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xlsx" ContentType="application/vnd.openxmlformats-officedocument.spreadsheetml.sheet"/>
  <Default Extension="png" ContentType="image/png"/>
  <Default Extension="wdp" ContentType="image/vnd.ms-photo"/>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3.4-->
<p:presentation xmlns:r="http://schemas.openxmlformats.org/officeDocument/2006/relationships" xmlns:a="http://schemas.openxmlformats.org/drawingml/2006/main" xmlns:p="http://schemas.openxmlformats.org/presentationml/2006/main">
  <p:sldMasterIdLst>
    <p:sldMasterId id="2147483648" r:id="rId1"/>
    <p:sldMasterId id="2147483671" r:id="rId2"/>
  </p:sldMasterIdLst>
  <p:notesMasterIdLst>
    <p:notesMasterId r:id="rId3"/>
  </p:notesMasterIdLst>
  <p:sldIdLst>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8" r:id="rId24"/>
    <p:sldId id="300" r:id="rId25"/>
  </p:sldIdLst>
  <p:sldSz cx="12192000" cy="6858000"/>
  <p:notesSz cx="6858000" cy="9144000"/>
  <p:custDataLst>
    <p:tags r:id="rId2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showGuides="1">
      <p:cViewPr>
        <p:scale>
          <a:sx n="100" d="100"/>
          <a:sy n="100" d="100"/>
        </p:scale>
        <p:origin x="990" y="402"/>
      </p:cViewPr>
      <p:guideLst>
        <p:guide orient="horz" pos="2160"/>
        <p:guide pos="3840"/>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slideMaster" Target="slideMasters/slideMaster2.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slide" Target="slides/slide19.xml" /><Relationship Id="rId23" Type="http://schemas.openxmlformats.org/officeDocument/2006/relationships/slide" Target="slides/slide20.xml" /><Relationship Id="rId24" Type="http://schemas.openxmlformats.org/officeDocument/2006/relationships/slide" Target="slides/slide21.xml" /><Relationship Id="rId25" Type="http://schemas.openxmlformats.org/officeDocument/2006/relationships/slide" Target="slides/slide22.xml" /><Relationship Id="rId26" Type="http://schemas.openxmlformats.org/officeDocument/2006/relationships/tags" Target="tags/tag61.xml" /><Relationship Id="rId27" Type="http://schemas.openxmlformats.org/officeDocument/2006/relationships/presProps" Target="presProps.xml" /><Relationship Id="rId28" Type="http://schemas.openxmlformats.org/officeDocument/2006/relationships/viewProps" Target="viewProps.xml" /><Relationship Id="rId29" Type="http://schemas.openxmlformats.org/officeDocument/2006/relationships/theme" Target="theme/theme1.xml" /><Relationship Id="rId3" Type="http://schemas.openxmlformats.org/officeDocument/2006/relationships/notesMaster" Target="notesMasters/notesMaster1.xml" /><Relationship Id="rId30" Type="http://schemas.openxmlformats.org/officeDocument/2006/relationships/tableStyles" Target="tableStyles.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charts/_rels/chart1.xml.rels>&#65279;<?xml version="1.0" encoding="utf-8" standalone="yes"?><Relationships xmlns="http://schemas.openxmlformats.org/package/2006/relationships"><Relationship Id="rId1" Type="http://schemas.openxmlformats.org/officeDocument/2006/relationships/package" Target="../embeddings/Microsoft_Excel_Worksheet1.xlsx" /></Relationships>
</file>

<file path=ppt/charts/_rels/chart2.xml.rels>&#65279;<?xml version="1.0" encoding="utf-8" standalone="yes"?><Relationships xmlns="http://schemas.openxmlformats.org/package/2006/relationships"><Relationship Id="rId1" Type="http://schemas.openxmlformats.org/officeDocument/2006/relationships/package" Target="../embeddings/Microsoft_Excel_Worksheet2.xlsx" /></Relationships>
</file>

<file path=ppt/charts/_rels/chart3.xml.rels>&#65279;<?xml version="1.0" encoding="utf-8" standalone="yes"?><Relationships xmlns="http://schemas.openxmlformats.org/package/2006/relationships"><Relationship Id="rId1" Type="http://schemas.openxmlformats.org/officeDocument/2006/relationships/package" Target="../embeddings/Microsoft_Excel_Worksheet3.xlsx" /></Relationships>
</file>

<file path=ppt/charts/_rels/chart4.xml.rels>&#65279;<?xml version="1.0" encoding="utf-8" standalone="yes"?><Relationships xmlns="http://schemas.openxmlformats.org/package/2006/relationships"><Relationship Id="rId1" Type="http://schemas.openxmlformats.org/officeDocument/2006/relationships/package" Target="../embeddings/Microsoft_Excel_Worksheet4.xlsx" /></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doughnutChart>
        <c:varyColors val="1"/>
        <c:ser>
          <c:idx val="0"/>
          <c:order val="0"/>
          <c:tx>
            <c:strRef>
              <c:f>Лист1!$B$1</c:f>
              <c:strCache>
                <c:ptCount val="1"/>
                <c:pt idx="0">
                  <c:v>Продажи</c:v>
                </c:pt>
              </c:strCache>
            </c:strRef>
          </c:tx>
          <c:spPr>
            <a:solidFill>
              <a:schemeClr val="bg1">
                <a:lumMod val="95000"/>
              </a:schemeClr>
            </a:solidFill>
            <a:ln w="28575">
              <a:solidFill>
                <a:srgbClr val="666667"/>
              </a:solidFill>
            </a:ln>
          </c:spPr>
          <c:dPt>
            <c:idx val="0"/>
            <c:invertIfNegative val="1"/>
            <c:spPr>
              <a:solidFill>
                <a:schemeClr val="bg1">
                  <a:lumMod val="95000"/>
                </a:schemeClr>
              </a:solidFill>
              <a:ln w="28575">
                <a:solidFill>
                  <a:srgbClr val="666667"/>
                </a:solidFill>
              </a:ln>
            </c:spPr>
          </c:dPt>
          <c:dPt>
            <c:idx val="1"/>
            <c:invertIfNegative val="1"/>
            <c:spPr>
              <a:solidFill>
                <a:schemeClr val="bg1">
                  <a:lumMod val="95000"/>
                </a:schemeClr>
              </a:solidFill>
              <a:ln w="28575">
                <a:solidFill>
                  <a:srgbClr val="666667"/>
                </a:solidFill>
              </a:ln>
            </c:spPr>
          </c:dPt>
          <c:dPt>
            <c:idx val="2"/>
            <c:invertIfNegative val="1"/>
            <c:spPr>
              <a:solidFill>
                <a:schemeClr val="bg1">
                  <a:lumMod val="95000"/>
                </a:schemeClr>
              </a:solidFill>
              <a:ln w="28575">
                <a:solidFill>
                  <a:srgbClr val="666667"/>
                </a:solidFill>
              </a:ln>
            </c:spPr>
          </c:dPt>
          <c:dPt>
            <c:idx val="3"/>
            <c:invertIfNegative val="1"/>
            <c:spPr>
              <a:solidFill>
                <a:schemeClr val="bg1">
                  <a:lumMod val="95000"/>
                </a:schemeClr>
              </a:solidFill>
              <a:ln w="28575">
                <a:solidFill>
                  <a:srgbClr val="666667"/>
                </a:solidFill>
              </a:ln>
            </c:spPr>
          </c:dPt>
          <c:dLbls>
            <c:delete val="1"/>
            <c:extLst>
              <c:ext xmlns:c15="http://schemas.microsoft.com/office/drawing/2012/chart" uri="{CE6537A1-D6FC-4f65-9D91-7224C49458BB}">
                <c15:showLeaderLines val="1"/>
              </c:ext>
            </c:extLst>
          </c:dLbls>
          <c:cat>
            <c:strRef>
              <c:f>Лист1!$A$2:$A$5</c:f>
              <c:strCache>
                <c:ptCount val="4"/>
                <c:pt idx="0">
                  <c:v>Кв. 1</c:v>
                </c:pt>
                <c:pt idx="1">
                  <c:v>Кв. 2</c:v>
                </c:pt>
                <c:pt idx="2">
                  <c:v>Кв. 3</c:v>
                </c:pt>
                <c:pt idx="3">
                  <c:v>Кв. 4</c:v>
                </c:pt>
              </c:strCache>
            </c:strRef>
          </c:cat>
          <c:val>
            <c:numRef>
              <c:f>Лист1!$B$2:$B$5</c:f>
              <c:numCache>
                <c:formatCode>General</c:formatCode>
                <c:ptCount val="4"/>
                <c:pt idx="0">
                  <c:v>8.2</c:v>
                </c:pt>
                <c:pt idx="1">
                  <c:v>3.2</c:v>
                </c:pt>
                <c:pt idx="2">
                  <c:v>1.4</c:v>
                </c:pt>
                <c:pt idx="3">
                  <c:v>1.2</c:v>
                </c:pt>
              </c:numCache>
            </c:numRef>
          </c:val>
        </c:ser>
        <c:dLbls>
          <c:showLegendKey val="0"/>
          <c:showVal val="0"/>
          <c:showCatName val="0"/>
          <c:showSerName val="0"/>
          <c:showPercent val="0"/>
          <c:showBubbleSize val="0"/>
          <c:showLeaderLines val="0"/>
        </c:dLbls>
        <c:firstSliceAng/>
        <c:holeSize val="50"/>
      </c:doughnutChart>
    </c:plotArea>
    <c:plotVisOnly val="1"/>
    <c:dispBlanksAs val="gap"/>
    <c:showDLblsOverMax val="0"/>
  </c:chart>
  <c:txPr>
    <a:bodyPr/>
    <a:p>
      <a:pPr>
        <a:defRPr lang="zh-CN" sz="1800" smtId="4294967295"/>
      </a:pPr>
      <a:endParaRPr lang="zh-CN" sz="1800" smtId="4294967295"/>
    </a:p>
  </c:txPr>
  <c:externalData r:id="rId1">
    <c:autoUpdate val="0"/>
  </c:externalData>
</c:chartSpace>
</file>

<file path=ppt/charts/chart2.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61504438519477844"/>
          <c:y val="0.044040065258741379"/>
          <c:w val="0.88671606779098511"/>
          <c:h val="0.89234650135040283"/>
        </c:manualLayout>
      </c:layout>
      <c:doughnutChart>
        <c:varyColors val="1"/>
        <c:ser>
          <c:idx val="0"/>
          <c:order val="0"/>
          <c:tx>
            <c:strRef>
              <c:f>Лист1!$B$1</c:f>
              <c:strCache>
                <c:ptCount val="1"/>
                <c:pt idx="0">
                  <c:v>Продажи</c:v>
                </c:pt>
              </c:strCache>
            </c:strRef>
          </c:tx>
          <c:spPr>
            <a:solidFill>
              <a:schemeClr val="bg1">
                <a:lumMod val="95000"/>
              </a:schemeClr>
            </a:solidFill>
            <a:ln w="28575">
              <a:solidFill>
                <a:srgbClr val="666667"/>
              </a:solidFill>
            </a:ln>
          </c:spPr>
          <c:dPt>
            <c:idx val="0"/>
            <c:invertIfNegative val="1"/>
            <c:spPr>
              <a:solidFill>
                <a:schemeClr val="bg1">
                  <a:lumMod val="95000"/>
                </a:schemeClr>
              </a:solidFill>
              <a:ln w="28575">
                <a:solidFill>
                  <a:srgbClr val="666667"/>
                </a:solidFill>
              </a:ln>
            </c:spPr>
          </c:dPt>
          <c:dPt>
            <c:idx val="1"/>
            <c:invertIfNegative val="1"/>
            <c:spPr>
              <a:solidFill>
                <a:schemeClr val="bg1">
                  <a:lumMod val="95000"/>
                </a:schemeClr>
              </a:solidFill>
              <a:ln w="28575">
                <a:solidFill>
                  <a:srgbClr val="666667"/>
                </a:solidFill>
              </a:ln>
            </c:spPr>
          </c:dPt>
          <c:dPt>
            <c:idx val="2"/>
            <c:invertIfNegative val="1"/>
            <c:spPr>
              <a:solidFill>
                <a:schemeClr val="bg1">
                  <a:lumMod val="95000"/>
                </a:schemeClr>
              </a:solidFill>
              <a:ln w="28575">
                <a:solidFill>
                  <a:srgbClr val="666667"/>
                </a:solidFill>
              </a:ln>
            </c:spPr>
          </c:dPt>
          <c:dPt>
            <c:idx val="3"/>
            <c:invertIfNegative val="1"/>
            <c:spPr>
              <a:solidFill>
                <a:schemeClr val="bg1">
                  <a:lumMod val="95000"/>
                </a:schemeClr>
              </a:solidFill>
              <a:ln w="28575">
                <a:solidFill>
                  <a:srgbClr val="666667"/>
                </a:solidFill>
              </a:ln>
            </c:spPr>
          </c:dPt>
          <c:dLbls>
            <c:delete val="1"/>
            <c:extLst>
              <c:ext xmlns:c15="http://schemas.microsoft.com/office/drawing/2012/chart" uri="{CE6537A1-D6FC-4f65-9D91-7224C49458BB}">
                <c15:showLeaderLines val="1"/>
              </c:ext>
            </c:extLst>
          </c:dLbls>
          <c:cat>
            <c:strRef>
              <c:f>Лист1!$A$2:$A$5</c:f>
              <c:strCache>
                <c:ptCount val="4"/>
                <c:pt idx="0">
                  <c:v>Кв. 1</c:v>
                </c:pt>
                <c:pt idx="1">
                  <c:v>Кв. 2</c:v>
                </c:pt>
                <c:pt idx="2">
                  <c:v>Кв. 3</c:v>
                </c:pt>
                <c:pt idx="3">
                  <c:v>Кв. 4</c:v>
                </c:pt>
              </c:strCache>
            </c:strRef>
          </c:cat>
          <c:val>
            <c:numRef>
              <c:f>Лист1!$B$2:$B$5</c:f>
              <c:numCache>
                <c:formatCode>General</c:formatCode>
                <c:ptCount val="4"/>
                <c:pt idx="0">
                  <c:v>8.2</c:v>
                </c:pt>
                <c:pt idx="1">
                  <c:v>3.2</c:v>
                </c:pt>
                <c:pt idx="2">
                  <c:v>1.4</c:v>
                </c:pt>
                <c:pt idx="3">
                  <c:v>1.2</c:v>
                </c:pt>
              </c:numCache>
            </c:numRef>
          </c:val>
        </c:ser>
        <c:dLbls>
          <c:showLegendKey val="0"/>
          <c:showVal val="0"/>
          <c:showCatName val="0"/>
          <c:showSerName val="0"/>
          <c:showPercent val="0"/>
          <c:showBubbleSize val="0"/>
          <c:showLeaderLines val="0"/>
        </c:dLbls>
        <c:firstSliceAng/>
        <c:holeSize val="50"/>
      </c:doughnutChart>
    </c:plotArea>
    <c:plotVisOnly val="1"/>
    <c:dispBlanksAs val="gap"/>
    <c:showDLblsOverMax val="0"/>
  </c:chart>
  <c:txPr>
    <a:bodyPr/>
    <a:p>
      <a:pPr>
        <a:defRPr lang="zh-CN" sz="1800" smtId="4294967295"/>
      </a:pPr>
      <a:endParaRPr lang="zh-CN" sz="1800" smtId="4294967295"/>
    </a:p>
  </c:txPr>
  <c:externalData r:id="rId1">
    <c:autoUpdate val="0"/>
  </c:externalData>
</c:chartSpace>
</file>

<file path=ppt/charts/chart3.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doughnutChart>
        <c:varyColors val="1"/>
        <c:ser>
          <c:idx val="0"/>
          <c:order val="0"/>
          <c:tx>
            <c:strRef>
              <c:f>Лист1!$B$1</c:f>
              <c:strCache>
                <c:ptCount val="1"/>
                <c:pt idx="0">
                  <c:v>Продажи</c:v>
                </c:pt>
              </c:strCache>
            </c:strRef>
          </c:tx>
          <c:spPr>
            <a:solidFill>
              <a:schemeClr val="bg1">
                <a:lumMod val="95000"/>
              </a:schemeClr>
            </a:solidFill>
            <a:ln w="28575">
              <a:solidFill>
                <a:srgbClr val="666667"/>
              </a:solidFill>
            </a:ln>
          </c:spPr>
          <c:dPt>
            <c:idx val="0"/>
            <c:invertIfNegative val="1"/>
            <c:spPr>
              <a:solidFill>
                <a:schemeClr val="bg1">
                  <a:lumMod val="95000"/>
                </a:schemeClr>
              </a:solidFill>
              <a:ln w="28575">
                <a:solidFill>
                  <a:srgbClr val="666667"/>
                </a:solidFill>
              </a:ln>
            </c:spPr>
          </c:dPt>
          <c:dPt>
            <c:idx val="1"/>
            <c:invertIfNegative val="1"/>
            <c:spPr>
              <a:solidFill>
                <a:schemeClr val="bg1">
                  <a:lumMod val="95000"/>
                </a:schemeClr>
              </a:solidFill>
              <a:ln w="28575">
                <a:solidFill>
                  <a:srgbClr val="666667"/>
                </a:solidFill>
              </a:ln>
            </c:spPr>
          </c:dPt>
          <c:dPt>
            <c:idx val="2"/>
            <c:invertIfNegative val="1"/>
            <c:spPr>
              <a:solidFill>
                <a:schemeClr val="bg1">
                  <a:lumMod val="95000"/>
                </a:schemeClr>
              </a:solidFill>
              <a:ln w="28575">
                <a:solidFill>
                  <a:srgbClr val="666667"/>
                </a:solidFill>
              </a:ln>
            </c:spPr>
          </c:dPt>
          <c:dPt>
            <c:idx val="3"/>
            <c:invertIfNegative val="1"/>
            <c:spPr>
              <a:solidFill>
                <a:schemeClr val="bg1">
                  <a:lumMod val="95000"/>
                </a:schemeClr>
              </a:solidFill>
              <a:ln w="28575">
                <a:solidFill>
                  <a:srgbClr val="666667"/>
                </a:solidFill>
              </a:ln>
            </c:spPr>
          </c:dPt>
          <c:dLbls>
            <c:delete val="1"/>
            <c:extLst>
              <c:ext xmlns:c15="http://schemas.microsoft.com/office/drawing/2012/chart" uri="{CE6537A1-D6FC-4f65-9D91-7224C49458BB}">
                <c15:showLeaderLines val="1"/>
              </c:ext>
            </c:extLst>
          </c:dLbls>
          <c:cat>
            <c:strRef>
              <c:f>Лист1!$A$2:$A$5</c:f>
              <c:strCache>
                <c:ptCount val="4"/>
                <c:pt idx="0">
                  <c:v>Кв. 1</c:v>
                </c:pt>
                <c:pt idx="1">
                  <c:v>Кв. 2</c:v>
                </c:pt>
                <c:pt idx="2">
                  <c:v>Кв. 3</c:v>
                </c:pt>
                <c:pt idx="3">
                  <c:v>Кв. 4</c:v>
                </c:pt>
              </c:strCache>
            </c:strRef>
          </c:cat>
          <c:val>
            <c:numRef>
              <c:f>Лист1!$B$2:$B$5</c:f>
              <c:numCache>
                <c:formatCode>General</c:formatCode>
                <c:ptCount val="4"/>
                <c:pt idx="0">
                  <c:v>8.2</c:v>
                </c:pt>
                <c:pt idx="1">
                  <c:v>3.2</c:v>
                </c:pt>
                <c:pt idx="2">
                  <c:v>1.4</c:v>
                </c:pt>
                <c:pt idx="3">
                  <c:v>1.2</c:v>
                </c:pt>
              </c:numCache>
            </c:numRef>
          </c:val>
        </c:ser>
        <c:dLbls>
          <c:showLegendKey val="0"/>
          <c:showVal val="0"/>
          <c:showCatName val="0"/>
          <c:showSerName val="0"/>
          <c:showPercent val="0"/>
          <c:showBubbleSize val="0"/>
          <c:showLeaderLines val="0"/>
        </c:dLbls>
        <c:firstSliceAng/>
        <c:holeSize val="50"/>
      </c:doughnutChart>
    </c:plotArea>
    <c:plotVisOnly val="1"/>
    <c:dispBlanksAs val="gap"/>
    <c:showDLblsOverMax val="0"/>
  </c:chart>
  <c:txPr>
    <a:bodyPr/>
    <a:p>
      <a:pPr>
        <a:defRPr lang="zh-CN" sz="1800" smtId="4294967295"/>
      </a:pPr>
      <a:endParaRPr lang="zh-CN" sz="1800" smtId="4294967295"/>
    </a:p>
  </c:txPr>
  <c:externalData r:id="rId1">
    <c:autoUpdate val="0"/>
  </c:externalData>
</c:chartSpace>
</file>

<file path=ppt/charts/chart4.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13"/>
    </mc:Choice>
    <mc:Fallback>
      <c:style val="13"/>
    </mc:Fallback>
  </mc:AlternateContent>
  <c:chart>
    <c:autoTitleDeleted val="1"/>
    <c:plotArea>
      <c:lineChart>
        <c:grouping/>
        <c:varyColors val="0"/>
        <c:ser>
          <c:idx val="0"/>
          <c:order val="0"/>
          <c:tx>
            <c:strRef>
              <c:f>Лист1!$B$1</c:f>
              <c:strCache>
                <c:ptCount val="1"/>
                <c:pt idx="0">
                  <c:v>Ряд 1</c:v>
                </c:pt>
              </c:strCache>
            </c:strRef>
          </c:tx>
          <c:spPr>
            <a:ln w="31750" cap="rnd" cmpd="sng" algn="ctr">
              <a:solidFill>
                <a:schemeClr val="bg1"/>
              </a:solidFill>
              <a:prstDash val="solid"/>
              <a:round/>
            </a:ln>
          </c:spPr>
          <c:marker>
            <c:symbol val="none"/>
          </c:marker>
          <c:cat>
            <c:numRef>
              <c:f>Лист1!$A$2:$A$5</c:f>
              <c:numCache>
                <c:formatCode>General</c:formatCode>
                <c:ptCount val="4"/>
                <c:pt idx="0">
                  <c:v>1</c:v>
                </c:pt>
                <c:pt idx="1">
                  <c:v>2</c:v>
                </c:pt>
                <c:pt idx="2">
                  <c:v>3</c:v>
                </c:pt>
                <c:pt idx="3">
                  <c:v>4</c:v>
                </c:pt>
              </c:numCache>
            </c:numRef>
          </c:cat>
          <c:val>
            <c:numRef>
              <c:f>Лист1!$B$2:$B$5</c:f>
              <c:numCache>
                <c:formatCode>General</c:formatCode>
                <c:ptCount val="4"/>
                <c:pt idx="0">
                  <c:v>4.3</c:v>
                </c:pt>
                <c:pt idx="1">
                  <c:v>3.8</c:v>
                </c:pt>
                <c:pt idx="2">
                  <c:v>3</c:v>
                </c:pt>
                <c:pt idx="3">
                  <c:v>4.5</c:v>
                </c:pt>
              </c:numCache>
            </c:numRef>
          </c:val>
          <c:smooth val="0"/>
        </c:ser>
        <c:ser>
          <c:idx val="1"/>
          <c:order val="1"/>
          <c:tx>
            <c:strRef>
              <c:f>Лист1!$C$1</c:f>
              <c:strCache>
                <c:ptCount val="1"/>
                <c:pt idx="0">
                  <c:v>Ряд 2</c:v>
                </c:pt>
              </c:strCache>
            </c:strRef>
          </c:tx>
          <c:spPr>
            <a:ln w="31750" cap="rnd" cmpd="sng" algn="ctr">
              <a:solidFill>
                <a:schemeClr val="bg1"/>
              </a:solidFill>
              <a:prstDash val="solid"/>
              <a:round/>
            </a:ln>
          </c:spPr>
          <c:marker>
            <c:symbol val="none"/>
          </c:marker>
          <c:cat>
            <c:numRef>
              <c:f>Лист1!$A$2:$A$5</c:f>
              <c:numCache>
                <c:formatCode>General</c:formatCode>
                <c:ptCount val="4"/>
                <c:pt idx="0">
                  <c:v>1</c:v>
                </c:pt>
                <c:pt idx="1">
                  <c:v>2</c:v>
                </c:pt>
                <c:pt idx="2">
                  <c:v>3</c:v>
                </c:pt>
                <c:pt idx="3">
                  <c:v>4</c:v>
                </c:pt>
              </c:numCache>
            </c:numRef>
          </c:cat>
          <c:val>
            <c:numRef>
              <c:f>Лист1!$C$2:$C$5</c:f>
              <c:numCache>
                <c:formatCode>General</c:formatCode>
                <c:ptCount val="4"/>
                <c:pt idx="0">
                  <c:v>2.4</c:v>
                </c:pt>
                <c:pt idx="1">
                  <c:v>4.4</c:v>
                </c:pt>
                <c:pt idx="2">
                  <c:v>1.8</c:v>
                </c:pt>
                <c:pt idx="3">
                  <c:v>2.8</c:v>
                </c:pt>
              </c:numCache>
            </c:numRef>
          </c:val>
          <c:smooth val="0"/>
        </c:ser>
        <c:ser>
          <c:idx val="2"/>
          <c:order val="2"/>
          <c:tx>
            <c:strRef>
              <c:f>Лист1!$D$1</c:f>
              <c:strCache>
                <c:ptCount val="1"/>
                <c:pt idx="0">
                  <c:v>Ряд 3</c:v>
                </c:pt>
              </c:strCache>
            </c:strRef>
          </c:tx>
          <c:spPr>
            <a:ln w="31750" cap="rnd" cmpd="sng" algn="ctr">
              <a:solidFill>
                <a:schemeClr val="bg1"/>
              </a:solidFill>
              <a:prstDash val="solid"/>
              <a:round/>
            </a:ln>
          </c:spPr>
          <c:marker>
            <c:symbol val="none"/>
          </c:marker>
          <c:cat>
            <c:numRef>
              <c:f>Лист1!$A$2:$A$5</c:f>
              <c:numCache>
                <c:formatCode>General</c:formatCode>
                <c:ptCount val="4"/>
                <c:pt idx="0">
                  <c:v>1</c:v>
                </c:pt>
                <c:pt idx="1">
                  <c:v>2</c:v>
                </c:pt>
                <c:pt idx="2">
                  <c:v>3</c:v>
                </c:pt>
                <c:pt idx="3">
                  <c:v>4</c:v>
                </c:pt>
              </c:numCache>
            </c:numRef>
          </c:cat>
          <c:val>
            <c:numRef>
              <c:f>Лист1!$D$2:$D$5</c:f>
              <c:numCache>
                <c:formatCode>General</c:formatCode>
                <c:ptCount val="4"/>
                <c:pt idx="0">
                  <c:v>2</c:v>
                </c:pt>
                <c:pt idx="1">
                  <c:v>2</c:v>
                </c:pt>
                <c:pt idx="2">
                  <c:v>3</c:v>
                </c:pt>
                <c:pt idx="3">
                  <c:v>5</c:v>
                </c:pt>
              </c:numCache>
            </c:numRef>
          </c:val>
          <c:smooth val="0"/>
        </c:ser>
        <c:dLbls>
          <c:showLegendKey val="0"/>
          <c:showVal val="0"/>
          <c:showCatName val="0"/>
          <c:showSerName val="0"/>
          <c:showPercent val="0"/>
          <c:showBubbleSize val="0"/>
          <c:showLeaderLines val="0"/>
        </c:dLbls>
        <c:axId val="87433216"/>
        <c:axId val="93084992"/>
      </c:lineChart>
      <c:catAx>
        <c:axId val="87433216"/>
        <c:scaling>
          <c:orientation/>
        </c:scaling>
        <c:delete val="0"/>
        <c:axPos val="b"/>
        <c:numFmt formatCode="General" sourceLinked="0"/>
        <c:majorTickMark val="out"/>
        <c:minorTickMark val="none"/>
        <c:spPr>
          <a:ln w="6350" cap="flat" cmpd="sng" algn="ctr">
            <a:solidFill>
              <a:schemeClr val="bg1"/>
            </a:solidFill>
            <a:prstDash val="solid"/>
            <a:round/>
          </a:ln>
        </c:spPr>
        <c:txPr>
          <a:bodyPr rot="-60000000" spcFirstLastPara="0" vertOverflow="ellipsis" vert="horz" wrap="square" anchor="ctr" anchorCtr="1"/>
          <a:p>
            <a:pPr>
              <a:defRPr lang="zh-CN" sz="1800" b="0" i="0" u="none" strike="noStrike" kern="1200" baseline="0" smtId="4294967295">
                <a:solidFill>
                  <a:schemeClr val="bg1"/>
                </a:solidFill>
                <a:latin typeface="+mn-lt"/>
                <a:ea typeface="+mn-ea"/>
                <a:cs typeface="+mn-cs"/>
              </a:defRPr>
            </a:pPr>
            <a:endParaRPr lang="zh-CN" sz="1800" b="0" i="0" u="none" strike="noStrike" kern="1200" baseline="0" smtId="4294967295">
              <a:solidFill>
                <a:schemeClr val="bg1"/>
              </a:solidFill>
              <a:latin typeface="+mn-lt"/>
              <a:ea typeface="+mn-ea"/>
              <a:cs typeface="+mn-cs"/>
            </a:endParaRPr>
          </a:p>
        </c:txPr>
        <c:crossAx val="93084992"/>
        <c:crosses val="autoZero"/>
        <c:auto val="0"/>
        <c:lblAlgn val="ctr"/>
        <c:lblOffset/>
        <c:noMultiLvlLbl val="0"/>
      </c:catAx>
      <c:valAx>
        <c:axId val="93084992"/>
        <c:scaling>
          <c:orientation/>
        </c:scaling>
        <c:delete val="0"/>
        <c:axPos val="l"/>
        <c:majorGridlines>
          <c:spPr>
            <a:ln w="6350" cap="flat" cmpd="sng" algn="ctr">
              <a:solidFill>
                <a:schemeClr val="bg1"/>
              </a:solidFill>
              <a:prstDash val="solid"/>
              <a:round/>
            </a:ln>
          </c:spPr>
        </c:majorGridlines>
        <c:numFmt formatCode="General" sourceLinked="1"/>
        <c:majorTickMark val="out"/>
        <c:minorTickMark val="none"/>
        <c:spPr>
          <a:ln w="6350" cap="flat" cmpd="sng" algn="ctr">
            <a:solidFill>
              <a:schemeClr val="bg1"/>
            </a:solidFill>
            <a:prstDash val="solid"/>
            <a:round/>
          </a:ln>
        </c:spPr>
        <c:txPr>
          <a:bodyPr rot="-60000000" spcFirstLastPara="0" vertOverflow="ellipsis" vert="horz" wrap="square" anchor="ctr" anchorCtr="1"/>
          <a:p>
            <a:pPr>
              <a:defRPr lang="zh-CN" sz="1800" b="0" i="0" u="none" strike="noStrike" kern="1200" baseline="0" smtId="4294967295">
                <a:solidFill>
                  <a:schemeClr val="bg1"/>
                </a:solidFill>
                <a:latin typeface="+mn-lt"/>
                <a:ea typeface="+mn-ea"/>
                <a:cs typeface="+mn-cs"/>
              </a:defRPr>
            </a:pPr>
            <a:endParaRPr lang="zh-CN" sz="1800" b="0" i="0" u="none" strike="noStrike" kern="1200" baseline="0" smtId="4294967295">
              <a:solidFill>
                <a:schemeClr val="bg1"/>
              </a:solidFill>
              <a:latin typeface="+mn-lt"/>
              <a:ea typeface="+mn-ea"/>
              <a:cs typeface="+mn-cs"/>
            </a:endParaRPr>
          </a:p>
        </c:txPr>
        <c:crossAx val="87433216"/>
        <c:crosses val="autoZero"/>
        <c:crossBetween val="between"/>
      </c:valAx>
      <c:spPr>
        <a:ln>
          <a:solidFill>
            <a:schemeClr val="bg1"/>
          </a:solidFill>
        </a:ln>
      </c:spPr>
    </c:plotArea>
    <c:plotVisOnly val="1"/>
    <c:dispBlanksAs val="gap"/>
    <c:showDLblsOverMax val="0"/>
  </c:chart>
  <c:txPr>
    <a:bodyPr/>
    <a:p>
      <a:pPr>
        <a:defRPr lang="zh-CN" sz="1800" smtId="4294967295">
          <a:solidFill>
            <a:schemeClr val="bg1"/>
          </a:solidFill>
        </a:defRPr>
      </a:pPr>
      <a:endParaRPr lang="zh-CN" sz="1800" smtId="4294967295">
        <a:solidFill>
          <a:schemeClr val="bg1"/>
        </a:solidFill>
      </a:endParaRPr>
    </a:p>
  </c:txPr>
  <c:externalData r:id="rId1">
    <c:autoUpdate val="0"/>
  </c:externalData>
</c:chartSpace>
</file>

<file path=ppt/notesMasters/_rels/notesMaster1.xml.rels>&#65279;<?xml version="1.0" encoding="utf-8" standalone="yes"?><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FA80CA-4B1F-47C8-AE26-1BC298B13DD3}" type="datetimeFigureOut">
              <a:rPr lang="zh-CN" altLang="en-US" smtClean="0"/>
              <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CC8839C-CAD0-43B0-9FC9-BEE1C63BC970}" type="slidenum">
              <a:rPr lang="zh-CN" altLang="en-US" smtClean="0"/>
              <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a:ea typeface="宋体" panose="02010600030101010101" pitchFamily="2" charset="-122"/>
              </a:rPr>
              <a:t>21</a:t>
            </a:fld>
            <a:endParaRPr lang="zh-CN" altLang="en-US" sz="1200">
              <a:solidFill>
                <a:srgbClr val="000000"/>
              </a:solidFill>
              <a:latin typeface="Calibri"/>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a:ea typeface="宋体" panose="02010600030101010101" pitchFamily="2" charset="-122"/>
              </a:rPr>
              <a:t>22</a:t>
            </a:fld>
            <a:endParaRPr lang="zh-CN" altLang="en-US" sz="1200">
              <a:solidFill>
                <a:srgbClr val="000000"/>
              </a:solidFill>
              <a:latin typeface="Calibri"/>
              <a:ea typeface="宋体" panose="02010600030101010101" pitchFamily="2" charset="-122"/>
            </a:endParaRPr>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tags" Target="../tags/tag1.xml" /><Relationship Id="rId2" Type="http://schemas.openxmlformats.org/officeDocument/2006/relationships/tags" Target="../tags/tag2.xml" /><Relationship Id="rId3" Type="http://schemas.openxmlformats.org/officeDocument/2006/relationships/tags" Target="../tags/tag3.xml" /><Relationship Id="rId4" Type="http://schemas.openxmlformats.org/officeDocument/2006/relationships/tags" Target="../tags/tag4.xml" /><Relationship Id="rId5" Type="http://schemas.openxmlformats.org/officeDocument/2006/relationships/tags" Target="../tags/tag5.xml" /><Relationship Id="rId6" Type="http://schemas.openxmlformats.org/officeDocument/2006/relationships/slideMaster" Target="../slideMasters/slideMaster2.xml" /></Relationships>
</file>

<file path=ppt/slideLayouts/_rels/slideLayout13.xml.rels>&#65279;<?xml version="1.0" encoding="utf-8" standalone="yes"?><Relationships xmlns="http://schemas.openxmlformats.org/package/2006/relationships"><Relationship Id="rId1" Type="http://schemas.openxmlformats.org/officeDocument/2006/relationships/tags" Target="../tags/tag6.xml" /><Relationship Id="rId2" Type="http://schemas.openxmlformats.org/officeDocument/2006/relationships/tags" Target="../tags/tag7.xml" /><Relationship Id="rId3" Type="http://schemas.openxmlformats.org/officeDocument/2006/relationships/tags" Target="../tags/tag8.xml" /><Relationship Id="rId4" Type="http://schemas.openxmlformats.org/officeDocument/2006/relationships/tags" Target="../tags/tag9.xml" /><Relationship Id="rId5" Type="http://schemas.openxmlformats.org/officeDocument/2006/relationships/tags" Target="../tags/tag10.xml" /><Relationship Id="rId6" Type="http://schemas.openxmlformats.org/officeDocument/2006/relationships/slideMaster" Target="../slideMasters/slideMaster2.xml" /></Relationships>
</file>

<file path=ppt/slideLayouts/_rels/slideLayout14.xml.rels>&#65279;<?xml version="1.0" encoding="utf-8" standalone="yes"?><Relationships xmlns="http://schemas.openxmlformats.org/package/2006/relationships"><Relationship Id="rId1" Type="http://schemas.openxmlformats.org/officeDocument/2006/relationships/tags" Target="../tags/tag11.xml" /><Relationship Id="rId2" Type="http://schemas.openxmlformats.org/officeDocument/2006/relationships/tags" Target="../tags/tag12.xml" /><Relationship Id="rId3" Type="http://schemas.openxmlformats.org/officeDocument/2006/relationships/tags" Target="../tags/tag13.xml" /><Relationship Id="rId4" Type="http://schemas.openxmlformats.org/officeDocument/2006/relationships/tags" Target="../tags/tag14.xml" /><Relationship Id="rId5" Type="http://schemas.openxmlformats.org/officeDocument/2006/relationships/tags" Target="../tags/tag15.xml" /><Relationship Id="rId6" Type="http://schemas.openxmlformats.org/officeDocument/2006/relationships/slideMaster" Target="../slideMasters/slideMaster2.xml" /></Relationships>
</file>

<file path=ppt/slideLayouts/_rels/slideLayout15.xml.rels>&#65279;<?xml version="1.0" encoding="utf-8" standalone="yes"?><Relationships xmlns="http://schemas.openxmlformats.org/package/2006/relationships"><Relationship Id="rId1" Type="http://schemas.openxmlformats.org/officeDocument/2006/relationships/tags" Target="../tags/tag16.xml" /><Relationship Id="rId2" Type="http://schemas.openxmlformats.org/officeDocument/2006/relationships/tags" Target="../tags/tag17.xml" /><Relationship Id="rId3" Type="http://schemas.openxmlformats.org/officeDocument/2006/relationships/tags" Target="../tags/tag18.xml" /><Relationship Id="rId4" Type="http://schemas.openxmlformats.org/officeDocument/2006/relationships/tags" Target="../tags/tag19.xml" /><Relationship Id="rId5" Type="http://schemas.openxmlformats.org/officeDocument/2006/relationships/tags" Target="../tags/tag20.xml" /><Relationship Id="rId6" Type="http://schemas.openxmlformats.org/officeDocument/2006/relationships/tags" Target="../tags/tag21.xml" /><Relationship Id="rId7" Type="http://schemas.openxmlformats.org/officeDocument/2006/relationships/slideMaster" Target="../slideMasters/slideMaster2.xml" /></Relationships>
</file>

<file path=ppt/slideLayouts/_rels/slideLayout16.xml.rels>&#65279;<?xml version="1.0" encoding="utf-8" standalone="yes"?><Relationships xmlns="http://schemas.openxmlformats.org/package/2006/relationships"><Relationship Id="rId1" Type="http://schemas.openxmlformats.org/officeDocument/2006/relationships/tags" Target="../tags/tag22.xml" /><Relationship Id="rId2" Type="http://schemas.openxmlformats.org/officeDocument/2006/relationships/tags" Target="../tags/tag23.xml" /><Relationship Id="rId3" Type="http://schemas.openxmlformats.org/officeDocument/2006/relationships/tags" Target="../tags/tag24.xml" /><Relationship Id="rId4" Type="http://schemas.openxmlformats.org/officeDocument/2006/relationships/tags" Target="../tags/tag25.xml" /><Relationship Id="rId5" Type="http://schemas.openxmlformats.org/officeDocument/2006/relationships/tags" Target="../tags/tag26.xml" /><Relationship Id="rId6" Type="http://schemas.openxmlformats.org/officeDocument/2006/relationships/tags" Target="../tags/tag27.xml" /><Relationship Id="rId7" Type="http://schemas.openxmlformats.org/officeDocument/2006/relationships/tags" Target="../tags/tag28.xml" /><Relationship Id="rId8" Type="http://schemas.openxmlformats.org/officeDocument/2006/relationships/tags" Target="../tags/tag29.xml" /><Relationship Id="rId9" Type="http://schemas.openxmlformats.org/officeDocument/2006/relationships/slideMaster" Target="../slideMasters/slideMaster2.xml" /></Relationships>
</file>

<file path=ppt/slideLayouts/_rels/slideLayout17.xml.rels>&#65279;<?xml version="1.0" encoding="utf-8" standalone="yes"?><Relationships xmlns="http://schemas.openxmlformats.org/package/2006/relationships"><Relationship Id="rId1" Type="http://schemas.openxmlformats.org/officeDocument/2006/relationships/tags" Target="../tags/tag30.xml" /><Relationship Id="rId2" Type="http://schemas.openxmlformats.org/officeDocument/2006/relationships/tags" Target="../tags/tag31.xml" /><Relationship Id="rId3" Type="http://schemas.openxmlformats.org/officeDocument/2006/relationships/tags" Target="../tags/tag32.xml" /><Relationship Id="rId4" Type="http://schemas.openxmlformats.org/officeDocument/2006/relationships/tags" Target="../tags/tag33.xml" /><Relationship Id="rId5" Type="http://schemas.openxmlformats.org/officeDocument/2006/relationships/slideMaster" Target="../slideMasters/slideMaster2.xml" /></Relationships>
</file>

<file path=ppt/slideLayouts/_rels/slideLayout18.xml.rels>&#65279;<?xml version="1.0" encoding="utf-8" standalone="yes"?><Relationships xmlns="http://schemas.openxmlformats.org/package/2006/relationships"><Relationship Id="rId1" Type="http://schemas.openxmlformats.org/officeDocument/2006/relationships/tags" Target="../tags/tag34.xml" /><Relationship Id="rId2" Type="http://schemas.openxmlformats.org/officeDocument/2006/relationships/tags" Target="../tags/tag35.xml" /><Relationship Id="rId3" Type="http://schemas.openxmlformats.org/officeDocument/2006/relationships/tags" Target="../tags/tag36.xml" /><Relationship Id="rId4" Type="http://schemas.openxmlformats.org/officeDocument/2006/relationships/slideMaster" Target="../slideMasters/slideMaster2.xml" /></Relationships>
</file>

<file path=ppt/slideLayouts/_rels/slideLayout19.xml.rels>&#65279;<?xml version="1.0" encoding="utf-8" standalone="yes"?><Relationships xmlns="http://schemas.openxmlformats.org/package/2006/relationships"><Relationship Id="rId1" Type="http://schemas.openxmlformats.org/officeDocument/2006/relationships/tags" Target="../tags/tag37.xml" /><Relationship Id="rId2" Type="http://schemas.openxmlformats.org/officeDocument/2006/relationships/tags" Target="../tags/tag38.xml" /><Relationship Id="rId3" Type="http://schemas.openxmlformats.org/officeDocument/2006/relationships/tags" Target="../tags/tag39.xml" /><Relationship Id="rId4" Type="http://schemas.openxmlformats.org/officeDocument/2006/relationships/tags" Target="../tags/tag40.xml" /><Relationship Id="rId5" Type="http://schemas.openxmlformats.org/officeDocument/2006/relationships/tags" Target="../tags/tag41.xml" /><Relationship Id="rId6" Type="http://schemas.openxmlformats.org/officeDocument/2006/relationships/tags" Target="../tags/tag42.xml" /><Relationship Id="rId7" Type="http://schemas.openxmlformats.org/officeDocument/2006/relationships/slideMaster" Target="../slideMasters/slideMaster2.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tags" Target="../tags/tag43.xml" /><Relationship Id="rId2" Type="http://schemas.openxmlformats.org/officeDocument/2006/relationships/tags" Target="../tags/tag44.xml" /><Relationship Id="rId3" Type="http://schemas.openxmlformats.org/officeDocument/2006/relationships/tags" Target="../tags/tag45.xml" /><Relationship Id="rId4" Type="http://schemas.openxmlformats.org/officeDocument/2006/relationships/tags" Target="../tags/tag46.xml" /><Relationship Id="rId5" Type="http://schemas.openxmlformats.org/officeDocument/2006/relationships/tags" Target="../tags/tag47.xml" /><Relationship Id="rId6" Type="http://schemas.openxmlformats.org/officeDocument/2006/relationships/slideMaster" Target="../slideMasters/slideMaster2.xml" /></Relationships>
</file>

<file path=ppt/slideLayouts/_rels/slideLayout21.xml.rels>&#65279;<?xml version="1.0" encoding="utf-8" standalone="yes"?><Relationships xmlns="http://schemas.openxmlformats.org/package/2006/relationships"><Relationship Id="rId1" Type="http://schemas.openxmlformats.org/officeDocument/2006/relationships/tags" Target="../tags/tag48.xml" /><Relationship Id="rId2" Type="http://schemas.openxmlformats.org/officeDocument/2006/relationships/tags" Target="../tags/tag49.xml" /><Relationship Id="rId3" Type="http://schemas.openxmlformats.org/officeDocument/2006/relationships/tags" Target="../tags/tag50.xml" /><Relationship Id="rId4" Type="http://schemas.openxmlformats.org/officeDocument/2006/relationships/tags" Target="../tags/tag51.xml" /><Relationship Id="rId5" Type="http://schemas.openxmlformats.org/officeDocument/2006/relationships/slideMaster" Target="../slideMasters/slideMaster2.xml" /></Relationships>
</file>

<file path=ppt/slideLayouts/_rels/slideLayout22.xml.rels>&#65279;<?xml version="1.0" encoding="utf-8" standalone="yes"?><Relationships xmlns="http://schemas.openxmlformats.org/package/2006/relationships"><Relationship Id="rId1" Type="http://schemas.openxmlformats.org/officeDocument/2006/relationships/tags" Target="../tags/tag52.xml" /><Relationship Id="rId2" Type="http://schemas.openxmlformats.org/officeDocument/2006/relationships/tags" Target="../tags/tag53.xml" /><Relationship Id="rId3" Type="http://schemas.openxmlformats.org/officeDocument/2006/relationships/tags" Target="../tags/tag54.xml" /><Relationship Id="rId4" Type="http://schemas.openxmlformats.org/officeDocument/2006/relationships/tags" Target="../tags/tag55.xml" /><Relationship Id="rId5" Type="http://schemas.openxmlformats.org/officeDocument/2006/relationships/tags" Target="../tags/tag56.xml" /><Relationship Id="rId6" Type="http://schemas.openxmlformats.org/officeDocument/2006/relationships/slideMaster" Target="../slideMasters/slideMaster2.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74D1EC5-B527-421D-81AE-EA07DF6A8637}"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D42516F-2AF9-4638-8FA3-F6593F4A9F4E}" type="slidenum">
              <a:rPr lang="zh-CN" altLang="en-US" smtClean="0"/>
              <a:t/>
            </a:fld>
            <a:endParaRPr lang="zh-CN" alt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74D1EC5-B527-421D-81AE-EA07DF6A8637}"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D42516F-2AF9-4638-8FA3-F6593F4A9F4E}" type="slidenum">
              <a:rPr lang="zh-CN" altLang="en-US" smtClean="0"/>
              <a:t/>
            </a:fld>
            <a:endParaRPr lang="zh-CN" alt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10;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74D1EC5-B527-421D-81AE-EA07DF6A8637}"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D42516F-2AF9-4638-8FA3-F6593F4A9F4E}" type="slidenum">
              <a:rPr lang="zh-CN" altLang="en-US" smtClean="0"/>
              <a:t/>
            </a:fld>
            <a:endParaRPr lang="zh-CN" altLang="en-US"/>
          </a:p>
        </p:txBody>
      </p:sp>
    </p:spTree>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a:t>单击此处编辑标题</a:t>
            </a:r>
            <a:endParaRPr lang="zh-CN" altLang="en-US"/>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单击此处编辑文本</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endParaRPr lang="zh-CN" altLang="en-US"/>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图片与标题">
    <p:spTree>
      <p:nvGrpSpPr>
        <p:cNvPr id="1" name=""/>
        <p:cNvGrpSpPr/>
        <p:nvPr/>
      </p:nvGrpSpPr>
      <p:grpSpPr>
        <a:xfrm>
          <a:off x="0" y="0"/>
          <a: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
            </a:fld>
            <a:endParaRPr lang="zh-CN" altLang="en-US"/>
          </a:p>
        </p:txBody>
      </p:sp>
      <p:sp>
        <p:nvSpPr>
          <p:cNvPr id="6" name="页脚占位符 5"/>
          <p:cNvSpPr>
            <a:spLocks noGrp="1"/>
          </p:cNvSpPr>
          <p:nvPr>
            <p:ph type="ftr" sz="quarter" idx="11"/>
            <p:custDataLst>
              <p:tags r:id="rId4"/>
            </p:custDataLst>
          </p:nvPr>
        </p:nvSpPr>
        <p:spPr/>
        <p:txBody>
          <a:bodyPr/>
          <a:lstStyle/>
          <a:p>
            <a:endParaRPr lang="zh-CN" altLang="en-US"/>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
            </a:fld>
            <a:endParaRPr lang="zh-CN" altLang="en-US"/>
          </a:p>
        </p:txBody>
      </p:sp>
      <p:sp>
        <p:nvSpPr>
          <p:cNvPr id="9" name="标题 8"/>
          <p:cNvSpPr>
            <a:spLocks noGrp="1"/>
          </p:cNvSpPr>
          <p:nvPr>
            <p:ph type="title"/>
            <p:custDataLst>
              <p:tags r:id="rId6"/>
            </p:custDataLst>
          </p:nvPr>
        </p:nvSpPr>
        <p:spPr>
          <a:xfrm>
            <a:off x="608400" y="608400"/>
            <a:ext cx="10969200" cy="705600"/>
          </a:xfrm>
        </p:spPr>
        <p:txBody>
          <a:bodyPr/>
          <a:lstStyle/>
          <a:p>
            <a:r>
              <a:rPr lang="zh-CN" altLang="en-US"/>
              <a:t>单击此处编辑母版标题样式</a:t>
            </a:r>
            <a:endParaRPr lang="zh-CN" alt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74D1EC5-B527-421D-81AE-EA07DF6A8637}"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D42516F-2AF9-4638-8FA3-F6593F4A9F4E}" type="slidenum">
              <a:rPr lang="zh-CN" altLang="en-US" smtClean="0"/>
              <a:t/>
            </a:fld>
            <a:endParaRPr lang="zh-CN" altLang="en-US"/>
          </a:p>
        </p:txBody>
      </p:sp>
    </p:spTree>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末尾幻灯片">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a:t>单击此处编辑母版文本样式</a:t>
            </a:r>
            <a:endParaRPr lang="zh-CN" alt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74D1EC5-B527-421D-81AE-EA07DF6A8637}"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D42516F-2AF9-4638-8FA3-F6593F4A9F4E}" type="slidenum">
              <a:rPr lang="zh-CN" altLang="en-US" smtClean="0"/>
              <a:t/>
            </a:fld>
            <a:endParaRPr lang="zh-CN" alt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D74D1EC5-B527-421D-81AE-EA07DF6A8637}"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D42516F-2AF9-4638-8FA3-F6593F4A9F4E}" type="slidenum">
              <a:rPr lang="zh-CN" altLang="en-US" smtClean="0"/>
              <a:t/>
            </a:fld>
            <a:endParaRPr lang="zh-CN" alt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D74D1EC5-B527-421D-81AE-EA07DF6A8637}" type="datetimeFigureOut">
              <a:rPr lang="zh-CN" altLang="en-US" smtClean="0"/>
              <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D42516F-2AF9-4638-8FA3-F6593F4A9F4E}" type="slidenum">
              <a:rPr lang="zh-CN" altLang="en-US" smtClean="0"/>
              <a:t/>
            </a:fld>
            <a:endParaRPr lang="zh-CN" alt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74D1EC5-B527-421D-81AE-EA07DF6A8637}"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D42516F-2AF9-4638-8FA3-F6593F4A9F4E}" type="slidenum">
              <a:rPr lang="zh-CN" altLang="en-US" smtClean="0"/>
              <a:t/>
            </a:fld>
            <a:endParaRPr lang="zh-CN" alt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D74D1EC5-B527-421D-81AE-EA07DF6A8637}" type="datetimeFigureOut">
              <a:rPr lang="zh-CN" altLang="en-US" smtClean="0"/>
              <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D42516F-2AF9-4638-8FA3-F6593F4A9F4E}" type="slidenum">
              <a:rPr lang="zh-CN" altLang="en-US" smtClean="0"/>
              <a:t/>
            </a:fld>
            <a:endParaRPr lang="zh-CN" alt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74D1EC5-B527-421D-81AE-EA07DF6A8637}"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D42516F-2AF9-4638-8FA3-F6593F4A9F4E}" type="slidenum">
              <a:rPr lang="zh-CN" altLang="en-US" smtClean="0"/>
              <a:t/>
            </a:fld>
            <a:endParaRPr lang="zh-CN" alt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74D1EC5-B527-421D-81AE-EA07DF6A8637}"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D42516F-2AF9-4638-8FA3-F6593F4A9F4E}" type="slidenum">
              <a:rPr lang="zh-CN" altLang="en-US" smtClean="0"/>
              <a:t/>
            </a:fld>
            <a:endParaRPr lang="zh-CN" altLang="en-US"/>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12.xml" /><Relationship Id="rId10" Type="http://schemas.openxmlformats.org/officeDocument/2006/relationships/slideLayout" Target="../slideLayouts/slideLayout21.xml" /><Relationship Id="rId11" Type="http://schemas.openxmlformats.org/officeDocument/2006/relationships/slideLayout" Target="../slideLayouts/slideLayout22.xml" /><Relationship Id="rId12" Type="http://schemas.openxmlformats.org/officeDocument/2006/relationships/tags" Target="../tags/tag57.xml" /><Relationship Id="rId13" Type="http://schemas.openxmlformats.org/officeDocument/2006/relationships/tags" Target="../tags/tag58.xml" /><Relationship Id="rId14" Type="http://schemas.openxmlformats.org/officeDocument/2006/relationships/tags" Target="../tags/tag59.xml" /><Relationship Id="rId15" Type="http://schemas.openxmlformats.org/officeDocument/2006/relationships/tags" Target="../tags/tag60.xml" /><Relationship Id="rId16" Type="http://schemas.openxmlformats.org/officeDocument/2006/relationships/theme" Target="../theme/theme2.xml" /><Relationship Id="rId2" Type="http://schemas.openxmlformats.org/officeDocument/2006/relationships/slideLayout" Target="../slideLayouts/slideLayout13.xml" /><Relationship Id="rId3" Type="http://schemas.openxmlformats.org/officeDocument/2006/relationships/slideLayout" Target="../slideLayouts/slideLayout14.xml" /><Relationship Id="rId4" Type="http://schemas.openxmlformats.org/officeDocument/2006/relationships/slideLayout" Target="../slideLayouts/slideLayout15.xml" /><Relationship Id="rId5" Type="http://schemas.openxmlformats.org/officeDocument/2006/relationships/slideLayout" Target="../slideLayouts/slideLayout16.xml" /><Relationship Id="rId6" Type="http://schemas.openxmlformats.org/officeDocument/2006/relationships/slideLayout" Target="../slideLayouts/slideLayout17.xml" /><Relationship Id="rId7" Type="http://schemas.openxmlformats.org/officeDocument/2006/relationships/slideLayout" Target="../slideLayouts/slideLayout18.xml" /><Relationship Id="rId8" Type="http://schemas.openxmlformats.org/officeDocument/2006/relationships/slideLayout" Target="../slideLayouts/slideLayout19.xml" /><Relationship Id="rId9" Type="http://schemas.openxmlformats.org/officeDocument/2006/relationships/slideLayout" Target="../slideLayouts/slideLayout20.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4D1EC5-B527-421D-81AE-EA07DF6A8637}" type="datetimeFigureOut">
              <a:rPr lang="zh-CN" altLang="en-US" smtClean="0"/>
              <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42516F-2AF9-4638-8FA3-F6593F4A9F4E}" type="slidenum">
              <a:rPr lang="zh-CN" altLang="en-US" smtClean="0"/>
              <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2"/>
        </a:solidFill>
        <a:effectLst/>
      </p:bgPr>
    </p:bg>
    <p:spTree>
      <p:nvGrpSpPr>
        <p:cNvPr id="1" name=""/>
        <p:cNvGrpSpPr/>
        <p:nvPr/>
      </p:nvGrpSpPr>
      <p:grpSpPr>
        <a:xfrm>
          <a:off x="0" y="0"/>
          <a:ext cx="0" cy="0"/>
        </a:xfrm>
      </p:grpSpPr>
      <p:sp>
        <p:nvSpPr>
          <p:cNvPr id="4" name="日期占位符 3"/>
          <p:cNvSpPr>
            <a:spLocks noGrp="1"/>
          </p:cNvSpPr>
          <p:nvPr>
            <p:ph type="dt" sz="half" idx="2"/>
            <p:custDataLst>
              <p:tags r:id="rId12"/>
            </p:custDataLst>
          </p:nvPr>
        </p:nvSpPr>
        <p:spPr>
          <a:xfrm>
            <a:off x="612000" y="6314400"/>
            <a:ext cx="2700000" cy="316800"/>
          </a:xfrm>
          <a:prstGeom prst="rect">
            <a:avLst/>
          </a:prstGeom>
        </p:spPr>
        <p:txBody>
          <a:bodyPr vert="horz" lIns="91440" tIns="45720" rIns="91440" bIns="45720" rtlCol="0" anchor="ctr">
            <a:normAutofit/>
          </a:bodyPr>
          <a:lstStyle>
            <a:defPPr>
              <a:defRPr lang="zh-CN"/>
            </a:defPPr>
            <a:lvl1pPr marL="0" algn="l"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3"/>
            <p:custDataLst>
              <p:tags r:id="rId13"/>
            </p:custDataLst>
          </p:nvPr>
        </p:nvSpPr>
        <p:spPr>
          <a:xfrm>
            <a:off x="4116000" y="6314400"/>
            <a:ext cx="3960000" cy="316800"/>
          </a:xfrm>
          <a:prstGeom prst="rect">
            <a:avLst/>
          </a:prstGeom>
        </p:spPr>
        <p:txBody>
          <a:bodyPr vert="horz" lIns="91440" tIns="45720" rIns="91440" bIns="45720" rtlCol="0" anchor="ctr">
            <a:normAutofit/>
          </a:bodyPr>
          <a:lstStyle>
            <a:defPPr>
              <a:defRPr lang="zh-CN"/>
            </a:defPPr>
            <a:lvl1pPr marL="0" algn="ctr"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 name="灯片编号占位符 5"/>
          <p:cNvSpPr>
            <a:spLocks noGrp="1"/>
          </p:cNvSpPr>
          <p:nvPr>
            <p:ph type="sldNum" sz="quarter" idx="4"/>
            <p:custDataLst>
              <p:tags r:id="rId14"/>
            </p:custDataLst>
          </p:nvPr>
        </p:nvSpPr>
        <p:spPr>
          <a:xfrm>
            <a:off x="8877600" y="6314400"/>
            <a:ext cx="2700000" cy="316800"/>
          </a:xfrm>
          <a:prstGeom prst="rect">
            <a:avLst/>
          </a:prstGeom>
        </p:spPr>
        <p:txBody>
          <a:bodyPr vert="horz" lIns="91440" tIns="45720" rIns="91440" bIns="45720" rtlCol="0" anchor="ctr">
            <a:normAutofit/>
          </a:bodyPr>
          <a:lstStyle>
            <a:defPPr>
              <a:defRPr lang="zh-CN"/>
            </a:defPPr>
            <a:lvl1pPr marL="0" algn="r"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AE70B2-8BF9-45C0-BB95-33D1B9D3A854}" type="slidenum">
              <a:rPr lang="zh-CN" altLang="en-US" smtClean="0"/>
              <a:t>0</a:t>
            </a:fld>
            <a:endParaRPr lang="zh-CN" altLang="en-US"/>
          </a:p>
        </p:txBody>
      </p:sp>
      <p:sp>
        <p:nvSpPr>
          <p:cNvPr id="7" name="矩形 6"/>
          <p:cNvSpPr/>
          <p:nvPr userDrawn="1"/>
        </p:nvSpPr>
        <p:spPr>
          <a:xfrm>
            <a:off x="0" y="635"/>
            <a:ext cx="12193270" cy="68567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p>
        </p:txBody>
      </p:sp>
    </p:spTree>
    <p:custDataLst>
      <p:tags r:id="rId15"/>
    </p:custData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ransition/>
  <p:timing/>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ct val="0"/>
        </a:spcBef>
        <a:spcAft>
          <a:spcPts val="600"/>
        </a:spcAft>
        <a:buFont typeface="Arial" panose="020b0604020202020204" pitchFamily="34" charset="0"/>
        <a:buChar char="●"/>
        <a:tabLst>
          <a:tab pos="1609725"/>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ct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ct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ct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jpeg" /><Relationship Id="rId3" Type="http://schemas.openxmlformats.org/officeDocument/2006/relationships/image" Target="../media/image2.pn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jpe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jpe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chart" Target="../charts/chart1.xml" /><Relationship Id="rId3" Type="http://schemas.openxmlformats.org/officeDocument/2006/relationships/chart" Target="../charts/chart2.xml" /><Relationship Id="rId4" Type="http://schemas.openxmlformats.org/officeDocument/2006/relationships/chart" Target="../charts/chart3.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chart" Target="../charts/chart4.x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jpeg"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jpeg"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xml" /><Relationship Id="rId3" Type="http://schemas.openxmlformats.org/officeDocument/2006/relationships/hyperlink" Target="https://www.ppthui.com/jingpin/" TargetMode="External" /><Relationship Id="rId4" Type="http://schemas.openxmlformats.org/officeDocument/2006/relationships/hyperlink" Target="https://www.ppthui.com/hangye/" TargetMode="External" /><Relationship Id="rId5" Type="http://schemas.openxmlformats.org/officeDocument/2006/relationships/hyperlink" Target="https://www.ppthui.com/gongzuo/" TargetMode="External" /><Relationship Id="rId6" Type="http://schemas.openxmlformats.org/officeDocument/2006/relationships/hyperlink" Target="https://www.ppthui.com/jieri/" TargetMode="External" /><Relationship Id="rId7" Type="http://schemas.openxmlformats.org/officeDocument/2006/relationships/hyperlink" Target="https://www.ppthui.com/beijing/" TargetMode="External" /><Relationship Id="rId8" Type="http://schemas.openxmlformats.org/officeDocument/2006/relationships/hyperlink" Target="https://www.ppthui.com/kejian/" TargetMode="External" /><Relationship Id="rId9" Type="http://schemas.openxmlformats.org/officeDocument/2006/relationships/image" Target="../media/image6.png"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18.xml" /><Relationship Id="rId10" Type="http://schemas.openxmlformats.org/officeDocument/2006/relationships/image" Target="../media/image6.png" /><Relationship Id="rId11" Type="http://schemas.openxmlformats.org/officeDocument/2006/relationships/hyperlink" Target="https://www.ppthui.com/jianjie/" TargetMode="External" /><Relationship Id="rId12" Type="http://schemas.openxmlformats.org/officeDocument/2006/relationships/hyperlink" Target="https://www.ppthui.com/shangwu/" TargetMode="External" /><Relationship Id="rId13" Type="http://schemas.openxmlformats.org/officeDocument/2006/relationships/hyperlink" Target="https://www.ppthui.com/fengjing/" TargetMode="External" /><Relationship Id="rId14" Type="http://schemas.openxmlformats.org/officeDocument/2006/relationships/hyperlink" Target="https://www.ppthui.com/shishang/" TargetMode="External" /><Relationship Id="rId15" Type="http://schemas.openxmlformats.org/officeDocument/2006/relationships/hyperlink" Target="https://www.ppthui.com/gudian/" TargetMode="External" /><Relationship Id="rId16" Type="http://schemas.openxmlformats.org/officeDocument/2006/relationships/hyperlink" Target="https://www.ppthui.com/aiqing/" TargetMode="External" /><Relationship Id="rId17" Type="http://schemas.openxmlformats.org/officeDocument/2006/relationships/hyperlink" Target="https://www.ppthui.com/dongman/" TargetMode="External" /><Relationship Id="rId18" Type="http://schemas.openxmlformats.org/officeDocument/2006/relationships/hyperlink" Target="https://www.ppthui.com/sheji/" TargetMode="External" /><Relationship Id="rId19" Type="http://schemas.openxmlformats.org/officeDocument/2006/relationships/hyperlink" Target="https://www.ppthui.com/search/&#20027;&#39064;&#29677;&#20250;.html" TargetMode="External" /><Relationship Id="rId2" Type="http://schemas.openxmlformats.org/officeDocument/2006/relationships/notesSlide" Target="../notesSlides/notesSlide2.xml" /><Relationship Id="rId20" Type="http://schemas.openxmlformats.org/officeDocument/2006/relationships/hyperlink" Target="https://www.ppthui.com/search/&#32972;&#26223;&#22270;&#29255;.html" TargetMode="External" /><Relationship Id="rId21" Type="http://schemas.openxmlformats.org/officeDocument/2006/relationships/hyperlink" Target="https://www.ppthui.com/dangzheng/" TargetMode="External" /><Relationship Id="rId22" Type="http://schemas.openxmlformats.org/officeDocument/2006/relationships/hyperlink" Target="https://www.ppthui.com/keji/" TargetMode="External" /><Relationship Id="rId23" Type="http://schemas.openxmlformats.org/officeDocument/2006/relationships/hyperlink" Target="https://www.ppthui.com/gongye/" TargetMode="External" /><Relationship Id="rId24" Type="http://schemas.openxmlformats.org/officeDocument/2006/relationships/hyperlink" Target="https://www.ppthui.com/yixue/" TargetMode="External" /><Relationship Id="rId25" Type="http://schemas.openxmlformats.org/officeDocument/2006/relationships/hyperlink" Target="https://www.ppthui.com/lvyou/" TargetMode="External" /><Relationship Id="rId26" Type="http://schemas.openxmlformats.org/officeDocument/2006/relationships/hyperlink" Target="https://www.ppthui.com/jinrong/" TargetMode="External" /><Relationship Id="rId27" Type="http://schemas.openxmlformats.org/officeDocument/2006/relationships/hyperlink" Target="https://www.ppthui.com/canyin/" TargetMode="External" /><Relationship Id="rId28" Type="http://schemas.openxmlformats.org/officeDocument/2006/relationships/hyperlink" Target="https://www.ppthui.com/jiaoyu/" TargetMode="External" /><Relationship Id="rId29" Type="http://schemas.openxmlformats.org/officeDocument/2006/relationships/hyperlink" Target="https://www.ppthui.com/search/&#25945;&#23398;&#35828;&#35838;.html" TargetMode="External" /><Relationship Id="rId3" Type="http://schemas.openxmlformats.org/officeDocument/2006/relationships/hyperlink" Target="https://www.ppthui.com" TargetMode="External" /><Relationship Id="rId30" Type="http://schemas.openxmlformats.org/officeDocument/2006/relationships/hyperlink" Target="https://www.ppthui.com/search/&#38144;&#21806;.html" TargetMode="External" /><Relationship Id="rId31" Type="http://schemas.openxmlformats.org/officeDocument/2006/relationships/hyperlink" Target="https://www.ppthui.com/huibao/" TargetMode="External" /><Relationship Id="rId32" Type="http://schemas.openxmlformats.org/officeDocument/2006/relationships/hyperlink" Target="https://www.ppthui.com/biye/" TargetMode="External" /><Relationship Id="rId33" Type="http://schemas.openxmlformats.org/officeDocument/2006/relationships/hyperlink" Target="https://www.ppthui.com/peixun/" TargetMode="External" /><Relationship Id="rId34" Type="http://schemas.openxmlformats.org/officeDocument/2006/relationships/hyperlink" Target="https://www.ppthui.com/shuzhi/" TargetMode="External" /><Relationship Id="rId35" Type="http://schemas.openxmlformats.org/officeDocument/2006/relationships/hyperlink" Target="https://www.ppthui.com/fenxi/" TargetMode="External" /><Relationship Id="rId36" Type="http://schemas.openxmlformats.org/officeDocument/2006/relationships/hyperlink" Target="https://www.ppthui.com/jianli/" TargetMode="External" /><Relationship Id="rId37" Type="http://schemas.openxmlformats.org/officeDocument/2006/relationships/hyperlink" Target="https://www.ppthui.com/gongsi/" TargetMode="External" /><Relationship Id="rId38" Type="http://schemas.openxmlformats.org/officeDocument/2006/relationships/hyperlink" Target="https://www.ppthui.com/search/&#24037;&#20316;&#24635;&#32467;.html" TargetMode="External" /><Relationship Id="rId39" Type="http://schemas.openxmlformats.org/officeDocument/2006/relationships/hyperlink" Target="https://www.ppthui.com/search/&#22242;&#38431;.html" TargetMode="External" /><Relationship Id="rId4" Type="http://schemas.openxmlformats.org/officeDocument/2006/relationships/hyperlink" Target="https://www.ppthui.com/jingpin/" TargetMode="External" /><Relationship Id="rId5" Type="http://schemas.openxmlformats.org/officeDocument/2006/relationships/hyperlink" Target="https://www.ppthui.com/hangye/" TargetMode="External" /><Relationship Id="rId6" Type="http://schemas.openxmlformats.org/officeDocument/2006/relationships/hyperlink" Target="https://www.ppthui.com/gongzuo/" TargetMode="External" /><Relationship Id="rId7" Type="http://schemas.openxmlformats.org/officeDocument/2006/relationships/hyperlink" Target="https://www.ppthui.com/jieri/" TargetMode="External" /><Relationship Id="rId8" Type="http://schemas.openxmlformats.org/officeDocument/2006/relationships/hyperlink" Target="http://www.ppthui.com/dangzheng/" TargetMode="External" /><Relationship Id="rId9" Type="http://schemas.openxmlformats.org/officeDocument/2006/relationships/hyperlink" Target="http://www.ppthui.com/jiaoyu/" TargetMode="Externa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3.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4.png" /><Relationship Id="rId3" Type="http://schemas.microsoft.com/office/2007/relationships/hdphoto" Target="../media/image5.wdp"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rcRect t="21187" b="27684"/>
          <a:stretch>
            <a:fillRect/>
          </a:stretch>
        </p:blipFill>
        <p:spPr>
          <a:xfrm>
            <a:off x="0" y="0"/>
            <a:ext cx="12192000" cy="6858000"/>
          </a:xfrm>
          <a:prstGeom prst="rect">
            <a:avLst/>
          </a:prstGeom>
        </p:spPr>
      </p:pic>
      <p:sp>
        <p:nvSpPr>
          <p:cNvPr id="2" name="矩形 1"/>
          <p:cNvSpPr/>
          <p:nvPr/>
        </p:nvSpPr>
        <p:spPr>
          <a:xfrm>
            <a:off x="0" y="0"/>
            <a:ext cx="12192000" cy="6858000"/>
          </a:xfrm>
          <a:prstGeom prst="rect">
            <a:avLst/>
          </a:prstGeom>
          <a:solidFill>
            <a:schemeClr val="tx1">
              <a:lumMod val="95000"/>
              <a:lumOff val="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任意多边形 44"/>
          <p:cNvSpPr/>
          <p:nvPr/>
        </p:nvSpPr>
        <p:spPr>
          <a:xfrm flipV="1">
            <a:off x="3581400" y="1632022"/>
            <a:ext cx="1710690" cy="895350"/>
          </a:xfrm>
          <a:custGeom>
            <a:gdLst>
              <a:gd name="connsiteX0" fmla="*/ 519303 w 1710690"/>
              <a:gd name="connsiteY0" fmla="*/ 0 h 895350"/>
              <a:gd name="connsiteX1" fmla="*/ 0 w 1710690"/>
              <a:gd name="connsiteY1" fmla="*/ 895350 h 895350"/>
              <a:gd name="connsiteX2" fmla="*/ 1710690 w 1710690"/>
              <a:gd name="connsiteY2" fmla="*/ 891540 h 895350"/>
              <a:gd name="connsiteX3" fmla="*/ 1710690 w 1710690"/>
              <a:gd name="connsiteY3" fmla="*/ 892941 h 896751"/>
              <a:gd name="connsiteX4" fmla="*/ 0 w 1657350"/>
              <a:gd name="connsiteY4" fmla="*/ 895350 h 895350"/>
            </a:gdLst>
            <a:cxnLst>
              <a:cxn ang="0">
                <a:pos x="connsiteX0" y="connsiteY0"/>
              </a:cxn>
              <a:cxn ang="0">
                <a:pos x="connsiteX1" y="connsiteY1"/>
              </a:cxn>
              <a:cxn ang="0">
                <a:pos x="connsiteX2" y="connsiteY2"/>
              </a:cxn>
            </a:cxnLst>
            <a:rect l="l" t="t" r="r" b="b"/>
            <a:pathLst>
              <a:path w="1710689" h="895350">
                <a:moveTo>
                  <a:pt x="519303" y="0"/>
                </a:moveTo>
                <a:lnTo>
                  <a:pt x="0" y="895350"/>
                </a:lnTo>
                <a:lnTo>
                  <a:pt x="1710690" y="89154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任意多边形 36"/>
          <p:cNvSpPr/>
          <p:nvPr/>
        </p:nvSpPr>
        <p:spPr>
          <a:xfrm flipV="1">
            <a:off x="5403724" y="4581592"/>
            <a:ext cx="1361695" cy="1154168"/>
          </a:xfrm>
          <a:custGeom>
            <a:gdLst>
              <a:gd name="connsiteX0" fmla="*/ 1361695 w 1361695"/>
              <a:gd name="connsiteY0" fmla="*/ 1154168 h 1154168"/>
              <a:gd name="connsiteX1" fmla="*/ 692277 w 1361695"/>
              <a:gd name="connsiteY1" fmla="*/ 0 h 1154168"/>
              <a:gd name="connsiteX2" fmla="*/ 0 w 1361695"/>
              <a:gd name="connsiteY2" fmla="*/ 1150358 h 1154168"/>
              <a:gd name="connsiteX3" fmla="*/ 0 w 1338835"/>
              <a:gd name="connsiteY3" fmla="*/ 1154168 h 1154168"/>
            </a:gdLst>
            <a:cxnLst>
              <a:cxn ang="0">
                <a:pos x="connsiteX0" y="connsiteY0"/>
              </a:cxn>
              <a:cxn ang="0">
                <a:pos x="connsiteX1" y="connsiteY1"/>
              </a:cxn>
              <a:cxn ang="0">
                <a:pos x="connsiteX2" y="connsiteY2"/>
              </a:cxn>
            </a:cxnLst>
            <a:rect l="l" t="t" r="r" b="b"/>
            <a:pathLst>
              <a:path w="1361695" h="1154168">
                <a:moveTo>
                  <a:pt x="1361695" y="1154168"/>
                </a:moveTo>
                <a:lnTo>
                  <a:pt x="692277" y="0"/>
                </a:lnTo>
                <a:cubicBezTo>
                  <a:pt x="469138" y="384723"/>
                  <a:pt x="0" y="1150358"/>
                  <a:pt x="0" y="1150358"/>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任意多边形 52"/>
          <p:cNvSpPr/>
          <p:nvPr/>
        </p:nvSpPr>
        <p:spPr>
          <a:xfrm flipV="1">
            <a:off x="3850430" y="1784421"/>
            <a:ext cx="1438969" cy="711574"/>
          </a:xfrm>
          <a:custGeom>
            <a:gdLst>
              <a:gd name="connsiteX0" fmla="*/ 409756 w 1438969"/>
              <a:gd name="connsiteY0" fmla="*/ 0 h 711574"/>
              <a:gd name="connsiteX1" fmla="*/ 0 w 1438969"/>
              <a:gd name="connsiteY1" fmla="*/ 711574 h 711574"/>
              <a:gd name="connsiteX2" fmla="*/ 1438969 w 1438969"/>
              <a:gd name="connsiteY2" fmla="*/ 708885 h 711574"/>
              <a:gd name="connsiteX3" fmla="*/ 1438969 w 1438969"/>
              <a:gd name="connsiteY3" fmla="*/ 594433 h 597122"/>
              <a:gd name="connsiteX4" fmla="*/ 0 w 1401318"/>
              <a:gd name="connsiteY4" fmla="*/ 597122 h 597122"/>
            </a:gdLst>
            <a:cxnLst>
              <a:cxn ang="0">
                <a:pos x="connsiteX0" y="connsiteY0"/>
              </a:cxn>
              <a:cxn ang="0">
                <a:pos x="connsiteX1" y="connsiteY1"/>
              </a:cxn>
              <a:cxn ang="0">
                <a:pos x="connsiteX2" y="connsiteY2"/>
              </a:cxn>
            </a:cxnLst>
            <a:rect l="l" t="t" r="r" b="b"/>
            <a:pathLst>
              <a:path w="1438969" h="711574">
                <a:moveTo>
                  <a:pt x="409756" y="0"/>
                </a:moveTo>
                <a:lnTo>
                  <a:pt x="0" y="711574"/>
                </a:lnTo>
                <a:lnTo>
                  <a:pt x="1438969" y="708885"/>
                </a:lnTo>
              </a:path>
            </a:pathLst>
          </a:custGeom>
          <a:noFill/>
          <a:ln w="1016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任意多边形 23"/>
          <p:cNvSpPr/>
          <p:nvPr/>
        </p:nvSpPr>
        <p:spPr>
          <a:xfrm flipV="1">
            <a:off x="5594033" y="4743518"/>
            <a:ext cx="1000124" cy="858892"/>
          </a:xfrm>
          <a:custGeom>
            <a:gdLst>
              <a:gd name="connsiteX0" fmla="*/ 1000124 w 1000124"/>
              <a:gd name="connsiteY0" fmla="*/ 858892 h 858892"/>
              <a:gd name="connsiteX1" fmla="*/ 501967 w 1000124"/>
              <a:gd name="connsiteY1" fmla="*/ 0 h 858892"/>
              <a:gd name="connsiteX2" fmla="*/ 0 w 1000124"/>
              <a:gd name="connsiteY2" fmla="*/ 855082 h 858892"/>
              <a:gd name="connsiteX3" fmla="*/ 0 w 996314"/>
              <a:gd name="connsiteY3" fmla="*/ 858892 h 858892"/>
            </a:gdLst>
            <a:cxnLst>
              <a:cxn ang="0">
                <a:pos x="connsiteX0" y="connsiteY0"/>
              </a:cxn>
              <a:cxn ang="0">
                <a:pos x="connsiteX1" y="connsiteY1"/>
              </a:cxn>
              <a:cxn ang="0">
                <a:pos x="connsiteX2" y="connsiteY2"/>
              </a:cxn>
            </a:cxnLst>
            <a:rect l="l" t="t" r="r" b="b"/>
            <a:pathLst>
              <a:path w="1000124" h="858892">
                <a:moveTo>
                  <a:pt x="1000124" y="858892"/>
                </a:moveTo>
                <a:lnTo>
                  <a:pt x="501967" y="0"/>
                </a:lnTo>
                <a:cubicBezTo>
                  <a:pt x="335915" y="286297"/>
                  <a:pt x="0" y="855082"/>
                  <a:pt x="0" y="855082"/>
                </a:cubicBezTo>
              </a:path>
            </a:pathLst>
          </a:custGeom>
          <a:noFill/>
          <a:ln w="1016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任意多边形 48"/>
          <p:cNvSpPr/>
          <p:nvPr/>
        </p:nvSpPr>
        <p:spPr>
          <a:xfrm flipH="1" flipV="1">
            <a:off x="6873016" y="1632022"/>
            <a:ext cx="1710690" cy="895350"/>
          </a:xfrm>
          <a:custGeom>
            <a:gdLst>
              <a:gd name="connsiteX0" fmla="*/ 519303 w 1710690"/>
              <a:gd name="connsiteY0" fmla="*/ 0 h 895350"/>
              <a:gd name="connsiteX1" fmla="*/ 0 w 1710690"/>
              <a:gd name="connsiteY1" fmla="*/ 895350 h 895350"/>
              <a:gd name="connsiteX2" fmla="*/ 1710690 w 1710690"/>
              <a:gd name="connsiteY2" fmla="*/ 891540 h 895350"/>
              <a:gd name="connsiteX3" fmla="*/ 1710690 w 1710690"/>
              <a:gd name="connsiteY3" fmla="*/ 892941 h 896751"/>
              <a:gd name="connsiteX4" fmla="*/ 0 w 1657350"/>
              <a:gd name="connsiteY4" fmla="*/ 895350 h 895350"/>
            </a:gdLst>
            <a:cxnLst>
              <a:cxn ang="0">
                <a:pos x="connsiteX0" y="connsiteY0"/>
              </a:cxn>
              <a:cxn ang="0">
                <a:pos x="connsiteX1" y="connsiteY1"/>
              </a:cxn>
              <a:cxn ang="0">
                <a:pos x="connsiteX2" y="connsiteY2"/>
              </a:cxn>
            </a:cxnLst>
            <a:rect l="l" t="t" r="r" b="b"/>
            <a:pathLst>
              <a:path w="1710689" h="895350">
                <a:moveTo>
                  <a:pt x="519303" y="0"/>
                </a:moveTo>
                <a:lnTo>
                  <a:pt x="0" y="895350"/>
                </a:lnTo>
                <a:lnTo>
                  <a:pt x="1710690" y="89154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任意多边形 58"/>
          <p:cNvSpPr/>
          <p:nvPr/>
        </p:nvSpPr>
        <p:spPr>
          <a:xfrm flipH="1" flipV="1">
            <a:off x="6870325" y="1784421"/>
            <a:ext cx="1438969" cy="711574"/>
          </a:xfrm>
          <a:custGeom>
            <a:gdLst>
              <a:gd name="connsiteX0" fmla="*/ 409756 w 1438969"/>
              <a:gd name="connsiteY0" fmla="*/ 0 h 711574"/>
              <a:gd name="connsiteX1" fmla="*/ 0 w 1438969"/>
              <a:gd name="connsiteY1" fmla="*/ 711574 h 711574"/>
              <a:gd name="connsiteX2" fmla="*/ 1438969 w 1438969"/>
              <a:gd name="connsiteY2" fmla="*/ 708885 h 711574"/>
              <a:gd name="connsiteX3" fmla="*/ 1438969 w 1438969"/>
              <a:gd name="connsiteY3" fmla="*/ 594433 h 597122"/>
              <a:gd name="connsiteX4" fmla="*/ 0 w 1401318"/>
              <a:gd name="connsiteY4" fmla="*/ 597122 h 597122"/>
            </a:gdLst>
            <a:cxnLst>
              <a:cxn ang="0">
                <a:pos x="connsiteX0" y="connsiteY0"/>
              </a:cxn>
              <a:cxn ang="0">
                <a:pos x="connsiteX1" y="connsiteY1"/>
              </a:cxn>
              <a:cxn ang="0">
                <a:pos x="connsiteX2" y="connsiteY2"/>
              </a:cxn>
            </a:cxnLst>
            <a:rect l="l" t="t" r="r" b="b"/>
            <a:pathLst>
              <a:path w="1438969" h="711574">
                <a:moveTo>
                  <a:pt x="409756" y="0"/>
                </a:moveTo>
                <a:lnTo>
                  <a:pt x="0" y="711574"/>
                </a:lnTo>
                <a:lnTo>
                  <a:pt x="1438969" y="708885"/>
                </a:lnTo>
              </a:path>
            </a:pathLst>
          </a:custGeom>
          <a:noFill/>
          <a:ln w="1016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椭圆 59"/>
          <p:cNvSpPr/>
          <p:nvPr/>
        </p:nvSpPr>
        <p:spPr>
          <a:xfrm>
            <a:off x="4103914" y="434105"/>
            <a:ext cx="647700" cy="647700"/>
          </a:xfrm>
          <a:prstGeom prst="ellipse">
            <a:avLst/>
          </a:prstGeom>
          <a:solidFill>
            <a:srgbClr val="F0F2E4">
              <a:alpha val="65000"/>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文本框 60"/>
          <p:cNvSpPr txBox="1"/>
          <p:nvPr/>
        </p:nvSpPr>
        <p:spPr>
          <a:xfrm>
            <a:off x="2492615" y="2651651"/>
            <a:ext cx="7206770" cy="83099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4800">
                <a:solidFill>
                  <a:schemeClr val="bg1"/>
                </a:solidFill>
                <a:latin typeface="微软雅黑" panose="020b0503020204020204" pitchFamily="34" charset="-122"/>
                <a:ea typeface="微软雅黑" panose="020b0503020204020204" pitchFamily="34" charset="-122"/>
              </a:rPr>
              <a:t>商务简约毕业答辩模板</a:t>
            </a:r>
            <a:endParaRPr lang="zh-CN" altLang="en-US" sz="4800">
              <a:solidFill>
                <a:schemeClr val="bg1"/>
              </a:solidFill>
              <a:latin typeface="微软雅黑" panose="020b0503020204020204" pitchFamily="34" charset="-122"/>
              <a:ea typeface="微软雅黑" panose="020b0503020204020204" pitchFamily="34" charset="-122"/>
            </a:endParaRPr>
          </a:p>
        </p:txBody>
      </p:sp>
      <p:sp>
        <p:nvSpPr>
          <p:cNvPr id="62" name="文本框 61"/>
          <p:cNvSpPr txBox="1"/>
          <p:nvPr/>
        </p:nvSpPr>
        <p:spPr>
          <a:xfrm>
            <a:off x="3730171" y="3665817"/>
            <a:ext cx="4731658" cy="230832"/>
          </a:xfrm>
          <a:prstGeom prst="rect">
            <a:avLst/>
          </a:prstGeom>
          <a:solidFill>
            <a:schemeClr val="bg1">
              <a:lumMod val="95000"/>
            </a:schemeClr>
          </a:solidFill>
          <a:ln w="3175">
            <a:noFill/>
            <a:prstDash val="solid"/>
          </a:ln>
        </p:spPr>
        <p:txBody>
          <a:bodyPr wrap="square" rtlCol="0">
            <a:spAutoFit/>
          </a:bodyPr>
          <a:lstStyle>
            <a:defPPr>
              <a:defRPr lang="zh-CN"/>
            </a:defPPr>
            <a:lvl1pPr algn="ctr">
              <a:defRPr sz="6000" b="1">
                <a:blipFill dpi="0" rotWithShape="1">
                  <a:blip r:embed="rId3"/>
                  <a:stretch>
                    <a:fillRect/>
                  </a:stretch>
                </a:blipFill>
              </a:defRPr>
            </a:lvl1pPr>
          </a:lstStyle>
          <a:p>
            <a:r>
              <a:rPr lang="en-US" altLang="zh-CN" sz="900" b="0">
                <a:solidFill>
                  <a:srgbClr val="85797B"/>
                </a:solidFill>
                <a:latin typeface="微软雅黑" panose="020b0503020204020204" pitchFamily="34" charset="-122"/>
                <a:ea typeface="微软雅黑" panose="020b0503020204020204" pitchFamily="34" charset="-122"/>
              </a:rPr>
              <a:t>PROFESSIONAL GENERATION GRADUATION REPORT POWERPOINT TEMPLATE</a:t>
            </a:r>
            <a:endParaRPr lang="zh-CN" altLang="en-US" sz="900" b="0">
              <a:solidFill>
                <a:srgbClr val="85797B"/>
              </a:solidFill>
              <a:latin typeface="微软雅黑" panose="020b0503020204020204" pitchFamily="34" charset="-122"/>
              <a:ea typeface="微软雅黑" panose="020b0503020204020204" pitchFamily="34" charset="-122"/>
            </a:endParaRPr>
          </a:p>
        </p:txBody>
      </p:sp>
      <p:grpSp>
        <p:nvGrpSpPr>
          <p:cNvPr id="63" name="组合 62"/>
          <p:cNvGrpSpPr/>
          <p:nvPr/>
        </p:nvGrpSpPr>
        <p:grpSpPr>
          <a:xfrm>
            <a:off x="4039618" y="4046670"/>
            <a:ext cx="4112764" cy="373665"/>
            <a:chOff x="2517588" y="2779389"/>
            <a:chExt cx="4112764" cy="373665"/>
          </a:xfrm>
          <a:noFill/>
        </p:grpSpPr>
        <p:sp>
          <p:nvSpPr>
            <p:cNvPr id="64" name="文本框 6"/>
            <p:cNvSpPr txBox="1"/>
            <p:nvPr/>
          </p:nvSpPr>
          <p:spPr>
            <a:xfrm>
              <a:off x="2517588" y="2779389"/>
              <a:ext cx="1853764" cy="373665"/>
            </a:xfrm>
            <a:prstGeom prst="roundRect">
              <a:avLst/>
            </a:prstGeom>
            <a:grp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600">
                  <a:solidFill>
                    <a:schemeClr val="bg1"/>
                  </a:solidFill>
                  <a:latin typeface="微软雅黑" panose="020b0503020204020204" pitchFamily="34" charset="-122"/>
                  <a:ea typeface="微软雅黑" panose="020b0503020204020204" pitchFamily="34" charset="-122"/>
                </a:rPr>
                <a:t>答辩人：</a:t>
              </a:r>
              <a:r>
                <a:rPr lang="en-US" altLang="zh-CN" sz="1600">
                  <a:solidFill>
                    <a:schemeClr val="bg1"/>
                  </a:solidFill>
                  <a:latin typeface="微软雅黑" panose="020b0503020204020204" pitchFamily="34" charset="-122"/>
                  <a:ea typeface="微软雅黑" panose="020b0503020204020204" pitchFamily="34" charset="-122"/>
                </a:rPr>
                <a:t>PPT</a:t>
              </a:r>
              <a:r>
                <a:rPr lang="zh-CN" altLang="en-US" sz="1600">
                  <a:solidFill>
                    <a:schemeClr val="bg1"/>
                  </a:solidFill>
                  <a:latin typeface="微软雅黑" panose="020b0503020204020204" pitchFamily="34" charset="-122"/>
                  <a:ea typeface="微软雅黑" panose="020b0503020204020204" pitchFamily="34" charset="-122"/>
                </a:rPr>
                <a:t>汇</a:t>
              </a:r>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65" name="文本框 7"/>
            <p:cNvSpPr txBox="1"/>
            <p:nvPr/>
          </p:nvSpPr>
          <p:spPr>
            <a:xfrm>
              <a:off x="4733302" y="2779389"/>
              <a:ext cx="1897050" cy="373665"/>
            </a:xfrm>
            <a:prstGeom prst="roundRect">
              <a:avLst/>
            </a:prstGeom>
            <a:grp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600">
                  <a:solidFill>
                    <a:schemeClr val="bg1"/>
                  </a:solidFill>
                  <a:latin typeface="微软雅黑" panose="020b0503020204020204" pitchFamily="34" charset="-122"/>
                  <a:ea typeface="微软雅黑" panose="020b0503020204020204" pitchFamily="34" charset="-122"/>
                </a:rPr>
                <a:t>指导老师：</a:t>
              </a:r>
              <a:r>
                <a:rPr lang="en-US" altLang="zh-CN" sz="1600">
                  <a:solidFill>
                    <a:schemeClr val="bg1"/>
                  </a:solidFill>
                  <a:latin typeface="微软雅黑" panose="020b0503020204020204" pitchFamily="34" charset="-122"/>
                  <a:ea typeface="微软雅黑" panose="020b0503020204020204" pitchFamily="34" charset="-122"/>
                </a:rPr>
                <a:t>PPT</a:t>
              </a:r>
              <a:r>
                <a:rPr lang="zh-CN" altLang="en-US" sz="1600">
                  <a:solidFill>
                    <a:schemeClr val="bg1"/>
                  </a:solidFill>
                  <a:latin typeface="微软雅黑" panose="020b0503020204020204" pitchFamily="34" charset="-122"/>
                  <a:ea typeface="微软雅黑" panose="020b0503020204020204" pitchFamily="34" charset="-122"/>
                </a:rPr>
                <a:t>汇</a:t>
              </a:r>
              <a:endParaRPr lang="zh-CN" altLang="en-US" sz="1600">
                <a:solidFill>
                  <a:schemeClr val="bg1"/>
                </a:solidFill>
                <a:latin typeface="微软雅黑" panose="020b0503020204020204" pitchFamily="34" charset="-122"/>
                <a:ea typeface="微软雅黑" panose="020b0503020204020204" pitchFamily="34" charset="-122"/>
              </a:endParaRPr>
            </a:p>
          </p:txBody>
        </p:sp>
      </p:grpSp>
      <p:cxnSp>
        <p:nvCxnSpPr>
          <p:cNvPr id="68" name="直接连接符 67"/>
          <p:cNvCxnSpPr/>
          <p:nvPr/>
        </p:nvCxnSpPr>
        <p:spPr>
          <a:xfrm flipH="1">
            <a:off x="8781143" y="1632022"/>
            <a:ext cx="493486" cy="86397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flipH="1">
            <a:off x="9147843" y="1255140"/>
            <a:ext cx="493486" cy="863973"/>
          </a:xfrm>
          <a:prstGeom prst="line">
            <a:avLst/>
          </a:prstGeom>
          <a:ln w="19050">
            <a:solidFill>
              <a:schemeClr val="bg1">
                <a:alpha val="28000"/>
              </a:schemeClr>
            </a:solidFill>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flipH="1">
            <a:off x="4385205" y="4887428"/>
            <a:ext cx="493486" cy="86397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flipH="1">
            <a:off x="4258130" y="5319414"/>
            <a:ext cx="493486" cy="863973"/>
          </a:xfrm>
          <a:prstGeom prst="line">
            <a:avLst/>
          </a:prstGeom>
          <a:ln w="19050">
            <a:solidFill>
              <a:schemeClr val="bg1">
                <a:alpha val="28000"/>
              </a:schemeClr>
            </a:solidFill>
          </a:ln>
        </p:spPr>
        <p:style>
          <a:lnRef idx="1">
            <a:schemeClr val="accent1"/>
          </a:lnRef>
          <a:fillRef idx="0">
            <a:schemeClr val="accent1"/>
          </a:fillRef>
          <a:effectRef idx="0">
            <a:schemeClr val="accent1"/>
          </a:effectRef>
          <a:fontRef idx="minor">
            <a:schemeClr val="tx1"/>
          </a:fontRef>
        </p:style>
      </p:cxnSp>
      <p:grpSp>
        <p:nvGrpSpPr>
          <p:cNvPr id="74" name="组合 73"/>
          <p:cNvGrpSpPr/>
          <p:nvPr/>
        </p:nvGrpSpPr>
        <p:grpSpPr>
          <a:xfrm>
            <a:off x="5340716" y="996543"/>
            <a:ext cx="1593372" cy="1133196"/>
            <a:chOff x="1743075" y="720725"/>
            <a:chExt cx="5573713" cy="3963988"/>
          </a:xfrm>
          <a:solidFill>
            <a:schemeClr val="bg1"/>
          </a:solidFill>
        </p:grpSpPr>
        <p:sp>
          <p:nvSpPr>
            <p:cNvPr id="75" name="Freeform 27"/>
            <p:cNvSpPr/>
            <p:nvPr/>
          </p:nvSpPr>
          <p:spPr bwMode="auto">
            <a:xfrm>
              <a:off x="1743075" y="720725"/>
              <a:ext cx="5573713" cy="2676525"/>
            </a:xfrm>
            <a:custGeom>
              <a:gdLst>
                <a:gd name="T0" fmla="*/ 944 w 2050"/>
                <a:gd name="T1" fmla="*/ 28 h 988"/>
                <a:gd name="T2" fmla="*/ 1101 w 2050"/>
                <a:gd name="T3" fmla="*/ 25 h 988"/>
                <a:gd name="T4" fmla="*/ 2021 w 2050"/>
                <a:gd name="T5" fmla="*/ 464 h 988"/>
                <a:gd name="T6" fmla="*/ 2049 w 2050"/>
                <a:gd name="T7" fmla="*/ 497 h 988"/>
                <a:gd name="T8" fmla="*/ 2022 w 2050"/>
                <a:gd name="T9" fmla="*/ 526 h 988"/>
                <a:gd name="T10" fmla="*/ 1090 w 2050"/>
                <a:gd name="T11" fmla="*/ 970 h 988"/>
                <a:gd name="T12" fmla="*/ 966 w 2050"/>
                <a:gd name="T13" fmla="*/ 973 h 988"/>
                <a:gd name="T14" fmla="*/ 637 w 2050"/>
                <a:gd name="T15" fmla="*/ 817 h 988"/>
                <a:gd name="T16" fmla="*/ 573 w 2050"/>
                <a:gd name="T17" fmla="*/ 784 h 988"/>
                <a:gd name="T18" fmla="*/ 579 w 2050"/>
                <a:gd name="T19" fmla="*/ 763 h 988"/>
                <a:gd name="T20" fmla="*/ 972 w 2050"/>
                <a:gd name="T21" fmla="*/ 559 h 988"/>
                <a:gd name="T22" fmla="*/ 1099 w 2050"/>
                <a:gd name="T23" fmla="*/ 550 h 988"/>
                <a:gd name="T24" fmla="*/ 1138 w 2050"/>
                <a:gd name="T25" fmla="*/ 500 h 988"/>
                <a:gd name="T26" fmla="*/ 1110 w 2050"/>
                <a:gd name="T27" fmla="*/ 448 h 988"/>
                <a:gd name="T28" fmla="*/ 996 w 2050"/>
                <a:gd name="T29" fmla="*/ 427 h 988"/>
                <a:gd name="T30" fmla="*/ 922 w 2050"/>
                <a:gd name="T31" fmla="*/ 466 h 988"/>
                <a:gd name="T32" fmla="*/ 916 w 2050"/>
                <a:gd name="T33" fmla="*/ 516 h 988"/>
                <a:gd name="T34" fmla="*/ 521 w 2050"/>
                <a:gd name="T35" fmla="*/ 721 h 988"/>
                <a:gd name="T36" fmla="*/ 500 w 2050"/>
                <a:gd name="T37" fmla="*/ 749 h 988"/>
                <a:gd name="T38" fmla="*/ 269 w 2050"/>
                <a:gd name="T39" fmla="*/ 641 h 988"/>
                <a:gd name="T40" fmla="*/ 28 w 2050"/>
                <a:gd name="T41" fmla="*/ 526 h 988"/>
                <a:gd name="T42" fmla="*/ 1 w 2050"/>
                <a:gd name="T43" fmla="*/ 493 h 988"/>
                <a:gd name="T44" fmla="*/ 31 w 2050"/>
                <a:gd name="T45" fmla="*/ 463 h 988"/>
                <a:gd name="T46" fmla="*/ 944 w 2050"/>
                <a:gd name="T47" fmla="*/ 28 h 98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50" h="986">
                  <a:moveTo>
                    <a:pt x="944" y="28"/>
                  </a:moveTo>
                  <a:cubicBezTo>
                    <a:pt x="992" y="1"/>
                    <a:pt x="1053" y="0"/>
                    <a:pt x="1101" y="25"/>
                  </a:cubicBezTo>
                  <a:cubicBezTo>
                    <a:pt x="1408" y="172"/>
                    <a:pt x="1715" y="318"/>
                    <a:pt x="2021" y="464"/>
                  </a:cubicBezTo>
                  <a:cubicBezTo>
                    <a:pt x="2035" y="470"/>
                    <a:pt x="2050" y="481"/>
                    <a:pt x="2049" y="497"/>
                  </a:cubicBezTo>
                  <a:cubicBezTo>
                    <a:pt x="2047" y="512"/>
                    <a:pt x="2034" y="521"/>
                    <a:pt x="2022" y="526"/>
                  </a:cubicBezTo>
                  <a:cubicBezTo>
                    <a:pt x="1711" y="674"/>
                    <a:pt x="1400" y="822"/>
                    <a:pt x="1090" y="970"/>
                  </a:cubicBezTo>
                  <a:cubicBezTo>
                    <a:pt x="1051" y="988"/>
                    <a:pt x="1005" y="988"/>
                    <a:pt x="966" y="973"/>
                  </a:cubicBezTo>
                  <a:cubicBezTo>
                    <a:pt x="856" y="921"/>
                    <a:pt x="747" y="869"/>
                    <a:pt x="637" y="817"/>
                  </a:cubicBezTo>
                  <a:cubicBezTo>
                    <a:pt x="616" y="806"/>
                    <a:pt x="594" y="797"/>
                    <a:pt x="573" y="784"/>
                  </a:cubicBezTo>
                  <a:cubicBezTo>
                    <a:pt x="567" y="777"/>
                    <a:pt x="570" y="766"/>
                    <a:pt x="579" y="763"/>
                  </a:cubicBezTo>
                  <a:cubicBezTo>
                    <a:pt x="710" y="695"/>
                    <a:pt x="841" y="627"/>
                    <a:pt x="972" y="559"/>
                  </a:cubicBezTo>
                  <a:cubicBezTo>
                    <a:pt x="1013" y="572"/>
                    <a:pt x="1060" y="570"/>
                    <a:pt x="1099" y="550"/>
                  </a:cubicBezTo>
                  <a:cubicBezTo>
                    <a:pt x="1118" y="540"/>
                    <a:pt x="1136" y="523"/>
                    <a:pt x="1138" y="500"/>
                  </a:cubicBezTo>
                  <a:cubicBezTo>
                    <a:pt x="1141" y="479"/>
                    <a:pt x="1126" y="460"/>
                    <a:pt x="1110" y="448"/>
                  </a:cubicBezTo>
                  <a:cubicBezTo>
                    <a:pt x="1077" y="426"/>
                    <a:pt x="1035" y="421"/>
                    <a:pt x="996" y="427"/>
                  </a:cubicBezTo>
                  <a:cubicBezTo>
                    <a:pt x="968" y="432"/>
                    <a:pt x="940" y="443"/>
                    <a:pt x="922" y="466"/>
                  </a:cubicBezTo>
                  <a:cubicBezTo>
                    <a:pt x="911" y="480"/>
                    <a:pt x="908" y="499"/>
                    <a:pt x="916" y="516"/>
                  </a:cubicBezTo>
                  <a:cubicBezTo>
                    <a:pt x="784" y="584"/>
                    <a:pt x="652" y="652"/>
                    <a:pt x="521" y="721"/>
                  </a:cubicBezTo>
                  <a:cubicBezTo>
                    <a:pt x="509" y="725"/>
                    <a:pt x="500" y="736"/>
                    <a:pt x="500" y="749"/>
                  </a:cubicBezTo>
                  <a:cubicBezTo>
                    <a:pt x="422" y="715"/>
                    <a:pt x="346" y="677"/>
                    <a:pt x="269" y="641"/>
                  </a:cubicBezTo>
                  <a:cubicBezTo>
                    <a:pt x="189" y="602"/>
                    <a:pt x="108" y="564"/>
                    <a:pt x="28" y="526"/>
                  </a:cubicBezTo>
                  <a:cubicBezTo>
                    <a:pt x="15" y="520"/>
                    <a:pt x="0" y="509"/>
                    <a:pt x="1" y="493"/>
                  </a:cubicBezTo>
                  <a:cubicBezTo>
                    <a:pt x="3" y="478"/>
                    <a:pt x="18" y="469"/>
                    <a:pt x="31" y="463"/>
                  </a:cubicBezTo>
                  <a:cubicBezTo>
                    <a:pt x="335" y="318"/>
                    <a:pt x="640" y="173"/>
                    <a:pt x="944" y="28"/>
                  </a:cubicBezTo>
                  <a:close/>
                </a:path>
              </a:pathLst>
            </a:custGeom>
            <a:grpFill/>
            <a:ln>
              <a:noFill/>
            </a:ln>
          </p:spPr>
          <p:txBody>
            <a:bodyPr vert="horz" wrap="square" lIns="91440" tIns="45720" rIns="91440" bIns="45720" numCol="1" anchor="t" anchorCtr="0" compatLnSpc="1"/>
            <a:lstStyle/>
            <a:p>
              <a:endParaRPr lang="zh-CN" altLang="en-US">
                <a:solidFill>
                  <a:srgbClr val="222524"/>
                </a:solidFill>
              </a:endParaRPr>
            </a:p>
          </p:txBody>
        </p:sp>
        <p:sp>
          <p:nvSpPr>
            <p:cNvPr id="76" name="Freeform 28"/>
            <p:cNvSpPr/>
            <p:nvPr/>
          </p:nvSpPr>
          <p:spPr bwMode="auto">
            <a:xfrm>
              <a:off x="2773363" y="2760663"/>
              <a:ext cx="236538" cy="971550"/>
            </a:xfrm>
            <a:custGeom>
              <a:gdLst>
                <a:gd name="T0" fmla="*/ 0 w 87"/>
                <a:gd name="T1" fmla="*/ 0 h 359"/>
                <a:gd name="T2" fmla="*/ 87 w 87"/>
                <a:gd name="T3" fmla="*/ 42 h 359"/>
                <a:gd name="T4" fmla="*/ 48 w 87"/>
                <a:gd name="T5" fmla="*/ 359 h 359"/>
                <a:gd name="T6" fmla="*/ 0 w 87"/>
                <a:gd name="T7" fmla="*/ 252 h 359"/>
                <a:gd name="T8" fmla="*/ 0 w 87"/>
                <a:gd name="T9" fmla="*/ 0 h 359"/>
              </a:gdLst>
              <a:cxnLst>
                <a:cxn ang="0">
                  <a:pos x="T0" y="T1"/>
                </a:cxn>
                <a:cxn ang="0">
                  <a:pos x="T2" y="T3"/>
                </a:cxn>
                <a:cxn ang="0">
                  <a:pos x="T4" y="T5"/>
                </a:cxn>
                <a:cxn ang="0">
                  <a:pos x="T6" y="T7"/>
                </a:cxn>
                <a:cxn ang="0">
                  <a:pos x="T8" y="T9"/>
                </a:cxn>
              </a:cxnLst>
              <a:rect l="0" t="0" r="r" b="b"/>
              <a:pathLst>
                <a:path w="87" h="359">
                  <a:moveTo>
                    <a:pt x="0" y="0"/>
                  </a:moveTo>
                  <a:cubicBezTo>
                    <a:pt x="29" y="14"/>
                    <a:pt x="58" y="28"/>
                    <a:pt x="87" y="42"/>
                  </a:cubicBezTo>
                  <a:cubicBezTo>
                    <a:pt x="74" y="148"/>
                    <a:pt x="61" y="253"/>
                    <a:pt x="48" y="359"/>
                  </a:cubicBezTo>
                  <a:cubicBezTo>
                    <a:pt x="23" y="328"/>
                    <a:pt x="0" y="293"/>
                    <a:pt x="0" y="252"/>
                  </a:cubicBezTo>
                  <a:cubicBezTo>
                    <a:pt x="1" y="168"/>
                    <a:pt x="0" y="84"/>
                    <a:pt x="0" y="0"/>
                  </a:cubicBezTo>
                  <a:close/>
                </a:path>
              </a:pathLst>
            </a:custGeom>
            <a:grpFill/>
            <a:ln>
              <a:noFill/>
            </a:ln>
          </p:spPr>
          <p:txBody>
            <a:bodyPr vert="horz" wrap="square" lIns="91440" tIns="45720" rIns="91440" bIns="45720" numCol="1" anchor="t" anchorCtr="0" compatLnSpc="1"/>
            <a:lstStyle/>
            <a:p>
              <a:endParaRPr lang="zh-CN" altLang="en-US">
                <a:solidFill>
                  <a:srgbClr val="222524"/>
                </a:solidFill>
              </a:endParaRPr>
            </a:p>
          </p:txBody>
        </p:sp>
        <p:sp>
          <p:nvSpPr>
            <p:cNvPr id="77" name="Freeform 29"/>
            <p:cNvSpPr/>
            <p:nvPr/>
          </p:nvSpPr>
          <p:spPr bwMode="auto">
            <a:xfrm>
              <a:off x="3363913" y="2768600"/>
              <a:ext cx="2900363" cy="1693863"/>
            </a:xfrm>
            <a:custGeom>
              <a:gdLst>
                <a:gd name="T0" fmla="*/ 496 w 1067"/>
                <a:gd name="T1" fmla="*/ 275 h 625"/>
                <a:gd name="T2" fmla="*/ 1067 w 1067"/>
                <a:gd name="T3" fmla="*/ 0 h 625"/>
                <a:gd name="T4" fmla="*/ 1067 w 1067"/>
                <a:gd name="T5" fmla="*/ 253 h 625"/>
                <a:gd name="T6" fmla="*/ 1022 w 1067"/>
                <a:gd name="T7" fmla="*/ 353 h 625"/>
                <a:gd name="T8" fmla="*/ 871 w 1067"/>
                <a:gd name="T9" fmla="*/ 479 h 625"/>
                <a:gd name="T10" fmla="*/ 285 w 1067"/>
                <a:gd name="T11" fmla="*/ 591 h 625"/>
                <a:gd name="T12" fmla="*/ 52 w 1067"/>
                <a:gd name="T13" fmla="*/ 518 h 625"/>
                <a:gd name="T14" fmla="*/ 0 w 1067"/>
                <a:gd name="T15" fmla="*/ 101 h 625"/>
                <a:gd name="T16" fmla="*/ 356 w 1067"/>
                <a:gd name="T17" fmla="*/ 273 h 625"/>
                <a:gd name="T18" fmla="*/ 496 w 1067"/>
                <a:gd name="T19" fmla="*/ 275 h 6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7" h="625">
                  <a:moveTo>
                    <a:pt x="496" y="275"/>
                  </a:moveTo>
                  <a:cubicBezTo>
                    <a:pt x="686" y="184"/>
                    <a:pt x="876" y="92"/>
                    <a:pt x="1067" y="0"/>
                  </a:cubicBezTo>
                  <a:cubicBezTo>
                    <a:pt x="1066" y="85"/>
                    <a:pt x="1067" y="169"/>
                    <a:pt x="1067" y="253"/>
                  </a:cubicBezTo>
                  <a:cubicBezTo>
                    <a:pt x="1065" y="291"/>
                    <a:pt x="1044" y="324"/>
                    <a:pt x="1022" y="353"/>
                  </a:cubicBezTo>
                  <a:cubicBezTo>
                    <a:pt x="980" y="404"/>
                    <a:pt x="927" y="445"/>
                    <a:pt x="871" y="479"/>
                  </a:cubicBezTo>
                  <a:cubicBezTo>
                    <a:pt x="697" y="583"/>
                    <a:pt x="486" y="625"/>
                    <a:pt x="285" y="591"/>
                  </a:cubicBezTo>
                  <a:cubicBezTo>
                    <a:pt x="204" y="578"/>
                    <a:pt x="126" y="552"/>
                    <a:pt x="52" y="518"/>
                  </a:cubicBezTo>
                  <a:cubicBezTo>
                    <a:pt x="34" y="379"/>
                    <a:pt x="17" y="240"/>
                    <a:pt x="0" y="101"/>
                  </a:cubicBezTo>
                  <a:cubicBezTo>
                    <a:pt x="118" y="159"/>
                    <a:pt x="238" y="216"/>
                    <a:pt x="356" y="273"/>
                  </a:cubicBezTo>
                  <a:cubicBezTo>
                    <a:pt x="400" y="295"/>
                    <a:pt x="452" y="297"/>
                    <a:pt x="496" y="275"/>
                  </a:cubicBezTo>
                  <a:close/>
                </a:path>
              </a:pathLst>
            </a:custGeom>
            <a:grpFill/>
            <a:ln>
              <a:noFill/>
            </a:ln>
          </p:spPr>
          <p:txBody>
            <a:bodyPr vert="horz" wrap="square" lIns="91440" tIns="45720" rIns="91440" bIns="45720" numCol="1" anchor="t" anchorCtr="0" compatLnSpc="1"/>
            <a:lstStyle/>
            <a:p>
              <a:endParaRPr lang="zh-CN" altLang="en-US">
                <a:solidFill>
                  <a:srgbClr val="222524"/>
                </a:solidFill>
              </a:endParaRPr>
            </a:p>
          </p:txBody>
        </p:sp>
        <p:sp>
          <p:nvSpPr>
            <p:cNvPr id="78" name="Freeform 30"/>
            <p:cNvSpPr/>
            <p:nvPr/>
          </p:nvSpPr>
          <p:spPr bwMode="auto">
            <a:xfrm>
              <a:off x="2974975" y="2955925"/>
              <a:ext cx="404813" cy="1728788"/>
            </a:xfrm>
            <a:custGeom>
              <a:gdLst>
                <a:gd name="T0" fmla="*/ 0 w 149"/>
                <a:gd name="T1" fmla="*/ 568 h 638"/>
                <a:gd name="T2" fmla="*/ 74 w 149"/>
                <a:gd name="T3" fmla="*/ 0 h 638"/>
                <a:gd name="T4" fmla="*/ 145 w 149"/>
                <a:gd name="T5" fmla="*/ 538 h 638"/>
                <a:gd name="T6" fmla="*/ 149 w 149"/>
                <a:gd name="T7" fmla="*/ 572 h 638"/>
                <a:gd name="T8" fmla="*/ 101 w 149"/>
                <a:gd name="T9" fmla="*/ 629 h 638"/>
                <a:gd name="T10" fmla="*/ 27 w 149"/>
                <a:gd name="T11" fmla="*/ 617 h 638"/>
                <a:gd name="T12" fmla="*/ 0 w 149"/>
                <a:gd name="T13" fmla="*/ 568 h 638"/>
              </a:gdLst>
              <a:cxnLst>
                <a:cxn ang="0">
                  <a:pos x="T0" y="T1"/>
                </a:cxn>
                <a:cxn ang="0">
                  <a:pos x="T2" y="T3"/>
                </a:cxn>
                <a:cxn ang="0">
                  <a:pos x="T4" y="T5"/>
                </a:cxn>
                <a:cxn ang="0">
                  <a:pos x="T6" y="T7"/>
                </a:cxn>
                <a:cxn ang="0">
                  <a:pos x="T8" y="T9"/>
                </a:cxn>
                <a:cxn ang="0">
                  <a:pos x="T10" y="T11"/>
                </a:cxn>
                <a:cxn ang="0">
                  <a:pos x="T12" y="T13"/>
                </a:cxn>
              </a:cxnLst>
              <a:rect l="0" t="0" r="r" b="b"/>
              <a:pathLst>
                <a:path w="149" h="638">
                  <a:moveTo>
                    <a:pt x="0" y="568"/>
                  </a:moveTo>
                  <a:cubicBezTo>
                    <a:pt x="24" y="379"/>
                    <a:pt x="49" y="190"/>
                    <a:pt x="74" y="0"/>
                  </a:cubicBezTo>
                  <a:cubicBezTo>
                    <a:pt x="98" y="180"/>
                    <a:pt x="121" y="359"/>
                    <a:pt x="145" y="538"/>
                  </a:cubicBezTo>
                  <a:cubicBezTo>
                    <a:pt x="146" y="549"/>
                    <a:pt x="148" y="560"/>
                    <a:pt x="149" y="572"/>
                  </a:cubicBezTo>
                  <a:cubicBezTo>
                    <a:pt x="142" y="596"/>
                    <a:pt x="126" y="620"/>
                    <a:pt x="101" y="629"/>
                  </a:cubicBezTo>
                  <a:cubicBezTo>
                    <a:pt x="77" y="638"/>
                    <a:pt x="47" y="635"/>
                    <a:pt x="27" y="617"/>
                  </a:cubicBezTo>
                  <a:cubicBezTo>
                    <a:pt x="13" y="605"/>
                    <a:pt x="2" y="587"/>
                    <a:pt x="0" y="568"/>
                  </a:cubicBezTo>
                  <a:close/>
                </a:path>
              </a:pathLst>
            </a:custGeom>
            <a:grpFill/>
            <a:ln>
              <a:noFill/>
            </a:ln>
          </p:spPr>
          <p:txBody>
            <a:bodyPr vert="horz" wrap="square" lIns="91440" tIns="45720" rIns="91440" bIns="45720" numCol="1" anchor="t" anchorCtr="0" compatLnSpc="1"/>
            <a:lstStyle/>
            <a:p>
              <a:endParaRPr lang="zh-CN" altLang="en-US">
                <a:solidFill>
                  <a:srgbClr val="222524"/>
                </a:solidFill>
              </a:endParaRPr>
            </a:p>
          </p:txBody>
        </p:sp>
      </p:grpSp>
    </p:spTree>
  </p:cSld>
  <p:clrMapOvr>
    <a:masterClrMapping/>
  </p:clrMapOvr>
  <p:transition/>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rgbClr val="666667"/>
        </a:solidFill>
        <a:effectLst/>
      </p:bgPr>
    </p:bg>
    <p:spTree>
      <p:nvGrpSpPr>
        <p:cNvPr id="1" name=""/>
        <p:cNvGrpSpPr/>
        <p:nvPr/>
      </p:nvGrpSpPr>
      <p:grpSpPr>
        <a:xfrm>
          <a:off x="0" y="0"/>
          <a:ext cx="0" cy="0"/>
        </a:xfrm>
      </p:grpSpPr>
      <p:sp>
        <p:nvSpPr>
          <p:cNvPr id="9" name="矩形 8"/>
          <p:cNvSpPr/>
          <p:nvPr/>
        </p:nvSpPr>
        <p:spPr>
          <a:xfrm>
            <a:off x="476250" y="381000"/>
            <a:ext cx="1143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727921" y="247621"/>
            <a:ext cx="1540348" cy="1015663"/>
          </a:xfrm>
          <a:prstGeom prst="rect">
            <a:avLst/>
          </a:prstGeom>
          <a:noFill/>
        </p:spPr>
        <p:txBody>
          <a:bodyPr wrap="square" rtlCol="0">
            <a:spAutoFit/>
          </a:bodyPr>
          <a:lstStyle/>
          <a:p>
            <a:pPr algn="ctr"/>
            <a:r>
              <a:rPr lang="en-US" altLang="zh-CN" sz="6000" b="1">
                <a:solidFill>
                  <a:schemeClr val="bg1"/>
                </a:solidFill>
                <a:latin typeface="华文仿宋" panose="02010600040101010101" pitchFamily="2" charset="-122"/>
                <a:ea typeface="华文仿宋" panose="02010600040101010101" pitchFamily="2" charset="-122"/>
              </a:rPr>
              <a:t>02</a:t>
            </a:r>
            <a:endParaRPr lang="zh-CN" altLang="en-US" sz="6000" b="1">
              <a:solidFill>
                <a:schemeClr val="bg1"/>
              </a:solidFill>
              <a:latin typeface="华文仿宋" panose="02010600040101010101" pitchFamily="2" charset="-122"/>
              <a:ea typeface="华文仿宋" panose="02010600040101010101" pitchFamily="2" charset="-122"/>
            </a:endParaRPr>
          </a:p>
        </p:txBody>
      </p:sp>
      <p:sp>
        <p:nvSpPr>
          <p:cNvPr id="13" name="燕尾形 12"/>
          <p:cNvSpPr/>
          <p:nvPr/>
        </p:nvSpPr>
        <p:spPr>
          <a:xfrm>
            <a:off x="11258549" y="5962650"/>
            <a:ext cx="266701" cy="438150"/>
          </a:xfrm>
          <a:prstGeom prst="chevron">
            <a:avLst>
              <a:gd name="adj" fmla="val 6951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7" name="矩形 26"/>
          <p:cNvSpPr/>
          <p:nvPr/>
        </p:nvSpPr>
        <p:spPr>
          <a:xfrm>
            <a:off x="1857823" y="181159"/>
            <a:ext cx="2492990" cy="562783"/>
          </a:xfrm>
          <a:prstGeom prst="rect">
            <a:avLst/>
          </a:prstGeom>
        </p:spPr>
        <p:txBody>
          <a:bodyPr wrap="none">
            <a:spAutoFit/>
          </a:bodyPr>
          <a:lstStyle/>
          <a:p>
            <a:pPr>
              <a:lnSpc>
                <a:spcPct val="200000"/>
              </a:lnSpc>
            </a:pPr>
            <a:r>
              <a:rPr lang="zh-CN" altLang="en-US">
                <a:solidFill>
                  <a:schemeClr val="bg1"/>
                </a:solidFill>
                <a:latin typeface="微软雅黑" panose="020b0503020204020204" pitchFamily="34" charset="-122"/>
                <a:ea typeface="微软雅黑" panose="020b0503020204020204" pitchFamily="34" charset="-122"/>
              </a:rPr>
              <a:t>课题研究的思路与方法</a:t>
            </a: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28" name="文本框 27"/>
          <p:cNvSpPr txBox="1"/>
          <p:nvPr/>
        </p:nvSpPr>
        <p:spPr>
          <a:xfrm>
            <a:off x="593265" y="797144"/>
            <a:ext cx="5022106" cy="369332"/>
          </a:xfrm>
          <a:prstGeom prst="snip1Rect">
            <a:avLst>
              <a:gd name="adj" fmla="val 0"/>
            </a:avLst>
          </a:prstGeom>
          <a:noFill/>
          <a:ln w="28575">
            <a:noFill/>
          </a:ln>
        </p:spPr>
        <p:txBody>
          <a:bodyPr wrap="square" rtlCol="0">
            <a:spAutoFit/>
          </a:bodyPr>
          <a:lstStyle/>
          <a:p>
            <a:pPr algn="ctr"/>
            <a:r>
              <a:rPr lang="en-US" altLang="zh-CN">
                <a:solidFill>
                  <a:schemeClr val="bg1"/>
                </a:solidFill>
                <a:latin typeface="Arial" panose="020b0604020202020204" pitchFamily="34" charset="0"/>
                <a:ea typeface="华文仿宋" panose="02010600040101010101" pitchFamily="2" charset="-122"/>
                <a:cs typeface="Arial" panose="020b0604020202020204" pitchFamily="34" charset="0"/>
              </a:rPr>
              <a:t>Ideas And Methods</a:t>
            </a:r>
            <a:endParaRPr lang="zh-CN" altLang="en-US">
              <a:solidFill>
                <a:schemeClr val="bg1"/>
              </a:solidFill>
              <a:latin typeface="Arial" panose="020b0604020202020204" pitchFamily="34" charset="0"/>
              <a:ea typeface="华文仿宋" panose="02010600040101010101" pitchFamily="2" charset="-122"/>
              <a:cs typeface="Arial" panose="020b0604020202020204" pitchFamily="34" charset="0"/>
            </a:endParaRPr>
          </a:p>
        </p:txBody>
      </p:sp>
      <p:sp>
        <p:nvSpPr>
          <p:cNvPr id="29" name="Трапеция 1"/>
          <p:cNvSpPr/>
          <p:nvPr/>
        </p:nvSpPr>
        <p:spPr>
          <a:xfrm>
            <a:off x="6104995" y="5176975"/>
            <a:ext cx="4084494" cy="816899"/>
          </a:xfrm>
          <a:prstGeom prst="trapezoid">
            <a:avLst>
              <a:gd name="adj" fmla="val 57927"/>
            </a:avLst>
          </a:prstGeom>
          <a:solidFill>
            <a:schemeClr val="bg1"/>
          </a:solidFill>
          <a:ln>
            <a:solidFill>
              <a:srgbClr val="66666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ru-RU"/>
          </a:p>
        </p:txBody>
      </p:sp>
      <p:sp>
        <p:nvSpPr>
          <p:cNvPr id="30" name="Трапеция 2"/>
          <p:cNvSpPr/>
          <p:nvPr/>
        </p:nvSpPr>
        <p:spPr>
          <a:xfrm>
            <a:off x="6595134" y="4360076"/>
            <a:ext cx="3104216" cy="816899"/>
          </a:xfrm>
          <a:prstGeom prst="trapezoid">
            <a:avLst>
              <a:gd name="adj" fmla="val 57927"/>
            </a:avLst>
          </a:prstGeom>
          <a:solidFill>
            <a:schemeClr val="bg1"/>
          </a:solidFill>
          <a:ln>
            <a:solidFill>
              <a:srgbClr val="66666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ru-RU"/>
          </a:p>
        </p:txBody>
      </p:sp>
      <p:sp>
        <p:nvSpPr>
          <p:cNvPr id="31" name="Трапеция 3"/>
          <p:cNvSpPr/>
          <p:nvPr/>
        </p:nvSpPr>
        <p:spPr>
          <a:xfrm>
            <a:off x="7085276" y="3543177"/>
            <a:ext cx="2123937" cy="816899"/>
          </a:xfrm>
          <a:prstGeom prst="trapezoid">
            <a:avLst>
              <a:gd name="adj" fmla="val 57927"/>
            </a:avLst>
          </a:prstGeom>
          <a:solidFill>
            <a:schemeClr val="bg1"/>
          </a:solidFill>
          <a:ln>
            <a:solidFill>
              <a:srgbClr val="66666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ru-RU"/>
          </a:p>
        </p:txBody>
      </p:sp>
      <p:sp>
        <p:nvSpPr>
          <p:cNvPr id="32" name="Трапеция 4"/>
          <p:cNvSpPr/>
          <p:nvPr/>
        </p:nvSpPr>
        <p:spPr>
          <a:xfrm>
            <a:off x="7575415" y="2726278"/>
            <a:ext cx="1143658" cy="816899"/>
          </a:xfrm>
          <a:prstGeom prst="trapezoid">
            <a:avLst>
              <a:gd name="adj" fmla="val 57927"/>
            </a:avLst>
          </a:prstGeom>
          <a:solidFill>
            <a:schemeClr val="bg1"/>
          </a:solidFill>
          <a:ln>
            <a:solidFill>
              <a:srgbClr val="66666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ru-RU"/>
          </a:p>
        </p:txBody>
      </p:sp>
      <p:cxnSp>
        <p:nvCxnSpPr>
          <p:cNvPr id="33" name="Прямая соединительная линия 5"/>
          <p:cNvCxnSpPr>
            <a:endCxn id="32" idx="0"/>
          </p:cNvCxnSpPr>
          <p:nvPr/>
        </p:nvCxnSpPr>
        <p:spPr>
          <a:xfrm flipH="1">
            <a:off x="8147242" y="1582620"/>
            <a:ext cx="0" cy="1143658"/>
          </a:xfrm>
          <a:prstGeom prst="line">
            <a:avLst/>
          </a:prstGeom>
          <a:ln w="38100">
            <a:solidFill>
              <a:schemeClr val="bg1"/>
            </a:solidFill>
          </a:ln>
        </p:spPr>
        <p:style>
          <a:lnRef idx="1">
            <a:schemeClr val="accent2"/>
          </a:lnRef>
          <a:fillRef idx="0">
            <a:schemeClr val="accent2"/>
          </a:fillRef>
          <a:effectRef idx="0">
            <a:schemeClr val="accent2"/>
          </a:effectRef>
          <a:fontRef idx="minor">
            <a:schemeClr val="tx1"/>
          </a:fontRef>
        </p:style>
      </p:cxnSp>
      <p:grpSp>
        <p:nvGrpSpPr>
          <p:cNvPr id="34" name="Группа 6"/>
          <p:cNvGrpSpPr/>
          <p:nvPr/>
        </p:nvGrpSpPr>
        <p:grpSpPr>
          <a:xfrm>
            <a:off x="8147242" y="1582620"/>
            <a:ext cx="1552108" cy="735209"/>
            <a:chOff x="6372200" y="843558"/>
            <a:chExt cx="1368152" cy="648072"/>
          </a:xfrm>
        </p:grpSpPr>
        <p:sp>
          <p:nvSpPr>
            <p:cNvPr id="35" name="Прямоугольник 7"/>
            <p:cNvSpPr/>
            <p:nvPr/>
          </p:nvSpPr>
          <p:spPr>
            <a:xfrm>
              <a:off x="6372200" y="843558"/>
              <a:ext cx="864096"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ru-RU"/>
            </a:p>
          </p:txBody>
        </p:sp>
        <p:grpSp>
          <p:nvGrpSpPr>
            <p:cNvPr id="36" name="Группа 8"/>
            <p:cNvGrpSpPr/>
            <p:nvPr/>
          </p:nvGrpSpPr>
          <p:grpSpPr>
            <a:xfrm>
              <a:off x="6876256" y="1059582"/>
              <a:ext cx="864096" cy="432048"/>
              <a:chOff x="6876256" y="1059582"/>
              <a:chExt cx="792088" cy="432048"/>
            </a:xfrm>
          </p:grpSpPr>
          <p:sp>
            <p:nvSpPr>
              <p:cNvPr id="38" name="Прямоугольник 10"/>
              <p:cNvSpPr/>
              <p:nvPr/>
            </p:nvSpPr>
            <p:spPr>
              <a:xfrm>
                <a:off x="6876256" y="1059582"/>
                <a:ext cx="576064"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ru-RU"/>
              </a:p>
            </p:txBody>
          </p:sp>
          <p:sp>
            <p:nvSpPr>
              <p:cNvPr id="39" name="Шеврон 17"/>
              <p:cNvSpPr/>
              <p:nvPr/>
            </p:nvSpPr>
            <p:spPr>
              <a:xfrm flipH="1">
                <a:off x="7236296" y="1059582"/>
                <a:ext cx="432048" cy="432048"/>
              </a:xfrm>
              <a:prstGeom prst="chevron">
                <a:avLst>
                  <a:gd name="adj" fmla="val 2619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ru-RU">
                  <a:solidFill>
                    <a:schemeClr val="tx1"/>
                  </a:solidFill>
                </a:endParaRPr>
              </a:p>
            </p:txBody>
          </p:sp>
        </p:grpSp>
        <p:sp>
          <p:nvSpPr>
            <p:cNvPr id="37" name="Прямоугольный треугольник 9"/>
            <p:cNvSpPr/>
            <p:nvPr/>
          </p:nvSpPr>
          <p:spPr>
            <a:xfrm flipV="1">
              <a:off x="6876256" y="1275606"/>
              <a:ext cx="360040" cy="216024"/>
            </a:xfrm>
            <a:prstGeom prst="r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ru-RU"/>
            </a:p>
          </p:txBody>
        </p:sp>
      </p:grpSp>
      <p:grpSp>
        <p:nvGrpSpPr>
          <p:cNvPr id="44" name="Группа 18"/>
          <p:cNvGrpSpPr/>
          <p:nvPr/>
        </p:nvGrpSpPr>
        <p:grpSpPr>
          <a:xfrm>
            <a:off x="1498095" y="5419261"/>
            <a:ext cx="431446" cy="332327"/>
            <a:chOff x="4071938" y="1870075"/>
            <a:chExt cx="4035425" cy="3108326"/>
          </a:xfrm>
          <a:solidFill>
            <a:schemeClr val="bg1"/>
          </a:solidFill>
        </p:grpSpPr>
        <p:sp>
          <p:nvSpPr>
            <p:cNvPr id="45" name="Freeform 629"/>
            <p:cNvSpPr>
              <a:spLocks noEditPoints="1"/>
            </p:cNvSpPr>
            <p:nvPr/>
          </p:nvSpPr>
          <p:spPr bwMode="auto">
            <a:xfrm>
              <a:off x="4654551" y="2994025"/>
              <a:ext cx="1400175" cy="1401763"/>
            </a:xfrm>
            <a:custGeom>
              <a:gdLst>
                <a:gd name="T0" fmla="*/ 801 w 1763"/>
                <a:gd name="T1" fmla="*/ 192 h 1766"/>
                <a:gd name="T2" fmla="*/ 648 w 1763"/>
                <a:gd name="T3" fmla="*/ 229 h 1766"/>
                <a:gd name="T4" fmla="*/ 510 w 1763"/>
                <a:gd name="T5" fmla="*/ 296 h 1766"/>
                <a:gd name="T6" fmla="*/ 391 w 1763"/>
                <a:gd name="T7" fmla="*/ 392 h 1766"/>
                <a:gd name="T8" fmla="*/ 295 w 1763"/>
                <a:gd name="T9" fmla="*/ 511 h 1766"/>
                <a:gd name="T10" fmla="*/ 227 w 1763"/>
                <a:gd name="T11" fmla="*/ 649 h 1766"/>
                <a:gd name="T12" fmla="*/ 192 w 1763"/>
                <a:gd name="T13" fmla="*/ 802 h 1766"/>
                <a:gd name="T14" fmla="*/ 192 w 1763"/>
                <a:gd name="T15" fmla="*/ 964 h 1766"/>
                <a:gd name="T16" fmla="*/ 227 w 1763"/>
                <a:gd name="T17" fmla="*/ 1117 h 1766"/>
                <a:gd name="T18" fmla="*/ 295 w 1763"/>
                <a:gd name="T19" fmla="*/ 1255 h 1766"/>
                <a:gd name="T20" fmla="*/ 391 w 1763"/>
                <a:gd name="T21" fmla="*/ 1374 h 1766"/>
                <a:gd name="T22" fmla="*/ 510 w 1763"/>
                <a:gd name="T23" fmla="*/ 1470 h 1766"/>
                <a:gd name="T24" fmla="*/ 648 w 1763"/>
                <a:gd name="T25" fmla="*/ 1538 h 1766"/>
                <a:gd name="T26" fmla="*/ 801 w 1763"/>
                <a:gd name="T27" fmla="*/ 1574 h 1766"/>
                <a:gd name="T28" fmla="*/ 963 w 1763"/>
                <a:gd name="T29" fmla="*/ 1574 h 1766"/>
                <a:gd name="T30" fmla="*/ 1116 w 1763"/>
                <a:gd name="T31" fmla="*/ 1538 h 1766"/>
                <a:gd name="T32" fmla="*/ 1253 w 1763"/>
                <a:gd name="T33" fmla="*/ 1470 h 1766"/>
                <a:gd name="T34" fmla="*/ 1372 w 1763"/>
                <a:gd name="T35" fmla="*/ 1374 h 1766"/>
                <a:gd name="T36" fmla="*/ 1468 w 1763"/>
                <a:gd name="T37" fmla="*/ 1255 h 1766"/>
                <a:gd name="T38" fmla="*/ 1535 w 1763"/>
                <a:gd name="T39" fmla="*/ 1117 h 1766"/>
                <a:gd name="T40" fmla="*/ 1572 w 1763"/>
                <a:gd name="T41" fmla="*/ 964 h 1766"/>
                <a:gd name="T42" fmla="*/ 1572 w 1763"/>
                <a:gd name="T43" fmla="*/ 802 h 1766"/>
                <a:gd name="T44" fmla="*/ 1535 w 1763"/>
                <a:gd name="T45" fmla="*/ 649 h 1766"/>
                <a:gd name="T46" fmla="*/ 1468 w 1763"/>
                <a:gd name="T47" fmla="*/ 511 h 1766"/>
                <a:gd name="T48" fmla="*/ 1372 w 1763"/>
                <a:gd name="T49" fmla="*/ 392 h 1766"/>
                <a:gd name="T50" fmla="*/ 1253 w 1763"/>
                <a:gd name="T51" fmla="*/ 296 h 1766"/>
                <a:gd name="T52" fmla="*/ 1116 w 1763"/>
                <a:gd name="T53" fmla="*/ 229 h 1766"/>
                <a:gd name="T54" fmla="*/ 963 w 1763"/>
                <a:gd name="T55" fmla="*/ 192 h 1766"/>
                <a:gd name="T56" fmla="*/ 881 w 1763"/>
                <a:gd name="T57" fmla="*/ 0 h 1766"/>
                <a:gd name="T58" fmla="*/ 1059 w 1763"/>
                <a:gd name="T59" fmla="*/ 19 h 1766"/>
                <a:gd name="T60" fmla="*/ 1224 w 1763"/>
                <a:gd name="T61" fmla="*/ 70 h 1766"/>
                <a:gd name="T62" fmla="*/ 1374 w 1763"/>
                <a:gd name="T63" fmla="*/ 152 h 1766"/>
                <a:gd name="T64" fmla="*/ 1504 w 1763"/>
                <a:gd name="T65" fmla="*/ 260 h 1766"/>
                <a:gd name="T66" fmla="*/ 1612 w 1763"/>
                <a:gd name="T67" fmla="*/ 390 h 1766"/>
                <a:gd name="T68" fmla="*/ 1694 w 1763"/>
                <a:gd name="T69" fmla="*/ 540 h 1766"/>
                <a:gd name="T70" fmla="*/ 1745 w 1763"/>
                <a:gd name="T71" fmla="*/ 706 h 1766"/>
                <a:gd name="T72" fmla="*/ 1763 w 1763"/>
                <a:gd name="T73" fmla="*/ 884 h 1766"/>
                <a:gd name="T74" fmla="*/ 1745 w 1763"/>
                <a:gd name="T75" fmla="*/ 1060 h 1766"/>
                <a:gd name="T76" fmla="*/ 1694 w 1763"/>
                <a:gd name="T77" fmla="*/ 1226 h 1766"/>
                <a:gd name="T78" fmla="*/ 1612 w 1763"/>
                <a:gd name="T79" fmla="*/ 1376 h 1766"/>
                <a:gd name="T80" fmla="*/ 1504 w 1763"/>
                <a:gd name="T81" fmla="*/ 1507 h 1766"/>
                <a:gd name="T82" fmla="*/ 1374 w 1763"/>
                <a:gd name="T83" fmla="*/ 1614 h 1766"/>
                <a:gd name="T84" fmla="*/ 1224 w 1763"/>
                <a:gd name="T85" fmla="*/ 1696 h 1766"/>
                <a:gd name="T86" fmla="*/ 1059 w 1763"/>
                <a:gd name="T87" fmla="*/ 1747 h 1766"/>
                <a:gd name="T88" fmla="*/ 881 w 1763"/>
                <a:gd name="T89" fmla="*/ 1766 h 1766"/>
                <a:gd name="T90" fmla="*/ 705 w 1763"/>
                <a:gd name="T91" fmla="*/ 1747 h 1766"/>
                <a:gd name="T92" fmla="*/ 539 w 1763"/>
                <a:gd name="T93" fmla="*/ 1696 h 1766"/>
                <a:gd name="T94" fmla="*/ 390 w 1763"/>
                <a:gd name="T95" fmla="*/ 1614 h 1766"/>
                <a:gd name="T96" fmla="*/ 258 w 1763"/>
                <a:gd name="T97" fmla="*/ 1507 h 1766"/>
                <a:gd name="T98" fmla="*/ 152 w 1763"/>
                <a:gd name="T99" fmla="*/ 1376 h 1766"/>
                <a:gd name="T100" fmla="*/ 70 w 1763"/>
                <a:gd name="T101" fmla="*/ 1226 h 1766"/>
                <a:gd name="T102" fmla="*/ 19 w 1763"/>
                <a:gd name="T103" fmla="*/ 1060 h 1766"/>
                <a:gd name="T104" fmla="*/ 0 w 1763"/>
                <a:gd name="T105" fmla="*/ 884 h 1766"/>
                <a:gd name="T106" fmla="*/ 19 w 1763"/>
                <a:gd name="T107" fmla="*/ 706 h 1766"/>
                <a:gd name="T108" fmla="*/ 70 w 1763"/>
                <a:gd name="T109" fmla="*/ 540 h 1766"/>
                <a:gd name="T110" fmla="*/ 152 w 1763"/>
                <a:gd name="T111" fmla="*/ 390 h 1766"/>
                <a:gd name="T112" fmla="*/ 258 w 1763"/>
                <a:gd name="T113" fmla="*/ 260 h 1766"/>
                <a:gd name="T114" fmla="*/ 390 w 1763"/>
                <a:gd name="T115" fmla="*/ 152 h 1766"/>
                <a:gd name="T116" fmla="*/ 539 w 1763"/>
                <a:gd name="T117" fmla="*/ 70 h 1766"/>
                <a:gd name="T118" fmla="*/ 705 w 1763"/>
                <a:gd name="T119" fmla="*/ 19 h 1766"/>
                <a:gd name="T120" fmla="*/ 881 w 1763"/>
                <a:gd name="T121" fmla="*/ 0 h 176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3" h="1766">
                  <a:moveTo>
                    <a:pt x="881" y="188"/>
                  </a:moveTo>
                  <a:lnTo>
                    <a:pt x="801" y="192"/>
                  </a:lnTo>
                  <a:lnTo>
                    <a:pt x="723" y="206"/>
                  </a:lnTo>
                  <a:lnTo>
                    <a:pt x="648" y="229"/>
                  </a:lnTo>
                  <a:lnTo>
                    <a:pt x="577" y="259"/>
                  </a:lnTo>
                  <a:lnTo>
                    <a:pt x="510" y="296"/>
                  </a:lnTo>
                  <a:lnTo>
                    <a:pt x="448" y="341"/>
                  </a:lnTo>
                  <a:lnTo>
                    <a:pt x="391" y="392"/>
                  </a:lnTo>
                  <a:lnTo>
                    <a:pt x="340" y="449"/>
                  </a:lnTo>
                  <a:lnTo>
                    <a:pt x="295" y="511"/>
                  </a:lnTo>
                  <a:lnTo>
                    <a:pt x="258" y="577"/>
                  </a:lnTo>
                  <a:lnTo>
                    <a:pt x="227" y="649"/>
                  </a:lnTo>
                  <a:lnTo>
                    <a:pt x="206" y="724"/>
                  </a:lnTo>
                  <a:lnTo>
                    <a:pt x="192" y="802"/>
                  </a:lnTo>
                  <a:lnTo>
                    <a:pt x="187" y="884"/>
                  </a:lnTo>
                  <a:lnTo>
                    <a:pt x="192" y="964"/>
                  </a:lnTo>
                  <a:lnTo>
                    <a:pt x="206" y="1043"/>
                  </a:lnTo>
                  <a:lnTo>
                    <a:pt x="227" y="1117"/>
                  </a:lnTo>
                  <a:lnTo>
                    <a:pt x="258" y="1189"/>
                  </a:lnTo>
                  <a:lnTo>
                    <a:pt x="295" y="1255"/>
                  </a:lnTo>
                  <a:lnTo>
                    <a:pt x="340" y="1317"/>
                  </a:lnTo>
                  <a:lnTo>
                    <a:pt x="391" y="1374"/>
                  </a:lnTo>
                  <a:lnTo>
                    <a:pt x="448" y="1425"/>
                  </a:lnTo>
                  <a:lnTo>
                    <a:pt x="510" y="1470"/>
                  </a:lnTo>
                  <a:lnTo>
                    <a:pt x="577" y="1507"/>
                  </a:lnTo>
                  <a:lnTo>
                    <a:pt x="648" y="1538"/>
                  </a:lnTo>
                  <a:lnTo>
                    <a:pt x="723" y="1560"/>
                  </a:lnTo>
                  <a:lnTo>
                    <a:pt x="801" y="1574"/>
                  </a:lnTo>
                  <a:lnTo>
                    <a:pt x="881" y="1578"/>
                  </a:lnTo>
                  <a:lnTo>
                    <a:pt x="963" y="1574"/>
                  </a:lnTo>
                  <a:lnTo>
                    <a:pt x="1040" y="1560"/>
                  </a:lnTo>
                  <a:lnTo>
                    <a:pt x="1116" y="1538"/>
                  </a:lnTo>
                  <a:lnTo>
                    <a:pt x="1187" y="1507"/>
                  </a:lnTo>
                  <a:lnTo>
                    <a:pt x="1253" y="1470"/>
                  </a:lnTo>
                  <a:lnTo>
                    <a:pt x="1315" y="1425"/>
                  </a:lnTo>
                  <a:lnTo>
                    <a:pt x="1372" y="1374"/>
                  </a:lnTo>
                  <a:lnTo>
                    <a:pt x="1423" y="1317"/>
                  </a:lnTo>
                  <a:lnTo>
                    <a:pt x="1468" y="1255"/>
                  </a:lnTo>
                  <a:lnTo>
                    <a:pt x="1505" y="1189"/>
                  </a:lnTo>
                  <a:lnTo>
                    <a:pt x="1535" y="1117"/>
                  </a:lnTo>
                  <a:lnTo>
                    <a:pt x="1558" y="1043"/>
                  </a:lnTo>
                  <a:lnTo>
                    <a:pt x="1572" y="964"/>
                  </a:lnTo>
                  <a:lnTo>
                    <a:pt x="1576" y="884"/>
                  </a:lnTo>
                  <a:lnTo>
                    <a:pt x="1572" y="802"/>
                  </a:lnTo>
                  <a:lnTo>
                    <a:pt x="1558" y="724"/>
                  </a:lnTo>
                  <a:lnTo>
                    <a:pt x="1535" y="649"/>
                  </a:lnTo>
                  <a:lnTo>
                    <a:pt x="1505" y="577"/>
                  </a:lnTo>
                  <a:lnTo>
                    <a:pt x="1468" y="511"/>
                  </a:lnTo>
                  <a:lnTo>
                    <a:pt x="1423" y="449"/>
                  </a:lnTo>
                  <a:lnTo>
                    <a:pt x="1372" y="392"/>
                  </a:lnTo>
                  <a:lnTo>
                    <a:pt x="1315" y="341"/>
                  </a:lnTo>
                  <a:lnTo>
                    <a:pt x="1253" y="296"/>
                  </a:lnTo>
                  <a:lnTo>
                    <a:pt x="1187" y="259"/>
                  </a:lnTo>
                  <a:lnTo>
                    <a:pt x="1116" y="229"/>
                  </a:lnTo>
                  <a:lnTo>
                    <a:pt x="1040" y="206"/>
                  </a:lnTo>
                  <a:lnTo>
                    <a:pt x="963" y="192"/>
                  </a:lnTo>
                  <a:lnTo>
                    <a:pt x="881" y="188"/>
                  </a:lnTo>
                  <a:close/>
                  <a:moveTo>
                    <a:pt x="881" y="0"/>
                  </a:moveTo>
                  <a:lnTo>
                    <a:pt x="972" y="5"/>
                  </a:lnTo>
                  <a:lnTo>
                    <a:pt x="1059" y="19"/>
                  </a:lnTo>
                  <a:lnTo>
                    <a:pt x="1144" y="41"/>
                  </a:lnTo>
                  <a:lnTo>
                    <a:pt x="1224" y="70"/>
                  </a:lnTo>
                  <a:lnTo>
                    <a:pt x="1301" y="107"/>
                  </a:lnTo>
                  <a:lnTo>
                    <a:pt x="1374" y="152"/>
                  </a:lnTo>
                  <a:lnTo>
                    <a:pt x="1442" y="203"/>
                  </a:lnTo>
                  <a:lnTo>
                    <a:pt x="1504" y="260"/>
                  </a:lnTo>
                  <a:lnTo>
                    <a:pt x="1561" y="322"/>
                  </a:lnTo>
                  <a:lnTo>
                    <a:pt x="1612" y="390"/>
                  </a:lnTo>
                  <a:lnTo>
                    <a:pt x="1657" y="463"/>
                  </a:lnTo>
                  <a:lnTo>
                    <a:pt x="1694" y="540"/>
                  </a:lnTo>
                  <a:lnTo>
                    <a:pt x="1723" y="621"/>
                  </a:lnTo>
                  <a:lnTo>
                    <a:pt x="1745" y="706"/>
                  </a:lnTo>
                  <a:lnTo>
                    <a:pt x="1759" y="792"/>
                  </a:lnTo>
                  <a:lnTo>
                    <a:pt x="1763" y="884"/>
                  </a:lnTo>
                  <a:lnTo>
                    <a:pt x="1759" y="973"/>
                  </a:lnTo>
                  <a:lnTo>
                    <a:pt x="1745" y="1060"/>
                  </a:lnTo>
                  <a:lnTo>
                    <a:pt x="1723" y="1145"/>
                  </a:lnTo>
                  <a:lnTo>
                    <a:pt x="1694" y="1226"/>
                  </a:lnTo>
                  <a:lnTo>
                    <a:pt x="1657" y="1303"/>
                  </a:lnTo>
                  <a:lnTo>
                    <a:pt x="1612" y="1376"/>
                  </a:lnTo>
                  <a:lnTo>
                    <a:pt x="1561" y="1444"/>
                  </a:lnTo>
                  <a:lnTo>
                    <a:pt x="1504" y="1507"/>
                  </a:lnTo>
                  <a:lnTo>
                    <a:pt x="1442" y="1564"/>
                  </a:lnTo>
                  <a:lnTo>
                    <a:pt x="1374" y="1614"/>
                  </a:lnTo>
                  <a:lnTo>
                    <a:pt x="1301" y="1659"/>
                  </a:lnTo>
                  <a:lnTo>
                    <a:pt x="1224" y="1696"/>
                  </a:lnTo>
                  <a:lnTo>
                    <a:pt x="1144" y="1725"/>
                  </a:lnTo>
                  <a:lnTo>
                    <a:pt x="1059" y="1747"/>
                  </a:lnTo>
                  <a:lnTo>
                    <a:pt x="972" y="1761"/>
                  </a:lnTo>
                  <a:lnTo>
                    <a:pt x="881" y="1766"/>
                  </a:lnTo>
                  <a:lnTo>
                    <a:pt x="791" y="1761"/>
                  </a:lnTo>
                  <a:lnTo>
                    <a:pt x="705" y="1747"/>
                  </a:lnTo>
                  <a:lnTo>
                    <a:pt x="620" y="1725"/>
                  </a:lnTo>
                  <a:lnTo>
                    <a:pt x="539" y="1696"/>
                  </a:lnTo>
                  <a:lnTo>
                    <a:pt x="462" y="1659"/>
                  </a:lnTo>
                  <a:lnTo>
                    <a:pt x="390" y="1614"/>
                  </a:lnTo>
                  <a:lnTo>
                    <a:pt x="322" y="1564"/>
                  </a:lnTo>
                  <a:lnTo>
                    <a:pt x="258" y="1507"/>
                  </a:lnTo>
                  <a:lnTo>
                    <a:pt x="203" y="1444"/>
                  </a:lnTo>
                  <a:lnTo>
                    <a:pt x="152" y="1376"/>
                  </a:lnTo>
                  <a:lnTo>
                    <a:pt x="107" y="1303"/>
                  </a:lnTo>
                  <a:lnTo>
                    <a:pt x="70" y="1226"/>
                  </a:lnTo>
                  <a:lnTo>
                    <a:pt x="40" y="1145"/>
                  </a:lnTo>
                  <a:lnTo>
                    <a:pt x="19" y="1060"/>
                  </a:lnTo>
                  <a:lnTo>
                    <a:pt x="5" y="973"/>
                  </a:lnTo>
                  <a:lnTo>
                    <a:pt x="0" y="884"/>
                  </a:lnTo>
                  <a:lnTo>
                    <a:pt x="5" y="792"/>
                  </a:lnTo>
                  <a:lnTo>
                    <a:pt x="19" y="706"/>
                  </a:lnTo>
                  <a:lnTo>
                    <a:pt x="40" y="621"/>
                  </a:lnTo>
                  <a:lnTo>
                    <a:pt x="70" y="540"/>
                  </a:lnTo>
                  <a:lnTo>
                    <a:pt x="107" y="463"/>
                  </a:lnTo>
                  <a:lnTo>
                    <a:pt x="152" y="390"/>
                  </a:lnTo>
                  <a:lnTo>
                    <a:pt x="203" y="322"/>
                  </a:lnTo>
                  <a:lnTo>
                    <a:pt x="258" y="260"/>
                  </a:lnTo>
                  <a:lnTo>
                    <a:pt x="322" y="203"/>
                  </a:lnTo>
                  <a:lnTo>
                    <a:pt x="390" y="152"/>
                  </a:lnTo>
                  <a:lnTo>
                    <a:pt x="462" y="107"/>
                  </a:lnTo>
                  <a:lnTo>
                    <a:pt x="539" y="70"/>
                  </a:lnTo>
                  <a:lnTo>
                    <a:pt x="620" y="41"/>
                  </a:lnTo>
                  <a:lnTo>
                    <a:pt x="705" y="19"/>
                  </a:lnTo>
                  <a:lnTo>
                    <a:pt x="791" y="5"/>
                  </a:lnTo>
                  <a:lnTo>
                    <a:pt x="881" y="0"/>
                  </a:lnTo>
                  <a:close/>
                </a:path>
              </a:pathLst>
            </a:custGeom>
            <a:grpFill/>
            <a:ln w="0">
              <a:noFill/>
              <a:prstDash val="solid"/>
              <a:round/>
            </a:ln>
          </p:spPr>
          <p:txBody>
            <a:bodyPr vert="horz" wrap="square" lIns="101600" tIns="50800" rIns="101600" bIns="50800" numCol="1" anchor="t" anchorCtr="0" compatLnSpc="1"/>
            <a:lstStyle/>
            <a:p>
              <a:endParaRPr lang="ru-RU" sz="1560"/>
            </a:p>
          </p:txBody>
        </p:sp>
        <p:sp>
          <p:nvSpPr>
            <p:cNvPr id="46" name="Freeform 630"/>
            <p:cNvSpPr>
              <a:spLocks noEditPoints="1"/>
            </p:cNvSpPr>
            <p:nvPr/>
          </p:nvSpPr>
          <p:spPr bwMode="auto">
            <a:xfrm>
              <a:off x="4071938" y="2411413"/>
              <a:ext cx="2565400" cy="2566988"/>
            </a:xfrm>
            <a:custGeom>
              <a:gdLst>
                <a:gd name="T0" fmla="*/ 1352 w 3232"/>
                <a:gd name="T1" fmla="*/ 324 h 3236"/>
                <a:gd name="T2" fmla="*/ 1056 w 3232"/>
                <a:gd name="T3" fmla="*/ 551 h 3236"/>
                <a:gd name="T4" fmla="*/ 768 w 3232"/>
                <a:gd name="T5" fmla="*/ 474 h 3236"/>
                <a:gd name="T6" fmla="*/ 448 w 3232"/>
                <a:gd name="T7" fmla="*/ 782 h 3236"/>
                <a:gd name="T8" fmla="*/ 522 w 3232"/>
                <a:gd name="T9" fmla="*/ 940 h 3236"/>
                <a:gd name="T10" fmla="*/ 508 w 3232"/>
                <a:gd name="T11" fmla="*/ 1150 h 3236"/>
                <a:gd name="T12" fmla="*/ 393 w 3232"/>
                <a:gd name="T13" fmla="*/ 1312 h 3236"/>
                <a:gd name="T14" fmla="*/ 190 w 3232"/>
                <a:gd name="T15" fmla="*/ 1401 h 3236"/>
                <a:gd name="T16" fmla="*/ 195 w 3232"/>
                <a:gd name="T17" fmla="*/ 1849 h 3236"/>
                <a:gd name="T18" fmla="*/ 487 w 3232"/>
                <a:gd name="T19" fmla="*/ 2038 h 3236"/>
                <a:gd name="T20" fmla="*/ 512 w 3232"/>
                <a:gd name="T21" fmla="*/ 2351 h 3236"/>
                <a:gd name="T22" fmla="*/ 763 w 3232"/>
                <a:gd name="T23" fmla="*/ 2770 h 3236"/>
                <a:gd name="T24" fmla="*/ 873 w 3232"/>
                <a:gd name="T25" fmla="*/ 2719 h 3236"/>
                <a:gd name="T26" fmla="*/ 1201 w 3232"/>
                <a:gd name="T27" fmla="*/ 2751 h 3236"/>
                <a:gd name="T28" fmla="*/ 1389 w 3232"/>
                <a:gd name="T29" fmla="*/ 3041 h 3236"/>
                <a:gd name="T30" fmla="*/ 1836 w 3232"/>
                <a:gd name="T31" fmla="*/ 3045 h 3236"/>
                <a:gd name="T32" fmla="*/ 1952 w 3232"/>
                <a:gd name="T33" fmla="*/ 2801 h 3236"/>
                <a:gd name="T34" fmla="*/ 2259 w 3232"/>
                <a:gd name="T35" fmla="*/ 2694 h 3236"/>
                <a:gd name="T36" fmla="*/ 2454 w 3232"/>
                <a:gd name="T37" fmla="*/ 2781 h 3236"/>
                <a:gd name="T38" fmla="*/ 2773 w 3232"/>
                <a:gd name="T39" fmla="*/ 2463 h 3236"/>
                <a:gd name="T40" fmla="*/ 2688 w 3232"/>
                <a:gd name="T41" fmla="*/ 2204 h 3236"/>
                <a:gd name="T42" fmla="*/ 2870 w 3232"/>
                <a:gd name="T43" fmla="*/ 1900 h 3236"/>
                <a:gd name="T44" fmla="*/ 3045 w 3232"/>
                <a:gd name="T45" fmla="*/ 1837 h 3236"/>
                <a:gd name="T46" fmla="*/ 2912 w 3232"/>
                <a:gd name="T47" fmla="*/ 1359 h 3236"/>
                <a:gd name="T48" fmla="*/ 2700 w 3232"/>
                <a:gd name="T49" fmla="*/ 1090 h 3236"/>
                <a:gd name="T50" fmla="*/ 2785 w 3232"/>
                <a:gd name="T51" fmla="*/ 786 h 3236"/>
                <a:gd name="T52" fmla="*/ 2474 w 3232"/>
                <a:gd name="T53" fmla="*/ 468 h 3236"/>
                <a:gd name="T54" fmla="*/ 2280 w 3232"/>
                <a:gd name="T55" fmla="*/ 551 h 3236"/>
                <a:gd name="T56" fmla="*/ 1953 w 3232"/>
                <a:gd name="T57" fmla="*/ 443 h 3236"/>
                <a:gd name="T58" fmla="*/ 1836 w 3232"/>
                <a:gd name="T59" fmla="*/ 191 h 3236"/>
                <a:gd name="T60" fmla="*/ 1902 w 3232"/>
                <a:gd name="T61" fmla="*/ 16 h 3236"/>
                <a:gd name="T62" fmla="*/ 2065 w 3232"/>
                <a:gd name="T63" fmla="*/ 287 h 3236"/>
                <a:gd name="T64" fmla="*/ 2235 w 3232"/>
                <a:gd name="T65" fmla="*/ 369 h 3236"/>
                <a:gd name="T66" fmla="*/ 2465 w 3232"/>
                <a:gd name="T67" fmla="*/ 279 h 3236"/>
                <a:gd name="T68" fmla="*/ 2955 w 3232"/>
                <a:gd name="T69" fmla="*/ 703 h 3236"/>
                <a:gd name="T70" fmla="*/ 2881 w 3232"/>
                <a:gd name="T71" fmla="*/ 1003 h 3236"/>
                <a:gd name="T72" fmla="*/ 2936 w 3232"/>
                <a:gd name="T73" fmla="*/ 1162 h 3236"/>
                <a:gd name="T74" fmla="*/ 3199 w 3232"/>
                <a:gd name="T75" fmla="*/ 1302 h 3236"/>
                <a:gd name="T76" fmla="*/ 3199 w 3232"/>
                <a:gd name="T77" fmla="*/ 1942 h 3236"/>
                <a:gd name="T78" fmla="*/ 2936 w 3232"/>
                <a:gd name="T79" fmla="*/ 2080 h 3236"/>
                <a:gd name="T80" fmla="*/ 2875 w 3232"/>
                <a:gd name="T81" fmla="*/ 2252 h 3236"/>
                <a:gd name="T82" fmla="*/ 2944 w 3232"/>
                <a:gd name="T83" fmla="*/ 2544 h 3236"/>
                <a:gd name="T84" fmla="*/ 2454 w 3232"/>
                <a:gd name="T85" fmla="*/ 2968 h 3236"/>
                <a:gd name="T86" fmla="*/ 2225 w 3232"/>
                <a:gd name="T87" fmla="*/ 2880 h 3236"/>
                <a:gd name="T88" fmla="*/ 2063 w 3232"/>
                <a:gd name="T89" fmla="*/ 2957 h 3236"/>
                <a:gd name="T90" fmla="*/ 1902 w 3232"/>
                <a:gd name="T91" fmla="*/ 3222 h 3236"/>
                <a:gd name="T92" fmla="*/ 1266 w 3232"/>
                <a:gd name="T93" fmla="*/ 3181 h 3236"/>
                <a:gd name="T94" fmla="*/ 1147 w 3232"/>
                <a:gd name="T95" fmla="*/ 2934 h 3236"/>
                <a:gd name="T96" fmla="*/ 972 w 3232"/>
                <a:gd name="T97" fmla="*/ 2878 h 3236"/>
                <a:gd name="T98" fmla="*/ 695 w 3232"/>
                <a:gd name="T99" fmla="*/ 2945 h 3236"/>
                <a:gd name="T100" fmla="*/ 269 w 3232"/>
                <a:gd name="T101" fmla="*/ 2463 h 3236"/>
                <a:gd name="T102" fmla="*/ 355 w 3232"/>
                <a:gd name="T103" fmla="*/ 2213 h 3236"/>
                <a:gd name="T104" fmla="*/ 269 w 3232"/>
                <a:gd name="T105" fmla="*/ 2064 h 3236"/>
                <a:gd name="T106" fmla="*/ 3 w 3232"/>
                <a:gd name="T107" fmla="*/ 1874 h 3236"/>
                <a:gd name="T108" fmla="*/ 82 w 3232"/>
                <a:gd name="T109" fmla="*/ 1246 h 3236"/>
                <a:gd name="T110" fmla="*/ 312 w 3232"/>
                <a:gd name="T111" fmla="*/ 1114 h 3236"/>
                <a:gd name="T112" fmla="*/ 343 w 3232"/>
                <a:gd name="T113" fmla="*/ 997 h 3236"/>
                <a:gd name="T114" fmla="*/ 292 w 3232"/>
                <a:gd name="T115" fmla="*/ 678 h 3236"/>
                <a:gd name="T116" fmla="*/ 797 w 3232"/>
                <a:gd name="T117" fmla="*/ 290 h 3236"/>
                <a:gd name="T118" fmla="*/ 1005 w 3232"/>
                <a:gd name="T119" fmla="*/ 370 h 3236"/>
                <a:gd name="T120" fmla="*/ 1173 w 3232"/>
                <a:gd name="T121" fmla="*/ 274 h 3236"/>
                <a:gd name="T122" fmla="*/ 1363 w 3232"/>
                <a:gd name="T123" fmla="*/ 5 h 323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231" h="3236">
                  <a:moveTo>
                    <a:pt x="1400" y="188"/>
                  </a:moveTo>
                  <a:lnTo>
                    <a:pt x="1399" y="189"/>
                  </a:lnTo>
                  <a:lnTo>
                    <a:pt x="1394" y="191"/>
                  </a:lnTo>
                  <a:lnTo>
                    <a:pt x="1391" y="194"/>
                  </a:lnTo>
                  <a:lnTo>
                    <a:pt x="1389" y="195"/>
                  </a:lnTo>
                  <a:lnTo>
                    <a:pt x="1388" y="198"/>
                  </a:lnTo>
                  <a:lnTo>
                    <a:pt x="1352" y="324"/>
                  </a:lnTo>
                  <a:lnTo>
                    <a:pt x="1335" y="367"/>
                  </a:lnTo>
                  <a:lnTo>
                    <a:pt x="1311" y="407"/>
                  </a:lnTo>
                  <a:lnTo>
                    <a:pt x="1278" y="443"/>
                  </a:lnTo>
                  <a:lnTo>
                    <a:pt x="1239" y="472"/>
                  </a:lnTo>
                  <a:lnTo>
                    <a:pt x="1199" y="492"/>
                  </a:lnTo>
                  <a:lnTo>
                    <a:pt x="1094" y="537"/>
                  </a:lnTo>
                  <a:lnTo>
                    <a:pt x="1056" y="551"/>
                  </a:lnTo>
                  <a:lnTo>
                    <a:pt x="1018" y="557"/>
                  </a:lnTo>
                  <a:lnTo>
                    <a:pt x="988" y="559"/>
                  </a:lnTo>
                  <a:lnTo>
                    <a:pt x="944" y="556"/>
                  </a:lnTo>
                  <a:lnTo>
                    <a:pt x="903" y="545"/>
                  </a:lnTo>
                  <a:lnTo>
                    <a:pt x="865" y="530"/>
                  </a:lnTo>
                  <a:lnTo>
                    <a:pt x="768" y="474"/>
                  </a:lnTo>
                  <a:lnTo>
                    <a:pt x="768" y="474"/>
                  </a:lnTo>
                  <a:lnTo>
                    <a:pt x="767" y="474"/>
                  </a:lnTo>
                  <a:lnTo>
                    <a:pt x="763" y="474"/>
                  </a:lnTo>
                  <a:lnTo>
                    <a:pt x="759" y="474"/>
                  </a:lnTo>
                  <a:lnTo>
                    <a:pt x="756" y="475"/>
                  </a:lnTo>
                  <a:lnTo>
                    <a:pt x="753" y="475"/>
                  </a:lnTo>
                  <a:lnTo>
                    <a:pt x="751" y="477"/>
                  </a:lnTo>
                  <a:lnTo>
                    <a:pt x="448" y="782"/>
                  </a:lnTo>
                  <a:lnTo>
                    <a:pt x="447" y="783"/>
                  </a:lnTo>
                  <a:lnTo>
                    <a:pt x="445" y="786"/>
                  </a:lnTo>
                  <a:lnTo>
                    <a:pt x="445" y="791"/>
                  </a:lnTo>
                  <a:lnTo>
                    <a:pt x="445" y="794"/>
                  </a:lnTo>
                  <a:lnTo>
                    <a:pt x="445" y="797"/>
                  </a:lnTo>
                  <a:lnTo>
                    <a:pt x="505" y="904"/>
                  </a:lnTo>
                  <a:lnTo>
                    <a:pt x="522" y="940"/>
                  </a:lnTo>
                  <a:lnTo>
                    <a:pt x="532" y="978"/>
                  </a:lnTo>
                  <a:lnTo>
                    <a:pt x="536" y="1018"/>
                  </a:lnTo>
                  <a:lnTo>
                    <a:pt x="535" y="1059"/>
                  </a:lnTo>
                  <a:lnTo>
                    <a:pt x="529" y="1099"/>
                  </a:lnTo>
                  <a:lnTo>
                    <a:pt x="516" y="1134"/>
                  </a:lnTo>
                  <a:lnTo>
                    <a:pt x="513" y="1139"/>
                  </a:lnTo>
                  <a:lnTo>
                    <a:pt x="508" y="1150"/>
                  </a:lnTo>
                  <a:lnTo>
                    <a:pt x="499" y="1167"/>
                  </a:lnTo>
                  <a:lnTo>
                    <a:pt x="487" y="1187"/>
                  </a:lnTo>
                  <a:lnTo>
                    <a:pt x="473" y="1212"/>
                  </a:lnTo>
                  <a:lnTo>
                    <a:pt x="456" y="1237"/>
                  </a:lnTo>
                  <a:lnTo>
                    <a:pt x="436" y="1263"/>
                  </a:lnTo>
                  <a:lnTo>
                    <a:pt x="416" y="1289"/>
                  </a:lnTo>
                  <a:lnTo>
                    <a:pt x="393" y="1312"/>
                  </a:lnTo>
                  <a:lnTo>
                    <a:pt x="369" y="1333"/>
                  </a:lnTo>
                  <a:lnTo>
                    <a:pt x="345" y="1350"/>
                  </a:lnTo>
                  <a:lnTo>
                    <a:pt x="318" y="1359"/>
                  </a:lnTo>
                  <a:lnTo>
                    <a:pt x="196" y="1393"/>
                  </a:lnTo>
                  <a:lnTo>
                    <a:pt x="195" y="1394"/>
                  </a:lnTo>
                  <a:lnTo>
                    <a:pt x="192" y="1397"/>
                  </a:lnTo>
                  <a:lnTo>
                    <a:pt x="190" y="1401"/>
                  </a:lnTo>
                  <a:lnTo>
                    <a:pt x="189" y="1404"/>
                  </a:lnTo>
                  <a:lnTo>
                    <a:pt x="187" y="1407"/>
                  </a:lnTo>
                  <a:lnTo>
                    <a:pt x="187" y="1837"/>
                  </a:lnTo>
                  <a:lnTo>
                    <a:pt x="189" y="1840"/>
                  </a:lnTo>
                  <a:lnTo>
                    <a:pt x="190" y="1843"/>
                  </a:lnTo>
                  <a:lnTo>
                    <a:pt x="192" y="1846"/>
                  </a:lnTo>
                  <a:lnTo>
                    <a:pt x="195" y="1849"/>
                  </a:lnTo>
                  <a:lnTo>
                    <a:pt x="198" y="1851"/>
                  </a:lnTo>
                  <a:lnTo>
                    <a:pt x="320" y="1883"/>
                  </a:lnTo>
                  <a:lnTo>
                    <a:pt x="362" y="1900"/>
                  </a:lnTo>
                  <a:lnTo>
                    <a:pt x="402" y="1927"/>
                  </a:lnTo>
                  <a:lnTo>
                    <a:pt x="437" y="1959"/>
                  </a:lnTo>
                  <a:lnTo>
                    <a:pt x="467" y="1998"/>
                  </a:lnTo>
                  <a:lnTo>
                    <a:pt x="487" y="2038"/>
                  </a:lnTo>
                  <a:lnTo>
                    <a:pt x="522" y="2123"/>
                  </a:lnTo>
                  <a:lnTo>
                    <a:pt x="535" y="2159"/>
                  </a:lnTo>
                  <a:lnTo>
                    <a:pt x="541" y="2197"/>
                  </a:lnTo>
                  <a:lnTo>
                    <a:pt x="542" y="2238"/>
                  </a:lnTo>
                  <a:lnTo>
                    <a:pt x="538" y="2278"/>
                  </a:lnTo>
                  <a:lnTo>
                    <a:pt x="529" y="2317"/>
                  </a:lnTo>
                  <a:lnTo>
                    <a:pt x="512" y="2351"/>
                  </a:lnTo>
                  <a:lnTo>
                    <a:pt x="456" y="2450"/>
                  </a:lnTo>
                  <a:lnTo>
                    <a:pt x="456" y="2453"/>
                  </a:lnTo>
                  <a:lnTo>
                    <a:pt x="456" y="2456"/>
                  </a:lnTo>
                  <a:lnTo>
                    <a:pt x="456" y="2460"/>
                  </a:lnTo>
                  <a:lnTo>
                    <a:pt x="457" y="2463"/>
                  </a:lnTo>
                  <a:lnTo>
                    <a:pt x="459" y="2467"/>
                  </a:lnTo>
                  <a:lnTo>
                    <a:pt x="763" y="2770"/>
                  </a:lnTo>
                  <a:lnTo>
                    <a:pt x="763" y="2771"/>
                  </a:lnTo>
                  <a:lnTo>
                    <a:pt x="767" y="2771"/>
                  </a:lnTo>
                  <a:lnTo>
                    <a:pt x="770" y="2773"/>
                  </a:lnTo>
                  <a:lnTo>
                    <a:pt x="774" y="2773"/>
                  </a:lnTo>
                  <a:lnTo>
                    <a:pt x="777" y="2773"/>
                  </a:lnTo>
                  <a:lnTo>
                    <a:pt x="779" y="2771"/>
                  </a:lnTo>
                  <a:lnTo>
                    <a:pt x="873" y="2719"/>
                  </a:lnTo>
                  <a:lnTo>
                    <a:pt x="910" y="2702"/>
                  </a:lnTo>
                  <a:lnTo>
                    <a:pt x="952" y="2692"/>
                  </a:lnTo>
                  <a:lnTo>
                    <a:pt x="997" y="2688"/>
                  </a:lnTo>
                  <a:lnTo>
                    <a:pt x="1028" y="2689"/>
                  </a:lnTo>
                  <a:lnTo>
                    <a:pt x="1063" y="2697"/>
                  </a:lnTo>
                  <a:lnTo>
                    <a:pt x="1102" y="2709"/>
                  </a:lnTo>
                  <a:lnTo>
                    <a:pt x="1201" y="2751"/>
                  </a:lnTo>
                  <a:lnTo>
                    <a:pt x="1241" y="2771"/>
                  </a:lnTo>
                  <a:lnTo>
                    <a:pt x="1280" y="2801"/>
                  </a:lnTo>
                  <a:lnTo>
                    <a:pt x="1312" y="2836"/>
                  </a:lnTo>
                  <a:lnTo>
                    <a:pt x="1338" y="2877"/>
                  </a:lnTo>
                  <a:lnTo>
                    <a:pt x="1355" y="2920"/>
                  </a:lnTo>
                  <a:lnTo>
                    <a:pt x="1388" y="3039"/>
                  </a:lnTo>
                  <a:lnTo>
                    <a:pt x="1389" y="3041"/>
                  </a:lnTo>
                  <a:lnTo>
                    <a:pt x="1392" y="3044"/>
                  </a:lnTo>
                  <a:lnTo>
                    <a:pt x="1396" y="3045"/>
                  </a:lnTo>
                  <a:lnTo>
                    <a:pt x="1399" y="3048"/>
                  </a:lnTo>
                  <a:lnTo>
                    <a:pt x="1402" y="3048"/>
                  </a:lnTo>
                  <a:lnTo>
                    <a:pt x="1830" y="3048"/>
                  </a:lnTo>
                  <a:lnTo>
                    <a:pt x="1833" y="3047"/>
                  </a:lnTo>
                  <a:lnTo>
                    <a:pt x="1836" y="3045"/>
                  </a:lnTo>
                  <a:lnTo>
                    <a:pt x="1839" y="3044"/>
                  </a:lnTo>
                  <a:lnTo>
                    <a:pt x="1842" y="3041"/>
                  </a:lnTo>
                  <a:lnTo>
                    <a:pt x="1844" y="3037"/>
                  </a:lnTo>
                  <a:lnTo>
                    <a:pt x="1876" y="2920"/>
                  </a:lnTo>
                  <a:lnTo>
                    <a:pt x="1893" y="2877"/>
                  </a:lnTo>
                  <a:lnTo>
                    <a:pt x="1919" y="2836"/>
                  </a:lnTo>
                  <a:lnTo>
                    <a:pt x="1952" y="2801"/>
                  </a:lnTo>
                  <a:lnTo>
                    <a:pt x="1991" y="2771"/>
                  </a:lnTo>
                  <a:lnTo>
                    <a:pt x="2031" y="2751"/>
                  </a:lnTo>
                  <a:lnTo>
                    <a:pt x="2122" y="2714"/>
                  </a:lnTo>
                  <a:lnTo>
                    <a:pt x="2159" y="2700"/>
                  </a:lnTo>
                  <a:lnTo>
                    <a:pt x="2195" y="2694"/>
                  </a:lnTo>
                  <a:lnTo>
                    <a:pt x="2225" y="2692"/>
                  </a:lnTo>
                  <a:lnTo>
                    <a:pt x="2259" y="2694"/>
                  </a:lnTo>
                  <a:lnTo>
                    <a:pt x="2292" y="2700"/>
                  </a:lnTo>
                  <a:lnTo>
                    <a:pt x="2323" y="2709"/>
                  </a:lnTo>
                  <a:lnTo>
                    <a:pt x="2351" y="2723"/>
                  </a:lnTo>
                  <a:lnTo>
                    <a:pt x="2450" y="2781"/>
                  </a:lnTo>
                  <a:lnTo>
                    <a:pt x="2451" y="2781"/>
                  </a:lnTo>
                  <a:lnTo>
                    <a:pt x="2453" y="2781"/>
                  </a:lnTo>
                  <a:lnTo>
                    <a:pt x="2454" y="2781"/>
                  </a:lnTo>
                  <a:lnTo>
                    <a:pt x="2460" y="2781"/>
                  </a:lnTo>
                  <a:lnTo>
                    <a:pt x="2465" y="2779"/>
                  </a:lnTo>
                  <a:lnTo>
                    <a:pt x="2467" y="2778"/>
                  </a:lnTo>
                  <a:lnTo>
                    <a:pt x="2771" y="2473"/>
                  </a:lnTo>
                  <a:lnTo>
                    <a:pt x="2773" y="2471"/>
                  </a:lnTo>
                  <a:lnTo>
                    <a:pt x="2773" y="2468"/>
                  </a:lnTo>
                  <a:lnTo>
                    <a:pt x="2773" y="2463"/>
                  </a:lnTo>
                  <a:lnTo>
                    <a:pt x="2773" y="2460"/>
                  </a:lnTo>
                  <a:lnTo>
                    <a:pt x="2773" y="2457"/>
                  </a:lnTo>
                  <a:lnTo>
                    <a:pt x="2715" y="2357"/>
                  </a:lnTo>
                  <a:lnTo>
                    <a:pt x="2700" y="2323"/>
                  </a:lnTo>
                  <a:lnTo>
                    <a:pt x="2691" y="2284"/>
                  </a:lnTo>
                  <a:lnTo>
                    <a:pt x="2686" y="2244"/>
                  </a:lnTo>
                  <a:lnTo>
                    <a:pt x="2688" y="2204"/>
                  </a:lnTo>
                  <a:lnTo>
                    <a:pt x="2694" y="2165"/>
                  </a:lnTo>
                  <a:lnTo>
                    <a:pt x="2706" y="2128"/>
                  </a:lnTo>
                  <a:lnTo>
                    <a:pt x="2743" y="2038"/>
                  </a:lnTo>
                  <a:lnTo>
                    <a:pt x="2765" y="1998"/>
                  </a:lnTo>
                  <a:lnTo>
                    <a:pt x="2794" y="1959"/>
                  </a:lnTo>
                  <a:lnTo>
                    <a:pt x="2830" y="1927"/>
                  </a:lnTo>
                  <a:lnTo>
                    <a:pt x="2870" y="1900"/>
                  </a:lnTo>
                  <a:lnTo>
                    <a:pt x="2912" y="1883"/>
                  </a:lnTo>
                  <a:lnTo>
                    <a:pt x="3034" y="1849"/>
                  </a:lnTo>
                  <a:lnTo>
                    <a:pt x="3037" y="1848"/>
                  </a:lnTo>
                  <a:lnTo>
                    <a:pt x="3040" y="1846"/>
                  </a:lnTo>
                  <a:lnTo>
                    <a:pt x="3041" y="1843"/>
                  </a:lnTo>
                  <a:lnTo>
                    <a:pt x="3043" y="1840"/>
                  </a:lnTo>
                  <a:lnTo>
                    <a:pt x="3045" y="1837"/>
                  </a:lnTo>
                  <a:lnTo>
                    <a:pt x="3045" y="1407"/>
                  </a:lnTo>
                  <a:lnTo>
                    <a:pt x="3043" y="1404"/>
                  </a:lnTo>
                  <a:lnTo>
                    <a:pt x="3041" y="1401"/>
                  </a:lnTo>
                  <a:lnTo>
                    <a:pt x="3038" y="1397"/>
                  </a:lnTo>
                  <a:lnTo>
                    <a:pt x="3037" y="1394"/>
                  </a:lnTo>
                  <a:lnTo>
                    <a:pt x="3034" y="1393"/>
                  </a:lnTo>
                  <a:lnTo>
                    <a:pt x="2912" y="1359"/>
                  </a:lnTo>
                  <a:lnTo>
                    <a:pt x="2870" y="1342"/>
                  </a:lnTo>
                  <a:lnTo>
                    <a:pt x="2830" y="1317"/>
                  </a:lnTo>
                  <a:lnTo>
                    <a:pt x="2794" y="1283"/>
                  </a:lnTo>
                  <a:lnTo>
                    <a:pt x="2765" y="1246"/>
                  </a:lnTo>
                  <a:lnTo>
                    <a:pt x="2743" y="1204"/>
                  </a:lnTo>
                  <a:lnTo>
                    <a:pt x="2712" y="1127"/>
                  </a:lnTo>
                  <a:lnTo>
                    <a:pt x="2700" y="1090"/>
                  </a:lnTo>
                  <a:lnTo>
                    <a:pt x="2692" y="1051"/>
                  </a:lnTo>
                  <a:lnTo>
                    <a:pt x="2692" y="1011"/>
                  </a:lnTo>
                  <a:lnTo>
                    <a:pt x="2697" y="970"/>
                  </a:lnTo>
                  <a:lnTo>
                    <a:pt x="2706" y="933"/>
                  </a:lnTo>
                  <a:lnTo>
                    <a:pt x="2722" y="898"/>
                  </a:lnTo>
                  <a:lnTo>
                    <a:pt x="2783" y="789"/>
                  </a:lnTo>
                  <a:lnTo>
                    <a:pt x="2785" y="786"/>
                  </a:lnTo>
                  <a:lnTo>
                    <a:pt x="2783" y="783"/>
                  </a:lnTo>
                  <a:lnTo>
                    <a:pt x="2783" y="779"/>
                  </a:lnTo>
                  <a:lnTo>
                    <a:pt x="2782" y="776"/>
                  </a:lnTo>
                  <a:lnTo>
                    <a:pt x="2782" y="772"/>
                  </a:lnTo>
                  <a:lnTo>
                    <a:pt x="2477" y="469"/>
                  </a:lnTo>
                  <a:lnTo>
                    <a:pt x="2476" y="468"/>
                  </a:lnTo>
                  <a:lnTo>
                    <a:pt x="2474" y="468"/>
                  </a:lnTo>
                  <a:lnTo>
                    <a:pt x="2470" y="466"/>
                  </a:lnTo>
                  <a:lnTo>
                    <a:pt x="2465" y="466"/>
                  </a:lnTo>
                  <a:lnTo>
                    <a:pt x="2462" y="466"/>
                  </a:lnTo>
                  <a:lnTo>
                    <a:pt x="2460" y="466"/>
                  </a:lnTo>
                  <a:lnTo>
                    <a:pt x="2358" y="525"/>
                  </a:lnTo>
                  <a:lnTo>
                    <a:pt x="2321" y="542"/>
                  </a:lnTo>
                  <a:lnTo>
                    <a:pt x="2280" y="551"/>
                  </a:lnTo>
                  <a:lnTo>
                    <a:pt x="2235" y="556"/>
                  </a:lnTo>
                  <a:lnTo>
                    <a:pt x="2204" y="553"/>
                  </a:lnTo>
                  <a:lnTo>
                    <a:pt x="2168" y="547"/>
                  </a:lnTo>
                  <a:lnTo>
                    <a:pt x="2130" y="534"/>
                  </a:lnTo>
                  <a:lnTo>
                    <a:pt x="2032" y="492"/>
                  </a:lnTo>
                  <a:lnTo>
                    <a:pt x="1992" y="472"/>
                  </a:lnTo>
                  <a:lnTo>
                    <a:pt x="1953" y="443"/>
                  </a:lnTo>
                  <a:lnTo>
                    <a:pt x="1921" y="407"/>
                  </a:lnTo>
                  <a:lnTo>
                    <a:pt x="1895" y="367"/>
                  </a:lnTo>
                  <a:lnTo>
                    <a:pt x="1878" y="324"/>
                  </a:lnTo>
                  <a:lnTo>
                    <a:pt x="1844" y="198"/>
                  </a:lnTo>
                  <a:lnTo>
                    <a:pt x="1842" y="195"/>
                  </a:lnTo>
                  <a:lnTo>
                    <a:pt x="1839" y="194"/>
                  </a:lnTo>
                  <a:lnTo>
                    <a:pt x="1836" y="191"/>
                  </a:lnTo>
                  <a:lnTo>
                    <a:pt x="1833" y="189"/>
                  </a:lnTo>
                  <a:lnTo>
                    <a:pt x="1830" y="188"/>
                  </a:lnTo>
                  <a:lnTo>
                    <a:pt x="1400" y="188"/>
                  </a:lnTo>
                  <a:close/>
                  <a:moveTo>
                    <a:pt x="1400" y="0"/>
                  </a:moveTo>
                  <a:lnTo>
                    <a:pt x="1831" y="0"/>
                  </a:lnTo>
                  <a:lnTo>
                    <a:pt x="1867" y="5"/>
                  </a:lnTo>
                  <a:lnTo>
                    <a:pt x="1902" y="16"/>
                  </a:lnTo>
                  <a:lnTo>
                    <a:pt x="1936" y="33"/>
                  </a:lnTo>
                  <a:lnTo>
                    <a:pt x="1966" y="55"/>
                  </a:lnTo>
                  <a:lnTo>
                    <a:pt x="1991" y="82"/>
                  </a:lnTo>
                  <a:lnTo>
                    <a:pt x="2011" y="113"/>
                  </a:lnTo>
                  <a:lnTo>
                    <a:pt x="2025" y="147"/>
                  </a:lnTo>
                  <a:lnTo>
                    <a:pt x="2059" y="274"/>
                  </a:lnTo>
                  <a:lnTo>
                    <a:pt x="2065" y="287"/>
                  </a:lnTo>
                  <a:lnTo>
                    <a:pt x="2076" y="299"/>
                  </a:lnTo>
                  <a:lnTo>
                    <a:pt x="2088" y="311"/>
                  </a:lnTo>
                  <a:lnTo>
                    <a:pt x="2099" y="318"/>
                  </a:lnTo>
                  <a:lnTo>
                    <a:pt x="2103" y="319"/>
                  </a:lnTo>
                  <a:lnTo>
                    <a:pt x="2208" y="364"/>
                  </a:lnTo>
                  <a:lnTo>
                    <a:pt x="2218" y="367"/>
                  </a:lnTo>
                  <a:lnTo>
                    <a:pt x="2235" y="369"/>
                  </a:lnTo>
                  <a:lnTo>
                    <a:pt x="2249" y="367"/>
                  </a:lnTo>
                  <a:lnTo>
                    <a:pt x="2259" y="364"/>
                  </a:lnTo>
                  <a:lnTo>
                    <a:pt x="2266" y="362"/>
                  </a:lnTo>
                  <a:lnTo>
                    <a:pt x="2369" y="304"/>
                  </a:lnTo>
                  <a:lnTo>
                    <a:pt x="2399" y="290"/>
                  </a:lnTo>
                  <a:lnTo>
                    <a:pt x="2431" y="282"/>
                  </a:lnTo>
                  <a:lnTo>
                    <a:pt x="2465" y="279"/>
                  </a:lnTo>
                  <a:lnTo>
                    <a:pt x="2507" y="282"/>
                  </a:lnTo>
                  <a:lnTo>
                    <a:pt x="2545" y="294"/>
                  </a:lnTo>
                  <a:lnTo>
                    <a:pt x="2579" y="311"/>
                  </a:lnTo>
                  <a:lnTo>
                    <a:pt x="2610" y="336"/>
                  </a:lnTo>
                  <a:lnTo>
                    <a:pt x="2913" y="641"/>
                  </a:lnTo>
                  <a:lnTo>
                    <a:pt x="2938" y="669"/>
                  </a:lnTo>
                  <a:lnTo>
                    <a:pt x="2955" y="703"/>
                  </a:lnTo>
                  <a:lnTo>
                    <a:pt x="2966" y="737"/>
                  </a:lnTo>
                  <a:lnTo>
                    <a:pt x="2970" y="774"/>
                  </a:lnTo>
                  <a:lnTo>
                    <a:pt x="2969" y="811"/>
                  </a:lnTo>
                  <a:lnTo>
                    <a:pt x="2961" y="848"/>
                  </a:lnTo>
                  <a:lnTo>
                    <a:pt x="2946" y="882"/>
                  </a:lnTo>
                  <a:lnTo>
                    <a:pt x="2885" y="991"/>
                  </a:lnTo>
                  <a:lnTo>
                    <a:pt x="2881" y="1003"/>
                  </a:lnTo>
                  <a:lnTo>
                    <a:pt x="2879" y="1020"/>
                  </a:lnTo>
                  <a:lnTo>
                    <a:pt x="2879" y="1037"/>
                  </a:lnTo>
                  <a:lnTo>
                    <a:pt x="2882" y="1049"/>
                  </a:lnTo>
                  <a:lnTo>
                    <a:pt x="2884" y="1054"/>
                  </a:lnTo>
                  <a:lnTo>
                    <a:pt x="2919" y="1139"/>
                  </a:lnTo>
                  <a:lnTo>
                    <a:pt x="2926" y="1151"/>
                  </a:lnTo>
                  <a:lnTo>
                    <a:pt x="2936" y="1162"/>
                  </a:lnTo>
                  <a:lnTo>
                    <a:pt x="2950" y="1173"/>
                  </a:lnTo>
                  <a:lnTo>
                    <a:pt x="2961" y="1179"/>
                  </a:lnTo>
                  <a:lnTo>
                    <a:pt x="3085" y="1213"/>
                  </a:lnTo>
                  <a:lnTo>
                    <a:pt x="3119" y="1226"/>
                  </a:lnTo>
                  <a:lnTo>
                    <a:pt x="3150" y="1246"/>
                  </a:lnTo>
                  <a:lnTo>
                    <a:pt x="3177" y="1271"/>
                  </a:lnTo>
                  <a:lnTo>
                    <a:pt x="3199" y="1302"/>
                  </a:lnTo>
                  <a:lnTo>
                    <a:pt x="3216" y="1334"/>
                  </a:lnTo>
                  <a:lnTo>
                    <a:pt x="3227" y="1370"/>
                  </a:lnTo>
                  <a:lnTo>
                    <a:pt x="3232" y="1407"/>
                  </a:lnTo>
                  <a:lnTo>
                    <a:pt x="3232" y="1837"/>
                  </a:lnTo>
                  <a:lnTo>
                    <a:pt x="3227" y="1874"/>
                  </a:lnTo>
                  <a:lnTo>
                    <a:pt x="3216" y="1910"/>
                  </a:lnTo>
                  <a:lnTo>
                    <a:pt x="3199" y="1942"/>
                  </a:lnTo>
                  <a:lnTo>
                    <a:pt x="3177" y="1971"/>
                  </a:lnTo>
                  <a:lnTo>
                    <a:pt x="3150" y="1998"/>
                  </a:lnTo>
                  <a:lnTo>
                    <a:pt x="3119" y="2016"/>
                  </a:lnTo>
                  <a:lnTo>
                    <a:pt x="3085" y="2030"/>
                  </a:lnTo>
                  <a:lnTo>
                    <a:pt x="2961" y="2064"/>
                  </a:lnTo>
                  <a:lnTo>
                    <a:pt x="2950" y="2071"/>
                  </a:lnTo>
                  <a:lnTo>
                    <a:pt x="2936" y="2080"/>
                  </a:lnTo>
                  <a:lnTo>
                    <a:pt x="2926" y="2092"/>
                  </a:lnTo>
                  <a:lnTo>
                    <a:pt x="2919" y="2105"/>
                  </a:lnTo>
                  <a:lnTo>
                    <a:pt x="2918" y="2108"/>
                  </a:lnTo>
                  <a:lnTo>
                    <a:pt x="2876" y="2207"/>
                  </a:lnTo>
                  <a:lnTo>
                    <a:pt x="2873" y="2219"/>
                  </a:lnTo>
                  <a:lnTo>
                    <a:pt x="2873" y="2236"/>
                  </a:lnTo>
                  <a:lnTo>
                    <a:pt x="2875" y="2252"/>
                  </a:lnTo>
                  <a:lnTo>
                    <a:pt x="2879" y="2264"/>
                  </a:lnTo>
                  <a:lnTo>
                    <a:pt x="2935" y="2364"/>
                  </a:lnTo>
                  <a:lnTo>
                    <a:pt x="2950" y="2399"/>
                  </a:lnTo>
                  <a:lnTo>
                    <a:pt x="2958" y="2436"/>
                  </a:lnTo>
                  <a:lnTo>
                    <a:pt x="2960" y="2473"/>
                  </a:lnTo>
                  <a:lnTo>
                    <a:pt x="2955" y="2508"/>
                  </a:lnTo>
                  <a:lnTo>
                    <a:pt x="2944" y="2544"/>
                  </a:lnTo>
                  <a:lnTo>
                    <a:pt x="2926" y="2576"/>
                  </a:lnTo>
                  <a:lnTo>
                    <a:pt x="2902" y="2606"/>
                  </a:lnTo>
                  <a:lnTo>
                    <a:pt x="2598" y="2911"/>
                  </a:lnTo>
                  <a:lnTo>
                    <a:pt x="2569" y="2934"/>
                  </a:lnTo>
                  <a:lnTo>
                    <a:pt x="2533" y="2952"/>
                  </a:lnTo>
                  <a:lnTo>
                    <a:pt x="2496" y="2963"/>
                  </a:lnTo>
                  <a:lnTo>
                    <a:pt x="2454" y="2968"/>
                  </a:lnTo>
                  <a:lnTo>
                    <a:pt x="2420" y="2965"/>
                  </a:lnTo>
                  <a:lnTo>
                    <a:pt x="2388" y="2957"/>
                  </a:lnTo>
                  <a:lnTo>
                    <a:pt x="2358" y="2943"/>
                  </a:lnTo>
                  <a:lnTo>
                    <a:pt x="2258" y="2886"/>
                  </a:lnTo>
                  <a:lnTo>
                    <a:pt x="2252" y="2883"/>
                  </a:lnTo>
                  <a:lnTo>
                    <a:pt x="2239" y="2881"/>
                  </a:lnTo>
                  <a:lnTo>
                    <a:pt x="2225" y="2880"/>
                  </a:lnTo>
                  <a:lnTo>
                    <a:pt x="2208" y="2881"/>
                  </a:lnTo>
                  <a:lnTo>
                    <a:pt x="2199" y="2884"/>
                  </a:lnTo>
                  <a:lnTo>
                    <a:pt x="2195" y="2886"/>
                  </a:lnTo>
                  <a:lnTo>
                    <a:pt x="2096" y="2926"/>
                  </a:lnTo>
                  <a:lnTo>
                    <a:pt x="2085" y="2934"/>
                  </a:lnTo>
                  <a:lnTo>
                    <a:pt x="2072" y="2945"/>
                  </a:lnTo>
                  <a:lnTo>
                    <a:pt x="2063" y="2957"/>
                  </a:lnTo>
                  <a:lnTo>
                    <a:pt x="2057" y="2969"/>
                  </a:lnTo>
                  <a:lnTo>
                    <a:pt x="2025" y="3089"/>
                  </a:lnTo>
                  <a:lnTo>
                    <a:pt x="2011" y="3123"/>
                  </a:lnTo>
                  <a:lnTo>
                    <a:pt x="1991" y="3154"/>
                  </a:lnTo>
                  <a:lnTo>
                    <a:pt x="1966" y="3181"/>
                  </a:lnTo>
                  <a:lnTo>
                    <a:pt x="1936" y="3205"/>
                  </a:lnTo>
                  <a:lnTo>
                    <a:pt x="1902" y="3222"/>
                  </a:lnTo>
                  <a:lnTo>
                    <a:pt x="1867" y="3232"/>
                  </a:lnTo>
                  <a:lnTo>
                    <a:pt x="1831" y="3236"/>
                  </a:lnTo>
                  <a:lnTo>
                    <a:pt x="1400" y="3236"/>
                  </a:lnTo>
                  <a:lnTo>
                    <a:pt x="1363" y="3232"/>
                  </a:lnTo>
                  <a:lnTo>
                    <a:pt x="1328" y="3222"/>
                  </a:lnTo>
                  <a:lnTo>
                    <a:pt x="1295" y="3205"/>
                  </a:lnTo>
                  <a:lnTo>
                    <a:pt x="1266" y="3181"/>
                  </a:lnTo>
                  <a:lnTo>
                    <a:pt x="1241" y="3154"/>
                  </a:lnTo>
                  <a:lnTo>
                    <a:pt x="1221" y="3123"/>
                  </a:lnTo>
                  <a:lnTo>
                    <a:pt x="1207" y="3089"/>
                  </a:lnTo>
                  <a:lnTo>
                    <a:pt x="1175" y="2969"/>
                  </a:lnTo>
                  <a:lnTo>
                    <a:pt x="1168" y="2957"/>
                  </a:lnTo>
                  <a:lnTo>
                    <a:pt x="1159" y="2945"/>
                  </a:lnTo>
                  <a:lnTo>
                    <a:pt x="1147" y="2934"/>
                  </a:lnTo>
                  <a:lnTo>
                    <a:pt x="1134" y="2926"/>
                  </a:lnTo>
                  <a:lnTo>
                    <a:pt x="1130" y="2925"/>
                  </a:lnTo>
                  <a:lnTo>
                    <a:pt x="1023" y="2880"/>
                  </a:lnTo>
                  <a:lnTo>
                    <a:pt x="1014" y="2877"/>
                  </a:lnTo>
                  <a:lnTo>
                    <a:pt x="997" y="2875"/>
                  </a:lnTo>
                  <a:lnTo>
                    <a:pt x="983" y="2877"/>
                  </a:lnTo>
                  <a:lnTo>
                    <a:pt x="972" y="2878"/>
                  </a:lnTo>
                  <a:lnTo>
                    <a:pt x="966" y="2881"/>
                  </a:lnTo>
                  <a:lnTo>
                    <a:pt x="872" y="2935"/>
                  </a:lnTo>
                  <a:lnTo>
                    <a:pt x="841" y="2949"/>
                  </a:lnTo>
                  <a:lnTo>
                    <a:pt x="808" y="2957"/>
                  </a:lnTo>
                  <a:lnTo>
                    <a:pt x="774" y="2960"/>
                  </a:lnTo>
                  <a:lnTo>
                    <a:pt x="734" y="2955"/>
                  </a:lnTo>
                  <a:lnTo>
                    <a:pt x="695" y="2945"/>
                  </a:lnTo>
                  <a:lnTo>
                    <a:pt x="661" y="2926"/>
                  </a:lnTo>
                  <a:lnTo>
                    <a:pt x="631" y="2903"/>
                  </a:lnTo>
                  <a:lnTo>
                    <a:pt x="326" y="2598"/>
                  </a:lnTo>
                  <a:lnTo>
                    <a:pt x="303" y="2569"/>
                  </a:lnTo>
                  <a:lnTo>
                    <a:pt x="286" y="2536"/>
                  </a:lnTo>
                  <a:lnTo>
                    <a:pt x="274" y="2501"/>
                  </a:lnTo>
                  <a:lnTo>
                    <a:pt x="269" y="2463"/>
                  </a:lnTo>
                  <a:lnTo>
                    <a:pt x="270" y="2426"/>
                  </a:lnTo>
                  <a:lnTo>
                    <a:pt x="278" y="2391"/>
                  </a:lnTo>
                  <a:lnTo>
                    <a:pt x="294" y="2357"/>
                  </a:lnTo>
                  <a:lnTo>
                    <a:pt x="349" y="2259"/>
                  </a:lnTo>
                  <a:lnTo>
                    <a:pt x="354" y="2245"/>
                  </a:lnTo>
                  <a:lnTo>
                    <a:pt x="355" y="2230"/>
                  </a:lnTo>
                  <a:lnTo>
                    <a:pt x="355" y="2213"/>
                  </a:lnTo>
                  <a:lnTo>
                    <a:pt x="352" y="2200"/>
                  </a:lnTo>
                  <a:lnTo>
                    <a:pt x="349" y="2196"/>
                  </a:lnTo>
                  <a:lnTo>
                    <a:pt x="312" y="2105"/>
                  </a:lnTo>
                  <a:lnTo>
                    <a:pt x="306" y="2092"/>
                  </a:lnTo>
                  <a:lnTo>
                    <a:pt x="294" y="2080"/>
                  </a:lnTo>
                  <a:lnTo>
                    <a:pt x="281" y="2071"/>
                  </a:lnTo>
                  <a:lnTo>
                    <a:pt x="269" y="2064"/>
                  </a:lnTo>
                  <a:lnTo>
                    <a:pt x="147" y="2030"/>
                  </a:lnTo>
                  <a:lnTo>
                    <a:pt x="113" y="2016"/>
                  </a:lnTo>
                  <a:lnTo>
                    <a:pt x="82" y="1998"/>
                  </a:lnTo>
                  <a:lnTo>
                    <a:pt x="54" y="1971"/>
                  </a:lnTo>
                  <a:lnTo>
                    <a:pt x="31" y="1942"/>
                  </a:lnTo>
                  <a:lnTo>
                    <a:pt x="14" y="1910"/>
                  </a:lnTo>
                  <a:lnTo>
                    <a:pt x="3" y="1874"/>
                  </a:lnTo>
                  <a:lnTo>
                    <a:pt x="0" y="1837"/>
                  </a:lnTo>
                  <a:lnTo>
                    <a:pt x="0" y="1407"/>
                  </a:lnTo>
                  <a:lnTo>
                    <a:pt x="3" y="1370"/>
                  </a:lnTo>
                  <a:lnTo>
                    <a:pt x="14" y="1334"/>
                  </a:lnTo>
                  <a:lnTo>
                    <a:pt x="31" y="1302"/>
                  </a:lnTo>
                  <a:lnTo>
                    <a:pt x="54" y="1271"/>
                  </a:lnTo>
                  <a:lnTo>
                    <a:pt x="82" y="1246"/>
                  </a:lnTo>
                  <a:lnTo>
                    <a:pt x="113" y="1226"/>
                  </a:lnTo>
                  <a:lnTo>
                    <a:pt x="147" y="1213"/>
                  </a:lnTo>
                  <a:lnTo>
                    <a:pt x="260" y="1181"/>
                  </a:lnTo>
                  <a:lnTo>
                    <a:pt x="270" y="1170"/>
                  </a:lnTo>
                  <a:lnTo>
                    <a:pt x="284" y="1155"/>
                  </a:lnTo>
                  <a:lnTo>
                    <a:pt x="298" y="1134"/>
                  </a:lnTo>
                  <a:lnTo>
                    <a:pt x="312" y="1114"/>
                  </a:lnTo>
                  <a:lnTo>
                    <a:pt x="326" y="1093"/>
                  </a:lnTo>
                  <a:lnTo>
                    <a:pt x="337" y="1073"/>
                  </a:lnTo>
                  <a:lnTo>
                    <a:pt x="346" y="1056"/>
                  </a:lnTo>
                  <a:lnTo>
                    <a:pt x="349" y="1043"/>
                  </a:lnTo>
                  <a:lnTo>
                    <a:pt x="349" y="1026"/>
                  </a:lnTo>
                  <a:lnTo>
                    <a:pt x="348" y="1009"/>
                  </a:lnTo>
                  <a:lnTo>
                    <a:pt x="343" y="997"/>
                  </a:lnTo>
                  <a:lnTo>
                    <a:pt x="283" y="890"/>
                  </a:lnTo>
                  <a:lnTo>
                    <a:pt x="267" y="856"/>
                  </a:lnTo>
                  <a:lnTo>
                    <a:pt x="260" y="819"/>
                  </a:lnTo>
                  <a:lnTo>
                    <a:pt x="258" y="782"/>
                  </a:lnTo>
                  <a:lnTo>
                    <a:pt x="263" y="746"/>
                  </a:lnTo>
                  <a:lnTo>
                    <a:pt x="275" y="711"/>
                  </a:lnTo>
                  <a:lnTo>
                    <a:pt x="292" y="678"/>
                  </a:lnTo>
                  <a:lnTo>
                    <a:pt x="315" y="649"/>
                  </a:lnTo>
                  <a:lnTo>
                    <a:pt x="620" y="344"/>
                  </a:lnTo>
                  <a:lnTo>
                    <a:pt x="649" y="319"/>
                  </a:lnTo>
                  <a:lnTo>
                    <a:pt x="685" y="302"/>
                  </a:lnTo>
                  <a:lnTo>
                    <a:pt x="723" y="291"/>
                  </a:lnTo>
                  <a:lnTo>
                    <a:pt x="763" y="287"/>
                  </a:lnTo>
                  <a:lnTo>
                    <a:pt x="797" y="290"/>
                  </a:lnTo>
                  <a:lnTo>
                    <a:pt x="830" y="297"/>
                  </a:lnTo>
                  <a:lnTo>
                    <a:pt x="861" y="311"/>
                  </a:lnTo>
                  <a:lnTo>
                    <a:pt x="957" y="367"/>
                  </a:lnTo>
                  <a:lnTo>
                    <a:pt x="964" y="369"/>
                  </a:lnTo>
                  <a:lnTo>
                    <a:pt x="974" y="372"/>
                  </a:lnTo>
                  <a:lnTo>
                    <a:pt x="988" y="372"/>
                  </a:lnTo>
                  <a:lnTo>
                    <a:pt x="1005" y="370"/>
                  </a:lnTo>
                  <a:lnTo>
                    <a:pt x="1014" y="369"/>
                  </a:lnTo>
                  <a:lnTo>
                    <a:pt x="1018" y="366"/>
                  </a:lnTo>
                  <a:lnTo>
                    <a:pt x="1133" y="318"/>
                  </a:lnTo>
                  <a:lnTo>
                    <a:pt x="1144" y="311"/>
                  </a:lnTo>
                  <a:lnTo>
                    <a:pt x="1156" y="299"/>
                  </a:lnTo>
                  <a:lnTo>
                    <a:pt x="1167" y="287"/>
                  </a:lnTo>
                  <a:lnTo>
                    <a:pt x="1173" y="274"/>
                  </a:lnTo>
                  <a:lnTo>
                    <a:pt x="1207" y="147"/>
                  </a:lnTo>
                  <a:lnTo>
                    <a:pt x="1221" y="113"/>
                  </a:lnTo>
                  <a:lnTo>
                    <a:pt x="1241" y="82"/>
                  </a:lnTo>
                  <a:lnTo>
                    <a:pt x="1266" y="55"/>
                  </a:lnTo>
                  <a:lnTo>
                    <a:pt x="1295" y="33"/>
                  </a:lnTo>
                  <a:lnTo>
                    <a:pt x="1328" y="16"/>
                  </a:lnTo>
                  <a:lnTo>
                    <a:pt x="1363" y="5"/>
                  </a:lnTo>
                  <a:lnTo>
                    <a:pt x="1400" y="0"/>
                  </a:lnTo>
                  <a:close/>
                </a:path>
              </a:pathLst>
            </a:custGeom>
            <a:grpFill/>
            <a:ln w="0">
              <a:noFill/>
              <a:prstDash val="solid"/>
              <a:round/>
            </a:ln>
          </p:spPr>
          <p:txBody>
            <a:bodyPr vert="horz" wrap="square" lIns="101600" tIns="50800" rIns="101600" bIns="50800" numCol="1" anchor="t" anchorCtr="0" compatLnSpc="1"/>
            <a:lstStyle/>
            <a:p>
              <a:endParaRPr lang="ru-RU" sz="1560"/>
            </a:p>
          </p:txBody>
        </p:sp>
        <p:sp>
          <p:nvSpPr>
            <p:cNvPr id="47" name="Freeform 631"/>
            <p:cNvSpPr>
              <a:spLocks noEditPoints="1"/>
            </p:cNvSpPr>
            <p:nvPr/>
          </p:nvSpPr>
          <p:spPr bwMode="auto">
            <a:xfrm>
              <a:off x="6434138" y="1870075"/>
              <a:ext cx="1673225" cy="1676400"/>
            </a:xfrm>
            <a:custGeom>
              <a:gdLst>
                <a:gd name="T0" fmla="*/ 869 w 2110"/>
                <a:gd name="T1" fmla="*/ 543 h 2112"/>
                <a:gd name="T2" fmla="*/ 655 w 2110"/>
                <a:gd name="T3" fmla="*/ 685 h 2112"/>
                <a:gd name="T4" fmla="*/ 530 w 2110"/>
                <a:gd name="T5" fmla="*/ 911 h 2112"/>
                <a:gd name="T6" fmla="*/ 524 w 2110"/>
                <a:gd name="T7" fmla="*/ 1179 h 2112"/>
                <a:gd name="T8" fmla="*/ 641 w 2110"/>
                <a:gd name="T9" fmla="*/ 1409 h 2112"/>
                <a:gd name="T10" fmla="*/ 848 w 2110"/>
                <a:gd name="T11" fmla="*/ 1559 h 2112"/>
                <a:gd name="T12" fmla="*/ 1113 w 2110"/>
                <a:gd name="T13" fmla="*/ 1596 h 2112"/>
                <a:gd name="T14" fmla="*/ 1357 w 2110"/>
                <a:gd name="T15" fmla="*/ 1508 h 2112"/>
                <a:gd name="T16" fmla="*/ 1530 w 2110"/>
                <a:gd name="T17" fmla="*/ 1321 h 2112"/>
                <a:gd name="T18" fmla="*/ 1600 w 2110"/>
                <a:gd name="T19" fmla="*/ 1066 h 2112"/>
                <a:gd name="T20" fmla="*/ 1541 w 2110"/>
                <a:gd name="T21" fmla="*/ 809 h 2112"/>
                <a:gd name="T22" fmla="*/ 1374 w 2110"/>
                <a:gd name="T23" fmla="*/ 614 h 2112"/>
                <a:gd name="T24" fmla="*/ 1134 w 2110"/>
                <a:gd name="T25" fmla="*/ 516 h 2112"/>
                <a:gd name="T26" fmla="*/ 1247 w 2110"/>
                <a:gd name="T27" fmla="*/ 10 h 2112"/>
                <a:gd name="T28" fmla="*/ 1317 w 2110"/>
                <a:gd name="T29" fmla="*/ 148 h 2112"/>
                <a:gd name="T30" fmla="*/ 1383 w 2110"/>
                <a:gd name="T31" fmla="*/ 224 h 2112"/>
                <a:gd name="T32" fmla="*/ 1528 w 2110"/>
                <a:gd name="T33" fmla="*/ 261 h 2112"/>
                <a:gd name="T34" fmla="*/ 1660 w 2110"/>
                <a:gd name="T35" fmla="*/ 207 h 2112"/>
                <a:gd name="T36" fmla="*/ 1918 w 2110"/>
                <a:gd name="T37" fmla="*/ 442 h 2112"/>
                <a:gd name="T38" fmla="*/ 1935 w 2110"/>
                <a:gd name="T39" fmla="*/ 515 h 2112"/>
                <a:gd name="T40" fmla="*/ 1872 w 2110"/>
                <a:gd name="T41" fmla="*/ 656 h 2112"/>
                <a:gd name="T42" fmla="*/ 1912 w 2110"/>
                <a:gd name="T43" fmla="*/ 784 h 2112"/>
                <a:gd name="T44" fmla="*/ 2057 w 2110"/>
                <a:gd name="T45" fmla="*/ 857 h 2112"/>
                <a:gd name="T46" fmla="*/ 2110 w 2110"/>
                <a:gd name="T47" fmla="*/ 929 h 2112"/>
                <a:gd name="T48" fmla="*/ 2069 w 2110"/>
                <a:gd name="T49" fmla="*/ 1287 h 2112"/>
                <a:gd name="T50" fmla="*/ 1918 w 2110"/>
                <a:gd name="T51" fmla="*/ 1344 h 2112"/>
                <a:gd name="T52" fmla="*/ 1853 w 2110"/>
                <a:gd name="T53" fmla="*/ 1473 h 2112"/>
                <a:gd name="T54" fmla="*/ 1899 w 2110"/>
                <a:gd name="T55" fmla="*/ 1620 h 2112"/>
                <a:gd name="T56" fmla="*/ 1898 w 2110"/>
                <a:gd name="T57" fmla="*/ 1694 h 2112"/>
                <a:gd name="T58" fmla="*/ 1638 w 2110"/>
                <a:gd name="T59" fmla="*/ 1932 h 2112"/>
                <a:gd name="T60" fmla="*/ 1515 w 2110"/>
                <a:gd name="T61" fmla="*/ 1884 h 2112"/>
                <a:gd name="T62" fmla="*/ 1414 w 2110"/>
                <a:gd name="T63" fmla="*/ 1878 h 2112"/>
                <a:gd name="T64" fmla="*/ 1290 w 2110"/>
                <a:gd name="T65" fmla="*/ 1954 h 2112"/>
                <a:gd name="T66" fmla="*/ 1227 w 2110"/>
                <a:gd name="T67" fmla="*/ 2096 h 2112"/>
                <a:gd name="T68" fmla="*/ 862 w 2110"/>
                <a:gd name="T69" fmla="*/ 2101 h 2112"/>
                <a:gd name="T70" fmla="*/ 794 w 2110"/>
                <a:gd name="T71" fmla="*/ 1966 h 2112"/>
                <a:gd name="T72" fmla="*/ 728 w 2110"/>
                <a:gd name="T73" fmla="*/ 1892 h 2112"/>
                <a:gd name="T74" fmla="*/ 581 w 2110"/>
                <a:gd name="T75" fmla="*/ 1853 h 2112"/>
                <a:gd name="T76" fmla="*/ 456 w 2110"/>
                <a:gd name="T77" fmla="*/ 1906 h 2112"/>
                <a:gd name="T78" fmla="*/ 198 w 2110"/>
                <a:gd name="T79" fmla="*/ 1669 h 2112"/>
                <a:gd name="T80" fmla="*/ 181 w 2110"/>
                <a:gd name="T81" fmla="*/ 1598 h 2112"/>
                <a:gd name="T82" fmla="*/ 241 w 2110"/>
                <a:gd name="T83" fmla="*/ 1465 h 2112"/>
                <a:gd name="T84" fmla="*/ 198 w 2110"/>
                <a:gd name="T85" fmla="*/ 1330 h 2112"/>
                <a:gd name="T86" fmla="*/ 53 w 2110"/>
                <a:gd name="T87" fmla="*/ 1257 h 2112"/>
                <a:gd name="T88" fmla="*/ 0 w 2110"/>
                <a:gd name="T89" fmla="*/ 1186 h 2112"/>
                <a:gd name="T90" fmla="*/ 40 w 2110"/>
                <a:gd name="T91" fmla="*/ 827 h 2112"/>
                <a:gd name="T92" fmla="*/ 176 w 2110"/>
                <a:gd name="T93" fmla="*/ 775 h 2112"/>
                <a:gd name="T94" fmla="*/ 235 w 2110"/>
                <a:gd name="T95" fmla="*/ 693 h 2112"/>
                <a:gd name="T96" fmla="*/ 250 w 2110"/>
                <a:gd name="T97" fmla="*/ 601 h 2112"/>
                <a:gd name="T98" fmla="*/ 193 w 2110"/>
                <a:gd name="T99" fmla="*/ 467 h 2112"/>
                <a:gd name="T100" fmla="*/ 430 w 2110"/>
                <a:gd name="T101" fmla="*/ 209 h 2112"/>
                <a:gd name="T102" fmla="*/ 501 w 2110"/>
                <a:gd name="T103" fmla="*/ 191 h 2112"/>
                <a:gd name="T104" fmla="*/ 634 w 2110"/>
                <a:gd name="T105" fmla="*/ 250 h 2112"/>
                <a:gd name="T106" fmla="*/ 782 w 2110"/>
                <a:gd name="T107" fmla="*/ 201 h 2112"/>
                <a:gd name="T108" fmla="*/ 855 w 2110"/>
                <a:gd name="T109" fmla="*/ 52 h 2112"/>
                <a:gd name="T110" fmla="*/ 927 w 2110"/>
                <a:gd name="T111" fmla="*/ 0 h 21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110" h="2112">
                  <a:moveTo>
                    <a:pt x="1065" y="510"/>
                  </a:moveTo>
                  <a:lnTo>
                    <a:pt x="997" y="513"/>
                  </a:lnTo>
                  <a:lnTo>
                    <a:pt x="932" y="524"/>
                  </a:lnTo>
                  <a:lnTo>
                    <a:pt x="869" y="543"/>
                  </a:lnTo>
                  <a:lnTo>
                    <a:pt x="808" y="569"/>
                  </a:lnTo>
                  <a:lnTo>
                    <a:pt x="753" y="601"/>
                  </a:lnTo>
                  <a:lnTo>
                    <a:pt x="702" y="640"/>
                  </a:lnTo>
                  <a:lnTo>
                    <a:pt x="655" y="685"/>
                  </a:lnTo>
                  <a:lnTo>
                    <a:pt x="614" y="735"/>
                  </a:lnTo>
                  <a:lnTo>
                    <a:pt x="580" y="790"/>
                  </a:lnTo>
                  <a:lnTo>
                    <a:pt x="552" y="849"/>
                  </a:lnTo>
                  <a:lnTo>
                    <a:pt x="530" y="911"/>
                  </a:lnTo>
                  <a:lnTo>
                    <a:pt x="516" y="976"/>
                  </a:lnTo>
                  <a:lnTo>
                    <a:pt x="510" y="1044"/>
                  </a:lnTo>
                  <a:lnTo>
                    <a:pt x="513" y="1114"/>
                  </a:lnTo>
                  <a:lnTo>
                    <a:pt x="524" y="1179"/>
                  </a:lnTo>
                  <a:lnTo>
                    <a:pt x="544" y="1242"/>
                  </a:lnTo>
                  <a:lnTo>
                    <a:pt x="569" y="1302"/>
                  </a:lnTo>
                  <a:lnTo>
                    <a:pt x="603" y="1358"/>
                  </a:lnTo>
                  <a:lnTo>
                    <a:pt x="641" y="1409"/>
                  </a:lnTo>
                  <a:lnTo>
                    <a:pt x="685" y="1456"/>
                  </a:lnTo>
                  <a:lnTo>
                    <a:pt x="736" y="1496"/>
                  </a:lnTo>
                  <a:lnTo>
                    <a:pt x="790" y="1531"/>
                  </a:lnTo>
                  <a:lnTo>
                    <a:pt x="848" y="1559"/>
                  </a:lnTo>
                  <a:lnTo>
                    <a:pt x="910" y="1581"/>
                  </a:lnTo>
                  <a:lnTo>
                    <a:pt x="975" y="1595"/>
                  </a:lnTo>
                  <a:lnTo>
                    <a:pt x="1045" y="1599"/>
                  </a:lnTo>
                  <a:lnTo>
                    <a:pt x="1113" y="1596"/>
                  </a:lnTo>
                  <a:lnTo>
                    <a:pt x="1179" y="1585"/>
                  </a:lnTo>
                  <a:lnTo>
                    <a:pt x="1241" y="1567"/>
                  </a:lnTo>
                  <a:lnTo>
                    <a:pt x="1301" y="1541"/>
                  </a:lnTo>
                  <a:lnTo>
                    <a:pt x="1357" y="1508"/>
                  </a:lnTo>
                  <a:lnTo>
                    <a:pt x="1408" y="1469"/>
                  </a:lnTo>
                  <a:lnTo>
                    <a:pt x="1454" y="1425"/>
                  </a:lnTo>
                  <a:lnTo>
                    <a:pt x="1496" y="1375"/>
                  </a:lnTo>
                  <a:lnTo>
                    <a:pt x="1530" y="1321"/>
                  </a:lnTo>
                  <a:lnTo>
                    <a:pt x="1558" y="1262"/>
                  </a:lnTo>
                  <a:lnTo>
                    <a:pt x="1579" y="1200"/>
                  </a:lnTo>
                  <a:lnTo>
                    <a:pt x="1593" y="1134"/>
                  </a:lnTo>
                  <a:lnTo>
                    <a:pt x="1600" y="1066"/>
                  </a:lnTo>
                  <a:lnTo>
                    <a:pt x="1596" y="998"/>
                  </a:lnTo>
                  <a:lnTo>
                    <a:pt x="1586" y="931"/>
                  </a:lnTo>
                  <a:lnTo>
                    <a:pt x="1566" y="868"/>
                  </a:lnTo>
                  <a:lnTo>
                    <a:pt x="1541" y="809"/>
                  </a:lnTo>
                  <a:lnTo>
                    <a:pt x="1507" y="753"/>
                  </a:lnTo>
                  <a:lnTo>
                    <a:pt x="1468" y="702"/>
                  </a:lnTo>
                  <a:lnTo>
                    <a:pt x="1425" y="656"/>
                  </a:lnTo>
                  <a:lnTo>
                    <a:pt x="1374" y="614"/>
                  </a:lnTo>
                  <a:lnTo>
                    <a:pt x="1320" y="580"/>
                  </a:lnTo>
                  <a:lnTo>
                    <a:pt x="1261" y="550"/>
                  </a:lnTo>
                  <a:lnTo>
                    <a:pt x="1199" y="530"/>
                  </a:lnTo>
                  <a:lnTo>
                    <a:pt x="1134" y="516"/>
                  </a:lnTo>
                  <a:lnTo>
                    <a:pt x="1065" y="510"/>
                  </a:lnTo>
                  <a:close/>
                  <a:moveTo>
                    <a:pt x="927" y="0"/>
                  </a:moveTo>
                  <a:lnTo>
                    <a:pt x="1224" y="6"/>
                  </a:lnTo>
                  <a:lnTo>
                    <a:pt x="1247" y="10"/>
                  </a:lnTo>
                  <a:lnTo>
                    <a:pt x="1267" y="23"/>
                  </a:lnTo>
                  <a:lnTo>
                    <a:pt x="1284" y="40"/>
                  </a:lnTo>
                  <a:lnTo>
                    <a:pt x="1294" y="62"/>
                  </a:lnTo>
                  <a:lnTo>
                    <a:pt x="1317" y="148"/>
                  </a:lnTo>
                  <a:lnTo>
                    <a:pt x="1326" y="171"/>
                  </a:lnTo>
                  <a:lnTo>
                    <a:pt x="1341" y="193"/>
                  </a:lnTo>
                  <a:lnTo>
                    <a:pt x="1362" y="212"/>
                  </a:lnTo>
                  <a:lnTo>
                    <a:pt x="1383" y="224"/>
                  </a:lnTo>
                  <a:lnTo>
                    <a:pt x="1453" y="255"/>
                  </a:lnTo>
                  <a:lnTo>
                    <a:pt x="1476" y="263"/>
                  </a:lnTo>
                  <a:lnTo>
                    <a:pt x="1502" y="264"/>
                  </a:lnTo>
                  <a:lnTo>
                    <a:pt x="1528" y="261"/>
                  </a:lnTo>
                  <a:lnTo>
                    <a:pt x="1552" y="253"/>
                  </a:lnTo>
                  <a:lnTo>
                    <a:pt x="1624" y="215"/>
                  </a:lnTo>
                  <a:lnTo>
                    <a:pt x="1641" y="209"/>
                  </a:lnTo>
                  <a:lnTo>
                    <a:pt x="1660" y="207"/>
                  </a:lnTo>
                  <a:lnTo>
                    <a:pt x="1680" y="209"/>
                  </a:lnTo>
                  <a:lnTo>
                    <a:pt x="1697" y="216"/>
                  </a:lnTo>
                  <a:lnTo>
                    <a:pt x="1712" y="229"/>
                  </a:lnTo>
                  <a:lnTo>
                    <a:pt x="1918" y="442"/>
                  </a:lnTo>
                  <a:lnTo>
                    <a:pt x="1929" y="458"/>
                  </a:lnTo>
                  <a:lnTo>
                    <a:pt x="1935" y="476"/>
                  </a:lnTo>
                  <a:lnTo>
                    <a:pt x="1938" y="495"/>
                  </a:lnTo>
                  <a:lnTo>
                    <a:pt x="1935" y="515"/>
                  </a:lnTo>
                  <a:lnTo>
                    <a:pt x="1929" y="532"/>
                  </a:lnTo>
                  <a:lnTo>
                    <a:pt x="1884" y="606"/>
                  </a:lnTo>
                  <a:lnTo>
                    <a:pt x="1875" y="629"/>
                  </a:lnTo>
                  <a:lnTo>
                    <a:pt x="1872" y="656"/>
                  </a:lnTo>
                  <a:lnTo>
                    <a:pt x="1872" y="682"/>
                  </a:lnTo>
                  <a:lnTo>
                    <a:pt x="1879" y="705"/>
                  </a:lnTo>
                  <a:lnTo>
                    <a:pt x="1901" y="762"/>
                  </a:lnTo>
                  <a:lnTo>
                    <a:pt x="1912" y="784"/>
                  </a:lnTo>
                  <a:lnTo>
                    <a:pt x="1929" y="806"/>
                  </a:lnTo>
                  <a:lnTo>
                    <a:pt x="1950" y="821"/>
                  </a:lnTo>
                  <a:lnTo>
                    <a:pt x="1972" y="832"/>
                  </a:lnTo>
                  <a:lnTo>
                    <a:pt x="2057" y="857"/>
                  </a:lnTo>
                  <a:lnTo>
                    <a:pt x="2077" y="868"/>
                  </a:lnTo>
                  <a:lnTo>
                    <a:pt x="2094" y="885"/>
                  </a:lnTo>
                  <a:lnTo>
                    <a:pt x="2105" y="906"/>
                  </a:lnTo>
                  <a:lnTo>
                    <a:pt x="2110" y="929"/>
                  </a:lnTo>
                  <a:lnTo>
                    <a:pt x="2103" y="1227"/>
                  </a:lnTo>
                  <a:lnTo>
                    <a:pt x="2099" y="1250"/>
                  </a:lnTo>
                  <a:lnTo>
                    <a:pt x="2086" y="1271"/>
                  </a:lnTo>
                  <a:lnTo>
                    <a:pt x="2069" y="1287"/>
                  </a:lnTo>
                  <a:lnTo>
                    <a:pt x="2048" y="1298"/>
                  </a:lnTo>
                  <a:lnTo>
                    <a:pt x="1963" y="1319"/>
                  </a:lnTo>
                  <a:lnTo>
                    <a:pt x="1940" y="1329"/>
                  </a:lnTo>
                  <a:lnTo>
                    <a:pt x="1918" y="1344"/>
                  </a:lnTo>
                  <a:lnTo>
                    <a:pt x="1901" y="1364"/>
                  </a:lnTo>
                  <a:lnTo>
                    <a:pt x="1889" y="1386"/>
                  </a:lnTo>
                  <a:lnTo>
                    <a:pt x="1861" y="1449"/>
                  </a:lnTo>
                  <a:lnTo>
                    <a:pt x="1853" y="1473"/>
                  </a:lnTo>
                  <a:lnTo>
                    <a:pt x="1850" y="1500"/>
                  </a:lnTo>
                  <a:lnTo>
                    <a:pt x="1853" y="1527"/>
                  </a:lnTo>
                  <a:lnTo>
                    <a:pt x="1862" y="1550"/>
                  </a:lnTo>
                  <a:lnTo>
                    <a:pt x="1899" y="1620"/>
                  </a:lnTo>
                  <a:lnTo>
                    <a:pt x="1906" y="1637"/>
                  </a:lnTo>
                  <a:lnTo>
                    <a:pt x="1907" y="1657"/>
                  </a:lnTo>
                  <a:lnTo>
                    <a:pt x="1904" y="1675"/>
                  </a:lnTo>
                  <a:lnTo>
                    <a:pt x="1898" y="1694"/>
                  </a:lnTo>
                  <a:lnTo>
                    <a:pt x="1885" y="1708"/>
                  </a:lnTo>
                  <a:lnTo>
                    <a:pt x="1672" y="1915"/>
                  </a:lnTo>
                  <a:lnTo>
                    <a:pt x="1657" y="1926"/>
                  </a:lnTo>
                  <a:lnTo>
                    <a:pt x="1638" y="1932"/>
                  </a:lnTo>
                  <a:lnTo>
                    <a:pt x="1620" y="1934"/>
                  </a:lnTo>
                  <a:lnTo>
                    <a:pt x="1600" y="1932"/>
                  </a:lnTo>
                  <a:lnTo>
                    <a:pt x="1583" y="1924"/>
                  </a:lnTo>
                  <a:lnTo>
                    <a:pt x="1515" y="1884"/>
                  </a:lnTo>
                  <a:lnTo>
                    <a:pt x="1491" y="1875"/>
                  </a:lnTo>
                  <a:lnTo>
                    <a:pt x="1465" y="1870"/>
                  </a:lnTo>
                  <a:lnTo>
                    <a:pt x="1439" y="1872"/>
                  </a:lnTo>
                  <a:lnTo>
                    <a:pt x="1414" y="1878"/>
                  </a:lnTo>
                  <a:lnTo>
                    <a:pt x="1349" y="1904"/>
                  </a:lnTo>
                  <a:lnTo>
                    <a:pt x="1326" y="1915"/>
                  </a:lnTo>
                  <a:lnTo>
                    <a:pt x="1306" y="1932"/>
                  </a:lnTo>
                  <a:lnTo>
                    <a:pt x="1290" y="1954"/>
                  </a:lnTo>
                  <a:lnTo>
                    <a:pt x="1280" y="1977"/>
                  </a:lnTo>
                  <a:lnTo>
                    <a:pt x="1255" y="2057"/>
                  </a:lnTo>
                  <a:lnTo>
                    <a:pt x="1244" y="2079"/>
                  </a:lnTo>
                  <a:lnTo>
                    <a:pt x="1227" y="2096"/>
                  </a:lnTo>
                  <a:lnTo>
                    <a:pt x="1205" y="2107"/>
                  </a:lnTo>
                  <a:lnTo>
                    <a:pt x="1182" y="2112"/>
                  </a:lnTo>
                  <a:lnTo>
                    <a:pt x="886" y="2105"/>
                  </a:lnTo>
                  <a:lnTo>
                    <a:pt x="862" y="2101"/>
                  </a:lnTo>
                  <a:lnTo>
                    <a:pt x="842" y="2088"/>
                  </a:lnTo>
                  <a:lnTo>
                    <a:pt x="825" y="2071"/>
                  </a:lnTo>
                  <a:lnTo>
                    <a:pt x="816" y="2050"/>
                  </a:lnTo>
                  <a:lnTo>
                    <a:pt x="794" y="1966"/>
                  </a:lnTo>
                  <a:lnTo>
                    <a:pt x="785" y="1944"/>
                  </a:lnTo>
                  <a:lnTo>
                    <a:pt x="770" y="1923"/>
                  </a:lnTo>
                  <a:lnTo>
                    <a:pt x="750" y="1904"/>
                  </a:lnTo>
                  <a:lnTo>
                    <a:pt x="728" y="1892"/>
                  </a:lnTo>
                  <a:lnTo>
                    <a:pt x="657" y="1861"/>
                  </a:lnTo>
                  <a:lnTo>
                    <a:pt x="634" y="1853"/>
                  </a:lnTo>
                  <a:lnTo>
                    <a:pt x="607" y="1850"/>
                  </a:lnTo>
                  <a:lnTo>
                    <a:pt x="581" y="1853"/>
                  </a:lnTo>
                  <a:lnTo>
                    <a:pt x="558" y="1862"/>
                  </a:lnTo>
                  <a:lnTo>
                    <a:pt x="491" y="1898"/>
                  </a:lnTo>
                  <a:lnTo>
                    <a:pt x="474" y="1904"/>
                  </a:lnTo>
                  <a:lnTo>
                    <a:pt x="456" y="1906"/>
                  </a:lnTo>
                  <a:lnTo>
                    <a:pt x="436" y="1903"/>
                  </a:lnTo>
                  <a:lnTo>
                    <a:pt x="419" y="1895"/>
                  </a:lnTo>
                  <a:lnTo>
                    <a:pt x="403" y="1884"/>
                  </a:lnTo>
                  <a:lnTo>
                    <a:pt x="198" y="1669"/>
                  </a:lnTo>
                  <a:lnTo>
                    <a:pt x="187" y="1654"/>
                  </a:lnTo>
                  <a:lnTo>
                    <a:pt x="181" y="1637"/>
                  </a:lnTo>
                  <a:lnTo>
                    <a:pt x="178" y="1616"/>
                  </a:lnTo>
                  <a:lnTo>
                    <a:pt x="181" y="1598"/>
                  </a:lnTo>
                  <a:lnTo>
                    <a:pt x="187" y="1581"/>
                  </a:lnTo>
                  <a:lnTo>
                    <a:pt x="227" y="1513"/>
                  </a:lnTo>
                  <a:lnTo>
                    <a:pt x="236" y="1491"/>
                  </a:lnTo>
                  <a:lnTo>
                    <a:pt x="241" y="1465"/>
                  </a:lnTo>
                  <a:lnTo>
                    <a:pt x="240" y="1437"/>
                  </a:lnTo>
                  <a:lnTo>
                    <a:pt x="233" y="1414"/>
                  </a:lnTo>
                  <a:lnTo>
                    <a:pt x="209" y="1352"/>
                  </a:lnTo>
                  <a:lnTo>
                    <a:pt x="198" y="1330"/>
                  </a:lnTo>
                  <a:lnTo>
                    <a:pt x="181" y="1310"/>
                  </a:lnTo>
                  <a:lnTo>
                    <a:pt x="159" y="1293"/>
                  </a:lnTo>
                  <a:lnTo>
                    <a:pt x="138" y="1284"/>
                  </a:lnTo>
                  <a:lnTo>
                    <a:pt x="53" y="1257"/>
                  </a:lnTo>
                  <a:lnTo>
                    <a:pt x="32" y="1247"/>
                  </a:lnTo>
                  <a:lnTo>
                    <a:pt x="15" y="1230"/>
                  </a:lnTo>
                  <a:lnTo>
                    <a:pt x="5" y="1210"/>
                  </a:lnTo>
                  <a:lnTo>
                    <a:pt x="0" y="1186"/>
                  </a:lnTo>
                  <a:lnTo>
                    <a:pt x="6" y="888"/>
                  </a:lnTo>
                  <a:lnTo>
                    <a:pt x="11" y="865"/>
                  </a:lnTo>
                  <a:lnTo>
                    <a:pt x="23" y="844"/>
                  </a:lnTo>
                  <a:lnTo>
                    <a:pt x="40" y="827"/>
                  </a:lnTo>
                  <a:lnTo>
                    <a:pt x="62" y="818"/>
                  </a:lnTo>
                  <a:lnTo>
                    <a:pt x="147" y="796"/>
                  </a:lnTo>
                  <a:lnTo>
                    <a:pt x="161" y="789"/>
                  </a:lnTo>
                  <a:lnTo>
                    <a:pt x="176" y="775"/>
                  </a:lnTo>
                  <a:lnTo>
                    <a:pt x="193" y="755"/>
                  </a:lnTo>
                  <a:lnTo>
                    <a:pt x="209" y="733"/>
                  </a:lnTo>
                  <a:lnTo>
                    <a:pt x="224" y="711"/>
                  </a:lnTo>
                  <a:lnTo>
                    <a:pt x="235" y="693"/>
                  </a:lnTo>
                  <a:lnTo>
                    <a:pt x="244" y="677"/>
                  </a:lnTo>
                  <a:lnTo>
                    <a:pt x="250" y="654"/>
                  </a:lnTo>
                  <a:lnTo>
                    <a:pt x="253" y="628"/>
                  </a:lnTo>
                  <a:lnTo>
                    <a:pt x="250" y="601"/>
                  </a:lnTo>
                  <a:lnTo>
                    <a:pt x="241" y="578"/>
                  </a:lnTo>
                  <a:lnTo>
                    <a:pt x="201" y="502"/>
                  </a:lnTo>
                  <a:lnTo>
                    <a:pt x="195" y="485"/>
                  </a:lnTo>
                  <a:lnTo>
                    <a:pt x="193" y="467"/>
                  </a:lnTo>
                  <a:lnTo>
                    <a:pt x="196" y="447"/>
                  </a:lnTo>
                  <a:lnTo>
                    <a:pt x="202" y="430"/>
                  </a:lnTo>
                  <a:lnTo>
                    <a:pt x="215" y="414"/>
                  </a:lnTo>
                  <a:lnTo>
                    <a:pt x="430" y="209"/>
                  </a:lnTo>
                  <a:lnTo>
                    <a:pt x="444" y="198"/>
                  </a:lnTo>
                  <a:lnTo>
                    <a:pt x="462" y="191"/>
                  </a:lnTo>
                  <a:lnTo>
                    <a:pt x="482" y="188"/>
                  </a:lnTo>
                  <a:lnTo>
                    <a:pt x="501" y="191"/>
                  </a:lnTo>
                  <a:lnTo>
                    <a:pt x="518" y="198"/>
                  </a:lnTo>
                  <a:lnTo>
                    <a:pt x="584" y="238"/>
                  </a:lnTo>
                  <a:lnTo>
                    <a:pt x="607" y="247"/>
                  </a:lnTo>
                  <a:lnTo>
                    <a:pt x="634" y="250"/>
                  </a:lnTo>
                  <a:lnTo>
                    <a:pt x="660" y="249"/>
                  </a:lnTo>
                  <a:lnTo>
                    <a:pt x="683" y="243"/>
                  </a:lnTo>
                  <a:lnTo>
                    <a:pt x="759" y="212"/>
                  </a:lnTo>
                  <a:lnTo>
                    <a:pt x="782" y="201"/>
                  </a:lnTo>
                  <a:lnTo>
                    <a:pt x="802" y="182"/>
                  </a:lnTo>
                  <a:lnTo>
                    <a:pt x="819" y="162"/>
                  </a:lnTo>
                  <a:lnTo>
                    <a:pt x="828" y="139"/>
                  </a:lnTo>
                  <a:lnTo>
                    <a:pt x="855" y="52"/>
                  </a:lnTo>
                  <a:lnTo>
                    <a:pt x="865" y="32"/>
                  </a:lnTo>
                  <a:lnTo>
                    <a:pt x="882" y="15"/>
                  </a:lnTo>
                  <a:lnTo>
                    <a:pt x="904" y="3"/>
                  </a:lnTo>
                  <a:lnTo>
                    <a:pt x="927" y="0"/>
                  </a:lnTo>
                  <a:close/>
                </a:path>
              </a:pathLst>
            </a:custGeom>
            <a:grpFill/>
            <a:ln w="0">
              <a:noFill/>
              <a:prstDash val="solid"/>
              <a:round/>
            </a:ln>
          </p:spPr>
          <p:txBody>
            <a:bodyPr vert="horz" wrap="square" lIns="101600" tIns="50800" rIns="101600" bIns="50800" numCol="1" anchor="t" anchorCtr="0" compatLnSpc="1"/>
            <a:lstStyle/>
            <a:p>
              <a:endParaRPr lang="ru-RU" sz="1560"/>
            </a:p>
          </p:txBody>
        </p:sp>
      </p:grpSp>
      <p:grpSp>
        <p:nvGrpSpPr>
          <p:cNvPr id="48" name="Group 49"/>
          <p:cNvGrpSpPr/>
          <p:nvPr/>
        </p:nvGrpSpPr>
        <p:grpSpPr>
          <a:xfrm>
            <a:off x="1903549" y="4610552"/>
            <a:ext cx="310362" cy="310113"/>
            <a:chOff x="6350" y="4763"/>
            <a:chExt cx="1978025" cy="1976437"/>
          </a:xfrm>
          <a:solidFill>
            <a:schemeClr val="bg1"/>
          </a:solidFill>
        </p:grpSpPr>
        <p:sp>
          <p:nvSpPr>
            <p:cNvPr id="49" name="Freeform 25"/>
            <p:cNvSpPr>
              <a:spLocks noEditPoints="1"/>
            </p:cNvSpPr>
            <p:nvPr/>
          </p:nvSpPr>
          <p:spPr bwMode="auto">
            <a:xfrm>
              <a:off x="6350" y="4763"/>
              <a:ext cx="1978025" cy="1976437"/>
            </a:xfrm>
            <a:custGeom>
              <a:gdLst>
                <a:gd name="T0" fmla="*/ 480 w 524"/>
                <a:gd name="T1" fmla="*/ 49 h 524"/>
                <a:gd name="T2" fmla="*/ 409 w 524"/>
                <a:gd name="T3" fmla="*/ 49 h 524"/>
                <a:gd name="T4" fmla="*/ 409 w 524"/>
                <a:gd name="T5" fmla="*/ 16 h 524"/>
                <a:gd name="T6" fmla="*/ 393 w 524"/>
                <a:gd name="T7" fmla="*/ 0 h 524"/>
                <a:gd name="T8" fmla="*/ 377 w 524"/>
                <a:gd name="T9" fmla="*/ 16 h 524"/>
                <a:gd name="T10" fmla="*/ 377 w 524"/>
                <a:gd name="T11" fmla="*/ 49 h 524"/>
                <a:gd name="T12" fmla="*/ 278 w 524"/>
                <a:gd name="T13" fmla="*/ 49 h 524"/>
                <a:gd name="T14" fmla="*/ 278 w 524"/>
                <a:gd name="T15" fmla="*/ 16 h 524"/>
                <a:gd name="T16" fmla="*/ 262 w 524"/>
                <a:gd name="T17" fmla="*/ 0 h 524"/>
                <a:gd name="T18" fmla="*/ 246 w 524"/>
                <a:gd name="T19" fmla="*/ 16 h 524"/>
                <a:gd name="T20" fmla="*/ 246 w 524"/>
                <a:gd name="T21" fmla="*/ 49 h 524"/>
                <a:gd name="T22" fmla="*/ 147 w 524"/>
                <a:gd name="T23" fmla="*/ 49 h 524"/>
                <a:gd name="T24" fmla="*/ 147 w 524"/>
                <a:gd name="T25" fmla="*/ 16 h 524"/>
                <a:gd name="T26" fmla="*/ 131 w 524"/>
                <a:gd name="T27" fmla="*/ 0 h 524"/>
                <a:gd name="T28" fmla="*/ 115 w 524"/>
                <a:gd name="T29" fmla="*/ 16 h 524"/>
                <a:gd name="T30" fmla="*/ 115 w 524"/>
                <a:gd name="T31" fmla="*/ 49 h 524"/>
                <a:gd name="T32" fmla="*/ 44 w 524"/>
                <a:gd name="T33" fmla="*/ 49 h 524"/>
                <a:gd name="T34" fmla="*/ 0 w 524"/>
                <a:gd name="T35" fmla="*/ 93 h 524"/>
                <a:gd name="T36" fmla="*/ 0 w 524"/>
                <a:gd name="T37" fmla="*/ 480 h 524"/>
                <a:gd name="T38" fmla="*/ 44 w 524"/>
                <a:gd name="T39" fmla="*/ 524 h 524"/>
                <a:gd name="T40" fmla="*/ 480 w 524"/>
                <a:gd name="T41" fmla="*/ 524 h 524"/>
                <a:gd name="T42" fmla="*/ 524 w 524"/>
                <a:gd name="T43" fmla="*/ 480 h 524"/>
                <a:gd name="T44" fmla="*/ 524 w 524"/>
                <a:gd name="T45" fmla="*/ 93 h 524"/>
                <a:gd name="T46" fmla="*/ 480 w 524"/>
                <a:gd name="T47" fmla="*/ 49 h 524"/>
                <a:gd name="T48" fmla="*/ 491 w 524"/>
                <a:gd name="T49" fmla="*/ 480 h 524"/>
                <a:gd name="T50" fmla="*/ 480 w 524"/>
                <a:gd name="T51" fmla="*/ 491 h 524"/>
                <a:gd name="T52" fmla="*/ 44 w 524"/>
                <a:gd name="T53" fmla="*/ 491 h 524"/>
                <a:gd name="T54" fmla="*/ 33 w 524"/>
                <a:gd name="T55" fmla="*/ 480 h 524"/>
                <a:gd name="T56" fmla="*/ 33 w 524"/>
                <a:gd name="T57" fmla="*/ 93 h 524"/>
                <a:gd name="T58" fmla="*/ 44 w 524"/>
                <a:gd name="T59" fmla="*/ 82 h 524"/>
                <a:gd name="T60" fmla="*/ 115 w 524"/>
                <a:gd name="T61" fmla="*/ 82 h 524"/>
                <a:gd name="T62" fmla="*/ 115 w 524"/>
                <a:gd name="T63" fmla="*/ 115 h 524"/>
                <a:gd name="T64" fmla="*/ 131 w 524"/>
                <a:gd name="T65" fmla="*/ 131 h 524"/>
                <a:gd name="T66" fmla="*/ 147 w 524"/>
                <a:gd name="T67" fmla="*/ 115 h 524"/>
                <a:gd name="T68" fmla="*/ 147 w 524"/>
                <a:gd name="T69" fmla="*/ 82 h 524"/>
                <a:gd name="T70" fmla="*/ 246 w 524"/>
                <a:gd name="T71" fmla="*/ 82 h 524"/>
                <a:gd name="T72" fmla="*/ 246 w 524"/>
                <a:gd name="T73" fmla="*/ 115 h 524"/>
                <a:gd name="T74" fmla="*/ 262 w 524"/>
                <a:gd name="T75" fmla="*/ 131 h 524"/>
                <a:gd name="T76" fmla="*/ 278 w 524"/>
                <a:gd name="T77" fmla="*/ 115 h 524"/>
                <a:gd name="T78" fmla="*/ 278 w 524"/>
                <a:gd name="T79" fmla="*/ 82 h 524"/>
                <a:gd name="T80" fmla="*/ 377 w 524"/>
                <a:gd name="T81" fmla="*/ 82 h 524"/>
                <a:gd name="T82" fmla="*/ 377 w 524"/>
                <a:gd name="T83" fmla="*/ 115 h 524"/>
                <a:gd name="T84" fmla="*/ 393 w 524"/>
                <a:gd name="T85" fmla="*/ 131 h 524"/>
                <a:gd name="T86" fmla="*/ 409 w 524"/>
                <a:gd name="T87" fmla="*/ 115 h 524"/>
                <a:gd name="T88" fmla="*/ 409 w 524"/>
                <a:gd name="T89" fmla="*/ 82 h 524"/>
                <a:gd name="T90" fmla="*/ 480 w 524"/>
                <a:gd name="T91" fmla="*/ 82 h 524"/>
                <a:gd name="T92" fmla="*/ 491 w 524"/>
                <a:gd name="T93" fmla="*/ 93 h 524"/>
                <a:gd name="T94" fmla="*/ 491 w 524"/>
                <a:gd name="T95" fmla="*/ 480 h 5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24" h="524">
                  <a:moveTo>
                    <a:pt x="480" y="49"/>
                  </a:moveTo>
                  <a:cubicBezTo>
                    <a:pt x="409" y="49"/>
                    <a:pt x="409" y="49"/>
                    <a:pt x="409" y="49"/>
                  </a:cubicBezTo>
                  <a:cubicBezTo>
                    <a:pt x="409" y="16"/>
                    <a:pt x="409" y="16"/>
                    <a:pt x="409" y="16"/>
                  </a:cubicBezTo>
                  <a:cubicBezTo>
                    <a:pt x="409" y="7"/>
                    <a:pt x="402" y="0"/>
                    <a:pt x="393" y="0"/>
                  </a:cubicBezTo>
                  <a:cubicBezTo>
                    <a:pt x="384" y="0"/>
                    <a:pt x="377" y="7"/>
                    <a:pt x="377" y="16"/>
                  </a:cubicBezTo>
                  <a:cubicBezTo>
                    <a:pt x="377" y="49"/>
                    <a:pt x="377" y="49"/>
                    <a:pt x="377" y="49"/>
                  </a:cubicBezTo>
                  <a:cubicBezTo>
                    <a:pt x="278" y="49"/>
                    <a:pt x="278" y="49"/>
                    <a:pt x="278" y="49"/>
                  </a:cubicBezTo>
                  <a:cubicBezTo>
                    <a:pt x="278" y="16"/>
                    <a:pt x="278" y="16"/>
                    <a:pt x="278" y="16"/>
                  </a:cubicBezTo>
                  <a:cubicBezTo>
                    <a:pt x="278" y="7"/>
                    <a:pt x="271" y="0"/>
                    <a:pt x="262" y="0"/>
                  </a:cubicBezTo>
                  <a:cubicBezTo>
                    <a:pt x="253" y="0"/>
                    <a:pt x="246" y="7"/>
                    <a:pt x="246" y="16"/>
                  </a:cubicBezTo>
                  <a:cubicBezTo>
                    <a:pt x="246" y="49"/>
                    <a:pt x="246" y="49"/>
                    <a:pt x="246" y="49"/>
                  </a:cubicBezTo>
                  <a:cubicBezTo>
                    <a:pt x="147" y="49"/>
                    <a:pt x="147" y="49"/>
                    <a:pt x="147" y="49"/>
                  </a:cubicBezTo>
                  <a:cubicBezTo>
                    <a:pt x="147" y="16"/>
                    <a:pt x="147" y="16"/>
                    <a:pt x="147" y="16"/>
                  </a:cubicBezTo>
                  <a:cubicBezTo>
                    <a:pt x="147" y="7"/>
                    <a:pt x="140" y="0"/>
                    <a:pt x="131" y="0"/>
                  </a:cubicBezTo>
                  <a:cubicBezTo>
                    <a:pt x="122" y="0"/>
                    <a:pt x="115" y="7"/>
                    <a:pt x="115" y="16"/>
                  </a:cubicBezTo>
                  <a:cubicBezTo>
                    <a:pt x="115" y="49"/>
                    <a:pt x="115" y="49"/>
                    <a:pt x="115" y="49"/>
                  </a:cubicBezTo>
                  <a:cubicBezTo>
                    <a:pt x="44" y="49"/>
                    <a:pt x="44" y="49"/>
                    <a:pt x="44" y="49"/>
                  </a:cubicBezTo>
                  <a:cubicBezTo>
                    <a:pt x="20" y="49"/>
                    <a:pt x="0" y="69"/>
                    <a:pt x="0" y="93"/>
                  </a:cubicBezTo>
                  <a:cubicBezTo>
                    <a:pt x="0" y="480"/>
                    <a:pt x="0" y="480"/>
                    <a:pt x="0" y="480"/>
                  </a:cubicBezTo>
                  <a:cubicBezTo>
                    <a:pt x="0" y="504"/>
                    <a:pt x="20" y="524"/>
                    <a:pt x="44" y="524"/>
                  </a:cubicBezTo>
                  <a:cubicBezTo>
                    <a:pt x="480" y="524"/>
                    <a:pt x="480" y="524"/>
                    <a:pt x="480" y="524"/>
                  </a:cubicBezTo>
                  <a:cubicBezTo>
                    <a:pt x="504" y="524"/>
                    <a:pt x="524" y="504"/>
                    <a:pt x="524" y="480"/>
                  </a:cubicBezTo>
                  <a:cubicBezTo>
                    <a:pt x="524" y="93"/>
                    <a:pt x="524" y="93"/>
                    <a:pt x="524" y="93"/>
                  </a:cubicBezTo>
                  <a:cubicBezTo>
                    <a:pt x="524" y="69"/>
                    <a:pt x="504" y="49"/>
                    <a:pt x="480" y="49"/>
                  </a:cubicBezTo>
                  <a:close/>
                  <a:moveTo>
                    <a:pt x="491" y="480"/>
                  </a:moveTo>
                  <a:cubicBezTo>
                    <a:pt x="491" y="486"/>
                    <a:pt x="486" y="491"/>
                    <a:pt x="480" y="491"/>
                  </a:cubicBezTo>
                  <a:cubicBezTo>
                    <a:pt x="44" y="491"/>
                    <a:pt x="44" y="491"/>
                    <a:pt x="44" y="491"/>
                  </a:cubicBezTo>
                  <a:cubicBezTo>
                    <a:pt x="38" y="491"/>
                    <a:pt x="33" y="486"/>
                    <a:pt x="33" y="480"/>
                  </a:cubicBezTo>
                  <a:cubicBezTo>
                    <a:pt x="33" y="93"/>
                    <a:pt x="33" y="93"/>
                    <a:pt x="33" y="93"/>
                  </a:cubicBezTo>
                  <a:cubicBezTo>
                    <a:pt x="33" y="87"/>
                    <a:pt x="38" y="82"/>
                    <a:pt x="44" y="82"/>
                  </a:cubicBezTo>
                  <a:cubicBezTo>
                    <a:pt x="115" y="82"/>
                    <a:pt x="115" y="82"/>
                    <a:pt x="115" y="82"/>
                  </a:cubicBezTo>
                  <a:cubicBezTo>
                    <a:pt x="115" y="115"/>
                    <a:pt x="115" y="115"/>
                    <a:pt x="115" y="115"/>
                  </a:cubicBezTo>
                  <a:cubicBezTo>
                    <a:pt x="115" y="124"/>
                    <a:pt x="122" y="131"/>
                    <a:pt x="131" y="131"/>
                  </a:cubicBezTo>
                  <a:cubicBezTo>
                    <a:pt x="140" y="131"/>
                    <a:pt x="147" y="124"/>
                    <a:pt x="147" y="115"/>
                  </a:cubicBezTo>
                  <a:cubicBezTo>
                    <a:pt x="147" y="82"/>
                    <a:pt x="147" y="82"/>
                    <a:pt x="147" y="82"/>
                  </a:cubicBezTo>
                  <a:cubicBezTo>
                    <a:pt x="246" y="82"/>
                    <a:pt x="246" y="82"/>
                    <a:pt x="246" y="82"/>
                  </a:cubicBezTo>
                  <a:cubicBezTo>
                    <a:pt x="246" y="115"/>
                    <a:pt x="246" y="115"/>
                    <a:pt x="246" y="115"/>
                  </a:cubicBezTo>
                  <a:cubicBezTo>
                    <a:pt x="246" y="124"/>
                    <a:pt x="253" y="131"/>
                    <a:pt x="262" y="131"/>
                  </a:cubicBezTo>
                  <a:cubicBezTo>
                    <a:pt x="271" y="131"/>
                    <a:pt x="278" y="124"/>
                    <a:pt x="278" y="115"/>
                  </a:cubicBezTo>
                  <a:cubicBezTo>
                    <a:pt x="278" y="82"/>
                    <a:pt x="278" y="82"/>
                    <a:pt x="278" y="82"/>
                  </a:cubicBezTo>
                  <a:cubicBezTo>
                    <a:pt x="377" y="82"/>
                    <a:pt x="377" y="82"/>
                    <a:pt x="377" y="82"/>
                  </a:cubicBezTo>
                  <a:cubicBezTo>
                    <a:pt x="377" y="115"/>
                    <a:pt x="377" y="115"/>
                    <a:pt x="377" y="115"/>
                  </a:cubicBezTo>
                  <a:cubicBezTo>
                    <a:pt x="377" y="124"/>
                    <a:pt x="384" y="131"/>
                    <a:pt x="393" y="131"/>
                  </a:cubicBezTo>
                  <a:cubicBezTo>
                    <a:pt x="402" y="131"/>
                    <a:pt x="409" y="124"/>
                    <a:pt x="409" y="115"/>
                  </a:cubicBezTo>
                  <a:cubicBezTo>
                    <a:pt x="409" y="82"/>
                    <a:pt x="409" y="82"/>
                    <a:pt x="409" y="82"/>
                  </a:cubicBezTo>
                  <a:cubicBezTo>
                    <a:pt x="480" y="82"/>
                    <a:pt x="480" y="82"/>
                    <a:pt x="480" y="82"/>
                  </a:cubicBezTo>
                  <a:cubicBezTo>
                    <a:pt x="486" y="82"/>
                    <a:pt x="491" y="87"/>
                    <a:pt x="491" y="93"/>
                  </a:cubicBezTo>
                  <a:lnTo>
                    <a:pt x="491" y="4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50" name="Rectangle 26"/>
            <p:cNvSpPr>
              <a:spLocks noChangeArrowheads="1"/>
            </p:cNvSpPr>
            <p:nvPr/>
          </p:nvSpPr>
          <p:spPr bwMode="auto">
            <a:xfrm>
              <a:off x="441325" y="747713"/>
              <a:ext cx="244475" cy="1857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57" name="Rectangle 27"/>
            <p:cNvSpPr>
              <a:spLocks noChangeArrowheads="1"/>
            </p:cNvSpPr>
            <p:nvPr/>
          </p:nvSpPr>
          <p:spPr bwMode="auto">
            <a:xfrm>
              <a:off x="441325" y="1054100"/>
              <a:ext cx="244475" cy="1873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58" name="Rectangle 28"/>
            <p:cNvSpPr>
              <a:spLocks noChangeArrowheads="1"/>
            </p:cNvSpPr>
            <p:nvPr/>
          </p:nvSpPr>
          <p:spPr bwMode="auto">
            <a:xfrm>
              <a:off x="441325" y="1362075"/>
              <a:ext cx="244475" cy="1857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59" name="Rectangle 29"/>
            <p:cNvSpPr>
              <a:spLocks noChangeArrowheads="1"/>
            </p:cNvSpPr>
            <p:nvPr/>
          </p:nvSpPr>
          <p:spPr bwMode="auto">
            <a:xfrm>
              <a:off x="871538" y="1362075"/>
              <a:ext cx="249238" cy="1857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60" name="Rectangle 30"/>
            <p:cNvSpPr>
              <a:spLocks noChangeArrowheads="1"/>
            </p:cNvSpPr>
            <p:nvPr/>
          </p:nvSpPr>
          <p:spPr bwMode="auto">
            <a:xfrm>
              <a:off x="871538" y="1054100"/>
              <a:ext cx="249238" cy="1873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61" name="Rectangle 31"/>
            <p:cNvSpPr>
              <a:spLocks noChangeArrowheads="1"/>
            </p:cNvSpPr>
            <p:nvPr/>
          </p:nvSpPr>
          <p:spPr bwMode="auto">
            <a:xfrm>
              <a:off x="871538" y="747713"/>
              <a:ext cx="249238" cy="1857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62" name="Rectangle 32"/>
            <p:cNvSpPr>
              <a:spLocks noChangeArrowheads="1"/>
            </p:cNvSpPr>
            <p:nvPr/>
          </p:nvSpPr>
          <p:spPr bwMode="auto">
            <a:xfrm>
              <a:off x="1304925" y="1362075"/>
              <a:ext cx="246063" cy="1857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63" name="Rectangle 33"/>
            <p:cNvSpPr>
              <a:spLocks noChangeArrowheads="1"/>
            </p:cNvSpPr>
            <p:nvPr/>
          </p:nvSpPr>
          <p:spPr bwMode="auto">
            <a:xfrm>
              <a:off x="1304925" y="1054100"/>
              <a:ext cx="246063" cy="1873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64" name="Rectangle 34"/>
            <p:cNvSpPr>
              <a:spLocks noChangeArrowheads="1"/>
            </p:cNvSpPr>
            <p:nvPr/>
          </p:nvSpPr>
          <p:spPr bwMode="auto">
            <a:xfrm>
              <a:off x="1304925" y="747713"/>
              <a:ext cx="246063" cy="1857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grpSp>
      <p:sp>
        <p:nvSpPr>
          <p:cNvPr id="65" name="Freeform 15"/>
          <p:cNvSpPr>
            <a:spLocks noEditPoints="1"/>
          </p:cNvSpPr>
          <p:nvPr/>
        </p:nvSpPr>
        <p:spPr bwMode="auto">
          <a:xfrm>
            <a:off x="2267401" y="3796917"/>
            <a:ext cx="404308" cy="309421"/>
          </a:xfrm>
          <a:custGeom>
            <a:gdLst>
              <a:gd name="T0" fmla="*/ 2181 w 2472"/>
              <a:gd name="T1" fmla="*/ 0 h 1891"/>
              <a:gd name="T2" fmla="*/ 1891 w 2472"/>
              <a:gd name="T3" fmla="*/ 291 h 1891"/>
              <a:gd name="T4" fmla="*/ 1992 w 2472"/>
              <a:gd name="T5" fmla="*/ 509 h 1891"/>
              <a:gd name="T6" fmla="*/ 1638 w 2472"/>
              <a:gd name="T7" fmla="*/ 1040 h 1891"/>
              <a:gd name="T8" fmla="*/ 1527 w 2472"/>
              <a:gd name="T9" fmla="*/ 1018 h 1891"/>
              <a:gd name="T10" fmla="*/ 1271 w 2472"/>
              <a:gd name="T11" fmla="*/ 1172 h 1891"/>
              <a:gd name="T12" fmla="*/ 1070 w 2472"/>
              <a:gd name="T13" fmla="*/ 1051 h 1891"/>
              <a:gd name="T14" fmla="*/ 1090 w 2472"/>
              <a:gd name="T15" fmla="*/ 946 h 1891"/>
              <a:gd name="T16" fmla="*/ 799 w 2472"/>
              <a:gd name="T17" fmla="*/ 656 h 1891"/>
              <a:gd name="T18" fmla="*/ 508 w 2472"/>
              <a:gd name="T19" fmla="*/ 946 h 1891"/>
              <a:gd name="T20" fmla="*/ 608 w 2472"/>
              <a:gd name="T21" fmla="*/ 1163 h 1891"/>
              <a:gd name="T22" fmla="*/ 457 w 2472"/>
              <a:gd name="T23" fmla="*/ 1364 h 1891"/>
              <a:gd name="T24" fmla="*/ 290 w 2472"/>
              <a:gd name="T25" fmla="*/ 1309 h 1891"/>
              <a:gd name="T26" fmla="*/ 0 w 2472"/>
              <a:gd name="T27" fmla="*/ 1600 h 1891"/>
              <a:gd name="T28" fmla="*/ 290 w 2472"/>
              <a:gd name="T29" fmla="*/ 1891 h 1891"/>
              <a:gd name="T30" fmla="*/ 579 w 2472"/>
              <a:gd name="T31" fmla="*/ 1600 h 1891"/>
              <a:gd name="T32" fmla="*/ 511 w 2472"/>
              <a:gd name="T33" fmla="*/ 1415 h 1891"/>
              <a:gd name="T34" fmla="*/ 669 w 2472"/>
              <a:gd name="T35" fmla="*/ 1204 h 1891"/>
              <a:gd name="T36" fmla="*/ 799 w 2472"/>
              <a:gd name="T37" fmla="*/ 1236 h 1891"/>
              <a:gd name="T38" fmla="*/ 1035 w 2472"/>
              <a:gd name="T39" fmla="*/ 1115 h 1891"/>
              <a:gd name="T40" fmla="*/ 1244 w 2472"/>
              <a:gd name="T41" fmla="*/ 1241 h 1891"/>
              <a:gd name="T42" fmla="*/ 1235 w 2472"/>
              <a:gd name="T43" fmla="*/ 1309 h 1891"/>
              <a:gd name="T44" fmla="*/ 1527 w 2472"/>
              <a:gd name="T45" fmla="*/ 1600 h 1891"/>
              <a:gd name="T46" fmla="*/ 1818 w 2472"/>
              <a:gd name="T47" fmla="*/ 1309 h 1891"/>
              <a:gd name="T48" fmla="*/ 1700 w 2472"/>
              <a:gd name="T49" fmla="*/ 1077 h 1891"/>
              <a:gd name="T50" fmla="*/ 2052 w 2472"/>
              <a:gd name="T51" fmla="*/ 550 h 1891"/>
              <a:gd name="T52" fmla="*/ 2181 w 2472"/>
              <a:gd name="T53" fmla="*/ 582 h 1891"/>
              <a:gd name="T54" fmla="*/ 2472 w 2472"/>
              <a:gd name="T55" fmla="*/ 291 h 1891"/>
              <a:gd name="T56" fmla="*/ 2181 w 2472"/>
              <a:gd name="T57" fmla="*/ 0 h 1891"/>
              <a:gd name="T58" fmla="*/ 290 w 2472"/>
              <a:gd name="T59" fmla="*/ 1746 h 1891"/>
              <a:gd name="T60" fmla="*/ 145 w 2472"/>
              <a:gd name="T61" fmla="*/ 1600 h 1891"/>
              <a:gd name="T62" fmla="*/ 290 w 2472"/>
              <a:gd name="T63" fmla="*/ 1455 h 1891"/>
              <a:gd name="T64" fmla="*/ 434 w 2472"/>
              <a:gd name="T65" fmla="*/ 1600 h 1891"/>
              <a:gd name="T66" fmla="*/ 290 w 2472"/>
              <a:gd name="T67" fmla="*/ 1746 h 1891"/>
              <a:gd name="T68" fmla="*/ 799 w 2472"/>
              <a:gd name="T69" fmla="*/ 1091 h 1891"/>
              <a:gd name="T70" fmla="*/ 653 w 2472"/>
              <a:gd name="T71" fmla="*/ 946 h 1891"/>
              <a:gd name="T72" fmla="*/ 799 w 2472"/>
              <a:gd name="T73" fmla="*/ 801 h 1891"/>
              <a:gd name="T74" fmla="*/ 945 w 2472"/>
              <a:gd name="T75" fmla="*/ 946 h 1891"/>
              <a:gd name="T76" fmla="*/ 799 w 2472"/>
              <a:gd name="T77" fmla="*/ 1091 h 1891"/>
              <a:gd name="T78" fmla="*/ 1527 w 2472"/>
              <a:gd name="T79" fmla="*/ 1454 h 1891"/>
              <a:gd name="T80" fmla="*/ 1381 w 2472"/>
              <a:gd name="T81" fmla="*/ 1309 h 1891"/>
              <a:gd name="T82" fmla="*/ 1527 w 2472"/>
              <a:gd name="T83" fmla="*/ 1164 h 1891"/>
              <a:gd name="T84" fmla="*/ 1672 w 2472"/>
              <a:gd name="T85" fmla="*/ 1309 h 1891"/>
              <a:gd name="T86" fmla="*/ 1527 w 2472"/>
              <a:gd name="T87" fmla="*/ 1454 h 1891"/>
              <a:gd name="T88" fmla="*/ 2181 w 2472"/>
              <a:gd name="T89" fmla="*/ 436 h 1891"/>
              <a:gd name="T90" fmla="*/ 2037 w 2472"/>
              <a:gd name="T91" fmla="*/ 291 h 1891"/>
              <a:gd name="T92" fmla="*/ 2181 w 2472"/>
              <a:gd name="T93" fmla="*/ 145 h 1891"/>
              <a:gd name="T94" fmla="*/ 2326 w 2472"/>
              <a:gd name="T95" fmla="*/ 291 h 1891"/>
              <a:gd name="T96" fmla="*/ 2181 w 2472"/>
              <a:gd name="T97" fmla="*/ 436 h 18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472" h="1891">
                <a:moveTo>
                  <a:pt x="2181" y="0"/>
                </a:moveTo>
                <a:cubicBezTo>
                  <a:pt x="2021" y="0"/>
                  <a:pt x="1891" y="130"/>
                  <a:pt x="1891" y="291"/>
                </a:cubicBezTo>
                <a:cubicBezTo>
                  <a:pt x="1891" y="378"/>
                  <a:pt x="1931" y="456"/>
                  <a:pt x="1992" y="509"/>
                </a:cubicBezTo>
                <a:cubicBezTo>
                  <a:pt x="1638" y="1040"/>
                  <a:pt x="1638" y="1040"/>
                  <a:pt x="1638" y="1040"/>
                </a:cubicBezTo>
                <a:cubicBezTo>
                  <a:pt x="1603" y="1026"/>
                  <a:pt x="1566" y="1018"/>
                  <a:pt x="1527" y="1018"/>
                </a:cubicBezTo>
                <a:cubicBezTo>
                  <a:pt x="1416" y="1018"/>
                  <a:pt x="1321" y="1081"/>
                  <a:pt x="1271" y="1172"/>
                </a:cubicBezTo>
                <a:cubicBezTo>
                  <a:pt x="1070" y="1051"/>
                  <a:pt x="1070" y="1051"/>
                  <a:pt x="1070" y="1051"/>
                </a:cubicBezTo>
                <a:cubicBezTo>
                  <a:pt x="1082" y="1018"/>
                  <a:pt x="1090" y="983"/>
                  <a:pt x="1090" y="946"/>
                </a:cubicBezTo>
                <a:cubicBezTo>
                  <a:pt x="1090" y="786"/>
                  <a:pt x="959" y="656"/>
                  <a:pt x="799" y="656"/>
                </a:cubicBezTo>
                <a:cubicBezTo>
                  <a:pt x="638" y="656"/>
                  <a:pt x="508" y="786"/>
                  <a:pt x="508" y="946"/>
                </a:cubicBezTo>
                <a:cubicBezTo>
                  <a:pt x="508" y="1033"/>
                  <a:pt x="547" y="1110"/>
                  <a:pt x="608" y="1163"/>
                </a:cubicBezTo>
                <a:cubicBezTo>
                  <a:pt x="457" y="1364"/>
                  <a:pt x="457" y="1364"/>
                  <a:pt x="457" y="1364"/>
                </a:cubicBezTo>
                <a:cubicBezTo>
                  <a:pt x="410" y="1330"/>
                  <a:pt x="352" y="1309"/>
                  <a:pt x="290" y="1309"/>
                </a:cubicBezTo>
                <a:cubicBezTo>
                  <a:pt x="130" y="1309"/>
                  <a:pt x="0" y="1440"/>
                  <a:pt x="0" y="1600"/>
                </a:cubicBezTo>
                <a:cubicBezTo>
                  <a:pt x="0" y="1761"/>
                  <a:pt x="130" y="1891"/>
                  <a:pt x="290" y="1891"/>
                </a:cubicBezTo>
                <a:cubicBezTo>
                  <a:pt x="449" y="1891"/>
                  <a:pt x="579" y="1761"/>
                  <a:pt x="579" y="1600"/>
                </a:cubicBezTo>
                <a:cubicBezTo>
                  <a:pt x="579" y="1529"/>
                  <a:pt x="553" y="1465"/>
                  <a:pt x="511" y="1415"/>
                </a:cubicBezTo>
                <a:cubicBezTo>
                  <a:pt x="669" y="1204"/>
                  <a:pt x="669" y="1204"/>
                  <a:pt x="669" y="1204"/>
                </a:cubicBezTo>
                <a:cubicBezTo>
                  <a:pt x="708" y="1224"/>
                  <a:pt x="752" y="1236"/>
                  <a:pt x="799" y="1236"/>
                </a:cubicBezTo>
                <a:cubicBezTo>
                  <a:pt x="896" y="1236"/>
                  <a:pt x="982" y="1188"/>
                  <a:pt x="1035" y="1115"/>
                </a:cubicBezTo>
                <a:cubicBezTo>
                  <a:pt x="1244" y="1241"/>
                  <a:pt x="1244" y="1241"/>
                  <a:pt x="1244" y="1241"/>
                </a:cubicBezTo>
                <a:cubicBezTo>
                  <a:pt x="1239" y="1263"/>
                  <a:pt x="1235" y="1285"/>
                  <a:pt x="1235" y="1309"/>
                </a:cubicBezTo>
                <a:cubicBezTo>
                  <a:pt x="1235" y="1469"/>
                  <a:pt x="1366" y="1600"/>
                  <a:pt x="1527" y="1600"/>
                </a:cubicBezTo>
                <a:cubicBezTo>
                  <a:pt x="1687" y="1600"/>
                  <a:pt x="1818" y="1469"/>
                  <a:pt x="1818" y="1309"/>
                </a:cubicBezTo>
                <a:cubicBezTo>
                  <a:pt x="1818" y="1214"/>
                  <a:pt x="1771" y="1130"/>
                  <a:pt x="1700" y="1077"/>
                </a:cubicBezTo>
                <a:cubicBezTo>
                  <a:pt x="2052" y="550"/>
                  <a:pt x="2052" y="550"/>
                  <a:pt x="2052" y="550"/>
                </a:cubicBezTo>
                <a:cubicBezTo>
                  <a:pt x="2091" y="570"/>
                  <a:pt x="2135" y="582"/>
                  <a:pt x="2181" y="582"/>
                </a:cubicBezTo>
                <a:cubicBezTo>
                  <a:pt x="2341" y="582"/>
                  <a:pt x="2472" y="451"/>
                  <a:pt x="2472" y="291"/>
                </a:cubicBezTo>
                <a:cubicBezTo>
                  <a:pt x="2472" y="130"/>
                  <a:pt x="2341" y="0"/>
                  <a:pt x="2181" y="0"/>
                </a:cubicBezTo>
                <a:close/>
                <a:moveTo>
                  <a:pt x="290" y="1746"/>
                </a:moveTo>
                <a:cubicBezTo>
                  <a:pt x="210" y="1746"/>
                  <a:pt x="145" y="1681"/>
                  <a:pt x="145" y="1600"/>
                </a:cubicBezTo>
                <a:cubicBezTo>
                  <a:pt x="145" y="1520"/>
                  <a:pt x="210" y="1455"/>
                  <a:pt x="290" y="1455"/>
                </a:cubicBezTo>
                <a:cubicBezTo>
                  <a:pt x="369" y="1455"/>
                  <a:pt x="434" y="1520"/>
                  <a:pt x="434" y="1600"/>
                </a:cubicBezTo>
                <a:cubicBezTo>
                  <a:pt x="434" y="1681"/>
                  <a:pt x="369" y="1746"/>
                  <a:pt x="290" y="1746"/>
                </a:cubicBezTo>
                <a:close/>
                <a:moveTo>
                  <a:pt x="799" y="1091"/>
                </a:moveTo>
                <a:cubicBezTo>
                  <a:pt x="719" y="1091"/>
                  <a:pt x="653" y="1026"/>
                  <a:pt x="653" y="946"/>
                </a:cubicBezTo>
                <a:cubicBezTo>
                  <a:pt x="653" y="866"/>
                  <a:pt x="719" y="801"/>
                  <a:pt x="799" y="801"/>
                </a:cubicBezTo>
                <a:cubicBezTo>
                  <a:pt x="879" y="801"/>
                  <a:pt x="945" y="866"/>
                  <a:pt x="945" y="946"/>
                </a:cubicBezTo>
                <a:cubicBezTo>
                  <a:pt x="945" y="1026"/>
                  <a:pt x="879" y="1091"/>
                  <a:pt x="799" y="1091"/>
                </a:cubicBezTo>
                <a:close/>
                <a:moveTo>
                  <a:pt x="1527" y="1454"/>
                </a:moveTo>
                <a:cubicBezTo>
                  <a:pt x="1446" y="1454"/>
                  <a:pt x="1381" y="1389"/>
                  <a:pt x="1381" y="1309"/>
                </a:cubicBezTo>
                <a:cubicBezTo>
                  <a:pt x="1381" y="1229"/>
                  <a:pt x="1446" y="1164"/>
                  <a:pt x="1527" y="1164"/>
                </a:cubicBezTo>
                <a:cubicBezTo>
                  <a:pt x="1607" y="1164"/>
                  <a:pt x="1672" y="1229"/>
                  <a:pt x="1672" y="1309"/>
                </a:cubicBezTo>
                <a:cubicBezTo>
                  <a:pt x="1672" y="1389"/>
                  <a:pt x="1607" y="1454"/>
                  <a:pt x="1527" y="1454"/>
                </a:cubicBezTo>
                <a:close/>
                <a:moveTo>
                  <a:pt x="2181" y="436"/>
                </a:moveTo>
                <a:cubicBezTo>
                  <a:pt x="2101" y="436"/>
                  <a:pt x="2037" y="371"/>
                  <a:pt x="2037" y="291"/>
                </a:cubicBezTo>
                <a:cubicBezTo>
                  <a:pt x="2037" y="210"/>
                  <a:pt x="2101" y="145"/>
                  <a:pt x="2181" y="145"/>
                </a:cubicBezTo>
                <a:cubicBezTo>
                  <a:pt x="2261" y="145"/>
                  <a:pt x="2326" y="210"/>
                  <a:pt x="2326" y="291"/>
                </a:cubicBezTo>
                <a:cubicBezTo>
                  <a:pt x="2326" y="371"/>
                  <a:pt x="2261" y="436"/>
                  <a:pt x="2181" y="436"/>
                </a:cubicBezTo>
                <a:close/>
              </a:path>
            </a:pathLst>
          </a:custGeom>
          <a:solidFill>
            <a:schemeClr val="bg1"/>
          </a:solidFill>
          <a:ln>
            <a:noFill/>
          </a:ln>
        </p:spPr>
        <p:txBody>
          <a:bodyPr vert="horz" wrap="square" lIns="91440" tIns="45720" rIns="91440" bIns="45720" numCol="1" anchor="t" anchorCtr="0" compatLnSpc="1"/>
          <a:lstStyle/>
          <a:p>
            <a:endParaRPr lang="id-ID"/>
          </a:p>
        </p:txBody>
      </p:sp>
      <p:grpSp>
        <p:nvGrpSpPr>
          <p:cNvPr id="66" name="Группа 34"/>
          <p:cNvGrpSpPr/>
          <p:nvPr/>
        </p:nvGrpSpPr>
        <p:grpSpPr>
          <a:xfrm>
            <a:off x="2839287" y="3023497"/>
            <a:ext cx="347963" cy="303144"/>
            <a:chOff x="4400550" y="1949450"/>
            <a:chExt cx="3389313" cy="2952750"/>
          </a:xfrm>
          <a:solidFill>
            <a:schemeClr val="bg1"/>
          </a:solidFill>
        </p:grpSpPr>
        <p:sp>
          <p:nvSpPr>
            <p:cNvPr id="68" name="Freeform 449"/>
            <p:cNvSpPr/>
            <p:nvPr/>
          </p:nvSpPr>
          <p:spPr bwMode="auto">
            <a:xfrm>
              <a:off x="4400550" y="1949450"/>
              <a:ext cx="2254250" cy="866775"/>
            </a:xfrm>
            <a:custGeom>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ln>
          </p:spPr>
          <p:txBody>
            <a:bodyPr vert="horz" wrap="square" lIns="101600" tIns="50800" rIns="101600" bIns="50800" numCol="1" anchor="t" anchorCtr="0" compatLnSpc="1"/>
            <a:lstStyle/>
            <a:p>
              <a:endParaRPr lang="ru-RU" sz="1560"/>
            </a:p>
          </p:txBody>
        </p:sp>
        <p:sp>
          <p:nvSpPr>
            <p:cNvPr id="69" name="Freeform 450"/>
            <p:cNvSpPr/>
            <p:nvPr/>
          </p:nvSpPr>
          <p:spPr bwMode="auto">
            <a:xfrm>
              <a:off x="4400550" y="2689225"/>
              <a:ext cx="2254250" cy="554038"/>
            </a:xfrm>
            <a:custGeom>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ln>
          </p:spPr>
          <p:txBody>
            <a:bodyPr vert="horz" wrap="square" lIns="101600" tIns="50800" rIns="101600" bIns="50800" numCol="1" anchor="t" anchorCtr="0" compatLnSpc="1"/>
            <a:lstStyle/>
            <a:p>
              <a:endParaRPr lang="ru-RU" sz="1560"/>
            </a:p>
          </p:txBody>
        </p:sp>
        <p:sp>
          <p:nvSpPr>
            <p:cNvPr id="70" name="Freeform 451"/>
            <p:cNvSpPr/>
            <p:nvPr/>
          </p:nvSpPr>
          <p:spPr bwMode="auto">
            <a:xfrm>
              <a:off x="4400550" y="3983038"/>
              <a:ext cx="1557338" cy="546100"/>
            </a:xfrm>
            <a:custGeom>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ln>
          </p:spPr>
          <p:txBody>
            <a:bodyPr vert="horz" wrap="square" lIns="101600" tIns="50800" rIns="101600" bIns="50800" numCol="1" anchor="t" anchorCtr="0" compatLnSpc="1"/>
            <a:lstStyle/>
            <a:p>
              <a:endParaRPr lang="ru-RU" sz="1560"/>
            </a:p>
          </p:txBody>
        </p:sp>
        <p:sp>
          <p:nvSpPr>
            <p:cNvPr id="71" name="Freeform 452"/>
            <p:cNvSpPr/>
            <p:nvPr/>
          </p:nvSpPr>
          <p:spPr bwMode="auto">
            <a:xfrm>
              <a:off x="4400550" y="3551238"/>
              <a:ext cx="1455738" cy="549275"/>
            </a:xfrm>
            <a:custGeom>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2"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ln>
          </p:spPr>
          <p:txBody>
            <a:bodyPr vert="horz" wrap="square" lIns="101600" tIns="50800" rIns="101600" bIns="50800" numCol="1" anchor="t" anchorCtr="0" compatLnSpc="1"/>
            <a:lstStyle/>
            <a:p>
              <a:endParaRPr lang="ru-RU" sz="1560"/>
            </a:p>
          </p:txBody>
        </p:sp>
        <p:sp>
          <p:nvSpPr>
            <p:cNvPr id="72" name="Freeform 453"/>
            <p:cNvSpPr/>
            <p:nvPr/>
          </p:nvSpPr>
          <p:spPr bwMode="auto">
            <a:xfrm>
              <a:off x="4400550" y="3119438"/>
              <a:ext cx="1754188" cy="552450"/>
            </a:xfrm>
            <a:custGeom>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ln>
          </p:spPr>
          <p:txBody>
            <a:bodyPr vert="horz" wrap="square" lIns="101600" tIns="50800" rIns="101600" bIns="50800" numCol="1" anchor="t" anchorCtr="0" compatLnSpc="1"/>
            <a:lstStyle/>
            <a:p>
              <a:endParaRPr lang="ru-RU" sz="1560"/>
            </a:p>
          </p:txBody>
        </p:sp>
        <p:sp>
          <p:nvSpPr>
            <p:cNvPr id="73" name="Freeform 454"/>
            <p:cNvSpPr/>
            <p:nvPr/>
          </p:nvSpPr>
          <p:spPr bwMode="auto">
            <a:xfrm>
              <a:off x="6689725" y="3567113"/>
              <a:ext cx="454025" cy="925513"/>
            </a:xfrm>
            <a:custGeom>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ln>
          </p:spPr>
          <p:txBody>
            <a:bodyPr vert="horz" wrap="square" lIns="101600" tIns="50800" rIns="101600" bIns="50800" numCol="1" anchor="t" anchorCtr="0" compatLnSpc="1"/>
            <a:lstStyle/>
            <a:p>
              <a:endParaRPr lang="ru-RU" sz="1560"/>
            </a:p>
          </p:txBody>
        </p:sp>
        <p:sp>
          <p:nvSpPr>
            <p:cNvPr id="74" name="Freeform 455"/>
            <p:cNvSpPr>
              <a:spLocks noEditPoints="1"/>
            </p:cNvSpPr>
            <p:nvPr/>
          </p:nvSpPr>
          <p:spPr bwMode="auto">
            <a:xfrm>
              <a:off x="6043613" y="3155950"/>
              <a:ext cx="1746250" cy="1746250"/>
            </a:xfrm>
            <a:custGeom>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ln>
          </p:spPr>
          <p:txBody>
            <a:bodyPr vert="horz" wrap="square" lIns="101600" tIns="50800" rIns="101600" bIns="50800" numCol="1" anchor="t" anchorCtr="0" compatLnSpc="1"/>
            <a:lstStyle/>
            <a:p>
              <a:endParaRPr lang="ru-RU" sz="1560"/>
            </a:p>
          </p:txBody>
        </p:sp>
      </p:grpSp>
      <p:sp>
        <p:nvSpPr>
          <p:cNvPr id="75" name="文本框 74"/>
          <p:cNvSpPr txBox="1"/>
          <p:nvPr/>
        </p:nvSpPr>
        <p:spPr>
          <a:xfrm>
            <a:off x="7510368" y="3624437"/>
            <a:ext cx="1261711" cy="646331"/>
          </a:xfrm>
          <a:prstGeom prst="rect">
            <a:avLst/>
          </a:prstGeom>
          <a:noFill/>
        </p:spPr>
        <p:txBody>
          <a:bodyPr wrap="square" rtlCol="0">
            <a:spAutoFit/>
          </a:bodyPr>
          <a:lstStyle/>
          <a:p>
            <a:pPr algn="ctr"/>
            <a:r>
              <a:rPr lang="en-US" altLang="zh-CN">
                <a:solidFill>
                  <a:schemeClr val="tx1">
                    <a:lumMod val="75000"/>
                    <a:lumOff val="25000"/>
                  </a:schemeClr>
                </a:solidFill>
              </a:rPr>
              <a:t>add your title here</a:t>
            </a:r>
            <a:endParaRPr lang="zh-CN" altLang="en-US">
              <a:solidFill>
                <a:schemeClr val="tx1">
                  <a:lumMod val="75000"/>
                  <a:lumOff val="25000"/>
                </a:schemeClr>
              </a:solidFill>
            </a:endParaRPr>
          </a:p>
        </p:txBody>
      </p:sp>
      <p:sp>
        <p:nvSpPr>
          <p:cNvPr id="77" name="文本框 76"/>
          <p:cNvSpPr txBox="1"/>
          <p:nvPr/>
        </p:nvSpPr>
        <p:spPr>
          <a:xfrm>
            <a:off x="7510368" y="4466728"/>
            <a:ext cx="1261711" cy="646331"/>
          </a:xfrm>
          <a:prstGeom prst="rect">
            <a:avLst/>
          </a:prstGeom>
          <a:noFill/>
        </p:spPr>
        <p:txBody>
          <a:bodyPr wrap="square" rtlCol="0">
            <a:spAutoFit/>
          </a:bodyPr>
          <a:lstStyle/>
          <a:p>
            <a:pPr algn="ctr"/>
            <a:r>
              <a:rPr lang="en-US" altLang="zh-CN">
                <a:solidFill>
                  <a:schemeClr val="tx1">
                    <a:lumMod val="75000"/>
                    <a:lumOff val="25000"/>
                  </a:schemeClr>
                </a:solidFill>
              </a:rPr>
              <a:t>add your title here</a:t>
            </a:r>
            <a:endParaRPr lang="zh-CN" altLang="en-US">
              <a:solidFill>
                <a:schemeClr val="tx1">
                  <a:lumMod val="75000"/>
                  <a:lumOff val="25000"/>
                </a:schemeClr>
              </a:solidFill>
            </a:endParaRPr>
          </a:p>
        </p:txBody>
      </p:sp>
      <p:sp>
        <p:nvSpPr>
          <p:cNvPr id="78" name="文本框 77"/>
          <p:cNvSpPr txBox="1"/>
          <p:nvPr/>
        </p:nvSpPr>
        <p:spPr>
          <a:xfrm>
            <a:off x="7510368" y="5265903"/>
            <a:ext cx="1261711" cy="646331"/>
          </a:xfrm>
          <a:prstGeom prst="rect">
            <a:avLst/>
          </a:prstGeom>
          <a:noFill/>
        </p:spPr>
        <p:txBody>
          <a:bodyPr wrap="square" rtlCol="0">
            <a:spAutoFit/>
          </a:bodyPr>
          <a:lstStyle/>
          <a:p>
            <a:pPr algn="ctr"/>
            <a:r>
              <a:rPr lang="en-US" altLang="zh-CN">
                <a:solidFill>
                  <a:schemeClr val="tx1">
                    <a:lumMod val="75000"/>
                    <a:lumOff val="25000"/>
                  </a:schemeClr>
                </a:solidFill>
              </a:rPr>
              <a:t>add your title here</a:t>
            </a:r>
            <a:endParaRPr lang="zh-CN" altLang="en-US">
              <a:solidFill>
                <a:schemeClr val="tx1">
                  <a:lumMod val="75000"/>
                  <a:lumOff val="25000"/>
                </a:schemeClr>
              </a:solidFill>
            </a:endParaRPr>
          </a:p>
        </p:txBody>
      </p:sp>
      <p:sp>
        <p:nvSpPr>
          <p:cNvPr id="79" name="文本框 78"/>
          <p:cNvSpPr txBox="1"/>
          <p:nvPr/>
        </p:nvSpPr>
        <p:spPr>
          <a:xfrm>
            <a:off x="7510368" y="2892974"/>
            <a:ext cx="1261711" cy="646331"/>
          </a:xfrm>
          <a:prstGeom prst="rect">
            <a:avLst/>
          </a:prstGeom>
          <a:noFill/>
        </p:spPr>
        <p:txBody>
          <a:bodyPr wrap="square" rtlCol="0">
            <a:spAutoFit/>
          </a:bodyPr>
          <a:lstStyle/>
          <a:p>
            <a:pPr algn="ctr"/>
            <a:r>
              <a:rPr lang="en-US" altLang="zh-CN">
                <a:solidFill>
                  <a:schemeClr val="tx1">
                    <a:lumMod val="75000"/>
                    <a:lumOff val="25000"/>
                  </a:schemeClr>
                </a:solidFill>
              </a:rPr>
              <a:t>text</a:t>
            </a:r>
            <a:endParaRPr lang="en-US" altLang="zh-CN">
              <a:solidFill>
                <a:schemeClr val="tx1">
                  <a:lumMod val="75000"/>
                  <a:lumOff val="25000"/>
                </a:schemeClr>
              </a:solidFill>
            </a:endParaRPr>
          </a:p>
          <a:p>
            <a:pPr algn="ctr"/>
            <a:r>
              <a:rPr lang="en-US" altLang="zh-CN">
                <a:solidFill>
                  <a:schemeClr val="tx1">
                    <a:lumMod val="75000"/>
                    <a:lumOff val="25000"/>
                  </a:schemeClr>
                </a:solidFill>
              </a:rPr>
              <a:t> here</a:t>
            </a:r>
            <a:endParaRPr lang="zh-CN" altLang="en-US">
              <a:solidFill>
                <a:schemeClr val="tx1">
                  <a:lumMod val="75000"/>
                  <a:lumOff val="25000"/>
                </a:schemeClr>
              </a:solidFill>
            </a:endParaRPr>
          </a:p>
        </p:txBody>
      </p:sp>
      <p:sp>
        <p:nvSpPr>
          <p:cNvPr id="80" name="文本框 79"/>
          <p:cNvSpPr txBox="1"/>
          <p:nvPr/>
        </p:nvSpPr>
        <p:spPr>
          <a:xfrm>
            <a:off x="8006525" y="1638811"/>
            <a:ext cx="1261711" cy="369332"/>
          </a:xfrm>
          <a:prstGeom prst="rect">
            <a:avLst/>
          </a:prstGeom>
          <a:noFill/>
        </p:spPr>
        <p:txBody>
          <a:bodyPr wrap="square" rtlCol="0">
            <a:spAutoFit/>
          </a:bodyPr>
          <a:lstStyle/>
          <a:p>
            <a:pPr algn="ctr"/>
            <a:r>
              <a:rPr lang="en-US" altLang="zh-CN">
                <a:solidFill>
                  <a:schemeClr val="tx1">
                    <a:lumMod val="75000"/>
                    <a:lumOff val="25000"/>
                  </a:schemeClr>
                </a:solidFill>
              </a:rPr>
              <a:t>text here</a:t>
            </a:r>
            <a:endParaRPr lang="zh-CN" altLang="en-US">
              <a:solidFill>
                <a:schemeClr val="tx1">
                  <a:lumMod val="75000"/>
                  <a:lumOff val="25000"/>
                </a:schemeClr>
              </a:solidFill>
            </a:endParaRPr>
          </a:p>
        </p:txBody>
      </p:sp>
      <p:sp>
        <p:nvSpPr>
          <p:cNvPr id="81" name="文本框 80"/>
          <p:cNvSpPr txBox="1"/>
          <p:nvPr/>
        </p:nvSpPr>
        <p:spPr>
          <a:xfrm>
            <a:off x="3208786" y="2918987"/>
            <a:ext cx="4103071" cy="553998"/>
          </a:xfrm>
          <a:prstGeom prst="rect">
            <a:avLst/>
          </a:prstGeom>
          <a:noFill/>
        </p:spPr>
        <p:txBody>
          <a:bodyPr wrap="square" rtlCol="0">
            <a:spAutoFit/>
          </a:bodyPr>
          <a:lstStyle/>
          <a:p>
            <a:pPr>
              <a:lnSpc>
                <a:spcPct val="125000"/>
              </a:lnSpc>
            </a:pPr>
            <a:r>
              <a:rPr lang="zh-CN" altLang="en-US" sz="120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a:solidFill>
                <a:schemeClr val="bg1"/>
              </a:solidFill>
              <a:latin typeface="微软雅黑" panose="020b0503020204020204" pitchFamily="34" charset="-122"/>
              <a:ea typeface="微软雅黑" panose="020b0503020204020204" pitchFamily="34" charset="-122"/>
            </a:endParaRPr>
          </a:p>
        </p:txBody>
      </p:sp>
      <p:sp>
        <p:nvSpPr>
          <p:cNvPr id="82" name="文本框 81"/>
          <p:cNvSpPr txBox="1"/>
          <p:nvPr/>
        </p:nvSpPr>
        <p:spPr>
          <a:xfrm>
            <a:off x="2766134" y="3716770"/>
            <a:ext cx="3876488" cy="553998"/>
          </a:xfrm>
          <a:prstGeom prst="rect">
            <a:avLst/>
          </a:prstGeom>
          <a:noFill/>
        </p:spPr>
        <p:txBody>
          <a:bodyPr wrap="square" rtlCol="0">
            <a:spAutoFit/>
          </a:bodyPr>
          <a:lstStyle/>
          <a:p>
            <a:pPr>
              <a:lnSpc>
                <a:spcPct val="125000"/>
              </a:lnSpc>
            </a:pPr>
            <a:r>
              <a:rPr lang="zh-CN" altLang="en-US" sz="120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a:solidFill>
                <a:schemeClr val="bg1"/>
              </a:solidFill>
              <a:latin typeface="微软雅黑" panose="020b0503020204020204" pitchFamily="34" charset="-122"/>
              <a:ea typeface="微软雅黑" panose="020b0503020204020204" pitchFamily="34" charset="-122"/>
            </a:endParaRPr>
          </a:p>
        </p:txBody>
      </p:sp>
      <p:sp>
        <p:nvSpPr>
          <p:cNvPr id="83" name="文本框 82"/>
          <p:cNvSpPr txBox="1"/>
          <p:nvPr/>
        </p:nvSpPr>
        <p:spPr>
          <a:xfrm>
            <a:off x="2392049" y="4514553"/>
            <a:ext cx="3876488" cy="553998"/>
          </a:xfrm>
          <a:prstGeom prst="rect">
            <a:avLst/>
          </a:prstGeom>
          <a:noFill/>
        </p:spPr>
        <p:txBody>
          <a:bodyPr wrap="square" rtlCol="0">
            <a:spAutoFit/>
          </a:bodyPr>
          <a:lstStyle/>
          <a:p>
            <a:pPr>
              <a:lnSpc>
                <a:spcPct val="125000"/>
              </a:lnSpc>
            </a:pPr>
            <a:r>
              <a:rPr lang="zh-CN" altLang="en-US" sz="120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a:solidFill>
                <a:schemeClr val="bg1"/>
              </a:solidFill>
              <a:latin typeface="微软雅黑" panose="020b0503020204020204" pitchFamily="34" charset="-122"/>
              <a:ea typeface="微软雅黑" panose="020b0503020204020204" pitchFamily="34" charset="-122"/>
            </a:endParaRPr>
          </a:p>
        </p:txBody>
      </p:sp>
      <p:sp>
        <p:nvSpPr>
          <p:cNvPr id="84" name="文本框 83"/>
          <p:cNvSpPr txBox="1"/>
          <p:nvPr/>
        </p:nvSpPr>
        <p:spPr>
          <a:xfrm>
            <a:off x="2000440" y="5292303"/>
            <a:ext cx="3876488" cy="553998"/>
          </a:xfrm>
          <a:prstGeom prst="rect">
            <a:avLst/>
          </a:prstGeom>
          <a:noFill/>
        </p:spPr>
        <p:txBody>
          <a:bodyPr wrap="square" rtlCol="0">
            <a:spAutoFit/>
          </a:bodyPr>
          <a:lstStyle/>
          <a:p>
            <a:pPr>
              <a:lnSpc>
                <a:spcPct val="125000"/>
              </a:lnSpc>
            </a:pPr>
            <a:r>
              <a:rPr lang="zh-CN" altLang="en-US" sz="120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rcRect t="21187" b="27684"/>
          <a:stretch>
            <a:fillRect/>
          </a:stretch>
        </p:blipFill>
        <p:spPr>
          <a:xfrm>
            <a:off x="0" y="0"/>
            <a:ext cx="12192000" cy="6858000"/>
          </a:xfrm>
          <a:prstGeom prst="rect">
            <a:avLst/>
          </a:prstGeom>
        </p:spPr>
      </p:pic>
      <p:sp>
        <p:nvSpPr>
          <p:cNvPr id="2" name="矩形 1"/>
          <p:cNvSpPr/>
          <p:nvPr/>
        </p:nvSpPr>
        <p:spPr>
          <a:xfrm>
            <a:off x="0" y="0"/>
            <a:ext cx="12192000" cy="6858000"/>
          </a:xfrm>
          <a:prstGeom prst="rect">
            <a:avLst/>
          </a:prstGeom>
          <a:solidFill>
            <a:schemeClr val="tx1">
              <a:lumMod val="95000"/>
              <a:lumOff val="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5937574" y="2836314"/>
            <a:ext cx="5022106" cy="981386"/>
            <a:chOff x="6096000" y="2836314"/>
            <a:chExt cx="5022106" cy="981386"/>
          </a:xfrm>
        </p:grpSpPr>
        <p:sp>
          <p:nvSpPr>
            <p:cNvPr id="22" name="文本框 21"/>
            <p:cNvSpPr txBox="1"/>
            <p:nvPr/>
          </p:nvSpPr>
          <p:spPr>
            <a:xfrm>
              <a:off x="6127089" y="2836314"/>
              <a:ext cx="4959929" cy="584775"/>
            </a:xfrm>
            <a:prstGeom prst="rect">
              <a:avLst/>
            </a:prstGeom>
            <a:noFill/>
          </p:spPr>
          <p:txBody>
            <a:bodyPr wrap="square" rtlCol="0">
              <a:spAutoFit/>
            </a:bodyPr>
            <a:lstStyle/>
            <a:p>
              <a:pPr algn="ctr"/>
              <a:r>
                <a:rPr lang="zh-CN" altLang="en-US" sz="3200" b="1">
                  <a:solidFill>
                    <a:schemeClr val="bg1"/>
                  </a:solidFill>
                  <a:latin typeface="微软雅黑" panose="020b0503020204020204" pitchFamily="34" charset="-122"/>
                  <a:ea typeface="微软雅黑" panose="020b0503020204020204" pitchFamily="34" charset="-122"/>
                </a:rPr>
                <a:t>课题研究的进展</a:t>
              </a:r>
              <a:endParaRPr lang="en-US" altLang="zh-CN" sz="3200" b="1">
                <a:solidFill>
                  <a:schemeClr val="bg1"/>
                </a:solidFill>
                <a:latin typeface="微软雅黑" panose="020b0503020204020204" pitchFamily="34" charset="-122"/>
                <a:ea typeface="微软雅黑" panose="020b0503020204020204" pitchFamily="34" charset="-122"/>
              </a:endParaRPr>
            </a:p>
          </p:txBody>
        </p:sp>
        <p:sp>
          <p:nvSpPr>
            <p:cNvPr id="23" name="文本框 22"/>
            <p:cNvSpPr txBox="1"/>
            <p:nvPr/>
          </p:nvSpPr>
          <p:spPr>
            <a:xfrm>
              <a:off x="6096000" y="3417590"/>
              <a:ext cx="5022106" cy="400110"/>
            </a:xfrm>
            <a:prstGeom prst="snip1Rect">
              <a:avLst>
                <a:gd name="adj" fmla="val 0"/>
              </a:avLst>
            </a:prstGeom>
            <a:noFill/>
            <a:ln w="28575">
              <a:noFill/>
            </a:ln>
          </p:spPr>
          <p:txBody>
            <a:bodyPr wrap="square" rtlCol="0">
              <a:spAutoFit/>
            </a:bodyPr>
            <a:lstStyle/>
            <a:p>
              <a:pPr algn="ctr"/>
              <a:r>
                <a:rPr lang="en-US" altLang="zh-CN" sz="2000">
                  <a:solidFill>
                    <a:schemeClr val="bg1"/>
                  </a:solidFill>
                  <a:latin typeface="Arial" panose="020b0604020202020204" pitchFamily="34" charset="0"/>
                  <a:ea typeface="华文仿宋" panose="02010600040101010101" pitchFamily="2" charset="-122"/>
                  <a:cs typeface="Arial" panose="020b0604020202020204" pitchFamily="34" charset="0"/>
                </a:rPr>
                <a:t>The Research Progress</a:t>
              </a:r>
              <a:endParaRPr lang="zh-CN" altLang="en-US" sz="2000">
                <a:solidFill>
                  <a:schemeClr val="bg1"/>
                </a:solidFill>
                <a:latin typeface="Arial" panose="020b0604020202020204" pitchFamily="34" charset="0"/>
                <a:ea typeface="华文仿宋" panose="02010600040101010101" pitchFamily="2" charset="-122"/>
                <a:cs typeface="Arial" panose="020b0604020202020204" pitchFamily="34" charset="0"/>
              </a:endParaRPr>
            </a:p>
          </p:txBody>
        </p:sp>
      </p:grpSp>
      <p:sp>
        <p:nvSpPr>
          <p:cNvPr id="60" name="椭圆 59"/>
          <p:cNvSpPr/>
          <p:nvPr/>
        </p:nvSpPr>
        <p:spPr>
          <a:xfrm>
            <a:off x="4103914" y="434105"/>
            <a:ext cx="647700" cy="647700"/>
          </a:xfrm>
          <a:prstGeom prst="ellipse">
            <a:avLst/>
          </a:prstGeom>
          <a:solidFill>
            <a:srgbClr val="F0F2E4">
              <a:alpha val="65000"/>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1682192" y="1230148"/>
            <a:ext cx="4532078" cy="4502996"/>
            <a:chOff x="1245373" y="996543"/>
            <a:chExt cx="5002306" cy="4970205"/>
          </a:xfrm>
        </p:grpSpPr>
        <p:sp>
          <p:nvSpPr>
            <p:cNvPr id="45" name="任意多边形 44"/>
            <p:cNvSpPr/>
            <p:nvPr/>
          </p:nvSpPr>
          <p:spPr>
            <a:xfrm flipV="1">
              <a:off x="1245373" y="1632022"/>
              <a:ext cx="1710690" cy="895350"/>
            </a:xfrm>
            <a:custGeom>
              <a:gdLst>
                <a:gd name="connsiteX0" fmla="*/ 519303 w 1710690"/>
                <a:gd name="connsiteY0" fmla="*/ 0 h 895350"/>
                <a:gd name="connsiteX1" fmla="*/ 0 w 1710690"/>
                <a:gd name="connsiteY1" fmla="*/ 895350 h 895350"/>
                <a:gd name="connsiteX2" fmla="*/ 1710690 w 1710690"/>
                <a:gd name="connsiteY2" fmla="*/ 891540 h 895350"/>
                <a:gd name="connsiteX3" fmla="*/ 1710690 w 1710690"/>
                <a:gd name="connsiteY3" fmla="*/ 892941 h 896751"/>
                <a:gd name="connsiteX4" fmla="*/ 0 w 1657350"/>
                <a:gd name="connsiteY4" fmla="*/ 895350 h 895350"/>
              </a:gdLst>
              <a:cxnLst>
                <a:cxn ang="0">
                  <a:pos x="connsiteX0" y="connsiteY0"/>
                </a:cxn>
                <a:cxn ang="0">
                  <a:pos x="connsiteX1" y="connsiteY1"/>
                </a:cxn>
                <a:cxn ang="0">
                  <a:pos x="connsiteX2" y="connsiteY2"/>
                </a:cxn>
              </a:cxnLst>
              <a:rect l="l" t="t" r="r" b="b"/>
              <a:pathLst>
                <a:path w="1710689" h="895350">
                  <a:moveTo>
                    <a:pt x="519303" y="0"/>
                  </a:moveTo>
                  <a:lnTo>
                    <a:pt x="0" y="895350"/>
                  </a:lnTo>
                  <a:lnTo>
                    <a:pt x="1710690" y="89154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任意多边形 36"/>
            <p:cNvSpPr/>
            <p:nvPr/>
          </p:nvSpPr>
          <p:spPr>
            <a:xfrm flipV="1">
              <a:off x="2568775" y="3966812"/>
              <a:ext cx="2359540" cy="1999936"/>
            </a:xfrm>
            <a:custGeom>
              <a:gdLst>
                <a:gd name="connsiteX0" fmla="*/ 1361695 w 1361695"/>
                <a:gd name="connsiteY0" fmla="*/ 1154168 h 1154168"/>
                <a:gd name="connsiteX1" fmla="*/ 692277 w 1361695"/>
                <a:gd name="connsiteY1" fmla="*/ 0 h 1154168"/>
                <a:gd name="connsiteX2" fmla="*/ 0 w 1361695"/>
                <a:gd name="connsiteY2" fmla="*/ 1150358 h 1154168"/>
                <a:gd name="connsiteX3" fmla="*/ 0 w 1338835"/>
                <a:gd name="connsiteY3" fmla="*/ 1154168 h 1154168"/>
              </a:gdLst>
              <a:cxnLst>
                <a:cxn ang="0">
                  <a:pos x="connsiteX0" y="connsiteY0"/>
                </a:cxn>
                <a:cxn ang="0">
                  <a:pos x="connsiteX1" y="connsiteY1"/>
                </a:cxn>
                <a:cxn ang="0">
                  <a:pos x="connsiteX2" y="connsiteY2"/>
                </a:cxn>
              </a:cxnLst>
              <a:rect l="l" t="t" r="r" b="b"/>
              <a:pathLst>
                <a:path w="1361695" h="1154168">
                  <a:moveTo>
                    <a:pt x="1361695" y="1154168"/>
                  </a:moveTo>
                  <a:lnTo>
                    <a:pt x="692277" y="0"/>
                  </a:lnTo>
                  <a:cubicBezTo>
                    <a:pt x="469138" y="384723"/>
                    <a:pt x="0" y="1150358"/>
                    <a:pt x="0" y="1150358"/>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任意多边形 52"/>
            <p:cNvSpPr/>
            <p:nvPr/>
          </p:nvSpPr>
          <p:spPr>
            <a:xfrm flipV="1">
              <a:off x="1514403" y="1784421"/>
              <a:ext cx="1438969" cy="711574"/>
            </a:xfrm>
            <a:custGeom>
              <a:gdLst>
                <a:gd name="connsiteX0" fmla="*/ 409756 w 1438969"/>
                <a:gd name="connsiteY0" fmla="*/ 0 h 711574"/>
                <a:gd name="connsiteX1" fmla="*/ 0 w 1438969"/>
                <a:gd name="connsiteY1" fmla="*/ 711574 h 711574"/>
                <a:gd name="connsiteX2" fmla="*/ 1438969 w 1438969"/>
                <a:gd name="connsiteY2" fmla="*/ 708885 h 711574"/>
                <a:gd name="connsiteX3" fmla="*/ 1438969 w 1438969"/>
                <a:gd name="connsiteY3" fmla="*/ 594433 h 597122"/>
                <a:gd name="connsiteX4" fmla="*/ 0 w 1401318"/>
                <a:gd name="connsiteY4" fmla="*/ 597122 h 597122"/>
              </a:gdLst>
              <a:cxnLst>
                <a:cxn ang="0">
                  <a:pos x="connsiteX0" y="connsiteY0"/>
                </a:cxn>
                <a:cxn ang="0">
                  <a:pos x="connsiteX1" y="connsiteY1"/>
                </a:cxn>
                <a:cxn ang="0">
                  <a:pos x="connsiteX2" y="connsiteY2"/>
                </a:cxn>
              </a:cxnLst>
              <a:rect l="l" t="t" r="r" b="b"/>
              <a:pathLst>
                <a:path w="1438969" h="711574">
                  <a:moveTo>
                    <a:pt x="409756" y="0"/>
                  </a:moveTo>
                  <a:lnTo>
                    <a:pt x="0" y="711574"/>
                  </a:lnTo>
                  <a:lnTo>
                    <a:pt x="1438969" y="708885"/>
                  </a:lnTo>
                </a:path>
              </a:pathLst>
            </a:custGeom>
            <a:noFill/>
            <a:ln w="1016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任意多边形 23"/>
            <p:cNvSpPr/>
            <p:nvPr/>
          </p:nvSpPr>
          <p:spPr>
            <a:xfrm flipV="1">
              <a:off x="2757191" y="4066311"/>
              <a:ext cx="2001754" cy="1719078"/>
            </a:xfrm>
            <a:custGeom>
              <a:gdLst>
                <a:gd name="connsiteX0" fmla="*/ 1000124 w 1000124"/>
                <a:gd name="connsiteY0" fmla="*/ 858892 h 858892"/>
                <a:gd name="connsiteX1" fmla="*/ 501967 w 1000124"/>
                <a:gd name="connsiteY1" fmla="*/ 0 h 858892"/>
                <a:gd name="connsiteX2" fmla="*/ 0 w 1000124"/>
                <a:gd name="connsiteY2" fmla="*/ 855082 h 858892"/>
                <a:gd name="connsiteX3" fmla="*/ 0 w 996314"/>
                <a:gd name="connsiteY3" fmla="*/ 858892 h 858892"/>
              </a:gdLst>
              <a:cxnLst>
                <a:cxn ang="0">
                  <a:pos x="connsiteX0" y="connsiteY0"/>
                </a:cxn>
                <a:cxn ang="0">
                  <a:pos x="connsiteX1" y="connsiteY1"/>
                </a:cxn>
                <a:cxn ang="0">
                  <a:pos x="connsiteX2" y="connsiteY2"/>
                </a:cxn>
              </a:cxnLst>
              <a:rect l="l" t="t" r="r" b="b"/>
              <a:pathLst>
                <a:path w="1000124" h="858892">
                  <a:moveTo>
                    <a:pt x="1000124" y="858892"/>
                  </a:moveTo>
                  <a:lnTo>
                    <a:pt x="501967" y="0"/>
                  </a:lnTo>
                  <a:cubicBezTo>
                    <a:pt x="335915" y="286297"/>
                    <a:pt x="0" y="855082"/>
                    <a:pt x="0" y="855082"/>
                  </a:cubicBezTo>
                </a:path>
              </a:pathLst>
            </a:custGeom>
            <a:noFill/>
            <a:ln w="1016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任意多边形 48"/>
            <p:cNvSpPr/>
            <p:nvPr/>
          </p:nvSpPr>
          <p:spPr>
            <a:xfrm flipH="1" flipV="1">
              <a:off x="4536989" y="1632022"/>
              <a:ext cx="1710690" cy="895350"/>
            </a:xfrm>
            <a:custGeom>
              <a:gdLst>
                <a:gd name="connsiteX0" fmla="*/ 519303 w 1710690"/>
                <a:gd name="connsiteY0" fmla="*/ 0 h 895350"/>
                <a:gd name="connsiteX1" fmla="*/ 0 w 1710690"/>
                <a:gd name="connsiteY1" fmla="*/ 895350 h 895350"/>
                <a:gd name="connsiteX2" fmla="*/ 1710690 w 1710690"/>
                <a:gd name="connsiteY2" fmla="*/ 891540 h 895350"/>
                <a:gd name="connsiteX3" fmla="*/ 1710690 w 1710690"/>
                <a:gd name="connsiteY3" fmla="*/ 892941 h 896751"/>
                <a:gd name="connsiteX4" fmla="*/ 0 w 1657350"/>
                <a:gd name="connsiteY4" fmla="*/ 895350 h 895350"/>
              </a:gdLst>
              <a:cxnLst>
                <a:cxn ang="0">
                  <a:pos x="connsiteX0" y="connsiteY0"/>
                </a:cxn>
                <a:cxn ang="0">
                  <a:pos x="connsiteX1" y="connsiteY1"/>
                </a:cxn>
                <a:cxn ang="0">
                  <a:pos x="connsiteX2" y="connsiteY2"/>
                </a:cxn>
              </a:cxnLst>
              <a:rect l="l" t="t" r="r" b="b"/>
              <a:pathLst>
                <a:path w="1710689" h="895350">
                  <a:moveTo>
                    <a:pt x="519303" y="0"/>
                  </a:moveTo>
                  <a:lnTo>
                    <a:pt x="0" y="895350"/>
                  </a:lnTo>
                  <a:lnTo>
                    <a:pt x="1710690" y="89154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任意多边形 58"/>
            <p:cNvSpPr/>
            <p:nvPr/>
          </p:nvSpPr>
          <p:spPr>
            <a:xfrm flipH="1" flipV="1">
              <a:off x="4534298" y="1784421"/>
              <a:ext cx="1438969" cy="711574"/>
            </a:xfrm>
            <a:custGeom>
              <a:gdLst>
                <a:gd name="connsiteX0" fmla="*/ 409756 w 1438969"/>
                <a:gd name="connsiteY0" fmla="*/ 0 h 711574"/>
                <a:gd name="connsiteX1" fmla="*/ 0 w 1438969"/>
                <a:gd name="connsiteY1" fmla="*/ 711574 h 711574"/>
                <a:gd name="connsiteX2" fmla="*/ 1438969 w 1438969"/>
                <a:gd name="connsiteY2" fmla="*/ 708885 h 711574"/>
                <a:gd name="connsiteX3" fmla="*/ 1438969 w 1438969"/>
                <a:gd name="connsiteY3" fmla="*/ 594433 h 597122"/>
                <a:gd name="connsiteX4" fmla="*/ 0 w 1401318"/>
                <a:gd name="connsiteY4" fmla="*/ 597122 h 597122"/>
              </a:gdLst>
              <a:cxnLst>
                <a:cxn ang="0">
                  <a:pos x="connsiteX0" y="connsiteY0"/>
                </a:cxn>
                <a:cxn ang="0">
                  <a:pos x="connsiteX1" y="connsiteY1"/>
                </a:cxn>
                <a:cxn ang="0">
                  <a:pos x="connsiteX2" y="connsiteY2"/>
                </a:cxn>
              </a:cxnLst>
              <a:rect l="l" t="t" r="r" b="b"/>
              <a:pathLst>
                <a:path w="1438969" h="711574">
                  <a:moveTo>
                    <a:pt x="409756" y="0"/>
                  </a:moveTo>
                  <a:lnTo>
                    <a:pt x="0" y="711574"/>
                  </a:lnTo>
                  <a:lnTo>
                    <a:pt x="1438969" y="708885"/>
                  </a:lnTo>
                </a:path>
              </a:pathLst>
            </a:custGeom>
            <a:noFill/>
            <a:ln w="1016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4" name="组合 73"/>
            <p:cNvGrpSpPr/>
            <p:nvPr/>
          </p:nvGrpSpPr>
          <p:grpSpPr>
            <a:xfrm>
              <a:off x="2982602" y="996543"/>
              <a:ext cx="1593372" cy="1133196"/>
              <a:chOff x="1743075" y="720725"/>
              <a:chExt cx="5573713" cy="3963988"/>
            </a:xfrm>
            <a:solidFill>
              <a:schemeClr val="bg1"/>
            </a:solidFill>
          </p:grpSpPr>
          <p:sp>
            <p:nvSpPr>
              <p:cNvPr id="75" name="Freeform 27"/>
              <p:cNvSpPr/>
              <p:nvPr/>
            </p:nvSpPr>
            <p:spPr bwMode="auto">
              <a:xfrm>
                <a:off x="1743075" y="720725"/>
                <a:ext cx="5573713" cy="2676525"/>
              </a:xfrm>
              <a:custGeom>
                <a:gdLst>
                  <a:gd name="T0" fmla="*/ 944 w 2050"/>
                  <a:gd name="T1" fmla="*/ 28 h 988"/>
                  <a:gd name="T2" fmla="*/ 1101 w 2050"/>
                  <a:gd name="T3" fmla="*/ 25 h 988"/>
                  <a:gd name="T4" fmla="*/ 2021 w 2050"/>
                  <a:gd name="T5" fmla="*/ 464 h 988"/>
                  <a:gd name="T6" fmla="*/ 2049 w 2050"/>
                  <a:gd name="T7" fmla="*/ 497 h 988"/>
                  <a:gd name="T8" fmla="*/ 2022 w 2050"/>
                  <a:gd name="T9" fmla="*/ 526 h 988"/>
                  <a:gd name="T10" fmla="*/ 1090 w 2050"/>
                  <a:gd name="T11" fmla="*/ 970 h 988"/>
                  <a:gd name="T12" fmla="*/ 966 w 2050"/>
                  <a:gd name="T13" fmla="*/ 973 h 988"/>
                  <a:gd name="T14" fmla="*/ 637 w 2050"/>
                  <a:gd name="T15" fmla="*/ 817 h 988"/>
                  <a:gd name="T16" fmla="*/ 573 w 2050"/>
                  <a:gd name="T17" fmla="*/ 784 h 988"/>
                  <a:gd name="T18" fmla="*/ 579 w 2050"/>
                  <a:gd name="T19" fmla="*/ 763 h 988"/>
                  <a:gd name="T20" fmla="*/ 972 w 2050"/>
                  <a:gd name="T21" fmla="*/ 559 h 988"/>
                  <a:gd name="T22" fmla="*/ 1099 w 2050"/>
                  <a:gd name="T23" fmla="*/ 550 h 988"/>
                  <a:gd name="T24" fmla="*/ 1138 w 2050"/>
                  <a:gd name="T25" fmla="*/ 500 h 988"/>
                  <a:gd name="T26" fmla="*/ 1110 w 2050"/>
                  <a:gd name="T27" fmla="*/ 448 h 988"/>
                  <a:gd name="T28" fmla="*/ 996 w 2050"/>
                  <a:gd name="T29" fmla="*/ 427 h 988"/>
                  <a:gd name="T30" fmla="*/ 922 w 2050"/>
                  <a:gd name="T31" fmla="*/ 466 h 988"/>
                  <a:gd name="T32" fmla="*/ 916 w 2050"/>
                  <a:gd name="T33" fmla="*/ 516 h 988"/>
                  <a:gd name="T34" fmla="*/ 521 w 2050"/>
                  <a:gd name="T35" fmla="*/ 721 h 988"/>
                  <a:gd name="T36" fmla="*/ 500 w 2050"/>
                  <a:gd name="T37" fmla="*/ 749 h 988"/>
                  <a:gd name="T38" fmla="*/ 269 w 2050"/>
                  <a:gd name="T39" fmla="*/ 641 h 988"/>
                  <a:gd name="T40" fmla="*/ 28 w 2050"/>
                  <a:gd name="T41" fmla="*/ 526 h 988"/>
                  <a:gd name="T42" fmla="*/ 1 w 2050"/>
                  <a:gd name="T43" fmla="*/ 493 h 988"/>
                  <a:gd name="T44" fmla="*/ 31 w 2050"/>
                  <a:gd name="T45" fmla="*/ 463 h 988"/>
                  <a:gd name="T46" fmla="*/ 944 w 2050"/>
                  <a:gd name="T47" fmla="*/ 28 h 98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50" h="986">
                    <a:moveTo>
                      <a:pt x="944" y="28"/>
                    </a:moveTo>
                    <a:cubicBezTo>
                      <a:pt x="992" y="1"/>
                      <a:pt x="1053" y="0"/>
                      <a:pt x="1101" y="25"/>
                    </a:cubicBezTo>
                    <a:cubicBezTo>
                      <a:pt x="1408" y="172"/>
                      <a:pt x="1715" y="318"/>
                      <a:pt x="2021" y="464"/>
                    </a:cubicBezTo>
                    <a:cubicBezTo>
                      <a:pt x="2035" y="470"/>
                      <a:pt x="2050" y="481"/>
                      <a:pt x="2049" y="497"/>
                    </a:cubicBezTo>
                    <a:cubicBezTo>
                      <a:pt x="2047" y="512"/>
                      <a:pt x="2034" y="521"/>
                      <a:pt x="2022" y="526"/>
                    </a:cubicBezTo>
                    <a:cubicBezTo>
                      <a:pt x="1711" y="674"/>
                      <a:pt x="1400" y="822"/>
                      <a:pt x="1090" y="970"/>
                    </a:cubicBezTo>
                    <a:cubicBezTo>
                      <a:pt x="1051" y="988"/>
                      <a:pt x="1005" y="988"/>
                      <a:pt x="966" y="973"/>
                    </a:cubicBezTo>
                    <a:cubicBezTo>
                      <a:pt x="856" y="921"/>
                      <a:pt x="747" y="869"/>
                      <a:pt x="637" y="817"/>
                    </a:cubicBezTo>
                    <a:cubicBezTo>
                      <a:pt x="616" y="806"/>
                      <a:pt x="594" y="797"/>
                      <a:pt x="573" y="784"/>
                    </a:cubicBezTo>
                    <a:cubicBezTo>
                      <a:pt x="567" y="777"/>
                      <a:pt x="570" y="766"/>
                      <a:pt x="579" y="763"/>
                    </a:cubicBezTo>
                    <a:cubicBezTo>
                      <a:pt x="710" y="695"/>
                      <a:pt x="841" y="627"/>
                      <a:pt x="972" y="559"/>
                    </a:cubicBezTo>
                    <a:cubicBezTo>
                      <a:pt x="1013" y="572"/>
                      <a:pt x="1060" y="570"/>
                      <a:pt x="1099" y="550"/>
                    </a:cubicBezTo>
                    <a:cubicBezTo>
                      <a:pt x="1118" y="540"/>
                      <a:pt x="1136" y="523"/>
                      <a:pt x="1138" y="500"/>
                    </a:cubicBezTo>
                    <a:cubicBezTo>
                      <a:pt x="1141" y="479"/>
                      <a:pt x="1126" y="460"/>
                      <a:pt x="1110" y="448"/>
                    </a:cubicBezTo>
                    <a:cubicBezTo>
                      <a:pt x="1077" y="426"/>
                      <a:pt x="1035" y="421"/>
                      <a:pt x="996" y="427"/>
                    </a:cubicBezTo>
                    <a:cubicBezTo>
                      <a:pt x="968" y="432"/>
                      <a:pt x="940" y="443"/>
                      <a:pt x="922" y="466"/>
                    </a:cubicBezTo>
                    <a:cubicBezTo>
                      <a:pt x="911" y="480"/>
                      <a:pt x="908" y="499"/>
                      <a:pt x="916" y="516"/>
                    </a:cubicBezTo>
                    <a:cubicBezTo>
                      <a:pt x="784" y="584"/>
                      <a:pt x="652" y="652"/>
                      <a:pt x="521" y="721"/>
                    </a:cubicBezTo>
                    <a:cubicBezTo>
                      <a:pt x="509" y="725"/>
                      <a:pt x="500" y="736"/>
                      <a:pt x="500" y="749"/>
                    </a:cubicBezTo>
                    <a:cubicBezTo>
                      <a:pt x="422" y="715"/>
                      <a:pt x="346" y="677"/>
                      <a:pt x="269" y="641"/>
                    </a:cubicBezTo>
                    <a:cubicBezTo>
                      <a:pt x="189" y="602"/>
                      <a:pt x="108" y="564"/>
                      <a:pt x="28" y="526"/>
                    </a:cubicBezTo>
                    <a:cubicBezTo>
                      <a:pt x="15" y="520"/>
                      <a:pt x="0" y="509"/>
                      <a:pt x="1" y="493"/>
                    </a:cubicBezTo>
                    <a:cubicBezTo>
                      <a:pt x="3" y="478"/>
                      <a:pt x="18" y="469"/>
                      <a:pt x="31" y="463"/>
                    </a:cubicBezTo>
                    <a:cubicBezTo>
                      <a:pt x="335" y="318"/>
                      <a:pt x="640" y="173"/>
                      <a:pt x="944" y="28"/>
                    </a:cubicBezTo>
                    <a:close/>
                  </a:path>
                </a:pathLst>
              </a:custGeom>
              <a:grpFill/>
              <a:ln>
                <a:noFill/>
              </a:ln>
            </p:spPr>
            <p:txBody>
              <a:bodyPr vert="horz" wrap="square" lIns="91440" tIns="45720" rIns="91440" bIns="45720" numCol="1" anchor="t" anchorCtr="0" compatLnSpc="1"/>
              <a:lstStyle/>
              <a:p>
                <a:endParaRPr lang="zh-CN" altLang="en-US">
                  <a:solidFill>
                    <a:srgbClr val="222524"/>
                  </a:solidFill>
                </a:endParaRPr>
              </a:p>
            </p:txBody>
          </p:sp>
          <p:sp>
            <p:nvSpPr>
              <p:cNvPr id="76" name="Freeform 28"/>
              <p:cNvSpPr/>
              <p:nvPr/>
            </p:nvSpPr>
            <p:spPr bwMode="auto">
              <a:xfrm>
                <a:off x="2773363" y="2760663"/>
                <a:ext cx="236538" cy="971550"/>
              </a:xfrm>
              <a:custGeom>
                <a:gdLst>
                  <a:gd name="T0" fmla="*/ 0 w 87"/>
                  <a:gd name="T1" fmla="*/ 0 h 359"/>
                  <a:gd name="T2" fmla="*/ 87 w 87"/>
                  <a:gd name="T3" fmla="*/ 42 h 359"/>
                  <a:gd name="T4" fmla="*/ 48 w 87"/>
                  <a:gd name="T5" fmla="*/ 359 h 359"/>
                  <a:gd name="T6" fmla="*/ 0 w 87"/>
                  <a:gd name="T7" fmla="*/ 252 h 359"/>
                  <a:gd name="T8" fmla="*/ 0 w 87"/>
                  <a:gd name="T9" fmla="*/ 0 h 359"/>
                </a:gdLst>
                <a:cxnLst>
                  <a:cxn ang="0">
                    <a:pos x="T0" y="T1"/>
                  </a:cxn>
                  <a:cxn ang="0">
                    <a:pos x="T2" y="T3"/>
                  </a:cxn>
                  <a:cxn ang="0">
                    <a:pos x="T4" y="T5"/>
                  </a:cxn>
                  <a:cxn ang="0">
                    <a:pos x="T6" y="T7"/>
                  </a:cxn>
                  <a:cxn ang="0">
                    <a:pos x="T8" y="T9"/>
                  </a:cxn>
                </a:cxnLst>
                <a:rect l="0" t="0" r="r" b="b"/>
                <a:pathLst>
                  <a:path w="87" h="359">
                    <a:moveTo>
                      <a:pt x="0" y="0"/>
                    </a:moveTo>
                    <a:cubicBezTo>
                      <a:pt x="29" y="14"/>
                      <a:pt x="58" y="28"/>
                      <a:pt x="87" y="42"/>
                    </a:cubicBezTo>
                    <a:cubicBezTo>
                      <a:pt x="74" y="148"/>
                      <a:pt x="61" y="253"/>
                      <a:pt x="48" y="359"/>
                    </a:cubicBezTo>
                    <a:cubicBezTo>
                      <a:pt x="23" y="328"/>
                      <a:pt x="0" y="293"/>
                      <a:pt x="0" y="252"/>
                    </a:cubicBezTo>
                    <a:cubicBezTo>
                      <a:pt x="1" y="168"/>
                      <a:pt x="0" y="84"/>
                      <a:pt x="0" y="0"/>
                    </a:cubicBezTo>
                    <a:close/>
                  </a:path>
                </a:pathLst>
              </a:custGeom>
              <a:grpFill/>
              <a:ln>
                <a:noFill/>
              </a:ln>
            </p:spPr>
            <p:txBody>
              <a:bodyPr vert="horz" wrap="square" lIns="91440" tIns="45720" rIns="91440" bIns="45720" numCol="1" anchor="t" anchorCtr="0" compatLnSpc="1"/>
              <a:lstStyle/>
              <a:p>
                <a:endParaRPr lang="zh-CN" altLang="en-US">
                  <a:solidFill>
                    <a:srgbClr val="222524"/>
                  </a:solidFill>
                </a:endParaRPr>
              </a:p>
            </p:txBody>
          </p:sp>
          <p:sp>
            <p:nvSpPr>
              <p:cNvPr id="77" name="Freeform 29"/>
              <p:cNvSpPr/>
              <p:nvPr/>
            </p:nvSpPr>
            <p:spPr bwMode="auto">
              <a:xfrm>
                <a:off x="3363913" y="2768600"/>
                <a:ext cx="2900363" cy="1693863"/>
              </a:xfrm>
              <a:custGeom>
                <a:gdLst>
                  <a:gd name="T0" fmla="*/ 496 w 1067"/>
                  <a:gd name="T1" fmla="*/ 275 h 625"/>
                  <a:gd name="T2" fmla="*/ 1067 w 1067"/>
                  <a:gd name="T3" fmla="*/ 0 h 625"/>
                  <a:gd name="T4" fmla="*/ 1067 w 1067"/>
                  <a:gd name="T5" fmla="*/ 253 h 625"/>
                  <a:gd name="T6" fmla="*/ 1022 w 1067"/>
                  <a:gd name="T7" fmla="*/ 353 h 625"/>
                  <a:gd name="T8" fmla="*/ 871 w 1067"/>
                  <a:gd name="T9" fmla="*/ 479 h 625"/>
                  <a:gd name="T10" fmla="*/ 285 w 1067"/>
                  <a:gd name="T11" fmla="*/ 591 h 625"/>
                  <a:gd name="T12" fmla="*/ 52 w 1067"/>
                  <a:gd name="T13" fmla="*/ 518 h 625"/>
                  <a:gd name="T14" fmla="*/ 0 w 1067"/>
                  <a:gd name="T15" fmla="*/ 101 h 625"/>
                  <a:gd name="T16" fmla="*/ 356 w 1067"/>
                  <a:gd name="T17" fmla="*/ 273 h 625"/>
                  <a:gd name="T18" fmla="*/ 496 w 1067"/>
                  <a:gd name="T19" fmla="*/ 275 h 6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7" h="625">
                    <a:moveTo>
                      <a:pt x="496" y="275"/>
                    </a:moveTo>
                    <a:cubicBezTo>
                      <a:pt x="686" y="184"/>
                      <a:pt x="876" y="92"/>
                      <a:pt x="1067" y="0"/>
                    </a:cubicBezTo>
                    <a:cubicBezTo>
                      <a:pt x="1066" y="85"/>
                      <a:pt x="1067" y="169"/>
                      <a:pt x="1067" y="253"/>
                    </a:cubicBezTo>
                    <a:cubicBezTo>
                      <a:pt x="1065" y="291"/>
                      <a:pt x="1044" y="324"/>
                      <a:pt x="1022" y="353"/>
                    </a:cubicBezTo>
                    <a:cubicBezTo>
                      <a:pt x="980" y="404"/>
                      <a:pt x="927" y="445"/>
                      <a:pt x="871" y="479"/>
                    </a:cubicBezTo>
                    <a:cubicBezTo>
                      <a:pt x="697" y="583"/>
                      <a:pt x="486" y="625"/>
                      <a:pt x="285" y="591"/>
                    </a:cubicBezTo>
                    <a:cubicBezTo>
                      <a:pt x="204" y="578"/>
                      <a:pt x="126" y="552"/>
                      <a:pt x="52" y="518"/>
                    </a:cubicBezTo>
                    <a:cubicBezTo>
                      <a:pt x="34" y="379"/>
                      <a:pt x="17" y="240"/>
                      <a:pt x="0" y="101"/>
                    </a:cubicBezTo>
                    <a:cubicBezTo>
                      <a:pt x="118" y="159"/>
                      <a:pt x="238" y="216"/>
                      <a:pt x="356" y="273"/>
                    </a:cubicBezTo>
                    <a:cubicBezTo>
                      <a:pt x="400" y="295"/>
                      <a:pt x="452" y="297"/>
                      <a:pt x="496" y="275"/>
                    </a:cubicBezTo>
                    <a:close/>
                  </a:path>
                </a:pathLst>
              </a:custGeom>
              <a:grpFill/>
              <a:ln>
                <a:noFill/>
              </a:ln>
            </p:spPr>
            <p:txBody>
              <a:bodyPr vert="horz" wrap="square" lIns="91440" tIns="45720" rIns="91440" bIns="45720" numCol="1" anchor="t" anchorCtr="0" compatLnSpc="1"/>
              <a:lstStyle/>
              <a:p>
                <a:endParaRPr lang="zh-CN" altLang="en-US">
                  <a:solidFill>
                    <a:srgbClr val="222524"/>
                  </a:solidFill>
                </a:endParaRPr>
              </a:p>
            </p:txBody>
          </p:sp>
          <p:sp>
            <p:nvSpPr>
              <p:cNvPr id="78" name="Freeform 30"/>
              <p:cNvSpPr/>
              <p:nvPr/>
            </p:nvSpPr>
            <p:spPr bwMode="auto">
              <a:xfrm>
                <a:off x="2974975" y="2955925"/>
                <a:ext cx="404813" cy="1728788"/>
              </a:xfrm>
              <a:custGeom>
                <a:gdLst>
                  <a:gd name="T0" fmla="*/ 0 w 149"/>
                  <a:gd name="T1" fmla="*/ 568 h 638"/>
                  <a:gd name="T2" fmla="*/ 74 w 149"/>
                  <a:gd name="T3" fmla="*/ 0 h 638"/>
                  <a:gd name="T4" fmla="*/ 145 w 149"/>
                  <a:gd name="T5" fmla="*/ 538 h 638"/>
                  <a:gd name="T6" fmla="*/ 149 w 149"/>
                  <a:gd name="T7" fmla="*/ 572 h 638"/>
                  <a:gd name="T8" fmla="*/ 101 w 149"/>
                  <a:gd name="T9" fmla="*/ 629 h 638"/>
                  <a:gd name="T10" fmla="*/ 27 w 149"/>
                  <a:gd name="T11" fmla="*/ 617 h 638"/>
                  <a:gd name="T12" fmla="*/ 0 w 149"/>
                  <a:gd name="T13" fmla="*/ 568 h 638"/>
                </a:gdLst>
                <a:cxnLst>
                  <a:cxn ang="0">
                    <a:pos x="T0" y="T1"/>
                  </a:cxn>
                  <a:cxn ang="0">
                    <a:pos x="T2" y="T3"/>
                  </a:cxn>
                  <a:cxn ang="0">
                    <a:pos x="T4" y="T5"/>
                  </a:cxn>
                  <a:cxn ang="0">
                    <a:pos x="T6" y="T7"/>
                  </a:cxn>
                  <a:cxn ang="0">
                    <a:pos x="T8" y="T9"/>
                  </a:cxn>
                  <a:cxn ang="0">
                    <a:pos x="T10" y="T11"/>
                  </a:cxn>
                  <a:cxn ang="0">
                    <a:pos x="T12" y="T13"/>
                  </a:cxn>
                </a:cxnLst>
                <a:rect l="0" t="0" r="r" b="b"/>
                <a:pathLst>
                  <a:path w="149" h="638">
                    <a:moveTo>
                      <a:pt x="0" y="568"/>
                    </a:moveTo>
                    <a:cubicBezTo>
                      <a:pt x="24" y="379"/>
                      <a:pt x="49" y="190"/>
                      <a:pt x="74" y="0"/>
                    </a:cubicBezTo>
                    <a:cubicBezTo>
                      <a:pt x="98" y="180"/>
                      <a:pt x="121" y="359"/>
                      <a:pt x="145" y="538"/>
                    </a:cubicBezTo>
                    <a:cubicBezTo>
                      <a:pt x="146" y="549"/>
                      <a:pt x="148" y="560"/>
                      <a:pt x="149" y="572"/>
                    </a:cubicBezTo>
                    <a:cubicBezTo>
                      <a:pt x="142" y="596"/>
                      <a:pt x="126" y="620"/>
                      <a:pt x="101" y="629"/>
                    </a:cubicBezTo>
                    <a:cubicBezTo>
                      <a:pt x="77" y="638"/>
                      <a:pt x="47" y="635"/>
                      <a:pt x="27" y="617"/>
                    </a:cubicBezTo>
                    <a:cubicBezTo>
                      <a:pt x="13" y="605"/>
                      <a:pt x="2" y="587"/>
                      <a:pt x="0" y="568"/>
                    </a:cubicBezTo>
                    <a:close/>
                  </a:path>
                </a:pathLst>
              </a:custGeom>
              <a:grpFill/>
              <a:ln>
                <a:noFill/>
              </a:ln>
            </p:spPr>
            <p:txBody>
              <a:bodyPr vert="horz" wrap="square" lIns="91440" tIns="45720" rIns="91440" bIns="45720" numCol="1" anchor="t" anchorCtr="0" compatLnSpc="1"/>
              <a:lstStyle/>
              <a:p>
                <a:endParaRPr lang="zh-CN" altLang="en-US">
                  <a:solidFill>
                    <a:srgbClr val="222524"/>
                  </a:solidFill>
                </a:endParaRPr>
              </a:p>
            </p:txBody>
          </p:sp>
        </p:grpSp>
      </p:grpSp>
      <p:sp>
        <p:nvSpPr>
          <p:cNvPr id="5" name="文本框 4"/>
          <p:cNvSpPr txBox="1"/>
          <p:nvPr/>
        </p:nvSpPr>
        <p:spPr>
          <a:xfrm>
            <a:off x="3076188" y="2419413"/>
            <a:ext cx="2024135" cy="1862048"/>
          </a:xfrm>
          <a:prstGeom prst="rect">
            <a:avLst/>
          </a:prstGeom>
          <a:noFill/>
        </p:spPr>
        <p:txBody>
          <a:bodyPr wrap="square" rtlCol="0">
            <a:spAutoFit/>
          </a:bodyPr>
          <a:lstStyle/>
          <a:p>
            <a:pPr algn="ctr"/>
            <a:r>
              <a:rPr lang="en-US" altLang="zh-CN" sz="11500">
                <a:solidFill>
                  <a:schemeClr val="bg1"/>
                </a:solidFill>
                <a:latin typeface="Road Rage" pitchFamily="50" charset="0"/>
              </a:rPr>
              <a:t>o3</a:t>
            </a:r>
            <a:endParaRPr lang="zh-CN" altLang="en-US" sz="11500">
              <a:solidFill>
                <a:schemeClr val="bg1"/>
              </a:solidFill>
              <a:latin typeface="Road Rage" pitchFamily="50" charset="0"/>
            </a:endParaRPr>
          </a:p>
        </p:txBody>
      </p:sp>
    </p:spTree>
  </p:cSld>
  <p:clrMapOvr>
    <a:masterClrMapping/>
  </p:clrMapOvr>
  <p:transition/>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rgbClr val="666667"/>
        </a:solidFill>
        <a:effectLst/>
      </p:bgPr>
    </p:bg>
    <p:spTree>
      <p:nvGrpSpPr>
        <p:cNvPr id="1" name=""/>
        <p:cNvGrpSpPr/>
        <p:nvPr/>
      </p:nvGrpSpPr>
      <p:grpSpPr>
        <a:xfrm>
          <a:off x="0" y="0"/>
          <a:ext cx="0" cy="0"/>
        </a:xfrm>
      </p:grpSpPr>
      <p:sp>
        <p:nvSpPr>
          <p:cNvPr id="9" name="矩形 8"/>
          <p:cNvSpPr/>
          <p:nvPr/>
        </p:nvSpPr>
        <p:spPr>
          <a:xfrm>
            <a:off x="476250" y="381000"/>
            <a:ext cx="1143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727921" y="247621"/>
            <a:ext cx="1540348" cy="1015663"/>
          </a:xfrm>
          <a:prstGeom prst="rect">
            <a:avLst/>
          </a:prstGeom>
          <a:noFill/>
        </p:spPr>
        <p:txBody>
          <a:bodyPr wrap="square" rtlCol="0">
            <a:spAutoFit/>
          </a:bodyPr>
          <a:lstStyle/>
          <a:p>
            <a:pPr algn="ctr"/>
            <a:r>
              <a:rPr lang="en-US" altLang="zh-CN" sz="6000" b="1">
                <a:solidFill>
                  <a:schemeClr val="bg1"/>
                </a:solidFill>
                <a:latin typeface="华文仿宋" panose="02010600040101010101" pitchFamily="2" charset="-122"/>
                <a:ea typeface="华文仿宋" panose="02010600040101010101" pitchFamily="2" charset="-122"/>
              </a:rPr>
              <a:t>03</a:t>
            </a:r>
            <a:endParaRPr lang="zh-CN" altLang="en-US" sz="6000" b="1">
              <a:solidFill>
                <a:schemeClr val="bg1"/>
              </a:solidFill>
              <a:latin typeface="华文仿宋" panose="02010600040101010101" pitchFamily="2" charset="-122"/>
              <a:ea typeface="华文仿宋" panose="02010600040101010101" pitchFamily="2" charset="-122"/>
            </a:endParaRPr>
          </a:p>
        </p:txBody>
      </p:sp>
      <p:sp>
        <p:nvSpPr>
          <p:cNvPr id="13" name="燕尾形 12"/>
          <p:cNvSpPr/>
          <p:nvPr/>
        </p:nvSpPr>
        <p:spPr>
          <a:xfrm>
            <a:off x="11258549" y="5962650"/>
            <a:ext cx="266701" cy="438150"/>
          </a:xfrm>
          <a:prstGeom prst="chevron">
            <a:avLst>
              <a:gd name="adj" fmla="val 6951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1" name="矩形 50"/>
          <p:cNvSpPr/>
          <p:nvPr/>
        </p:nvSpPr>
        <p:spPr>
          <a:xfrm>
            <a:off x="1973260" y="181159"/>
            <a:ext cx="1800493" cy="562783"/>
          </a:xfrm>
          <a:prstGeom prst="rect">
            <a:avLst/>
          </a:prstGeom>
        </p:spPr>
        <p:txBody>
          <a:bodyPr wrap="none">
            <a:spAutoFit/>
          </a:bodyPr>
          <a:lstStyle/>
          <a:p>
            <a:pPr>
              <a:lnSpc>
                <a:spcPct val="200000"/>
              </a:lnSpc>
            </a:pPr>
            <a:r>
              <a:rPr lang="zh-CN" altLang="en-US">
                <a:solidFill>
                  <a:schemeClr val="bg1"/>
                </a:solidFill>
                <a:latin typeface="微软雅黑" panose="020b0503020204020204" pitchFamily="34" charset="-122"/>
                <a:ea typeface="微软雅黑" panose="020b0503020204020204" pitchFamily="34" charset="-122"/>
              </a:rPr>
              <a:t>课题研究的进展</a:t>
            </a:r>
            <a:endParaRPr lang="en-US" altLang="zh-CN">
              <a:solidFill>
                <a:schemeClr val="bg1"/>
              </a:solidFill>
              <a:latin typeface="微软雅黑" panose="020b0503020204020204" pitchFamily="34" charset="-122"/>
              <a:ea typeface="微软雅黑" panose="020b0503020204020204" pitchFamily="34" charset="-122"/>
            </a:endParaRPr>
          </a:p>
        </p:txBody>
      </p:sp>
      <p:sp>
        <p:nvSpPr>
          <p:cNvPr id="52" name="文本框 51"/>
          <p:cNvSpPr txBox="1"/>
          <p:nvPr/>
        </p:nvSpPr>
        <p:spPr>
          <a:xfrm>
            <a:off x="652739" y="797144"/>
            <a:ext cx="5022106" cy="369332"/>
          </a:xfrm>
          <a:prstGeom prst="snip1Rect">
            <a:avLst>
              <a:gd name="adj" fmla="val 0"/>
            </a:avLst>
          </a:prstGeom>
          <a:noFill/>
          <a:ln w="28575">
            <a:noFill/>
          </a:ln>
        </p:spPr>
        <p:txBody>
          <a:bodyPr wrap="square" rtlCol="0">
            <a:spAutoFit/>
          </a:bodyPr>
          <a:lstStyle/>
          <a:p>
            <a:pPr algn="ctr"/>
            <a:r>
              <a:rPr lang="en-US" altLang="zh-CN">
                <a:solidFill>
                  <a:schemeClr val="bg1"/>
                </a:solidFill>
                <a:latin typeface="Arial" panose="020b0604020202020204" pitchFamily="34" charset="0"/>
                <a:ea typeface="华文仿宋" panose="02010600040101010101" pitchFamily="2" charset="-122"/>
                <a:cs typeface="Arial" panose="020b0604020202020204" pitchFamily="34" charset="0"/>
              </a:rPr>
              <a:t>The Research Progress</a:t>
            </a:r>
            <a:endParaRPr lang="zh-CN" altLang="en-US">
              <a:solidFill>
                <a:schemeClr val="bg1"/>
              </a:solidFill>
              <a:latin typeface="Arial" panose="020b0604020202020204" pitchFamily="34" charset="0"/>
              <a:ea typeface="华文仿宋" panose="02010600040101010101" pitchFamily="2" charset="-122"/>
              <a:cs typeface="Arial" panose="020b0604020202020204" pitchFamily="34" charset="0"/>
            </a:endParaRPr>
          </a:p>
        </p:txBody>
      </p:sp>
      <p:grpSp>
        <p:nvGrpSpPr>
          <p:cNvPr id="53" name="Group 1"/>
          <p:cNvGrpSpPr/>
          <p:nvPr/>
        </p:nvGrpSpPr>
        <p:grpSpPr>
          <a:xfrm>
            <a:off x="1886176" y="2225568"/>
            <a:ext cx="3286239" cy="3282353"/>
            <a:chOff x="6277926" y="1615967"/>
            <a:chExt cx="3286239" cy="3282353"/>
          </a:xfrm>
          <a:solidFill>
            <a:schemeClr val="bg1">
              <a:lumMod val="95000"/>
            </a:schemeClr>
          </a:solidFill>
        </p:grpSpPr>
        <p:sp>
          <p:nvSpPr>
            <p:cNvPr id="54" name="Freeform 6"/>
            <p:cNvSpPr/>
            <p:nvPr/>
          </p:nvSpPr>
          <p:spPr bwMode="auto">
            <a:xfrm>
              <a:off x="7663446" y="1620629"/>
              <a:ext cx="1900719" cy="1958222"/>
            </a:xfrm>
            <a:custGeom>
              <a:gdLst>
                <a:gd name="T0" fmla="*/ 286 w 2446"/>
                <a:gd name="T1" fmla="*/ 0 h 2520"/>
                <a:gd name="T2" fmla="*/ 314 w 2446"/>
                <a:gd name="T3" fmla="*/ 0 h 2520"/>
                <a:gd name="T4" fmla="*/ 391 w 2446"/>
                <a:gd name="T5" fmla="*/ 0 h 2520"/>
                <a:gd name="T6" fmla="*/ 427 w 2446"/>
                <a:gd name="T7" fmla="*/ 0 h 2520"/>
                <a:gd name="T8" fmla="*/ 505 w 2446"/>
                <a:gd name="T9" fmla="*/ 0 h 2520"/>
                <a:gd name="T10" fmla="*/ 577 w 2446"/>
                <a:gd name="T11" fmla="*/ 0 h 2520"/>
                <a:gd name="T12" fmla="*/ 729 w 2446"/>
                <a:gd name="T13" fmla="*/ 0 h 2520"/>
                <a:gd name="T14" fmla="*/ 864 w 2446"/>
                <a:gd name="T15" fmla="*/ 0 h 2520"/>
                <a:gd name="T16" fmla="*/ 1029 w 2446"/>
                <a:gd name="T17" fmla="*/ 0 h 2520"/>
                <a:gd name="T18" fmla="*/ 1232 w 2446"/>
                <a:gd name="T19" fmla="*/ 0 h 2520"/>
                <a:gd name="T20" fmla="*/ 1381 w 2446"/>
                <a:gd name="T21" fmla="*/ 12 h 2520"/>
                <a:gd name="T22" fmla="*/ 1525 w 2446"/>
                <a:gd name="T23" fmla="*/ 41 h 2520"/>
                <a:gd name="T24" fmla="*/ 1663 w 2446"/>
                <a:gd name="T25" fmla="*/ 90 h 2520"/>
                <a:gd name="T26" fmla="*/ 1793 w 2446"/>
                <a:gd name="T27" fmla="*/ 157 h 2520"/>
                <a:gd name="T28" fmla="*/ 1915 w 2446"/>
                <a:gd name="T29" fmla="*/ 238 h 2520"/>
                <a:gd name="T30" fmla="*/ 2027 w 2446"/>
                <a:gd name="T31" fmla="*/ 334 h 2520"/>
                <a:gd name="T32" fmla="*/ 2128 w 2446"/>
                <a:gd name="T33" fmla="*/ 442 h 2520"/>
                <a:gd name="T34" fmla="*/ 2218 w 2446"/>
                <a:gd name="T35" fmla="*/ 560 h 2520"/>
                <a:gd name="T36" fmla="*/ 2294 w 2446"/>
                <a:gd name="T37" fmla="*/ 688 h 2520"/>
                <a:gd name="T38" fmla="*/ 2356 w 2446"/>
                <a:gd name="T39" fmla="*/ 824 h 2520"/>
                <a:gd name="T40" fmla="*/ 2402 w 2446"/>
                <a:gd name="T41" fmla="*/ 966 h 2520"/>
                <a:gd name="T42" fmla="*/ 2433 w 2446"/>
                <a:gd name="T43" fmla="*/ 1114 h 2520"/>
                <a:gd name="T44" fmla="*/ 2446 w 2446"/>
                <a:gd name="T45" fmla="*/ 1264 h 2520"/>
                <a:gd name="T46" fmla="*/ 2439 w 2446"/>
                <a:gd name="T47" fmla="*/ 1417 h 2520"/>
                <a:gd name="T48" fmla="*/ 2412 w 2446"/>
                <a:gd name="T49" fmla="*/ 1569 h 2520"/>
                <a:gd name="T50" fmla="*/ 2366 w 2446"/>
                <a:gd name="T51" fmla="*/ 1721 h 2520"/>
                <a:gd name="T52" fmla="*/ 2297 w 2446"/>
                <a:gd name="T53" fmla="*/ 1869 h 2520"/>
                <a:gd name="T54" fmla="*/ 2205 w 2446"/>
                <a:gd name="T55" fmla="*/ 2013 h 2520"/>
                <a:gd name="T56" fmla="*/ 2087 w 2446"/>
                <a:gd name="T57" fmla="*/ 2153 h 2520"/>
                <a:gd name="T58" fmla="*/ 1945 w 2446"/>
                <a:gd name="T59" fmla="*/ 2284 h 2520"/>
                <a:gd name="T60" fmla="*/ 1777 w 2446"/>
                <a:gd name="T61" fmla="*/ 2407 h 2520"/>
                <a:gd name="T62" fmla="*/ 1579 w 2446"/>
                <a:gd name="T63" fmla="*/ 2520 h 2520"/>
                <a:gd name="T64" fmla="*/ 1534 w 2446"/>
                <a:gd name="T65" fmla="*/ 2417 h 2520"/>
                <a:gd name="T66" fmla="*/ 1484 w 2446"/>
                <a:gd name="T67" fmla="*/ 2302 h 2520"/>
                <a:gd name="T68" fmla="*/ 1428 w 2446"/>
                <a:gd name="T69" fmla="*/ 2176 h 2520"/>
                <a:gd name="T70" fmla="*/ 1370 w 2446"/>
                <a:gd name="T71" fmla="*/ 2043 h 2520"/>
                <a:gd name="T72" fmla="*/ 1309 w 2446"/>
                <a:gd name="T73" fmla="*/ 1903 h 2520"/>
                <a:gd name="T74" fmla="*/ 1246 w 2446"/>
                <a:gd name="T75" fmla="*/ 1762 h 2520"/>
                <a:gd name="T76" fmla="*/ 1184 w 2446"/>
                <a:gd name="T77" fmla="*/ 1619 h 2520"/>
                <a:gd name="T78" fmla="*/ 1123 w 2446"/>
                <a:gd name="T79" fmla="*/ 1481 h 2520"/>
                <a:gd name="T80" fmla="*/ 1064 w 2446"/>
                <a:gd name="T81" fmla="*/ 1346 h 2520"/>
                <a:gd name="T82" fmla="*/ 1008 w 2446"/>
                <a:gd name="T83" fmla="*/ 1219 h 2520"/>
                <a:gd name="T84" fmla="*/ 958 w 2446"/>
                <a:gd name="T85" fmla="*/ 1104 h 2520"/>
                <a:gd name="T86" fmla="*/ 911 w 2446"/>
                <a:gd name="T87" fmla="*/ 1000 h 2520"/>
                <a:gd name="T88" fmla="*/ 873 w 2446"/>
                <a:gd name="T89" fmla="*/ 912 h 2520"/>
                <a:gd name="T90" fmla="*/ 842 w 2446"/>
                <a:gd name="T91" fmla="*/ 842 h 2520"/>
                <a:gd name="T92" fmla="*/ 820 w 2446"/>
                <a:gd name="T93" fmla="*/ 793 h 2520"/>
                <a:gd name="T94" fmla="*/ 809 w 2446"/>
                <a:gd name="T95" fmla="*/ 767 h 2520"/>
                <a:gd name="T96" fmla="*/ 806 w 2446"/>
                <a:gd name="T97" fmla="*/ 761 h 2520"/>
                <a:gd name="T98" fmla="*/ 793 w 2446"/>
                <a:gd name="T99" fmla="*/ 735 h 2520"/>
                <a:gd name="T100" fmla="*/ 768 w 2446"/>
                <a:gd name="T101" fmla="*/ 689 h 2520"/>
                <a:gd name="T102" fmla="*/ 729 w 2446"/>
                <a:gd name="T103" fmla="*/ 625 h 2520"/>
                <a:gd name="T104" fmla="*/ 677 w 2446"/>
                <a:gd name="T105" fmla="*/ 547 h 2520"/>
                <a:gd name="T106" fmla="*/ 611 w 2446"/>
                <a:gd name="T107" fmla="*/ 461 h 2520"/>
                <a:gd name="T108" fmla="*/ 532 w 2446"/>
                <a:gd name="T109" fmla="*/ 369 h 2520"/>
                <a:gd name="T110" fmla="*/ 438 w 2446"/>
                <a:gd name="T111" fmla="*/ 276 h 2520"/>
                <a:gd name="T112" fmla="*/ 331 w 2446"/>
                <a:gd name="T113" fmla="*/ 186 h 2520"/>
                <a:gd name="T114" fmla="*/ 209 w 2446"/>
                <a:gd name="T115" fmla="*/ 103 h 2520"/>
                <a:gd name="T116" fmla="*/ 73 w 2446"/>
                <a:gd name="T117" fmla="*/ 31 h 2520"/>
                <a:gd name="T118" fmla="*/ 51 w 2446"/>
                <a:gd name="T119" fmla="*/ 0 h 2520"/>
                <a:gd name="T120" fmla="*/ 136 w 2446"/>
                <a:gd name="T121" fmla="*/ 0 h 2520"/>
                <a:gd name="T122" fmla="*/ 200 w 2446"/>
                <a:gd name="T123" fmla="*/ 0 h 2520"/>
                <a:gd name="T124" fmla="*/ 268 w 2446"/>
                <a:gd name="T125" fmla="*/ 0 h 252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6" h="2520">
                  <a:moveTo>
                    <a:pt x="268" y="0"/>
                  </a:moveTo>
                  <a:lnTo>
                    <a:pt x="286" y="0"/>
                  </a:lnTo>
                  <a:lnTo>
                    <a:pt x="300" y="0"/>
                  </a:lnTo>
                  <a:lnTo>
                    <a:pt x="314" y="0"/>
                  </a:lnTo>
                  <a:lnTo>
                    <a:pt x="377" y="0"/>
                  </a:lnTo>
                  <a:lnTo>
                    <a:pt x="391" y="0"/>
                  </a:lnTo>
                  <a:lnTo>
                    <a:pt x="408" y="0"/>
                  </a:lnTo>
                  <a:lnTo>
                    <a:pt x="427" y="0"/>
                  </a:lnTo>
                  <a:lnTo>
                    <a:pt x="450" y="0"/>
                  </a:lnTo>
                  <a:lnTo>
                    <a:pt x="505" y="0"/>
                  </a:lnTo>
                  <a:lnTo>
                    <a:pt x="538" y="0"/>
                  </a:lnTo>
                  <a:lnTo>
                    <a:pt x="577" y="0"/>
                  </a:lnTo>
                  <a:lnTo>
                    <a:pt x="672" y="0"/>
                  </a:lnTo>
                  <a:lnTo>
                    <a:pt x="729" y="0"/>
                  </a:lnTo>
                  <a:lnTo>
                    <a:pt x="792" y="0"/>
                  </a:lnTo>
                  <a:lnTo>
                    <a:pt x="864" y="0"/>
                  </a:lnTo>
                  <a:lnTo>
                    <a:pt x="942" y="0"/>
                  </a:lnTo>
                  <a:lnTo>
                    <a:pt x="1029" y="0"/>
                  </a:lnTo>
                  <a:lnTo>
                    <a:pt x="1125" y="0"/>
                  </a:lnTo>
                  <a:lnTo>
                    <a:pt x="1232" y="0"/>
                  </a:lnTo>
                  <a:lnTo>
                    <a:pt x="1307" y="3"/>
                  </a:lnTo>
                  <a:lnTo>
                    <a:pt x="1381" y="12"/>
                  </a:lnTo>
                  <a:lnTo>
                    <a:pt x="1454" y="25"/>
                  </a:lnTo>
                  <a:lnTo>
                    <a:pt x="1525" y="41"/>
                  </a:lnTo>
                  <a:lnTo>
                    <a:pt x="1595" y="65"/>
                  </a:lnTo>
                  <a:lnTo>
                    <a:pt x="1663" y="90"/>
                  </a:lnTo>
                  <a:lnTo>
                    <a:pt x="1729" y="122"/>
                  </a:lnTo>
                  <a:lnTo>
                    <a:pt x="1793" y="157"/>
                  </a:lnTo>
                  <a:lnTo>
                    <a:pt x="1855" y="195"/>
                  </a:lnTo>
                  <a:lnTo>
                    <a:pt x="1915" y="238"/>
                  </a:lnTo>
                  <a:lnTo>
                    <a:pt x="1973" y="284"/>
                  </a:lnTo>
                  <a:lnTo>
                    <a:pt x="2027" y="334"/>
                  </a:lnTo>
                  <a:lnTo>
                    <a:pt x="2079" y="385"/>
                  </a:lnTo>
                  <a:lnTo>
                    <a:pt x="2128" y="442"/>
                  </a:lnTo>
                  <a:lnTo>
                    <a:pt x="2175" y="499"/>
                  </a:lnTo>
                  <a:lnTo>
                    <a:pt x="2218" y="560"/>
                  </a:lnTo>
                  <a:lnTo>
                    <a:pt x="2257" y="623"/>
                  </a:lnTo>
                  <a:lnTo>
                    <a:pt x="2294" y="688"/>
                  </a:lnTo>
                  <a:lnTo>
                    <a:pt x="2327" y="755"/>
                  </a:lnTo>
                  <a:lnTo>
                    <a:pt x="2356" y="824"/>
                  </a:lnTo>
                  <a:lnTo>
                    <a:pt x="2382" y="894"/>
                  </a:lnTo>
                  <a:lnTo>
                    <a:pt x="2402" y="966"/>
                  </a:lnTo>
                  <a:lnTo>
                    <a:pt x="2420" y="1039"/>
                  </a:lnTo>
                  <a:lnTo>
                    <a:pt x="2433" y="1114"/>
                  </a:lnTo>
                  <a:lnTo>
                    <a:pt x="2441" y="1188"/>
                  </a:lnTo>
                  <a:lnTo>
                    <a:pt x="2446" y="1264"/>
                  </a:lnTo>
                  <a:lnTo>
                    <a:pt x="2444" y="1340"/>
                  </a:lnTo>
                  <a:lnTo>
                    <a:pt x="2439" y="1417"/>
                  </a:lnTo>
                  <a:lnTo>
                    <a:pt x="2429" y="1492"/>
                  </a:lnTo>
                  <a:lnTo>
                    <a:pt x="2412" y="1569"/>
                  </a:lnTo>
                  <a:lnTo>
                    <a:pt x="2392" y="1645"/>
                  </a:lnTo>
                  <a:lnTo>
                    <a:pt x="2366" y="1721"/>
                  </a:lnTo>
                  <a:lnTo>
                    <a:pt x="2334" y="1795"/>
                  </a:lnTo>
                  <a:lnTo>
                    <a:pt x="2297" y="1869"/>
                  </a:lnTo>
                  <a:lnTo>
                    <a:pt x="2253" y="1942"/>
                  </a:lnTo>
                  <a:lnTo>
                    <a:pt x="2205" y="2013"/>
                  </a:lnTo>
                  <a:lnTo>
                    <a:pt x="2148" y="2084"/>
                  </a:lnTo>
                  <a:lnTo>
                    <a:pt x="2087" y="2153"/>
                  </a:lnTo>
                  <a:lnTo>
                    <a:pt x="2020" y="2220"/>
                  </a:lnTo>
                  <a:lnTo>
                    <a:pt x="1945" y="2284"/>
                  </a:lnTo>
                  <a:lnTo>
                    <a:pt x="1864" y="2347"/>
                  </a:lnTo>
                  <a:lnTo>
                    <a:pt x="1777" y="2407"/>
                  </a:lnTo>
                  <a:lnTo>
                    <a:pt x="1682" y="2465"/>
                  </a:lnTo>
                  <a:lnTo>
                    <a:pt x="1579" y="2520"/>
                  </a:lnTo>
                  <a:lnTo>
                    <a:pt x="1557" y="2470"/>
                  </a:lnTo>
                  <a:lnTo>
                    <a:pt x="1534" y="2417"/>
                  </a:lnTo>
                  <a:lnTo>
                    <a:pt x="1510" y="2361"/>
                  </a:lnTo>
                  <a:lnTo>
                    <a:pt x="1484" y="2302"/>
                  </a:lnTo>
                  <a:lnTo>
                    <a:pt x="1456" y="2240"/>
                  </a:lnTo>
                  <a:lnTo>
                    <a:pt x="1428" y="2176"/>
                  </a:lnTo>
                  <a:lnTo>
                    <a:pt x="1400" y="2110"/>
                  </a:lnTo>
                  <a:lnTo>
                    <a:pt x="1370" y="2043"/>
                  </a:lnTo>
                  <a:lnTo>
                    <a:pt x="1340" y="1973"/>
                  </a:lnTo>
                  <a:lnTo>
                    <a:pt x="1309" y="1903"/>
                  </a:lnTo>
                  <a:lnTo>
                    <a:pt x="1278" y="1832"/>
                  </a:lnTo>
                  <a:lnTo>
                    <a:pt x="1246" y="1762"/>
                  </a:lnTo>
                  <a:lnTo>
                    <a:pt x="1215" y="1691"/>
                  </a:lnTo>
                  <a:lnTo>
                    <a:pt x="1184" y="1619"/>
                  </a:lnTo>
                  <a:lnTo>
                    <a:pt x="1154" y="1550"/>
                  </a:lnTo>
                  <a:lnTo>
                    <a:pt x="1123" y="1481"/>
                  </a:lnTo>
                  <a:lnTo>
                    <a:pt x="1093" y="1413"/>
                  </a:lnTo>
                  <a:lnTo>
                    <a:pt x="1064" y="1346"/>
                  </a:lnTo>
                  <a:lnTo>
                    <a:pt x="1036" y="1282"/>
                  </a:lnTo>
                  <a:lnTo>
                    <a:pt x="1008" y="1219"/>
                  </a:lnTo>
                  <a:lnTo>
                    <a:pt x="982" y="1160"/>
                  </a:lnTo>
                  <a:lnTo>
                    <a:pt x="958" y="1104"/>
                  </a:lnTo>
                  <a:lnTo>
                    <a:pt x="933" y="1050"/>
                  </a:lnTo>
                  <a:lnTo>
                    <a:pt x="911" y="1000"/>
                  </a:lnTo>
                  <a:lnTo>
                    <a:pt x="891" y="953"/>
                  </a:lnTo>
                  <a:lnTo>
                    <a:pt x="873" y="912"/>
                  </a:lnTo>
                  <a:lnTo>
                    <a:pt x="856" y="875"/>
                  </a:lnTo>
                  <a:lnTo>
                    <a:pt x="842" y="842"/>
                  </a:lnTo>
                  <a:lnTo>
                    <a:pt x="831" y="815"/>
                  </a:lnTo>
                  <a:lnTo>
                    <a:pt x="820" y="793"/>
                  </a:lnTo>
                  <a:lnTo>
                    <a:pt x="814" y="778"/>
                  </a:lnTo>
                  <a:lnTo>
                    <a:pt x="809" y="767"/>
                  </a:lnTo>
                  <a:lnTo>
                    <a:pt x="808" y="764"/>
                  </a:lnTo>
                  <a:lnTo>
                    <a:pt x="806" y="761"/>
                  </a:lnTo>
                  <a:lnTo>
                    <a:pt x="801" y="751"/>
                  </a:lnTo>
                  <a:lnTo>
                    <a:pt x="793" y="735"/>
                  </a:lnTo>
                  <a:lnTo>
                    <a:pt x="782" y="715"/>
                  </a:lnTo>
                  <a:lnTo>
                    <a:pt x="768" y="689"/>
                  </a:lnTo>
                  <a:lnTo>
                    <a:pt x="750" y="658"/>
                  </a:lnTo>
                  <a:lnTo>
                    <a:pt x="729" y="625"/>
                  </a:lnTo>
                  <a:lnTo>
                    <a:pt x="704" y="587"/>
                  </a:lnTo>
                  <a:lnTo>
                    <a:pt x="677" y="547"/>
                  </a:lnTo>
                  <a:lnTo>
                    <a:pt x="646" y="505"/>
                  </a:lnTo>
                  <a:lnTo>
                    <a:pt x="611" y="461"/>
                  </a:lnTo>
                  <a:lnTo>
                    <a:pt x="573" y="415"/>
                  </a:lnTo>
                  <a:lnTo>
                    <a:pt x="532" y="369"/>
                  </a:lnTo>
                  <a:lnTo>
                    <a:pt x="487" y="322"/>
                  </a:lnTo>
                  <a:lnTo>
                    <a:pt x="438" y="276"/>
                  </a:lnTo>
                  <a:lnTo>
                    <a:pt x="386" y="230"/>
                  </a:lnTo>
                  <a:lnTo>
                    <a:pt x="331" y="186"/>
                  </a:lnTo>
                  <a:lnTo>
                    <a:pt x="272" y="143"/>
                  </a:lnTo>
                  <a:lnTo>
                    <a:pt x="209" y="103"/>
                  </a:lnTo>
                  <a:lnTo>
                    <a:pt x="144" y="66"/>
                  </a:lnTo>
                  <a:lnTo>
                    <a:pt x="73" y="31"/>
                  </a:lnTo>
                  <a:lnTo>
                    <a:pt x="0" y="0"/>
                  </a:lnTo>
                  <a:lnTo>
                    <a:pt x="51" y="0"/>
                  </a:lnTo>
                  <a:lnTo>
                    <a:pt x="96" y="0"/>
                  </a:lnTo>
                  <a:lnTo>
                    <a:pt x="136" y="0"/>
                  </a:lnTo>
                  <a:lnTo>
                    <a:pt x="170" y="0"/>
                  </a:lnTo>
                  <a:lnTo>
                    <a:pt x="200" y="0"/>
                  </a:lnTo>
                  <a:lnTo>
                    <a:pt x="249" y="0"/>
                  </a:lnTo>
                  <a:lnTo>
                    <a:pt x="268" y="0"/>
                  </a:lnTo>
                  <a:close/>
                </a:path>
              </a:pathLst>
            </a:custGeom>
            <a:grpFill/>
            <a:ln w="0">
              <a:noFill/>
              <a:prstDash val="solid"/>
              <a:round/>
            </a:ln>
          </p:spPr>
          <p:txBody>
            <a:bodyPr vert="horz" wrap="square" lIns="101600" tIns="50800" rIns="101600" bIns="50800" numCol="1" anchor="t" anchorCtr="0" compatLnSpc="1"/>
            <a:lstStyle/>
            <a:p>
              <a:endParaRPr lang="ru-RU" sz="1560"/>
            </a:p>
          </p:txBody>
        </p:sp>
        <p:sp>
          <p:nvSpPr>
            <p:cNvPr id="55" name="Freeform 7"/>
            <p:cNvSpPr/>
            <p:nvPr/>
          </p:nvSpPr>
          <p:spPr bwMode="auto">
            <a:xfrm>
              <a:off x="6277926" y="1615967"/>
              <a:ext cx="1958222" cy="1900719"/>
            </a:xfrm>
            <a:custGeom>
              <a:gdLst>
                <a:gd name="T0" fmla="*/ 1341 w 2520"/>
                <a:gd name="T1" fmla="*/ 0 h 2446"/>
                <a:gd name="T2" fmla="*/ 1493 w 2520"/>
                <a:gd name="T3" fmla="*/ 17 h 2446"/>
                <a:gd name="T4" fmla="*/ 1646 w 2520"/>
                <a:gd name="T5" fmla="*/ 53 h 2446"/>
                <a:gd name="T6" fmla="*/ 1796 w 2520"/>
                <a:gd name="T7" fmla="*/ 112 h 2446"/>
                <a:gd name="T8" fmla="*/ 1943 w 2520"/>
                <a:gd name="T9" fmla="*/ 192 h 2446"/>
                <a:gd name="T10" fmla="*/ 2086 w 2520"/>
                <a:gd name="T11" fmla="*/ 296 h 2446"/>
                <a:gd name="T12" fmla="*/ 2220 w 2520"/>
                <a:gd name="T13" fmla="*/ 426 h 2446"/>
                <a:gd name="T14" fmla="*/ 2348 w 2520"/>
                <a:gd name="T15" fmla="*/ 581 h 2446"/>
                <a:gd name="T16" fmla="*/ 2465 w 2520"/>
                <a:gd name="T17" fmla="*/ 765 h 2446"/>
                <a:gd name="T18" fmla="*/ 2471 w 2520"/>
                <a:gd name="T19" fmla="*/ 888 h 2446"/>
                <a:gd name="T20" fmla="*/ 2362 w 2520"/>
                <a:gd name="T21" fmla="*/ 936 h 2446"/>
                <a:gd name="T22" fmla="*/ 2241 w 2520"/>
                <a:gd name="T23" fmla="*/ 989 h 2446"/>
                <a:gd name="T24" fmla="*/ 2111 w 2520"/>
                <a:gd name="T25" fmla="*/ 1047 h 2446"/>
                <a:gd name="T26" fmla="*/ 1974 w 2520"/>
                <a:gd name="T27" fmla="*/ 1107 h 2446"/>
                <a:gd name="T28" fmla="*/ 1833 w 2520"/>
                <a:gd name="T29" fmla="*/ 1169 h 2446"/>
                <a:gd name="T30" fmla="*/ 1692 w 2520"/>
                <a:gd name="T31" fmla="*/ 1231 h 2446"/>
                <a:gd name="T32" fmla="*/ 1551 w 2520"/>
                <a:gd name="T33" fmla="*/ 1293 h 2446"/>
                <a:gd name="T34" fmla="*/ 1414 w 2520"/>
                <a:gd name="T35" fmla="*/ 1353 h 2446"/>
                <a:gd name="T36" fmla="*/ 1282 w 2520"/>
                <a:gd name="T37" fmla="*/ 1411 h 2446"/>
                <a:gd name="T38" fmla="*/ 1160 w 2520"/>
                <a:gd name="T39" fmla="*/ 1465 h 2446"/>
                <a:gd name="T40" fmla="*/ 1050 w 2520"/>
                <a:gd name="T41" fmla="*/ 1512 h 2446"/>
                <a:gd name="T42" fmla="*/ 955 w 2520"/>
                <a:gd name="T43" fmla="*/ 1555 h 2446"/>
                <a:gd name="T44" fmla="*/ 875 w 2520"/>
                <a:gd name="T45" fmla="*/ 1589 h 2446"/>
                <a:gd name="T46" fmla="*/ 815 w 2520"/>
                <a:gd name="T47" fmla="*/ 1616 h 2446"/>
                <a:gd name="T48" fmla="*/ 778 w 2520"/>
                <a:gd name="T49" fmla="*/ 1633 h 2446"/>
                <a:gd name="T50" fmla="*/ 764 w 2520"/>
                <a:gd name="T51" fmla="*/ 1638 h 2446"/>
                <a:gd name="T52" fmla="*/ 751 w 2520"/>
                <a:gd name="T53" fmla="*/ 1644 h 2446"/>
                <a:gd name="T54" fmla="*/ 715 w 2520"/>
                <a:gd name="T55" fmla="*/ 1664 h 2446"/>
                <a:gd name="T56" fmla="*/ 659 w 2520"/>
                <a:gd name="T57" fmla="*/ 1697 h 2446"/>
                <a:gd name="T58" fmla="*/ 587 w 2520"/>
                <a:gd name="T59" fmla="*/ 1742 h 2446"/>
                <a:gd name="T60" fmla="*/ 505 w 2520"/>
                <a:gd name="T61" fmla="*/ 1801 h 2446"/>
                <a:gd name="T62" fmla="*/ 414 w 2520"/>
                <a:gd name="T63" fmla="*/ 1874 h 2446"/>
                <a:gd name="T64" fmla="*/ 322 w 2520"/>
                <a:gd name="T65" fmla="*/ 1960 h 2446"/>
                <a:gd name="T66" fmla="*/ 229 w 2520"/>
                <a:gd name="T67" fmla="*/ 2060 h 2446"/>
                <a:gd name="T68" fmla="*/ 142 w 2520"/>
                <a:gd name="T69" fmla="*/ 2174 h 2446"/>
                <a:gd name="T70" fmla="*/ 64 w 2520"/>
                <a:gd name="T71" fmla="*/ 2304 h 2446"/>
                <a:gd name="T72" fmla="*/ 0 w 2520"/>
                <a:gd name="T73" fmla="*/ 2446 h 2446"/>
                <a:gd name="T74" fmla="*/ 0 w 2520"/>
                <a:gd name="T75" fmla="*/ 2351 h 2446"/>
                <a:gd name="T76" fmla="*/ 0 w 2520"/>
                <a:gd name="T77" fmla="*/ 2277 h 2446"/>
                <a:gd name="T78" fmla="*/ 0 w 2520"/>
                <a:gd name="T79" fmla="*/ 2220 h 2446"/>
                <a:gd name="T80" fmla="*/ 0 w 2520"/>
                <a:gd name="T81" fmla="*/ 2141 h 2446"/>
                <a:gd name="T82" fmla="*/ 0 w 2520"/>
                <a:gd name="T83" fmla="*/ 2125 h 2446"/>
                <a:gd name="T84" fmla="*/ 0 w 2520"/>
                <a:gd name="T85" fmla="*/ 1416 h 2446"/>
                <a:gd name="T86" fmla="*/ 0 w 2520"/>
                <a:gd name="T87" fmla="*/ 1215 h 2446"/>
                <a:gd name="T88" fmla="*/ 10 w 2520"/>
                <a:gd name="T89" fmla="*/ 1065 h 2446"/>
                <a:gd name="T90" fmla="*/ 41 w 2520"/>
                <a:gd name="T91" fmla="*/ 921 h 2446"/>
                <a:gd name="T92" fmla="*/ 90 w 2520"/>
                <a:gd name="T93" fmla="*/ 782 h 2446"/>
                <a:gd name="T94" fmla="*/ 156 w 2520"/>
                <a:gd name="T95" fmla="*/ 653 h 2446"/>
                <a:gd name="T96" fmla="*/ 237 w 2520"/>
                <a:gd name="T97" fmla="*/ 531 h 2446"/>
                <a:gd name="T98" fmla="*/ 333 w 2520"/>
                <a:gd name="T99" fmla="*/ 418 h 2446"/>
                <a:gd name="T100" fmla="*/ 441 w 2520"/>
                <a:gd name="T101" fmla="*/ 317 h 2446"/>
                <a:gd name="T102" fmla="*/ 560 w 2520"/>
                <a:gd name="T103" fmla="*/ 227 h 2446"/>
                <a:gd name="T104" fmla="*/ 688 w 2520"/>
                <a:gd name="T105" fmla="*/ 151 h 2446"/>
                <a:gd name="T106" fmla="*/ 824 w 2520"/>
                <a:gd name="T107" fmla="*/ 90 h 2446"/>
                <a:gd name="T108" fmla="*/ 966 w 2520"/>
                <a:gd name="T109" fmla="*/ 42 h 2446"/>
                <a:gd name="T110" fmla="*/ 1114 w 2520"/>
                <a:gd name="T111" fmla="*/ 13 h 2446"/>
                <a:gd name="T112" fmla="*/ 1264 w 2520"/>
                <a:gd name="T113" fmla="*/ 0 h 244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520" h="2446">
                  <a:moveTo>
                    <a:pt x="1264" y="0"/>
                  </a:moveTo>
                  <a:lnTo>
                    <a:pt x="1341" y="0"/>
                  </a:lnTo>
                  <a:lnTo>
                    <a:pt x="1416" y="6"/>
                  </a:lnTo>
                  <a:lnTo>
                    <a:pt x="1493" y="17"/>
                  </a:lnTo>
                  <a:lnTo>
                    <a:pt x="1569" y="32"/>
                  </a:lnTo>
                  <a:lnTo>
                    <a:pt x="1646" y="53"/>
                  </a:lnTo>
                  <a:lnTo>
                    <a:pt x="1721" y="80"/>
                  </a:lnTo>
                  <a:lnTo>
                    <a:pt x="1796" y="112"/>
                  </a:lnTo>
                  <a:lnTo>
                    <a:pt x="1870" y="149"/>
                  </a:lnTo>
                  <a:lnTo>
                    <a:pt x="1943" y="192"/>
                  </a:lnTo>
                  <a:lnTo>
                    <a:pt x="2015" y="241"/>
                  </a:lnTo>
                  <a:lnTo>
                    <a:pt x="2086" y="296"/>
                  </a:lnTo>
                  <a:lnTo>
                    <a:pt x="2153" y="358"/>
                  </a:lnTo>
                  <a:lnTo>
                    <a:pt x="2220" y="426"/>
                  </a:lnTo>
                  <a:lnTo>
                    <a:pt x="2285" y="500"/>
                  </a:lnTo>
                  <a:lnTo>
                    <a:pt x="2348" y="581"/>
                  </a:lnTo>
                  <a:lnTo>
                    <a:pt x="2409" y="670"/>
                  </a:lnTo>
                  <a:lnTo>
                    <a:pt x="2465" y="765"/>
                  </a:lnTo>
                  <a:lnTo>
                    <a:pt x="2520" y="866"/>
                  </a:lnTo>
                  <a:lnTo>
                    <a:pt x="2471" y="888"/>
                  </a:lnTo>
                  <a:lnTo>
                    <a:pt x="2419" y="911"/>
                  </a:lnTo>
                  <a:lnTo>
                    <a:pt x="2362" y="936"/>
                  </a:lnTo>
                  <a:lnTo>
                    <a:pt x="2303" y="962"/>
                  </a:lnTo>
                  <a:lnTo>
                    <a:pt x="2241" y="989"/>
                  </a:lnTo>
                  <a:lnTo>
                    <a:pt x="2177" y="1017"/>
                  </a:lnTo>
                  <a:lnTo>
                    <a:pt x="2111" y="1047"/>
                  </a:lnTo>
                  <a:lnTo>
                    <a:pt x="2043" y="1076"/>
                  </a:lnTo>
                  <a:lnTo>
                    <a:pt x="1974" y="1107"/>
                  </a:lnTo>
                  <a:lnTo>
                    <a:pt x="1905" y="1138"/>
                  </a:lnTo>
                  <a:lnTo>
                    <a:pt x="1833" y="1169"/>
                  </a:lnTo>
                  <a:lnTo>
                    <a:pt x="1763" y="1199"/>
                  </a:lnTo>
                  <a:lnTo>
                    <a:pt x="1692" y="1231"/>
                  </a:lnTo>
                  <a:lnTo>
                    <a:pt x="1620" y="1262"/>
                  </a:lnTo>
                  <a:lnTo>
                    <a:pt x="1551" y="1293"/>
                  </a:lnTo>
                  <a:lnTo>
                    <a:pt x="1482" y="1324"/>
                  </a:lnTo>
                  <a:lnTo>
                    <a:pt x="1414" y="1353"/>
                  </a:lnTo>
                  <a:lnTo>
                    <a:pt x="1347" y="1383"/>
                  </a:lnTo>
                  <a:lnTo>
                    <a:pt x="1282" y="1411"/>
                  </a:lnTo>
                  <a:lnTo>
                    <a:pt x="1220" y="1438"/>
                  </a:lnTo>
                  <a:lnTo>
                    <a:pt x="1160" y="1465"/>
                  </a:lnTo>
                  <a:lnTo>
                    <a:pt x="1104" y="1489"/>
                  </a:lnTo>
                  <a:lnTo>
                    <a:pt x="1050" y="1512"/>
                  </a:lnTo>
                  <a:lnTo>
                    <a:pt x="1001" y="1534"/>
                  </a:lnTo>
                  <a:lnTo>
                    <a:pt x="955" y="1555"/>
                  </a:lnTo>
                  <a:lnTo>
                    <a:pt x="913" y="1574"/>
                  </a:lnTo>
                  <a:lnTo>
                    <a:pt x="875" y="1589"/>
                  </a:lnTo>
                  <a:lnTo>
                    <a:pt x="842" y="1605"/>
                  </a:lnTo>
                  <a:lnTo>
                    <a:pt x="815" y="1616"/>
                  </a:lnTo>
                  <a:lnTo>
                    <a:pt x="793" y="1625"/>
                  </a:lnTo>
                  <a:lnTo>
                    <a:pt x="778" y="1633"/>
                  </a:lnTo>
                  <a:lnTo>
                    <a:pt x="768" y="1637"/>
                  </a:lnTo>
                  <a:lnTo>
                    <a:pt x="764" y="1638"/>
                  </a:lnTo>
                  <a:lnTo>
                    <a:pt x="761" y="1641"/>
                  </a:lnTo>
                  <a:lnTo>
                    <a:pt x="751" y="1644"/>
                  </a:lnTo>
                  <a:lnTo>
                    <a:pt x="736" y="1653"/>
                  </a:lnTo>
                  <a:lnTo>
                    <a:pt x="715" y="1664"/>
                  </a:lnTo>
                  <a:lnTo>
                    <a:pt x="688" y="1679"/>
                  </a:lnTo>
                  <a:lnTo>
                    <a:pt x="659" y="1697"/>
                  </a:lnTo>
                  <a:lnTo>
                    <a:pt x="624" y="1718"/>
                  </a:lnTo>
                  <a:lnTo>
                    <a:pt x="587" y="1742"/>
                  </a:lnTo>
                  <a:lnTo>
                    <a:pt x="547" y="1770"/>
                  </a:lnTo>
                  <a:lnTo>
                    <a:pt x="505" y="1801"/>
                  </a:lnTo>
                  <a:lnTo>
                    <a:pt x="460" y="1836"/>
                  </a:lnTo>
                  <a:lnTo>
                    <a:pt x="414" y="1874"/>
                  </a:lnTo>
                  <a:lnTo>
                    <a:pt x="368" y="1915"/>
                  </a:lnTo>
                  <a:lnTo>
                    <a:pt x="322" y="1960"/>
                  </a:lnTo>
                  <a:lnTo>
                    <a:pt x="276" y="2009"/>
                  </a:lnTo>
                  <a:lnTo>
                    <a:pt x="229" y="2060"/>
                  </a:lnTo>
                  <a:lnTo>
                    <a:pt x="185" y="2115"/>
                  </a:lnTo>
                  <a:lnTo>
                    <a:pt x="142" y="2174"/>
                  </a:lnTo>
                  <a:lnTo>
                    <a:pt x="103" y="2237"/>
                  </a:lnTo>
                  <a:lnTo>
                    <a:pt x="64" y="2304"/>
                  </a:lnTo>
                  <a:lnTo>
                    <a:pt x="31" y="2373"/>
                  </a:lnTo>
                  <a:lnTo>
                    <a:pt x="0" y="2446"/>
                  </a:lnTo>
                  <a:lnTo>
                    <a:pt x="0" y="2396"/>
                  </a:lnTo>
                  <a:lnTo>
                    <a:pt x="0" y="2351"/>
                  </a:lnTo>
                  <a:lnTo>
                    <a:pt x="0" y="2311"/>
                  </a:lnTo>
                  <a:lnTo>
                    <a:pt x="0" y="2277"/>
                  </a:lnTo>
                  <a:lnTo>
                    <a:pt x="0" y="2236"/>
                  </a:lnTo>
                  <a:lnTo>
                    <a:pt x="0" y="2220"/>
                  </a:lnTo>
                  <a:lnTo>
                    <a:pt x="0" y="2197"/>
                  </a:lnTo>
                  <a:lnTo>
                    <a:pt x="0" y="2141"/>
                  </a:lnTo>
                  <a:lnTo>
                    <a:pt x="0" y="2133"/>
                  </a:lnTo>
                  <a:lnTo>
                    <a:pt x="0" y="2125"/>
                  </a:lnTo>
                  <a:lnTo>
                    <a:pt x="0" y="1469"/>
                  </a:lnTo>
                  <a:lnTo>
                    <a:pt x="0" y="1416"/>
                  </a:lnTo>
                  <a:lnTo>
                    <a:pt x="0" y="1320"/>
                  </a:lnTo>
                  <a:lnTo>
                    <a:pt x="0" y="1215"/>
                  </a:lnTo>
                  <a:lnTo>
                    <a:pt x="3" y="1139"/>
                  </a:lnTo>
                  <a:lnTo>
                    <a:pt x="10" y="1065"/>
                  </a:lnTo>
                  <a:lnTo>
                    <a:pt x="23" y="992"/>
                  </a:lnTo>
                  <a:lnTo>
                    <a:pt x="41" y="921"/>
                  </a:lnTo>
                  <a:lnTo>
                    <a:pt x="63" y="850"/>
                  </a:lnTo>
                  <a:lnTo>
                    <a:pt x="90" y="782"/>
                  </a:lnTo>
                  <a:lnTo>
                    <a:pt x="120" y="717"/>
                  </a:lnTo>
                  <a:lnTo>
                    <a:pt x="156" y="653"/>
                  </a:lnTo>
                  <a:lnTo>
                    <a:pt x="195" y="590"/>
                  </a:lnTo>
                  <a:lnTo>
                    <a:pt x="237" y="531"/>
                  </a:lnTo>
                  <a:lnTo>
                    <a:pt x="283" y="473"/>
                  </a:lnTo>
                  <a:lnTo>
                    <a:pt x="333" y="418"/>
                  </a:lnTo>
                  <a:lnTo>
                    <a:pt x="386" y="366"/>
                  </a:lnTo>
                  <a:lnTo>
                    <a:pt x="441" y="317"/>
                  </a:lnTo>
                  <a:lnTo>
                    <a:pt x="499" y="271"/>
                  </a:lnTo>
                  <a:lnTo>
                    <a:pt x="560" y="227"/>
                  </a:lnTo>
                  <a:lnTo>
                    <a:pt x="623" y="187"/>
                  </a:lnTo>
                  <a:lnTo>
                    <a:pt x="688" y="151"/>
                  </a:lnTo>
                  <a:lnTo>
                    <a:pt x="755" y="118"/>
                  </a:lnTo>
                  <a:lnTo>
                    <a:pt x="824" y="90"/>
                  </a:lnTo>
                  <a:lnTo>
                    <a:pt x="895" y="64"/>
                  </a:lnTo>
                  <a:lnTo>
                    <a:pt x="966" y="42"/>
                  </a:lnTo>
                  <a:lnTo>
                    <a:pt x="1040" y="26"/>
                  </a:lnTo>
                  <a:lnTo>
                    <a:pt x="1114" y="13"/>
                  </a:lnTo>
                  <a:lnTo>
                    <a:pt x="1188" y="4"/>
                  </a:lnTo>
                  <a:lnTo>
                    <a:pt x="1264" y="0"/>
                  </a:lnTo>
                  <a:close/>
                </a:path>
              </a:pathLst>
            </a:custGeom>
            <a:grpFill/>
            <a:ln w="0">
              <a:noFill/>
              <a:prstDash val="solid"/>
              <a:round/>
            </a:ln>
          </p:spPr>
          <p:txBody>
            <a:bodyPr vert="horz" wrap="square" lIns="101600" tIns="50800" rIns="101600" bIns="50800" numCol="1" anchor="t" anchorCtr="0" compatLnSpc="1"/>
            <a:lstStyle/>
            <a:p>
              <a:endParaRPr lang="ru-RU" sz="1560"/>
            </a:p>
          </p:txBody>
        </p:sp>
        <p:sp>
          <p:nvSpPr>
            <p:cNvPr id="56" name="Freeform 8"/>
            <p:cNvSpPr/>
            <p:nvPr/>
          </p:nvSpPr>
          <p:spPr bwMode="auto">
            <a:xfrm>
              <a:off x="6278702" y="2938544"/>
              <a:ext cx="1899942" cy="1959776"/>
            </a:xfrm>
            <a:custGeom>
              <a:gdLst>
                <a:gd name="T0" fmla="*/ 887 w 2445"/>
                <a:gd name="T1" fmla="*/ 49 h 2522"/>
                <a:gd name="T2" fmla="*/ 935 w 2445"/>
                <a:gd name="T3" fmla="*/ 158 h 2522"/>
                <a:gd name="T4" fmla="*/ 989 w 2445"/>
                <a:gd name="T5" fmla="*/ 279 h 2522"/>
                <a:gd name="T6" fmla="*/ 1045 w 2445"/>
                <a:gd name="T7" fmla="*/ 408 h 2522"/>
                <a:gd name="T8" fmla="*/ 1105 w 2445"/>
                <a:gd name="T9" fmla="*/ 547 h 2522"/>
                <a:gd name="T10" fmla="*/ 1168 w 2445"/>
                <a:gd name="T11" fmla="*/ 686 h 2522"/>
                <a:gd name="T12" fmla="*/ 1230 w 2445"/>
                <a:gd name="T13" fmla="*/ 829 h 2522"/>
                <a:gd name="T14" fmla="*/ 1292 w 2445"/>
                <a:gd name="T15" fmla="*/ 970 h 2522"/>
                <a:gd name="T16" fmla="*/ 1353 w 2445"/>
                <a:gd name="T17" fmla="*/ 1107 h 2522"/>
                <a:gd name="T18" fmla="*/ 1410 w 2445"/>
                <a:gd name="T19" fmla="*/ 1238 h 2522"/>
                <a:gd name="T20" fmla="*/ 1463 w 2445"/>
                <a:gd name="T21" fmla="*/ 1360 h 2522"/>
                <a:gd name="T22" fmla="*/ 1512 w 2445"/>
                <a:gd name="T23" fmla="*/ 1470 h 2522"/>
                <a:gd name="T24" fmla="*/ 1554 w 2445"/>
                <a:gd name="T25" fmla="*/ 1566 h 2522"/>
                <a:gd name="T26" fmla="*/ 1588 w 2445"/>
                <a:gd name="T27" fmla="*/ 1646 h 2522"/>
                <a:gd name="T28" fmla="*/ 1615 w 2445"/>
                <a:gd name="T29" fmla="*/ 1706 h 2522"/>
                <a:gd name="T30" fmla="*/ 1632 w 2445"/>
                <a:gd name="T31" fmla="*/ 1743 h 2522"/>
                <a:gd name="T32" fmla="*/ 1637 w 2445"/>
                <a:gd name="T33" fmla="*/ 1756 h 2522"/>
                <a:gd name="T34" fmla="*/ 1644 w 2445"/>
                <a:gd name="T35" fmla="*/ 1770 h 2522"/>
                <a:gd name="T36" fmla="*/ 1663 w 2445"/>
                <a:gd name="T37" fmla="*/ 1806 h 2522"/>
                <a:gd name="T38" fmla="*/ 1695 w 2445"/>
                <a:gd name="T39" fmla="*/ 1863 h 2522"/>
                <a:gd name="T40" fmla="*/ 1741 w 2445"/>
                <a:gd name="T41" fmla="*/ 1935 h 2522"/>
                <a:gd name="T42" fmla="*/ 1800 w 2445"/>
                <a:gd name="T43" fmla="*/ 2017 h 2522"/>
                <a:gd name="T44" fmla="*/ 1872 w 2445"/>
                <a:gd name="T45" fmla="*/ 2106 h 2522"/>
                <a:gd name="T46" fmla="*/ 1959 w 2445"/>
                <a:gd name="T47" fmla="*/ 2200 h 2522"/>
                <a:gd name="T48" fmla="*/ 2059 w 2445"/>
                <a:gd name="T49" fmla="*/ 2292 h 2522"/>
                <a:gd name="T50" fmla="*/ 2173 w 2445"/>
                <a:gd name="T51" fmla="*/ 2380 h 2522"/>
                <a:gd name="T52" fmla="*/ 2301 w 2445"/>
                <a:gd name="T53" fmla="*/ 2457 h 2522"/>
                <a:gd name="T54" fmla="*/ 2445 w 2445"/>
                <a:gd name="T55" fmla="*/ 2522 h 2522"/>
                <a:gd name="T56" fmla="*/ 2349 w 2445"/>
                <a:gd name="T57" fmla="*/ 2522 h 2522"/>
                <a:gd name="T58" fmla="*/ 2274 w 2445"/>
                <a:gd name="T59" fmla="*/ 2522 h 2522"/>
                <a:gd name="T60" fmla="*/ 2234 w 2445"/>
                <a:gd name="T61" fmla="*/ 2522 h 2522"/>
                <a:gd name="T62" fmla="*/ 2196 w 2445"/>
                <a:gd name="T63" fmla="*/ 2522 h 2522"/>
                <a:gd name="T64" fmla="*/ 2131 w 2445"/>
                <a:gd name="T65" fmla="*/ 2522 h 2522"/>
                <a:gd name="T66" fmla="*/ 2095 w 2445"/>
                <a:gd name="T67" fmla="*/ 2522 h 2522"/>
                <a:gd name="T68" fmla="*/ 2069 w 2445"/>
                <a:gd name="T69" fmla="*/ 2522 h 2522"/>
                <a:gd name="T70" fmla="*/ 2037 w 2445"/>
                <a:gd name="T71" fmla="*/ 2522 h 2522"/>
                <a:gd name="T72" fmla="*/ 1927 w 2445"/>
                <a:gd name="T73" fmla="*/ 2522 h 2522"/>
                <a:gd name="T74" fmla="*/ 1868 w 2445"/>
                <a:gd name="T75" fmla="*/ 2522 h 2522"/>
                <a:gd name="T76" fmla="*/ 1582 w 2445"/>
                <a:gd name="T77" fmla="*/ 2522 h 2522"/>
                <a:gd name="T78" fmla="*/ 1468 w 2445"/>
                <a:gd name="T79" fmla="*/ 2522 h 2522"/>
                <a:gd name="T80" fmla="*/ 1319 w 2445"/>
                <a:gd name="T81" fmla="*/ 2522 h 2522"/>
                <a:gd name="T82" fmla="*/ 1139 w 2445"/>
                <a:gd name="T83" fmla="*/ 2519 h 2522"/>
                <a:gd name="T84" fmla="*/ 991 w 2445"/>
                <a:gd name="T85" fmla="*/ 2499 h 2522"/>
                <a:gd name="T86" fmla="*/ 850 w 2445"/>
                <a:gd name="T87" fmla="*/ 2458 h 2522"/>
                <a:gd name="T88" fmla="*/ 716 w 2445"/>
                <a:gd name="T89" fmla="*/ 2400 h 2522"/>
                <a:gd name="T90" fmla="*/ 590 w 2445"/>
                <a:gd name="T91" fmla="*/ 2327 h 2522"/>
                <a:gd name="T92" fmla="*/ 473 w 2445"/>
                <a:gd name="T93" fmla="*/ 2239 h 2522"/>
                <a:gd name="T94" fmla="*/ 366 w 2445"/>
                <a:gd name="T95" fmla="*/ 2136 h 2522"/>
                <a:gd name="T96" fmla="*/ 271 w 2445"/>
                <a:gd name="T97" fmla="*/ 2023 h 2522"/>
                <a:gd name="T98" fmla="*/ 187 w 2445"/>
                <a:gd name="T99" fmla="*/ 1899 h 2522"/>
                <a:gd name="T100" fmla="*/ 118 w 2445"/>
                <a:gd name="T101" fmla="*/ 1766 h 2522"/>
                <a:gd name="T102" fmla="*/ 64 w 2445"/>
                <a:gd name="T103" fmla="*/ 1627 h 2522"/>
                <a:gd name="T104" fmla="*/ 26 w 2445"/>
                <a:gd name="T105" fmla="*/ 1482 h 2522"/>
                <a:gd name="T106" fmla="*/ 4 w 2445"/>
                <a:gd name="T107" fmla="*/ 1333 h 2522"/>
                <a:gd name="T108" fmla="*/ 0 w 2445"/>
                <a:gd name="T109" fmla="*/ 1180 h 2522"/>
                <a:gd name="T110" fmla="*/ 17 w 2445"/>
                <a:gd name="T111" fmla="*/ 1028 h 2522"/>
                <a:gd name="T112" fmla="*/ 53 w 2445"/>
                <a:gd name="T113" fmla="*/ 875 h 2522"/>
                <a:gd name="T114" fmla="*/ 111 w 2445"/>
                <a:gd name="T115" fmla="*/ 725 h 2522"/>
                <a:gd name="T116" fmla="*/ 191 w 2445"/>
                <a:gd name="T117" fmla="*/ 577 h 2522"/>
                <a:gd name="T118" fmla="*/ 296 w 2445"/>
                <a:gd name="T119" fmla="*/ 435 h 2522"/>
                <a:gd name="T120" fmla="*/ 426 w 2445"/>
                <a:gd name="T121" fmla="*/ 300 h 2522"/>
                <a:gd name="T122" fmla="*/ 581 w 2445"/>
                <a:gd name="T123" fmla="*/ 172 h 2522"/>
                <a:gd name="T124" fmla="*/ 764 w 2445"/>
                <a:gd name="T125" fmla="*/ 54 h 252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5" h="2522">
                  <a:moveTo>
                    <a:pt x="866" y="0"/>
                  </a:moveTo>
                  <a:lnTo>
                    <a:pt x="887" y="49"/>
                  </a:lnTo>
                  <a:lnTo>
                    <a:pt x="910" y="102"/>
                  </a:lnTo>
                  <a:lnTo>
                    <a:pt x="935" y="158"/>
                  </a:lnTo>
                  <a:lnTo>
                    <a:pt x="962" y="217"/>
                  </a:lnTo>
                  <a:lnTo>
                    <a:pt x="989" y="279"/>
                  </a:lnTo>
                  <a:lnTo>
                    <a:pt x="1017" y="343"/>
                  </a:lnTo>
                  <a:lnTo>
                    <a:pt x="1045" y="408"/>
                  </a:lnTo>
                  <a:lnTo>
                    <a:pt x="1076" y="477"/>
                  </a:lnTo>
                  <a:lnTo>
                    <a:pt x="1105" y="547"/>
                  </a:lnTo>
                  <a:lnTo>
                    <a:pt x="1136" y="616"/>
                  </a:lnTo>
                  <a:lnTo>
                    <a:pt x="1168" y="686"/>
                  </a:lnTo>
                  <a:lnTo>
                    <a:pt x="1199" y="758"/>
                  </a:lnTo>
                  <a:lnTo>
                    <a:pt x="1230" y="829"/>
                  </a:lnTo>
                  <a:lnTo>
                    <a:pt x="1262" y="899"/>
                  </a:lnTo>
                  <a:lnTo>
                    <a:pt x="1292" y="970"/>
                  </a:lnTo>
                  <a:lnTo>
                    <a:pt x="1322" y="1039"/>
                  </a:lnTo>
                  <a:lnTo>
                    <a:pt x="1353" y="1107"/>
                  </a:lnTo>
                  <a:lnTo>
                    <a:pt x="1381" y="1174"/>
                  </a:lnTo>
                  <a:lnTo>
                    <a:pt x="1410" y="1238"/>
                  </a:lnTo>
                  <a:lnTo>
                    <a:pt x="1437" y="1301"/>
                  </a:lnTo>
                  <a:lnTo>
                    <a:pt x="1463" y="1360"/>
                  </a:lnTo>
                  <a:lnTo>
                    <a:pt x="1488" y="1418"/>
                  </a:lnTo>
                  <a:lnTo>
                    <a:pt x="1512" y="1470"/>
                  </a:lnTo>
                  <a:lnTo>
                    <a:pt x="1533" y="1520"/>
                  </a:lnTo>
                  <a:lnTo>
                    <a:pt x="1554" y="1566"/>
                  </a:lnTo>
                  <a:lnTo>
                    <a:pt x="1572" y="1609"/>
                  </a:lnTo>
                  <a:lnTo>
                    <a:pt x="1588" y="1646"/>
                  </a:lnTo>
                  <a:lnTo>
                    <a:pt x="1603" y="1678"/>
                  </a:lnTo>
                  <a:lnTo>
                    <a:pt x="1615" y="1706"/>
                  </a:lnTo>
                  <a:lnTo>
                    <a:pt x="1624" y="1728"/>
                  </a:lnTo>
                  <a:lnTo>
                    <a:pt x="1632" y="1743"/>
                  </a:lnTo>
                  <a:lnTo>
                    <a:pt x="1636" y="1754"/>
                  </a:lnTo>
                  <a:lnTo>
                    <a:pt x="1637" y="1756"/>
                  </a:lnTo>
                  <a:lnTo>
                    <a:pt x="1638" y="1760"/>
                  </a:lnTo>
                  <a:lnTo>
                    <a:pt x="1644" y="1770"/>
                  </a:lnTo>
                  <a:lnTo>
                    <a:pt x="1651" y="1786"/>
                  </a:lnTo>
                  <a:lnTo>
                    <a:pt x="1663" y="1806"/>
                  </a:lnTo>
                  <a:lnTo>
                    <a:pt x="1677" y="1832"/>
                  </a:lnTo>
                  <a:lnTo>
                    <a:pt x="1695" y="1863"/>
                  </a:lnTo>
                  <a:lnTo>
                    <a:pt x="1717" y="1897"/>
                  </a:lnTo>
                  <a:lnTo>
                    <a:pt x="1741" y="1935"/>
                  </a:lnTo>
                  <a:lnTo>
                    <a:pt x="1768" y="1974"/>
                  </a:lnTo>
                  <a:lnTo>
                    <a:pt x="1800" y="2017"/>
                  </a:lnTo>
                  <a:lnTo>
                    <a:pt x="1835" y="2062"/>
                  </a:lnTo>
                  <a:lnTo>
                    <a:pt x="1872" y="2106"/>
                  </a:lnTo>
                  <a:lnTo>
                    <a:pt x="1914" y="2154"/>
                  </a:lnTo>
                  <a:lnTo>
                    <a:pt x="1959" y="2200"/>
                  </a:lnTo>
                  <a:lnTo>
                    <a:pt x="2006" y="2246"/>
                  </a:lnTo>
                  <a:lnTo>
                    <a:pt x="2059" y="2292"/>
                  </a:lnTo>
                  <a:lnTo>
                    <a:pt x="2114" y="2336"/>
                  </a:lnTo>
                  <a:lnTo>
                    <a:pt x="2173" y="2380"/>
                  </a:lnTo>
                  <a:lnTo>
                    <a:pt x="2236" y="2419"/>
                  </a:lnTo>
                  <a:lnTo>
                    <a:pt x="2301" y="2457"/>
                  </a:lnTo>
                  <a:lnTo>
                    <a:pt x="2372" y="2491"/>
                  </a:lnTo>
                  <a:lnTo>
                    <a:pt x="2445" y="2522"/>
                  </a:lnTo>
                  <a:lnTo>
                    <a:pt x="2393" y="2522"/>
                  </a:lnTo>
                  <a:lnTo>
                    <a:pt x="2349" y="2522"/>
                  </a:lnTo>
                  <a:lnTo>
                    <a:pt x="2309" y="2522"/>
                  </a:lnTo>
                  <a:lnTo>
                    <a:pt x="2274" y="2522"/>
                  </a:lnTo>
                  <a:lnTo>
                    <a:pt x="2256" y="2522"/>
                  </a:lnTo>
                  <a:lnTo>
                    <a:pt x="2234" y="2522"/>
                  </a:lnTo>
                  <a:lnTo>
                    <a:pt x="2219" y="2522"/>
                  </a:lnTo>
                  <a:lnTo>
                    <a:pt x="2196" y="2522"/>
                  </a:lnTo>
                  <a:lnTo>
                    <a:pt x="2145" y="2522"/>
                  </a:lnTo>
                  <a:lnTo>
                    <a:pt x="2131" y="2522"/>
                  </a:lnTo>
                  <a:lnTo>
                    <a:pt x="2118" y="2522"/>
                  </a:lnTo>
                  <a:lnTo>
                    <a:pt x="2095" y="2522"/>
                  </a:lnTo>
                  <a:lnTo>
                    <a:pt x="2082" y="2522"/>
                  </a:lnTo>
                  <a:lnTo>
                    <a:pt x="2069" y="2522"/>
                  </a:lnTo>
                  <a:lnTo>
                    <a:pt x="2054" y="2522"/>
                  </a:lnTo>
                  <a:lnTo>
                    <a:pt x="2037" y="2522"/>
                  </a:lnTo>
                  <a:lnTo>
                    <a:pt x="2018" y="2522"/>
                  </a:lnTo>
                  <a:lnTo>
                    <a:pt x="1927" y="2522"/>
                  </a:lnTo>
                  <a:lnTo>
                    <a:pt x="1906" y="2522"/>
                  </a:lnTo>
                  <a:lnTo>
                    <a:pt x="1868" y="2522"/>
                  </a:lnTo>
                  <a:lnTo>
                    <a:pt x="1624" y="2522"/>
                  </a:lnTo>
                  <a:lnTo>
                    <a:pt x="1582" y="2522"/>
                  </a:lnTo>
                  <a:lnTo>
                    <a:pt x="1535" y="2522"/>
                  </a:lnTo>
                  <a:lnTo>
                    <a:pt x="1468" y="2522"/>
                  </a:lnTo>
                  <a:lnTo>
                    <a:pt x="1415" y="2522"/>
                  </a:lnTo>
                  <a:lnTo>
                    <a:pt x="1319" y="2522"/>
                  </a:lnTo>
                  <a:lnTo>
                    <a:pt x="1213" y="2522"/>
                  </a:lnTo>
                  <a:lnTo>
                    <a:pt x="1139" y="2519"/>
                  </a:lnTo>
                  <a:lnTo>
                    <a:pt x="1064" y="2512"/>
                  </a:lnTo>
                  <a:lnTo>
                    <a:pt x="991" y="2499"/>
                  </a:lnTo>
                  <a:lnTo>
                    <a:pt x="921" y="2481"/>
                  </a:lnTo>
                  <a:lnTo>
                    <a:pt x="850" y="2458"/>
                  </a:lnTo>
                  <a:lnTo>
                    <a:pt x="782" y="2432"/>
                  </a:lnTo>
                  <a:lnTo>
                    <a:pt x="716" y="2400"/>
                  </a:lnTo>
                  <a:lnTo>
                    <a:pt x="651" y="2366"/>
                  </a:lnTo>
                  <a:lnTo>
                    <a:pt x="590" y="2327"/>
                  </a:lnTo>
                  <a:lnTo>
                    <a:pt x="530" y="2285"/>
                  </a:lnTo>
                  <a:lnTo>
                    <a:pt x="473" y="2239"/>
                  </a:lnTo>
                  <a:lnTo>
                    <a:pt x="418" y="2188"/>
                  </a:lnTo>
                  <a:lnTo>
                    <a:pt x="366" y="2136"/>
                  </a:lnTo>
                  <a:lnTo>
                    <a:pt x="317" y="2081"/>
                  </a:lnTo>
                  <a:lnTo>
                    <a:pt x="271" y="2023"/>
                  </a:lnTo>
                  <a:lnTo>
                    <a:pt x="227" y="1961"/>
                  </a:lnTo>
                  <a:lnTo>
                    <a:pt x="187" y="1899"/>
                  </a:lnTo>
                  <a:lnTo>
                    <a:pt x="152" y="1833"/>
                  </a:lnTo>
                  <a:lnTo>
                    <a:pt x="118" y="1766"/>
                  </a:lnTo>
                  <a:lnTo>
                    <a:pt x="89" y="1697"/>
                  </a:lnTo>
                  <a:lnTo>
                    <a:pt x="64" y="1627"/>
                  </a:lnTo>
                  <a:lnTo>
                    <a:pt x="43" y="1555"/>
                  </a:lnTo>
                  <a:lnTo>
                    <a:pt x="26" y="1482"/>
                  </a:lnTo>
                  <a:lnTo>
                    <a:pt x="12" y="1407"/>
                  </a:lnTo>
                  <a:lnTo>
                    <a:pt x="4" y="1333"/>
                  </a:lnTo>
                  <a:lnTo>
                    <a:pt x="0" y="1256"/>
                  </a:lnTo>
                  <a:lnTo>
                    <a:pt x="0" y="1180"/>
                  </a:lnTo>
                  <a:lnTo>
                    <a:pt x="7" y="1105"/>
                  </a:lnTo>
                  <a:lnTo>
                    <a:pt x="17" y="1028"/>
                  </a:lnTo>
                  <a:lnTo>
                    <a:pt x="32" y="951"/>
                  </a:lnTo>
                  <a:lnTo>
                    <a:pt x="53" y="875"/>
                  </a:lnTo>
                  <a:lnTo>
                    <a:pt x="80" y="799"/>
                  </a:lnTo>
                  <a:lnTo>
                    <a:pt x="111" y="725"/>
                  </a:lnTo>
                  <a:lnTo>
                    <a:pt x="149" y="651"/>
                  </a:lnTo>
                  <a:lnTo>
                    <a:pt x="191" y="577"/>
                  </a:lnTo>
                  <a:lnTo>
                    <a:pt x="241" y="506"/>
                  </a:lnTo>
                  <a:lnTo>
                    <a:pt x="296" y="435"/>
                  </a:lnTo>
                  <a:lnTo>
                    <a:pt x="358" y="367"/>
                  </a:lnTo>
                  <a:lnTo>
                    <a:pt x="426" y="300"/>
                  </a:lnTo>
                  <a:lnTo>
                    <a:pt x="500" y="235"/>
                  </a:lnTo>
                  <a:lnTo>
                    <a:pt x="581" y="172"/>
                  </a:lnTo>
                  <a:lnTo>
                    <a:pt x="669" y="112"/>
                  </a:lnTo>
                  <a:lnTo>
                    <a:pt x="764" y="54"/>
                  </a:lnTo>
                  <a:lnTo>
                    <a:pt x="866" y="0"/>
                  </a:lnTo>
                  <a:close/>
                </a:path>
              </a:pathLst>
            </a:custGeom>
            <a:grpFill/>
            <a:ln w="0">
              <a:noFill/>
              <a:prstDash val="solid"/>
              <a:round/>
            </a:ln>
          </p:spPr>
          <p:txBody>
            <a:bodyPr vert="horz" wrap="square" lIns="101600" tIns="50800" rIns="101600" bIns="50800" numCol="1" anchor="t" anchorCtr="0" compatLnSpc="1"/>
            <a:lstStyle/>
            <a:p>
              <a:endParaRPr lang="ru-RU" sz="1560"/>
            </a:p>
          </p:txBody>
        </p:sp>
        <p:sp>
          <p:nvSpPr>
            <p:cNvPr id="67" name="Freeform 9"/>
            <p:cNvSpPr/>
            <p:nvPr/>
          </p:nvSpPr>
          <p:spPr bwMode="auto">
            <a:xfrm>
              <a:off x="7602833" y="2996825"/>
              <a:ext cx="1955891" cy="1900719"/>
            </a:xfrm>
            <a:custGeom>
              <a:gdLst>
                <a:gd name="T0" fmla="*/ 2517 w 2517"/>
                <a:gd name="T1" fmla="*/ 50 h 2446"/>
                <a:gd name="T2" fmla="*/ 2517 w 2517"/>
                <a:gd name="T3" fmla="*/ 134 h 2446"/>
                <a:gd name="T4" fmla="*/ 2517 w 2517"/>
                <a:gd name="T5" fmla="*/ 200 h 2446"/>
                <a:gd name="T6" fmla="*/ 2517 w 2517"/>
                <a:gd name="T7" fmla="*/ 300 h 2446"/>
                <a:gd name="T8" fmla="*/ 2517 w 2517"/>
                <a:gd name="T9" fmla="*/ 325 h 2446"/>
                <a:gd name="T10" fmla="*/ 2517 w 2517"/>
                <a:gd name="T11" fmla="*/ 350 h 2446"/>
                <a:gd name="T12" fmla="*/ 2517 w 2517"/>
                <a:gd name="T13" fmla="*/ 375 h 2446"/>
                <a:gd name="T14" fmla="*/ 2517 w 2517"/>
                <a:gd name="T15" fmla="*/ 407 h 2446"/>
                <a:gd name="T16" fmla="*/ 2517 w 2517"/>
                <a:gd name="T17" fmla="*/ 1231 h 2446"/>
                <a:gd name="T18" fmla="*/ 2507 w 2517"/>
                <a:gd name="T19" fmla="*/ 1381 h 2446"/>
                <a:gd name="T20" fmla="*/ 2476 w 2517"/>
                <a:gd name="T21" fmla="*/ 1525 h 2446"/>
                <a:gd name="T22" fmla="*/ 2428 w 2517"/>
                <a:gd name="T23" fmla="*/ 1663 h 2446"/>
                <a:gd name="T24" fmla="*/ 2361 w 2517"/>
                <a:gd name="T25" fmla="*/ 1794 h 2446"/>
                <a:gd name="T26" fmla="*/ 2280 w 2517"/>
                <a:gd name="T27" fmla="*/ 1916 h 2446"/>
                <a:gd name="T28" fmla="*/ 2185 w 2517"/>
                <a:gd name="T29" fmla="*/ 2028 h 2446"/>
                <a:gd name="T30" fmla="*/ 2078 w 2517"/>
                <a:gd name="T31" fmla="*/ 2129 h 2446"/>
                <a:gd name="T32" fmla="*/ 1958 w 2517"/>
                <a:gd name="T33" fmla="*/ 2219 h 2446"/>
                <a:gd name="T34" fmla="*/ 1830 w 2517"/>
                <a:gd name="T35" fmla="*/ 2294 h 2446"/>
                <a:gd name="T36" fmla="*/ 1694 w 2517"/>
                <a:gd name="T37" fmla="*/ 2357 h 2446"/>
                <a:gd name="T38" fmla="*/ 1552 w 2517"/>
                <a:gd name="T39" fmla="*/ 2403 h 2446"/>
                <a:gd name="T40" fmla="*/ 1406 w 2517"/>
                <a:gd name="T41" fmla="*/ 2433 h 2446"/>
                <a:gd name="T42" fmla="*/ 1255 w 2517"/>
                <a:gd name="T43" fmla="*/ 2446 h 2446"/>
                <a:gd name="T44" fmla="*/ 1103 w 2517"/>
                <a:gd name="T45" fmla="*/ 2439 h 2446"/>
                <a:gd name="T46" fmla="*/ 950 w 2517"/>
                <a:gd name="T47" fmla="*/ 2414 h 2446"/>
                <a:gd name="T48" fmla="*/ 798 w 2517"/>
                <a:gd name="T49" fmla="*/ 2366 h 2446"/>
                <a:gd name="T50" fmla="*/ 650 w 2517"/>
                <a:gd name="T51" fmla="*/ 2297 h 2446"/>
                <a:gd name="T52" fmla="*/ 506 w 2517"/>
                <a:gd name="T53" fmla="*/ 2205 h 2446"/>
                <a:gd name="T54" fmla="*/ 366 w 2517"/>
                <a:gd name="T55" fmla="*/ 2088 h 2446"/>
                <a:gd name="T56" fmla="*/ 236 w 2517"/>
                <a:gd name="T57" fmla="*/ 1945 h 2446"/>
                <a:gd name="T58" fmla="*/ 113 w 2517"/>
                <a:gd name="T59" fmla="*/ 1776 h 2446"/>
                <a:gd name="T60" fmla="*/ 0 w 2517"/>
                <a:gd name="T61" fmla="*/ 1580 h 2446"/>
                <a:gd name="T62" fmla="*/ 102 w 2517"/>
                <a:gd name="T63" fmla="*/ 1535 h 2446"/>
                <a:gd name="T64" fmla="*/ 218 w 2517"/>
                <a:gd name="T65" fmla="*/ 1484 h 2446"/>
                <a:gd name="T66" fmla="*/ 343 w 2517"/>
                <a:gd name="T67" fmla="*/ 1429 h 2446"/>
                <a:gd name="T68" fmla="*/ 477 w 2517"/>
                <a:gd name="T69" fmla="*/ 1370 h 2446"/>
                <a:gd name="T70" fmla="*/ 616 w 2517"/>
                <a:gd name="T71" fmla="*/ 1308 h 2446"/>
                <a:gd name="T72" fmla="*/ 757 w 2517"/>
                <a:gd name="T73" fmla="*/ 1246 h 2446"/>
                <a:gd name="T74" fmla="*/ 900 w 2517"/>
                <a:gd name="T75" fmla="*/ 1184 h 2446"/>
                <a:gd name="T76" fmla="*/ 1038 w 2517"/>
                <a:gd name="T77" fmla="*/ 1122 h 2446"/>
                <a:gd name="T78" fmla="*/ 1173 w 2517"/>
                <a:gd name="T79" fmla="*/ 1063 h 2446"/>
                <a:gd name="T80" fmla="*/ 1300 w 2517"/>
                <a:gd name="T81" fmla="*/ 1008 h 2446"/>
                <a:gd name="T82" fmla="*/ 1415 w 2517"/>
                <a:gd name="T83" fmla="*/ 956 h 2446"/>
                <a:gd name="T84" fmla="*/ 1519 w 2517"/>
                <a:gd name="T85" fmla="*/ 912 h 2446"/>
                <a:gd name="T86" fmla="*/ 1606 w 2517"/>
                <a:gd name="T87" fmla="*/ 873 h 2446"/>
                <a:gd name="T88" fmla="*/ 1676 w 2517"/>
                <a:gd name="T89" fmla="*/ 842 h 2446"/>
                <a:gd name="T90" fmla="*/ 1725 w 2517"/>
                <a:gd name="T91" fmla="*/ 821 h 2446"/>
                <a:gd name="T92" fmla="*/ 1751 w 2517"/>
                <a:gd name="T93" fmla="*/ 809 h 2446"/>
                <a:gd name="T94" fmla="*/ 1757 w 2517"/>
                <a:gd name="T95" fmla="*/ 806 h 2446"/>
                <a:gd name="T96" fmla="*/ 1783 w 2517"/>
                <a:gd name="T97" fmla="*/ 794 h 2446"/>
                <a:gd name="T98" fmla="*/ 1830 w 2517"/>
                <a:gd name="T99" fmla="*/ 767 h 2446"/>
                <a:gd name="T100" fmla="*/ 1894 w 2517"/>
                <a:gd name="T101" fmla="*/ 728 h 2446"/>
                <a:gd name="T102" fmla="*/ 1971 w 2517"/>
                <a:gd name="T103" fmla="*/ 676 h 2446"/>
                <a:gd name="T104" fmla="*/ 2057 w 2517"/>
                <a:gd name="T105" fmla="*/ 610 h 2446"/>
                <a:gd name="T106" fmla="*/ 2149 w 2517"/>
                <a:gd name="T107" fmla="*/ 531 h 2446"/>
                <a:gd name="T108" fmla="*/ 2242 w 2517"/>
                <a:gd name="T109" fmla="*/ 437 h 2446"/>
                <a:gd name="T110" fmla="*/ 2333 w 2517"/>
                <a:gd name="T111" fmla="*/ 331 h 2446"/>
                <a:gd name="T112" fmla="*/ 2415 w 2517"/>
                <a:gd name="T113" fmla="*/ 209 h 2446"/>
                <a:gd name="T114" fmla="*/ 2487 w 2517"/>
                <a:gd name="T115" fmla="*/ 73 h 244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17" h="2446">
                  <a:moveTo>
                    <a:pt x="2517" y="0"/>
                  </a:moveTo>
                  <a:lnTo>
                    <a:pt x="2517" y="50"/>
                  </a:lnTo>
                  <a:lnTo>
                    <a:pt x="2517" y="96"/>
                  </a:lnTo>
                  <a:lnTo>
                    <a:pt x="2517" y="134"/>
                  </a:lnTo>
                  <a:lnTo>
                    <a:pt x="2517" y="169"/>
                  </a:lnTo>
                  <a:lnTo>
                    <a:pt x="2517" y="200"/>
                  </a:lnTo>
                  <a:lnTo>
                    <a:pt x="2517" y="225"/>
                  </a:lnTo>
                  <a:lnTo>
                    <a:pt x="2517" y="300"/>
                  </a:lnTo>
                  <a:lnTo>
                    <a:pt x="2517" y="314"/>
                  </a:lnTo>
                  <a:lnTo>
                    <a:pt x="2517" y="325"/>
                  </a:lnTo>
                  <a:lnTo>
                    <a:pt x="2517" y="338"/>
                  </a:lnTo>
                  <a:lnTo>
                    <a:pt x="2517" y="350"/>
                  </a:lnTo>
                  <a:lnTo>
                    <a:pt x="2517" y="363"/>
                  </a:lnTo>
                  <a:lnTo>
                    <a:pt x="2517" y="375"/>
                  </a:lnTo>
                  <a:lnTo>
                    <a:pt x="2517" y="391"/>
                  </a:lnTo>
                  <a:lnTo>
                    <a:pt x="2517" y="407"/>
                  </a:lnTo>
                  <a:lnTo>
                    <a:pt x="2517" y="427"/>
                  </a:lnTo>
                  <a:lnTo>
                    <a:pt x="2517" y="1231"/>
                  </a:lnTo>
                  <a:lnTo>
                    <a:pt x="2515" y="1307"/>
                  </a:lnTo>
                  <a:lnTo>
                    <a:pt x="2507" y="1381"/>
                  </a:lnTo>
                  <a:lnTo>
                    <a:pt x="2494" y="1454"/>
                  </a:lnTo>
                  <a:lnTo>
                    <a:pt x="2476" y="1525"/>
                  </a:lnTo>
                  <a:lnTo>
                    <a:pt x="2453" y="1595"/>
                  </a:lnTo>
                  <a:lnTo>
                    <a:pt x="2428" y="1663"/>
                  </a:lnTo>
                  <a:lnTo>
                    <a:pt x="2397" y="1730"/>
                  </a:lnTo>
                  <a:lnTo>
                    <a:pt x="2361" y="1794"/>
                  </a:lnTo>
                  <a:lnTo>
                    <a:pt x="2322" y="1856"/>
                  </a:lnTo>
                  <a:lnTo>
                    <a:pt x="2280" y="1916"/>
                  </a:lnTo>
                  <a:lnTo>
                    <a:pt x="2234" y="1972"/>
                  </a:lnTo>
                  <a:lnTo>
                    <a:pt x="2185" y="2028"/>
                  </a:lnTo>
                  <a:lnTo>
                    <a:pt x="2133" y="2080"/>
                  </a:lnTo>
                  <a:lnTo>
                    <a:pt x="2078" y="2129"/>
                  </a:lnTo>
                  <a:lnTo>
                    <a:pt x="2019" y="2175"/>
                  </a:lnTo>
                  <a:lnTo>
                    <a:pt x="1958" y="2219"/>
                  </a:lnTo>
                  <a:lnTo>
                    <a:pt x="1896" y="2258"/>
                  </a:lnTo>
                  <a:lnTo>
                    <a:pt x="1830" y="2294"/>
                  </a:lnTo>
                  <a:lnTo>
                    <a:pt x="1764" y="2328"/>
                  </a:lnTo>
                  <a:lnTo>
                    <a:pt x="1694" y="2357"/>
                  </a:lnTo>
                  <a:lnTo>
                    <a:pt x="1624" y="2382"/>
                  </a:lnTo>
                  <a:lnTo>
                    <a:pt x="1552" y="2403"/>
                  </a:lnTo>
                  <a:lnTo>
                    <a:pt x="1479" y="2420"/>
                  </a:lnTo>
                  <a:lnTo>
                    <a:pt x="1406" y="2433"/>
                  </a:lnTo>
                  <a:lnTo>
                    <a:pt x="1330" y="2442"/>
                  </a:lnTo>
                  <a:lnTo>
                    <a:pt x="1255" y="2446"/>
                  </a:lnTo>
                  <a:lnTo>
                    <a:pt x="1179" y="2446"/>
                  </a:lnTo>
                  <a:lnTo>
                    <a:pt x="1103" y="2439"/>
                  </a:lnTo>
                  <a:lnTo>
                    <a:pt x="1027" y="2429"/>
                  </a:lnTo>
                  <a:lnTo>
                    <a:pt x="950" y="2414"/>
                  </a:lnTo>
                  <a:lnTo>
                    <a:pt x="874" y="2393"/>
                  </a:lnTo>
                  <a:lnTo>
                    <a:pt x="798" y="2366"/>
                  </a:lnTo>
                  <a:lnTo>
                    <a:pt x="724" y="2335"/>
                  </a:lnTo>
                  <a:lnTo>
                    <a:pt x="650" y="2297"/>
                  </a:lnTo>
                  <a:lnTo>
                    <a:pt x="578" y="2255"/>
                  </a:lnTo>
                  <a:lnTo>
                    <a:pt x="506" y="2205"/>
                  </a:lnTo>
                  <a:lnTo>
                    <a:pt x="436" y="2149"/>
                  </a:lnTo>
                  <a:lnTo>
                    <a:pt x="366" y="2088"/>
                  </a:lnTo>
                  <a:lnTo>
                    <a:pt x="300" y="2020"/>
                  </a:lnTo>
                  <a:lnTo>
                    <a:pt x="236" y="1945"/>
                  </a:lnTo>
                  <a:lnTo>
                    <a:pt x="173" y="1865"/>
                  </a:lnTo>
                  <a:lnTo>
                    <a:pt x="113" y="1776"/>
                  </a:lnTo>
                  <a:lnTo>
                    <a:pt x="55" y="1681"/>
                  </a:lnTo>
                  <a:lnTo>
                    <a:pt x="0" y="1580"/>
                  </a:lnTo>
                  <a:lnTo>
                    <a:pt x="50" y="1558"/>
                  </a:lnTo>
                  <a:lnTo>
                    <a:pt x="102" y="1535"/>
                  </a:lnTo>
                  <a:lnTo>
                    <a:pt x="159" y="1509"/>
                  </a:lnTo>
                  <a:lnTo>
                    <a:pt x="218" y="1484"/>
                  </a:lnTo>
                  <a:lnTo>
                    <a:pt x="279" y="1457"/>
                  </a:lnTo>
                  <a:lnTo>
                    <a:pt x="343" y="1429"/>
                  </a:lnTo>
                  <a:lnTo>
                    <a:pt x="409" y="1399"/>
                  </a:lnTo>
                  <a:lnTo>
                    <a:pt x="477" y="1370"/>
                  </a:lnTo>
                  <a:lnTo>
                    <a:pt x="546" y="1340"/>
                  </a:lnTo>
                  <a:lnTo>
                    <a:pt x="616" y="1308"/>
                  </a:lnTo>
                  <a:lnTo>
                    <a:pt x="687" y="1277"/>
                  </a:lnTo>
                  <a:lnTo>
                    <a:pt x="757" y="1246"/>
                  </a:lnTo>
                  <a:lnTo>
                    <a:pt x="829" y="1216"/>
                  </a:lnTo>
                  <a:lnTo>
                    <a:pt x="900" y="1184"/>
                  </a:lnTo>
                  <a:lnTo>
                    <a:pt x="969" y="1153"/>
                  </a:lnTo>
                  <a:lnTo>
                    <a:pt x="1038" y="1122"/>
                  </a:lnTo>
                  <a:lnTo>
                    <a:pt x="1106" y="1092"/>
                  </a:lnTo>
                  <a:lnTo>
                    <a:pt x="1173" y="1063"/>
                  </a:lnTo>
                  <a:lnTo>
                    <a:pt x="1237" y="1035"/>
                  </a:lnTo>
                  <a:lnTo>
                    <a:pt x="1300" y="1008"/>
                  </a:lnTo>
                  <a:lnTo>
                    <a:pt x="1359" y="982"/>
                  </a:lnTo>
                  <a:lnTo>
                    <a:pt x="1415" y="956"/>
                  </a:lnTo>
                  <a:lnTo>
                    <a:pt x="1469" y="933"/>
                  </a:lnTo>
                  <a:lnTo>
                    <a:pt x="1519" y="912"/>
                  </a:lnTo>
                  <a:lnTo>
                    <a:pt x="1565" y="891"/>
                  </a:lnTo>
                  <a:lnTo>
                    <a:pt x="1606" y="873"/>
                  </a:lnTo>
                  <a:lnTo>
                    <a:pt x="1644" y="856"/>
                  </a:lnTo>
                  <a:lnTo>
                    <a:pt x="1676" y="842"/>
                  </a:lnTo>
                  <a:lnTo>
                    <a:pt x="1703" y="829"/>
                  </a:lnTo>
                  <a:lnTo>
                    <a:pt x="1725" y="821"/>
                  </a:lnTo>
                  <a:lnTo>
                    <a:pt x="1742" y="813"/>
                  </a:lnTo>
                  <a:lnTo>
                    <a:pt x="1751" y="809"/>
                  </a:lnTo>
                  <a:lnTo>
                    <a:pt x="1755" y="808"/>
                  </a:lnTo>
                  <a:lnTo>
                    <a:pt x="1757" y="806"/>
                  </a:lnTo>
                  <a:lnTo>
                    <a:pt x="1767" y="801"/>
                  </a:lnTo>
                  <a:lnTo>
                    <a:pt x="1783" y="794"/>
                  </a:lnTo>
                  <a:lnTo>
                    <a:pt x="1805" y="782"/>
                  </a:lnTo>
                  <a:lnTo>
                    <a:pt x="1830" y="767"/>
                  </a:lnTo>
                  <a:lnTo>
                    <a:pt x="1860" y="750"/>
                  </a:lnTo>
                  <a:lnTo>
                    <a:pt x="1894" y="728"/>
                  </a:lnTo>
                  <a:lnTo>
                    <a:pt x="1932" y="704"/>
                  </a:lnTo>
                  <a:lnTo>
                    <a:pt x="1971" y="676"/>
                  </a:lnTo>
                  <a:lnTo>
                    <a:pt x="2014" y="645"/>
                  </a:lnTo>
                  <a:lnTo>
                    <a:pt x="2057" y="610"/>
                  </a:lnTo>
                  <a:lnTo>
                    <a:pt x="2103" y="573"/>
                  </a:lnTo>
                  <a:lnTo>
                    <a:pt x="2149" y="531"/>
                  </a:lnTo>
                  <a:lnTo>
                    <a:pt x="2196" y="486"/>
                  </a:lnTo>
                  <a:lnTo>
                    <a:pt x="2242" y="437"/>
                  </a:lnTo>
                  <a:lnTo>
                    <a:pt x="2288" y="386"/>
                  </a:lnTo>
                  <a:lnTo>
                    <a:pt x="2333" y="331"/>
                  </a:lnTo>
                  <a:lnTo>
                    <a:pt x="2375" y="272"/>
                  </a:lnTo>
                  <a:lnTo>
                    <a:pt x="2415" y="209"/>
                  </a:lnTo>
                  <a:lnTo>
                    <a:pt x="2452" y="142"/>
                  </a:lnTo>
                  <a:lnTo>
                    <a:pt x="2487" y="73"/>
                  </a:lnTo>
                  <a:lnTo>
                    <a:pt x="2517" y="0"/>
                  </a:lnTo>
                  <a:close/>
                </a:path>
              </a:pathLst>
            </a:custGeom>
            <a:grpFill/>
            <a:ln w="0">
              <a:noFill/>
              <a:prstDash val="solid"/>
              <a:round/>
            </a:ln>
          </p:spPr>
          <p:txBody>
            <a:bodyPr vert="horz" wrap="square" lIns="101600" tIns="50800" rIns="101600" bIns="50800" numCol="1" anchor="t" anchorCtr="0" compatLnSpc="1"/>
            <a:lstStyle/>
            <a:p>
              <a:endParaRPr lang="ru-RU" sz="1560"/>
            </a:p>
          </p:txBody>
        </p:sp>
      </p:grpSp>
      <p:sp>
        <p:nvSpPr>
          <p:cNvPr id="76" name="Freeform 14"/>
          <p:cNvSpPr>
            <a:spLocks noEditPoints="1"/>
          </p:cNvSpPr>
          <p:nvPr/>
        </p:nvSpPr>
        <p:spPr bwMode="auto">
          <a:xfrm>
            <a:off x="2579971" y="2555764"/>
            <a:ext cx="513904" cy="513904"/>
          </a:xfrm>
          <a:custGeom>
            <a:gdLst>
              <a:gd name="T0" fmla="*/ 0 w 1232"/>
              <a:gd name="T1" fmla="*/ 616 h 1232"/>
              <a:gd name="T2" fmla="*/ 1232 w 1232"/>
              <a:gd name="T3" fmla="*/ 616 h 1232"/>
              <a:gd name="T4" fmla="*/ 1152 w 1232"/>
              <a:gd name="T5" fmla="*/ 596 h 1232"/>
              <a:gd name="T6" fmla="*/ 868 w 1232"/>
              <a:gd name="T7" fmla="*/ 347 h 1232"/>
              <a:gd name="T8" fmla="*/ 1152 w 1232"/>
              <a:gd name="T9" fmla="*/ 596 h 1232"/>
              <a:gd name="T10" fmla="*/ 432 w 1232"/>
              <a:gd name="T11" fmla="*/ 942 h 1232"/>
              <a:gd name="T12" fmla="*/ 596 w 1232"/>
              <a:gd name="T13" fmla="*/ 1152 h 1232"/>
              <a:gd name="T14" fmla="*/ 638 w 1232"/>
              <a:gd name="T15" fmla="*/ 81 h 1232"/>
              <a:gd name="T16" fmla="*/ 636 w 1232"/>
              <a:gd name="T17" fmla="*/ 357 h 1232"/>
              <a:gd name="T18" fmla="*/ 638 w 1232"/>
              <a:gd name="T19" fmla="*/ 81 h 1232"/>
              <a:gd name="T20" fmla="*/ 989 w 1232"/>
              <a:gd name="T21" fmla="*/ 231 h 1232"/>
              <a:gd name="T22" fmla="*/ 704 w 1232"/>
              <a:gd name="T23" fmla="*/ 87 h 1232"/>
              <a:gd name="T24" fmla="*/ 596 w 1232"/>
              <a:gd name="T25" fmla="*/ 357 h 1232"/>
              <a:gd name="T26" fmla="*/ 594 w 1232"/>
              <a:gd name="T27" fmla="*/ 81 h 1232"/>
              <a:gd name="T28" fmla="*/ 379 w 1232"/>
              <a:gd name="T29" fmla="*/ 310 h 1232"/>
              <a:gd name="T30" fmla="*/ 528 w 1232"/>
              <a:gd name="T31" fmla="*/ 87 h 1232"/>
              <a:gd name="T32" fmla="*/ 402 w 1232"/>
              <a:gd name="T33" fmla="*/ 361 h 1232"/>
              <a:gd name="T34" fmla="*/ 596 w 1232"/>
              <a:gd name="T35" fmla="*/ 596 h 1232"/>
              <a:gd name="T36" fmla="*/ 402 w 1232"/>
              <a:gd name="T37" fmla="*/ 361 h 1232"/>
              <a:gd name="T38" fmla="*/ 596 w 1232"/>
              <a:gd name="T39" fmla="*/ 875 h 1232"/>
              <a:gd name="T40" fmla="*/ 359 w 1232"/>
              <a:gd name="T41" fmla="*/ 636 h 1232"/>
              <a:gd name="T42" fmla="*/ 528 w 1232"/>
              <a:gd name="T43" fmla="*/ 1145 h 1232"/>
              <a:gd name="T44" fmla="*/ 394 w 1232"/>
              <a:gd name="T45" fmla="*/ 956 h 1232"/>
              <a:gd name="T46" fmla="*/ 636 w 1232"/>
              <a:gd name="T47" fmla="*/ 1152 h 1232"/>
              <a:gd name="T48" fmla="*/ 800 w 1232"/>
              <a:gd name="T49" fmla="*/ 942 h 1232"/>
              <a:gd name="T50" fmla="*/ 636 w 1232"/>
              <a:gd name="T51" fmla="*/ 1152 h 1232"/>
              <a:gd name="T52" fmla="*/ 964 w 1232"/>
              <a:gd name="T53" fmla="*/ 1023 h 1232"/>
              <a:gd name="T54" fmla="*/ 838 w 1232"/>
              <a:gd name="T55" fmla="*/ 956 h 1232"/>
              <a:gd name="T56" fmla="*/ 636 w 1232"/>
              <a:gd name="T57" fmla="*/ 875 h 1232"/>
              <a:gd name="T58" fmla="*/ 873 w 1232"/>
              <a:gd name="T59" fmla="*/ 636 h 1232"/>
              <a:gd name="T60" fmla="*/ 636 w 1232"/>
              <a:gd name="T61" fmla="*/ 596 h 1232"/>
              <a:gd name="T62" fmla="*/ 830 w 1232"/>
              <a:gd name="T63" fmla="*/ 361 h 1232"/>
              <a:gd name="T64" fmla="*/ 636 w 1232"/>
              <a:gd name="T65" fmla="*/ 596 h 1232"/>
              <a:gd name="T66" fmla="*/ 364 w 1232"/>
              <a:gd name="T67" fmla="*/ 347 h 1232"/>
              <a:gd name="T68" fmla="*/ 80 w 1232"/>
              <a:gd name="T69" fmla="*/ 596 h 1232"/>
              <a:gd name="T70" fmla="*/ 80 w 1232"/>
              <a:gd name="T71" fmla="*/ 636 h 1232"/>
              <a:gd name="T72" fmla="*/ 379 w 1232"/>
              <a:gd name="T73" fmla="*/ 920 h 1232"/>
              <a:gd name="T74" fmla="*/ 80 w 1232"/>
              <a:gd name="T75" fmla="*/ 636 h 1232"/>
              <a:gd name="T76" fmla="*/ 853 w 1232"/>
              <a:gd name="T77" fmla="*/ 920 h 1232"/>
              <a:gd name="T78" fmla="*/ 1152 w 1232"/>
              <a:gd name="T79" fmla="*/ 636 h 123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32" h="1232">
                <a:moveTo>
                  <a:pt x="616" y="0"/>
                </a:moveTo>
                <a:cubicBezTo>
                  <a:pt x="276" y="0"/>
                  <a:pt x="0" y="276"/>
                  <a:pt x="0" y="616"/>
                </a:cubicBezTo>
                <a:cubicBezTo>
                  <a:pt x="0" y="956"/>
                  <a:pt x="276" y="1232"/>
                  <a:pt x="616" y="1232"/>
                </a:cubicBezTo>
                <a:cubicBezTo>
                  <a:pt x="956" y="1232"/>
                  <a:pt x="1232" y="956"/>
                  <a:pt x="1232" y="616"/>
                </a:cubicBezTo>
                <a:cubicBezTo>
                  <a:pt x="1232" y="276"/>
                  <a:pt x="956" y="0"/>
                  <a:pt x="616" y="0"/>
                </a:cubicBezTo>
                <a:close/>
                <a:moveTo>
                  <a:pt x="1152" y="596"/>
                </a:moveTo>
                <a:cubicBezTo>
                  <a:pt x="913" y="596"/>
                  <a:pt x="913" y="596"/>
                  <a:pt x="913" y="596"/>
                </a:cubicBezTo>
                <a:cubicBezTo>
                  <a:pt x="911" y="508"/>
                  <a:pt x="895" y="424"/>
                  <a:pt x="868" y="347"/>
                </a:cubicBezTo>
                <a:cubicBezTo>
                  <a:pt x="921" y="325"/>
                  <a:pt x="971" y="295"/>
                  <a:pt x="1016" y="260"/>
                </a:cubicBezTo>
                <a:cubicBezTo>
                  <a:pt x="1096" y="350"/>
                  <a:pt x="1147" y="467"/>
                  <a:pt x="1152" y="596"/>
                </a:cubicBezTo>
                <a:close/>
                <a:moveTo>
                  <a:pt x="594" y="1151"/>
                </a:moveTo>
                <a:cubicBezTo>
                  <a:pt x="528" y="1096"/>
                  <a:pt x="473" y="1025"/>
                  <a:pt x="432" y="942"/>
                </a:cubicBezTo>
                <a:cubicBezTo>
                  <a:pt x="484" y="926"/>
                  <a:pt x="539" y="917"/>
                  <a:pt x="596" y="915"/>
                </a:cubicBezTo>
                <a:cubicBezTo>
                  <a:pt x="596" y="1152"/>
                  <a:pt x="596" y="1152"/>
                  <a:pt x="596" y="1152"/>
                </a:cubicBezTo>
                <a:cubicBezTo>
                  <a:pt x="595" y="1151"/>
                  <a:pt x="595" y="1151"/>
                  <a:pt x="594" y="1151"/>
                </a:cubicBezTo>
                <a:close/>
                <a:moveTo>
                  <a:pt x="638" y="81"/>
                </a:moveTo>
                <a:cubicBezTo>
                  <a:pt x="713" y="143"/>
                  <a:pt x="774" y="227"/>
                  <a:pt x="815" y="324"/>
                </a:cubicBezTo>
                <a:cubicBezTo>
                  <a:pt x="759" y="343"/>
                  <a:pt x="699" y="355"/>
                  <a:pt x="636" y="357"/>
                </a:cubicBezTo>
                <a:cubicBezTo>
                  <a:pt x="636" y="80"/>
                  <a:pt x="636" y="80"/>
                  <a:pt x="636" y="80"/>
                </a:cubicBezTo>
                <a:cubicBezTo>
                  <a:pt x="637" y="81"/>
                  <a:pt x="637" y="81"/>
                  <a:pt x="638" y="81"/>
                </a:cubicBezTo>
                <a:close/>
                <a:moveTo>
                  <a:pt x="704" y="87"/>
                </a:moveTo>
                <a:cubicBezTo>
                  <a:pt x="814" y="106"/>
                  <a:pt x="912" y="157"/>
                  <a:pt x="989" y="231"/>
                </a:cubicBezTo>
                <a:cubicBezTo>
                  <a:pt x="947" y="263"/>
                  <a:pt x="902" y="290"/>
                  <a:pt x="853" y="310"/>
                </a:cubicBezTo>
                <a:cubicBezTo>
                  <a:pt x="816" y="225"/>
                  <a:pt x="766" y="149"/>
                  <a:pt x="704" y="87"/>
                </a:cubicBezTo>
                <a:close/>
                <a:moveTo>
                  <a:pt x="596" y="80"/>
                </a:moveTo>
                <a:cubicBezTo>
                  <a:pt x="596" y="357"/>
                  <a:pt x="596" y="357"/>
                  <a:pt x="596" y="357"/>
                </a:cubicBezTo>
                <a:cubicBezTo>
                  <a:pt x="533" y="355"/>
                  <a:pt x="473" y="343"/>
                  <a:pt x="417" y="324"/>
                </a:cubicBezTo>
                <a:cubicBezTo>
                  <a:pt x="458" y="227"/>
                  <a:pt x="519" y="143"/>
                  <a:pt x="594" y="81"/>
                </a:cubicBezTo>
                <a:cubicBezTo>
                  <a:pt x="595" y="81"/>
                  <a:pt x="595" y="81"/>
                  <a:pt x="596" y="80"/>
                </a:cubicBezTo>
                <a:close/>
                <a:moveTo>
                  <a:pt x="379" y="310"/>
                </a:moveTo>
                <a:cubicBezTo>
                  <a:pt x="330" y="290"/>
                  <a:pt x="285" y="263"/>
                  <a:pt x="243" y="231"/>
                </a:cubicBezTo>
                <a:cubicBezTo>
                  <a:pt x="320" y="157"/>
                  <a:pt x="418" y="106"/>
                  <a:pt x="528" y="87"/>
                </a:cubicBezTo>
                <a:cubicBezTo>
                  <a:pt x="466" y="149"/>
                  <a:pt x="416" y="225"/>
                  <a:pt x="379" y="310"/>
                </a:cubicBezTo>
                <a:close/>
                <a:moveTo>
                  <a:pt x="402" y="361"/>
                </a:moveTo>
                <a:cubicBezTo>
                  <a:pt x="463" y="382"/>
                  <a:pt x="528" y="394"/>
                  <a:pt x="596" y="396"/>
                </a:cubicBezTo>
                <a:cubicBezTo>
                  <a:pt x="596" y="596"/>
                  <a:pt x="596" y="596"/>
                  <a:pt x="596" y="596"/>
                </a:cubicBezTo>
                <a:cubicBezTo>
                  <a:pt x="359" y="596"/>
                  <a:pt x="359" y="596"/>
                  <a:pt x="359" y="596"/>
                </a:cubicBezTo>
                <a:cubicBezTo>
                  <a:pt x="361" y="513"/>
                  <a:pt x="375" y="433"/>
                  <a:pt x="402" y="361"/>
                </a:cubicBezTo>
                <a:close/>
                <a:moveTo>
                  <a:pt x="596" y="636"/>
                </a:moveTo>
                <a:cubicBezTo>
                  <a:pt x="596" y="875"/>
                  <a:pt x="596" y="875"/>
                  <a:pt x="596" y="875"/>
                </a:cubicBezTo>
                <a:cubicBezTo>
                  <a:pt x="533" y="877"/>
                  <a:pt x="473" y="887"/>
                  <a:pt x="416" y="906"/>
                </a:cubicBezTo>
                <a:cubicBezTo>
                  <a:pt x="381" y="824"/>
                  <a:pt x="361" y="733"/>
                  <a:pt x="359" y="636"/>
                </a:cubicBezTo>
                <a:lnTo>
                  <a:pt x="596" y="636"/>
                </a:lnTo>
                <a:close/>
                <a:moveTo>
                  <a:pt x="528" y="1145"/>
                </a:moveTo>
                <a:cubicBezTo>
                  <a:pt x="430" y="1128"/>
                  <a:pt x="340" y="1085"/>
                  <a:pt x="268" y="1023"/>
                </a:cubicBezTo>
                <a:cubicBezTo>
                  <a:pt x="307" y="996"/>
                  <a:pt x="349" y="973"/>
                  <a:pt x="394" y="956"/>
                </a:cubicBezTo>
                <a:cubicBezTo>
                  <a:pt x="429" y="1028"/>
                  <a:pt x="474" y="1091"/>
                  <a:pt x="528" y="1145"/>
                </a:cubicBezTo>
                <a:close/>
                <a:moveTo>
                  <a:pt x="636" y="1152"/>
                </a:moveTo>
                <a:cubicBezTo>
                  <a:pt x="636" y="915"/>
                  <a:pt x="636" y="915"/>
                  <a:pt x="636" y="915"/>
                </a:cubicBezTo>
                <a:cubicBezTo>
                  <a:pt x="693" y="917"/>
                  <a:pt x="748" y="926"/>
                  <a:pt x="800" y="942"/>
                </a:cubicBezTo>
                <a:cubicBezTo>
                  <a:pt x="759" y="1025"/>
                  <a:pt x="704" y="1096"/>
                  <a:pt x="638" y="1151"/>
                </a:cubicBezTo>
                <a:cubicBezTo>
                  <a:pt x="637" y="1151"/>
                  <a:pt x="637" y="1151"/>
                  <a:pt x="636" y="1152"/>
                </a:cubicBezTo>
                <a:close/>
                <a:moveTo>
                  <a:pt x="838" y="956"/>
                </a:moveTo>
                <a:cubicBezTo>
                  <a:pt x="883" y="973"/>
                  <a:pt x="925" y="996"/>
                  <a:pt x="964" y="1023"/>
                </a:cubicBezTo>
                <a:cubicBezTo>
                  <a:pt x="892" y="1085"/>
                  <a:pt x="802" y="1128"/>
                  <a:pt x="704" y="1145"/>
                </a:cubicBezTo>
                <a:cubicBezTo>
                  <a:pt x="758" y="1091"/>
                  <a:pt x="803" y="1028"/>
                  <a:pt x="838" y="956"/>
                </a:cubicBezTo>
                <a:close/>
                <a:moveTo>
                  <a:pt x="816" y="906"/>
                </a:moveTo>
                <a:cubicBezTo>
                  <a:pt x="759" y="887"/>
                  <a:pt x="699" y="877"/>
                  <a:pt x="636" y="875"/>
                </a:cubicBezTo>
                <a:cubicBezTo>
                  <a:pt x="636" y="636"/>
                  <a:pt x="636" y="636"/>
                  <a:pt x="636" y="636"/>
                </a:cubicBezTo>
                <a:cubicBezTo>
                  <a:pt x="873" y="636"/>
                  <a:pt x="873" y="636"/>
                  <a:pt x="873" y="636"/>
                </a:cubicBezTo>
                <a:cubicBezTo>
                  <a:pt x="871" y="733"/>
                  <a:pt x="851" y="824"/>
                  <a:pt x="816" y="906"/>
                </a:cubicBezTo>
                <a:close/>
                <a:moveTo>
                  <a:pt x="636" y="596"/>
                </a:moveTo>
                <a:cubicBezTo>
                  <a:pt x="636" y="396"/>
                  <a:pt x="636" y="396"/>
                  <a:pt x="636" y="396"/>
                </a:cubicBezTo>
                <a:cubicBezTo>
                  <a:pt x="704" y="394"/>
                  <a:pt x="769" y="382"/>
                  <a:pt x="830" y="361"/>
                </a:cubicBezTo>
                <a:cubicBezTo>
                  <a:pt x="857" y="433"/>
                  <a:pt x="871" y="513"/>
                  <a:pt x="873" y="596"/>
                </a:cubicBezTo>
                <a:lnTo>
                  <a:pt x="636" y="596"/>
                </a:lnTo>
                <a:close/>
                <a:moveTo>
                  <a:pt x="216" y="260"/>
                </a:moveTo>
                <a:cubicBezTo>
                  <a:pt x="261" y="295"/>
                  <a:pt x="311" y="325"/>
                  <a:pt x="364" y="347"/>
                </a:cubicBezTo>
                <a:cubicBezTo>
                  <a:pt x="337" y="424"/>
                  <a:pt x="321" y="508"/>
                  <a:pt x="319" y="596"/>
                </a:cubicBezTo>
                <a:cubicBezTo>
                  <a:pt x="80" y="596"/>
                  <a:pt x="80" y="596"/>
                  <a:pt x="80" y="596"/>
                </a:cubicBezTo>
                <a:cubicBezTo>
                  <a:pt x="85" y="467"/>
                  <a:pt x="136" y="350"/>
                  <a:pt x="216" y="260"/>
                </a:cubicBezTo>
                <a:close/>
                <a:moveTo>
                  <a:pt x="80" y="636"/>
                </a:moveTo>
                <a:cubicBezTo>
                  <a:pt x="319" y="636"/>
                  <a:pt x="319" y="636"/>
                  <a:pt x="319" y="636"/>
                </a:cubicBezTo>
                <a:cubicBezTo>
                  <a:pt x="321" y="737"/>
                  <a:pt x="342" y="833"/>
                  <a:pt x="379" y="920"/>
                </a:cubicBezTo>
                <a:cubicBezTo>
                  <a:pt x="328" y="939"/>
                  <a:pt x="281" y="965"/>
                  <a:pt x="238" y="996"/>
                </a:cubicBezTo>
                <a:cubicBezTo>
                  <a:pt x="145" y="903"/>
                  <a:pt x="86" y="776"/>
                  <a:pt x="80" y="636"/>
                </a:cubicBezTo>
                <a:close/>
                <a:moveTo>
                  <a:pt x="994" y="996"/>
                </a:moveTo>
                <a:cubicBezTo>
                  <a:pt x="951" y="965"/>
                  <a:pt x="904" y="939"/>
                  <a:pt x="853" y="920"/>
                </a:cubicBezTo>
                <a:cubicBezTo>
                  <a:pt x="890" y="833"/>
                  <a:pt x="911" y="737"/>
                  <a:pt x="913" y="636"/>
                </a:cubicBezTo>
                <a:cubicBezTo>
                  <a:pt x="1152" y="636"/>
                  <a:pt x="1152" y="636"/>
                  <a:pt x="1152" y="636"/>
                </a:cubicBezTo>
                <a:cubicBezTo>
                  <a:pt x="1146" y="776"/>
                  <a:pt x="1087" y="903"/>
                  <a:pt x="994" y="996"/>
                </a:cubicBezTo>
                <a:close/>
              </a:path>
            </a:pathLst>
          </a:custGeom>
          <a:solidFill>
            <a:srgbClr val="666667"/>
          </a:solidFill>
          <a:ln>
            <a:noFill/>
          </a:ln>
        </p:spPr>
        <p:txBody>
          <a:bodyPr vert="horz" wrap="square" lIns="91440" tIns="45720" rIns="91440" bIns="45720" numCol="1" anchor="t" anchorCtr="0" compatLnSpc="1"/>
          <a:lstStyle/>
          <a:p>
            <a:endParaRPr lang="id-ID"/>
          </a:p>
        </p:txBody>
      </p:sp>
      <p:grpSp>
        <p:nvGrpSpPr>
          <p:cNvPr id="85" name="Group 83"/>
          <p:cNvGrpSpPr/>
          <p:nvPr/>
        </p:nvGrpSpPr>
        <p:grpSpPr>
          <a:xfrm>
            <a:off x="3964138" y="4670164"/>
            <a:ext cx="515833" cy="515833"/>
            <a:chOff x="-2771775" y="66675"/>
            <a:chExt cx="827087" cy="827088"/>
          </a:xfrm>
          <a:solidFill>
            <a:srgbClr val="666667"/>
          </a:solidFill>
        </p:grpSpPr>
        <p:sp>
          <p:nvSpPr>
            <p:cNvPr id="86" name="Freeform 19"/>
            <p:cNvSpPr>
              <a:spLocks noEditPoints="1"/>
            </p:cNvSpPr>
            <p:nvPr/>
          </p:nvSpPr>
          <p:spPr bwMode="auto">
            <a:xfrm>
              <a:off x="-2771775" y="66675"/>
              <a:ext cx="827087" cy="827088"/>
            </a:xfrm>
            <a:custGeom>
              <a:gdLst>
                <a:gd name="T0" fmla="*/ 188 w 220"/>
                <a:gd name="T1" fmla="*/ 83 h 220"/>
                <a:gd name="T2" fmla="*/ 196 w 220"/>
                <a:gd name="T3" fmla="*/ 56 h 220"/>
                <a:gd name="T4" fmla="*/ 181 w 220"/>
                <a:gd name="T5" fmla="*/ 26 h 220"/>
                <a:gd name="T6" fmla="*/ 164 w 220"/>
                <a:gd name="T7" fmla="*/ 24 h 220"/>
                <a:gd name="T8" fmla="*/ 137 w 220"/>
                <a:gd name="T9" fmla="*/ 32 h 220"/>
                <a:gd name="T10" fmla="*/ 119 w 220"/>
                <a:gd name="T11" fmla="*/ 0 h 220"/>
                <a:gd name="T12" fmla="*/ 87 w 220"/>
                <a:gd name="T13" fmla="*/ 11 h 220"/>
                <a:gd name="T14" fmla="*/ 74 w 220"/>
                <a:gd name="T15" fmla="*/ 36 h 220"/>
                <a:gd name="T16" fmla="*/ 49 w 220"/>
                <a:gd name="T17" fmla="*/ 22 h 220"/>
                <a:gd name="T18" fmla="*/ 26 w 220"/>
                <a:gd name="T19" fmla="*/ 39 h 220"/>
                <a:gd name="T20" fmla="*/ 36 w 220"/>
                <a:gd name="T21" fmla="*/ 74 h 220"/>
                <a:gd name="T22" fmla="*/ 11 w 220"/>
                <a:gd name="T23" fmla="*/ 87 h 220"/>
                <a:gd name="T24" fmla="*/ 0 w 220"/>
                <a:gd name="T25" fmla="*/ 119 h 220"/>
                <a:gd name="T26" fmla="*/ 32 w 220"/>
                <a:gd name="T27" fmla="*/ 137 h 220"/>
                <a:gd name="T28" fmla="*/ 24 w 220"/>
                <a:gd name="T29" fmla="*/ 164 h 220"/>
                <a:gd name="T30" fmla="*/ 39 w 220"/>
                <a:gd name="T31" fmla="*/ 194 h 220"/>
                <a:gd name="T32" fmla="*/ 56 w 220"/>
                <a:gd name="T33" fmla="*/ 196 h 220"/>
                <a:gd name="T34" fmla="*/ 83 w 220"/>
                <a:gd name="T35" fmla="*/ 188 h 220"/>
                <a:gd name="T36" fmla="*/ 101 w 220"/>
                <a:gd name="T37" fmla="*/ 220 h 220"/>
                <a:gd name="T38" fmla="*/ 133 w 220"/>
                <a:gd name="T39" fmla="*/ 209 h 220"/>
                <a:gd name="T40" fmla="*/ 146 w 220"/>
                <a:gd name="T41" fmla="*/ 184 h 220"/>
                <a:gd name="T42" fmla="*/ 171 w 220"/>
                <a:gd name="T43" fmla="*/ 198 h 220"/>
                <a:gd name="T44" fmla="*/ 194 w 220"/>
                <a:gd name="T45" fmla="*/ 181 h 220"/>
                <a:gd name="T46" fmla="*/ 184 w 220"/>
                <a:gd name="T47" fmla="*/ 146 h 220"/>
                <a:gd name="T48" fmla="*/ 209 w 220"/>
                <a:gd name="T49" fmla="*/ 133 h 220"/>
                <a:gd name="T50" fmla="*/ 220 w 220"/>
                <a:gd name="T51" fmla="*/ 101 h 220"/>
                <a:gd name="T52" fmla="*/ 185 w 220"/>
                <a:gd name="T53" fmla="*/ 124 h 220"/>
                <a:gd name="T54" fmla="*/ 172 w 220"/>
                <a:gd name="T55" fmla="*/ 140 h 220"/>
                <a:gd name="T56" fmla="*/ 185 w 220"/>
                <a:gd name="T57" fmla="*/ 171 h 220"/>
                <a:gd name="T58" fmla="*/ 154 w 220"/>
                <a:gd name="T59" fmla="*/ 173 h 220"/>
                <a:gd name="T60" fmla="*/ 140 w 220"/>
                <a:gd name="T61" fmla="*/ 172 h 220"/>
                <a:gd name="T62" fmla="*/ 124 w 220"/>
                <a:gd name="T63" fmla="*/ 185 h 220"/>
                <a:gd name="T64" fmla="*/ 101 w 220"/>
                <a:gd name="T65" fmla="*/ 206 h 220"/>
                <a:gd name="T66" fmla="*/ 87 w 220"/>
                <a:gd name="T67" fmla="*/ 175 h 220"/>
                <a:gd name="T68" fmla="*/ 74 w 220"/>
                <a:gd name="T69" fmla="*/ 170 h 220"/>
                <a:gd name="T70" fmla="*/ 49 w 220"/>
                <a:gd name="T71" fmla="*/ 185 h 220"/>
                <a:gd name="T72" fmla="*/ 47 w 220"/>
                <a:gd name="T73" fmla="*/ 154 h 220"/>
                <a:gd name="T74" fmla="*/ 45 w 220"/>
                <a:gd name="T75" fmla="*/ 133 h 220"/>
                <a:gd name="T76" fmla="*/ 14 w 220"/>
                <a:gd name="T77" fmla="*/ 119 h 220"/>
                <a:gd name="T78" fmla="*/ 35 w 220"/>
                <a:gd name="T79" fmla="*/ 96 h 220"/>
                <a:gd name="T80" fmla="*/ 48 w 220"/>
                <a:gd name="T81" fmla="*/ 80 h 220"/>
                <a:gd name="T82" fmla="*/ 35 w 220"/>
                <a:gd name="T83" fmla="*/ 49 h 220"/>
                <a:gd name="T84" fmla="*/ 66 w 220"/>
                <a:gd name="T85" fmla="*/ 47 h 220"/>
                <a:gd name="T86" fmla="*/ 80 w 220"/>
                <a:gd name="T87" fmla="*/ 48 h 220"/>
                <a:gd name="T88" fmla="*/ 96 w 220"/>
                <a:gd name="T89" fmla="*/ 35 h 220"/>
                <a:gd name="T90" fmla="*/ 119 w 220"/>
                <a:gd name="T91" fmla="*/ 14 h 220"/>
                <a:gd name="T92" fmla="*/ 133 w 220"/>
                <a:gd name="T93" fmla="*/ 45 h 220"/>
                <a:gd name="T94" fmla="*/ 146 w 220"/>
                <a:gd name="T95" fmla="*/ 50 h 220"/>
                <a:gd name="T96" fmla="*/ 171 w 220"/>
                <a:gd name="T97" fmla="*/ 35 h 220"/>
                <a:gd name="T98" fmla="*/ 173 w 220"/>
                <a:gd name="T99" fmla="*/ 66 h 220"/>
                <a:gd name="T100" fmla="*/ 175 w 220"/>
                <a:gd name="T101" fmla="*/ 87 h 220"/>
                <a:gd name="T102" fmla="*/ 206 w 220"/>
                <a:gd name="T103" fmla="*/ 101 h 220"/>
                <a:gd name="T104" fmla="*/ 185 w 220"/>
                <a:gd name="T105" fmla="*/ 124 h 22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0" h="220">
                  <a:moveTo>
                    <a:pt x="209" y="87"/>
                  </a:moveTo>
                  <a:cubicBezTo>
                    <a:pt x="188" y="83"/>
                    <a:pt x="188" y="83"/>
                    <a:pt x="188" y="83"/>
                  </a:cubicBezTo>
                  <a:cubicBezTo>
                    <a:pt x="187" y="80"/>
                    <a:pt x="186" y="77"/>
                    <a:pt x="184" y="74"/>
                  </a:cubicBezTo>
                  <a:cubicBezTo>
                    <a:pt x="196" y="56"/>
                    <a:pt x="196" y="56"/>
                    <a:pt x="196" y="56"/>
                  </a:cubicBezTo>
                  <a:cubicBezTo>
                    <a:pt x="200" y="51"/>
                    <a:pt x="199" y="43"/>
                    <a:pt x="194" y="39"/>
                  </a:cubicBezTo>
                  <a:cubicBezTo>
                    <a:pt x="181" y="26"/>
                    <a:pt x="181" y="26"/>
                    <a:pt x="181" y="26"/>
                  </a:cubicBezTo>
                  <a:cubicBezTo>
                    <a:pt x="179" y="23"/>
                    <a:pt x="175" y="22"/>
                    <a:pt x="171" y="22"/>
                  </a:cubicBezTo>
                  <a:cubicBezTo>
                    <a:pt x="169" y="22"/>
                    <a:pt x="166" y="22"/>
                    <a:pt x="164" y="24"/>
                  </a:cubicBezTo>
                  <a:cubicBezTo>
                    <a:pt x="146" y="36"/>
                    <a:pt x="146" y="36"/>
                    <a:pt x="146" y="36"/>
                  </a:cubicBezTo>
                  <a:cubicBezTo>
                    <a:pt x="143" y="34"/>
                    <a:pt x="140" y="33"/>
                    <a:pt x="137" y="32"/>
                  </a:cubicBezTo>
                  <a:cubicBezTo>
                    <a:pt x="133" y="11"/>
                    <a:pt x="133" y="11"/>
                    <a:pt x="133" y="11"/>
                  </a:cubicBezTo>
                  <a:cubicBezTo>
                    <a:pt x="132" y="5"/>
                    <a:pt x="126" y="0"/>
                    <a:pt x="119" y="0"/>
                  </a:cubicBezTo>
                  <a:cubicBezTo>
                    <a:pt x="101" y="0"/>
                    <a:pt x="101" y="0"/>
                    <a:pt x="101" y="0"/>
                  </a:cubicBezTo>
                  <a:cubicBezTo>
                    <a:pt x="94" y="0"/>
                    <a:pt x="88" y="5"/>
                    <a:pt x="87" y="11"/>
                  </a:cubicBezTo>
                  <a:cubicBezTo>
                    <a:pt x="83" y="32"/>
                    <a:pt x="83" y="32"/>
                    <a:pt x="83" y="32"/>
                  </a:cubicBezTo>
                  <a:cubicBezTo>
                    <a:pt x="80" y="33"/>
                    <a:pt x="77" y="34"/>
                    <a:pt x="74" y="36"/>
                  </a:cubicBezTo>
                  <a:cubicBezTo>
                    <a:pt x="56" y="24"/>
                    <a:pt x="56" y="24"/>
                    <a:pt x="56" y="24"/>
                  </a:cubicBezTo>
                  <a:cubicBezTo>
                    <a:pt x="54" y="22"/>
                    <a:pt x="51" y="22"/>
                    <a:pt x="49" y="22"/>
                  </a:cubicBezTo>
                  <a:cubicBezTo>
                    <a:pt x="45" y="22"/>
                    <a:pt x="41" y="23"/>
                    <a:pt x="39" y="26"/>
                  </a:cubicBezTo>
                  <a:cubicBezTo>
                    <a:pt x="26" y="39"/>
                    <a:pt x="26" y="39"/>
                    <a:pt x="26" y="39"/>
                  </a:cubicBezTo>
                  <a:cubicBezTo>
                    <a:pt x="21" y="43"/>
                    <a:pt x="20" y="51"/>
                    <a:pt x="24" y="56"/>
                  </a:cubicBezTo>
                  <a:cubicBezTo>
                    <a:pt x="36" y="74"/>
                    <a:pt x="36" y="74"/>
                    <a:pt x="36" y="74"/>
                  </a:cubicBezTo>
                  <a:cubicBezTo>
                    <a:pt x="34" y="77"/>
                    <a:pt x="33" y="80"/>
                    <a:pt x="32" y="83"/>
                  </a:cubicBezTo>
                  <a:cubicBezTo>
                    <a:pt x="11" y="87"/>
                    <a:pt x="11" y="87"/>
                    <a:pt x="11" y="87"/>
                  </a:cubicBezTo>
                  <a:cubicBezTo>
                    <a:pt x="5" y="88"/>
                    <a:pt x="0" y="94"/>
                    <a:pt x="0" y="101"/>
                  </a:cubicBezTo>
                  <a:cubicBezTo>
                    <a:pt x="0" y="119"/>
                    <a:pt x="0" y="119"/>
                    <a:pt x="0" y="119"/>
                  </a:cubicBezTo>
                  <a:cubicBezTo>
                    <a:pt x="0" y="126"/>
                    <a:pt x="5" y="132"/>
                    <a:pt x="11" y="133"/>
                  </a:cubicBezTo>
                  <a:cubicBezTo>
                    <a:pt x="32" y="137"/>
                    <a:pt x="32" y="137"/>
                    <a:pt x="32" y="137"/>
                  </a:cubicBezTo>
                  <a:cubicBezTo>
                    <a:pt x="33" y="140"/>
                    <a:pt x="34" y="143"/>
                    <a:pt x="36" y="146"/>
                  </a:cubicBezTo>
                  <a:cubicBezTo>
                    <a:pt x="24" y="164"/>
                    <a:pt x="24" y="164"/>
                    <a:pt x="24" y="164"/>
                  </a:cubicBezTo>
                  <a:cubicBezTo>
                    <a:pt x="20" y="169"/>
                    <a:pt x="21" y="177"/>
                    <a:pt x="26" y="181"/>
                  </a:cubicBezTo>
                  <a:cubicBezTo>
                    <a:pt x="39" y="194"/>
                    <a:pt x="39" y="194"/>
                    <a:pt x="39" y="194"/>
                  </a:cubicBezTo>
                  <a:cubicBezTo>
                    <a:pt x="41" y="197"/>
                    <a:pt x="45" y="198"/>
                    <a:pt x="49" y="198"/>
                  </a:cubicBezTo>
                  <a:cubicBezTo>
                    <a:pt x="51" y="198"/>
                    <a:pt x="54" y="198"/>
                    <a:pt x="56" y="196"/>
                  </a:cubicBezTo>
                  <a:cubicBezTo>
                    <a:pt x="74" y="184"/>
                    <a:pt x="74" y="184"/>
                    <a:pt x="74" y="184"/>
                  </a:cubicBezTo>
                  <a:cubicBezTo>
                    <a:pt x="77" y="186"/>
                    <a:pt x="80" y="187"/>
                    <a:pt x="83" y="188"/>
                  </a:cubicBezTo>
                  <a:cubicBezTo>
                    <a:pt x="87" y="209"/>
                    <a:pt x="87" y="209"/>
                    <a:pt x="87" y="209"/>
                  </a:cubicBezTo>
                  <a:cubicBezTo>
                    <a:pt x="88" y="215"/>
                    <a:pt x="94" y="220"/>
                    <a:pt x="101" y="220"/>
                  </a:cubicBezTo>
                  <a:cubicBezTo>
                    <a:pt x="119" y="220"/>
                    <a:pt x="119" y="220"/>
                    <a:pt x="119" y="220"/>
                  </a:cubicBezTo>
                  <a:cubicBezTo>
                    <a:pt x="126" y="220"/>
                    <a:pt x="132" y="215"/>
                    <a:pt x="133" y="209"/>
                  </a:cubicBezTo>
                  <a:cubicBezTo>
                    <a:pt x="137" y="188"/>
                    <a:pt x="137" y="188"/>
                    <a:pt x="137" y="188"/>
                  </a:cubicBezTo>
                  <a:cubicBezTo>
                    <a:pt x="140" y="187"/>
                    <a:pt x="143" y="186"/>
                    <a:pt x="146" y="184"/>
                  </a:cubicBezTo>
                  <a:cubicBezTo>
                    <a:pt x="164" y="196"/>
                    <a:pt x="164" y="196"/>
                    <a:pt x="164" y="196"/>
                  </a:cubicBezTo>
                  <a:cubicBezTo>
                    <a:pt x="166" y="198"/>
                    <a:pt x="169" y="198"/>
                    <a:pt x="171" y="198"/>
                  </a:cubicBezTo>
                  <a:cubicBezTo>
                    <a:pt x="175" y="198"/>
                    <a:pt x="179" y="197"/>
                    <a:pt x="181" y="194"/>
                  </a:cubicBezTo>
                  <a:cubicBezTo>
                    <a:pt x="194" y="181"/>
                    <a:pt x="194" y="181"/>
                    <a:pt x="194" y="181"/>
                  </a:cubicBezTo>
                  <a:cubicBezTo>
                    <a:pt x="199" y="177"/>
                    <a:pt x="200" y="169"/>
                    <a:pt x="196" y="164"/>
                  </a:cubicBezTo>
                  <a:cubicBezTo>
                    <a:pt x="184" y="146"/>
                    <a:pt x="184" y="146"/>
                    <a:pt x="184" y="146"/>
                  </a:cubicBezTo>
                  <a:cubicBezTo>
                    <a:pt x="186" y="143"/>
                    <a:pt x="187" y="140"/>
                    <a:pt x="188" y="137"/>
                  </a:cubicBezTo>
                  <a:cubicBezTo>
                    <a:pt x="209" y="133"/>
                    <a:pt x="209" y="133"/>
                    <a:pt x="209" y="133"/>
                  </a:cubicBezTo>
                  <a:cubicBezTo>
                    <a:pt x="215" y="132"/>
                    <a:pt x="220" y="126"/>
                    <a:pt x="220" y="119"/>
                  </a:cubicBezTo>
                  <a:cubicBezTo>
                    <a:pt x="220" y="101"/>
                    <a:pt x="220" y="101"/>
                    <a:pt x="220" y="101"/>
                  </a:cubicBezTo>
                  <a:cubicBezTo>
                    <a:pt x="220" y="94"/>
                    <a:pt x="215" y="88"/>
                    <a:pt x="209" y="87"/>
                  </a:cubicBezTo>
                  <a:close/>
                  <a:moveTo>
                    <a:pt x="185" y="124"/>
                  </a:moveTo>
                  <a:cubicBezTo>
                    <a:pt x="180" y="125"/>
                    <a:pt x="176" y="128"/>
                    <a:pt x="175" y="133"/>
                  </a:cubicBezTo>
                  <a:cubicBezTo>
                    <a:pt x="174" y="135"/>
                    <a:pt x="173" y="138"/>
                    <a:pt x="172" y="140"/>
                  </a:cubicBezTo>
                  <a:cubicBezTo>
                    <a:pt x="170" y="144"/>
                    <a:pt x="170" y="149"/>
                    <a:pt x="173" y="154"/>
                  </a:cubicBezTo>
                  <a:cubicBezTo>
                    <a:pt x="185" y="171"/>
                    <a:pt x="185" y="171"/>
                    <a:pt x="185" y="171"/>
                  </a:cubicBezTo>
                  <a:cubicBezTo>
                    <a:pt x="171" y="185"/>
                    <a:pt x="171" y="185"/>
                    <a:pt x="171" y="185"/>
                  </a:cubicBezTo>
                  <a:cubicBezTo>
                    <a:pt x="154" y="173"/>
                    <a:pt x="154" y="173"/>
                    <a:pt x="154" y="173"/>
                  </a:cubicBezTo>
                  <a:cubicBezTo>
                    <a:pt x="151" y="171"/>
                    <a:pt x="149" y="170"/>
                    <a:pt x="146" y="170"/>
                  </a:cubicBezTo>
                  <a:cubicBezTo>
                    <a:pt x="144" y="170"/>
                    <a:pt x="142" y="171"/>
                    <a:pt x="140" y="172"/>
                  </a:cubicBezTo>
                  <a:cubicBezTo>
                    <a:pt x="138" y="173"/>
                    <a:pt x="135" y="174"/>
                    <a:pt x="133" y="175"/>
                  </a:cubicBezTo>
                  <a:cubicBezTo>
                    <a:pt x="128" y="176"/>
                    <a:pt x="125" y="180"/>
                    <a:pt x="124" y="185"/>
                  </a:cubicBezTo>
                  <a:cubicBezTo>
                    <a:pt x="119" y="206"/>
                    <a:pt x="119" y="206"/>
                    <a:pt x="119" y="206"/>
                  </a:cubicBezTo>
                  <a:cubicBezTo>
                    <a:pt x="101" y="206"/>
                    <a:pt x="101" y="206"/>
                    <a:pt x="101" y="206"/>
                  </a:cubicBezTo>
                  <a:cubicBezTo>
                    <a:pt x="96" y="185"/>
                    <a:pt x="96" y="185"/>
                    <a:pt x="96" y="185"/>
                  </a:cubicBezTo>
                  <a:cubicBezTo>
                    <a:pt x="95" y="180"/>
                    <a:pt x="92" y="176"/>
                    <a:pt x="87" y="175"/>
                  </a:cubicBezTo>
                  <a:cubicBezTo>
                    <a:pt x="85" y="174"/>
                    <a:pt x="82" y="173"/>
                    <a:pt x="80" y="172"/>
                  </a:cubicBezTo>
                  <a:cubicBezTo>
                    <a:pt x="78" y="171"/>
                    <a:pt x="76" y="170"/>
                    <a:pt x="74" y="170"/>
                  </a:cubicBezTo>
                  <a:cubicBezTo>
                    <a:pt x="71" y="170"/>
                    <a:pt x="69" y="171"/>
                    <a:pt x="66" y="173"/>
                  </a:cubicBezTo>
                  <a:cubicBezTo>
                    <a:pt x="49" y="185"/>
                    <a:pt x="49" y="185"/>
                    <a:pt x="49" y="185"/>
                  </a:cubicBezTo>
                  <a:cubicBezTo>
                    <a:pt x="35" y="171"/>
                    <a:pt x="35" y="171"/>
                    <a:pt x="35" y="171"/>
                  </a:cubicBezTo>
                  <a:cubicBezTo>
                    <a:pt x="47" y="154"/>
                    <a:pt x="47" y="154"/>
                    <a:pt x="47" y="154"/>
                  </a:cubicBezTo>
                  <a:cubicBezTo>
                    <a:pt x="50" y="149"/>
                    <a:pt x="50" y="144"/>
                    <a:pt x="48" y="140"/>
                  </a:cubicBezTo>
                  <a:cubicBezTo>
                    <a:pt x="47" y="138"/>
                    <a:pt x="46" y="135"/>
                    <a:pt x="45" y="133"/>
                  </a:cubicBezTo>
                  <a:cubicBezTo>
                    <a:pt x="44" y="128"/>
                    <a:pt x="40" y="125"/>
                    <a:pt x="35" y="124"/>
                  </a:cubicBezTo>
                  <a:cubicBezTo>
                    <a:pt x="14" y="119"/>
                    <a:pt x="14" y="119"/>
                    <a:pt x="14" y="119"/>
                  </a:cubicBezTo>
                  <a:cubicBezTo>
                    <a:pt x="14" y="101"/>
                    <a:pt x="14" y="101"/>
                    <a:pt x="14" y="101"/>
                  </a:cubicBezTo>
                  <a:cubicBezTo>
                    <a:pt x="35" y="96"/>
                    <a:pt x="35" y="96"/>
                    <a:pt x="35" y="96"/>
                  </a:cubicBezTo>
                  <a:cubicBezTo>
                    <a:pt x="40" y="95"/>
                    <a:pt x="44" y="92"/>
                    <a:pt x="45" y="87"/>
                  </a:cubicBezTo>
                  <a:cubicBezTo>
                    <a:pt x="46" y="85"/>
                    <a:pt x="47" y="82"/>
                    <a:pt x="48" y="80"/>
                  </a:cubicBezTo>
                  <a:cubicBezTo>
                    <a:pt x="50" y="76"/>
                    <a:pt x="50" y="71"/>
                    <a:pt x="47" y="66"/>
                  </a:cubicBezTo>
                  <a:cubicBezTo>
                    <a:pt x="35" y="49"/>
                    <a:pt x="35" y="49"/>
                    <a:pt x="35" y="49"/>
                  </a:cubicBezTo>
                  <a:cubicBezTo>
                    <a:pt x="49" y="35"/>
                    <a:pt x="49" y="35"/>
                    <a:pt x="49" y="35"/>
                  </a:cubicBezTo>
                  <a:cubicBezTo>
                    <a:pt x="66" y="47"/>
                    <a:pt x="66" y="47"/>
                    <a:pt x="66" y="47"/>
                  </a:cubicBezTo>
                  <a:cubicBezTo>
                    <a:pt x="69" y="49"/>
                    <a:pt x="71" y="50"/>
                    <a:pt x="74" y="50"/>
                  </a:cubicBezTo>
                  <a:cubicBezTo>
                    <a:pt x="76" y="50"/>
                    <a:pt x="78" y="49"/>
                    <a:pt x="80" y="48"/>
                  </a:cubicBezTo>
                  <a:cubicBezTo>
                    <a:pt x="82" y="47"/>
                    <a:pt x="85" y="46"/>
                    <a:pt x="87" y="45"/>
                  </a:cubicBezTo>
                  <a:cubicBezTo>
                    <a:pt x="92" y="44"/>
                    <a:pt x="95" y="40"/>
                    <a:pt x="96" y="35"/>
                  </a:cubicBezTo>
                  <a:cubicBezTo>
                    <a:pt x="101" y="14"/>
                    <a:pt x="101" y="14"/>
                    <a:pt x="101" y="14"/>
                  </a:cubicBezTo>
                  <a:cubicBezTo>
                    <a:pt x="119" y="14"/>
                    <a:pt x="119" y="14"/>
                    <a:pt x="119" y="14"/>
                  </a:cubicBezTo>
                  <a:cubicBezTo>
                    <a:pt x="124" y="35"/>
                    <a:pt x="124" y="35"/>
                    <a:pt x="124" y="35"/>
                  </a:cubicBezTo>
                  <a:cubicBezTo>
                    <a:pt x="125" y="40"/>
                    <a:pt x="128" y="44"/>
                    <a:pt x="133" y="45"/>
                  </a:cubicBezTo>
                  <a:cubicBezTo>
                    <a:pt x="135" y="46"/>
                    <a:pt x="138" y="47"/>
                    <a:pt x="140" y="48"/>
                  </a:cubicBezTo>
                  <a:cubicBezTo>
                    <a:pt x="142" y="49"/>
                    <a:pt x="144" y="50"/>
                    <a:pt x="146" y="50"/>
                  </a:cubicBezTo>
                  <a:cubicBezTo>
                    <a:pt x="149" y="50"/>
                    <a:pt x="151" y="49"/>
                    <a:pt x="154" y="47"/>
                  </a:cubicBezTo>
                  <a:cubicBezTo>
                    <a:pt x="171" y="35"/>
                    <a:pt x="171" y="35"/>
                    <a:pt x="171" y="35"/>
                  </a:cubicBezTo>
                  <a:cubicBezTo>
                    <a:pt x="185" y="49"/>
                    <a:pt x="185" y="49"/>
                    <a:pt x="185" y="49"/>
                  </a:cubicBezTo>
                  <a:cubicBezTo>
                    <a:pt x="173" y="66"/>
                    <a:pt x="173" y="66"/>
                    <a:pt x="173" y="66"/>
                  </a:cubicBezTo>
                  <a:cubicBezTo>
                    <a:pt x="170" y="71"/>
                    <a:pt x="170" y="76"/>
                    <a:pt x="172" y="80"/>
                  </a:cubicBezTo>
                  <a:cubicBezTo>
                    <a:pt x="173" y="82"/>
                    <a:pt x="174" y="85"/>
                    <a:pt x="175" y="87"/>
                  </a:cubicBezTo>
                  <a:cubicBezTo>
                    <a:pt x="176" y="92"/>
                    <a:pt x="180" y="95"/>
                    <a:pt x="185" y="96"/>
                  </a:cubicBezTo>
                  <a:cubicBezTo>
                    <a:pt x="206" y="101"/>
                    <a:pt x="206" y="101"/>
                    <a:pt x="206" y="101"/>
                  </a:cubicBezTo>
                  <a:cubicBezTo>
                    <a:pt x="206" y="119"/>
                    <a:pt x="206" y="119"/>
                    <a:pt x="206" y="119"/>
                  </a:cubicBezTo>
                  <a:lnTo>
                    <a:pt x="185" y="1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87" name="Freeform 20"/>
            <p:cNvSpPr>
              <a:spLocks noEditPoints="1"/>
            </p:cNvSpPr>
            <p:nvPr/>
          </p:nvSpPr>
          <p:spPr bwMode="auto">
            <a:xfrm>
              <a:off x="-2538413" y="300038"/>
              <a:ext cx="360362" cy="360363"/>
            </a:xfrm>
            <a:custGeom>
              <a:gdLst>
                <a:gd name="T0" fmla="*/ 48 w 96"/>
                <a:gd name="T1" fmla="*/ 0 h 96"/>
                <a:gd name="T2" fmla="*/ 0 w 96"/>
                <a:gd name="T3" fmla="*/ 48 h 96"/>
                <a:gd name="T4" fmla="*/ 48 w 96"/>
                <a:gd name="T5" fmla="*/ 96 h 96"/>
                <a:gd name="T6" fmla="*/ 96 w 96"/>
                <a:gd name="T7" fmla="*/ 48 h 96"/>
                <a:gd name="T8" fmla="*/ 48 w 96"/>
                <a:gd name="T9" fmla="*/ 0 h 96"/>
                <a:gd name="T10" fmla="*/ 48 w 96"/>
                <a:gd name="T11" fmla="*/ 90 h 96"/>
                <a:gd name="T12" fmla="*/ 6 w 96"/>
                <a:gd name="T13" fmla="*/ 48 h 96"/>
                <a:gd name="T14" fmla="*/ 48 w 96"/>
                <a:gd name="T15" fmla="*/ 6 h 96"/>
                <a:gd name="T16" fmla="*/ 90 w 96"/>
                <a:gd name="T17" fmla="*/ 48 h 96"/>
                <a:gd name="T18" fmla="*/ 48 w 96"/>
                <a:gd name="T19" fmla="*/ 90 h 9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48" y="0"/>
                  </a:moveTo>
                  <a:cubicBezTo>
                    <a:pt x="21" y="0"/>
                    <a:pt x="0" y="21"/>
                    <a:pt x="0" y="48"/>
                  </a:cubicBezTo>
                  <a:cubicBezTo>
                    <a:pt x="0" y="75"/>
                    <a:pt x="21" y="96"/>
                    <a:pt x="48" y="96"/>
                  </a:cubicBezTo>
                  <a:cubicBezTo>
                    <a:pt x="75" y="96"/>
                    <a:pt x="96" y="75"/>
                    <a:pt x="96" y="48"/>
                  </a:cubicBezTo>
                  <a:cubicBezTo>
                    <a:pt x="96" y="21"/>
                    <a:pt x="75" y="0"/>
                    <a:pt x="48" y="0"/>
                  </a:cubicBezTo>
                  <a:close/>
                  <a:moveTo>
                    <a:pt x="48" y="90"/>
                  </a:moveTo>
                  <a:cubicBezTo>
                    <a:pt x="25" y="90"/>
                    <a:pt x="6" y="71"/>
                    <a:pt x="6" y="48"/>
                  </a:cubicBezTo>
                  <a:cubicBezTo>
                    <a:pt x="6" y="25"/>
                    <a:pt x="25" y="6"/>
                    <a:pt x="48" y="6"/>
                  </a:cubicBezTo>
                  <a:cubicBezTo>
                    <a:pt x="71" y="6"/>
                    <a:pt x="90" y="25"/>
                    <a:pt x="90" y="48"/>
                  </a:cubicBezTo>
                  <a:cubicBezTo>
                    <a:pt x="90" y="71"/>
                    <a:pt x="71" y="90"/>
                    <a:pt x="48" y="9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88" name="Freeform 21"/>
            <p:cNvSpPr>
              <a:spLocks noEditPoints="1"/>
            </p:cNvSpPr>
            <p:nvPr/>
          </p:nvSpPr>
          <p:spPr bwMode="auto">
            <a:xfrm>
              <a:off x="-2460625" y="374650"/>
              <a:ext cx="207962" cy="206375"/>
            </a:xfrm>
            <a:custGeom>
              <a:gdLst>
                <a:gd name="T0" fmla="*/ 27 w 55"/>
                <a:gd name="T1" fmla="*/ 0 h 55"/>
                <a:gd name="T2" fmla="*/ 0 w 55"/>
                <a:gd name="T3" fmla="*/ 28 h 55"/>
                <a:gd name="T4" fmla="*/ 27 w 55"/>
                <a:gd name="T5" fmla="*/ 55 h 55"/>
                <a:gd name="T6" fmla="*/ 55 w 55"/>
                <a:gd name="T7" fmla="*/ 28 h 55"/>
                <a:gd name="T8" fmla="*/ 27 w 55"/>
                <a:gd name="T9" fmla="*/ 0 h 55"/>
                <a:gd name="T10" fmla="*/ 27 w 55"/>
                <a:gd name="T11" fmla="*/ 49 h 55"/>
                <a:gd name="T12" fmla="*/ 6 w 55"/>
                <a:gd name="T13" fmla="*/ 28 h 55"/>
                <a:gd name="T14" fmla="*/ 27 w 55"/>
                <a:gd name="T15" fmla="*/ 7 h 55"/>
                <a:gd name="T16" fmla="*/ 48 w 55"/>
                <a:gd name="T17" fmla="*/ 28 h 55"/>
                <a:gd name="T18" fmla="*/ 27 w 55"/>
                <a:gd name="T19" fmla="*/ 49 h 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 h="55">
                  <a:moveTo>
                    <a:pt x="27" y="0"/>
                  </a:moveTo>
                  <a:cubicBezTo>
                    <a:pt x="12" y="0"/>
                    <a:pt x="0" y="13"/>
                    <a:pt x="0" y="28"/>
                  </a:cubicBezTo>
                  <a:cubicBezTo>
                    <a:pt x="0" y="43"/>
                    <a:pt x="12" y="55"/>
                    <a:pt x="27" y="55"/>
                  </a:cubicBezTo>
                  <a:cubicBezTo>
                    <a:pt x="42" y="55"/>
                    <a:pt x="55" y="43"/>
                    <a:pt x="55" y="28"/>
                  </a:cubicBezTo>
                  <a:cubicBezTo>
                    <a:pt x="55" y="13"/>
                    <a:pt x="42" y="0"/>
                    <a:pt x="27" y="0"/>
                  </a:cubicBezTo>
                  <a:close/>
                  <a:moveTo>
                    <a:pt x="27" y="49"/>
                  </a:moveTo>
                  <a:cubicBezTo>
                    <a:pt x="16" y="49"/>
                    <a:pt x="6" y="39"/>
                    <a:pt x="6" y="28"/>
                  </a:cubicBezTo>
                  <a:cubicBezTo>
                    <a:pt x="6" y="17"/>
                    <a:pt x="16" y="7"/>
                    <a:pt x="27" y="7"/>
                  </a:cubicBezTo>
                  <a:cubicBezTo>
                    <a:pt x="38" y="7"/>
                    <a:pt x="48" y="17"/>
                    <a:pt x="48" y="28"/>
                  </a:cubicBezTo>
                  <a:cubicBezTo>
                    <a:pt x="48" y="39"/>
                    <a:pt x="38" y="49"/>
                    <a:pt x="27"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sp>
        <p:nvSpPr>
          <p:cNvPr id="89" name="Freeform 8"/>
          <p:cNvSpPr>
            <a:spLocks noEditPoints="1"/>
          </p:cNvSpPr>
          <p:nvPr/>
        </p:nvSpPr>
        <p:spPr bwMode="auto">
          <a:xfrm>
            <a:off x="4334447" y="2892089"/>
            <a:ext cx="504056" cy="442077"/>
          </a:xfrm>
          <a:custGeom>
            <a:gdLst>
              <a:gd name="T0" fmla="*/ 168 w 336"/>
              <a:gd name="T1" fmla="*/ 0 h 294"/>
              <a:gd name="T2" fmla="*/ 0 w 336"/>
              <a:gd name="T3" fmla="*/ 126 h 294"/>
              <a:gd name="T4" fmla="*/ 74 w 336"/>
              <a:gd name="T5" fmla="*/ 230 h 294"/>
              <a:gd name="T6" fmla="*/ 74 w 336"/>
              <a:gd name="T7" fmla="*/ 231 h 294"/>
              <a:gd name="T8" fmla="*/ 53 w 336"/>
              <a:gd name="T9" fmla="*/ 281 h 294"/>
              <a:gd name="T10" fmla="*/ 53 w 336"/>
              <a:gd name="T11" fmla="*/ 281 h 294"/>
              <a:gd name="T12" fmla="*/ 53 w 336"/>
              <a:gd name="T13" fmla="*/ 284 h 294"/>
              <a:gd name="T14" fmla="*/ 62 w 336"/>
              <a:gd name="T15" fmla="*/ 294 h 294"/>
              <a:gd name="T16" fmla="*/ 65 w 336"/>
              <a:gd name="T17" fmla="*/ 294 h 294"/>
              <a:gd name="T18" fmla="*/ 136 w 336"/>
              <a:gd name="T19" fmla="*/ 250 h 294"/>
              <a:gd name="T20" fmla="*/ 168 w 336"/>
              <a:gd name="T21" fmla="*/ 252 h 294"/>
              <a:gd name="T22" fmla="*/ 336 w 336"/>
              <a:gd name="T23" fmla="*/ 126 h 294"/>
              <a:gd name="T24" fmla="*/ 168 w 336"/>
              <a:gd name="T25" fmla="*/ 0 h 294"/>
              <a:gd name="T26" fmla="*/ 168 w 336"/>
              <a:gd name="T27" fmla="*/ 231 h 294"/>
              <a:gd name="T28" fmla="*/ 139 w 336"/>
              <a:gd name="T29" fmla="*/ 229 h 294"/>
              <a:gd name="T30" fmla="*/ 136 w 336"/>
              <a:gd name="T31" fmla="*/ 229 h 294"/>
              <a:gd name="T32" fmla="*/ 119 w 336"/>
              <a:gd name="T33" fmla="*/ 236 h 294"/>
              <a:gd name="T34" fmla="*/ 87 w 336"/>
              <a:gd name="T35" fmla="*/ 263 h 294"/>
              <a:gd name="T36" fmla="*/ 94 w 336"/>
              <a:gd name="T37" fmla="*/ 232 h 294"/>
              <a:gd name="T38" fmla="*/ 95 w 336"/>
              <a:gd name="T39" fmla="*/ 230 h 294"/>
              <a:gd name="T40" fmla="*/ 83 w 336"/>
              <a:gd name="T41" fmla="*/ 212 h 294"/>
              <a:gd name="T42" fmla="*/ 21 w 336"/>
              <a:gd name="T43" fmla="*/ 126 h 294"/>
              <a:gd name="T44" fmla="*/ 168 w 336"/>
              <a:gd name="T45" fmla="*/ 21 h 294"/>
              <a:gd name="T46" fmla="*/ 315 w 336"/>
              <a:gd name="T47" fmla="*/ 126 h 294"/>
              <a:gd name="T48" fmla="*/ 168 w 336"/>
              <a:gd name="T49" fmla="*/ 231 h 29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36" h="294">
                <a:moveTo>
                  <a:pt x="168" y="0"/>
                </a:moveTo>
                <a:cubicBezTo>
                  <a:pt x="75" y="0"/>
                  <a:pt x="0" y="56"/>
                  <a:pt x="0" y="126"/>
                </a:cubicBezTo>
                <a:cubicBezTo>
                  <a:pt x="0" y="169"/>
                  <a:pt x="29" y="208"/>
                  <a:pt x="74" y="230"/>
                </a:cubicBezTo>
                <a:cubicBezTo>
                  <a:pt x="74" y="231"/>
                  <a:pt x="74" y="231"/>
                  <a:pt x="74" y="231"/>
                </a:cubicBezTo>
                <a:cubicBezTo>
                  <a:pt x="74" y="250"/>
                  <a:pt x="59" y="270"/>
                  <a:pt x="53" y="281"/>
                </a:cubicBezTo>
                <a:cubicBezTo>
                  <a:pt x="53" y="281"/>
                  <a:pt x="53" y="281"/>
                  <a:pt x="53" y="281"/>
                </a:cubicBezTo>
                <a:cubicBezTo>
                  <a:pt x="53" y="282"/>
                  <a:pt x="53" y="283"/>
                  <a:pt x="53" y="284"/>
                </a:cubicBezTo>
                <a:cubicBezTo>
                  <a:pt x="53" y="290"/>
                  <a:pt x="57" y="294"/>
                  <a:pt x="62" y="294"/>
                </a:cubicBezTo>
                <a:cubicBezTo>
                  <a:pt x="63" y="294"/>
                  <a:pt x="65" y="294"/>
                  <a:pt x="65" y="294"/>
                </a:cubicBezTo>
                <a:cubicBezTo>
                  <a:pt x="98" y="288"/>
                  <a:pt x="128" y="258"/>
                  <a:pt x="136" y="250"/>
                </a:cubicBezTo>
                <a:cubicBezTo>
                  <a:pt x="146" y="251"/>
                  <a:pt x="157" y="252"/>
                  <a:pt x="168" y="252"/>
                </a:cubicBezTo>
                <a:cubicBezTo>
                  <a:pt x="261" y="252"/>
                  <a:pt x="336" y="196"/>
                  <a:pt x="336" y="126"/>
                </a:cubicBezTo>
                <a:cubicBezTo>
                  <a:pt x="336" y="56"/>
                  <a:pt x="261" y="0"/>
                  <a:pt x="168" y="0"/>
                </a:cubicBezTo>
                <a:close/>
                <a:moveTo>
                  <a:pt x="168" y="231"/>
                </a:moveTo>
                <a:cubicBezTo>
                  <a:pt x="158" y="231"/>
                  <a:pt x="148" y="230"/>
                  <a:pt x="139" y="229"/>
                </a:cubicBezTo>
                <a:cubicBezTo>
                  <a:pt x="138" y="229"/>
                  <a:pt x="137" y="229"/>
                  <a:pt x="136" y="229"/>
                </a:cubicBezTo>
                <a:cubicBezTo>
                  <a:pt x="129" y="229"/>
                  <a:pt x="123" y="231"/>
                  <a:pt x="119" y="236"/>
                </a:cubicBezTo>
                <a:cubicBezTo>
                  <a:pt x="115" y="242"/>
                  <a:pt x="102" y="254"/>
                  <a:pt x="87" y="263"/>
                </a:cubicBezTo>
                <a:cubicBezTo>
                  <a:pt x="91" y="254"/>
                  <a:pt x="94" y="243"/>
                  <a:pt x="94" y="232"/>
                </a:cubicBezTo>
                <a:cubicBezTo>
                  <a:pt x="95" y="231"/>
                  <a:pt x="95" y="231"/>
                  <a:pt x="95" y="230"/>
                </a:cubicBezTo>
                <a:cubicBezTo>
                  <a:pt x="95" y="222"/>
                  <a:pt x="90" y="215"/>
                  <a:pt x="83" y="212"/>
                </a:cubicBezTo>
                <a:cubicBezTo>
                  <a:pt x="44" y="192"/>
                  <a:pt x="21" y="160"/>
                  <a:pt x="21" y="126"/>
                </a:cubicBezTo>
                <a:cubicBezTo>
                  <a:pt x="21" y="68"/>
                  <a:pt x="87" y="21"/>
                  <a:pt x="168" y="21"/>
                </a:cubicBezTo>
                <a:cubicBezTo>
                  <a:pt x="249" y="21"/>
                  <a:pt x="315" y="68"/>
                  <a:pt x="315" y="126"/>
                </a:cubicBezTo>
                <a:cubicBezTo>
                  <a:pt x="315" y="184"/>
                  <a:pt x="249" y="231"/>
                  <a:pt x="168" y="231"/>
                </a:cubicBezTo>
                <a:close/>
              </a:path>
            </a:pathLst>
          </a:custGeom>
          <a:solidFill>
            <a:srgbClr val="666667"/>
          </a:solidFill>
          <a:ln>
            <a:noFill/>
          </a:ln>
        </p:spPr>
        <p:txBody>
          <a:bodyPr vert="horz" wrap="square" lIns="91440" tIns="45720" rIns="91440" bIns="45720" numCol="1" anchor="t" anchorCtr="0" compatLnSpc="1"/>
          <a:lstStyle/>
          <a:p>
            <a:endParaRPr lang="id-ID"/>
          </a:p>
        </p:txBody>
      </p:sp>
      <p:grpSp>
        <p:nvGrpSpPr>
          <p:cNvPr id="90" name="Группа 23"/>
          <p:cNvGrpSpPr/>
          <p:nvPr/>
        </p:nvGrpSpPr>
        <p:grpSpPr>
          <a:xfrm>
            <a:off x="2270877" y="4337429"/>
            <a:ext cx="566046" cy="493136"/>
            <a:chOff x="4400550" y="1949450"/>
            <a:chExt cx="3389313" cy="2952750"/>
          </a:xfrm>
          <a:solidFill>
            <a:srgbClr val="666667"/>
          </a:solidFill>
        </p:grpSpPr>
        <p:sp>
          <p:nvSpPr>
            <p:cNvPr id="91" name="Freeform 449"/>
            <p:cNvSpPr/>
            <p:nvPr/>
          </p:nvSpPr>
          <p:spPr bwMode="auto">
            <a:xfrm>
              <a:off x="4400550" y="1949450"/>
              <a:ext cx="2254250" cy="866775"/>
            </a:xfrm>
            <a:custGeom>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ln>
          </p:spPr>
          <p:txBody>
            <a:bodyPr vert="horz" wrap="square" lIns="101600" tIns="50800" rIns="101600" bIns="50800" numCol="1" anchor="t" anchorCtr="0" compatLnSpc="1"/>
            <a:lstStyle/>
            <a:p>
              <a:endParaRPr lang="ru-RU" sz="1560"/>
            </a:p>
          </p:txBody>
        </p:sp>
        <p:sp>
          <p:nvSpPr>
            <p:cNvPr id="92" name="Freeform 450"/>
            <p:cNvSpPr/>
            <p:nvPr/>
          </p:nvSpPr>
          <p:spPr bwMode="auto">
            <a:xfrm>
              <a:off x="4400550" y="2689225"/>
              <a:ext cx="2254250" cy="554038"/>
            </a:xfrm>
            <a:custGeom>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ln>
          </p:spPr>
          <p:txBody>
            <a:bodyPr vert="horz" wrap="square" lIns="101600" tIns="50800" rIns="101600" bIns="50800" numCol="1" anchor="t" anchorCtr="0" compatLnSpc="1"/>
            <a:lstStyle/>
            <a:p>
              <a:endParaRPr lang="ru-RU" sz="1560"/>
            </a:p>
          </p:txBody>
        </p:sp>
        <p:sp>
          <p:nvSpPr>
            <p:cNvPr id="93" name="Freeform 451"/>
            <p:cNvSpPr/>
            <p:nvPr/>
          </p:nvSpPr>
          <p:spPr bwMode="auto">
            <a:xfrm>
              <a:off x="4400550" y="3983038"/>
              <a:ext cx="1557338" cy="546100"/>
            </a:xfrm>
            <a:custGeom>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ln>
          </p:spPr>
          <p:txBody>
            <a:bodyPr vert="horz" wrap="square" lIns="101600" tIns="50800" rIns="101600" bIns="50800" numCol="1" anchor="t" anchorCtr="0" compatLnSpc="1"/>
            <a:lstStyle/>
            <a:p>
              <a:endParaRPr lang="ru-RU" sz="1560"/>
            </a:p>
          </p:txBody>
        </p:sp>
        <p:sp>
          <p:nvSpPr>
            <p:cNvPr id="94" name="Freeform 452"/>
            <p:cNvSpPr/>
            <p:nvPr/>
          </p:nvSpPr>
          <p:spPr bwMode="auto">
            <a:xfrm>
              <a:off x="4400550" y="3551238"/>
              <a:ext cx="1455738" cy="549275"/>
            </a:xfrm>
            <a:custGeom>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2"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ln>
          </p:spPr>
          <p:txBody>
            <a:bodyPr vert="horz" wrap="square" lIns="101600" tIns="50800" rIns="101600" bIns="50800" numCol="1" anchor="t" anchorCtr="0" compatLnSpc="1"/>
            <a:lstStyle/>
            <a:p>
              <a:endParaRPr lang="ru-RU" sz="1560"/>
            </a:p>
          </p:txBody>
        </p:sp>
        <p:sp>
          <p:nvSpPr>
            <p:cNvPr id="95" name="Freeform 453"/>
            <p:cNvSpPr/>
            <p:nvPr/>
          </p:nvSpPr>
          <p:spPr bwMode="auto">
            <a:xfrm>
              <a:off x="4400550" y="3119438"/>
              <a:ext cx="1754188" cy="552450"/>
            </a:xfrm>
            <a:custGeom>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ln>
          </p:spPr>
          <p:txBody>
            <a:bodyPr vert="horz" wrap="square" lIns="101600" tIns="50800" rIns="101600" bIns="50800" numCol="1" anchor="t" anchorCtr="0" compatLnSpc="1"/>
            <a:lstStyle/>
            <a:p>
              <a:endParaRPr lang="ru-RU" sz="1560"/>
            </a:p>
          </p:txBody>
        </p:sp>
        <p:sp>
          <p:nvSpPr>
            <p:cNvPr id="96" name="Freeform 454"/>
            <p:cNvSpPr/>
            <p:nvPr/>
          </p:nvSpPr>
          <p:spPr bwMode="auto">
            <a:xfrm>
              <a:off x="6689725" y="3567113"/>
              <a:ext cx="454025" cy="925513"/>
            </a:xfrm>
            <a:custGeom>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ln>
          </p:spPr>
          <p:txBody>
            <a:bodyPr vert="horz" wrap="square" lIns="101600" tIns="50800" rIns="101600" bIns="50800" numCol="1" anchor="t" anchorCtr="0" compatLnSpc="1"/>
            <a:lstStyle/>
            <a:p>
              <a:endParaRPr lang="ru-RU" sz="1560"/>
            </a:p>
          </p:txBody>
        </p:sp>
        <p:sp>
          <p:nvSpPr>
            <p:cNvPr id="97" name="Freeform 455"/>
            <p:cNvSpPr>
              <a:spLocks noEditPoints="1"/>
            </p:cNvSpPr>
            <p:nvPr/>
          </p:nvSpPr>
          <p:spPr bwMode="auto">
            <a:xfrm>
              <a:off x="6043613" y="3155950"/>
              <a:ext cx="1746250" cy="1746250"/>
            </a:xfrm>
            <a:custGeom>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ln>
          </p:spPr>
          <p:txBody>
            <a:bodyPr vert="horz" wrap="square" lIns="101600" tIns="50800" rIns="101600" bIns="50800" numCol="1" anchor="t" anchorCtr="0" compatLnSpc="1"/>
            <a:lstStyle/>
            <a:p>
              <a:endParaRPr lang="ru-RU" sz="1560"/>
            </a:p>
          </p:txBody>
        </p:sp>
      </p:grpSp>
      <p:sp>
        <p:nvSpPr>
          <p:cNvPr id="98" name="文本框 97"/>
          <p:cNvSpPr txBox="1"/>
          <p:nvPr/>
        </p:nvSpPr>
        <p:spPr>
          <a:xfrm>
            <a:off x="6737256" y="2401885"/>
            <a:ext cx="3453219" cy="1015663"/>
          </a:xfrm>
          <a:prstGeom prst="rect">
            <a:avLst/>
          </a:prstGeom>
          <a:noFill/>
        </p:spPr>
        <p:txBody>
          <a:bodyPr wrap="square" rtlCol="0">
            <a:spAutoFit/>
          </a:bodyPr>
          <a:lstStyle/>
          <a:p>
            <a:pPr algn="just">
              <a:lnSpc>
                <a:spcPct val="125000"/>
              </a:lnSpc>
            </a:pPr>
            <a:r>
              <a:rPr lang="zh-CN" altLang="en-US" sz="120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点击文本框即可进行编辑输入相关内容点击文本框即可进行编辑输入相关内容点击文本框即可进行编辑输入相关内容点击文本框即可进行编辑输入相关内容</a:t>
            </a:r>
            <a:endParaRPr lang="zh-CN" altLang="en-US" sz="1200">
              <a:solidFill>
                <a:schemeClr val="bg1"/>
              </a:solidFill>
              <a:latin typeface="微软雅黑" panose="020b0503020204020204" pitchFamily="34" charset="-122"/>
              <a:ea typeface="微软雅黑" panose="020b0503020204020204" pitchFamily="34" charset="-122"/>
            </a:endParaRPr>
          </a:p>
        </p:txBody>
      </p:sp>
      <p:sp>
        <p:nvSpPr>
          <p:cNvPr id="99" name="TextBox 38"/>
          <p:cNvSpPr txBox="1"/>
          <p:nvPr/>
        </p:nvSpPr>
        <p:spPr>
          <a:xfrm>
            <a:off x="6800450" y="3531738"/>
            <a:ext cx="3314944" cy="738664"/>
          </a:xfrm>
          <a:prstGeom prst="rect">
            <a:avLst/>
          </a:prstGeom>
          <a:noFill/>
        </p:spPr>
        <p:txBody>
          <a:bodyPr wrap="square" lIns="0" tIns="0" rIns="0" bIns="0" rtlCol="0">
            <a:spAutoFit/>
          </a:bodyPr>
          <a:lstStyle/>
          <a:p>
            <a:pPr algn="just"/>
            <a:r>
              <a:rPr lang="en-US" sz="1200">
                <a:solidFill>
                  <a:schemeClr val="bg1"/>
                </a:solidFill>
                <a:latin typeface="Arial" panose="020b0604020202020204" pitchFamily="34" charset="0"/>
                <a:cs typeface="Arial" panose="020b0604020202020204" pitchFamily="34" charset="0"/>
              </a:rPr>
              <a:t>PowerPoint offers word processing, outlining, drawing, graphing, and presentation management tools all designed to be easy to use and learn.</a:t>
            </a:r>
            <a:r>
              <a:rPr lang="en-US" altLang="zh-CN" sz="1200">
                <a:solidFill>
                  <a:schemeClr val="bg1"/>
                </a:solidFill>
                <a:latin typeface="Arial" panose="020b0604020202020204" pitchFamily="34" charset="0"/>
                <a:cs typeface="Arial" panose="020b0604020202020204" pitchFamily="34" charset="0"/>
              </a:rPr>
              <a:t> </a:t>
            </a:r>
            <a:endParaRPr lang="en-US" sz="1200">
              <a:solidFill>
                <a:schemeClr val="bg1"/>
              </a:solidFill>
              <a:latin typeface="Arial" panose="020b0604020202020204" pitchFamily="34" charset="0"/>
              <a:cs typeface="Arial" panose="020b0604020202020204" pitchFamily="34" charset="0"/>
            </a:endParaRPr>
          </a:p>
        </p:txBody>
      </p:sp>
      <p:sp>
        <p:nvSpPr>
          <p:cNvPr id="100" name="文本框 99"/>
          <p:cNvSpPr txBox="1"/>
          <p:nvPr/>
        </p:nvSpPr>
        <p:spPr>
          <a:xfrm>
            <a:off x="6737255" y="4363272"/>
            <a:ext cx="3453219" cy="1015663"/>
          </a:xfrm>
          <a:prstGeom prst="rect">
            <a:avLst/>
          </a:prstGeom>
          <a:noFill/>
        </p:spPr>
        <p:txBody>
          <a:bodyPr wrap="square" rtlCol="0">
            <a:spAutoFit/>
          </a:bodyPr>
          <a:lstStyle/>
          <a:p>
            <a:pPr algn="just">
              <a:lnSpc>
                <a:spcPct val="125000"/>
              </a:lnSpc>
            </a:pPr>
            <a:r>
              <a:rPr lang="zh-CN" altLang="en-US" sz="120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点击文本框即可进行编辑输入相关内容点击文本框即可进行编辑输入相关内容点击文本框即可进行编辑输入相关内容点击文本框即可进行编辑输入相关内容</a:t>
            </a:r>
            <a:endParaRPr lang="zh-CN" altLang="en-US" sz="1200">
              <a:solidFill>
                <a:schemeClr val="bg1"/>
              </a:solidFill>
              <a:latin typeface="微软雅黑" panose="020b0503020204020204" pitchFamily="34" charset="-122"/>
              <a:ea typeface="微软雅黑" panose="020b0503020204020204" pitchFamily="34" charset="-122"/>
            </a:endParaRPr>
          </a:p>
        </p:txBody>
      </p:sp>
      <p:cxnSp>
        <p:nvCxnSpPr>
          <p:cNvPr id="101" name="直接连接符 100"/>
          <p:cNvCxnSpPr/>
          <p:nvPr/>
        </p:nvCxnSpPr>
        <p:spPr>
          <a:xfrm flipH="1">
            <a:off x="6185987" y="2405465"/>
            <a:ext cx="0" cy="307869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31" presetClass="entr" presetSubtype="0"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p:cTn id="7" dur="1000" fill="hold"/>
                                        <p:tgtEl>
                                          <p:spTgt spid="53"/>
                                        </p:tgtEl>
                                        <p:attrNameLst>
                                          <p:attrName>ppt_w</p:attrName>
                                        </p:attrNameLst>
                                      </p:cBhvr>
                                      <p:tavLst>
                                        <p:tav tm="0">
                                          <p:val>
                                            <p:fltVal val="0"/>
                                          </p:val>
                                        </p:tav>
                                        <p:tav tm="100000">
                                          <p:val>
                                            <p:strVal val="#ppt_w"/>
                                          </p:val>
                                        </p:tav>
                                      </p:tavLst>
                                    </p:anim>
                                    <p:anim calcmode="lin" valueType="num">
                                      <p:cBhvr>
                                        <p:cTn id="8" dur="1000" fill="hold"/>
                                        <p:tgtEl>
                                          <p:spTgt spid="53"/>
                                        </p:tgtEl>
                                        <p:attrNameLst>
                                          <p:attrName>ppt_h</p:attrName>
                                        </p:attrNameLst>
                                      </p:cBhvr>
                                      <p:tavLst>
                                        <p:tav tm="0">
                                          <p:val>
                                            <p:fltVal val="0"/>
                                          </p:val>
                                        </p:tav>
                                        <p:tav tm="100000">
                                          <p:val>
                                            <p:strVal val="#ppt_h"/>
                                          </p:val>
                                        </p:tav>
                                      </p:tavLst>
                                    </p:anim>
                                    <p:anim calcmode="lin" valueType="num">
                                      <p:cBhvr>
                                        <p:cTn id="9" dur="1000" fill="hold"/>
                                        <p:tgtEl>
                                          <p:spTgt spid="53"/>
                                        </p:tgtEl>
                                        <p:attrNameLst>
                                          <p:attrName>style.rotation</p:attrName>
                                        </p:attrNameLst>
                                      </p:cBhvr>
                                      <p:tavLst>
                                        <p:tav tm="0">
                                          <p:val>
                                            <p:fltVal val="90"/>
                                          </p:val>
                                        </p:tav>
                                        <p:tav tm="100000">
                                          <p:val>
                                            <p:fltVal val="0"/>
                                          </p:val>
                                        </p:tav>
                                      </p:tavLst>
                                    </p:anim>
                                    <p:animEffect transition="in" filter="fade">
                                      <p:cBhvr>
                                        <p:cTn id="10" dur="1000"/>
                                        <p:tgtEl>
                                          <p:spTgt spid="53"/>
                                        </p:tgtEl>
                                      </p:cBhvr>
                                    </p:animEffect>
                                  </p:childTnLst>
                                </p:cTn>
                              </p:par>
                            </p:childTnLst>
                          </p:cTn>
                        </p:par>
                        <p:par>
                          <p:cTn id="11" fill="hold" nodeType="afterGroup">
                            <p:stCondLst>
                              <p:cond delay="1000"/>
                            </p:stCondLst>
                            <p:childTnLst>
                              <p:par>
                                <p:cTn id="12" presetID="53" presetClass="entr" presetSubtype="16" fill="hold" grpId="0" nodeType="afterEffect">
                                  <p:stCondLst>
                                    <p:cond delay="0"/>
                                  </p:stCondLst>
                                  <p:childTnLst>
                                    <p:set>
                                      <p:cBhvr>
                                        <p:cTn id="13" dur="1" fill="hold">
                                          <p:stCondLst>
                                            <p:cond delay="0"/>
                                          </p:stCondLst>
                                        </p:cTn>
                                        <p:tgtEl>
                                          <p:spTgt spid="76"/>
                                        </p:tgtEl>
                                        <p:attrNameLst>
                                          <p:attrName>style.visibility</p:attrName>
                                        </p:attrNameLst>
                                      </p:cBhvr>
                                      <p:to>
                                        <p:strVal val="visible"/>
                                      </p:to>
                                    </p:set>
                                    <p:anim calcmode="lin" valueType="num">
                                      <p:cBhvr>
                                        <p:cTn id="14" dur="500" fill="hold"/>
                                        <p:tgtEl>
                                          <p:spTgt spid="76"/>
                                        </p:tgtEl>
                                        <p:attrNameLst>
                                          <p:attrName>ppt_w</p:attrName>
                                        </p:attrNameLst>
                                      </p:cBhvr>
                                      <p:tavLst>
                                        <p:tav tm="0">
                                          <p:val>
                                            <p:fltVal val="0"/>
                                          </p:val>
                                        </p:tav>
                                        <p:tav tm="100000">
                                          <p:val>
                                            <p:strVal val="#ppt_w"/>
                                          </p:val>
                                        </p:tav>
                                      </p:tavLst>
                                    </p:anim>
                                    <p:anim calcmode="lin" valueType="num">
                                      <p:cBhvr>
                                        <p:cTn id="15" dur="500" fill="hold"/>
                                        <p:tgtEl>
                                          <p:spTgt spid="76"/>
                                        </p:tgtEl>
                                        <p:attrNameLst>
                                          <p:attrName>ppt_h</p:attrName>
                                        </p:attrNameLst>
                                      </p:cBhvr>
                                      <p:tavLst>
                                        <p:tav tm="0">
                                          <p:val>
                                            <p:fltVal val="0"/>
                                          </p:val>
                                        </p:tav>
                                        <p:tav tm="100000">
                                          <p:val>
                                            <p:strVal val="#ppt_h"/>
                                          </p:val>
                                        </p:tav>
                                      </p:tavLst>
                                    </p:anim>
                                    <p:animEffect transition="in" filter="fade">
                                      <p:cBhvr>
                                        <p:cTn id="16" dur="500"/>
                                        <p:tgtEl>
                                          <p:spTgt spid="76"/>
                                        </p:tgtEl>
                                      </p:cBhvr>
                                    </p:animEffect>
                                  </p:childTnLst>
                                </p:cTn>
                              </p:par>
                            </p:childTnLst>
                          </p:cTn>
                        </p:par>
                        <p:par>
                          <p:cTn id="17" fill="hold" nodeType="afterGroup">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89"/>
                                        </p:tgtEl>
                                        <p:attrNameLst>
                                          <p:attrName>style.visibility</p:attrName>
                                        </p:attrNameLst>
                                      </p:cBhvr>
                                      <p:to>
                                        <p:strVal val="visible"/>
                                      </p:to>
                                    </p:set>
                                    <p:anim calcmode="lin" valueType="num">
                                      <p:cBhvr>
                                        <p:cTn id="20" dur="500" fill="hold"/>
                                        <p:tgtEl>
                                          <p:spTgt spid="89"/>
                                        </p:tgtEl>
                                        <p:attrNameLst>
                                          <p:attrName>ppt_w</p:attrName>
                                        </p:attrNameLst>
                                      </p:cBhvr>
                                      <p:tavLst>
                                        <p:tav tm="0">
                                          <p:val>
                                            <p:fltVal val="0"/>
                                          </p:val>
                                        </p:tav>
                                        <p:tav tm="100000">
                                          <p:val>
                                            <p:strVal val="#ppt_w"/>
                                          </p:val>
                                        </p:tav>
                                      </p:tavLst>
                                    </p:anim>
                                    <p:anim calcmode="lin" valueType="num">
                                      <p:cBhvr>
                                        <p:cTn id="21" dur="500" fill="hold"/>
                                        <p:tgtEl>
                                          <p:spTgt spid="89"/>
                                        </p:tgtEl>
                                        <p:attrNameLst>
                                          <p:attrName>ppt_h</p:attrName>
                                        </p:attrNameLst>
                                      </p:cBhvr>
                                      <p:tavLst>
                                        <p:tav tm="0">
                                          <p:val>
                                            <p:fltVal val="0"/>
                                          </p:val>
                                        </p:tav>
                                        <p:tav tm="100000">
                                          <p:val>
                                            <p:strVal val="#ppt_h"/>
                                          </p:val>
                                        </p:tav>
                                      </p:tavLst>
                                    </p:anim>
                                    <p:animEffect transition="in" filter="fade">
                                      <p:cBhvr>
                                        <p:cTn id="22" dur="500"/>
                                        <p:tgtEl>
                                          <p:spTgt spid="89"/>
                                        </p:tgtEl>
                                      </p:cBhvr>
                                    </p:animEffect>
                                  </p:childTnLst>
                                </p:cTn>
                              </p:par>
                            </p:childTnLst>
                          </p:cTn>
                        </p:par>
                        <p:par>
                          <p:cTn id="23" fill="hold" nodeType="afterGroup">
                            <p:stCondLst>
                              <p:cond delay="2000"/>
                            </p:stCondLst>
                            <p:childTnLst>
                              <p:par>
                                <p:cTn id="24" presetID="53" presetClass="entr" presetSubtype="16" fill="hold" nodeType="afterEffect">
                                  <p:stCondLst>
                                    <p:cond delay="0"/>
                                  </p:stCondLst>
                                  <p:childTnLst>
                                    <p:set>
                                      <p:cBhvr>
                                        <p:cTn id="25" dur="1" fill="hold">
                                          <p:stCondLst>
                                            <p:cond delay="0"/>
                                          </p:stCondLst>
                                        </p:cTn>
                                        <p:tgtEl>
                                          <p:spTgt spid="85"/>
                                        </p:tgtEl>
                                        <p:attrNameLst>
                                          <p:attrName>style.visibility</p:attrName>
                                        </p:attrNameLst>
                                      </p:cBhvr>
                                      <p:to>
                                        <p:strVal val="visible"/>
                                      </p:to>
                                    </p:set>
                                    <p:anim calcmode="lin" valueType="num">
                                      <p:cBhvr>
                                        <p:cTn id="26" dur="500" fill="hold"/>
                                        <p:tgtEl>
                                          <p:spTgt spid="85"/>
                                        </p:tgtEl>
                                        <p:attrNameLst>
                                          <p:attrName>ppt_w</p:attrName>
                                        </p:attrNameLst>
                                      </p:cBhvr>
                                      <p:tavLst>
                                        <p:tav tm="0">
                                          <p:val>
                                            <p:fltVal val="0"/>
                                          </p:val>
                                        </p:tav>
                                        <p:tav tm="100000">
                                          <p:val>
                                            <p:strVal val="#ppt_w"/>
                                          </p:val>
                                        </p:tav>
                                      </p:tavLst>
                                    </p:anim>
                                    <p:anim calcmode="lin" valueType="num">
                                      <p:cBhvr>
                                        <p:cTn id="27" dur="500" fill="hold"/>
                                        <p:tgtEl>
                                          <p:spTgt spid="85"/>
                                        </p:tgtEl>
                                        <p:attrNameLst>
                                          <p:attrName>ppt_h</p:attrName>
                                        </p:attrNameLst>
                                      </p:cBhvr>
                                      <p:tavLst>
                                        <p:tav tm="0">
                                          <p:val>
                                            <p:fltVal val="0"/>
                                          </p:val>
                                        </p:tav>
                                        <p:tav tm="100000">
                                          <p:val>
                                            <p:strVal val="#ppt_h"/>
                                          </p:val>
                                        </p:tav>
                                      </p:tavLst>
                                    </p:anim>
                                    <p:animEffect transition="in" filter="fade">
                                      <p:cBhvr>
                                        <p:cTn id="28" dur="500"/>
                                        <p:tgtEl>
                                          <p:spTgt spid="85"/>
                                        </p:tgtEl>
                                      </p:cBhvr>
                                    </p:animEffect>
                                  </p:childTnLst>
                                </p:cTn>
                              </p:par>
                            </p:childTnLst>
                          </p:cTn>
                        </p:par>
                        <p:par>
                          <p:cTn id="29" fill="hold" nodeType="afterGroup">
                            <p:stCondLst>
                              <p:cond delay="2500"/>
                            </p:stCondLst>
                            <p:childTnLst>
                              <p:par>
                                <p:cTn id="30" presetID="53" presetClass="entr" presetSubtype="16" fill="hold" nodeType="afterEffect">
                                  <p:stCondLst>
                                    <p:cond delay="0"/>
                                  </p:stCondLst>
                                  <p:childTnLst>
                                    <p:set>
                                      <p:cBhvr>
                                        <p:cTn id="31" dur="1" fill="hold">
                                          <p:stCondLst>
                                            <p:cond delay="0"/>
                                          </p:stCondLst>
                                        </p:cTn>
                                        <p:tgtEl>
                                          <p:spTgt spid="90"/>
                                        </p:tgtEl>
                                        <p:attrNameLst>
                                          <p:attrName>style.visibility</p:attrName>
                                        </p:attrNameLst>
                                      </p:cBhvr>
                                      <p:to>
                                        <p:strVal val="visible"/>
                                      </p:to>
                                    </p:set>
                                    <p:anim calcmode="lin" valueType="num">
                                      <p:cBhvr>
                                        <p:cTn id="32" dur="500" fill="hold"/>
                                        <p:tgtEl>
                                          <p:spTgt spid="90"/>
                                        </p:tgtEl>
                                        <p:attrNameLst>
                                          <p:attrName>ppt_w</p:attrName>
                                        </p:attrNameLst>
                                      </p:cBhvr>
                                      <p:tavLst>
                                        <p:tav tm="0">
                                          <p:val>
                                            <p:fltVal val="0"/>
                                          </p:val>
                                        </p:tav>
                                        <p:tav tm="100000">
                                          <p:val>
                                            <p:strVal val="#ppt_w"/>
                                          </p:val>
                                        </p:tav>
                                      </p:tavLst>
                                    </p:anim>
                                    <p:anim calcmode="lin" valueType="num">
                                      <p:cBhvr>
                                        <p:cTn id="33" dur="500" fill="hold"/>
                                        <p:tgtEl>
                                          <p:spTgt spid="90"/>
                                        </p:tgtEl>
                                        <p:attrNameLst>
                                          <p:attrName>ppt_h</p:attrName>
                                        </p:attrNameLst>
                                      </p:cBhvr>
                                      <p:tavLst>
                                        <p:tav tm="0">
                                          <p:val>
                                            <p:fltVal val="0"/>
                                          </p:val>
                                        </p:tav>
                                        <p:tav tm="100000">
                                          <p:val>
                                            <p:strVal val="#ppt_h"/>
                                          </p:val>
                                        </p:tav>
                                      </p:tavLst>
                                    </p:anim>
                                    <p:animEffect transition="in" filter="fade">
                                      <p:cBhvr>
                                        <p:cTn id="34"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89" grpId="0" animBg="1"/>
    </p:bldLst>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rgbClr val="666667"/>
        </a:solidFill>
        <a:effectLst/>
      </p:bgPr>
    </p:bg>
    <p:spTree>
      <p:nvGrpSpPr>
        <p:cNvPr id="1" name=""/>
        <p:cNvGrpSpPr/>
        <p:nvPr/>
      </p:nvGrpSpPr>
      <p:grpSpPr>
        <a:xfrm>
          <a:off x="0" y="0"/>
          <a:ext cx="0" cy="0"/>
        </a:xfrm>
      </p:grpSpPr>
      <p:sp>
        <p:nvSpPr>
          <p:cNvPr id="9" name="矩形 8"/>
          <p:cNvSpPr/>
          <p:nvPr/>
        </p:nvSpPr>
        <p:spPr>
          <a:xfrm>
            <a:off x="476250" y="381000"/>
            <a:ext cx="1143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727921" y="247621"/>
            <a:ext cx="1540348" cy="1015663"/>
          </a:xfrm>
          <a:prstGeom prst="rect">
            <a:avLst/>
          </a:prstGeom>
          <a:noFill/>
        </p:spPr>
        <p:txBody>
          <a:bodyPr wrap="square" rtlCol="0">
            <a:spAutoFit/>
          </a:bodyPr>
          <a:lstStyle/>
          <a:p>
            <a:pPr algn="ctr"/>
            <a:r>
              <a:rPr lang="en-US" altLang="zh-CN" sz="6000" b="1">
                <a:solidFill>
                  <a:schemeClr val="bg1"/>
                </a:solidFill>
                <a:latin typeface="华文仿宋" panose="02010600040101010101" pitchFamily="2" charset="-122"/>
                <a:ea typeface="华文仿宋" panose="02010600040101010101" pitchFamily="2" charset="-122"/>
              </a:rPr>
              <a:t>03</a:t>
            </a:r>
            <a:endParaRPr lang="zh-CN" altLang="en-US" sz="6000" b="1">
              <a:solidFill>
                <a:schemeClr val="bg1"/>
              </a:solidFill>
              <a:latin typeface="华文仿宋" panose="02010600040101010101" pitchFamily="2" charset="-122"/>
              <a:ea typeface="华文仿宋" panose="02010600040101010101" pitchFamily="2" charset="-122"/>
            </a:endParaRPr>
          </a:p>
        </p:txBody>
      </p:sp>
      <p:sp>
        <p:nvSpPr>
          <p:cNvPr id="13" name="燕尾形 12"/>
          <p:cNvSpPr/>
          <p:nvPr/>
        </p:nvSpPr>
        <p:spPr>
          <a:xfrm>
            <a:off x="11258549" y="5962650"/>
            <a:ext cx="266701" cy="438150"/>
          </a:xfrm>
          <a:prstGeom prst="chevron">
            <a:avLst>
              <a:gd name="adj" fmla="val 6951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1" name="矩形 50"/>
          <p:cNvSpPr/>
          <p:nvPr/>
        </p:nvSpPr>
        <p:spPr>
          <a:xfrm>
            <a:off x="1973260" y="181159"/>
            <a:ext cx="1800493" cy="562783"/>
          </a:xfrm>
          <a:prstGeom prst="rect">
            <a:avLst/>
          </a:prstGeom>
        </p:spPr>
        <p:txBody>
          <a:bodyPr wrap="none">
            <a:spAutoFit/>
          </a:bodyPr>
          <a:lstStyle/>
          <a:p>
            <a:pPr>
              <a:lnSpc>
                <a:spcPct val="200000"/>
              </a:lnSpc>
            </a:pPr>
            <a:r>
              <a:rPr lang="zh-CN" altLang="en-US">
                <a:solidFill>
                  <a:schemeClr val="bg1"/>
                </a:solidFill>
                <a:latin typeface="微软雅黑" panose="020b0503020204020204" pitchFamily="34" charset="-122"/>
                <a:ea typeface="微软雅黑" panose="020b0503020204020204" pitchFamily="34" charset="-122"/>
              </a:rPr>
              <a:t>课题研究的进展</a:t>
            </a:r>
            <a:endParaRPr lang="en-US" altLang="zh-CN">
              <a:solidFill>
                <a:schemeClr val="bg1"/>
              </a:solidFill>
              <a:latin typeface="微软雅黑" panose="020b0503020204020204" pitchFamily="34" charset="-122"/>
              <a:ea typeface="微软雅黑" panose="020b0503020204020204" pitchFamily="34" charset="-122"/>
            </a:endParaRPr>
          </a:p>
        </p:txBody>
      </p:sp>
      <p:sp>
        <p:nvSpPr>
          <p:cNvPr id="52" name="文本框 51"/>
          <p:cNvSpPr txBox="1"/>
          <p:nvPr/>
        </p:nvSpPr>
        <p:spPr>
          <a:xfrm>
            <a:off x="652739" y="797144"/>
            <a:ext cx="5022106" cy="369332"/>
          </a:xfrm>
          <a:prstGeom prst="snip1Rect">
            <a:avLst>
              <a:gd name="adj" fmla="val 0"/>
            </a:avLst>
          </a:prstGeom>
          <a:noFill/>
          <a:ln w="28575">
            <a:noFill/>
          </a:ln>
        </p:spPr>
        <p:txBody>
          <a:bodyPr wrap="square" rtlCol="0">
            <a:spAutoFit/>
          </a:bodyPr>
          <a:lstStyle/>
          <a:p>
            <a:pPr algn="ctr"/>
            <a:r>
              <a:rPr lang="en-US" altLang="zh-CN">
                <a:solidFill>
                  <a:schemeClr val="bg1"/>
                </a:solidFill>
                <a:latin typeface="Arial" panose="020b0604020202020204" pitchFamily="34" charset="0"/>
                <a:ea typeface="华文仿宋" panose="02010600040101010101" pitchFamily="2" charset="-122"/>
                <a:cs typeface="Arial" panose="020b0604020202020204" pitchFamily="34" charset="0"/>
              </a:rPr>
              <a:t>The Research Progress</a:t>
            </a:r>
            <a:endParaRPr lang="zh-CN" altLang="en-US">
              <a:solidFill>
                <a:schemeClr val="bg1"/>
              </a:solidFill>
              <a:latin typeface="Arial" panose="020b0604020202020204" pitchFamily="34" charset="0"/>
              <a:ea typeface="华文仿宋" panose="02010600040101010101" pitchFamily="2" charset="-122"/>
              <a:cs typeface="Arial" panose="020b0604020202020204" pitchFamily="34" charset="0"/>
            </a:endParaRPr>
          </a:p>
        </p:txBody>
      </p:sp>
      <p:grpSp>
        <p:nvGrpSpPr>
          <p:cNvPr id="2" name="组合 1"/>
          <p:cNvGrpSpPr/>
          <p:nvPr/>
        </p:nvGrpSpPr>
        <p:grpSpPr>
          <a:xfrm>
            <a:off x="1667339" y="2299656"/>
            <a:ext cx="8857322" cy="3280839"/>
            <a:chOff x="1405743" y="2241599"/>
            <a:chExt cx="8857322" cy="3280839"/>
          </a:xfrm>
        </p:grpSpPr>
        <p:grpSp>
          <p:nvGrpSpPr>
            <p:cNvPr id="30" name="Группа 1"/>
            <p:cNvGrpSpPr/>
            <p:nvPr/>
          </p:nvGrpSpPr>
          <p:grpSpPr>
            <a:xfrm>
              <a:off x="1405743" y="2241599"/>
              <a:ext cx="862526" cy="3280838"/>
              <a:chOff x="597877" y="1741486"/>
              <a:chExt cx="776273" cy="2952752"/>
            </a:xfrm>
          </p:grpSpPr>
          <p:sp>
            <p:nvSpPr>
              <p:cNvPr id="31" name="Shape 2968"/>
              <p:cNvSpPr/>
              <p:nvPr/>
            </p:nvSpPr>
            <p:spPr>
              <a:xfrm rot="16200000">
                <a:off x="-86409" y="2713766"/>
                <a:ext cx="2151391" cy="206831"/>
              </a:xfrm>
              <a:prstGeom prst="roundRect">
                <a:avLst>
                  <a:gd name="adj" fmla="val 50000"/>
                </a:avLst>
              </a:prstGeom>
              <a:solidFill>
                <a:schemeClr val="bg2"/>
              </a:solidFill>
              <a:ln w="19050">
                <a:solidFill>
                  <a:schemeClr val="bg1"/>
                </a:solidFill>
                <a:miter lim="400000"/>
              </a:ln>
            </p:spPr>
            <p:txBody>
              <a:bodyPr lIns="0" tIns="0" rIns="0" bIns="0" anchor="ctr"/>
              <a:lstStyle/>
              <a:p>
                <a:pPr lvl="0">
                  <a:defRPr sz="3200">
                    <a:latin typeface="+mn-lt"/>
                    <a:ea typeface="+mn-ea"/>
                    <a:cs typeface="+mn-cs"/>
                    <a:sym typeface="Helvetica Light"/>
                  </a:defRPr>
                </a:pPr>
                <a:endParaRPr sz="3555"/>
              </a:p>
            </p:txBody>
          </p:sp>
          <p:sp>
            <p:nvSpPr>
              <p:cNvPr id="32" name="Shape 2968"/>
              <p:cNvSpPr/>
              <p:nvPr/>
            </p:nvSpPr>
            <p:spPr>
              <a:xfrm rot="16200000">
                <a:off x="90860" y="3031195"/>
                <a:ext cx="1803406" cy="206831"/>
              </a:xfrm>
              <a:prstGeom prst="roundRect">
                <a:avLst>
                  <a:gd name="adj" fmla="val 50000"/>
                </a:avLst>
              </a:prstGeom>
              <a:solidFill>
                <a:srgbClr val="A5A5A5"/>
              </a:solidFill>
              <a:ln w="19050">
                <a:solidFill>
                  <a:schemeClr val="bg1"/>
                </a:solidFill>
                <a:miter lim="400000"/>
              </a:ln>
            </p:spPr>
            <p:txBody>
              <a:bodyPr lIns="0" tIns="0" rIns="0" bIns="0" anchor="ctr"/>
              <a:lstStyle/>
              <a:p>
                <a:pPr lvl="0">
                  <a:defRPr sz="3200">
                    <a:latin typeface="+mn-lt"/>
                    <a:ea typeface="+mn-ea"/>
                    <a:cs typeface="+mn-cs"/>
                    <a:sym typeface="Helvetica Light"/>
                  </a:defRPr>
                </a:pPr>
                <a:endParaRPr sz="3555"/>
              </a:p>
            </p:txBody>
          </p:sp>
          <p:sp>
            <p:nvSpPr>
              <p:cNvPr id="33" name="Shape 2968"/>
              <p:cNvSpPr/>
              <p:nvPr/>
            </p:nvSpPr>
            <p:spPr>
              <a:xfrm rot="16200000">
                <a:off x="535279" y="4140088"/>
                <a:ext cx="901469" cy="206831"/>
              </a:xfrm>
              <a:prstGeom prst="roundRect">
                <a:avLst>
                  <a:gd name="adj" fmla="val 50000"/>
                </a:avLst>
              </a:prstGeom>
              <a:solidFill>
                <a:srgbClr val="A5A5A5"/>
              </a:solidFill>
              <a:ln w="12700">
                <a:solidFill>
                  <a:schemeClr val="bg1"/>
                </a:solidFill>
                <a:miter lim="400000"/>
              </a:ln>
            </p:spPr>
            <p:txBody>
              <a:bodyPr lIns="0" tIns="0" rIns="0" bIns="0" anchor="ctr"/>
              <a:lstStyle/>
              <a:p>
                <a:pPr lvl="0">
                  <a:defRPr sz="3200">
                    <a:latin typeface="+mn-lt"/>
                    <a:ea typeface="+mn-ea"/>
                    <a:cs typeface="+mn-cs"/>
                    <a:sym typeface="Helvetica Light"/>
                  </a:defRPr>
                </a:pPr>
                <a:endParaRPr sz="3555"/>
              </a:p>
            </p:txBody>
          </p:sp>
          <p:sp>
            <p:nvSpPr>
              <p:cNvPr id="34" name="Shape 2969"/>
              <p:cNvSpPr/>
              <p:nvPr/>
            </p:nvSpPr>
            <p:spPr>
              <a:xfrm rot="16200000">
                <a:off x="597877" y="3144041"/>
                <a:ext cx="776273" cy="776273"/>
              </a:xfrm>
              <a:custGeom>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9050">
                <a:solidFill>
                  <a:schemeClr val="bg1"/>
                </a:solidFill>
                <a:miter lim="400000"/>
              </a:ln>
            </p:spPr>
            <p:txBody>
              <a:bodyPr lIns="56444" tIns="56444" rIns="56444" bIns="56444" anchor="ctr"/>
              <a:lstStyle/>
              <a:p>
                <a:pPr defTabSz="916940">
                  <a:defRPr sz="3200">
                    <a:latin typeface="+mn-lt"/>
                    <a:ea typeface="+mn-ea"/>
                    <a:cs typeface="+mn-cs"/>
                    <a:sym typeface="Helvetica Light"/>
                  </a:defRPr>
                </a:pPr>
                <a:endParaRPr sz="3555"/>
              </a:p>
            </p:txBody>
          </p:sp>
        </p:grpSp>
        <p:grpSp>
          <p:nvGrpSpPr>
            <p:cNvPr id="35" name="Группа 7"/>
            <p:cNvGrpSpPr/>
            <p:nvPr/>
          </p:nvGrpSpPr>
          <p:grpSpPr>
            <a:xfrm>
              <a:off x="2489771" y="2256391"/>
              <a:ext cx="862526" cy="3266046"/>
              <a:chOff x="1536091" y="1741487"/>
              <a:chExt cx="776273" cy="2939440"/>
            </a:xfrm>
          </p:grpSpPr>
          <p:sp>
            <p:nvSpPr>
              <p:cNvPr id="36" name="Shape 2968"/>
              <p:cNvSpPr/>
              <p:nvPr/>
            </p:nvSpPr>
            <p:spPr>
              <a:xfrm rot="16200000">
                <a:off x="855187" y="2707112"/>
                <a:ext cx="2138081" cy="206831"/>
              </a:xfrm>
              <a:prstGeom prst="roundRect">
                <a:avLst>
                  <a:gd name="adj" fmla="val 50000"/>
                </a:avLst>
              </a:prstGeom>
              <a:solidFill>
                <a:schemeClr val="bg2"/>
              </a:solidFill>
              <a:ln w="19050">
                <a:solidFill>
                  <a:schemeClr val="bg1"/>
                </a:solidFill>
                <a:miter lim="400000"/>
              </a:ln>
            </p:spPr>
            <p:txBody>
              <a:bodyPr lIns="0" tIns="0" rIns="0" bIns="0" anchor="ctr"/>
              <a:lstStyle/>
              <a:p>
                <a:pPr lvl="0">
                  <a:defRPr sz="3200">
                    <a:latin typeface="+mn-lt"/>
                    <a:ea typeface="+mn-ea"/>
                    <a:cs typeface="+mn-cs"/>
                    <a:sym typeface="Helvetica Light"/>
                  </a:defRPr>
                </a:pPr>
                <a:endParaRPr sz="3555"/>
              </a:p>
            </p:txBody>
          </p:sp>
          <p:sp>
            <p:nvSpPr>
              <p:cNvPr id="37" name="Shape 2968"/>
              <p:cNvSpPr/>
              <p:nvPr/>
            </p:nvSpPr>
            <p:spPr>
              <a:xfrm rot="16200000">
                <a:off x="1025729" y="3024542"/>
                <a:ext cx="1790095" cy="206831"/>
              </a:xfrm>
              <a:prstGeom prst="roundRect">
                <a:avLst>
                  <a:gd name="adj" fmla="val 50000"/>
                </a:avLst>
              </a:prstGeom>
              <a:solidFill>
                <a:srgbClr val="A5A5A5"/>
              </a:solidFill>
              <a:ln w="19050">
                <a:solidFill>
                  <a:schemeClr val="bg1"/>
                </a:solidFill>
                <a:miter lim="400000"/>
              </a:ln>
            </p:spPr>
            <p:txBody>
              <a:bodyPr lIns="0" tIns="0" rIns="0" bIns="0" anchor="ctr"/>
              <a:lstStyle/>
              <a:p>
                <a:pPr lvl="0">
                  <a:defRPr sz="3200">
                    <a:latin typeface="+mn-lt"/>
                    <a:ea typeface="+mn-ea"/>
                    <a:cs typeface="+mn-cs"/>
                    <a:sym typeface="Helvetica Light"/>
                  </a:defRPr>
                </a:pPr>
                <a:endParaRPr sz="3555"/>
              </a:p>
            </p:txBody>
          </p:sp>
          <p:sp>
            <p:nvSpPr>
              <p:cNvPr id="38" name="Shape 2968"/>
              <p:cNvSpPr/>
              <p:nvPr/>
            </p:nvSpPr>
            <p:spPr>
              <a:xfrm rot="16200000">
                <a:off x="1470218" y="4126777"/>
                <a:ext cx="901469" cy="206831"/>
              </a:xfrm>
              <a:prstGeom prst="roundRect">
                <a:avLst>
                  <a:gd name="adj" fmla="val 50000"/>
                </a:avLst>
              </a:prstGeom>
              <a:solidFill>
                <a:srgbClr val="A5A5A5"/>
              </a:solidFill>
              <a:ln w="12700">
                <a:solidFill>
                  <a:schemeClr val="bg1"/>
                </a:solidFill>
                <a:miter lim="400000"/>
              </a:ln>
            </p:spPr>
            <p:txBody>
              <a:bodyPr lIns="0" tIns="0" rIns="0" bIns="0" anchor="ctr"/>
              <a:lstStyle/>
              <a:p>
                <a:pPr lvl="0">
                  <a:defRPr sz="3200">
                    <a:latin typeface="+mn-lt"/>
                    <a:ea typeface="+mn-ea"/>
                    <a:cs typeface="+mn-cs"/>
                    <a:sym typeface="Helvetica Light"/>
                  </a:defRPr>
                </a:pPr>
                <a:endParaRPr sz="3555"/>
              </a:p>
            </p:txBody>
          </p:sp>
          <p:sp>
            <p:nvSpPr>
              <p:cNvPr id="39" name="Shape 2969"/>
              <p:cNvSpPr/>
              <p:nvPr/>
            </p:nvSpPr>
            <p:spPr>
              <a:xfrm rot="16200000">
                <a:off x="1536091" y="3391323"/>
                <a:ext cx="776273" cy="776273"/>
              </a:xfrm>
              <a:custGeom>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9050">
                <a:solidFill>
                  <a:schemeClr val="bg1"/>
                </a:solidFill>
                <a:miter lim="400000"/>
              </a:ln>
            </p:spPr>
            <p:txBody>
              <a:bodyPr lIns="56444" tIns="56444" rIns="56444" bIns="56444" anchor="ctr"/>
              <a:lstStyle/>
              <a:p>
                <a:pPr defTabSz="916940">
                  <a:defRPr sz="3200">
                    <a:latin typeface="+mn-lt"/>
                    <a:ea typeface="+mn-ea"/>
                    <a:cs typeface="+mn-cs"/>
                    <a:sym typeface="Helvetica Light"/>
                  </a:defRPr>
                </a:pPr>
                <a:endParaRPr sz="3555"/>
              </a:p>
            </p:txBody>
          </p:sp>
        </p:grpSp>
        <p:grpSp>
          <p:nvGrpSpPr>
            <p:cNvPr id="40" name="Группа 21"/>
            <p:cNvGrpSpPr/>
            <p:nvPr/>
          </p:nvGrpSpPr>
          <p:grpSpPr>
            <a:xfrm>
              <a:off x="4646903" y="2256389"/>
              <a:ext cx="862526" cy="3266048"/>
              <a:chOff x="3500191" y="1741484"/>
              <a:chExt cx="776273" cy="2939442"/>
            </a:xfrm>
          </p:grpSpPr>
          <p:sp>
            <p:nvSpPr>
              <p:cNvPr id="41" name="Shape 2968"/>
              <p:cNvSpPr/>
              <p:nvPr/>
            </p:nvSpPr>
            <p:spPr>
              <a:xfrm rot="16200000">
                <a:off x="2822561" y="2707110"/>
                <a:ext cx="2138084" cy="206831"/>
              </a:xfrm>
              <a:prstGeom prst="roundRect">
                <a:avLst>
                  <a:gd name="adj" fmla="val 50000"/>
                </a:avLst>
              </a:prstGeom>
              <a:solidFill>
                <a:schemeClr val="bg2"/>
              </a:solidFill>
              <a:ln w="19050">
                <a:solidFill>
                  <a:schemeClr val="bg1"/>
                </a:solidFill>
                <a:miter lim="400000"/>
              </a:ln>
            </p:spPr>
            <p:txBody>
              <a:bodyPr lIns="0" tIns="0" rIns="0" bIns="0" anchor="ctr"/>
              <a:lstStyle/>
              <a:p>
                <a:pPr lvl="0">
                  <a:defRPr sz="3200">
                    <a:latin typeface="+mn-lt"/>
                    <a:ea typeface="+mn-ea"/>
                    <a:cs typeface="+mn-cs"/>
                    <a:sym typeface="Helvetica Light"/>
                  </a:defRPr>
                </a:pPr>
                <a:endParaRPr sz="3555"/>
              </a:p>
            </p:txBody>
          </p:sp>
          <p:sp>
            <p:nvSpPr>
              <p:cNvPr id="42" name="Shape 2968"/>
              <p:cNvSpPr/>
              <p:nvPr/>
            </p:nvSpPr>
            <p:spPr>
              <a:xfrm rot="16200000">
                <a:off x="2852789" y="2884223"/>
                <a:ext cx="2070728" cy="206831"/>
              </a:xfrm>
              <a:prstGeom prst="roundRect">
                <a:avLst>
                  <a:gd name="adj" fmla="val 50000"/>
                </a:avLst>
              </a:prstGeom>
              <a:solidFill>
                <a:srgbClr val="A5A5A5"/>
              </a:solidFill>
              <a:ln w="19050">
                <a:solidFill>
                  <a:schemeClr val="bg1"/>
                </a:solidFill>
                <a:miter lim="400000"/>
              </a:ln>
            </p:spPr>
            <p:txBody>
              <a:bodyPr lIns="0" tIns="0" rIns="0" bIns="0" anchor="ctr"/>
              <a:lstStyle/>
              <a:p>
                <a:pPr lvl="0">
                  <a:defRPr sz="3200">
                    <a:latin typeface="+mn-lt"/>
                    <a:ea typeface="+mn-ea"/>
                    <a:cs typeface="+mn-cs"/>
                    <a:sym typeface="Helvetica Light"/>
                  </a:defRPr>
                </a:pPr>
                <a:endParaRPr sz="3555"/>
              </a:p>
            </p:txBody>
          </p:sp>
          <p:sp>
            <p:nvSpPr>
              <p:cNvPr id="43" name="Shape 2968"/>
              <p:cNvSpPr/>
              <p:nvPr/>
            </p:nvSpPr>
            <p:spPr>
              <a:xfrm rot="16200000">
                <a:off x="3437593" y="4126776"/>
                <a:ext cx="901469" cy="206831"/>
              </a:xfrm>
              <a:prstGeom prst="roundRect">
                <a:avLst>
                  <a:gd name="adj" fmla="val 50000"/>
                </a:avLst>
              </a:prstGeom>
              <a:solidFill>
                <a:srgbClr val="A5A5A5"/>
              </a:solidFill>
              <a:ln w="12700">
                <a:solidFill>
                  <a:schemeClr val="bg1"/>
                </a:solidFill>
                <a:miter lim="400000"/>
              </a:ln>
            </p:spPr>
            <p:txBody>
              <a:bodyPr lIns="0" tIns="0" rIns="0" bIns="0" anchor="ctr"/>
              <a:lstStyle/>
              <a:p>
                <a:pPr lvl="0">
                  <a:defRPr sz="3200">
                    <a:latin typeface="+mn-lt"/>
                    <a:ea typeface="+mn-ea"/>
                    <a:cs typeface="+mn-cs"/>
                    <a:sym typeface="Helvetica Light"/>
                  </a:defRPr>
                </a:pPr>
                <a:endParaRPr sz="3555"/>
              </a:p>
            </p:txBody>
          </p:sp>
          <p:sp>
            <p:nvSpPr>
              <p:cNvPr id="44" name="Shape 2969"/>
              <p:cNvSpPr/>
              <p:nvPr/>
            </p:nvSpPr>
            <p:spPr>
              <a:xfrm rot="16200000">
                <a:off x="3500191" y="2910948"/>
                <a:ext cx="776273" cy="776273"/>
              </a:xfrm>
              <a:custGeom>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9050">
                <a:solidFill>
                  <a:schemeClr val="bg1"/>
                </a:solidFill>
                <a:miter lim="400000"/>
              </a:ln>
            </p:spPr>
            <p:txBody>
              <a:bodyPr lIns="56444" tIns="56444" rIns="56444" bIns="56444" anchor="ctr"/>
              <a:lstStyle/>
              <a:p>
                <a:pPr defTabSz="916940">
                  <a:defRPr sz="3200">
                    <a:latin typeface="+mn-lt"/>
                    <a:ea typeface="+mn-ea"/>
                    <a:cs typeface="+mn-cs"/>
                    <a:sym typeface="Helvetica Light"/>
                  </a:defRPr>
                </a:pPr>
                <a:endParaRPr sz="3555"/>
              </a:p>
            </p:txBody>
          </p:sp>
        </p:grpSp>
        <p:grpSp>
          <p:nvGrpSpPr>
            <p:cNvPr id="45" name="Группа 29"/>
            <p:cNvGrpSpPr/>
            <p:nvPr/>
          </p:nvGrpSpPr>
          <p:grpSpPr>
            <a:xfrm>
              <a:off x="3566516" y="2256389"/>
              <a:ext cx="862526" cy="3266049"/>
              <a:chOff x="2467753" y="1741485"/>
              <a:chExt cx="776273" cy="2939442"/>
            </a:xfrm>
          </p:grpSpPr>
          <p:sp>
            <p:nvSpPr>
              <p:cNvPr id="46" name="Shape 2968"/>
              <p:cNvSpPr/>
              <p:nvPr/>
            </p:nvSpPr>
            <p:spPr>
              <a:xfrm rot="16200000">
                <a:off x="1790123" y="2707111"/>
                <a:ext cx="2138084" cy="206831"/>
              </a:xfrm>
              <a:prstGeom prst="roundRect">
                <a:avLst>
                  <a:gd name="adj" fmla="val 50000"/>
                </a:avLst>
              </a:prstGeom>
              <a:solidFill>
                <a:schemeClr val="bg2"/>
              </a:solidFill>
              <a:ln w="19050">
                <a:solidFill>
                  <a:schemeClr val="bg1"/>
                </a:solidFill>
                <a:miter lim="400000"/>
              </a:ln>
            </p:spPr>
            <p:txBody>
              <a:bodyPr lIns="0" tIns="0" rIns="0" bIns="0" anchor="ctr"/>
              <a:lstStyle/>
              <a:p>
                <a:pPr lvl="0">
                  <a:defRPr sz="3200">
                    <a:latin typeface="+mn-lt"/>
                    <a:ea typeface="+mn-ea"/>
                    <a:cs typeface="+mn-cs"/>
                    <a:sym typeface="Helvetica Light"/>
                  </a:defRPr>
                </a:pPr>
                <a:endParaRPr sz="3555"/>
              </a:p>
            </p:txBody>
          </p:sp>
          <p:sp>
            <p:nvSpPr>
              <p:cNvPr id="47" name="Shape 2968"/>
              <p:cNvSpPr/>
              <p:nvPr/>
            </p:nvSpPr>
            <p:spPr>
              <a:xfrm rot="16200000">
                <a:off x="2356393" y="3407203"/>
                <a:ext cx="1024768" cy="206831"/>
              </a:xfrm>
              <a:prstGeom prst="roundRect">
                <a:avLst>
                  <a:gd name="adj" fmla="val 50000"/>
                </a:avLst>
              </a:prstGeom>
              <a:solidFill>
                <a:schemeClr val="accent3"/>
              </a:solidFill>
              <a:ln w="19050">
                <a:noFill/>
                <a:miter lim="400000"/>
              </a:ln>
            </p:spPr>
            <p:txBody>
              <a:bodyPr lIns="0" tIns="0" rIns="0" bIns="0" anchor="ctr"/>
              <a:lstStyle/>
              <a:p>
                <a:pPr lvl="0">
                  <a:defRPr sz="3200">
                    <a:latin typeface="+mn-lt"/>
                    <a:ea typeface="+mn-ea"/>
                    <a:cs typeface="+mn-cs"/>
                    <a:sym typeface="Helvetica Light"/>
                  </a:defRPr>
                </a:pPr>
                <a:endParaRPr sz="3555"/>
              </a:p>
            </p:txBody>
          </p:sp>
          <p:sp>
            <p:nvSpPr>
              <p:cNvPr id="48" name="Shape 2968"/>
              <p:cNvSpPr/>
              <p:nvPr/>
            </p:nvSpPr>
            <p:spPr>
              <a:xfrm rot="16200000">
                <a:off x="2405155" y="4126777"/>
                <a:ext cx="901469" cy="206831"/>
              </a:xfrm>
              <a:prstGeom prst="roundRect">
                <a:avLst>
                  <a:gd name="adj" fmla="val 50000"/>
                </a:avLst>
              </a:prstGeom>
              <a:solidFill>
                <a:schemeClr val="accent3"/>
              </a:solidFill>
              <a:ln w="12700">
                <a:solidFill>
                  <a:schemeClr val="accent3"/>
                </a:solidFill>
                <a:miter lim="400000"/>
              </a:ln>
            </p:spPr>
            <p:txBody>
              <a:bodyPr lIns="0" tIns="0" rIns="0" bIns="0" anchor="ctr"/>
              <a:lstStyle/>
              <a:p>
                <a:pPr lvl="0">
                  <a:defRPr sz="3200">
                    <a:latin typeface="+mn-lt"/>
                    <a:ea typeface="+mn-ea"/>
                    <a:cs typeface="+mn-cs"/>
                    <a:sym typeface="Helvetica Light"/>
                  </a:defRPr>
                </a:pPr>
                <a:endParaRPr sz="3555"/>
              </a:p>
            </p:txBody>
          </p:sp>
          <p:sp>
            <p:nvSpPr>
              <p:cNvPr id="49" name="Shape 2969"/>
              <p:cNvSpPr/>
              <p:nvPr/>
            </p:nvSpPr>
            <p:spPr>
              <a:xfrm rot="16200000">
                <a:off x="2467753" y="3687223"/>
                <a:ext cx="776273" cy="776273"/>
              </a:xfrm>
              <a:custGeom>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19050">
                <a:solidFill>
                  <a:schemeClr val="bg1"/>
                </a:solidFill>
                <a:miter lim="400000"/>
              </a:ln>
            </p:spPr>
            <p:txBody>
              <a:bodyPr lIns="56444" tIns="56444" rIns="56444" bIns="56444" anchor="ctr"/>
              <a:lstStyle/>
              <a:p>
                <a:pPr defTabSz="916940">
                  <a:defRPr sz="3200">
                    <a:latin typeface="+mn-lt"/>
                    <a:ea typeface="+mn-ea"/>
                    <a:cs typeface="+mn-cs"/>
                    <a:sym typeface="Helvetica Light"/>
                  </a:defRPr>
                </a:pPr>
                <a:endParaRPr sz="3555"/>
              </a:p>
            </p:txBody>
          </p:sp>
        </p:grpSp>
        <p:sp>
          <p:nvSpPr>
            <p:cNvPr id="61" name="Freeform 8"/>
            <p:cNvSpPr>
              <a:spLocks noEditPoints="1"/>
            </p:cNvSpPr>
            <p:nvPr/>
          </p:nvSpPr>
          <p:spPr bwMode="auto">
            <a:xfrm>
              <a:off x="1583132" y="4016667"/>
              <a:ext cx="507746" cy="445313"/>
            </a:xfrm>
            <a:custGeom>
              <a:gdLst>
                <a:gd name="T0" fmla="*/ 168 w 336"/>
                <a:gd name="T1" fmla="*/ 0 h 294"/>
                <a:gd name="T2" fmla="*/ 0 w 336"/>
                <a:gd name="T3" fmla="*/ 126 h 294"/>
                <a:gd name="T4" fmla="*/ 74 w 336"/>
                <a:gd name="T5" fmla="*/ 230 h 294"/>
                <a:gd name="T6" fmla="*/ 74 w 336"/>
                <a:gd name="T7" fmla="*/ 231 h 294"/>
                <a:gd name="T8" fmla="*/ 53 w 336"/>
                <a:gd name="T9" fmla="*/ 281 h 294"/>
                <a:gd name="T10" fmla="*/ 53 w 336"/>
                <a:gd name="T11" fmla="*/ 281 h 294"/>
                <a:gd name="T12" fmla="*/ 53 w 336"/>
                <a:gd name="T13" fmla="*/ 284 h 294"/>
                <a:gd name="T14" fmla="*/ 62 w 336"/>
                <a:gd name="T15" fmla="*/ 294 h 294"/>
                <a:gd name="T16" fmla="*/ 65 w 336"/>
                <a:gd name="T17" fmla="*/ 294 h 294"/>
                <a:gd name="T18" fmla="*/ 136 w 336"/>
                <a:gd name="T19" fmla="*/ 250 h 294"/>
                <a:gd name="T20" fmla="*/ 168 w 336"/>
                <a:gd name="T21" fmla="*/ 252 h 294"/>
                <a:gd name="T22" fmla="*/ 336 w 336"/>
                <a:gd name="T23" fmla="*/ 126 h 294"/>
                <a:gd name="T24" fmla="*/ 168 w 336"/>
                <a:gd name="T25" fmla="*/ 0 h 294"/>
                <a:gd name="T26" fmla="*/ 168 w 336"/>
                <a:gd name="T27" fmla="*/ 231 h 294"/>
                <a:gd name="T28" fmla="*/ 139 w 336"/>
                <a:gd name="T29" fmla="*/ 229 h 294"/>
                <a:gd name="T30" fmla="*/ 136 w 336"/>
                <a:gd name="T31" fmla="*/ 229 h 294"/>
                <a:gd name="T32" fmla="*/ 119 w 336"/>
                <a:gd name="T33" fmla="*/ 236 h 294"/>
                <a:gd name="T34" fmla="*/ 87 w 336"/>
                <a:gd name="T35" fmla="*/ 263 h 294"/>
                <a:gd name="T36" fmla="*/ 94 w 336"/>
                <a:gd name="T37" fmla="*/ 232 h 294"/>
                <a:gd name="T38" fmla="*/ 95 w 336"/>
                <a:gd name="T39" fmla="*/ 230 h 294"/>
                <a:gd name="T40" fmla="*/ 83 w 336"/>
                <a:gd name="T41" fmla="*/ 212 h 294"/>
                <a:gd name="T42" fmla="*/ 21 w 336"/>
                <a:gd name="T43" fmla="*/ 126 h 294"/>
                <a:gd name="T44" fmla="*/ 168 w 336"/>
                <a:gd name="T45" fmla="*/ 21 h 294"/>
                <a:gd name="T46" fmla="*/ 315 w 336"/>
                <a:gd name="T47" fmla="*/ 126 h 294"/>
                <a:gd name="T48" fmla="*/ 168 w 336"/>
                <a:gd name="T49" fmla="*/ 231 h 29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36" h="294">
                  <a:moveTo>
                    <a:pt x="168" y="0"/>
                  </a:moveTo>
                  <a:cubicBezTo>
                    <a:pt x="75" y="0"/>
                    <a:pt x="0" y="56"/>
                    <a:pt x="0" y="126"/>
                  </a:cubicBezTo>
                  <a:cubicBezTo>
                    <a:pt x="0" y="169"/>
                    <a:pt x="29" y="208"/>
                    <a:pt x="74" y="230"/>
                  </a:cubicBezTo>
                  <a:cubicBezTo>
                    <a:pt x="74" y="231"/>
                    <a:pt x="74" y="231"/>
                    <a:pt x="74" y="231"/>
                  </a:cubicBezTo>
                  <a:cubicBezTo>
                    <a:pt x="74" y="250"/>
                    <a:pt x="59" y="270"/>
                    <a:pt x="53" y="281"/>
                  </a:cubicBezTo>
                  <a:cubicBezTo>
                    <a:pt x="53" y="281"/>
                    <a:pt x="53" y="281"/>
                    <a:pt x="53" y="281"/>
                  </a:cubicBezTo>
                  <a:cubicBezTo>
                    <a:pt x="53" y="282"/>
                    <a:pt x="53" y="283"/>
                    <a:pt x="53" y="284"/>
                  </a:cubicBezTo>
                  <a:cubicBezTo>
                    <a:pt x="53" y="290"/>
                    <a:pt x="57" y="294"/>
                    <a:pt x="62" y="294"/>
                  </a:cubicBezTo>
                  <a:cubicBezTo>
                    <a:pt x="63" y="294"/>
                    <a:pt x="65" y="294"/>
                    <a:pt x="65" y="294"/>
                  </a:cubicBezTo>
                  <a:cubicBezTo>
                    <a:pt x="98" y="288"/>
                    <a:pt x="128" y="258"/>
                    <a:pt x="136" y="250"/>
                  </a:cubicBezTo>
                  <a:cubicBezTo>
                    <a:pt x="146" y="251"/>
                    <a:pt x="157" y="252"/>
                    <a:pt x="168" y="252"/>
                  </a:cubicBezTo>
                  <a:cubicBezTo>
                    <a:pt x="261" y="252"/>
                    <a:pt x="336" y="196"/>
                    <a:pt x="336" y="126"/>
                  </a:cubicBezTo>
                  <a:cubicBezTo>
                    <a:pt x="336" y="56"/>
                    <a:pt x="261" y="0"/>
                    <a:pt x="168" y="0"/>
                  </a:cubicBezTo>
                  <a:close/>
                  <a:moveTo>
                    <a:pt x="168" y="231"/>
                  </a:moveTo>
                  <a:cubicBezTo>
                    <a:pt x="158" y="231"/>
                    <a:pt x="148" y="230"/>
                    <a:pt x="139" y="229"/>
                  </a:cubicBezTo>
                  <a:cubicBezTo>
                    <a:pt x="138" y="229"/>
                    <a:pt x="137" y="229"/>
                    <a:pt x="136" y="229"/>
                  </a:cubicBezTo>
                  <a:cubicBezTo>
                    <a:pt x="129" y="229"/>
                    <a:pt x="123" y="231"/>
                    <a:pt x="119" y="236"/>
                  </a:cubicBezTo>
                  <a:cubicBezTo>
                    <a:pt x="115" y="242"/>
                    <a:pt x="102" y="254"/>
                    <a:pt x="87" y="263"/>
                  </a:cubicBezTo>
                  <a:cubicBezTo>
                    <a:pt x="91" y="254"/>
                    <a:pt x="94" y="243"/>
                    <a:pt x="94" y="232"/>
                  </a:cubicBezTo>
                  <a:cubicBezTo>
                    <a:pt x="95" y="231"/>
                    <a:pt x="95" y="231"/>
                    <a:pt x="95" y="230"/>
                  </a:cubicBezTo>
                  <a:cubicBezTo>
                    <a:pt x="95" y="222"/>
                    <a:pt x="90" y="215"/>
                    <a:pt x="83" y="212"/>
                  </a:cubicBezTo>
                  <a:cubicBezTo>
                    <a:pt x="44" y="192"/>
                    <a:pt x="21" y="160"/>
                    <a:pt x="21" y="126"/>
                  </a:cubicBezTo>
                  <a:cubicBezTo>
                    <a:pt x="21" y="68"/>
                    <a:pt x="87" y="21"/>
                    <a:pt x="168" y="21"/>
                  </a:cubicBezTo>
                  <a:cubicBezTo>
                    <a:pt x="249" y="21"/>
                    <a:pt x="315" y="68"/>
                    <a:pt x="315" y="126"/>
                  </a:cubicBezTo>
                  <a:cubicBezTo>
                    <a:pt x="315" y="184"/>
                    <a:pt x="249" y="231"/>
                    <a:pt x="168" y="231"/>
                  </a:cubicBezTo>
                  <a:close/>
                </a:path>
              </a:pathLst>
            </a:custGeom>
            <a:solidFill>
              <a:schemeClr val="bg1"/>
            </a:solidFill>
            <a:ln>
              <a:noFill/>
            </a:ln>
          </p:spPr>
          <p:txBody>
            <a:bodyPr vert="horz" wrap="square" lIns="91440" tIns="45720" rIns="91440" bIns="45720" numCol="1" anchor="t" anchorCtr="0" compatLnSpc="1"/>
            <a:lstStyle/>
            <a:p>
              <a:endParaRPr lang="id-ID"/>
            </a:p>
          </p:txBody>
        </p:sp>
        <p:grpSp>
          <p:nvGrpSpPr>
            <p:cNvPr id="62" name="Group 153"/>
            <p:cNvGrpSpPr/>
            <p:nvPr/>
          </p:nvGrpSpPr>
          <p:grpSpPr>
            <a:xfrm>
              <a:off x="2747455" y="4275339"/>
              <a:ext cx="347158" cy="461924"/>
              <a:chOff x="7913688" y="-280989"/>
              <a:chExt cx="1733551" cy="2306650"/>
            </a:xfrm>
            <a:solidFill>
              <a:schemeClr val="bg1"/>
            </a:solidFill>
          </p:grpSpPr>
          <p:sp>
            <p:nvSpPr>
              <p:cNvPr id="63" name="Freeform 29"/>
              <p:cNvSpPr/>
              <p:nvPr/>
            </p:nvSpPr>
            <p:spPr bwMode="auto">
              <a:xfrm>
                <a:off x="8215313" y="1317633"/>
                <a:ext cx="1155702" cy="71438"/>
              </a:xfrm>
              <a:custGeom>
                <a:gdLst>
                  <a:gd name="T0" fmla="*/ 9 w 306"/>
                  <a:gd name="T1" fmla="*/ 0 h 19"/>
                  <a:gd name="T2" fmla="*/ 0 w 306"/>
                  <a:gd name="T3" fmla="*/ 10 h 19"/>
                  <a:gd name="T4" fmla="*/ 9 w 306"/>
                  <a:gd name="T5" fmla="*/ 19 h 19"/>
                  <a:gd name="T6" fmla="*/ 297 w 306"/>
                  <a:gd name="T7" fmla="*/ 19 h 19"/>
                  <a:gd name="T8" fmla="*/ 306 w 306"/>
                  <a:gd name="T9" fmla="*/ 10 h 19"/>
                  <a:gd name="T10" fmla="*/ 297 w 306"/>
                  <a:gd name="T11" fmla="*/ 0 h 19"/>
                  <a:gd name="T12" fmla="*/ 9 w 306"/>
                  <a:gd name="T13" fmla="*/ 0 h 19"/>
                </a:gdLst>
                <a:cxnLst>
                  <a:cxn ang="0">
                    <a:pos x="T0" y="T1"/>
                  </a:cxn>
                  <a:cxn ang="0">
                    <a:pos x="T2" y="T3"/>
                  </a:cxn>
                  <a:cxn ang="0">
                    <a:pos x="T4" y="T5"/>
                  </a:cxn>
                  <a:cxn ang="0">
                    <a:pos x="T6" y="T7"/>
                  </a:cxn>
                  <a:cxn ang="0">
                    <a:pos x="T8" y="T9"/>
                  </a:cxn>
                  <a:cxn ang="0">
                    <a:pos x="T10" y="T11"/>
                  </a:cxn>
                  <a:cxn ang="0">
                    <a:pos x="T12" y="T13"/>
                  </a:cxn>
                </a:cxnLst>
                <a:rect l="0" t="0" r="r" b="b"/>
                <a:pathLst>
                  <a:path w="306" h="19">
                    <a:moveTo>
                      <a:pt x="9" y="0"/>
                    </a:moveTo>
                    <a:cubicBezTo>
                      <a:pt x="4" y="0"/>
                      <a:pt x="0" y="5"/>
                      <a:pt x="0" y="10"/>
                    </a:cubicBezTo>
                    <a:cubicBezTo>
                      <a:pt x="0" y="15"/>
                      <a:pt x="4" y="19"/>
                      <a:pt x="9" y="19"/>
                    </a:cubicBezTo>
                    <a:cubicBezTo>
                      <a:pt x="297" y="19"/>
                      <a:pt x="297" y="19"/>
                      <a:pt x="297" y="19"/>
                    </a:cubicBezTo>
                    <a:cubicBezTo>
                      <a:pt x="302" y="19"/>
                      <a:pt x="306" y="15"/>
                      <a:pt x="306" y="10"/>
                    </a:cubicBezTo>
                    <a:cubicBezTo>
                      <a:pt x="306" y="5"/>
                      <a:pt x="302" y="0"/>
                      <a:pt x="297" y="0"/>
                    </a:cubicBezTo>
                    <a:lnTo>
                      <a:pt x="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64" name="Freeform 30"/>
              <p:cNvSpPr/>
              <p:nvPr/>
            </p:nvSpPr>
            <p:spPr bwMode="auto">
              <a:xfrm>
                <a:off x="8215313" y="1535123"/>
                <a:ext cx="1155702" cy="71438"/>
              </a:xfrm>
              <a:custGeom>
                <a:gdLst>
                  <a:gd name="T0" fmla="*/ 297 w 306"/>
                  <a:gd name="T1" fmla="*/ 0 h 19"/>
                  <a:gd name="T2" fmla="*/ 9 w 306"/>
                  <a:gd name="T3" fmla="*/ 0 h 19"/>
                  <a:gd name="T4" fmla="*/ 0 w 306"/>
                  <a:gd name="T5" fmla="*/ 9 h 19"/>
                  <a:gd name="T6" fmla="*/ 9 w 306"/>
                  <a:gd name="T7" fmla="*/ 19 h 19"/>
                  <a:gd name="T8" fmla="*/ 297 w 306"/>
                  <a:gd name="T9" fmla="*/ 19 h 19"/>
                  <a:gd name="T10" fmla="*/ 306 w 306"/>
                  <a:gd name="T11" fmla="*/ 9 h 19"/>
                  <a:gd name="T12" fmla="*/ 297 w 306"/>
                  <a:gd name="T13" fmla="*/ 0 h 19"/>
                </a:gdLst>
                <a:cxnLst>
                  <a:cxn ang="0">
                    <a:pos x="T0" y="T1"/>
                  </a:cxn>
                  <a:cxn ang="0">
                    <a:pos x="T2" y="T3"/>
                  </a:cxn>
                  <a:cxn ang="0">
                    <a:pos x="T4" y="T5"/>
                  </a:cxn>
                  <a:cxn ang="0">
                    <a:pos x="T6" y="T7"/>
                  </a:cxn>
                  <a:cxn ang="0">
                    <a:pos x="T8" y="T9"/>
                  </a:cxn>
                  <a:cxn ang="0">
                    <a:pos x="T10" y="T11"/>
                  </a:cxn>
                  <a:cxn ang="0">
                    <a:pos x="T12" y="T13"/>
                  </a:cxn>
                </a:cxnLst>
                <a:rect l="0" t="0" r="r" b="b"/>
                <a:pathLst>
                  <a:path w="306" h="19">
                    <a:moveTo>
                      <a:pt x="297" y="0"/>
                    </a:moveTo>
                    <a:cubicBezTo>
                      <a:pt x="9" y="0"/>
                      <a:pt x="9" y="0"/>
                      <a:pt x="9" y="0"/>
                    </a:cubicBezTo>
                    <a:cubicBezTo>
                      <a:pt x="4" y="0"/>
                      <a:pt x="0" y="4"/>
                      <a:pt x="0" y="9"/>
                    </a:cubicBezTo>
                    <a:cubicBezTo>
                      <a:pt x="0" y="15"/>
                      <a:pt x="4" y="19"/>
                      <a:pt x="9" y="19"/>
                    </a:cubicBezTo>
                    <a:cubicBezTo>
                      <a:pt x="297" y="19"/>
                      <a:pt x="297" y="19"/>
                      <a:pt x="297" y="19"/>
                    </a:cubicBezTo>
                    <a:cubicBezTo>
                      <a:pt x="302" y="19"/>
                      <a:pt x="306" y="15"/>
                      <a:pt x="306" y="9"/>
                    </a:cubicBezTo>
                    <a:cubicBezTo>
                      <a:pt x="306" y="4"/>
                      <a:pt x="302" y="0"/>
                      <a:pt x="29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65" name="Freeform 31"/>
              <p:cNvSpPr>
                <a:spLocks noEditPoints="1"/>
              </p:cNvSpPr>
              <p:nvPr/>
            </p:nvSpPr>
            <p:spPr bwMode="auto">
              <a:xfrm>
                <a:off x="7913688" y="-280989"/>
                <a:ext cx="1733551" cy="2306650"/>
              </a:xfrm>
              <a:custGeom>
                <a:gdLst>
                  <a:gd name="T0" fmla="*/ 353 w 459"/>
                  <a:gd name="T1" fmla="*/ 12 h 612"/>
                  <a:gd name="T2" fmla="*/ 325 w 459"/>
                  <a:gd name="T3" fmla="*/ 0 h 612"/>
                  <a:gd name="T4" fmla="*/ 57 w 459"/>
                  <a:gd name="T5" fmla="*/ 0 h 612"/>
                  <a:gd name="T6" fmla="*/ 0 w 459"/>
                  <a:gd name="T7" fmla="*/ 57 h 612"/>
                  <a:gd name="T8" fmla="*/ 0 w 459"/>
                  <a:gd name="T9" fmla="*/ 555 h 612"/>
                  <a:gd name="T10" fmla="*/ 57 w 459"/>
                  <a:gd name="T11" fmla="*/ 612 h 612"/>
                  <a:gd name="T12" fmla="*/ 402 w 459"/>
                  <a:gd name="T13" fmla="*/ 612 h 612"/>
                  <a:gd name="T14" fmla="*/ 459 w 459"/>
                  <a:gd name="T15" fmla="*/ 555 h 612"/>
                  <a:gd name="T16" fmla="*/ 459 w 459"/>
                  <a:gd name="T17" fmla="*/ 153 h 612"/>
                  <a:gd name="T18" fmla="*/ 353 w 459"/>
                  <a:gd name="T19" fmla="*/ 12 h 612"/>
                  <a:gd name="T20" fmla="*/ 344 w 459"/>
                  <a:gd name="T21" fmla="*/ 59 h 612"/>
                  <a:gd name="T22" fmla="*/ 409 w 459"/>
                  <a:gd name="T23" fmla="*/ 134 h 612"/>
                  <a:gd name="T24" fmla="*/ 344 w 459"/>
                  <a:gd name="T25" fmla="*/ 134 h 612"/>
                  <a:gd name="T26" fmla="*/ 344 w 459"/>
                  <a:gd name="T27" fmla="*/ 59 h 612"/>
                  <a:gd name="T28" fmla="*/ 421 w 459"/>
                  <a:gd name="T29" fmla="*/ 555 h 612"/>
                  <a:gd name="T30" fmla="*/ 402 w 459"/>
                  <a:gd name="T31" fmla="*/ 574 h 612"/>
                  <a:gd name="T32" fmla="*/ 57 w 459"/>
                  <a:gd name="T33" fmla="*/ 574 h 612"/>
                  <a:gd name="T34" fmla="*/ 38 w 459"/>
                  <a:gd name="T35" fmla="*/ 555 h 612"/>
                  <a:gd name="T36" fmla="*/ 38 w 459"/>
                  <a:gd name="T37" fmla="*/ 57 h 612"/>
                  <a:gd name="T38" fmla="*/ 57 w 459"/>
                  <a:gd name="T39" fmla="*/ 38 h 612"/>
                  <a:gd name="T40" fmla="*/ 306 w 459"/>
                  <a:gd name="T41" fmla="*/ 38 h 612"/>
                  <a:gd name="T42" fmla="*/ 306 w 459"/>
                  <a:gd name="T43" fmla="*/ 172 h 612"/>
                  <a:gd name="T44" fmla="*/ 421 w 459"/>
                  <a:gd name="T45" fmla="*/ 172 h 612"/>
                  <a:gd name="T46" fmla="*/ 421 w 459"/>
                  <a:gd name="T47" fmla="*/ 555 h 6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9" h="612">
                    <a:moveTo>
                      <a:pt x="353" y="12"/>
                    </a:moveTo>
                    <a:cubicBezTo>
                      <a:pt x="346" y="4"/>
                      <a:pt x="336" y="0"/>
                      <a:pt x="325" y="0"/>
                    </a:cubicBezTo>
                    <a:cubicBezTo>
                      <a:pt x="57" y="0"/>
                      <a:pt x="57" y="0"/>
                      <a:pt x="57" y="0"/>
                    </a:cubicBezTo>
                    <a:cubicBezTo>
                      <a:pt x="26" y="0"/>
                      <a:pt x="0" y="25"/>
                      <a:pt x="0" y="57"/>
                    </a:cubicBezTo>
                    <a:cubicBezTo>
                      <a:pt x="0" y="555"/>
                      <a:pt x="0" y="555"/>
                      <a:pt x="0" y="555"/>
                    </a:cubicBezTo>
                    <a:cubicBezTo>
                      <a:pt x="0" y="587"/>
                      <a:pt x="26" y="612"/>
                      <a:pt x="57" y="612"/>
                    </a:cubicBezTo>
                    <a:cubicBezTo>
                      <a:pt x="402" y="612"/>
                      <a:pt x="402" y="612"/>
                      <a:pt x="402" y="612"/>
                    </a:cubicBezTo>
                    <a:cubicBezTo>
                      <a:pt x="434" y="612"/>
                      <a:pt x="459" y="587"/>
                      <a:pt x="459" y="555"/>
                    </a:cubicBezTo>
                    <a:cubicBezTo>
                      <a:pt x="459" y="153"/>
                      <a:pt x="459" y="153"/>
                      <a:pt x="459" y="153"/>
                    </a:cubicBezTo>
                    <a:cubicBezTo>
                      <a:pt x="459" y="138"/>
                      <a:pt x="459" y="127"/>
                      <a:pt x="353" y="12"/>
                    </a:cubicBezTo>
                    <a:close/>
                    <a:moveTo>
                      <a:pt x="344" y="59"/>
                    </a:moveTo>
                    <a:cubicBezTo>
                      <a:pt x="364" y="80"/>
                      <a:pt x="392" y="113"/>
                      <a:pt x="409" y="134"/>
                    </a:cubicBezTo>
                    <a:cubicBezTo>
                      <a:pt x="344" y="134"/>
                      <a:pt x="344" y="134"/>
                      <a:pt x="344" y="134"/>
                    </a:cubicBezTo>
                    <a:lnTo>
                      <a:pt x="344" y="59"/>
                    </a:lnTo>
                    <a:close/>
                    <a:moveTo>
                      <a:pt x="421" y="555"/>
                    </a:moveTo>
                    <a:cubicBezTo>
                      <a:pt x="421" y="566"/>
                      <a:pt x="412" y="574"/>
                      <a:pt x="402" y="574"/>
                    </a:cubicBezTo>
                    <a:cubicBezTo>
                      <a:pt x="57" y="574"/>
                      <a:pt x="57" y="574"/>
                      <a:pt x="57" y="574"/>
                    </a:cubicBezTo>
                    <a:cubicBezTo>
                      <a:pt x="47" y="574"/>
                      <a:pt x="38" y="566"/>
                      <a:pt x="38" y="555"/>
                    </a:cubicBezTo>
                    <a:cubicBezTo>
                      <a:pt x="38" y="57"/>
                      <a:pt x="38" y="57"/>
                      <a:pt x="38" y="57"/>
                    </a:cubicBezTo>
                    <a:cubicBezTo>
                      <a:pt x="38" y="47"/>
                      <a:pt x="47" y="38"/>
                      <a:pt x="57" y="38"/>
                    </a:cubicBezTo>
                    <a:cubicBezTo>
                      <a:pt x="306" y="38"/>
                      <a:pt x="306" y="38"/>
                      <a:pt x="306" y="38"/>
                    </a:cubicBezTo>
                    <a:cubicBezTo>
                      <a:pt x="306" y="172"/>
                      <a:pt x="306" y="172"/>
                      <a:pt x="306" y="172"/>
                    </a:cubicBezTo>
                    <a:cubicBezTo>
                      <a:pt x="421" y="172"/>
                      <a:pt x="421" y="172"/>
                      <a:pt x="421" y="172"/>
                    </a:cubicBezTo>
                    <a:lnTo>
                      <a:pt x="421" y="55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66" name="Freeform 32"/>
              <p:cNvSpPr/>
              <p:nvPr/>
            </p:nvSpPr>
            <p:spPr bwMode="auto">
              <a:xfrm>
                <a:off x="8199439" y="77789"/>
                <a:ext cx="725488" cy="146052"/>
              </a:xfrm>
              <a:custGeom>
                <a:gdLst>
                  <a:gd name="T0" fmla="*/ 19 w 192"/>
                  <a:gd name="T1" fmla="*/ 39 h 39"/>
                  <a:gd name="T2" fmla="*/ 173 w 192"/>
                  <a:gd name="T3" fmla="*/ 39 h 39"/>
                  <a:gd name="T4" fmla="*/ 192 w 192"/>
                  <a:gd name="T5" fmla="*/ 20 h 39"/>
                  <a:gd name="T6" fmla="*/ 173 w 192"/>
                  <a:gd name="T7" fmla="*/ 0 h 39"/>
                  <a:gd name="T8" fmla="*/ 19 w 192"/>
                  <a:gd name="T9" fmla="*/ 0 h 39"/>
                  <a:gd name="T10" fmla="*/ 0 w 192"/>
                  <a:gd name="T11" fmla="*/ 20 h 39"/>
                  <a:gd name="T12" fmla="*/ 19 w 192"/>
                  <a:gd name="T13" fmla="*/ 39 h 39"/>
                </a:gdLst>
                <a:cxnLst>
                  <a:cxn ang="0">
                    <a:pos x="T0" y="T1"/>
                  </a:cxn>
                  <a:cxn ang="0">
                    <a:pos x="T2" y="T3"/>
                  </a:cxn>
                  <a:cxn ang="0">
                    <a:pos x="T4" y="T5"/>
                  </a:cxn>
                  <a:cxn ang="0">
                    <a:pos x="T6" y="T7"/>
                  </a:cxn>
                  <a:cxn ang="0">
                    <a:pos x="T8" y="T9"/>
                  </a:cxn>
                  <a:cxn ang="0">
                    <a:pos x="T10" y="T11"/>
                  </a:cxn>
                  <a:cxn ang="0">
                    <a:pos x="T12" y="T13"/>
                  </a:cxn>
                </a:cxnLst>
                <a:rect l="0" t="0" r="r" b="b"/>
                <a:pathLst>
                  <a:path w="192" h="39">
                    <a:moveTo>
                      <a:pt x="19" y="39"/>
                    </a:moveTo>
                    <a:cubicBezTo>
                      <a:pt x="173" y="39"/>
                      <a:pt x="173" y="39"/>
                      <a:pt x="173" y="39"/>
                    </a:cubicBezTo>
                    <a:cubicBezTo>
                      <a:pt x="183" y="39"/>
                      <a:pt x="192" y="30"/>
                      <a:pt x="192" y="20"/>
                    </a:cubicBezTo>
                    <a:cubicBezTo>
                      <a:pt x="192" y="9"/>
                      <a:pt x="183" y="0"/>
                      <a:pt x="173" y="0"/>
                    </a:cubicBezTo>
                    <a:cubicBezTo>
                      <a:pt x="19" y="0"/>
                      <a:pt x="19" y="0"/>
                      <a:pt x="19" y="0"/>
                    </a:cubicBezTo>
                    <a:cubicBezTo>
                      <a:pt x="9" y="0"/>
                      <a:pt x="0" y="9"/>
                      <a:pt x="0" y="20"/>
                    </a:cubicBezTo>
                    <a:cubicBezTo>
                      <a:pt x="0" y="30"/>
                      <a:pt x="9" y="39"/>
                      <a:pt x="19"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68" name="Freeform 33"/>
              <p:cNvSpPr/>
              <p:nvPr/>
            </p:nvSpPr>
            <p:spPr bwMode="auto">
              <a:xfrm>
                <a:off x="8199439" y="438155"/>
                <a:ext cx="725488" cy="73026"/>
              </a:xfrm>
              <a:custGeom>
                <a:gdLst>
                  <a:gd name="T0" fmla="*/ 10 w 192"/>
                  <a:gd name="T1" fmla="*/ 19 h 19"/>
                  <a:gd name="T2" fmla="*/ 182 w 192"/>
                  <a:gd name="T3" fmla="*/ 19 h 19"/>
                  <a:gd name="T4" fmla="*/ 192 w 192"/>
                  <a:gd name="T5" fmla="*/ 10 h 19"/>
                  <a:gd name="T6" fmla="*/ 182 w 192"/>
                  <a:gd name="T7" fmla="*/ 0 h 19"/>
                  <a:gd name="T8" fmla="*/ 10 w 192"/>
                  <a:gd name="T9" fmla="*/ 0 h 19"/>
                  <a:gd name="T10" fmla="*/ 0 w 192"/>
                  <a:gd name="T11" fmla="*/ 10 h 19"/>
                  <a:gd name="T12" fmla="*/ 10 w 192"/>
                  <a:gd name="T13" fmla="*/ 19 h 19"/>
                </a:gdLst>
                <a:cxnLst>
                  <a:cxn ang="0">
                    <a:pos x="T0" y="T1"/>
                  </a:cxn>
                  <a:cxn ang="0">
                    <a:pos x="T2" y="T3"/>
                  </a:cxn>
                  <a:cxn ang="0">
                    <a:pos x="T4" y="T5"/>
                  </a:cxn>
                  <a:cxn ang="0">
                    <a:pos x="T6" y="T7"/>
                  </a:cxn>
                  <a:cxn ang="0">
                    <a:pos x="T8" y="T9"/>
                  </a:cxn>
                  <a:cxn ang="0">
                    <a:pos x="T10" y="T11"/>
                  </a:cxn>
                  <a:cxn ang="0">
                    <a:pos x="T12" y="T13"/>
                  </a:cxn>
                </a:cxnLst>
                <a:rect l="0" t="0" r="r" b="b"/>
                <a:pathLst>
                  <a:path w="192" h="19">
                    <a:moveTo>
                      <a:pt x="10" y="19"/>
                    </a:moveTo>
                    <a:cubicBezTo>
                      <a:pt x="182" y="19"/>
                      <a:pt x="182" y="19"/>
                      <a:pt x="182" y="19"/>
                    </a:cubicBezTo>
                    <a:cubicBezTo>
                      <a:pt x="188" y="19"/>
                      <a:pt x="192" y="15"/>
                      <a:pt x="192" y="10"/>
                    </a:cubicBezTo>
                    <a:cubicBezTo>
                      <a:pt x="192" y="4"/>
                      <a:pt x="188" y="0"/>
                      <a:pt x="182" y="0"/>
                    </a:cubicBezTo>
                    <a:cubicBezTo>
                      <a:pt x="10" y="0"/>
                      <a:pt x="10" y="0"/>
                      <a:pt x="10" y="0"/>
                    </a:cubicBezTo>
                    <a:cubicBezTo>
                      <a:pt x="5" y="0"/>
                      <a:pt x="0" y="4"/>
                      <a:pt x="0" y="10"/>
                    </a:cubicBezTo>
                    <a:cubicBezTo>
                      <a:pt x="0" y="15"/>
                      <a:pt x="5" y="19"/>
                      <a:pt x="10"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69" name="Freeform 34"/>
              <p:cNvSpPr/>
              <p:nvPr/>
            </p:nvSpPr>
            <p:spPr bwMode="auto">
              <a:xfrm>
                <a:off x="8199439" y="657228"/>
                <a:ext cx="1160461" cy="71438"/>
              </a:xfrm>
              <a:custGeom>
                <a:gdLst>
                  <a:gd name="T0" fmla="*/ 0 w 307"/>
                  <a:gd name="T1" fmla="*/ 9 h 19"/>
                  <a:gd name="T2" fmla="*/ 10 w 307"/>
                  <a:gd name="T3" fmla="*/ 19 h 19"/>
                  <a:gd name="T4" fmla="*/ 297 w 307"/>
                  <a:gd name="T5" fmla="*/ 19 h 19"/>
                  <a:gd name="T6" fmla="*/ 307 w 307"/>
                  <a:gd name="T7" fmla="*/ 9 h 19"/>
                  <a:gd name="T8" fmla="*/ 297 w 307"/>
                  <a:gd name="T9" fmla="*/ 0 h 19"/>
                  <a:gd name="T10" fmla="*/ 10 w 307"/>
                  <a:gd name="T11" fmla="*/ 0 h 19"/>
                  <a:gd name="T12" fmla="*/ 0 w 307"/>
                  <a:gd name="T13" fmla="*/ 9 h 19"/>
                </a:gdLst>
                <a:cxnLst>
                  <a:cxn ang="0">
                    <a:pos x="T0" y="T1"/>
                  </a:cxn>
                  <a:cxn ang="0">
                    <a:pos x="T2" y="T3"/>
                  </a:cxn>
                  <a:cxn ang="0">
                    <a:pos x="T4" y="T5"/>
                  </a:cxn>
                  <a:cxn ang="0">
                    <a:pos x="T6" y="T7"/>
                  </a:cxn>
                  <a:cxn ang="0">
                    <a:pos x="T8" y="T9"/>
                  </a:cxn>
                  <a:cxn ang="0">
                    <a:pos x="T10" y="T11"/>
                  </a:cxn>
                  <a:cxn ang="0">
                    <a:pos x="T12" y="T13"/>
                  </a:cxn>
                </a:cxnLst>
                <a:rect l="0" t="0" r="r" b="b"/>
                <a:pathLst>
                  <a:path w="307" h="19">
                    <a:moveTo>
                      <a:pt x="0" y="9"/>
                    </a:moveTo>
                    <a:cubicBezTo>
                      <a:pt x="0" y="14"/>
                      <a:pt x="5" y="19"/>
                      <a:pt x="10" y="19"/>
                    </a:cubicBezTo>
                    <a:cubicBezTo>
                      <a:pt x="297" y="19"/>
                      <a:pt x="297" y="19"/>
                      <a:pt x="297" y="19"/>
                    </a:cubicBezTo>
                    <a:cubicBezTo>
                      <a:pt x="302" y="19"/>
                      <a:pt x="307" y="14"/>
                      <a:pt x="307" y="9"/>
                    </a:cubicBezTo>
                    <a:cubicBezTo>
                      <a:pt x="307" y="4"/>
                      <a:pt x="302" y="0"/>
                      <a:pt x="297" y="0"/>
                    </a:cubicBezTo>
                    <a:cubicBezTo>
                      <a:pt x="10" y="0"/>
                      <a:pt x="10" y="0"/>
                      <a:pt x="10" y="0"/>
                    </a:cubicBezTo>
                    <a:cubicBezTo>
                      <a:pt x="5" y="0"/>
                      <a:pt x="0" y="4"/>
                      <a:pt x="0"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70" name="Freeform 35"/>
              <p:cNvSpPr/>
              <p:nvPr/>
            </p:nvSpPr>
            <p:spPr bwMode="auto">
              <a:xfrm>
                <a:off x="8199439" y="1087444"/>
                <a:ext cx="1160461" cy="74614"/>
              </a:xfrm>
              <a:custGeom>
                <a:gdLst>
                  <a:gd name="T0" fmla="*/ 297 w 307"/>
                  <a:gd name="T1" fmla="*/ 20 h 20"/>
                  <a:gd name="T2" fmla="*/ 307 w 307"/>
                  <a:gd name="T3" fmla="*/ 10 h 20"/>
                  <a:gd name="T4" fmla="*/ 297 w 307"/>
                  <a:gd name="T5" fmla="*/ 0 h 20"/>
                  <a:gd name="T6" fmla="*/ 10 w 307"/>
                  <a:gd name="T7" fmla="*/ 0 h 20"/>
                  <a:gd name="T8" fmla="*/ 0 w 307"/>
                  <a:gd name="T9" fmla="*/ 10 h 20"/>
                  <a:gd name="T10" fmla="*/ 10 w 307"/>
                  <a:gd name="T11" fmla="*/ 20 h 20"/>
                  <a:gd name="T12" fmla="*/ 297 w 307"/>
                  <a:gd name="T13" fmla="*/ 20 h 20"/>
                </a:gdLst>
                <a:cxnLst>
                  <a:cxn ang="0">
                    <a:pos x="T0" y="T1"/>
                  </a:cxn>
                  <a:cxn ang="0">
                    <a:pos x="T2" y="T3"/>
                  </a:cxn>
                  <a:cxn ang="0">
                    <a:pos x="T4" y="T5"/>
                  </a:cxn>
                  <a:cxn ang="0">
                    <a:pos x="T6" y="T7"/>
                  </a:cxn>
                  <a:cxn ang="0">
                    <a:pos x="T8" y="T9"/>
                  </a:cxn>
                  <a:cxn ang="0">
                    <a:pos x="T10" y="T11"/>
                  </a:cxn>
                  <a:cxn ang="0">
                    <a:pos x="T12" y="T13"/>
                  </a:cxn>
                </a:cxnLst>
                <a:rect l="0" t="0" r="r" b="b"/>
                <a:pathLst>
                  <a:path w="307" h="20">
                    <a:moveTo>
                      <a:pt x="297" y="20"/>
                    </a:moveTo>
                    <a:cubicBezTo>
                      <a:pt x="302" y="20"/>
                      <a:pt x="307" y="15"/>
                      <a:pt x="307" y="10"/>
                    </a:cubicBezTo>
                    <a:cubicBezTo>
                      <a:pt x="307" y="5"/>
                      <a:pt x="302" y="0"/>
                      <a:pt x="297" y="0"/>
                    </a:cubicBezTo>
                    <a:cubicBezTo>
                      <a:pt x="10" y="0"/>
                      <a:pt x="10" y="0"/>
                      <a:pt x="10" y="0"/>
                    </a:cubicBezTo>
                    <a:cubicBezTo>
                      <a:pt x="5" y="0"/>
                      <a:pt x="0" y="5"/>
                      <a:pt x="0" y="10"/>
                    </a:cubicBezTo>
                    <a:cubicBezTo>
                      <a:pt x="0" y="15"/>
                      <a:pt x="5" y="20"/>
                      <a:pt x="10" y="20"/>
                    </a:cubicBezTo>
                    <a:lnTo>
                      <a:pt x="297"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71" name="Freeform 36"/>
              <p:cNvSpPr/>
              <p:nvPr/>
            </p:nvSpPr>
            <p:spPr bwMode="auto">
              <a:xfrm>
                <a:off x="8199439" y="871537"/>
                <a:ext cx="1089023" cy="73026"/>
              </a:xfrm>
              <a:custGeom>
                <a:gdLst>
                  <a:gd name="T0" fmla="*/ 10 w 288"/>
                  <a:gd name="T1" fmla="*/ 19 h 19"/>
                  <a:gd name="T2" fmla="*/ 278 w 288"/>
                  <a:gd name="T3" fmla="*/ 19 h 19"/>
                  <a:gd name="T4" fmla="*/ 288 w 288"/>
                  <a:gd name="T5" fmla="*/ 10 h 19"/>
                  <a:gd name="T6" fmla="*/ 278 w 288"/>
                  <a:gd name="T7" fmla="*/ 0 h 19"/>
                  <a:gd name="T8" fmla="*/ 10 w 288"/>
                  <a:gd name="T9" fmla="*/ 0 h 19"/>
                  <a:gd name="T10" fmla="*/ 0 w 288"/>
                  <a:gd name="T11" fmla="*/ 10 h 19"/>
                  <a:gd name="T12" fmla="*/ 10 w 288"/>
                  <a:gd name="T13" fmla="*/ 19 h 19"/>
                </a:gdLst>
                <a:cxnLst>
                  <a:cxn ang="0">
                    <a:pos x="T0" y="T1"/>
                  </a:cxn>
                  <a:cxn ang="0">
                    <a:pos x="T2" y="T3"/>
                  </a:cxn>
                  <a:cxn ang="0">
                    <a:pos x="T4" y="T5"/>
                  </a:cxn>
                  <a:cxn ang="0">
                    <a:pos x="T6" y="T7"/>
                  </a:cxn>
                  <a:cxn ang="0">
                    <a:pos x="T8" y="T9"/>
                  </a:cxn>
                  <a:cxn ang="0">
                    <a:pos x="T10" y="T11"/>
                  </a:cxn>
                  <a:cxn ang="0">
                    <a:pos x="T12" y="T13"/>
                  </a:cxn>
                </a:cxnLst>
                <a:rect l="0" t="0" r="r" b="b"/>
                <a:pathLst>
                  <a:path w="288" h="19">
                    <a:moveTo>
                      <a:pt x="10" y="19"/>
                    </a:moveTo>
                    <a:cubicBezTo>
                      <a:pt x="278" y="19"/>
                      <a:pt x="278" y="19"/>
                      <a:pt x="278" y="19"/>
                    </a:cubicBezTo>
                    <a:cubicBezTo>
                      <a:pt x="283" y="19"/>
                      <a:pt x="288" y="15"/>
                      <a:pt x="288" y="10"/>
                    </a:cubicBezTo>
                    <a:cubicBezTo>
                      <a:pt x="288" y="4"/>
                      <a:pt x="283" y="0"/>
                      <a:pt x="278" y="0"/>
                    </a:cubicBezTo>
                    <a:cubicBezTo>
                      <a:pt x="10" y="0"/>
                      <a:pt x="10" y="0"/>
                      <a:pt x="10" y="0"/>
                    </a:cubicBezTo>
                    <a:cubicBezTo>
                      <a:pt x="5" y="0"/>
                      <a:pt x="0" y="4"/>
                      <a:pt x="0" y="10"/>
                    </a:cubicBezTo>
                    <a:cubicBezTo>
                      <a:pt x="0" y="15"/>
                      <a:pt x="5" y="19"/>
                      <a:pt x="10"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grpSp>
          <p:nvGrpSpPr>
            <p:cNvPr id="72" name="Группа 48"/>
            <p:cNvGrpSpPr/>
            <p:nvPr/>
          </p:nvGrpSpPr>
          <p:grpSpPr>
            <a:xfrm>
              <a:off x="3888697" y="4623890"/>
              <a:ext cx="227627" cy="467899"/>
              <a:chOff x="5380038" y="2681288"/>
              <a:chExt cx="1714500" cy="3524250"/>
            </a:xfrm>
            <a:solidFill>
              <a:schemeClr val="bg1"/>
            </a:solidFill>
          </p:grpSpPr>
          <p:sp>
            <p:nvSpPr>
              <p:cNvPr id="73" name="Freeform 701"/>
              <p:cNvSpPr/>
              <p:nvPr/>
            </p:nvSpPr>
            <p:spPr bwMode="auto">
              <a:xfrm>
                <a:off x="5721353" y="2681288"/>
                <a:ext cx="1033466" cy="650877"/>
              </a:xfrm>
              <a:custGeom>
                <a:gdLst>
                  <a:gd name="T0" fmla="*/ 178 w 1302"/>
                  <a:gd name="T1" fmla="*/ 0 h 820"/>
                  <a:gd name="T2" fmla="*/ 1125 w 1302"/>
                  <a:gd name="T3" fmla="*/ 0 h 820"/>
                  <a:gd name="T4" fmla="*/ 1163 w 1302"/>
                  <a:gd name="T5" fmla="*/ 4 h 820"/>
                  <a:gd name="T6" fmla="*/ 1198 w 1302"/>
                  <a:gd name="T7" fmla="*/ 15 h 820"/>
                  <a:gd name="T8" fmla="*/ 1229 w 1302"/>
                  <a:gd name="T9" fmla="*/ 34 h 820"/>
                  <a:gd name="T10" fmla="*/ 1256 w 1302"/>
                  <a:gd name="T11" fmla="*/ 57 h 820"/>
                  <a:gd name="T12" fmla="*/ 1278 w 1302"/>
                  <a:gd name="T13" fmla="*/ 85 h 820"/>
                  <a:gd name="T14" fmla="*/ 1293 w 1302"/>
                  <a:gd name="T15" fmla="*/ 118 h 820"/>
                  <a:gd name="T16" fmla="*/ 1301 w 1302"/>
                  <a:gd name="T17" fmla="*/ 153 h 820"/>
                  <a:gd name="T18" fmla="*/ 1302 w 1302"/>
                  <a:gd name="T19" fmla="*/ 192 h 820"/>
                  <a:gd name="T20" fmla="*/ 1268 w 1302"/>
                  <a:gd name="T21" fmla="*/ 628 h 820"/>
                  <a:gd name="T22" fmla="*/ 1262 w 1302"/>
                  <a:gd name="T23" fmla="*/ 667 h 820"/>
                  <a:gd name="T24" fmla="*/ 1247 w 1302"/>
                  <a:gd name="T25" fmla="*/ 702 h 820"/>
                  <a:gd name="T26" fmla="*/ 1227 w 1302"/>
                  <a:gd name="T27" fmla="*/ 735 h 820"/>
                  <a:gd name="T28" fmla="*/ 1201 w 1302"/>
                  <a:gd name="T29" fmla="*/ 763 h 820"/>
                  <a:gd name="T30" fmla="*/ 1171 w 1302"/>
                  <a:gd name="T31" fmla="*/ 787 h 820"/>
                  <a:gd name="T32" fmla="*/ 1137 w 1302"/>
                  <a:gd name="T33" fmla="*/ 805 h 820"/>
                  <a:gd name="T34" fmla="*/ 1099 w 1302"/>
                  <a:gd name="T35" fmla="*/ 816 h 820"/>
                  <a:gd name="T36" fmla="*/ 1061 w 1302"/>
                  <a:gd name="T37" fmla="*/ 820 h 820"/>
                  <a:gd name="T38" fmla="*/ 241 w 1302"/>
                  <a:gd name="T39" fmla="*/ 820 h 820"/>
                  <a:gd name="T40" fmla="*/ 202 w 1302"/>
                  <a:gd name="T41" fmla="*/ 816 h 820"/>
                  <a:gd name="T42" fmla="*/ 165 w 1302"/>
                  <a:gd name="T43" fmla="*/ 805 h 820"/>
                  <a:gd name="T44" fmla="*/ 132 w 1302"/>
                  <a:gd name="T45" fmla="*/ 787 h 820"/>
                  <a:gd name="T46" fmla="*/ 102 w 1302"/>
                  <a:gd name="T47" fmla="*/ 763 h 820"/>
                  <a:gd name="T48" fmla="*/ 76 w 1302"/>
                  <a:gd name="T49" fmla="*/ 735 h 820"/>
                  <a:gd name="T50" fmla="*/ 56 w 1302"/>
                  <a:gd name="T51" fmla="*/ 702 h 820"/>
                  <a:gd name="T52" fmla="*/ 41 w 1302"/>
                  <a:gd name="T53" fmla="*/ 667 h 820"/>
                  <a:gd name="T54" fmla="*/ 34 w 1302"/>
                  <a:gd name="T55" fmla="*/ 628 h 820"/>
                  <a:gd name="T56" fmla="*/ 0 w 1302"/>
                  <a:gd name="T57" fmla="*/ 192 h 820"/>
                  <a:gd name="T58" fmla="*/ 2 w 1302"/>
                  <a:gd name="T59" fmla="*/ 153 h 820"/>
                  <a:gd name="T60" fmla="*/ 10 w 1302"/>
                  <a:gd name="T61" fmla="*/ 118 h 820"/>
                  <a:gd name="T62" fmla="*/ 25 w 1302"/>
                  <a:gd name="T63" fmla="*/ 85 h 820"/>
                  <a:gd name="T64" fmla="*/ 46 w 1302"/>
                  <a:gd name="T65" fmla="*/ 57 h 820"/>
                  <a:gd name="T66" fmla="*/ 72 w 1302"/>
                  <a:gd name="T67" fmla="*/ 34 h 820"/>
                  <a:gd name="T68" fmla="*/ 105 w 1302"/>
                  <a:gd name="T69" fmla="*/ 15 h 820"/>
                  <a:gd name="T70" fmla="*/ 140 w 1302"/>
                  <a:gd name="T71" fmla="*/ 4 h 820"/>
                  <a:gd name="T72" fmla="*/ 178 w 1302"/>
                  <a:gd name="T73" fmla="*/ 0 h 82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2" h="820">
                    <a:moveTo>
                      <a:pt x="178" y="0"/>
                    </a:moveTo>
                    <a:lnTo>
                      <a:pt x="1125" y="0"/>
                    </a:lnTo>
                    <a:lnTo>
                      <a:pt x="1163" y="4"/>
                    </a:lnTo>
                    <a:lnTo>
                      <a:pt x="1198" y="15"/>
                    </a:lnTo>
                    <a:lnTo>
                      <a:pt x="1229" y="34"/>
                    </a:lnTo>
                    <a:lnTo>
                      <a:pt x="1256" y="57"/>
                    </a:lnTo>
                    <a:lnTo>
                      <a:pt x="1278" y="85"/>
                    </a:lnTo>
                    <a:lnTo>
                      <a:pt x="1293" y="118"/>
                    </a:lnTo>
                    <a:lnTo>
                      <a:pt x="1301" y="153"/>
                    </a:lnTo>
                    <a:lnTo>
                      <a:pt x="1302" y="192"/>
                    </a:lnTo>
                    <a:lnTo>
                      <a:pt x="1268" y="628"/>
                    </a:lnTo>
                    <a:lnTo>
                      <a:pt x="1262" y="667"/>
                    </a:lnTo>
                    <a:lnTo>
                      <a:pt x="1247" y="702"/>
                    </a:lnTo>
                    <a:lnTo>
                      <a:pt x="1227" y="735"/>
                    </a:lnTo>
                    <a:lnTo>
                      <a:pt x="1201" y="763"/>
                    </a:lnTo>
                    <a:lnTo>
                      <a:pt x="1171" y="787"/>
                    </a:lnTo>
                    <a:lnTo>
                      <a:pt x="1137" y="805"/>
                    </a:lnTo>
                    <a:lnTo>
                      <a:pt x="1099" y="816"/>
                    </a:lnTo>
                    <a:lnTo>
                      <a:pt x="1061" y="820"/>
                    </a:lnTo>
                    <a:lnTo>
                      <a:pt x="241" y="820"/>
                    </a:lnTo>
                    <a:lnTo>
                      <a:pt x="202" y="816"/>
                    </a:lnTo>
                    <a:lnTo>
                      <a:pt x="165" y="805"/>
                    </a:lnTo>
                    <a:lnTo>
                      <a:pt x="132" y="787"/>
                    </a:lnTo>
                    <a:lnTo>
                      <a:pt x="102" y="763"/>
                    </a:lnTo>
                    <a:lnTo>
                      <a:pt x="76" y="735"/>
                    </a:lnTo>
                    <a:lnTo>
                      <a:pt x="56" y="702"/>
                    </a:lnTo>
                    <a:lnTo>
                      <a:pt x="41" y="667"/>
                    </a:lnTo>
                    <a:lnTo>
                      <a:pt x="34" y="628"/>
                    </a:lnTo>
                    <a:lnTo>
                      <a:pt x="0" y="192"/>
                    </a:lnTo>
                    <a:lnTo>
                      <a:pt x="2" y="153"/>
                    </a:lnTo>
                    <a:lnTo>
                      <a:pt x="10" y="118"/>
                    </a:lnTo>
                    <a:lnTo>
                      <a:pt x="25" y="85"/>
                    </a:lnTo>
                    <a:lnTo>
                      <a:pt x="46" y="57"/>
                    </a:lnTo>
                    <a:lnTo>
                      <a:pt x="72" y="34"/>
                    </a:lnTo>
                    <a:lnTo>
                      <a:pt x="105" y="15"/>
                    </a:lnTo>
                    <a:lnTo>
                      <a:pt x="140" y="4"/>
                    </a:lnTo>
                    <a:lnTo>
                      <a:pt x="178" y="0"/>
                    </a:lnTo>
                    <a:close/>
                  </a:path>
                </a:pathLst>
              </a:custGeom>
              <a:grpFill/>
              <a:ln w="0">
                <a:noFill/>
                <a:prstDash val="solid"/>
                <a:round/>
              </a:ln>
            </p:spPr>
            <p:txBody>
              <a:bodyPr vert="horz" wrap="square" lIns="101600" tIns="50800" rIns="101600" bIns="50800" numCol="1" anchor="t" anchorCtr="0" compatLnSpc="1"/>
              <a:lstStyle/>
              <a:p>
                <a:endParaRPr lang="ru-RU" sz="1560"/>
              </a:p>
            </p:txBody>
          </p:sp>
          <p:sp>
            <p:nvSpPr>
              <p:cNvPr id="74" name="Freeform 702"/>
              <p:cNvSpPr>
                <a:spLocks noEditPoints="1"/>
              </p:cNvSpPr>
              <p:nvPr/>
            </p:nvSpPr>
            <p:spPr bwMode="auto">
              <a:xfrm>
                <a:off x="5380038" y="3513138"/>
                <a:ext cx="1714500" cy="2692400"/>
              </a:xfrm>
              <a:custGeom>
                <a:gdLst>
                  <a:gd name="T0" fmla="*/ 1809 w 2160"/>
                  <a:gd name="T1" fmla="*/ 2018 h 3393"/>
                  <a:gd name="T2" fmla="*/ 531 w 2160"/>
                  <a:gd name="T3" fmla="*/ 2637 h 3393"/>
                  <a:gd name="T4" fmla="*/ 518 w 2160"/>
                  <a:gd name="T5" fmla="*/ 2651 h 3393"/>
                  <a:gd name="T6" fmla="*/ 544 w 2160"/>
                  <a:gd name="T7" fmla="*/ 2688 h 3393"/>
                  <a:gd name="T8" fmla="*/ 606 w 2160"/>
                  <a:gd name="T9" fmla="*/ 2746 h 3393"/>
                  <a:gd name="T10" fmla="*/ 651 w 2160"/>
                  <a:gd name="T11" fmla="*/ 2781 h 3393"/>
                  <a:gd name="T12" fmla="*/ 674 w 2160"/>
                  <a:gd name="T13" fmla="*/ 2777 h 3393"/>
                  <a:gd name="T14" fmla="*/ 1858 w 2160"/>
                  <a:gd name="T15" fmla="*/ 2209 h 3393"/>
                  <a:gd name="T16" fmla="*/ 1869 w 2160"/>
                  <a:gd name="T17" fmla="*/ 2183 h 3393"/>
                  <a:gd name="T18" fmla="*/ 1853 w 2160"/>
                  <a:gd name="T19" fmla="*/ 2105 h 3393"/>
                  <a:gd name="T20" fmla="*/ 1838 w 2160"/>
                  <a:gd name="T21" fmla="*/ 2031 h 3393"/>
                  <a:gd name="T22" fmla="*/ 1820 w 2160"/>
                  <a:gd name="T23" fmla="*/ 2016 h 3393"/>
                  <a:gd name="T24" fmla="*/ 1644 w 2160"/>
                  <a:gd name="T25" fmla="*/ 1247 h 3393"/>
                  <a:gd name="T26" fmla="*/ 363 w 2160"/>
                  <a:gd name="T27" fmla="*/ 1866 h 3393"/>
                  <a:gd name="T28" fmla="*/ 348 w 2160"/>
                  <a:gd name="T29" fmla="*/ 1876 h 3393"/>
                  <a:gd name="T30" fmla="*/ 332 w 2160"/>
                  <a:gd name="T31" fmla="*/ 1921 h 3393"/>
                  <a:gd name="T32" fmla="*/ 313 w 2160"/>
                  <a:gd name="T33" fmla="*/ 2008 h 3393"/>
                  <a:gd name="T34" fmla="*/ 295 w 2160"/>
                  <a:gd name="T35" fmla="*/ 2091 h 3393"/>
                  <a:gd name="T36" fmla="*/ 295 w 2160"/>
                  <a:gd name="T37" fmla="*/ 2106 h 3393"/>
                  <a:gd name="T38" fmla="*/ 300 w 2160"/>
                  <a:gd name="T39" fmla="*/ 2110 h 3393"/>
                  <a:gd name="T40" fmla="*/ 307 w 2160"/>
                  <a:gd name="T41" fmla="*/ 2110 h 3393"/>
                  <a:gd name="T42" fmla="*/ 310 w 2160"/>
                  <a:gd name="T43" fmla="*/ 2109 h 3393"/>
                  <a:gd name="T44" fmla="*/ 1698 w 2160"/>
                  <a:gd name="T45" fmla="*/ 1434 h 3393"/>
                  <a:gd name="T46" fmla="*/ 1708 w 2160"/>
                  <a:gd name="T47" fmla="*/ 1410 h 3393"/>
                  <a:gd name="T48" fmla="*/ 1692 w 2160"/>
                  <a:gd name="T49" fmla="*/ 1334 h 3393"/>
                  <a:gd name="T50" fmla="*/ 1675 w 2160"/>
                  <a:gd name="T51" fmla="*/ 1261 h 3393"/>
                  <a:gd name="T52" fmla="*/ 1658 w 2160"/>
                  <a:gd name="T53" fmla="*/ 1245 h 3393"/>
                  <a:gd name="T54" fmla="*/ 552 w 2160"/>
                  <a:gd name="T55" fmla="*/ 908 h 3393"/>
                  <a:gd name="T56" fmla="*/ 547 w 2160"/>
                  <a:gd name="T57" fmla="*/ 913 h 3393"/>
                  <a:gd name="T58" fmla="*/ 539 w 2160"/>
                  <a:gd name="T59" fmla="*/ 929 h 3393"/>
                  <a:gd name="T60" fmla="*/ 517 w 2160"/>
                  <a:gd name="T61" fmla="*/ 1031 h 3393"/>
                  <a:gd name="T62" fmla="*/ 497 w 2160"/>
                  <a:gd name="T63" fmla="*/ 1132 h 3393"/>
                  <a:gd name="T64" fmla="*/ 495 w 2160"/>
                  <a:gd name="T65" fmla="*/ 1146 h 3393"/>
                  <a:gd name="T66" fmla="*/ 499 w 2160"/>
                  <a:gd name="T67" fmla="*/ 1150 h 3393"/>
                  <a:gd name="T68" fmla="*/ 503 w 2160"/>
                  <a:gd name="T69" fmla="*/ 1149 h 3393"/>
                  <a:gd name="T70" fmla="*/ 1536 w 2160"/>
                  <a:gd name="T71" fmla="*/ 660 h 3393"/>
                  <a:gd name="T72" fmla="*/ 1544 w 2160"/>
                  <a:gd name="T73" fmla="*/ 653 h 3393"/>
                  <a:gd name="T74" fmla="*/ 1543 w 2160"/>
                  <a:gd name="T75" fmla="*/ 622 h 3393"/>
                  <a:gd name="T76" fmla="*/ 1531 w 2160"/>
                  <a:gd name="T77" fmla="*/ 567 h 3393"/>
                  <a:gd name="T78" fmla="*/ 1520 w 2160"/>
                  <a:gd name="T79" fmla="*/ 517 h 3393"/>
                  <a:gd name="T80" fmla="*/ 1510 w 2160"/>
                  <a:gd name="T81" fmla="*/ 479 h 3393"/>
                  <a:gd name="T82" fmla="*/ 1502 w 2160"/>
                  <a:gd name="T83" fmla="*/ 468 h 3393"/>
                  <a:gd name="T84" fmla="*/ 1489 w 2160"/>
                  <a:gd name="T85" fmla="*/ 0 h 3393"/>
                  <a:gd name="T86" fmla="*/ 1604 w 2160"/>
                  <a:gd name="T87" fmla="*/ 33 h 3393"/>
                  <a:gd name="T88" fmla="*/ 1690 w 2160"/>
                  <a:gd name="T89" fmla="*/ 115 h 3393"/>
                  <a:gd name="T90" fmla="*/ 2155 w 2160"/>
                  <a:gd name="T91" fmla="*/ 2258 h 3393"/>
                  <a:gd name="T92" fmla="*/ 2152 w 2160"/>
                  <a:gd name="T93" fmla="*/ 2385 h 3393"/>
                  <a:gd name="T94" fmla="*/ 2105 w 2160"/>
                  <a:gd name="T95" fmla="*/ 2509 h 3393"/>
                  <a:gd name="T96" fmla="*/ 1221 w 2160"/>
                  <a:gd name="T97" fmla="*/ 3340 h 3393"/>
                  <a:gd name="T98" fmla="*/ 1130 w 2160"/>
                  <a:gd name="T99" fmla="*/ 3387 h 3393"/>
                  <a:gd name="T100" fmla="*/ 1029 w 2160"/>
                  <a:gd name="T101" fmla="*/ 3387 h 3393"/>
                  <a:gd name="T102" fmla="*/ 938 w 2160"/>
                  <a:gd name="T103" fmla="*/ 3340 h 3393"/>
                  <a:gd name="T104" fmla="*/ 55 w 2160"/>
                  <a:gd name="T105" fmla="*/ 2509 h 3393"/>
                  <a:gd name="T106" fmla="*/ 7 w 2160"/>
                  <a:gd name="T107" fmla="*/ 2385 h 3393"/>
                  <a:gd name="T108" fmla="*/ 5 w 2160"/>
                  <a:gd name="T109" fmla="*/ 2258 h 3393"/>
                  <a:gd name="T110" fmla="*/ 468 w 2160"/>
                  <a:gd name="T111" fmla="*/ 115 h 3393"/>
                  <a:gd name="T112" fmla="*/ 556 w 2160"/>
                  <a:gd name="T113" fmla="*/ 33 h 3393"/>
                  <a:gd name="T114" fmla="*/ 670 w 2160"/>
                  <a:gd name="T115" fmla="*/ 0 h 33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60" h="3393">
                    <a:moveTo>
                      <a:pt x="1820" y="2016"/>
                    </a:moveTo>
                    <a:lnTo>
                      <a:pt x="1815" y="2017"/>
                    </a:lnTo>
                    <a:lnTo>
                      <a:pt x="1809" y="2018"/>
                    </a:lnTo>
                    <a:lnTo>
                      <a:pt x="1808" y="2020"/>
                    </a:lnTo>
                    <a:lnTo>
                      <a:pt x="532" y="2635"/>
                    </a:lnTo>
                    <a:lnTo>
                      <a:pt x="531" y="2637"/>
                    </a:lnTo>
                    <a:lnTo>
                      <a:pt x="525" y="2639"/>
                    </a:lnTo>
                    <a:lnTo>
                      <a:pt x="521" y="2645"/>
                    </a:lnTo>
                    <a:lnTo>
                      <a:pt x="518" y="2651"/>
                    </a:lnTo>
                    <a:lnTo>
                      <a:pt x="520" y="2660"/>
                    </a:lnTo>
                    <a:lnTo>
                      <a:pt x="526" y="2670"/>
                    </a:lnTo>
                    <a:lnTo>
                      <a:pt x="544" y="2688"/>
                    </a:lnTo>
                    <a:lnTo>
                      <a:pt x="563" y="2707"/>
                    </a:lnTo>
                    <a:lnTo>
                      <a:pt x="585" y="2726"/>
                    </a:lnTo>
                    <a:lnTo>
                      <a:pt x="606" y="2746"/>
                    </a:lnTo>
                    <a:lnTo>
                      <a:pt x="627" y="2764"/>
                    </a:lnTo>
                    <a:lnTo>
                      <a:pt x="643" y="2777"/>
                    </a:lnTo>
                    <a:lnTo>
                      <a:pt x="651" y="2781"/>
                    </a:lnTo>
                    <a:lnTo>
                      <a:pt x="659" y="2781"/>
                    </a:lnTo>
                    <a:lnTo>
                      <a:pt x="667" y="2780"/>
                    </a:lnTo>
                    <a:lnTo>
                      <a:pt x="674" y="2777"/>
                    </a:lnTo>
                    <a:lnTo>
                      <a:pt x="677" y="2776"/>
                    </a:lnTo>
                    <a:lnTo>
                      <a:pt x="1855" y="2210"/>
                    </a:lnTo>
                    <a:lnTo>
                      <a:pt x="1858" y="2209"/>
                    </a:lnTo>
                    <a:lnTo>
                      <a:pt x="1864" y="2204"/>
                    </a:lnTo>
                    <a:lnTo>
                      <a:pt x="1869" y="2194"/>
                    </a:lnTo>
                    <a:lnTo>
                      <a:pt x="1869" y="2183"/>
                    </a:lnTo>
                    <a:lnTo>
                      <a:pt x="1865" y="2162"/>
                    </a:lnTo>
                    <a:lnTo>
                      <a:pt x="1860" y="2135"/>
                    </a:lnTo>
                    <a:lnTo>
                      <a:pt x="1853" y="2105"/>
                    </a:lnTo>
                    <a:lnTo>
                      <a:pt x="1847" y="2077"/>
                    </a:lnTo>
                    <a:lnTo>
                      <a:pt x="1842" y="2051"/>
                    </a:lnTo>
                    <a:lnTo>
                      <a:pt x="1838" y="2031"/>
                    </a:lnTo>
                    <a:lnTo>
                      <a:pt x="1834" y="2021"/>
                    </a:lnTo>
                    <a:lnTo>
                      <a:pt x="1827" y="2017"/>
                    </a:lnTo>
                    <a:lnTo>
                      <a:pt x="1820" y="2016"/>
                    </a:lnTo>
                    <a:close/>
                    <a:moveTo>
                      <a:pt x="1658" y="1245"/>
                    </a:moveTo>
                    <a:lnTo>
                      <a:pt x="1651" y="1245"/>
                    </a:lnTo>
                    <a:lnTo>
                      <a:pt x="1644" y="1247"/>
                    </a:lnTo>
                    <a:lnTo>
                      <a:pt x="1640" y="1249"/>
                    </a:lnTo>
                    <a:lnTo>
                      <a:pt x="1638" y="1250"/>
                    </a:lnTo>
                    <a:lnTo>
                      <a:pt x="363" y="1866"/>
                    </a:lnTo>
                    <a:lnTo>
                      <a:pt x="360" y="1867"/>
                    </a:lnTo>
                    <a:lnTo>
                      <a:pt x="355" y="1870"/>
                    </a:lnTo>
                    <a:lnTo>
                      <a:pt x="348" y="1876"/>
                    </a:lnTo>
                    <a:lnTo>
                      <a:pt x="340" y="1887"/>
                    </a:lnTo>
                    <a:lnTo>
                      <a:pt x="336" y="1899"/>
                    </a:lnTo>
                    <a:lnTo>
                      <a:pt x="332" y="1921"/>
                    </a:lnTo>
                    <a:lnTo>
                      <a:pt x="325" y="1947"/>
                    </a:lnTo>
                    <a:lnTo>
                      <a:pt x="319" y="1976"/>
                    </a:lnTo>
                    <a:lnTo>
                      <a:pt x="313" y="2008"/>
                    </a:lnTo>
                    <a:lnTo>
                      <a:pt x="306" y="2039"/>
                    </a:lnTo>
                    <a:lnTo>
                      <a:pt x="300" y="2067"/>
                    </a:lnTo>
                    <a:lnTo>
                      <a:pt x="295" y="2091"/>
                    </a:lnTo>
                    <a:lnTo>
                      <a:pt x="295" y="2097"/>
                    </a:lnTo>
                    <a:lnTo>
                      <a:pt x="295" y="2102"/>
                    </a:lnTo>
                    <a:lnTo>
                      <a:pt x="295" y="2106"/>
                    </a:lnTo>
                    <a:lnTo>
                      <a:pt x="296" y="2108"/>
                    </a:lnTo>
                    <a:lnTo>
                      <a:pt x="299" y="2110"/>
                    </a:lnTo>
                    <a:lnTo>
                      <a:pt x="300" y="2110"/>
                    </a:lnTo>
                    <a:lnTo>
                      <a:pt x="303" y="2110"/>
                    </a:lnTo>
                    <a:lnTo>
                      <a:pt x="305" y="2110"/>
                    </a:lnTo>
                    <a:lnTo>
                      <a:pt x="307" y="2110"/>
                    </a:lnTo>
                    <a:lnTo>
                      <a:pt x="309" y="2110"/>
                    </a:lnTo>
                    <a:lnTo>
                      <a:pt x="310" y="2109"/>
                    </a:lnTo>
                    <a:lnTo>
                      <a:pt x="310" y="2109"/>
                    </a:lnTo>
                    <a:lnTo>
                      <a:pt x="1692" y="1438"/>
                    </a:lnTo>
                    <a:lnTo>
                      <a:pt x="1694" y="1437"/>
                    </a:lnTo>
                    <a:lnTo>
                      <a:pt x="1698" y="1434"/>
                    </a:lnTo>
                    <a:lnTo>
                      <a:pt x="1704" y="1429"/>
                    </a:lnTo>
                    <a:lnTo>
                      <a:pt x="1707" y="1420"/>
                    </a:lnTo>
                    <a:lnTo>
                      <a:pt x="1708" y="1410"/>
                    </a:lnTo>
                    <a:lnTo>
                      <a:pt x="1704" y="1389"/>
                    </a:lnTo>
                    <a:lnTo>
                      <a:pt x="1698" y="1362"/>
                    </a:lnTo>
                    <a:lnTo>
                      <a:pt x="1692" y="1334"/>
                    </a:lnTo>
                    <a:lnTo>
                      <a:pt x="1686" y="1306"/>
                    </a:lnTo>
                    <a:lnTo>
                      <a:pt x="1681" y="1281"/>
                    </a:lnTo>
                    <a:lnTo>
                      <a:pt x="1675" y="1261"/>
                    </a:lnTo>
                    <a:lnTo>
                      <a:pt x="1671" y="1251"/>
                    </a:lnTo>
                    <a:lnTo>
                      <a:pt x="1666" y="1246"/>
                    </a:lnTo>
                    <a:lnTo>
                      <a:pt x="1658" y="1245"/>
                    </a:lnTo>
                    <a:close/>
                    <a:moveTo>
                      <a:pt x="1495" y="467"/>
                    </a:moveTo>
                    <a:lnTo>
                      <a:pt x="1487" y="470"/>
                    </a:lnTo>
                    <a:lnTo>
                      <a:pt x="552" y="908"/>
                    </a:lnTo>
                    <a:lnTo>
                      <a:pt x="551" y="908"/>
                    </a:lnTo>
                    <a:lnTo>
                      <a:pt x="549" y="911"/>
                    </a:lnTo>
                    <a:lnTo>
                      <a:pt x="547" y="913"/>
                    </a:lnTo>
                    <a:lnTo>
                      <a:pt x="544" y="917"/>
                    </a:lnTo>
                    <a:lnTo>
                      <a:pt x="541" y="923"/>
                    </a:lnTo>
                    <a:lnTo>
                      <a:pt x="539" y="929"/>
                    </a:lnTo>
                    <a:lnTo>
                      <a:pt x="533" y="958"/>
                    </a:lnTo>
                    <a:lnTo>
                      <a:pt x="525" y="993"/>
                    </a:lnTo>
                    <a:lnTo>
                      <a:pt x="517" y="1031"/>
                    </a:lnTo>
                    <a:lnTo>
                      <a:pt x="509" y="1067"/>
                    </a:lnTo>
                    <a:lnTo>
                      <a:pt x="502" y="1103"/>
                    </a:lnTo>
                    <a:lnTo>
                      <a:pt x="497" y="1132"/>
                    </a:lnTo>
                    <a:lnTo>
                      <a:pt x="495" y="1138"/>
                    </a:lnTo>
                    <a:lnTo>
                      <a:pt x="495" y="1143"/>
                    </a:lnTo>
                    <a:lnTo>
                      <a:pt x="495" y="1146"/>
                    </a:lnTo>
                    <a:lnTo>
                      <a:pt x="497" y="1149"/>
                    </a:lnTo>
                    <a:lnTo>
                      <a:pt x="498" y="1150"/>
                    </a:lnTo>
                    <a:lnTo>
                      <a:pt x="499" y="1150"/>
                    </a:lnTo>
                    <a:lnTo>
                      <a:pt x="501" y="1150"/>
                    </a:lnTo>
                    <a:lnTo>
                      <a:pt x="503" y="1150"/>
                    </a:lnTo>
                    <a:lnTo>
                      <a:pt x="503" y="1149"/>
                    </a:lnTo>
                    <a:lnTo>
                      <a:pt x="505" y="1149"/>
                    </a:lnTo>
                    <a:lnTo>
                      <a:pt x="505" y="1149"/>
                    </a:lnTo>
                    <a:lnTo>
                      <a:pt x="1536" y="660"/>
                    </a:lnTo>
                    <a:lnTo>
                      <a:pt x="1537" y="660"/>
                    </a:lnTo>
                    <a:lnTo>
                      <a:pt x="1540" y="658"/>
                    </a:lnTo>
                    <a:lnTo>
                      <a:pt x="1544" y="653"/>
                    </a:lnTo>
                    <a:lnTo>
                      <a:pt x="1546" y="647"/>
                    </a:lnTo>
                    <a:lnTo>
                      <a:pt x="1546" y="636"/>
                    </a:lnTo>
                    <a:lnTo>
                      <a:pt x="1543" y="622"/>
                    </a:lnTo>
                    <a:lnTo>
                      <a:pt x="1539" y="606"/>
                    </a:lnTo>
                    <a:lnTo>
                      <a:pt x="1535" y="587"/>
                    </a:lnTo>
                    <a:lnTo>
                      <a:pt x="1531" y="567"/>
                    </a:lnTo>
                    <a:lnTo>
                      <a:pt x="1527" y="548"/>
                    </a:lnTo>
                    <a:lnTo>
                      <a:pt x="1523" y="530"/>
                    </a:lnTo>
                    <a:lnTo>
                      <a:pt x="1520" y="517"/>
                    </a:lnTo>
                    <a:lnTo>
                      <a:pt x="1518" y="507"/>
                    </a:lnTo>
                    <a:lnTo>
                      <a:pt x="1517" y="503"/>
                    </a:lnTo>
                    <a:lnTo>
                      <a:pt x="1510" y="479"/>
                    </a:lnTo>
                    <a:lnTo>
                      <a:pt x="1509" y="475"/>
                    </a:lnTo>
                    <a:lnTo>
                      <a:pt x="1506" y="471"/>
                    </a:lnTo>
                    <a:lnTo>
                      <a:pt x="1502" y="468"/>
                    </a:lnTo>
                    <a:lnTo>
                      <a:pt x="1495" y="467"/>
                    </a:lnTo>
                    <a:close/>
                    <a:moveTo>
                      <a:pt x="670" y="0"/>
                    </a:moveTo>
                    <a:lnTo>
                      <a:pt x="1489" y="0"/>
                    </a:lnTo>
                    <a:lnTo>
                      <a:pt x="1529" y="4"/>
                    </a:lnTo>
                    <a:lnTo>
                      <a:pt x="1567" y="15"/>
                    </a:lnTo>
                    <a:lnTo>
                      <a:pt x="1604" y="33"/>
                    </a:lnTo>
                    <a:lnTo>
                      <a:pt x="1636" y="56"/>
                    </a:lnTo>
                    <a:lnTo>
                      <a:pt x="1666" y="84"/>
                    </a:lnTo>
                    <a:lnTo>
                      <a:pt x="1690" y="115"/>
                    </a:lnTo>
                    <a:lnTo>
                      <a:pt x="1709" y="150"/>
                    </a:lnTo>
                    <a:lnTo>
                      <a:pt x="1722" y="188"/>
                    </a:lnTo>
                    <a:lnTo>
                      <a:pt x="2155" y="2258"/>
                    </a:lnTo>
                    <a:lnTo>
                      <a:pt x="2160" y="2298"/>
                    </a:lnTo>
                    <a:lnTo>
                      <a:pt x="2159" y="2340"/>
                    </a:lnTo>
                    <a:lnTo>
                      <a:pt x="2152" y="2385"/>
                    </a:lnTo>
                    <a:lnTo>
                      <a:pt x="2141" y="2428"/>
                    </a:lnTo>
                    <a:lnTo>
                      <a:pt x="2125" y="2470"/>
                    </a:lnTo>
                    <a:lnTo>
                      <a:pt x="2105" y="2509"/>
                    </a:lnTo>
                    <a:lnTo>
                      <a:pt x="2080" y="2546"/>
                    </a:lnTo>
                    <a:lnTo>
                      <a:pt x="2052" y="2576"/>
                    </a:lnTo>
                    <a:lnTo>
                      <a:pt x="1221" y="3340"/>
                    </a:lnTo>
                    <a:lnTo>
                      <a:pt x="1194" y="3360"/>
                    </a:lnTo>
                    <a:lnTo>
                      <a:pt x="1163" y="3377"/>
                    </a:lnTo>
                    <a:lnTo>
                      <a:pt x="1130" y="3387"/>
                    </a:lnTo>
                    <a:lnTo>
                      <a:pt x="1096" y="3393"/>
                    </a:lnTo>
                    <a:lnTo>
                      <a:pt x="1062" y="3393"/>
                    </a:lnTo>
                    <a:lnTo>
                      <a:pt x="1029" y="3387"/>
                    </a:lnTo>
                    <a:lnTo>
                      <a:pt x="996" y="3377"/>
                    </a:lnTo>
                    <a:lnTo>
                      <a:pt x="966" y="3360"/>
                    </a:lnTo>
                    <a:lnTo>
                      <a:pt x="938" y="3340"/>
                    </a:lnTo>
                    <a:lnTo>
                      <a:pt x="107" y="2576"/>
                    </a:lnTo>
                    <a:lnTo>
                      <a:pt x="80" y="2546"/>
                    </a:lnTo>
                    <a:lnTo>
                      <a:pt x="55" y="2509"/>
                    </a:lnTo>
                    <a:lnTo>
                      <a:pt x="35" y="2470"/>
                    </a:lnTo>
                    <a:lnTo>
                      <a:pt x="19" y="2428"/>
                    </a:lnTo>
                    <a:lnTo>
                      <a:pt x="7" y="2385"/>
                    </a:lnTo>
                    <a:lnTo>
                      <a:pt x="1" y="2340"/>
                    </a:lnTo>
                    <a:lnTo>
                      <a:pt x="0" y="2298"/>
                    </a:lnTo>
                    <a:lnTo>
                      <a:pt x="5" y="2258"/>
                    </a:lnTo>
                    <a:lnTo>
                      <a:pt x="438" y="188"/>
                    </a:lnTo>
                    <a:lnTo>
                      <a:pt x="451" y="150"/>
                    </a:lnTo>
                    <a:lnTo>
                      <a:pt x="468" y="115"/>
                    </a:lnTo>
                    <a:lnTo>
                      <a:pt x="493" y="84"/>
                    </a:lnTo>
                    <a:lnTo>
                      <a:pt x="522" y="56"/>
                    </a:lnTo>
                    <a:lnTo>
                      <a:pt x="556" y="33"/>
                    </a:lnTo>
                    <a:lnTo>
                      <a:pt x="593" y="15"/>
                    </a:lnTo>
                    <a:lnTo>
                      <a:pt x="631" y="4"/>
                    </a:lnTo>
                    <a:lnTo>
                      <a:pt x="670" y="0"/>
                    </a:lnTo>
                    <a:close/>
                  </a:path>
                </a:pathLst>
              </a:custGeom>
              <a:grpFill/>
              <a:ln w="0">
                <a:noFill/>
                <a:prstDash val="solid"/>
                <a:round/>
              </a:ln>
            </p:spPr>
            <p:txBody>
              <a:bodyPr vert="horz" wrap="square" lIns="101600" tIns="50800" rIns="101600" bIns="50800" numCol="1" anchor="t" anchorCtr="0" compatLnSpc="1"/>
              <a:lstStyle/>
              <a:p>
                <a:endParaRPr lang="ru-RU" sz="1560"/>
              </a:p>
            </p:txBody>
          </p:sp>
        </p:grpSp>
        <p:grpSp>
          <p:nvGrpSpPr>
            <p:cNvPr id="75" name="Group 148"/>
            <p:cNvGrpSpPr/>
            <p:nvPr/>
          </p:nvGrpSpPr>
          <p:grpSpPr>
            <a:xfrm>
              <a:off x="4845326" y="3795285"/>
              <a:ext cx="472957" cy="383540"/>
              <a:chOff x="3175" y="1587"/>
              <a:chExt cx="4962526" cy="4024313"/>
            </a:xfrm>
            <a:solidFill>
              <a:schemeClr val="bg1"/>
            </a:solidFill>
          </p:grpSpPr>
          <p:sp>
            <p:nvSpPr>
              <p:cNvPr id="77" name="Freeform 22"/>
              <p:cNvSpPr>
                <a:spLocks noEditPoints="1"/>
              </p:cNvSpPr>
              <p:nvPr/>
            </p:nvSpPr>
            <p:spPr bwMode="auto">
              <a:xfrm>
                <a:off x="1454148" y="2998784"/>
                <a:ext cx="1025521" cy="1027116"/>
              </a:xfrm>
              <a:custGeom>
                <a:gdLst>
                  <a:gd name="T0" fmla="*/ 137 w 273"/>
                  <a:gd name="T1" fmla="*/ 273 h 273"/>
                  <a:gd name="T2" fmla="*/ 0 w 273"/>
                  <a:gd name="T3" fmla="*/ 136 h 273"/>
                  <a:gd name="T4" fmla="*/ 137 w 273"/>
                  <a:gd name="T5" fmla="*/ 0 h 273"/>
                  <a:gd name="T6" fmla="*/ 273 w 273"/>
                  <a:gd name="T7" fmla="*/ 136 h 273"/>
                  <a:gd name="T8" fmla="*/ 137 w 273"/>
                  <a:gd name="T9" fmla="*/ 273 h 273"/>
                  <a:gd name="T10" fmla="*/ 137 w 273"/>
                  <a:gd name="T11" fmla="*/ 91 h 273"/>
                  <a:gd name="T12" fmla="*/ 91 w 273"/>
                  <a:gd name="T13" fmla="*/ 136 h 273"/>
                  <a:gd name="T14" fmla="*/ 137 w 273"/>
                  <a:gd name="T15" fmla="*/ 182 h 273"/>
                  <a:gd name="T16" fmla="*/ 182 w 273"/>
                  <a:gd name="T17" fmla="*/ 136 h 273"/>
                  <a:gd name="T18" fmla="*/ 137 w 273"/>
                  <a:gd name="T19" fmla="*/ 91 h 2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3" h="273">
                    <a:moveTo>
                      <a:pt x="137" y="273"/>
                    </a:moveTo>
                    <a:cubicBezTo>
                      <a:pt x="61" y="273"/>
                      <a:pt x="0" y="212"/>
                      <a:pt x="0" y="136"/>
                    </a:cubicBezTo>
                    <a:cubicBezTo>
                      <a:pt x="0" y="61"/>
                      <a:pt x="61" y="0"/>
                      <a:pt x="137" y="0"/>
                    </a:cubicBezTo>
                    <a:cubicBezTo>
                      <a:pt x="212" y="0"/>
                      <a:pt x="273" y="61"/>
                      <a:pt x="273" y="136"/>
                    </a:cubicBezTo>
                    <a:cubicBezTo>
                      <a:pt x="273" y="212"/>
                      <a:pt x="212" y="273"/>
                      <a:pt x="137" y="273"/>
                    </a:cubicBezTo>
                    <a:close/>
                    <a:moveTo>
                      <a:pt x="137" y="91"/>
                    </a:moveTo>
                    <a:cubicBezTo>
                      <a:pt x="112" y="91"/>
                      <a:pt x="91" y="111"/>
                      <a:pt x="91" y="136"/>
                    </a:cubicBezTo>
                    <a:cubicBezTo>
                      <a:pt x="91" y="161"/>
                      <a:pt x="112" y="182"/>
                      <a:pt x="137" y="182"/>
                    </a:cubicBezTo>
                    <a:cubicBezTo>
                      <a:pt x="162" y="182"/>
                      <a:pt x="182" y="161"/>
                      <a:pt x="182" y="136"/>
                    </a:cubicBezTo>
                    <a:cubicBezTo>
                      <a:pt x="182" y="111"/>
                      <a:pt x="162" y="91"/>
                      <a:pt x="137" y="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78" name="Freeform 23"/>
              <p:cNvSpPr>
                <a:spLocks noEditPoints="1"/>
              </p:cNvSpPr>
              <p:nvPr/>
            </p:nvSpPr>
            <p:spPr bwMode="auto">
              <a:xfrm>
                <a:off x="3163888" y="2998784"/>
                <a:ext cx="1027116" cy="1027116"/>
              </a:xfrm>
              <a:custGeom>
                <a:gdLst>
                  <a:gd name="T0" fmla="*/ 137 w 273"/>
                  <a:gd name="T1" fmla="*/ 91 h 273"/>
                  <a:gd name="T2" fmla="*/ 182 w 273"/>
                  <a:gd name="T3" fmla="*/ 136 h 273"/>
                  <a:gd name="T4" fmla="*/ 137 w 273"/>
                  <a:gd name="T5" fmla="*/ 182 h 273"/>
                  <a:gd name="T6" fmla="*/ 91 w 273"/>
                  <a:gd name="T7" fmla="*/ 136 h 273"/>
                  <a:gd name="T8" fmla="*/ 137 w 273"/>
                  <a:gd name="T9" fmla="*/ 91 h 273"/>
                  <a:gd name="T10" fmla="*/ 137 w 273"/>
                  <a:gd name="T11" fmla="*/ 0 h 273"/>
                  <a:gd name="T12" fmla="*/ 0 w 273"/>
                  <a:gd name="T13" fmla="*/ 136 h 273"/>
                  <a:gd name="T14" fmla="*/ 137 w 273"/>
                  <a:gd name="T15" fmla="*/ 273 h 273"/>
                  <a:gd name="T16" fmla="*/ 273 w 273"/>
                  <a:gd name="T17" fmla="*/ 136 h 273"/>
                  <a:gd name="T18" fmla="*/ 137 w 273"/>
                  <a:gd name="T19" fmla="*/ 0 h 2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3" h="273">
                    <a:moveTo>
                      <a:pt x="137" y="91"/>
                    </a:moveTo>
                    <a:cubicBezTo>
                      <a:pt x="162" y="91"/>
                      <a:pt x="182" y="111"/>
                      <a:pt x="182" y="136"/>
                    </a:cubicBezTo>
                    <a:cubicBezTo>
                      <a:pt x="182" y="161"/>
                      <a:pt x="162" y="182"/>
                      <a:pt x="137" y="182"/>
                    </a:cubicBezTo>
                    <a:cubicBezTo>
                      <a:pt x="112" y="182"/>
                      <a:pt x="91" y="161"/>
                      <a:pt x="91" y="136"/>
                    </a:cubicBezTo>
                    <a:cubicBezTo>
                      <a:pt x="91" y="111"/>
                      <a:pt x="112" y="91"/>
                      <a:pt x="137" y="91"/>
                    </a:cubicBezTo>
                    <a:moveTo>
                      <a:pt x="137" y="0"/>
                    </a:moveTo>
                    <a:cubicBezTo>
                      <a:pt x="62" y="0"/>
                      <a:pt x="0" y="61"/>
                      <a:pt x="0" y="136"/>
                    </a:cubicBezTo>
                    <a:cubicBezTo>
                      <a:pt x="0" y="212"/>
                      <a:pt x="62" y="273"/>
                      <a:pt x="137" y="273"/>
                    </a:cubicBezTo>
                    <a:cubicBezTo>
                      <a:pt x="212" y="273"/>
                      <a:pt x="273" y="212"/>
                      <a:pt x="273" y="136"/>
                    </a:cubicBezTo>
                    <a:cubicBezTo>
                      <a:pt x="273" y="61"/>
                      <a:pt x="212" y="0"/>
                      <a:pt x="13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79" name="Freeform 24"/>
              <p:cNvSpPr/>
              <p:nvPr/>
            </p:nvSpPr>
            <p:spPr bwMode="auto">
              <a:xfrm>
                <a:off x="3175" y="1587"/>
                <a:ext cx="4619629" cy="2738440"/>
              </a:xfrm>
              <a:custGeom>
                <a:gdLst>
                  <a:gd name="T0" fmla="*/ 425 w 1229"/>
                  <a:gd name="T1" fmla="*/ 638 h 728"/>
                  <a:gd name="T2" fmla="*/ 295 w 1229"/>
                  <a:gd name="T3" fmla="*/ 0 h 728"/>
                  <a:gd name="T4" fmla="*/ 183 w 1229"/>
                  <a:gd name="T5" fmla="*/ 0 h 728"/>
                  <a:gd name="T6" fmla="*/ 45 w 1229"/>
                  <a:gd name="T7" fmla="*/ 0 h 728"/>
                  <a:gd name="T8" fmla="*/ 45 w 1229"/>
                  <a:gd name="T9" fmla="*/ 0 h 728"/>
                  <a:gd name="T10" fmla="*/ 0 w 1229"/>
                  <a:gd name="T11" fmla="*/ 46 h 728"/>
                  <a:gd name="T12" fmla="*/ 46 w 1229"/>
                  <a:gd name="T13" fmla="*/ 91 h 728"/>
                  <a:gd name="T14" fmla="*/ 48 w 1229"/>
                  <a:gd name="T15" fmla="*/ 91 h 728"/>
                  <a:gd name="T16" fmla="*/ 215 w 1229"/>
                  <a:gd name="T17" fmla="*/ 91 h 728"/>
                  <a:gd name="T18" fmla="*/ 345 w 1229"/>
                  <a:gd name="T19" fmla="*/ 728 h 728"/>
                  <a:gd name="T20" fmla="*/ 484 w 1229"/>
                  <a:gd name="T21" fmla="*/ 728 h 728"/>
                  <a:gd name="T22" fmla="*/ 1183 w 1229"/>
                  <a:gd name="T23" fmla="*/ 728 h 728"/>
                  <a:gd name="T24" fmla="*/ 1183 w 1229"/>
                  <a:gd name="T25" fmla="*/ 728 h 728"/>
                  <a:gd name="T26" fmla="*/ 1184 w 1229"/>
                  <a:gd name="T27" fmla="*/ 728 h 728"/>
                  <a:gd name="T28" fmla="*/ 1185 w 1229"/>
                  <a:gd name="T29" fmla="*/ 728 h 728"/>
                  <a:gd name="T30" fmla="*/ 1185 w 1229"/>
                  <a:gd name="T31" fmla="*/ 728 h 728"/>
                  <a:gd name="T32" fmla="*/ 1229 w 1229"/>
                  <a:gd name="T33" fmla="*/ 683 h 728"/>
                  <a:gd name="T34" fmla="*/ 1183 w 1229"/>
                  <a:gd name="T35" fmla="*/ 637 h 728"/>
                  <a:gd name="T36" fmla="*/ 425 w 1229"/>
                  <a:gd name="T37" fmla="*/ 638 h 7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29" h="728">
                    <a:moveTo>
                      <a:pt x="425" y="638"/>
                    </a:moveTo>
                    <a:cubicBezTo>
                      <a:pt x="295" y="0"/>
                      <a:pt x="295" y="0"/>
                      <a:pt x="295" y="0"/>
                    </a:cubicBezTo>
                    <a:cubicBezTo>
                      <a:pt x="183" y="0"/>
                      <a:pt x="183" y="0"/>
                      <a:pt x="183" y="0"/>
                    </a:cubicBezTo>
                    <a:cubicBezTo>
                      <a:pt x="45" y="0"/>
                      <a:pt x="45" y="0"/>
                      <a:pt x="45" y="0"/>
                    </a:cubicBezTo>
                    <a:cubicBezTo>
                      <a:pt x="45" y="0"/>
                      <a:pt x="45" y="0"/>
                      <a:pt x="45" y="0"/>
                    </a:cubicBezTo>
                    <a:cubicBezTo>
                      <a:pt x="20" y="0"/>
                      <a:pt x="0" y="21"/>
                      <a:pt x="0" y="46"/>
                    </a:cubicBezTo>
                    <a:cubicBezTo>
                      <a:pt x="0" y="71"/>
                      <a:pt x="20" y="91"/>
                      <a:pt x="46" y="91"/>
                    </a:cubicBezTo>
                    <a:cubicBezTo>
                      <a:pt x="46" y="91"/>
                      <a:pt x="47" y="91"/>
                      <a:pt x="48" y="91"/>
                    </a:cubicBezTo>
                    <a:cubicBezTo>
                      <a:pt x="215" y="91"/>
                      <a:pt x="215" y="91"/>
                      <a:pt x="215" y="91"/>
                    </a:cubicBezTo>
                    <a:cubicBezTo>
                      <a:pt x="345" y="728"/>
                      <a:pt x="345" y="728"/>
                      <a:pt x="345" y="728"/>
                    </a:cubicBezTo>
                    <a:cubicBezTo>
                      <a:pt x="484" y="728"/>
                      <a:pt x="484" y="728"/>
                      <a:pt x="484" y="728"/>
                    </a:cubicBezTo>
                    <a:cubicBezTo>
                      <a:pt x="1183" y="728"/>
                      <a:pt x="1183" y="728"/>
                      <a:pt x="1183" y="728"/>
                    </a:cubicBezTo>
                    <a:cubicBezTo>
                      <a:pt x="1183" y="728"/>
                      <a:pt x="1183" y="728"/>
                      <a:pt x="1183" y="728"/>
                    </a:cubicBezTo>
                    <a:cubicBezTo>
                      <a:pt x="1184" y="728"/>
                      <a:pt x="1184" y="728"/>
                      <a:pt x="1184" y="728"/>
                    </a:cubicBezTo>
                    <a:cubicBezTo>
                      <a:pt x="1185" y="728"/>
                      <a:pt x="1185" y="728"/>
                      <a:pt x="1185" y="728"/>
                    </a:cubicBezTo>
                    <a:cubicBezTo>
                      <a:pt x="1185" y="728"/>
                      <a:pt x="1185" y="728"/>
                      <a:pt x="1185" y="728"/>
                    </a:cubicBezTo>
                    <a:cubicBezTo>
                      <a:pt x="1209" y="727"/>
                      <a:pt x="1229" y="708"/>
                      <a:pt x="1229" y="683"/>
                    </a:cubicBezTo>
                    <a:cubicBezTo>
                      <a:pt x="1229" y="658"/>
                      <a:pt x="1209" y="637"/>
                      <a:pt x="1183" y="637"/>
                    </a:cubicBezTo>
                    <a:lnTo>
                      <a:pt x="425" y="6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80" name="Freeform 25"/>
              <p:cNvSpPr>
                <a:spLocks noEditPoints="1"/>
              </p:cNvSpPr>
              <p:nvPr/>
            </p:nvSpPr>
            <p:spPr bwMode="auto">
              <a:xfrm>
                <a:off x="1544636" y="344484"/>
                <a:ext cx="3421065" cy="1709740"/>
              </a:xfrm>
              <a:custGeom>
                <a:gdLst>
                  <a:gd name="T0" fmla="*/ 773 w 910"/>
                  <a:gd name="T1" fmla="*/ 364 h 455"/>
                  <a:gd name="T2" fmla="*/ 136 w 910"/>
                  <a:gd name="T3" fmla="*/ 364 h 455"/>
                  <a:gd name="T4" fmla="*/ 91 w 910"/>
                  <a:gd name="T5" fmla="*/ 410 h 455"/>
                  <a:gd name="T6" fmla="*/ 136 w 910"/>
                  <a:gd name="T7" fmla="*/ 455 h 455"/>
                  <a:gd name="T8" fmla="*/ 773 w 910"/>
                  <a:gd name="T9" fmla="*/ 455 h 455"/>
                  <a:gd name="T10" fmla="*/ 819 w 910"/>
                  <a:gd name="T11" fmla="*/ 410 h 455"/>
                  <a:gd name="T12" fmla="*/ 773 w 910"/>
                  <a:gd name="T13" fmla="*/ 364 h 455"/>
                  <a:gd name="T14" fmla="*/ 819 w 910"/>
                  <a:gd name="T15" fmla="*/ 182 h 455"/>
                  <a:gd name="T16" fmla="*/ 91 w 910"/>
                  <a:gd name="T17" fmla="*/ 182 h 455"/>
                  <a:gd name="T18" fmla="*/ 45 w 910"/>
                  <a:gd name="T19" fmla="*/ 228 h 455"/>
                  <a:gd name="T20" fmla="*/ 91 w 910"/>
                  <a:gd name="T21" fmla="*/ 273 h 455"/>
                  <a:gd name="T22" fmla="*/ 819 w 910"/>
                  <a:gd name="T23" fmla="*/ 273 h 455"/>
                  <a:gd name="T24" fmla="*/ 864 w 910"/>
                  <a:gd name="T25" fmla="*/ 228 h 455"/>
                  <a:gd name="T26" fmla="*/ 819 w 910"/>
                  <a:gd name="T27" fmla="*/ 182 h 455"/>
                  <a:gd name="T28" fmla="*/ 864 w 910"/>
                  <a:gd name="T29" fmla="*/ 0 h 455"/>
                  <a:gd name="T30" fmla="*/ 45 w 910"/>
                  <a:gd name="T31" fmla="*/ 0 h 455"/>
                  <a:gd name="T32" fmla="*/ 0 w 910"/>
                  <a:gd name="T33" fmla="*/ 46 h 455"/>
                  <a:gd name="T34" fmla="*/ 45 w 910"/>
                  <a:gd name="T35" fmla="*/ 91 h 455"/>
                  <a:gd name="T36" fmla="*/ 864 w 910"/>
                  <a:gd name="T37" fmla="*/ 91 h 455"/>
                  <a:gd name="T38" fmla="*/ 910 w 910"/>
                  <a:gd name="T39" fmla="*/ 46 h 455"/>
                  <a:gd name="T40" fmla="*/ 864 w 910"/>
                  <a:gd name="T41" fmla="*/ 0 h 4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10" h="455">
                    <a:moveTo>
                      <a:pt x="773" y="364"/>
                    </a:moveTo>
                    <a:cubicBezTo>
                      <a:pt x="136" y="364"/>
                      <a:pt x="136" y="364"/>
                      <a:pt x="136" y="364"/>
                    </a:cubicBezTo>
                    <a:cubicBezTo>
                      <a:pt x="111" y="364"/>
                      <a:pt x="91" y="385"/>
                      <a:pt x="91" y="410"/>
                    </a:cubicBezTo>
                    <a:cubicBezTo>
                      <a:pt x="91" y="435"/>
                      <a:pt x="111" y="455"/>
                      <a:pt x="136" y="455"/>
                    </a:cubicBezTo>
                    <a:cubicBezTo>
                      <a:pt x="773" y="455"/>
                      <a:pt x="773" y="455"/>
                      <a:pt x="773" y="455"/>
                    </a:cubicBezTo>
                    <a:cubicBezTo>
                      <a:pt x="799" y="455"/>
                      <a:pt x="819" y="435"/>
                      <a:pt x="819" y="410"/>
                    </a:cubicBezTo>
                    <a:cubicBezTo>
                      <a:pt x="819" y="385"/>
                      <a:pt x="799" y="364"/>
                      <a:pt x="773" y="364"/>
                    </a:cubicBezTo>
                    <a:close/>
                    <a:moveTo>
                      <a:pt x="819" y="182"/>
                    </a:moveTo>
                    <a:cubicBezTo>
                      <a:pt x="91" y="182"/>
                      <a:pt x="91" y="182"/>
                      <a:pt x="91" y="182"/>
                    </a:cubicBezTo>
                    <a:cubicBezTo>
                      <a:pt x="66" y="182"/>
                      <a:pt x="45" y="203"/>
                      <a:pt x="45" y="228"/>
                    </a:cubicBezTo>
                    <a:cubicBezTo>
                      <a:pt x="45" y="253"/>
                      <a:pt x="66" y="273"/>
                      <a:pt x="91" y="273"/>
                    </a:cubicBezTo>
                    <a:cubicBezTo>
                      <a:pt x="819" y="273"/>
                      <a:pt x="819" y="273"/>
                      <a:pt x="819" y="273"/>
                    </a:cubicBezTo>
                    <a:cubicBezTo>
                      <a:pt x="844" y="273"/>
                      <a:pt x="864" y="253"/>
                      <a:pt x="864" y="228"/>
                    </a:cubicBezTo>
                    <a:cubicBezTo>
                      <a:pt x="864" y="203"/>
                      <a:pt x="844" y="182"/>
                      <a:pt x="819" y="182"/>
                    </a:cubicBezTo>
                    <a:close/>
                    <a:moveTo>
                      <a:pt x="864" y="0"/>
                    </a:moveTo>
                    <a:cubicBezTo>
                      <a:pt x="45" y="0"/>
                      <a:pt x="45" y="0"/>
                      <a:pt x="45" y="0"/>
                    </a:cubicBezTo>
                    <a:cubicBezTo>
                      <a:pt x="20" y="0"/>
                      <a:pt x="0" y="21"/>
                      <a:pt x="0" y="46"/>
                    </a:cubicBezTo>
                    <a:cubicBezTo>
                      <a:pt x="0" y="71"/>
                      <a:pt x="20" y="91"/>
                      <a:pt x="45" y="91"/>
                    </a:cubicBezTo>
                    <a:cubicBezTo>
                      <a:pt x="864" y="91"/>
                      <a:pt x="864" y="91"/>
                      <a:pt x="864" y="91"/>
                    </a:cubicBezTo>
                    <a:cubicBezTo>
                      <a:pt x="890" y="91"/>
                      <a:pt x="910" y="71"/>
                      <a:pt x="910" y="46"/>
                    </a:cubicBezTo>
                    <a:cubicBezTo>
                      <a:pt x="910" y="21"/>
                      <a:pt x="890" y="0"/>
                      <a:pt x="86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sp>
          <p:nvSpPr>
            <p:cNvPr id="81" name="Freeform 8"/>
            <p:cNvSpPr>
              <a:spLocks noEditPoints="1"/>
            </p:cNvSpPr>
            <p:nvPr/>
          </p:nvSpPr>
          <p:spPr bwMode="auto">
            <a:xfrm>
              <a:off x="6124319" y="4059361"/>
              <a:ext cx="341700" cy="299684"/>
            </a:xfrm>
            <a:custGeom>
              <a:gdLst>
                <a:gd name="T0" fmla="*/ 168 w 336"/>
                <a:gd name="T1" fmla="*/ 0 h 294"/>
                <a:gd name="T2" fmla="*/ 0 w 336"/>
                <a:gd name="T3" fmla="*/ 126 h 294"/>
                <a:gd name="T4" fmla="*/ 74 w 336"/>
                <a:gd name="T5" fmla="*/ 230 h 294"/>
                <a:gd name="T6" fmla="*/ 74 w 336"/>
                <a:gd name="T7" fmla="*/ 231 h 294"/>
                <a:gd name="T8" fmla="*/ 53 w 336"/>
                <a:gd name="T9" fmla="*/ 281 h 294"/>
                <a:gd name="T10" fmla="*/ 53 w 336"/>
                <a:gd name="T11" fmla="*/ 281 h 294"/>
                <a:gd name="T12" fmla="*/ 53 w 336"/>
                <a:gd name="T13" fmla="*/ 284 h 294"/>
                <a:gd name="T14" fmla="*/ 62 w 336"/>
                <a:gd name="T15" fmla="*/ 294 h 294"/>
                <a:gd name="T16" fmla="*/ 65 w 336"/>
                <a:gd name="T17" fmla="*/ 294 h 294"/>
                <a:gd name="T18" fmla="*/ 136 w 336"/>
                <a:gd name="T19" fmla="*/ 250 h 294"/>
                <a:gd name="T20" fmla="*/ 168 w 336"/>
                <a:gd name="T21" fmla="*/ 252 h 294"/>
                <a:gd name="T22" fmla="*/ 336 w 336"/>
                <a:gd name="T23" fmla="*/ 126 h 294"/>
                <a:gd name="T24" fmla="*/ 168 w 336"/>
                <a:gd name="T25" fmla="*/ 0 h 294"/>
                <a:gd name="T26" fmla="*/ 168 w 336"/>
                <a:gd name="T27" fmla="*/ 231 h 294"/>
                <a:gd name="T28" fmla="*/ 139 w 336"/>
                <a:gd name="T29" fmla="*/ 229 h 294"/>
                <a:gd name="T30" fmla="*/ 136 w 336"/>
                <a:gd name="T31" fmla="*/ 229 h 294"/>
                <a:gd name="T32" fmla="*/ 119 w 336"/>
                <a:gd name="T33" fmla="*/ 236 h 294"/>
                <a:gd name="T34" fmla="*/ 87 w 336"/>
                <a:gd name="T35" fmla="*/ 263 h 294"/>
                <a:gd name="T36" fmla="*/ 94 w 336"/>
                <a:gd name="T37" fmla="*/ 232 h 294"/>
                <a:gd name="T38" fmla="*/ 95 w 336"/>
                <a:gd name="T39" fmla="*/ 230 h 294"/>
                <a:gd name="T40" fmla="*/ 83 w 336"/>
                <a:gd name="T41" fmla="*/ 212 h 294"/>
                <a:gd name="T42" fmla="*/ 21 w 336"/>
                <a:gd name="T43" fmla="*/ 126 h 294"/>
                <a:gd name="T44" fmla="*/ 168 w 336"/>
                <a:gd name="T45" fmla="*/ 21 h 294"/>
                <a:gd name="T46" fmla="*/ 315 w 336"/>
                <a:gd name="T47" fmla="*/ 126 h 294"/>
                <a:gd name="T48" fmla="*/ 168 w 336"/>
                <a:gd name="T49" fmla="*/ 231 h 29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36" h="294">
                  <a:moveTo>
                    <a:pt x="168" y="0"/>
                  </a:moveTo>
                  <a:cubicBezTo>
                    <a:pt x="75" y="0"/>
                    <a:pt x="0" y="56"/>
                    <a:pt x="0" y="126"/>
                  </a:cubicBezTo>
                  <a:cubicBezTo>
                    <a:pt x="0" y="169"/>
                    <a:pt x="29" y="208"/>
                    <a:pt x="74" y="230"/>
                  </a:cubicBezTo>
                  <a:cubicBezTo>
                    <a:pt x="74" y="231"/>
                    <a:pt x="74" y="231"/>
                    <a:pt x="74" y="231"/>
                  </a:cubicBezTo>
                  <a:cubicBezTo>
                    <a:pt x="74" y="250"/>
                    <a:pt x="59" y="270"/>
                    <a:pt x="53" y="281"/>
                  </a:cubicBezTo>
                  <a:cubicBezTo>
                    <a:pt x="53" y="281"/>
                    <a:pt x="53" y="281"/>
                    <a:pt x="53" y="281"/>
                  </a:cubicBezTo>
                  <a:cubicBezTo>
                    <a:pt x="53" y="282"/>
                    <a:pt x="53" y="283"/>
                    <a:pt x="53" y="284"/>
                  </a:cubicBezTo>
                  <a:cubicBezTo>
                    <a:pt x="53" y="290"/>
                    <a:pt x="57" y="294"/>
                    <a:pt x="62" y="294"/>
                  </a:cubicBezTo>
                  <a:cubicBezTo>
                    <a:pt x="63" y="294"/>
                    <a:pt x="65" y="294"/>
                    <a:pt x="65" y="294"/>
                  </a:cubicBezTo>
                  <a:cubicBezTo>
                    <a:pt x="98" y="288"/>
                    <a:pt x="128" y="258"/>
                    <a:pt x="136" y="250"/>
                  </a:cubicBezTo>
                  <a:cubicBezTo>
                    <a:pt x="146" y="251"/>
                    <a:pt x="157" y="252"/>
                    <a:pt x="168" y="252"/>
                  </a:cubicBezTo>
                  <a:cubicBezTo>
                    <a:pt x="261" y="252"/>
                    <a:pt x="336" y="196"/>
                    <a:pt x="336" y="126"/>
                  </a:cubicBezTo>
                  <a:cubicBezTo>
                    <a:pt x="336" y="56"/>
                    <a:pt x="261" y="0"/>
                    <a:pt x="168" y="0"/>
                  </a:cubicBezTo>
                  <a:close/>
                  <a:moveTo>
                    <a:pt x="168" y="231"/>
                  </a:moveTo>
                  <a:cubicBezTo>
                    <a:pt x="158" y="231"/>
                    <a:pt x="148" y="230"/>
                    <a:pt x="139" y="229"/>
                  </a:cubicBezTo>
                  <a:cubicBezTo>
                    <a:pt x="138" y="229"/>
                    <a:pt x="137" y="229"/>
                    <a:pt x="136" y="229"/>
                  </a:cubicBezTo>
                  <a:cubicBezTo>
                    <a:pt x="129" y="229"/>
                    <a:pt x="123" y="231"/>
                    <a:pt x="119" y="236"/>
                  </a:cubicBezTo>
                  <a:cubicBezTo>
                    <a:pt x="115" y="242"/>
                    <a:pt x="102" y="254"/>
                    <a:pt x="87" y="263"/>
                  </a:cubicBezTo>
                  <a:cubicBezTo>
                    <a:pt x="91" y="254"/>
                    <a:pt x="94" y="243"/>
                    <a:pt x="94" y="232"/>
                  </a:cubicBezTo>
                  <a:cubicBezTo>
                    <a:pt x="95" y="231"/>
                    <a:pt x="95" y="231"/>
                    <a:pt x="95" y="230"/>
                  </a:cubicBezTo>
                  <a:cubicBezTo>
                    <a:pt x="95" y="222"/>
                    <a:pt x="90" y="215"/>
                    <a:pt x="83" y="212"/>
                  </a:cubicBezTo>
                  <a:cubicBezTo>
                    <a:pt x="44" y="192"/>
                    <a:pt x="21" y="160"/>
                    <a:pt x="21" y="126"/>
                  </a:cubicBezTo>
                  <a:cubicBezTo>
                    <a:pt x="21" y="68"/>
                    <a:pt x="87" y="21"/>
                    <a:pt x="168" y="21"/>
                  </a:cubicBezTo>
                  <a:cubicBezTo>
                    <a:pt x="249" y="21"/>
                    <a:pt x="315" y="68"/>
                    <a:pt x="315" y="126"/>
                  </a:cubicBezTo>
                  <a:cubicBezTo>
                    <a:pt x="315" y="184"/>
                    <a:pt x="249" y="231"/>
                    <a:pt x="168" y="231"/>
                  </a:cubicBezTo>
                  <a:close/>
                </a:path>
              </a:pathLst>
            </a:custGeom>
            <a:solidFill>
              <a:schemeClr val="bg1"/>
            </a:solidFill>
            <a:ln>
              <a:noFill/>
            </a:ln>
          </p:spPr>
          <p:txBody>
            <a:bodyPr vert="horz" wrap="square" lIns="91440" tIns="45720" rIns="91440" bIns="45720" numCol="1" anchor="t" anchorCtr="0" compatLnSpc="1"/>
            <a:lstStyle/>
            <a:p>
              <a:endParaRPr lang="id-ID"/>
            </a:p>
          </p:txBody>
        </p:sp>
        <p:grpSp>
          <p:nvGrpSpPr>
            <p:cNvPr id="82" name="Group 153"/>
            <p:cNvGrpSpPr/>
            <p:nvPr/>
          </p:nvGrpSpPr>
          <p:grpSpPr>
            <a:xfrm>
              <a:off x="6174043" y="3475580"/>
              <a:ext cx="242252" cy="322337"/>
              <a:chOff x="7913689" y="-280997"/>
              <a:chExt cx="1733549" cy="2306654"/>
            </a:xfrm>
            <a:solidFill>
              <a:schemeClr val="bg1"/>
            </a:solidFill>
          </p:grpSpPr>
          <p:sp>
            <p:nvSpPr>
              <p:cNvPr id="83" name="Freeform 29"/>
              <p:cNvSpPr/>
              <p:nvPr/>
            </p:nvSpPr>
            <p:spPr bwMode="auto">
              <a:xfrm>
                <a:off x="8215313" y="1317625"/>
                <a:ext cx="1155697" cy="71439"/>
              </a:xfrm>
              <a:custGeom>
                <a:gdLst>
                  <a:gd name="T0" fmla="*/ 9 w 306"/>
                  <a:gd name="T1" fmla="*/ 0 h 19"/>
                  <a:gd name="T2" fmla="*/ 0 w 306"/>
                  <a:gd name="T3" fmla="*/ 10 h 19"/>
                  <a:gd name="T4" fmla="*/ 9 w 306"/>
                  <a:gd name="T5" fmla="*/ 19 h 19"/>
                  <a:gd name="T6" fmla="*/ 297 w 306"/>
                  <a:gd name="T7" fmla="*/ 19 h 19"/>
                  <a:gd name="T8" fmla="*/ 306 w 306"/>
                  <a:gd name="T9" fmla="*/ 10 h 19"/>
                  <a:gd name="T10" fmla="*/ 297 w 306"/>
                  <a:gd name="T11" fmla="*/ 0 h 19"/>
                  <a:gd name="T12" fmla="*/ 9 w 306"/>
                  <a:gd name="T13" fmla="*/ 0 h 19"/>
                </a:gdLst>
                <a:cxnLst>
                  <a:cxn ang="0">
                    <a:pos x="T0" y="T1"/>
                  </a:cxn>
                  <a:cxn ang="0">
                    <a:pos x="T2" y="T3"/>
                  </a:cxn>
                  <a:cxn ang="0">
                    <a:pos x="T4" y="T5"/>
                  </a:cxn>
                  <a:cxn ang="0">
                    <a:pos x="T6" y="T7"/>
                  </a:cxn>
                  <a:cxn ang="0">
                    <a:pos x="T8" y="T9"/>
                  </a:cxn>
                  <a:cxn ang="0">
                    <a:pos x="T10" y="T11"/>
                  </a:cxn>
                  <a:cxn ang="0">
                    <a:pos x="T12" y="T13"/>
                  </a:cxn>
                </a:cxnLst>
                <a:rect l="0" t="0" r="r" b="b"/>
                <a:pathLst>
                  <a:path w="306" h="19">
                    <a:moveTo>
                      <a:pt x="9" y="0"/>
                    </a:moveTo>
                    <a:cubicBezTo>
                      <a:pt x="4" y="0"/>
                      <a:pt x="0" y="5"/>
                      <a:pt x="0" y="10"/>
                    </a:cubicBezTo>
                    <a:cubicBezTo>
                      <a:pt x="0" y="15"/>
                      <a:pt x="4" y="19"/>
                      <a:pt x="9" y="19"/>
                    </a:cubicBezTo>
                    <a:cubicBezTo>
                      <a:pt x="297" y="19"/>
                      <a:pt x="297" y="19"/>
                      <a:pt x="297" y="19"/>
                    </a:cubicBezTo>
                    <a:cubicBezTo>
                      <a:pt x="302" y="19"/>
                      <a:pt x="306" y="15"/>
                      <a:pt x="306" y="10"/>
                    </a:cubicBezTo>
                    <a:cubicBezTo>
                      <a:pt x="306" y="5"/>
                      <a:pt x="302" y="0"/>
                      <a:pt x="297" y="0"/>
                    </a:cubicBezTo>
                    <a:lnTo>
                      <a:pt x="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84" name="Freeform 30"/>
              <p:cNvSpPr/>
              <p:nvPr/>
            </p:nvSpPr>
            <p:spPr bwMode="auto">
              <a:xfrm>
                <a:off x="8215313" y="1535118"/>
                <a:ext cx="1155697" cy="71439"/>
              </a:xfrm>
              <a:custGeom>
                <a:gdLst>
                  <a:gd name="T0" fmla="*/ 297 w 306"/>
                  <a:gd name="T1" fmla="*/ 0 h 19"/>
                  <a:gd name="T2" fmla="*/ 9 w 306"/>
                  <a:gd name="T3" fmla="*/ 0 h 19"/>
                  <a:gd name="T4" fmla="*/ 0 w 306"/>
                  <a:gd name="T5" fmla="*/ 9 h 19"/>
                  <a:gd name="T6" fmla="*/ 9 w 306"/>
                  <a:gd name="T7" fmla="*/ 19 h 19"/>
                  <a:gd name="T8" fmla="*/ 297 w 306"/>
                  <a:gd name="T9" fmla="*/ 19 h 19"/>
                  <a:gd name="T10" fmla="*/ 306 w 306"/>
                  <a:gd name="T11" fmla="*/ 9 h 19"/>
                  <a:gd name="T12" fmla="*/ 297 w 306"/>
                  <a:gd name="T13" fmla="*/ 0 h 19"/>
                </a:gdLst>
                <a:cxnLst>
                  <a:cxn ang="0">
                    <a:pos x="T0" y="T1"/>
                  </a:cxn>
                  <a:cxn ang="0">
                    <a:pos x="T2" y="T3"/>
                  </a:cxn>
                  <a:cxn ang="0">
                    <a:pos x="T4" y="T5"/>
                  </a:cxn>
                  <a:cxn ang="0">
                    <a:pos x="T6" y="T7"/>
                  </a:cxn>
                  <a:cxn ang="0">
                    <a:pos x="T8" y="T9"/>
                  </a:cxn>
                  <a:cxn ang="0">
                    <a:pos x="T10" y="T11"/>
                  </a:cxn>
                  <a:cxn ang="0">
                    <a:pos x="T12" y="T13"/>
                  </a:cxn>
                </a:cxnLst>
                <a:rect l="0" t="0" r="r" b="b"/>
                <a:pathLst>
                  <a:path w="306" h="19">
                    <a:moveTo>
                      <a:pt x="297" y="0"/>
                    </a:moveTo>
                    <a:cubicBezTo>
                      <a:pt x="9" y="0"/>
                      <a:pt x="9" y="0"/>
                      <a:pt x="9" y="0"/>
                    </a:cubicBezTo>
                    <a:cubicBezTo>
                      <a:pt x="4" y="0"/>
                      <a:pt x="0" y="4"/>
                      <a:pt x="0" y="9"/>
                    </a:cubicBezTo>
                    <a:cubicBezTo>
                      <a:pt x="0" y="15"/>
                      <a:pt x="4" y="19"/>
                      <a:pt x="9" y="19"/>
                    </a:cubicBezTo>
                    <a:cubicBezTo>
                      <a:pt x="297" y="19"/>
                      <a:pt x="297" y="19"/>
                      <a:pt x="297" y="19"/>
                    </a:cubicBezTo>
                    <a:cubicBezTo>
                      <a:pt x="302" y="19"/>
                      <a:pt x="306" y="15"/>
                      <a:pt x="306" y="9"/>
                    </a:cubicBezTo>
                    <a:cubicBezTo>
                      <a:pt x="306" y="4"/>
                      <a:pt x="302" y="0"/>
                      <a:pt x="29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02" name="Freeform 31"/>
              <p:cNvSpPr>
                <a:spLocks noEditPoints="1"/>
              </p:cNvSpPr>
              <p:nvPr/>
            </p:nvSpPr>
            <p:spPr bwMode="auto">
              <a:xfrm>
                <a:off x="7913689" y="-280997"/>
                <a:ext cx="1733549" cy="2306654"/>
              </a:xfrm>
              <a:custGeom>
                <a:gdLst>
                  <a:gd name="T0" fmla="*/ 353 w 459"/>
                  <a:gd name="T1" fmla="*/ 12 h 612"/>
                  <a:gd name="T2" fmla="*/ 325 w 459"/>
                  <a:gd name="T3" fmla="*/ 0 h 612"/>
                  <a:gd name="T4" fmla="*/ 57 w 459"/>
                  <a:gd name="T5" fmla="*/ 0 h 612"/>
                  <a:gd name="T6" fmla="*/ 0 w 459"/>
                  <a:gd name="T7" fmla="*/ 57 h 612"/>
                  <a:gd name="T8" fmla="*/ 0 w 459"/>
                  <a:gd name="T9" fmla="*/ 555 h 612"/>
                  <a:gd name="T10" fmla="*/ 57 w 459"/>
                  <a:gd name="T11" fmla="*/ 612 h 612"/>
                  <a:gd name="T12" fmla="*/ 402 w 459"/>
                  <a:gd name="T13" fmla="*/ 612 h 612"/>
                  <a:gd name="T14" fmla="*/ 459 w 459"/>
                  <a:gd name="T15" fmla="*/ 555 h 612"/>
                  <a:gd name="T16" fmla="*/ 459 w 459"/>
                  <a:gd name="T17" fmla="*/ 153 h 612"/>
                  <a:gd name="T18" fmla="*/ 353 w 459"/>
                  <a:gd name="T19" fmla="*/ 12 h 612"/>
                  <a:gd name="T20" fmla="*/ 344 w 459"/>
                  <a:gd name="T21" fmla="*/ 59 h 612"/>
                  <a:gd name="T22" fmla="*/ 409 w 459"/>
                  <a:gd name="T23" fmla="*/ 134 h 612"/>
                  <a:gd name="T24" fmla="*/ 344 w 459"/>
                  <a:gd name="T25" fmla="*/ 134 h 612"/>
                  <a:gd name="T26" fmla="*/ 344 w 459"/>
                  <a:gd name="T27" fmla="*/ 59 h 612"/>
                  <a:gd name="T28" fmla="*/ 421 w 459"/>
                  <a:gd name="T29" fmla="*/ 555 h 612"/>
                  <a:gd name="T30" fmla="*/ 402 w 459"/>
                  <a:gd name="T31" fmla="*/ 574 h 612"/>
                  <a:gd name="T32" fmla="*/ 57 w 459"/>
                  <a:gd name="T33" fmla="*/ 574 h 612"/>
                  <a:gd name="T34" fmla="*/ 38 w 459"/>
                  <a:gd name="T35" fmla="*/ 555 h 612"/>
                  <a:gd name="T36" fmla="*/ 38 w 459"/>
                  <a:gd name="T37" fmla="*/ 57 h 612"/>
                  <a:gd name="T38" fmla="*/ 57 w 459"/>
                  <a:gd name="T39" fmla="*/ 38 h 612"/>
                  <a:gd name="T40" fmla="*/ 306 w 459"/>
                  <a:gd name="T41" fmla="*/ 38 h 612"/>
                  <a:gd name="T42" fmla="*/ 306 w 459"/>
                  <a:gd name="T43" fmla="*/ 172 h 612"/>
                  <a:gd name="T44" fmla="*/ 421 w 459"/>
                  <a:gd name="T45" fmla="*/ 172 h 612"/>
                  <a:gd name="T46" fmla="*/ 421 w 459"/>
                  <a:gd name="T47" fmla="*/ 555 h 6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9" h="612">
                    <a:moveTo>
                      <a:pt x="353" y="12"/>
                    </a:moveTo>
                    <a:cubicBezTo>
                      <a:pt x="346" y="4"/>
                      <a:pt x="336" y="0"/>
                      <a:pt x="325" y="0"/>
                    </a:cubicBezTo>
                    <a:cubicBezTo>
                      <a:pt x="57" y="0"/>
                      <a:pt x="57" y="0"/>
                      <a:pt x="57" y="0"/>
                    </a:cubicBezTo>
                    <a:cubicBezTo>
                      <a:pt x="26" y="0"/>
                      <a:pt x="0" y="25"/>
                      <a:pt x="0" y="57"/>
                    </a:cubicBezTo>
                    <a:cubicBezTo>
                      <a:pt x="0" y="555"/>
                      <a:pt x="0" y="555"/>
                      <a:pt x="0" y="555"/>
                    </a:cubicBezTo>
                    <a:cubicBezTo>
                      <a:pt x="0" y="587"/>
                      <a:pt x="26" y="612"/>
                      <a:pt x="57" y="612"/>
                    </a:cubicBezTo>
                    <a:cubicBezTo>
                      <a:pt x="402" y="612"/>
                      <a:pt x="402" y="612"/>
                      <a:pt x="402" y="612"/>
                    </a:cubicBezTo>
                    <a:cubicBezTo>
                      <a:pt x="434" y="612"/>
                      <a:pt x="459" y="587"/>
                      <a:pt x="459" y="555"/>
                    </a:cubicBezTo>
                    <a:cubicBezTo>
                      <a:pt x="459" y="153"/>
                      <a:pt x="459" y="153"/>
                      <a:pt x="459" y="153"/>
                    </a:cubicBezTo>
                    <a:cubicBezTo>
                      <a:pt x="459" y="138"/>
                      <a:pt x="459" y="127"/>
                      <a:pt x="353" y="12"/>
                    </a:cubicBezTo>
                    <a:close/>
                    <a:moveTo>
                      <a:pt x="344" y="59"/>
                    </a:moveTo>
                    <a:cubicBezTo>
                      <a:pt x="364" y="80"/>
                      <a:pt x="392" y="113"/>
                      <a:pt x="409" y="134"/>
                    </a:cubicBezTo>
                    <a:cubicBezTo>
                      <a:pt x="344" y="134"/>
                      <a:pt x="344" y="134"/>
                      <a:pt x="344" y="134"/>
                    </a:cubicBezTo>
                    <a:lnTo>
                      <a:pt x="344" y="59"/>
                    </a:lnTo>
                    <a:close/>
                    <a:moveTo>
                      <a:pt x="421" y="555"/>
                    </a:moveTo>
                    <a:cubicBezTo>
                      <a:pt x="421" y="566"/>
                      <a:pt x="412" y="574"/>
                      <a:pt x="402" y="574"/>
                    </a:cubicBezTo>
                    <a:cubicBezTo>
                      <a:pt x="57" y="574"/>
                      <a:pt x="57" y="574"/>
                      <a:pt x="57" y="574"/>
                    </a:cubicBezTo>
                    <a:cubicBezTo>
                      <a:pt x="47" y="574"/>
                      <a:pt x="38" y="566"/>
                      <a:pt x="38" y="555"/>
                    </a:cubicBezTo>
                    <a:cubicBezTo>
                      <a:pt x="38" y="57"/>
                      <a:pt x="38" y="57"/>
                      <a:pt x="38" y="57"/>
                    </a:cubicBezTo>
                    <a:cubicBezTo>
                      <a:pt x="38" y="47"/>
                      <a:pt x="47" y="38"/>
                      <a:pt x="57" y="38"/>
                    </a:cubicBezTo>
                    <a:cubicBezTo>
                      <a:pt x="306" y="38"/>
                      <a:pt x="306" y="38"/>
                      <a:pt x="306" y="38"/>
                    </a:cubicBezTo>
                    <a:cubicBezTo>
                      <a:pt x="306" y="172"/>
                      <a:pt x="306" y="172"/>
                      <a:pt x="306" y="172"/>
                    </a:cubicBezTo>
                    <a:cubicBezTo>
                      <a:pt x="421" y="172"/>
                      <a:pt x="421" y="172"/>
                      <a:pt x="421" y="172"/>
                    </a:cubicBezTo>
                    <a:lnTo>
                      <a:pt x="421" y="55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03" name="Freeform 32"/>
              <p:cNvSpPr/>
              <p:nvPr/>
            </p:nvSpPr>
            <p:spPr bwMode="auto">
              <a:xfrm>
                <a:off x="8199441" y="77778"/>
                <a:ext cx="725487" cy="146047"/>
              </a:xfrm>
              <a:custGeom>
                <a:gdLst>
                  <a:gd name="T0" fmla="*/ 19 w 192"/>
                  <a:gd name="T1" fmla="*/ 39 h 39"/>
                  <a:gd name="T2" fmla="*/ 173 w 192"/>
                  <a:gd name="T3" fmla="*/ 39 h 39"/>
                  <a:gd name="T4" fmla="*/ 192 w 192"/>
                  <a:gd name="T5" fmla="*/ 20 h 39"/>
                  <a:gd name="T6" fmla="*/ 173 w 192"/>
                  <a:gd name="T7" fmla="*/ 0 h 39"/>
                  <a:gd name="T8" fmla="*/ 19 w 192"/>
                  <a:gd name="T9" fmla="*/ 0 h 39"/>
                  <a:gd name="T10" fmla="*/ 0 w 192"/>
                  <a:gd name="T11" fmla="*/ 20 h 39"/>
                  <a:gd name="T12" fmla="*/ 19 w 192"/>
                  <a:gd name="T13" fmla="*/ 39 h 39"/>
                </a:gdLst>
                <a:cxnLst>
                  <a:cxn ang="0">
                    <a:pos x="T0" y="T1"/>
                  </a:cxn>
                  <a:cxn ang="0">
                    <a:pos x="T2" y="T3"/>
                  </a:cxn>
                  <a:cxn ang="0">
                    <a:pos x="T4" y="T5"/>
                  </a:cxn>
                  <a:cxn ang="0">
                    <a:pos x="T6" y="T7"/>
                  </a:cxn>
                  <a:cxn ang="0">
                    <a:pos x="T8" y="T9"/>
                  </a:cxn>
                  <a:cxn ang="0">
                    <a:pos x="T10" y="T11"/>
                  </a:cxn>
                  <a:cxn ang="0">
                    <a:pos x="T12" y="T13"/>
                  </a:cxn>
                </a:cxnLst>
                <a:rect l="0" t="0" r="r" b="b"/>
                <a:pathLst>
                  <a:path w="192" h="39">
                    <a:moveTo>
                      <a:pt x="19" y="39"/>
                    </a:moveTo>
                    <a:cubicBezTo>
                      <a:pt x="173" y="39"/>
                      <a:pt x="173" y="39"/>
                      <a:pt x="173" y="39"/>
                    </a:cubicBezTo>
                    <a:cubicBezTo>
                      <a:pt x="183" y="39"/>
                      <a:pt x="192" y="30"/>
                      <a:pt x="192" y="20"/>
                    </a:cubicBezTo>
                    <a:cubicBezTo>
                      <a:pt x="192" y="9"/>
                      <a:pt x="183" y="0"/>
                      <a:pt x="173" y="0"/>
                    </a:cubicBezTo>
                    <a:cubicBezTo>
                      <a:pt x="19" y="0"/>
                      <a:pt x="19" y="0"/>
                      <a:pt x="19" y="0"/>
                    </a:cubicBezTo>
                    <a:cubicBezTo>
                      <a:pt x="9" y="0"/>
                      <a:pt x="0" y="9"/>
                      <a:pt x="0" y="20"/>
                    </a:cubicBezTo>
                    <a:cubicBezTo>
                      <a:pt x="0" y="30"/>
                      <a:pt x="9" y="39"/>
                      <a:pt x="19"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04" name="Freeform 33"/>
              <p:cNvSpPr/>
              <p:nvPr/>
            </p:nvSpPr>
            <p:spPr bwMode="auto">
              <a:xfrm>
                <a:off x="8199441" y="438149"/>
                <a:ext cx="725487" cy="73027"/>
              </a:xfrm>
              <a:custGeom>
                <a:gdLst>
                  <a:gd name="T0" fmla="*/ 10 w 192"/>
                  <a:gd name="T1" fmla="*/ 19 h 19"/>
                  <a:gd name="T2" fmla="*/ 182 w 192"/>
                  <a:gd name="T3" fmla="*/ 19 h 19"/>
                  <a:gd name="T4" fmla="*/ 192 w 192"/>
                  <a:gd name="T5" fmla="*/ 10 h 19"/>
                  <a:gd name="T6" fmla="*/ 182 w 192"/>
                  <a:gd name="T7" fmla="*/ 0 h 19"/>
                  <a:gd name="T8" fmla="*/ 10 w 192"/>
                  <a:gd name="T9" fmla="*/ 0 h 19"/>
                  <a:gd name="T10" fmla="*/ 0 w 192"/>
                  <a:gd name="T11" fmla="*/ 10 h 19"/>
                  <a:gd name="T12" fmla="*/ 10 w 192"/>
                  <a:gd name="T13" fmla="*/ 19 h 19"/>
                </a:gdLst>
                <a:cxnLst>
                  <a:cxn ang="0">
                    <a:pos x="T0" y="T1"/>
                  </a:cxn>
                  <a:cxn ang="0">
                    <a:pos x="T2" y="T3"/>
                  </a:cxn>
                  <a:cxn ang="0">
                    <a:pos x="T4" y="T5"/>
                  </a:cxn>
                  <a:cxn ang="0">
                    <a:pos x="T6" y="T7"/>
                  </a:cxn>
                  <a:cxn ang="0">
                    <a:pos x="T8" y="T9"/>
                  </a:cxn>
                  <a:cxn ang="0">
                    <a:pos x="T10" y="T11"/>
                  </a:cxn>
                  <a:cxn ang="0">
                    <a:pos x="T12" y="T13"/>
                  </a:cxn>
                </a:cxnLst>
                <a:rect l="0" t="0" r="r" b="b"/>
                <a:pathLst>
                  <a:path w="192" h="19">
                    <a:moveTo>
                      <a:pt x="10" y="19"/>
                    </a:moveTo>
                    <a:cubicBezTo>
                      <a:pt x="182" y="19"/>
                      <a:pt x="182" y="19"/>
                      <a:pt x="182" y="19"/>
                    </a:cubicBezTo>
                    <a:cubicBezTo>
                      <a:pt x="188" y="19"/>
                      <a:pt x="192" y="15"/>
                      <a:pt x="192" y="10"/>
                    </a:cubicBezTo>
                    <a:cubicBezTo>
                      <a:pt x="192" y="4"/>
                      <a:pt x="188" y="0"/>
                      <a:pt x="182" y="0"/>
                    </a:cubicBezTo>
                    <a:cubicBezTo>
                      <a:pt x="10" y="0"/>
                      <a:pt x="10" y="0"/>
                      <a:pt x="10" y="0"/>
                    </a:cubicBezTo>
                    <a:cubicBezTo>
                      <a:pt x="5" y="0"/>
                      <a:pt x="0" y="4"/>
                      <a:pt x="0" y="10"/>
                    </a:cubicBezTo>
                    <a:cubicBezTo>
                      <a:pt x="0" y="15"/>
                      <a:pt x="5" y="19"/>
                      <a:pt x="10"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05" name="Freeform 34"/>
              <p:cNvSpPr/>
              <p:nvPr/>
            </p:nvSpPr>
            <p:spPr bwMode="auto">
              <a:xfrm>
                <a:off x="8199441" y="657224"/>
                <a:ext cx="1160463" cy="71439"/>
              </a:xfrm>
              <a:custGeom>
                <a:gdLst>
                  <a:gd name="T0" fmla="*/ 0 w 307"/>
                  <a:gd name="T1" fmla="*/ 9 h 19"/>
                  <a:gd name="T2" fmla="*/ 10 w 307"/>
                  <a:gd name="T3" fmla="*/ 19 h 19"/>
                  <a:gd name="T4" fmla="*/ 297 w 307"/>
                  <a:gd name="T5" fmla="*/ 19 h 19"/>
                  <a:gd name="T6" fmla="*/ 307 w 307"/>
                  <a:gd name="T7" fmla="*/ 9 h 19"/>
                  <a:gd name="T8" fmla="*/ 297 w 307"/>
                  <a:gd name="T9" fmla="*/ 0 h 19"/>
                  <a:gd name="T10" fmla="*/ 10 w 307"/>
                  <a:gd name="T11" fmla="*/ 0 h 19"/>
                  <a:gd name="T12" fmla="*/ 0 w 307"/>
                  <a:gd name="T13" fmla="*/ 9 h 19"/>
                </a:gdLst>
                <a:cxnLst>
                  <a:cxn ang="0">
                    <a:pos x="T0" y="T1"/>
                  </a:cxn>
                  <a:cxn ang="0">
                    <a:pos x="T2" y="T3"/>
                  </a:cxn>
                  <a:cxn ang="0">
                    <a:pos x="T4" y="T5"/>
                  </a:cxn>
                  <a:cxn ang="0">
                    <a:pos x="T6" y="T7"/>
                  </a:cxn>
                  <a:cxn ang="0">
                    <a:pos x="T8" y="T9"/>
                  </a:cxn>
                  <a:cxn ang="0">
                    <a:pos x="T10" y="T11"/>
                  </a:cxn>
                  <a:cxn ang="0">
                    <a:pos x="T12" y="T13"/>
                  </a:cxn>
                </a:cxnLst>
                <a:rect l="0" t="0" r="r" b="b"/>
                <a:pathLst>
                  <a:path w="307" h="19">
                    <a:moveTo>
                      <a:pt x="0" y="9"/>
                    </a:moveTo>
                    <a:cubicBezTo>
                      <a:pt x="0" y="14"/>
                      <a:pt x="5" y="19"/>
                      <a:pt x="10" y="19"/>
                    </a:cubicBezTo>
                    <a:cubicBezTo>
                      <a:pt x="297" y="19"/>
                      <a:pt x="297" y="19"/>
                      <a:pt x="297" y="19"/>
                    </a:cubicBezTo>
                    <a:cubicBezTo>
                      <a:pt x="302" y="19"/>
                      <a:pt x="307" y="14"/>
                      <a:pt x="307" y="9"/>
                    </a:cubicBezTo>
                    <a:cubicBezTo>
                      <a:pt x="307" y="4"/>
                      <a:pt x="302" y="0"/>
                      <a:pt x="297" y="0"/>
                    </a:cubicBezTo>
                    <a:cubicBezTo>
                      <a:pt x="10" y="0"/>
                      <a:pt x="10" y="0"/>
                      <a:pt x="10" y="0"/>
                    </a:cubicBezTo>
                    <a:cubicBezTo>
                      <a:pt x="5" y="0"/>
                      <a:pt x="0" y="4"/>
                      <a:pt x="0"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06" name="Freeform 35"/>
              <p:cNvSpPr/>
              <p:nvPr/>
            </p:nvSpPr>
            <p:spPr bwMode="auto">
              <a:xfrm>
                <a:off x="8199441" y="1087437"/>
                <a:ext cx="1160463" cy="74616"/>
              </a:xfrm>
              <a:custGeom>
                <a:gdLst>
                  <a:gd name="T0" fmla="*/ 297 w 307"/>
                  <a:gd name="T1" fmla="*/ 20 h 20"/>
                  <a:gd name="T2" fmla="*/ 307 w 307"/>
                  <a:gd name="T3" fmla="*/ 10 h 20"/>
                  <a:gd name="T4" fmla="*/ 297 w 307"/>
                  <a:gd name="T5" fmla="*/ 0 h 20"/>
                  <a:gd name="T6" fmla="*/ 10 w 307"/>
                  <a:gd name="T7" fmla="*/ 0 h 20"/>
                  <a:gd name="T8" fmla="*/ 0 w 307"/>
                  <a:gd name="T9" fmla="*/ 10 h 20"/>
                  <a:gd name="T10" fmla="*/ 10 w 307"/>
                  <a:gd name="T11" fmla="*/ 20 h 20"/>
                  <a:gd name="T12" fmla="*/ 297 w 307"/>
                  <a:gd name="T13" fmla="*/ 20 h 20"/>
                </a:gdLst>
                <a:cxnLst>
                  <a:cxn ang="0">
                    <a:pos x="T0" y="T1"/>
                  </a:cxn>
                  <a:cxn ang="0">
                    <a:pos x="T2" y="T3"/>
                  </a:cxn>
                  <a:cxn ang="0">
                    <a:pos x="T4" y="T5"/>
                  </a:cxn>
                  <a:cxn ang="0">
                    <a:pos x="T6" y="T7"/>
                  </a:cxn>
                  <a:cxn ang="0">
                    <a:pos x="T8" y="T9"/>
                  </a:cxn>
                  <a:cxn ang="0">
                    <a:pos x="T10" y="T11"/>
                  </a:cxn>
                  <a:cxn ang="0">
                    <a:pos x="T12" y="T13"/>
                  </a:cxn>
                </a:cxnLst>
                <a:rect l="0" t="0" r="r" b="b"/>
                <a:pathLst>
                  <a:path w="307" h="20">
                    <a:moveTo>
                      <a:pt x="297" y="20"/>
                    </a:moveTo>
                    <a:cubicBezTo>
                      <a:pt x="302" y="20"/>
                      <a:pt x="307" y="15"/>
                      <a:pt x="307" y="10"/>
                    </a:cubicBezTo>
                    <a:cubicBezTo>
                      <a:pt x="307" y="5"/>
                      <a:pt x="302" y="0"/>
                      <a:pt x="297" y="0"/>
                    </a:cubicBezTo>
                    <a:cubicBezTo>
                      <a:pt x="10" y="0"/>
                      <a:pt x="10" y="0"/>
                      <a:pt x="10" y="0"/>
                    </a:cubicBezTo>
                    <a:cubicBezTo>
                      <a:pt x="5" y="0"/>
                      <a:pt x="0" y="5"/>
                      <a:pt x="0" y="10"/>
                    </a:cubicBezTo>
                    <a:cubicBezTo>
                      <a:pt x="0" y="15"/>
                      <a:pt x="5" y="20"/>
                      <a:pt x="10" y="20"/>
                    </a:cubicBezTo>
                    <a:lnTo>
                      <a:pt x="297"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07" name="Freeform 36"/>
              <p:cNvSpPr/>
              <p:nvPr/>
            </p:nvSpPr>
            <p:spPr bwMode="auto">
              <a:xfrm>
                <a:off x="8199441" y="871540"/>
                <a:ext cx="1089025" cy="73027"/>
              </a:xfrm>
              <a:custGeom>
                <a:gdLst>
                  <a:gd name="T0" fmla="*/ 10 w 288"/>
                  <a:gd name="T1" fmla="*/ 19 h 19"/>
                  <a:gd name="T2" fmla="*/ 278 w 288"/>
                  <a:gd name="T3" fmla="*/ 19 h 19"/>
                  <a:gd name="T4" fmla="*/ 288 w 288"/>
                  <a:gd name="T5" fmla="*/ 10 h 19"/>
                  <a:gd name="T6" fmla="*/ 278 w 288"/>
                  <a:gd name="T7" fmla="*/ 0 h 19"/>
                  <a:gd name="T8" fmla="*/ 10 w 288"/>
                  <a:gd name="T9" fmla="*/ 0 h 19"/>
                  <a:gd name="T10" fmla="*/ 0 w 288"/>
                  <a:gd name="T11" fmla="*/ 10 h 19"/>
                  <a:gd name="T12" fmla="*/ 10 w 288"/>
                  <a:gd name="T13" fmla="*/ 19 h 19"/>
                </a:gdLst>
                <a:cxnLst>
                  <a:cxn ang="0">
                    <a:pos x="T0" y="T1"/>
                  </a:cxn>
                  <a:cxn ang="0">
                    <a:pos x="T2" y="T3"/>
                  </a:cxn>
                  <a:cxn ang="0">
                    <a:pos x="T4" y="T5"/>
                  </a:cxn>
                  <a:cxn ang="0">
                    <a:pos x="T6" y="T7"/>
                  </a:cxn>
                  <a:cxn ang="0">
                    <a:pos x="T8" y="T9"/>
                  </a:cxn>
                  <a:cxn ang="0">
                    <a:pos x="T10" y="T11"/>
                  </a:cxn>
                  <a:cxn ang="0">
                    <a:pos x="T12" y="T13"/>
                  </a:cxn>
                </a:cxnLst>
                <a:rect l="0" t="0" r="r" b="b"/>
                <a:pathLst>
                  <a:path w="288" h="19">
                    <a:moveTo>
                      <a:pt x="10" y="19"/>
                    </a:moveTo>
                    <a:cubicBezTo>
                      <a:pt x="278" y="19"/>
                      <a:pt x="278" y="19"/>
                      <a:pt x="278" y="19"/>
                    </a:cubicBezTo>
                    <a:cubicBezTo>
                      <a:pt x="283" y="19"/>
                      <a:pt x="288" y="15"/>
                      <a:pt x="288" y="10"/>
                    </a:cubicBezTo>
                    <a:cubicBezTo>
                      <a:pt x="288" y="4"/>
                      <a:pt x="283" y="0"/>
                      <a:pt x="278" y="0"/>
                    </a:cubicBezTo>
                    <a:cubicBezTo>
                      <a:pt x="10" y="0"/>
                      <a:pt x="10" y="0"/>
                      <a:pt x="10" y="0"/>
                    </a:cubicBezTo>
                    <a:cubicBezTo>
                      <a:pt x="5" y="0"/>
                      <a:pt x="0" y="4"/>
                      <a:pt x="0" y="10"/>
                    </a:cubicBezTo>
                    <a:cubicBezTo>
                      <a:pt x="0" y="15"/>
                      <a:pt x="5" y="19"/>
                      <a:pt x="10"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grpSp>
          <p:nvGrpSpPr>
            <p:cNvPr id="108" name="Группа 66"/>
            <p:cNvGrpSpPr/>
            <p:nvPr/>
          </p:nvGrpSpPr>
          <p:grpSpPr>
            <a:xfrm>
              <a:off x="6217538" y="2386739"/>
              <a:ext cx="157841" cy="324450"/>
              <a:chOff x="5380038" y="2681288"/>
              <a:chExt cx="1714500" cy="3524250"/>
            </a:xfrm>
            <a:solidFill>
              <a:schemeClr val="bg1"/>
            </a:solidFill>
          </p:grpSpPr>
          <p:sp>
            <p:nvSpPr>
              <p:cNvPr id="109" name="Freeform 701"/>
              <p:cNvSpPr/>
              <p:nvPr/>
            </p:nvSpPr>
            <p:spPr bwMode="auto">
              <a:xfrm>
                <a:off x="5721350" y="2681288"/>
                <a:ext cx="1033462" cy="650876"/>
              </a:xfrm>
              <a:custGeom>
                <a:gdLst>
                  <a:gd name="T0" fmla="*/ 178 w 1302"/>
                  <a:gd name="T1" fmla="*/ 0 h 820"/>
                  <a:gd name="T2" fmla="*/ 1125 w 1302"/>
                  <a:gd name="T3" fmla="*/ 0 h 820"/>
                  <a:gd name="T4" fmla="*/ 1163 w 1302"/>
                  <a:gd name="T5" fmla="*/ 4 h 820"/>
                  <a:gd name="T6" fmla="*/ 1198 w 1302"/>
                  <a:gd name="T7" fmla="*/ 15 h 820"/>
                  <a:gd name="T8" fmla="*/ 1229 w 1302"/>
                  <a:gd name="T9" fmla="*/ 34 h 820"/>
                  <a:gd name="T10" fmla="*/ 1256 w 1302"/>
                  <a:gd name="T11" fmla="*/ 57 h 820"/>
                  <a:gd name="T12" fmla="*/ 1278 w 1302"/>
                  <a:gd name="T13" fmla="*/ 85 h 820"/>
                  <a:gd name="T14" fmla="*/ 1293 w 1302"/>
                  <a:gd name="T15" fmla="*/ 118 h 820"/>
                  <a:gd name="T16" fmla="*/ 1301 w 1302"/>
                  <a:gd name="T17" fmla="*/ 153 h 820"/>
                  <a:gd name="T18" fmla="*/ 1302 w 1302"/>
                  <a:gd name="T19" fmla="*/ 192 h 820"/>
                  <a:gd name="T20" fmla="*/ 1268 w 1302"/>
                  <a:gd name="T21" fmla="*/ 628 h 820"/>
                  <a:gd name="T22" fmla="*/ 1262 w 1302"/>
                  <a:gd name="T23" fmla="*/ 667 h 820"/>
                  <a:gd name="T24" fmla="*/ 1247 w 1302"/>
                  <a:gd name="T25" fmla="*/ 702 h 820"/>
                  <a:gd name="T26" fmla="*/ 1227 w 1302"/>
                  <a:gd name="T27" fmla="*/ 735 h 820"/>
                  <a:gd name="T28" fmla="*/ 1201 w 1302"/>
                  <a:gd name="T29" fmla="*/ 763 h 820"/>
                  <a:gd name="T30" fmla="*/ 1171 w 1302"/>
                  <a:gd name="T31" fmla="*/ 787 h 820"/>
                  <a:gd name="T32" fmla="*/ 1137 w 1302"/>
                  <a:gd name="T33" fmla="*/ 805 h 820"/>
                  <a:gd name="T34" fmla="*/ 1099 w 1302"/>
                  <a:gd name="T35" fmla="*/ 816 h 820"/>
                  <a:gd name="T36" fmla="*/ 1061 w 1302"/>
                  <a:gd name="T37" fmla="*/ 820 h 820"/>
                  <a:gd name="T38" fmla="*/ 241 w 1302"/>
                  <a:gd name="T39" fmla="*/ 820 h 820"/>
                  <a:gd name="T40" fmla="*/ 202 w 1302"/>
                  <a:gd name="T41" fmla="*/ 816 h 820"/>
                  <a:gd name="T42" fmla="*/ 165 w 1302"/>
                  <a:gd name="T43" fmla="*/ 805 h 820"/>
                  <a:gd name="T44" fmla="*/ 132 w 1302"/>
                  <a:gd name="T45" fmla="*/ 787 h 820"/>
                  <a:gd name="T46" fmla="*/ 102 w 1302"/>
                  <a:gd name="T47" fmla="*/ 763 h 820"/>
                  <a:gd name="T48" fmla="*/ 76 w 1302"/>
                  <a:gd name="T49" fmla="*/ 735 h 820"/>
                  <a:gd name="T50" fmla="*/ 56 w 1302"/>
                  <a:gd name="T51" fmla="*/ 702 h 820"/>
                  <a:gd name="T52" fmla="*/ 41 w 1302"/>
                  <a:gd name="T53" fmla="*/ 667 h 820"/>
                  <a:gd name="T54" fmla="*/ 34 w 1302"/>
                  <a:gd name="T55" fmla="*/ 628 h 820"/>
                  <a:gd name="T56" fmla="*/ 0 w 1302"/>
                  <a:gd name="T57" fmla="*/ 192 h 820"/>
                  <a:gd name="T58" fmla="*/ 2 w 1302"/>
                  <a:gd name="T59" fmla="*/ 153 h 820"/>
                  <a:gd name="T60" fmla="*/ 10 w 1302"/>
                  <a:gd name="T61" fmla="*/ 118 h 820"/>
                  <a:gd name="T62" fmla="*/ 25 w 1302"/>
                  <a:gd name="T63" fmla="*/ 85 h 820"/>
                  <a:gd name="T64" fmla="*/ 46 w 1302"/>
                  <a:gd name="T65" fmla="*/ 57 h 820"/>
                  <a:gd name="T66" fmla="*/ 72 w 1302"/>
                  <a:gd name="T67" fmla="*/ 34 h 820"/>
                  <a:gd name="T68" fmla="*/ 105 w 1302"/>
                  <a:gd name="T69" fmla="*/ 15 h 820"/>
                  <a:gd name="T70" fmla="*/ 140 w 1302"/>
                  <a:gd name="T71" fmla="*/ 4 h 820"/>
                  <a:gd name="T72" fmla="*/ 178 w 1302"/>
                  <a:gd name="T73" fmla="*/ 0 h 82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2" h="820">
                    <a:moveTo>
                      <a:pt x="178" y="0"/>
                    </a:moveTo>
                    <a:lnTo>
                      <a:pt x="1125" y="0"/>
                    </a:lnTo>
                    <a:lnTo>
                      <a:pt x="1163" y="4"/>
                    </a:lnTo>
                    <a:lnTo>
                      <a:pt x="1198" y="15"/>
                    </a:lnTo>
                    <a:lnTo>
                      <a:pt x="1229" y="34"/>
                    </a:lnTo>
                    <a:lnTo>
                      <a:pt x="1256" y="57"/>
                    </a:lnTo>
                    <a:lnTo>
                      <a:pt x="1278" y="85"/>
                    </a:lnTo>
                    <a:lnTo>
                      <a:pt x="1293" y="118"/>
                    </a:lnTo>
                    <a:lnTo>
                      <a:pt x="1301" y="153"/>
                    </a:lnTo>
                    <a:lnTo>
                      <a:pt x="1302" y="192"/>
                    </a:lnTo>
                    <a:lnTo>
                      <a:pt x="1268" y="628"/>
                    </a:lnTo>
                    <a:lnTo>
                      <a:pt x="1262" y="667"/>
                    </a:lnTo>
                    <a:lnTo>
                      <a:pt x="1247" y="702"/>
                    </a:lnTo>
                    <a:lnTo>
                      <a:pt x="1227" y="735"/>
                    </a:lnTo>
                    <a:lnTo>
                      <a:pt x="1201" y="763"/>
                    </a:lnTo>
                    <a:lnTo>
                      <a:pt x="1171" y="787"/>
                    </a:lnTo>
                    <a:lnTo>
                      <a:pt x="1137" y="805"/>
                    </a:lnTo>
                    <a:lnTo>
                      <a:pt x="1099" y="816"/>
                    </a:lnTo>
                    <a:lnTo>
                      <a:pt x="1061" y="820"/>
                    </a:lnTo>
                    <a:lnTo>
                      <a:pt x="241" y="820"/>
                    </a:lnTo>
                    <a:lnTo>
                      <a:pt x="202" y="816"/>
                    </a:lnTo>
                    <a:lnTo>
                      <a:pt x="165" y="805"/>
                    </a:lnTo>
                    <a:lnTo>
                      <a:pt x="132" y="787"/>
                    </a:lnTo>
                    <a:lnTo>
                      <a:pt x="102" y="763"/>
                    </a:lnTo>
                    <a:lnTo>
                      <a:pt x="76" y="735"/>
                    </a:lnTo>
                    <a:lnTo>
                      <a:pt x="56" y="702"/>
                    </a:lnTo>
                    <a:lnTo>
                      <a:pt x="41" y="667"/>
                    </a:lnTo>
                    <a:lnTo>
                      <a:pt x="34" y="628"/>
                    </a:lnTo>
                    <a:lnTo>
                      <a:pt x="0" y="192"/>
                    </a:lnTo>
                    <a:lnTo>
                      <a:pt x="2" y="153"/>
                    </a:lnTo>
                    <a:lnTo>
                      <a:pt x="10" y="118"/>
                    </a:lnTo>
                    <a:lnTo>
                      <a:pt x="25" y="85"/>
                    </a:lnTo>
                    <a:lnTo>
                      <a:pt x="46" y="57"/>
                    </a:lnTo>
                    <a:lnTo>
                      <a:pt x="72" y="34"/>
                    </a:lnTo>
                    <a:lnTo>
                      <a:pt x="105" y="15"/>
                    </a:lnTo>
                    <a:lnTo>
                      <a:pt x="140" y="4"/>
                    </a:lnTo>
                    <a:lnTo>
                      <a:pt x="178" y="0"/>
                    </a:lnTo>
                    <a:close/>
                  </a:path>
                </a:pathLst>
              </a:custGeom>
              <a:grpFill/>
              <a:ln w="0">
                <a:noFill/>
                <a:prstDash val="solid"/>
                <a:round/>
              </a:ln>
            </p:spPr>
            <p:txBody>
              <a:bodyPr vert="horz" wrap="square" lIns="101600" tIns="50800" rIns="101600" bIns="50800" numCol="1" anchor="t" anchorCtr="0" compatLnSpc="1"/>
              <a:lstStyle/>
              <a:p>
                <a:endParaRPr lang="ru-RU" sz="1560"/>
              </a:p>
            </p:txBody>
          </p:sp>
          <p:sp>
            <p:nvSpPr>
              <p:cNvPr id="110" name="Freeform 702"/>
              <p:cNvSpPr>
                <a:spLocks noEditPoints="1"/>
              </p:cNvSpPr>
              <p:nvPr/>
            </p:nvSpPr>
            <p:spPr bwMode="auto">
              <a:xfrm>
                <a:off x="5380038" y="3513139"/>
                <a:ext cx="1714500" cy="2692399"/>
              </a:xfrm>
              <a:custGeom>
                <a:gdLst>
                  <a:gd name="T0" fmla="*/ 1809 w 2160"/>
                  <a:gd name="T1" fmla="*/ 2018 h 3393"/>
                  <a:gd name="T2" fmla="*/ 531 w 2160"/>
                  <a:gd name="T3" fmla="*/ 2637 h 3393"/>
                  <a:gd name="T4" fmla="*/ 518 w 2160"/>
                  <a:gd name="T5" fmla="*/ 2651 h 3393"/>
                  <a:gd name="T6" fmla="*/ 544 w 2160"/>
                  <a:gd name="T7" fmla="*/ 2688 h 3393"/>
                  <a:gd name="T8" fmla="*/ 606 w 2160"/>
                  <a:gd name="T9" fmla="*/ 2746 h 3393"/>
                  <a:gd name="T10" fmla="*/ 651 w 2160"/>
                  <a:gd name="T11" fmla="*/ 2781 h 3393"/>
                  <a:gd name="T12" fmla="*/ 674 w 2160"/>
                  <a:gd name="T13" fmla="*/ 2777 h 3393"/>
                  <a:gd name="T14" fmla="*/ 1858 w 2160"/>
                  <a:gd name="T15" fmla="*/ 2209 h 3393"/>
                  <a:gd name="T16" fmla="*/ 1869 w 2160"/>
                  <a:gd name="T17" fmla="*/ 2183 h 3393"/>
                  <a:gd name="T18" fmla="*/ 1853 w 2160"/>
                  <a:gd name="T19" fmla="*/ 2105 h 3393"/>
                  <a:gd name="T20" fmla="*/ 1838 w 2160"/>
                  <a:gd name="T21" fmla="*/ 2031 h 3393"/>
                  <a:gd name="T22" fmla="*/ 1820 w 2160"/>
                  <a:gd name="T23" fmla="*/ 2016 h 3393"/>
                  <a:gd name="T24" fmla="*/ 1644 w 2160"/>
                  <a:gd name="T25" fmla="*/ 1247 h 3393"/>
                  <a:gd name="T26" fmla="*/ 363 w 2160"/>
                  <a:gd name="T27" fmla="*/ 1866 h 3393"/>
                  <a:gd name="T28" fmla="*/ 348 w 2160"/>
                  <a:gd name="T29" fmla="*/ 1876 h 3393"/>
                  <a:gd name="T30" fmla="*/ 332 w 2160"/>
                  <a:gd name="T31" fmla="*/ 1921 h 3393"/>
                  <a:gd name="T32" fmla="*/ 313 w 2160"/>
                  <a:gd name="T33" fmla="*/ 2008 h 3393"/>
                  <a:gd name="T34" fmla="*/ 295 w 2160"/>
                  <a:gd name="T35" fmla="*/ 2091 h 3393"/>
                  <a:gd name="T36" fmla="*/ 295 w 2160"/>
                  <a:gd name="T37" fmla="*/ 2106 h 3393"/>
                  <a:gd name="T38" fmla="*/ 300 w 2160"/>
                  <a:gd name="T39" fmla="*/ 2110 h 3393"/>
                  <a:gd name="T40" fmla="*/ 307 w 2160"/>
                  <a:gd name="T41" fmla="*/ 2110 h 3393"/>
                  <a:gd name="T42" fmla="*/ 310 w 2160"/>
                  <a:gd name="T43" fmla="*/ 2109 h 3393"/>
                  <a:gd name="T44" fmla="*/ 1698 w 2160"/>
                  <a:gd name="T45" fmla="*/ 1434 h 3393"/>
                  <a:gd name="T46" fmla="*/ 1708 w 2160"/>
                  <a:gd name="T47" fmla="*/ 1410 h 3393"/>
                  <a:gd name="T48" fmla="*/ 1692 w 2160"/>
                  <a:gd name="T49" fmla="*/ 1334 h 3393"/>
                  <a:gd name="T50" fmla="*/ 1675 w 2160"/>
                  <a:gd name="T51" fmla="*/ 1261 h 3393"/>
                  <a:gd name="T52" fmla="*/ 1658 w 2160"/>
                  <a:gd name="T53" fmla="*/ 1245 h 3393"/>
                  <a:gd name="T54" fmla="*/ 552 w 2160"/>
                  <a:gd name="T55" fmla="*/ 908 h 3393"/>
                  <a:gd name="T56" fmla="*/ 547 w 2160"/>
                  <a:gd name="T57" fmla="*/ 913 h 3393"/>
                  <a:gd name="T58" fmla="*/ 539 w 2160"/>
                  <a:gd name="T59" fmla="*/ 929 h 3393"/>
                  <a:gd name="T60" fmla="*/ 517 w 2160"/>
                  <a:gd name="T61" fmla="*/ 1031 h 3393"/>
                  <a:gd name="T62" fmla="*/ 497 w 2160"/>
                  <a:gd name="T63" fmla="*/ 1132 h 3393"/>
                  <a:gd name="T64" fmla="*/ 495 w 2160"/>
                  <a:gd name="T65" fmla="*/ 1146 h 3393"/>
                  <a:gd name="T66" fmla="*/ 499 w 2160"/>
                  <a:gd name="T67" fmla="*/ 1150 h 3393"/>
                  <a:gd name="T68" fmla="*/ 503 w 2160"/>
                  <a:gd name="T69" fmla="*/ 1149 h 3393"/>
                  <a:gd name="T70" fmla="*/ 1536 w 2160"/>
                  <a:gd name="T71" fmla="*/ 660 h 3393"/>
                  <a:gd name="T72" fmla="*/ 1544 w 2160"/>
                  <a:gd name="T73" fmla="*/ 653 h 3393"/>
                  <a:gd name="T74" fmla="*/ 1543 w 2160"/>
                  <a:gd name="T75" fmla="*/ 622 h 3393"/>
                  <a:gd name="T76" fmla="*/ 1531 w 2160"/>
                  <a:gd name="T77" fmla="*/ 567 h 3393"/>
                  <a:gd name="T78" fmla="*/ 1520 w 2160"/>
                  <a:gd name="T79" fmla="*/ 517 h 3393"/>
                  <a:gd name="T80" fmla="*/ 1510 w 2160"/>
                  <a:gd name="T81" fmla="*/ 479 h 3393"/>
                  <a:gd name="T82" fmla="*/ 1502 w 2160"/>
                  <a:gd name="T83" fmla="*/ 468 h 3393"/>
                  <a:gd name="T84" fmla="*/ 1489 w 2160"/>
                  <a:gd name="T85" fmla="*/ 0 h 3393"/>
                  <a:gd name="T86" fmla="*/ 1604 w 2160"/>
                  <a:gd name="T87" fmla="*/ 33 h 3393"/>
                  <a:gd name="T88" fmla="*/ 1690 w 2160"/>
                  <a:gd name="T89" fmla="*/ 115 h 3393"/>
                  <a:gd name="T90" fmla="*/ 2155 w 2160"/>
                  <a:gd name="T91" fmla="*/ 2258 h 3393"/>
                  <a:gd name="T92" fmla="*/ 2152 w 2160"/>
                  <a:gd name="T93" fmla="*/ 2385 h 3393"/>
                  <a:gd name="T94" fmla="*/ 2105 w 2160"/>
                  <a:gd name="T95" fmla="*/ 2509 h 3393"/>
                  <a:gd name="T96" fmla="*/ 1221 w 2160"/>
                  <a:gd name="T97" fmla="*/ 3340 h 3393"/>
                  <a:gd name="T98" fmla="*/ 1130 w 2160"/>
                  <a:gd name="T99" fmla="*/ 3387 h 3393"/>
                  <a:gd name="T100" fmla="*/ 1029 w 2160"/>
                  <a:gd name="T101" fmla="*/ 3387 h 3393"/>
                  <a:gd name="T102" fmla="*/ 938 w 2160"/>
                  <a:gd name="T103" fmla="*/ 3340 h 3393"/>
                  <a:gd name="T104" fmla="*/ 55 w 2160"/>
                  <a:gd name="T105" fmla="*/ 2509 h 3393"/>
                  <a:gd name="T106" fmla="*/ 7 w 2160"/>
                  <a:gd name="T107" fmla="*/ 2385 h 3393"/>
                  <a:gd name="T108" fmla="*/ 5 w 2160"/>
                  <a:gd name="T109" fmla="*/ 2258 h 3393"/>
                  <a:gd name="T110" fmla="*/ 468 w 2160"/>
                  <a:gd name="T111" fmla="*/ 115 h 3393"/>
                  <a:gd name="T112" fmla="*/ 556 w 2160"/>
                  <a:gd name="T113" fmla="*/ 33 h 3393"/>
                  <a:gd name="T114" fmla="*/ 670 w 2160"/>
                  <a:gd name="T115" fmla="*/ 0 h 33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60" h="3393">
                    <a:moveTo>
                      <a:pt x="1820" y="2016"/>
                    </a:moveTo>
                    <a:lnTo>
                      <a:pt x="1815" y="2017"/>
                    </a:lnTo>
                    <a:lnTo>
                      <a:pt x="1809" y="2018"/>
                    </a:lnTo>
                    <a:lnTo>
                      <a:pt x="1808" y="2020"/>
                    </a:lnTo>
                    <a:lnTo>
                      <a:pt x="532" y="2635"/>
                    </a:lnTo>
                    <a:lnTo>
                      <a:pt x="531" y="2637"/>
                    </a:lnTo>
                    <a:lnTo>
                      <a:pt x="525" y="2639"/>
                    </a:lnTo>
                    <a:lnTo>
                      <a:pt x="521" y="2645"/>
                    </a:lnTo>
                    <a:lnTo>
                      <a:pt x="518" y="2651"/>
                    </a:lnTo>
                    <a:lnTo>
                      <a:pt x="520" y="2660"/>
                    </a:lnTo>
                    <a:lnTo>
                      <a:pt x="526" y="2670"/>
                    </a:lnTo>
                    <a:lnTo>
                      <a:pt x="544" y="2688"/>
                    </a:lnTo>
                    <a:lnTo>
                      <a:pt x="563" y="2707"/>
                    </a:lnTo>
                    <a:lnTo>
                      <a:pt x="585" y="2726"/>
                    </a:lnTo>
                    <a:lnTo>
                      <a:pt x="606" y="2746"/>
                    </a:lnTo>
                    <a:lnTo>
                      <a:pt x="627" y="2764"/>
                    </a:lnTo>
                    <a:lnTo>
                      <a:pt x="643" y="2777"/>
                    </a:lnTo>
                    <a:lnTo>
                      <a:pt x="651" y="2781"/>
                    </a:lnTo>
                    <a:lnTo>
                      <a:pt x="659" y="2781"/>
                    </a:lnTo>
                    <a:lnTo>
                      <a:pt x="667" y="2780"/>
                    </a:lnTo>
                    <a:lnTo>
                      <a:pt x="674" y="2777"/>
                    </a:lnTo>
                    <a:lnTo>
                      <a:pt x="677" y="2776"/>
                    </a:lnTo>
                    <a:lnTo>
                      <a:pt x="1855" y="2210"/>
                    </a:lnTo>
                    <a:lnTo>
                      <a:pt x="1858" y="2209"/>
                    </a:lnTo>
                    <a:lnTo>
                      <a:pt x="1864" y="2204"/>
                    </a:lnTo>
                    <a:lnTo>
                      <a:pt x="1869" y="2194"/>
                    </a:lnTo>
                    <a:lnTo>
                      <a:pt x="1869" y="2183"/>
                    </a:lnTo>
                    <a:lnTo>
                      <a:pt x="1865" y="2162"/>
                    </a:lnTo>
                    <a:lnTo>
                      <a:pt x="1860" y="2135"/>
                    </a:lnTo>
                    <a:lnTo>
                      <a:pt x="1853" y="2105"/>
                    </a:lnTo>
                    <a:lnTo>
                      <a:pt x="1847" y="2077"/>
                    </a:lnTo>
                    <a:lnTo>
                      <a:pt x="1842" y="2051"/>
                    </a:lnTo>
                    <a:lnTo>
                      <a:pt x="1838" y="2031"/>
                    </a:lnTo>
                    <a:lnTo>
                      <a:pt x="1834" y="2021"/>
                    </a:lnTo>
                    <a:lnTo>
                      <a:pt x="1827" y="2017"/>
                    </a:lnTo>
                    <a:lnTo>
                      <a:pt x="1820" y="2016"/>
                    </a:lnTo>
                    <a:close/>
                    <a:moveTo>
                      <a:pt x="1658" y="1245"/>
                    </a:moveTo>
                    <a:lnTo>
                      <a:pt x="1651" y="1245"/>
                    </a:lnTo>
                    <a:lnTo>
                      <a:pt x="1644" y="1247"/>
                    </a:lnTo>
                    <a:lnTo>
                      <a:pt x="1640" y="1249"/>
                    </a:lnTo>
                    <a:lnTo>
                      <a:pt x="1638" y="1250"/>
                    </a:lnTo>
                    <a:lnTo>
                      <a:pt x="363" y="1866"/>
                    </a:lnTo>
                    <a:lnTo>
                      <a:pt x="360" y="1867"/>
                    </a:lnTo>
                    <a:lnTo>
                      <a:pt x="355" y="1870"/>
                    </a:lnTo>
                    <a:lnTo>
                      <a:pt x="348" y="1876"/>
                    </a:lnTo>
                    <a:lnTo>
                      <a:pt x="340" y="1887"/>
                    </a:lnTo>
                    <a:lnTo>
                      <a:pt x="336" y="1899"/>
                    </a:lnTo>
                    <a:lnTo>
                      <a:pt x="332" y="1921"/>
                    </a:lnTo>
                    <a:lnTo>
                      <a:pt x="325" y="1947"/>
                    </a:lnTo>
                    <a:lnTo>
                      <a:pt x="319" y="1976"/>
                    </a:lnTo>
                    <a:lnTo>
                      <a:pt x="313" y="2008"/>
                    </a:lnTo>
                    <a:lnTo>
                      <a:pt x="306" y="2039"/>
                    </a:lnTo>
                    <a:lnTo>
                      <a:pt x="300" y="2067"/>
                    </a:lnTo>
                    <a:lnTo>
                      <a:pt x="295" y="2091"/>
                    </a:lnTo>
                    <a:lnTo>
                      <a:pt x="295" y="2097"/>
                    </a:lnTo>
                    <a:lnTo>
                      <a:pt x="295" y="2102"/>
                    </a:lnTo>
                    <a:lnTo>
                      <a:pt x="295" y="2106"/>
                    </a:lnTo>
                    <a:lnTo>
                      <a:pt x="296" y="2108"/>
                    </a:lnTo>
                    <a:lnTo>
                      <a:pt x="299" y="2110"/>
                    </a:lnTo>
                    <a:lnTo>
                      <a:pt x="300" y="2110"/>
                    </a:lnTo>
                    <a:lnTo>
                      <a:pt x="303" y="2110"/>
                    </a:lnTo>
                    <a:lnTo>
                      <a:pt x="305" y="2110"/>
                    </a:lnTo>
                    <a:lnTo>
                      <a:pt x="307" y="2110"/>
                    </a:lnTo>
                    <a:lnTo>
                      <a:pt x="309" y="2110"/>
                    </a:lnTo>
                    <a:lnTo>
                      <a:pt x="310" y="2109"/>
                    </a:lnTo>
                    <a:lnTo>
                      <a:pt x="310" y="2109"/>
                    </a:lnTo>
                    <a:lnTo>
                      <a:pt x="1692" y="1438"/>
                    </a:lnTo>
                    <a:lnTo>
                      <a:pt x="1694" y="1437"/>
                    </a:lnTo>
                    <a:lnTo>
                      <a:pt x="1698" y="1434"/>
                    </a:lnTo>
                    <a:lnTo>
                      <a:pt x="1704" y="1429"/>
                    </a:lnTo>
                    <a:lnTo>
                      <a:pt x="1707" y="1420"/>
                    </a:lnTo>
                    <a:lnTo>
                      <a:pt x="1708" y="1410"/>
                    </a:lnTo>
                    <a:lnTo>
                      <a:pt x="1704" y="1389"/>
                    </a:lnTo>
                    <a:lnTo>
                      <a:pt x="1698" y="1362"/>
                    </a:lnTo>
                    <a:lnTo>
                      <a:pt x="1692" y="1334"/>
                    </a:lnTo>
                    <a:lnTo>
                      <a:pt x="1686" y="1306"/>
                    </a:lnTo>
                    <a:lnTo>
                      <a:pt x="1681" y="1281"/>
                    </a:lnTo>
                    <a:lnTo>
                      <a:pt x="1675" y="1261"/>
                    </a:lnTo>
                    <a:lnTo>
                      <a:pt x="1671" y="1251"/>
                    </a:lnTo>
                    <a:lnTo>
                      <a:pt x="1666" y="1246"/>
                    </a:lnTo>
                    <a:lnTo>
                      <a:pt x="1658" y="1245"/>
                    </a:lnTo>
                    <a:close/>
                    <a:moveTo>
                      <a:pt x="1495" y="467"/>
                    </a:moveTo>
                    <a:lnTo>
                      <a:pt x="1487" y="470"/>
                    </a:lnTo>
                    <a:lnTo>
                      <a:pt x="552" y="908"/>
                    </a:lnTo>
                    <a:lnTo>
                      <a:pt x="551" y="908"/>
                    </a:lnTo>
                    <a:lnTo>
                      <a:pt x="549" y="911"/>
                    </a:lnTo>
                    <a:lnTo>
                      <a:pt x="547" y="913"/>
                    </a:lnTo>
                    <a:lnTo>
                      <a:pt x="544" y="917"/>
                    </a:lnTo>
                    <a:lnTo>
                      <a:pt x="541" y="923"/>
                    </a:lnTo>
                    <a:lnTo>
                      <a:pt x="539" y="929"/>
                    </a:lnTo>
                    <a:lnTo>
                      <a:pt x="533" y="958"/>
                    </a:lnTo>
                    <a:lnTo>
                      <a:pt x="525" y="993"/>
                    </a:lnTo>
                    <a:lnTo>
                      <a:pt x="517" y="1031"/>
                    </a:lnTo>
                    <a:lnTo>
                      <a:pt x="509" y="1067"/>
                    </a:lnTo>
                    <a:lnTo>
                      <a:pt x="502" y="1103"/>
                    </a:lnTo>
                    <a:lnTo>
                      <a:pt x="497" y="1132"/>
                    </a:lnTo>
                    <a:lnTo>
                      <a:pt x="495" y="1138"/>
                    </a:lnTo>
                    <a:lnTo>
                      <a:pt x="495" y="1143"/>
                    </a:lnTo>
                    <a:lnTo>
                      <a:pt x="495" y="1146"/>
                    </a:lnTo>
                    <a:lnTo>
                      <a:pt x="497" y="1149"/>
                    </a:lnTo>
                    <a:lnTo>
                      <a:pt x="498" y="1150"/>
                    </a:lnTo>
                    <a:lnTo>
                      <a:pt x="499" y="1150"/>
                    </a:lnTo>
                    <a:lnTo>
                      <a:pt x="501" y="1150"/>
                    </a:lnTo>
                    <a:lnTo>
                      <a:pt x="503" y="1150"/>
                    </a:lnTo>
                    <a:lnTo>
                      <a:pt x="503" y="1149"/>
                    </a:lnTo>
                    <a:lnTo>
                      <a:pt x="505" y="1149"/>
                    </a:lnTo>
                    <a:lnTo>
                      <a:pt x="505" y="1149"/>
                    </a:lnTo>
                    <a:lnTo>
                      <a:pt x="1536" y="660"/>
                    </a:lnTo>
                    <a:lnTo>
                      <a:pt x="1537" y="660"/>
                    </a:lnTo>
                    <a:lnTo>
                      <a:pt x="1540" y="658"/>
                    </a:lnTo>
                    <a:lnTo>
                      <a:pt x="1544" y="653"/>
                    </a:lnTo>
                    <a:lnTo>
                      <a:pt x="1546" y="647"/>
                    </a:lnTo>
                    <a:lnTo>
                      <a:pt x="1546" y="636"/>
                    </a:lnTo>
                    <a:lnTo>
                      <a:pt x="1543" y="622"/>
                    </a:lnTo>
                    <a:lnTo>
                      <a:pt x="1539" y="606"/>
                    </a:lnTo>
                    <a:lnTo>
                      <a:pt x="1535" y="587"/>
                    </a:lnTo>
                    <a:lnTo>
                      <a:pt x="1531" y="567"/>
                    </a:lnTo>
                    <a:lnTo>
                      <a:pt x="1527" y="548"/>
                    </a:lnTo>
                    <a:lnTo>
                      <a:pt x="1523" y="530"/>
                    </a:lnTo>
                    <a:lnTo>
                      <a:pt x="1520" y="517"/>
                    </a:lnTo>
                    <a:lnTo>
                      <a:pt x="1518" y="507"/>
                    </a:lnTo>
                    <a:lnTo>
                      <a:pt x="1517" y="503"/>
                    </a:lnTo>
                    <a:lnTo>
                      <a:pt x="1510" y="479"/>
                    </a:lnTo>
                    <a:lnTo>
                      <a:pt x="1509" y="475"/>
                    </a:lnTo>
                    <a:lnTo>
                      <a:pt x="1506" y="471"/>
                    </a:lnTo>
                    <a:lnTo>
                      <a:pt x="1502" y="468"/>
                    </a:lnTo>
                    <a:lnTo>
                      <a:pt x="1495" y="467"/>
                    </a:lnTo>
                    <a:close/>
                    <a:moveTo>
                      <a:pt x="670" y="0"/>
                    </a:moveTo>
                    <a:lnTo>
                      <a:pt x="1489" y="0"/>
                    </a:lnTo>
                    <a:lnTo>
                      <a:pt x="1529" y="4"/>
                    </a:lnTo>
                    <a:lnTo>
                      <a:pt x="1567" y="15"/>
                    </a:lnTo>
                    <a:lnTo>
                      <a:pt x="1604" y="33"/>
                    </a:lnTo>
                    <a:lnTo>
                      <a:pt x="1636" y="56"/>
                    </a:lnTo>
                    <a:lnTo>
                      <a:pt x="1666" y="84"/>
                    </a:lnTo>
                    <a:lnTo>
                      <a:pt x="1690" y="115"/>
                    </a:lnTo>
                    <a:lnTo>
                      <a:pt x="1709" y="150"/>
                    </a:lnTo>
                    <a:lnTo>
                      <a:pt x="1722" y="188"/>
                    </a:lnTo>
                    <a:lnTo>
                      <a:pt x="2155" y="2258"/>
                    </a:lnTo>
                    <a:lnTo>
                      <a:pt x="2160" y="2298"/>
                    </a:lnTo>
                    <a:lnTo>
                      <a:pt x="2159" y="2340"/>
                    </a:lnTo>
                    <a:lnTo>
                      <a:pt x="2152" y="2385"/>
                    </a:lnTo>
                    <a:lnTo>
                      <a:pt x="2141" y="2428"/>
                    </a:lnTo>
                    <a:lnTo>
                      <a:pt x="2125" y="2470"/>
                    </a:lnTo>
                    <a:lnTo>
                      <a:pt x="2105" y="2509"/>
                    </a:lnTo>
                    <a:lnTo>
                      <a:pt x="2080" y="2546"/>
                    </a:lnTo>
                    <a:lnTo>
                      <a:pt x="2052" y="2576"/>
                    </a:lnTo>
                    <a:lnTo>
                      <a:pt x="1221" y="3340"/>
                    </a:lnTo>
                    <a:lnTo>
                      <a:pt x="1194" y="3360"/>
                    </a:lnTo>
                    <a:lnTo>
                      <a:pt x="1163" y="3377"/>
                    </a:lnTo>
                    <a:lnTo>
                      <a:pt x="1130" y="3387"/>
                    </a:lnTo>
                    <a:lnTo>
                      <a:pt x="1096" y="3393"/>
                    </a:lnTo>
                    <a:lnTo>
                      <a:pt x="1062" y="3393"/>
                    </a:lnTo>
                    <a:lnTo>
                      <a:pt x="1029" y="3387"/>
                    </a:lnTo>
                    <a:lnTo>
                      <a:pt x="996" y="3377"/>
                    </a:lnTo>
                    <a:lnTo>
                      <a:pt x="966" y="3360"/>
                    </a:lnTo>
                    <a:lnTo>
                      <a:pt x="938" y="3340"/>
                    </a:lnTo>
                    <a:lnTo>
                      <a:pt x="107" y="2576"/>
                    </a:lnTo>
                    <a:lnTo>
                      <a:pt x="80" y="2546"/>
                    </a:lnTo>
                    <a:lnTo>
                      <a:pt x="55" y="2509"/>
                    </a:lnTo>
                    <a:lnTo>
                      <a:pt x="35" y="2470"/>
                    </a:lnTo>
                    <a:lnTo>
                      <a:pt x="19" y="2428"/>
                    </a:lnTo>
                    <a:lnTo>
                      <a:pt x="7" y="2385"/>
                    </a:lnTo>
                    <a:lnTo>
                      <a:pt x="1" y="2340"/>
                    </a:lnTo>
                    <a:lnTo>
                      <a:pt x="0" y="2298"/>
                    </a:lnTo>
                    <a:lnTo>
                      <a:pt x="5" y="2258"/>
                    </a:lnTo>
                    <a:lnTo>
                      <a:pt x="438" y="188"/>
                    </a:lnTo>
                    <a:lnTo>
                      <a:pt x="451" y="150"/>
                    </a:lnTo>
                    <a:lnTo>
                      <a:pt x="468" y="115"/>
                    </a:lnTo>
                    <a:lnTo>
                      <a:pt x="493" y="84"/>
                    </a:lnTo>
                    <a:lnTo>
                      <a:pt x="522" y="56"/>
                    </a:lnTo>
                    <a:lnTo>
                      <a:pt x="556" y="33"/>
                    </a:lnTo>
                    <a:lnTo>
                      <a:pt x="593" y="15"/>
                    </a:lnTo>
                    <a:lnTo>
                      <a:pt x="631" y="4"/>
                    </a:lnTo>
                    <a:lnTo>
                      <a:pt x="670" y="0"/>
                    </a:lnTo>
                    <a:close/>
                  </a:path>
                </a:pathLst>
              </a:custGeom>
              <a:grpFill/>
              <a:ln w="0">
                <a:noFill/>
                <a:prstDash val="solid"/>
                <a:round/>
              </a:ln>
            </p:spPr>
            <p:txBody>
              <a:bodyPr vert="horz" wrap="square" lIns="101600" tIns="50800" rIns="101600" bIns="50800" numCol="1" anchor="t" anchorCtr="0" compatLnSpc="1"/>
              <a:lstStyle/>
              <a:p>
                <a:endParaRPr lang="ru-RU" sz="1560"/>
              </a:p>
            </p:txBody>
          </p:sp>
        </p:grpSp>
        <p:grpSp>
          <p:nvGrpSpPr>
            <p:cNvPr id="111" name="Group 148"/>
            <p:cNvGrpSpPr/>
            <p:nvPr/>
          </p:nvGrpSpPr>
          <p:grpSpPr>
            <a:xfrm>
              <a:off x="6105845" y="2927410"/>
              <a:ext cx="368444" cy="298786"/>
              <a:chOff x="3175" y="1588"/>
              <a:chExt cx="4962526" cy="4024312"/>
            </a:xfrm>
            <a:solidFill>
              <a:schemeClr val="bg1"/>
            </a:solidFill>
          </p:grpSpPr>
          <p:sp>
            <p:nvSpPr>
              <p:cNvPr id="112" name="Freeform 22"/>
              <p:cNvSpPr>
                <a:spLocks noEditPoints="1"/>
              </p:cNvSpPr>
              <p:nvPr/>
            </p:nvSpPr>
            <p:spPr bwMode="auto">
              <a:xfrm>
                <a:off x="1454150" y="2998790"/>
                <a:ext cx="1025520" cy="1027110"/>
              </a:xfrm>
              <a:custGeom>
                <a:gdLst>
                  <a:gd name="T0" fmla="*/ 137 w 273"/>
                  <a:gd name="T1" fmla="*/ 273 h 273"/>
                  <a:gd name="T2" fmla="*/ 0 w 273"/>
                  <a:gd name="T3" fmla="*/ 136 h 273"/>
                  <a:gd name="T4" fmla="*/ 137 w 273"/>
                  <a:gd name="T5" fmla="*/ 0 h 273"/>
                  <a:gd name="T6" fmla="*/ 273 w 273"/>
                  <a:gd name="T7" fmla="*/ 136 h 273"/>
                  <a:gd name="T8" fmla="*/ 137 w 273"/>
                  <a:gd name="T9" fmla="*/ 273 h 273"/>
                  <a:gd name="T10" fmla="*/ 137 w 273"/>
                  <a:gd name="T11" fmla="*/ 91 h 273"/>
                  <a:gd name="T12" fmla="*/ 91 w 273"/>
                  <a:gd name="T13" fmla="*/ 136 h 273"/>
                  <a:gd name="T14" fmla="*/ 137 w 273"/>
                  <a:gd name="T15" fmla="*/ 182 h 273"/>
                  <a:gd name="T16" fmla="*/ 182 w 273"/>
                  <a:gd name="T17" fmla="*/ 136 h 273"/>
                  <a:gd name="T18" fmla="*/ 137 w 273"/>
                  <a:gd name="T19" fmla="*/ 91 h 2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3" h="273">
                    <a:moveTo>
                      <a:pt x="137" y="273"/>
                    </a:moveTo>
                    <a:cubicBezTo>
                      <a:pt x="61" y="273"/>
                      <a:pt x="0" y="212"/>
                      <a:pt x="0" y="136"/>
                    </a:cubicBezTo>
                    <a:cubicBezTo>
                      <a:pt x="0" y="61"/>
                      <a:pt x="61" y="0"/>
                      <a:pt x="137" y="0"/>
                    </a:cubicBezTo>
                    <a:cubicBezTo>
                      <a:pt x="212" y="0"/>
                      <a:pt x="273" y="61"/>
                      <a:pt x="273" y="136"/>
                    </a:cubicBezTo>
                    <a:cubicBezTo>
                      <a:pt x="273" y="212"/>
                      <a:pt x="212" y="273"/>
                      <a:pt x="137" y="273"/>
                    </a:cubicBezTo>
                    <a:close/>
                    <a:moveTo>
                      <a:pt x="137" y="91"/>
                    </a:moveTo>
                    <a:cubicBezTo>
                      <a:pt x="112" y="91"/>
                      <a:pt x="91" y="111"/>
                      <a:pt x="91" y="136"/>
                    </a:cubicBezTo>
                    <a:cubicBezTo>
                      <a:pt x="91" y="161"/>
                      <a:pt x="112" y="182"/>
                      <a:pt x="137" y="182"/>
                    </a:cubicBezTo>
                    <a:cubicBezTo>
                      <a:pt x="162" y="182"/>
                      <a:pt x="182" y="161"/>
                      <a:pt x="182" y="136"/>
                    </a:cubicBezTo>
                    <a:cubicBezTo>
                      <a:pt x="182" y="111"/>
                      <a:pt x="162" y="91"/>
                      <a:pt x="137" y="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13" name="Freeform 23"/>
              <p:cNvSpPr>
                <a:spLocks noEditPoints="1"/>
              </p:cNvSpPr>
              <p:nvPr/>
            </p:nvSpPr>
            <p:spPr bwMode="auto">
              <a:xfrm>
                <a:off x="3163889" y="2998790"/>
                <a:ext cx="1027109" cy="1027110"/>
              </a:xfrm>
              <a:custGeom>
                <a:gdLst>
                  <a:gd name="T0" fmla="*/ 137 w 273"/>
                  <a:gd name="T1" fmla="*/ 91 h 273"/>
                  <a:gd name="T2" fmla="*/ 182 w 273"/>
                  <a:gd name="T3" fmla="*/ 136 h 273"/>
                  <a:gd name="T4" fmla="*/ 137 w 273"/>
                  <a:gd name="T5" fmla="*/ 182 h 273"/>
                  <a:gd name="T6" fmla="*/ 91 w 273"/>
                  <a:gd name="T7" fmla="*/ 136 h 273"/>
                  <a:gd name="T8" fmla="*/ 137 w 273"/>
                  <a:gd name="T9" fmla="*/ 91 h 273"/>
                  <a:gd name="T10" fmla="*/ 137 w 273"/>
                  <a:gd name="T11" fmla="*/ 0 h 273"/>
                  <a:gd name="T12" fmla="*/ 0 w 273"/>
                  <a:gd name="T13" fmla="*/ 136 h 273"/>
                  <a:gd name="T14" fmla="*/ 137 w 273"/>
                  <a:gd name="T15" fmla="*/ 273 h 273"/>
                  <a:gd name="T16" fmla="*/ 273 w 273"/>
                  <a:gd name="T17" fmla="*/ 136 h 273"/>
                  <a:gd name="T18" fmla="*/ 137 w 273"/>
                  <a:gd name="T19" fmla="*/ 0 h 2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3" h="273">
                    <a:moveTo>
                      <a:pt x="137" y="91"/>
                    </a:moveTo>
                    <a:cubicBezTo>
                      <a:pt x="162" y="91"/>
                      <a:pt x="182" y="111"/>
                      <a:pt x="182" y="136"/>
                    </a:cubicBezTo>
                    <a:cubicBezTo>
                      <a:pt x="182" y="161"/>
                      <a:pt x="162" y="182"/>
                      <a:pt x="137" y="182"/>
                    </a:cubicBezTo>
                    <a:cubicBezTo>
                      <a:pt x="112" y="182"/>
                      <a:pt x="91" y="161"/>
                      <a:pt x="91" y="136"/>
                    </a:cubicBezTo>
                    <a:cubicBezTo>
                      <a:pt x="91" y="111"/>
                      <a:pt x="112" y="91"/>
                      <a:pt x="137" y="91"/>
                    </a:cubicBezTo>
                    <a:moveTo>
                      <a:pt x="137" y="0"/>
                    </a:moveTo>
                    <a:cubicBezTo>
                      <a:pt x="62" y="0"/>
                      <a:pt x="0" y="61"/>
                      <a:pt x="0" y="136"/>
                    </a:cubicBezTo>
                    <a:cubicBezTo>
                      <a:pt x="0" y="212"/>
                      <a:pt x="62" y="273"/>
                      <a:pt x="137" y="273"/>
                    </a:cubicBezTo>
                    <a:cubicBezTo>
                      <a:pt x="212" y="273"/>
                      <a:pt x="273" y="212"/>
                      <a:pt x="273" y="136"/>
                    </a:cubicBezTo>
                    <a:cubicBezTo>
                      <a:pt x="273" y="61"/>
                      <a:pt x="212" y="0"/>
                      <a:pt x="13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14" name="Freeform 24"/>
              <p:cNvSpPr/>
              <p:nvPr/>
            </p:nvSpPr>
            <p:spPr bwMode="auto">
              <a:xfrm>
                <a:off x="3175" y="1588"/>
                <a:ext cx="4619622" cy="2738438"/>
              </a:xfrm>
              <a:custGeom>
                <a:gdLst>
                  <a:gd name="T0" fmla="*/ 425 w 1229"/>
                  <a:gd name="T1" fmla="*/ 638 h 728"/>
                  <a:gd name="T2" fmla="*/ 295 w 1229"/>
                  <a:gd name="T3" fmla="*/ 0 h 728"/>
                  <a:gd name="T4" fmla="*/ 183 w 1229"/>
                  <a:gd name="T5" fmla="*/ 0 h 728"/>
                  <a:gd name="T6" fmla="*/ 45 w 1229"/>
                  <a:gd name="T7" fmla="*/ 0 h 728"/>
                  <a:gd name="T8" fmla="*/ 45 w 1229"/>
                  <a:gd name="T9" fmla="*/ 0 h 728"/>
                  <a:gd name="T10" fmla="*/ 0 w 1229"/>
                  <a:gd name="T11" fmla="*/ 46 h 728"/>
                  <a:gd name="T12" fmla="*/ 46 w 1229"/>
                  <a:gd name="T13" fmla="*/ 91 h 728"/>
                  <a:gd name="T14" fmla="*/ 48 w 1229"/>
                  <a:gd name="T15" fmla="*/ 91 h 728"/>
                  <a:gd name="T16" fmla="*/ 215 w 1229"/>
                  <a:gd name="T17" fmla="*/ 91 h 728"/>
                  <a:gd name="T18" fmla="*/ 345 w 1229"/>
                  <a:gd name="T19" fmla="*/ 728 h 728"/>
                  <a:gd name="T20" fmla="*/ 484 w 1229"/>
                  <a:gd name="T21" fmla="*/ 728 h 728"/>
                  <a:gd name="T22" fmla="*/ 1183 w 1229"/>
                  <a:gd name="T23" fmla="*/ 728 h 728"/>
                  <a:gd name="T24" fmla="*/ 1183 w 1229"/>
                  <a:gd name="T25" fmla="*/ 728 h 728"/>
                  <a:gd name="T26" fmla="*/ 1184 w 1229"/>
                  <a:gd name="T27" fmla="*/ 728 h 728"/>
                  <a:gd name="T28" fmla="*/ 1185 w 1229"/>
                  <a:gd name="T29" fmla="*/ 728 h 728"/>
                  <a:gd name="T30" fmla="*/ 1185 w 1229"/>
                  <a:gd name="T31" fmla="*/ 728 h 728"/>
                  <a:gd name="T32" fmla="*/ 1229 w 1229"/>
                  <a:gd name="T33" fmla="*/ 683 h 728"/>
                  <a:gd name="T34" fmla="*/ 1183 w 1229"/>
                  <a:gd name="T35" fmla="*/ 637 h 728"/>
                  <a:gd name="T36" fmla="*/ 425 w 1229"/>
                  <a:gd name="T37" fmla="*/ 638 h 7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29" h="728">
                    <a:moveTo>
                      <a:pt x="425" y="638"/>
                    </a:moveTo>
                    <a:cubicBezTo>
                      <a:pt x="295" y="0"/>
                      <a:pt x="295" y="0"/>
                      <a:pt x="295" y="0"/>
                    </a:cubicBezTo>
                    <a:cubicBezTo>
                      <a:pt x="183" y="0"/>
                      <a:pt x="183" y="0"/>
                      <a:pt x="183" y="0"/>
                    </a:cubicBezTo>
                    <a:cubicBezTo>
                      <a:pt x="45" y="0"/>
                      <a:pt x="45" y="0"/>
                      <a:pt x="45" y="0"/>
                    </a:cubicBezTo>
                    <a:cubicBezTo>
                      <a:pt x="45" y="0"/>
                      <a:pt x="45" y="0"/>
                      <a:pt x="45" y="0"/>
                    </a:cubicBezTo>
                    <a:cubicBezTo>
                      <a:pt x="20" y="0"/>
                      <a:pt x="0" y="21"/>
                      <a:pt x="0" y="46"/>
                    </a:cubicBezTo>
                    <a:cubicBezTo>
                      <a:pt x="0" y="71"/>
                      <a:pt x="20" y="91"/>
                      <a:pt x="46" y="91"/>
                    </a:cubicBezTo>
                    <a:cubicBezTo>
                      <a:pt x="46" y="91"/>
                      <a:pt x="47" y="91"/>
                      <a:pt x="48" y="91"/>
                    </a:cubicBezTo>
                    <a:cubicBezTo>
                      <a:pt x="215" y="91"/>
                      <a:pt x="215" y="91"/>
                      <a:pt x="215" y="91"/>
                    </a:cubicBezTo>
                    <a:cubicBezTo>
                      <a:pt x="345" y="728"/>
                      <a:pt x="345" y="728"/>
                      <a:pt x="345" y="728"/>
                    </a:cubicBezTo>
                    <a:cubicBezTo>
                      <a:pt x="484" y="728"/>
                      <a:pt x="484" y="728"/>
                      <a:pt x="484" y="728"/>
                    </a:cubicBezTo>
                    <a:cubicBezTo>
                      <a:pt x="1183" y="728"/>
                      <a:pt x="1183" y="728"/>
                      <a:pt x="1183" y="728"/>
                    </a:cubicBezTo>
                    <a:cubicBezTo>
                      <a:pt x="1183" y="728"/>
                      <a:pt x="1183" y="728"/>
                      <a:pt x="1183" y="728"/>
                    </a:cubicBezTo>
                    <a:cubicBezTo>
                      <a:pt x="1184" y="728"/>
                      <a:pt x="1184" y="728"/>
                      <a:pt x="1184" y="728"/>
                    </a:cubicBezTo>
                    <a:cubicBezTo>
                      <a:pt x="1185" y="728"/>
                      <a:pt x="1185" y="728"/>
                      <a:pt x="1185" y="728"/>
                    </a:cubicBezTo>
                    <a:cubicBezTo>
                      <a:pt x="1185" y="728"/>
                      <a:pt x="1185" y="728"/>
                      <a:pt x="1185" y="728"/>
                    </a:cubicBezTo>
                    <a:cubicBezTo>
                      <a:pt x="1209" y="727"/>
                      <a:pt x="1229" y="708"/>
                      <a:pt x="1229" y="683"/>
                    </a:cubicBezTo>
                    <a:cubicBezTo>
                      <a:pt x="1229" y="658"/>
                      <a:pt x="1209" y="637"/>
                      <a:pt x="1183" y="637"/>
                    </a:cubicBezTo>
                    <a:lnTo>
                      <a:pt x="425" y="6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15" name="Freeform 25"/>
              <p:cNvSpPr>
                <a:spLocks noEditPoints="1"/>
              </p:cNvSpPr>
              <p:nvPr/>
            </p:nvSpPr>
            <p:spPr bwMode="auto">
              <a:xfrm>
                <a:off x="1544634" y="344492"/>
                <a:ext cx="3421067" cy="1709739"/>
              </a:xfrm>
              <a:custGeom>
                <a:gdLst>
                  <a:gd name="T0" fmla="*/ 773 w 910"/>
                  <a:gd name="T1" fmla="*/ 364 h 455"/>
                  <a:gd name="T2" fmla="*/ 136 w 910"/>
                  <a:gd name="T3" fmla="*/ 364 h 455"/>
                  <a:gd name="T4" fmla="*/ 91 w 910"/>
                  <a:gd name="T5" fmla="*/ 410 h 455"/>
                  <a:gd name="T6" fmla="*/ 136 w 910"/>
                  <a:gd name="T7" fmla="*/ 455 h 455"/>
                  <a:gd name="T8" fmla="*/ 773 w 910"/>
                  <a:gd name="T9" fmla="*/ 455 h 455"/>
                  <a:gd name="T10" fmla="*/ 819 w 910"/>
                  <a:gd name="T11" fmla="*/ 410 h 455"/>
                  <a:gd name="T12" fmla="*/ 773 w 910"/>
                  <a:gd name="T13" fmla="*/ 364 h 455"/>
                  <a:gd name="T14" fmla="*/ 819 w 910"/>
                  <a:gd name="T15" fmla="*/ 182 h 455"/>
                  <a:gd name="T16" fmla="*/ 91 w 910"/>
                  <a:gd name="T17" fmla="*/ 182 h 455"/>
                  <a:gd name="T18" fmla="*/ 45 w 910"/>
                  <a:gd name="T19" fmla="*/ 228 h 455"/>
                  <a:gd name="T20" fmla="*/ 91 w 910"/>
                  <a:gd name="T21" fmla="*/ 273 h 455"/>
                  <a:gd name="T22" fmla="*/ 819 w 910"/>
                  <a:gd name="T23" fmla="*/ 273 h 455"/>
                  <a:gd name="T24" fmla="*/ 864 w 910"/>
                  <a:gd name="T25" fmla="*/ 228 h 455"/>
                  <a:gd name="T26" fmla="*/ 819 w 910"/>
                  <a:gd name="T27" fmla="*/ 182 h 455"/>
                  <a:gd name="T28" fmla="*/ 864 w 910"/>
                  <a:gd name="T29" fmla="*/ 0 h 455"/>
                  <a:gd name="T30" fmla="*/ 45 w 910"/>
                  <a:gd name="T31" fmla="*/ 0 h 455"/>
                  <a:gd name="T32" fmla="*/ 0 w 910"/>
                  <a:gd name="T33" fmla="*/ 46 h 455"/>
                  <a:gd name="T34" fmla="*/ 45 w 910"/>
                  <a:gd name="T35" fmla="*/ 91 h 455"/>
                  <a:gd name="T36" fmla="*/ 864 w 910"/>
                  <a:gd name="T37" fmla="*/ 91 h 455"/>
                  <a:gd name="T38" fmla="*/ 910 w 910"/>
                  <a:gd name="T39" fmla="*/ 46 h 455"/>
                  <a:gd name="T40" fmla="*/ 864 w 910"/>
                  <a:gd name="T41" fmla="*/ 0 h 4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10" h="455">
                    <a:moveTo>
                      <a:pt x="773" y="364"/>
                    </a:moveTo>
                    <a:cubicBezTo>
                      <a:pt x="136" y="364"/>
                      <a:pt x="136" y="364"/>
                      <a:pt x="136" y="364"/>
                    </a:cubicBezTo>
                    <a:cubicBezTo>
                      <a:pt x="111" y="364"/>
                      <a:pt x="91" y="385"/>
                      <a:pt x="91" y="410"/>
                    </a:cubicBezTo>
                    <a:cubicBezTo>
                      <a:pt x="91" y="435"/>
                      <a:pt x="111" y="455"/>
                      <a:pt x="136" y="455"/>
                    </a:cubicBezTo>
                    <a:cubicBezTo>
                      <a:pt x="773" y="455"/>
                      <a:pt x="773" y="455"/>
                      <a:pt x="773" y="455"/>
                    </a:cubicBezTo>
                    <a:cubicBezTo>
                      <a:pt x="799" y="455"/>
                      <a:pt x="819" y="435"/>
                      <a:pt x="819" y="410"/>
                    </a:cubicBezTo>
                    <a:cubicBezTo>
                      <a:pt x="819" y="385"/>
                      <a:pt x="799" y="364"/>
                      <a:pt x="773" y="364"/>
                    </a:cubicBezTo>
                    <a:close/>
                    <a:moveTo>
                      <a:pt x="819" y="182"/>
                    </a:moveTo>
                    <a:cubicBezTo>
                      <a:pt x="91" y="182"/>
                      <a:pt x="91" y="182"/>
                      <a:pt x="91" y="182"/>
                    </a:cubicBezTo>
                    <a:cubicBezTo>
                      <a:pt x="66" y="182"/>
                      <a:pt x="45" y="203"/>
                      <a:pt x="45" y="228"/>
                    </a:cubicBezTo>
                    <a:cubicBezTo>
                      <a:pt x="45" y="253"/>
                      <a:pt x="66" y="273"/>
                      <a:pt x="91" y="273"/>
                    </a:cubicBezTo>
                    <a:cubicBezTo>
                      <a:pt x="819" y="273"/>
                      <a:pt x="819" y="273"/>
                      <a:pt x="819" y="273"/>
                    </a:cubicBezTo>
                    <a:cubicBezTo>
                      <a:pt x="844" y="273"/>
                      <a:pt x="864" y="253"/>
                      <a:pt x="864" y="228"/>
                    </a:cubicBezTo>
                    <a:cubicBezTo>
                      <a:pt x="864" y="203"/>
                      <a:pt x="844" y="182"/>
                      <a:pt x="819" y="182"/>
                    </a:cubicBezTo>
                    <a:close/>
                    <a:moveTo>
                      <a:pt x="864" y="0"/>
                    </a:moveTo>
                    <a:cubicBezTo>
                      <a:pt x="45" y="0"/>
                      <a:pt x="45" y="0"/>
                      <a:pt x="45" y="0"/>
                    </a:cubicBezTo>
                    <a:cubicBezTo>
                      <a:pt x="20" y="0"/>
                      <a:pt x="0" y="21"/>
                      <a:pt x="0" y="46"/>
                    </a:cubicBezTo>
                    <a:cubicBezTo>
                      <a:pt x="0" y="71"/>
                      <a:pt x="20" y="91"/>
                      <a:pt x="45" y="91"/>
                    </a:cubicBezTo>
                    <a:cubicBezTo>
                      <a:pt x="864" y="91"/>
                      <a:pt x="864" y="91"/>
                      <a:pt x="864" y="91"/>
                    </a:cubicBezTo>
                    <a:cubicBezTo>
                      <a:pt x="890" y="91"/>
                      <a:pt x="910" y="71"/>
                      <a:pt x="910" y="46"/>
                    </a:cubicBezTo>
                    <a:cubicBezTo>
                      <a:pt x="910" y="21"/>
                      <a:pt x="890" y="0"/>
                      <a:pt x="86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sp>
          <p:nvSpPr>
            <p:cNvPr id="116" name="文本框 115"/>
            <p:cNvSpPr txBox="1"/>
            <p:nvPr/>
          </p:nvSpPr>
          <p:spPr>
            <a:xfrm>
              <a:off x="6474351" y="2241870"/>
              <a:ext cx="3758220" cy="553998"/>
            </a:xfrm>
            <a:prstGeom prst="rect">
              <a:avLst/>
            </a:prstGeom>
            <a:noFill/>
          </p:spPr>
          <p:txBody>
            <a:bodyPr wrap="square" rtlCol="0">
              <a:spAutoFit/>
            </a:bodyPr>
            <a:lstStyle/>
            <a:p>
              <a:pPr>
                <a:lnSpc>
                  <a:spcPct val="125000"/>
                </a:lnSpc>
              </a:pPr>
              <a:r>
                <a:rPr lang="zh-CN" altLang="en-US" sz="120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a:solidFill>
                  <a:schemeClr val="bg1"/>
                </a:solidFill>
                <a:latin typeface="微软雅黑" panose="020b0503020204020204" pitchFamily="34" charset="-122"/>
                <a:ea typeface="微软雅黑" panose="020b0503020204020204" pitchFamily="34" charset="-122"/>
              </a:endParaRPr>
            </a:p>
          </p:txBody>
        </p:sp>
        <p:sp>
          <p:nvSpPr>
            <p:cNvPr id="117" name="文本框 116"/>
            <p:cNvSpPr txBox="1"/>
            <p:nvPr/>
          </p:nvSpPr>
          <p:spPr>
            <a:xfrm>
              <a:off x="6474351" y="2780313"/>
              <a:ext cx="3758220" cy="553998"/>
            </a:xfrm>
            <a:prstGeom prst="rect">
              <a:avLst/>
            </a:prstGeom>
            <a:noFill/>
          </p:spPr>
          <p:txBody>
            <a:bodyPr wrap="square" rtlCol="0">
              <a:spAutoFit/>
            </a:bodyPr>
            <a:lstStyle/>
            <a:p>
              <a:pPr>
                <a:lnSpc>
                  <a:spcPct val="125000"/>
                </a:lnSpc>
              </a:pPr>
              <a:r>
                <a:rPr lang="zh-CN" altLang="en-US" sz="120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a:solidFill>
                  <a:schemeClr val="bg1"/>
                </a:solidFill>
                <a:latin typeface="微软雅黑" panose="020b0503020204020204" pitchFamily="34" charset="-122"/>
                <a:ea typeface="微软雅黑" panose="020b0503020204020204" pitchFamily="34" charset="-122"/>
              </a:endParaRPr>
            </a:p>
          </p:txBody>
        </p:sp>
        <p:sp>
          <p:nvSpPr>
            <p:cNvPr id="118" name="文本框 117"/>
            <p:cNvSpPr txBox="1"/>
            <p:nvPr/>
          </p:nvSpPr>
          <p:spPr>
            <a:xfrm>
              <a:off x="6474351" y="3318756"/>
              <a:ext cx="3758220" cy="553998"/>
            </a:xfrm>
            <a:prstGeom prst="rect">
              <a:avLst/>
            </a:prstGeom>
            <a:noFill/>
          </p:spPr>
          <p:txBody>
            <a:bodyPr wrap="square" rtlCol="0">
              <a:spAutoFit/>
            </a:bodyPr>
            <a:lstStyle/>
            <a:p>
              <a:pPr>
                <a:lnSpc>
                  <a:spcPct val="125000"/>
                </a:lnSpc>
              </a:pPr>
              <a:r>
                <a:rPr lang="zh-CN" altLang="en-US" sz="120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a:solidFill>
                  <a:schemeClr val="bg1"/>
                </a:solidFill>
                <a:latin typeface="微软雅黑" panose="020b0503020204020204" pitchFamily="34" charset="-122"/>
                <a:ea typeface="微软雅黑" panose="020b0503020204020204" pitchFamily="34" charset="-122"/>
              </a:endParaRPr>
            </a:p>
          </p:txBody>
        </p:sp>
        <p:sp>
          <p:nvSpPr>
            <p:cNvPr id="119" name="文本框 118"/>
            <p:cNvSpPr txBox="1"/>
            <p:nvPr/>
          </p:nvSpPr>
          <p:spPr>
            <a:xfrm>
              <a:off x="6474351" y="3857199"/>
              <a:ext cx="3758220" cy="553998"/>
            </a:xfrm>
            <a:prstGeom prst="rect">
              <a:avLst/>
            </a:prstGeom>
            <a:noFill/>
          </p:spPr>
          <p:txBody>
            <a:bodyPr wrap="square" rtlCol="0">
              <a:spAutoFit/>
            </a:bodyPr>
            <a:lstStyle/>
            <a:p>
              <a:pPr>
                <a:lnSpc>
                  <a:spcPct val="125000"/>
                </a:lnSpc>
              </a:pPr>
              <a:r>
                <a:rPr lang="zh-CN" altLang="en-US" sz="120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a:solidFill>
                  <a:schemeClr val="bg1"/>
                </a:solidFill>
                <a:latin typeface="微软雅黑" panose="020b0503020204020204" pitchFamily="34" charset="-122"/>
                <a:ea typeface="微软雅黑" panose="020b0503020204020204" pitchFamily="34" charset="-122"/>
              </a:endParaRPr>
            </a:p>
          </p:txBody>
        </p:sp>
        <p:sp>
          <p:nvSpPr>
            <p:cNvPr id="120" name="文本框 119"/>
            <p:cNvSpPr txBox="1"/>
            <p:nvPr/>
          </p:nvSpPr>
          <p:spPr>
            <a:xfrm>
              <a:off x="6089264" y="4571805"/>
              <a:ext cx="4173801" cy="784830"/>
            </a:xfrm>
            <a:prstGeom prst="rect">
              <a:avLst/>
            </a:prstGeom>
            <a:noFill/>
          </p:spPr>
          <p:txBody>
            <a:bodyPr wrap="square" rtlCol="0">
              <a:spAutoFit/>
            </a:bodyPr>
            <a:lstStyle/>
            <a:p>
              <a:pPr algn="just">
                <a:lnSpc>
                  <a:spcPct val="125000"/>
                </a:lnSpc>
              </a:pPr>
              <a:r>
                <a:rPr lang="zh-CN" altLang="en-US" sz="120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点击文本框即可进行编辑输入相关内容点击文本框即可进行编辑输入相关内容点击文本框即可进行编辑输入相关内容点击文本框即可进行编辑输入相关内容</a:t>
              </a:r>
              <a:endParaRPr lang="zh-CN" altLang="en-US" sz="120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p:transition/>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rgbClr val="666667"/>
        </a:solidFill>
        <a:effectLst/>
      </p:bgPr>
    </p:bg>
    <p:spTree>
      <p:nvGrpSpPr>
        <p:cNvPr id="1" name=""/>
        <p:cNvGrpSpPr/>
        <p:nvPr/>
      </p:nvGrpSpPr>
      <p:grpSpPr>
        <a:xfrm>
          <a:off x="0" y="0"/>
          <a:ext cx="0" cy="0"/>
        </a:xfrm>
      </p:grpSpPr>
      <p:sp>
        <p:nvSpPr>
          <p:cNvPr id="9" name="矩形 8"/>
          <p:cNvSpPr/>
          <p:nvPr/>
        </p:nvSpPr>
        <p:spPr>
          <a:xfrm>
            <a:off x="476250" y="381000"/>
            <a:ext cx="1143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727921" y="247621"/>
            <a:ext cx="1540348" cy="1015663"/>
          </a:xfrm>
          <a:prstGeom prst="rect">
            <a:avLst/>
          </a:prstGeom>
          <a:noFill/>
        </p:spPr>
        <p:txBody>
          <a:bodyPr wrap="square" rtlCol="0">
            <a:spAutoFit/>
          </a:bodyPr>
          <a:lstStyle/>
          <a:p>
            <a:pPr algn="ctr"/>
            <a:r>
              <a:rPr lang="en-US" altLang="zh-CN" sz="6000" b="1">
                <a:solidFill>
                  <a:schemeClr val="bg1"/>
                </a:solidFill>
                <a:latin typeface="华文仿宋" panose="02010600040101010101" pitchFamily="2" charset="-122"/>
                <a:ea typeface="华文仿宋" panose="02010600040101010101" pitchFamily="2" charset="-122"/>
              </a:rPr>
              <a:t>03</a:t>
            </a:r>
            <a:endParaRPr lang="zh-CN" altLang="en-US" sz="6000" b="1">
              <a:solidFill>
                <a:schemeClr val="bg1"/>
              </a:solidFill>
              <a:latin typeface="华文仿宋" panose="02010600040101010101" pitchFamily="2" charset="-122"/>
              <a:ea typeface="华文仿宋" panose="02010600040101010101" pitchFamily="2" charset="-122"/>
            </a:endParaRPr>
          </a:p>
        </p:txBody>
      </p:sp>
      <p:sp>
        <p:nvSpPr>
          <p:cNvPr id="13" name="燕尾形 12"/>
          <p:cNvSpPr/>
          <p:nvPr/>
        </p:nvSpPr>
        <p:spPr>
          <a:xfrm>
            <a:off x="11258549" y="5962650"/>
            <a:ext cx="266701" cy="438150"/>
          </a:xfrm>
          <a:prstGeom prst="chevron">
            <a:avLst>
              <a:gd name="adj" fmla="val 6951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1" name="矩形 50"/>
          <p:cNvSpPr/>
          <p:nvPr/>
        </p:nvSpPr>
        <p:spPr>
          <a:xfrm>
            <a:off x="1973260" y="181159"/>
            <a:ext cx="1800493" cy="562783"/>
          </a:xfrm>
          <a:prstGeom prst="rect">
            <a:avLst/>
          </a:prstGeom>
        </p:spPr>
        <p:txBody>
          <a:bodyPr wrap="none">
            <a:spAutoFit/>
          </a:bodyPr>
          <a:lstStyle/>
          <a:p>
            <a:pPr>
              <a:lnSpc>
                <a:spcPct val="200000"/>
              </a:lnSpc>
            </a:pPr>
            <a:r>
              <a:rPr lang="zh-CN" altLang="en-US">
                <a:solidFill>
                  <a:schemeClr val="bg1"/>
                </a:solidFill>
                <a:latin typeface="微软雅黑" panose="020b0503020204020204" pitchFamily="34" charset="-122"/>
                <a:ea typeface="微软雅黑" panose="020b0503020204020204" pitchFamily="34" charset="-122"/>
              </a:rPr>
              <a:t>课题研究的进展</a:t>
            </a:r>
            <a:endParaRPr lang="en-US" altLang="zh-CN">
              <a:solidFill>
                <a:schemeClr val="bg1"/>
              </a:solidFill>
              <a:latin typeface="微软雅黑" panose="020b0503020204020204" pitchFamily="34" charset="-122"/>
              <a:ea typeface="微软雅黑" panose="020b0503020204020204" pitchFamily="34" charset="-122"/>
            </a:endParaRPr>
          </a:p>
        </p:txBody>
      </p:sp>
      <p:sp>
        <p:nvSpPr>
          <p:cNvPr id="52" name="文本框 51"/>
          <p:cNvSpPr txBox="1"/>
          <p:nvPr/>
        </p:nvSpPr>
        <p:spPr>
          <a:xfrm>
            <a:off x="652739" y="797144"/>
            <a:ext cx="5022106" cy="369332"/>
          </a:xfrm>
          <a:prstGeom prst="snip1Rect">
            <a:avLst>
              <a:gd name="adj" fmla="val 0"/>
            </a:avLst>
          </a:prstGeom>
          <a:noFill/>
          <a:ln w="28575">
            <a:noFill/>
          </a:ln>
        </p:spPr>
        <p:txBody>
          <a:bodyPr wrap="square" rtlCol="0">
            <a:spAutoFit/>
          </a:bodyPr>
          <a:lstStyle/>
          <a:p>
            <a:pPr algn="ctr"/>
            <a:r>
              <a:rPr lang="en-US" altLang="zh-CN">
                <a:solidFill>
                  <a:schemeClr val="bg1"/>
                </a:solidFill>
                <a:latin typeface="Arial" panose="020b0604020202020204" pitchFamily="34" charset="0"/>
                <a:ea typeface="华文仿宋" panose="02010600040101010101" pitchFamily="2" charset="-122"/>
                <a:cs typeface="Arial" panose="020b0604020202020204" pitchFamily="34" charset="0"/>
              </a:rPr>
              <a:t>The Research Progress</a:t>
            </a:r>
            <a:endParaRPr lang="zh-CN" altLang="en-US">
              <a:solidFill>
                <a:schemeClr val="bg1"/>
              </a:solidFill>
              <a:latin typeface="Arial" panose="020b0604020202020204" pitchFamily="34" charset="0"/>
              <a:ea typeface="华文仿宋" panose="02010600040101010101" pitchFamily="2" charset="-122"/>
              <a:cs typeface="Arial" panose="020b0604020202020204" pitchFamily="34" charset="0"/>
            </a:endParaRPr>
          </a:p>
        </p:txBody>
      </p:sp>
      <p:grpSp>
        <p:nvGrpSpPr>
          <p:cNvPr id="4" name="组合 3"/>
          <p:cNvGrpSpPr/>
          <p:nvPr/>
        </p:nvGrpSpPr>
        <p:grpSpPr>
          <a:xfrm>
            <a:off x="1989349" y="2151670"/>
            <a:ext cx="3582176" cy="3498800"/>
            <a:chOff x="1886029" y="2132033"/>
            <a:chExt cx="3788816" cy="3700630"/>
          </a:xfrm>
        </p:grpSpPr>
        <p:sp>
          <p:nvSpPr>
            <p:cNvPr id="76" name="Блок-схема: объединение 1"/>
            <p:cNvSpPr/>
            <p:nvPr/>
          </p:nvSpPr>
          <p:spPr>
            <a:xfrm>
              <a:off x="2878338" y="4026441"/>
              <a:ext cx="1804198" cy="1806222"/>
            </a:xfrm>
            <a:prstGeom prst="flowChartMerg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5" name="Блок-схема: извлечение 2"/>
            <p:cNvSpPr/>
            <p:nvPr/>
          </p:nvSpPr>
          <p:spPr>
            <a:xfrm>
              <a:off x="1886029" y="4028465"/>
              <a:ext cx="1804198" cy="1804198"/>
            </a:xfrm>
            <a:prstGeom prst="flowChartExtra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6" name="Блок-схема: извлечение 3"/>
            <p:cNvSpPr/>
            <p:nvPr/>
          </p:nvSpPr>
          <p:spPr>
            <a:xfrm>
              <a:off x="3870647" y="4028465"/>
              <a:ext cx="1804198" cy="1804198"/>
            </a:xfrm>
            <a:prstGeom prst="flowChartExtra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7" name="Блок-схема: извлечение 4"/>
            <p:cNvSpPr/>
            <p:nvPr/>
          </p:nvSpPr>
          <p:spPr>
            <a:xfrm>
              <a:off x="2878338" y="2132033"/>
              <a:ext cx="1804198" cy="1804198"/>
            </a:xfrm>
            <a:prstGeom prst="flowChartExtra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88" name="Группа 5"/>
            <p:cNvGrpSpPr/>
            <p:nvPr/>
          </p:nvGrpSpPr>
          <p:grpSpPr>
            <a:xfrm>
              <a:off x="3381865" y="4255562"/>
              <a:ext cx="789768" cy="688041"/>
              <a:chOff x="4400550" y="1949450"/>
              <a:chExt cx="3389313" cy="2952750"/>
            </a:xfrm>
            <a:solidFill>
              <a:srgbClr val="666667"/>
            </a:solidFill>
          </p:grpSpPr>
          <p:sp>
            <p:nvSpPr>
              <p:cNvPr id="89" name="Freeform 449"/>
              <p:cNvSpPr/>
              <p:nvPr/>
            </p:nvSpPr>
            <p:spPr bwMode="auto">
              <a:xfrm>
                <a:off x="4400550" y="1949450"/>
                <a:ext cx="2254250" cy="866775"/>
              </a:xfrm>
              <a:custGeom>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ln>
            </p:spPr>
            <p:txBody>
              <a:bodyPr vert="horz" wrap="square" lIns="101600" tIns="50800" rIns="101600" bIns="50800" numCol="1" anchor="t" anchorCtr="0" compatLnSpc="1"/>
              <a:lstStyle/>
              <a:p>
                <a:endParaRPr lang="ru-RU" sz="1560"/>
              </a:p>
            </p:txBody>
          </p:sp>
          <p:sp>
            <p:nvSpPr>
              <p:cNvPr id="90" name="Freeform 450"/>
              <p:cNvSpPr/>
              <p:nvPr/>
            </p:nvSpPr>
            <p:spPr bwMode="auto">
              <a:xfrm>
                <a:off x="4400550" y="2689225"/>
                <a:ext cx="2254250" cy="554038"/>
              </a:xfrm>
              <a:custGeom>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ln>
            </p:spPr>
            <p:txBody>
              <a:bodyPr vert="horz" wrap="square" lIns="101600" tIns="50800" rIns="101600" bIns="50800" numCol="1" anchor="t" anchorCtr="0" compatLnSpc="1"/>
              <a:lstStyle/>
              <a:p>
                <a:endParaRPr lang="ru-RU" sz="1560"/>
              </a:p>
            </p:txBody>
          </p:sp>
          <p:sp>
            <p:nvSpPr>
              <p:cNvPr id="91" name="Freeform 451"/>
              <p:cNvSpPr/>
              <p:nvPr/>
            </p:nvSpPr>
            <p:spPr bwMode="auto">
              <a:xfrm>
                <a:off x="4400550" y="3983038"/>
                <a:ext cx="1557338" cy="546100"/>
              </a:xfrm>
              <a:custGeom>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ln>
            </p:spPr>
            <p:txBody>
              <a:bodyPr vert="horz" wrap="square" lIns="101600" tIns="50800" rIns="101600" bIns="50800" numCol="1" anchor="t" anchorCtr="0" compatLnSpc="1"/>
              <a:lstStyle/>
              <a:p>
                <a:endParaRPr lang="ru-RU" sz="1560"/>
              </a:p>
            </p:txBody>
          </p:sp>
          <p:sp>
            <p:nvSpPr>
              <p:cNvPr id="92" name="Freeform 452"/>
              <p:cNvSpPr/>
              <p:nvPr/>
            </p:nvSpPr>
            <p:spPr bwMode="auto">
              <a:xfrm>
                <a:off x="4400550" y="3551238"/>
                <a:ext cx="1455738" cy="549275"/>
              </a:xfrm>
              <a:custGeom>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2"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ln>
            </p:spPr>
            <p:txBody>
              <a:bodyPr vert="horz" wrap="square" lIns="101600" tIns="50800" rIns="101600" bIns="50800" numCol="1" anchor="t" anchorCtr="0" compatLnSpc="1"/>
              <a:lstStyle/>
              <a:p>
                <a:endParaRPr lang="ru-RU" sz="1560"/>
              </a:p>
            </p:txBody>
          </p:sp>
          <p:sp>
            <p:nvSpPr>
              <p:cNvPr id="93" name="Freeform 453"/>
              <p:cNvSpPr/>
              <p:nvPr/>
            </p:nvSpPr>
            <p:spPr bwMode="auto">
              <a:xfrm>
                <a:off x="4400550" y="3119438"/>
                <a:ext cx="1754188" cy="552450"/>
              </a:xfrm>
              <a:custGeom>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ln>
            </p:spPr>
            <p:txBody>
              <a:bodyPr vert="horz" wrap="square" lIns="101600" tIns="50800" rIns="101600" bIns="50800" numCol="1" anchor="t" anchorCtr="0" compatLnSpc="1"/>
              <a:lstStyle/>
              <a:p>
                <a:endParaRPr lang="ru-RU" sz="1560"/>
              </a:p>
            </p:txBody>
          </p:sp>
          <p:sp>
            <p:nvSpPr>
              <p:cNvPr id="94" name="Freeform 454"/>
              <p:cNvSpPr/>
              <p:nvPr/>
            </p:nvSpPr>
            <p:spPr bwMode="auto">
              <a:xfrm>
                <a:off x="6689725" y="3567113"/>
                <a:ext cx="454025" cy="925513"/>
              </a:xfrm>
              <a:custGeom>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ln>
            </p:spPr>
            <p:txBody>
              <a:bodyPr vert="horz" wrap="square" lIns="101600" tIns="50800" rIns="101600" bIns="50800" numCol="1" anchor="t" anchorCtr="0" compatLnSpc="1"/>
              <a:lstStyle/>
              <a:p>
                <a:endParaRPr lang="ru-RU" sz="1560"/>
              </a:p>
            </p:txBody>
          </p:sp>
          <p:sp>
            <p:nvSpPr>
              <p:cNvPr id="95" name="Freeform 455"/>
              <p:cNvSpPr>
                <a:spLocks noEditPoints="1"/>
              </p:cNvSpPr>
              <p:nvPr/>
            </p:nvSpPr>
            <p:spPr bwMode="auto">
              <a:xfrm>
                <a:off x="6043613" y="3155950"/>
                <a:ext cx="1746250" cy="1746250"/>
              </a:xfrm>
              <a:custGeom>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ln>
            </p:spPr>
            <p:txBody>
              <a:bodyPr vert="horz" wrap="square" lIns="101600" tIns="50800" rIns="101600" bIns="50800" numCol="1" anchor="t" anchorCtr="0" compatLnSpc="1"/>
              <a:lstStyle/>
              <a:p>
                <a:endParaRPr lang="ru-RU" sz="1560"/>
              </a:p>
            </p:txBody>
          </p:sp>
        </p:grpSp>
        <p:sp>
          <p:nvSpPr>
            <p:cNvPr id="96" name="Freeform 8"/>
            <p:cNvSpPr>
              <a:spLocks noEditPoints="1"/>
            </p:cNvSpPr>
            <p:nvPr/>
          </p:nvSpPr>
          <p:spPr bwMode="auto">
            <a:xfrm>
              <a:off x="3453303" y="3078682"/>
              <a:ext cx="636092" cy="557878"/>
            </a:xfrm>
            <a:custGeom>
              <a:gdLst>
                <a:gd name="T0" fmla="*/ 168 w 336"/>
                <a:gd name="T1" fmla="*/ 0 h 294"/>
                <a:gd name="T2" fmla="*/ 0 w 336"/>
                <a:gd name="T3" fmla="*/ 126 h 294"/>
                <a:gd name="T4" fmla="*/ 74 w 336"/>
                <a:gd name="T5" fmla="*/ 230 h 294"/>
                <a:gd name="T6" fmla="*/ 74 w 336"/>
                <a:gd name="T7" fmla="*/ 231 h 294"/>
                <a:gd name="T8" fmla="*/ 53 w 336"/>
                <a:gd name="T9" fmla="*/ 281 h 294"/>
                <a:gd name="T10" fmla="*/ 53 w 336"/>
                <a:gd name="T11" fmla="*/ 281 h 294"/>
                <a:gd name="T12" fmla="*/ 53 w 336"/>
                <a:gd name="T13" fmla="*/ 284 h 294"/>
                <a:gd name="T14" fmla="*/ 62 w 336"/>
                <a:gd name="T15" fmla="*/ 294 h 294"/>
                <a:gd name="T16" fmla="*/ 65 w 336"/>
                <a:gd name="T17" fmla="*/ 294 h 294"/>
                <a:gd name="T18" fmla="*/ 136 w 336"/>
                <a:gd name="T19" fmla="*/ 250 h 294"/>
                <a:gd name="T20" fmla="*/ 168 w 336"/>
                <a:gd name="T21" fmla="*/ 252 h 294"/>
                <a:gd name="T22" fmla="*/ 336 w 336"/>
                <a:gd name="T23" fmla="*/ 126 h 294"/>
                <a:gd name="T24" fmla="*/ 168 w 336"/>
                <a:gd name="T25" fmla="*/ 0 h 294"/>
                <a:gd name="T26" fmla="*/ 168 w 336"/>
                <a:gd name="T27" fmla="*/ 231 h 294"/>
                <a:gd name="T28" fmla="*/ 139 w 336"/>
                <a:gd name="T29" fmla="*/ 229 h 294"/>
                <a:gd name="T30" fmla="*/ 136 w 336"/>
                <a:gd name="T31" fmla="*/ 229 h 294"/>
                <a:gd name="T32" fmla="*/ 119 w 336"/>
                <a:gd name="T33" fmla="*/ 236 h 294"/>
                <a:gd name="T34" fmla="*/ 87 w 336"/>
                <a:gd name="T35" fmla="*/ 263 h 294"/>
                <a:gd name="T36" fmla="*/ 94 w 336"/>
                <a:gd name="T37" fmla="*/ 232 h 294"/>
                <a:gd name="T38" fmla="*/ 95 w 336"/>
                <a:gd name="T39" fmla="*/ 230 h 294"/>
                <a:gd name="T40" fmla="*/ 83 w 336"/>
                <a:gd name="T41" fmla="*/ 212 h 294"/>
                <a:gd name="T42" fmla="*/ 21 w 336"/>
                <a:gd name="T43" fmla="*/ 126 h 294"/>
                <a:gd name="T44" fmla="*/ 168 w 336"/>
                <a:gd name="T45" fmla="*/ 21 h 294"/>
                <a:gd name="T46" fmla="*/ 315 w 336"/>
                <a:gd name="T47" fmla="*/ 126 h 294"/>
                <a:gd name="T48" fmla="*/ 168 w 336"/>
                <a:gd name="T49" fmla="*/ 231 h 29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36" h="294">
                  <a:moveTo>
                    <a:pt x="168" y="0"/>
                  </a:moveTo>
                  <a:cubicBezTo>
                    <a:pt x="75" y="0"/>
                    <a:pt x="0" y="56"/>
                    <a:pt x="0" y="126"/>
                  </a:cubicBezTo>
                  <a:cubicBezTo>
                    <a:pt x="0" y="169"/>
                    <a:pt x="29" y="208"/>
                    <a:pt x="74" y="230"/>
                  </a:cubicBezTo>
                  <a:cubicBezTo>
                    <a:pt x="74" y="231"/>
                    <a:pt x="74" y="231"/>
                    <a:pt x="74" y="231"/>
                  </a:cubicBezTo>
                  <a:cubicBezTo>
                    <a:pt x="74" y="250"/>
                    <a:pt x="59" y="270"/>
                    <a:pt x="53" y="281"/>
                  </a:cubicBezTo>
                  <a:cubicBezTo>
                    <a:pt x="53" y="281"/>
                    <a:pt x="53" y="281"/>
                    <a:pt x="53" y="281"/>
                  </a:cubicBezTo>
                  <a:cubicBezTo>
                    <a:pt x="53" y="282"/>
                    <a:pt x="53" y="283"/>
                    <a:pt x="53" y="284"/>
                  </a:cubicBezTo>
                  <a:cubicBezTo>
                    <a:pt x="53" y="290"/>
                    <a:pt x="57" y="294"/>
                    <a:pt x="62" y="294"/>
                  </a:cubicBezTo>
                  <a:cubicBezTo>
                    <a:pt x="63" y="294"/>
                    <a:pt x="65" y="294"/>
                    <a:pt x="65" y="294"/>
                  </a:cubicBezTo>
                  <a:cubicBezTo>
                    <a:pt x="98" y="288"/>
                    <a:pt x="128" y="258"/>
                    <a:pt x="136" y="250"/>
                  </a:cubicBezTo>
                  <a:cubicBezTo>
                    <a:pt x="146" y="251"/>
                    <a:pt x="157" y="252"/>
                    <a:pt x="168" y="252"/>
                  </a:cubicBezTo>
                  <a:cubicBezTo>
                    <a:pt x="261" y="252"/>
                    <a:pt x="336" y="196"/>
                    <a:pt x="336" y="126"/>
                  </a:cubicBezTo>
                  <a:cubicBezTo>
                    <a:pt x="336" y="56"/>
                    <a:pt x="261" y="0"/>
                    <a:pt x="168" y="0"/>
                  </a:cubicBezTo>
                  <a:close/>
                  <a:moveTo>
                    <a:pt x="168" y="231"/>
                  </a:moveTo>
                  <a:cubicBezTo>
                    <a:pt x="158" y="231"/>
                    <a:pt x="148" y="230"/>
                    <a:pt x="139" y="229"/>
                  </a:cubicBezTo>
                  <a:cubicBezTo>
                    <a:pt x="138" y="229"/>
                    <a:pt x="137" y="229"/>
                    <a:pt x="136" y="229"/>
                  </a:cubicBezTo>
                  <a:cubicBezTo>
                    <a:pt x="129" y="229"/>
                    <a:pt x="123" y="231"/>
                    <a:pt x="119" y="236"/>
                  </a:cubicBezTo>
                  <a:cubicBezTo>
                    <a:pt x="115" y="242"/>
                    <a:pt x="102" y="254"/>
                    <a:pt x="87" y="263"/>
                  </a:cubicBezTo>
                  <a:cubicBezTo>
                    <a:pt x="91" y="254"/>
                    <a:pt x="94" y="243"/>
                    <a:pt x="94" y="232"/>
                  </a:cubicBezTo>
                  <a:cubicBezTo>
                    <a:pt x="95" y="231"/>
                    <a:pt x="95" y="231"/>
                    <a:pt x="95" y="230"/>
                  </a:cubicBezTo>
                  <a:cubicBezTo>
                    <a:pt x="95" y="222"/>
                    <a:pt x="90" y="215"/>
                    <a:pt x="83" y="212"/>
                  </a:cubicBezTo>
                  <a:cubicBezTo>
                    <a:pt x="44" y="192"/>
                    <a:pt x="21" y="160"/>
                    <a:pt x="21" y="126"/>
                  </a:cubicBezTo>
                  <a:cubicBezTo>
                    <a:pt x="21" y="68"/>
                    <a:pt x="87" y="21"/>
                    <a:pt x="168" y="21"/>
                  </a:cubicBezTo>
                  <a:cubicBezTo>
                    <a:pt x="249" y="21"/>
                    <a:pt x="315" y="68"/>
                    <a:pt x="315" y="126"/>
                  </a:cubicBezTo>
                  <a:cubicBezTo>
                    <a:pt x="315" y="184"/>
                    <a:pt x="249" y="231"/>
                    <a:pt x="168" y="231"/>
                  </a:cubicBezTo>
                  <a:close/>
                </a:path>
              </a:pathLst>
            </a:custGeom>
            <a:solidFill>
              <a:srgbClr val="666667"/>
            </a:solidFill>
            <a:ln>
              <a:noFill/>
            </a:ln>
          </p:spPr>
          <p:txBody>
            <a:bodyPr vert="horz" wrap="square" lIns="91440" tIns="45720" rIns="91440" bIns="45720" numCol="1" anchor="t" anchorCtr="0" compatLnSpc="1"/>
            <a:lstStyle/>
            <a:p>
              <a:endParaRPr lang="id-ID"/>
            </a:p>
          </p:txBody>
        </p:sp>
        <p:grpSp>
          <p:nvGrpSpPr>
            <p:cNvPr id="97" name="Group 83"/>
            <p:cNvGrpSpPr/>
            <p:nvPr/>
          </p:nvGrpSpPr>
          <p:grpSpPr>
            <a:xfrm>
              <a:off x="4409539" y="4876266"/>
              <a:ext cx="675878" cy="675879"/>
              <a:chOff x="-2771775" y="66675"/>
              <a:chExt cx="827087" cy="827088"/>
            </a:xfrm>
            <a:solidFill>
              <a:srgbClr val="666667"/>
            </a:solidFill>
          </p:grpSpPr>
          <p:sp>
            <p:nvSpPr>
              <p:cNvPr id="98" name="Freeform 19"/>
              <p:cNvSpPr>
                <a:spLocks noEditPoints="1"/>
              </p:cNvSpPr>
              <p:nvPr/>
            </p:nvSpPr>
            <p:spPr bwMode="auto">
              <a:xfrm>
                <a:off x="-2771775" y="66675"/>
                <a:ext cx="827087" cy="827088"/>
              </a:xfrm>
              <a:custGeom>
                <a:gdLst>
                  <a:gd name="T0" fmla="*/ 188 w 220"/>
                  <a:gd name="T1" fmla="*/ 83 h 220"/>
                  <a:gd name="T2" fmla="*/ 196 w 220"/>
                  <a:gd name="T3" fmla="*/ 56 h 220"/>
                  <a:gd name="T4" fmla="*/ 181 w 220"/>
                  <a:gd name="T5" fmla="*/ 26 h 220"/>
                  <a:gd name="T6" fmla="*/ 164 w 220"/>
                  <a:gd name="T7" fmla="*/ 24 h 220"/>
                  <a:gd name="T8" fmla="*/ 137 w 220"/>
                  <a:gd name="T9" fmla="*/ 32 h 220"/>
                  <a:gd name="T10" fmla="*/ 119 w 220"/>
                  <a:gd name="T11" fmla="*/ 0 h 220"/>
                  <a:gd name="T12" fmla="*/ 87 w 220"/>
                  <a:gd name="T13" fmla="*/ 11 h 220"/>
                  <a:gd name="T14" fmla="*/ 74 w 220"/>
                  <a:gd name="T15" fmla="*/ 36 h 220"/>
                  <a:gd name="T16" fmla="*/ 49 w 220"/>
                  <a:gd name="T17" fmla="*/ 22 h 220"/>
                  <a:gd name="T18" fmla="*/ 26 w 220"/>
                  <a:gd name="T19" fmla="*/ 39 h 220"/>
                  <a:gd name="T20" fmla="*/ 36 w 220"/>
                  <a:gd name="T21" fmla="*/ 74 h 220"/>
                  <a:gd name="T22" fmla="*/ 11 w 220"/>
                  <a:gd name="T23" fmla="*/ 87 h 220"/>
                  <a:gd name="T24" fmla="*/ 0 w 220"/>
                  <a:gd name="T25" fmla="*/ 119 h 220"/>
                  <a:gd name="T26" fmla="*/ 32 w 220"/>
                  <a:gd name="T27" fmla="*/ 137 h 220"/>
                  <a:gd name="T28" fmla="*/ 24 w 220"/>
                  <a:gd name="T29" fmla="*/ 164 h 220"/>
                  <a:gd name="T30" fmla="*/ 39 w 220"/>
                  <a:gd name="T31" fmla="*/ 194 h 220"/>
                  <a:gd name="T32" fmla="*/ 56 w 220"/>
                  <a:gd name="T33" fmla="*/ 196 h 220"/>
                  <a:gd name="T34" fmla="*/ 83 w 220"/>
                  <a:gd name="T35" fmla="*/ 188 h 220"/>
                  <a:gd name="T36" fmla="*/ 101 w 220"/>
                  <a:gd name="T37" fmla="*/ 220 h 220"/>
                  <a:gd name="T38" fmla="*/ 133 w 220"/>
                  <a:gd name="T39" fmla="*/ 209 h 220"/>
                  <a:gd name="T40" fmla="*/ 146 w 220"/>
                  <a:gd name="T41" fmla="*/ 184 h 220"/>
                  <a:gd name="T42" fmla="*/ 171 w 220"/>
                  <a:gd name="T43" fmla="*/ 198 h 220"/>
                  <a:gd name="T44" fmla="*/ 194 w 220"/>
                  <a:gd name="T45" fmla="*/ 181 h 220"/>
                  <a:gd name="T46" fmla="*/ 184 w 220"/>
                  <a:gd name="T47" fmla="*/ 146 h 220"/>
                  <a:gd name="T48" fmla="*/ 209 w 220"/>
                  <a:gd name="T49" fmla="*/ 133 h 220"/>
                  <a:gd name="T50" fmla="*/ 220 w 220"/>
                  <a:gd name="T51" fmla="*/ 101 h 220"/>
                  <a:gd name="T52" fmla="*/ 185 w 220"/>
                  <a:gd name="T53" fmla="*/ 124 h 220"/>
                  <a:gd name="T54" fmla="*/ 172 w 220"/>
                  <a:gd name="T55" fmla="*/ 140 h 220"/>
                  <a:gd name="T56" fmla="*/ 185 w 220"/>
                  <a:gd name="T57" fmla="*/ 171 h 220"/>
                  <a:gd name="T58" fmla="*/ 154 w 220"/>
                  <a:gd name="T59" fmla="*/ 173 h 220"/>
                  <a:gd name="T60" fmla="*/ 140 w 220"/>
                  <a:gd name="T61" fmla="*/ 172 h 220"/>
                  <a:gd name="T62" fmla="*/ 124 w 220"/>
                  <a:gd name="T63" fmla="*/ 185 h 220"/>
                  <a:gd name="T64" fmla="*/ 101 w 220"/>
                  <a:gd name="T65" fmla="*/ 206 h 220"/>
                  <a:gd name="T66" fmla="*/ 87 w 220"/>
                  <a:gd name="T67" fmla="*/ 175 h 220"/>
                  <a:gd name="T68" fmla="*/ 74 w 220"/>
                  <a:gd name="T69" fmla="*/ 170 h 220"/>
                  <a:gd name="T70" fmla="*/ 49 w 220"/>
                  <a:gd name="T71" fmla="*/ 185 h 220"/>
                  <a:gd name="T72" fmla="*/ 47 w 220"/>
                  <a:gd name="T73" fmla="*/ 154 h 220"/>
                  <a:gd name="T74" fmla="*/ 45 w 220"/>
                  <a:gd name="T75" fmla="*/ 133 h 220"/>
                  <a:gd name="T76" fmla="*/ 14 w 220"/>
                  <a:gd name="T77" fmla="*/ 119 h 220"/>
                  <a:gd name="T78" fmla="*/ 35 w 220"/>
                  <a:gd name="T79" fmla="*/ 96 h 220"/>
                  <a:gd name="T80" fmla="*/ 48 w 220"/>
                  <a:gd name="T81" fmla="*/ 80 h 220"/>
                  <a:gd name="T82" fmla="*/ 35 w 220"/>
                  <a:gd name="T83" fmla="*/ 49 h 220"/>
                  <a:gd name="T84" fmla="*/ 66 w 220"/>
                  <a:gd name="T85" fmla="*/ 47 h 220"/>
                  <a:gd name="T86" fmla="*/ 80 w 220"/>
                  <a:gd name="T87" fmla="*/ 48 h 220"/>
                  <a:gd name="T88" fmla="*/ 96 w 220"/>
                  <a:gd name="T89" fmla="*/ 35 h 220"/>
                  <a:gd name="T90" fmla="*/ 119 w 220"/>
                  <a:gd name="T91" fmla="*/ 14 h 220"/>
                  <a:gd name="T92" fmla="*/ 133 w 220"/>
                  <a:gd name="T93" fmla="*/ 45 h 220"/>
                  <a:gd name="T94" fmla="*/ 146 w 220"/>
                  <a:gd name="T95" fmla="*/ 50 h 220"/>
                  <a:gd name="T96" fmla="*/ 171 w 220"/>
                  <a:gd name="T97" fmla="*/ 35 h 220"/>
                  <a:gd name="T98" fmla="*/ 173 w 220"/>
                  <a:gd name="T99" fmla="*/ 66 h 220"/>
                  <a:gd name="T100" fmla="*/ 175 w 220"/>
                  <a:gd name="T101" fmla="*/ 87 h 220"/>
                  <a:gd name="T102" fmla="*/ 206 w 220"/>
                  <a:gd name="T103" fmla="*/ 101 h 220"/>
                  <a:gd name="T104" fmla="*/ 185 w 220"/>
                  <a:gd name="T105" fmla="*/ 124 h 22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0" h="220">
                    <a:moveTo>
                      <a:pt x="209" y="87"/>
                    </a:moveTo>
                    <a:cubicBezTo>
                      <a:pt x="188" y="83"/>
                      <a:pt x="188" y="83"/>
                      <a:pt x="188" y="83"/>
                    </a:cubicBezTo>
                    <a:cubicBezTo>
                      <a:pt x="187" y="80"/>
                      <a:pt x="186" y="77"/>
                      <a:pt x="184" y="74"/>
                    </a:cubicBezTo>
                    <a:cubicBezTo>
                      <a:pt x="196" y="56"/>
                      <a:pt x="196" y="56"/>
                      <a:pt x="196" y="56"/>
                    </a:cubicBezTo>
                    <a:cubicBezTo>
                      <a:pt x="200" y="51"/>
                      <a:pt x="199" y="43"/>
                      <a:pt x="194" y="39"/>
                    </a:cubicBezTo>
                    <a:cubicBezTo>
                      <a:pt x="181" y="26"/>
                      <a:pt x="181" y="26"/>
                      <a:pt x="181" y="26"/>
                    </a:cubicBezTo>
                    <a:cubicBezTo>
                      <a:pt x="179" y="23"/>
                      <a:pt x="175" y="22"/>
                      <a:pt x="171" y="22"/>
                    </a:cubicBezTo>
                    <a:cubicBezTo>
                      <a:pt x="169" y="22"/>
                      <a:pt x="166" y="22"/>
                      <a:pt x="164" y="24"/>
                    </a:cubicBezTo>
                    <a:cubicBezTo>
                      <a:pt x="146" y="36"/>
                      <a:pt x="146" y="36"/>
                      <a:pt x="146" y="36"/>
                    </a:cubicBezTo>
                    <a:cubicBezTo>
                      <a:pt x="143" y="34"/>
                      <a:pt x="140" y="33"/>
                      <a:pt x="137" y="32"/>
                    </a:cubicBezTo>
                    <a:cubicBezTo>
                      <a:pt x="133" y="11"/>
                      <a:pt x="133" y="11"/>
                      <a:pt x="133" y="11"/>
                    </a:cubicBezTo>
                    <a:cubicBezTo>
                      <a:pt x="132" y="5"/>
                      <a:pt x="126" y="0"/>
                      <a:pt x="119" y="0"/>
                    </a:cubicBezTo>
                    <a:cubicBezTo>
                      <a:pt x="101" y="0"/>
                      <a:pt x="101" y="0"/>
                      <a:pt x="101" y="0"/>
                    </a:cubicBezTo>
                    <a:cubicBezTo>
                      <a:pt x="94" y="0"/>
                      <a:pt x="88" y="5"/>
                      <a:pt x="87" y="11"/>
                    </a:cubicBezTo>
                    <a:cubicBezTo>
                      <a:pt x="83" y="32"/>
                      <a:pt x="83" y="32"/>
                      <a:pt x="83" y="32"/>
                    </a:cubicBezTo>
                    <a:cubicBezTo>
                      <a:pt x="80" y="33"/>
                      <a:pt x="77" y="34"/>
                      <a:pt x="74" y="36"/>
                    </a:cubicBezTo>
                    <a:cubicBezTo>
                      <a:pt x="56" y="24"/>
                      <a:pt x="56" y="24"/>
                      <a:pt x="56" y="24"/>
                    </a:cubicBezTo>
                    <a:cubicBezTo>
                      <a:pt x="54" y="22"/>
                      <a:pt x="51" y="22"/>
                      <a:pt x="49" y="22"/>
                    </a:cubicBezTo>
                    <a:cubicBezTo>
                      <a:pt x="45" y="22"/>
                      <a:pt x="41" y="23"/>
                      <a:pt x="39" y="26"/>
                    </a:cubicBezTo>
                    <a:cubicBezTo>
                      <a:pt x="26" y="39"/>
                      <a:pt x="26" y="39"/>
                      <a:pt x="26" y="39"/>
                    </a:cubicBezTo>
                    <a:cubicBezTo>
                      <a:pt x="21" y="43"/>
                      <a:pt x="20" y="51"/>
                      <a:pt x="24" y="56"/>
                    </a:cubicBezTo>
                    <a:cubicBezTo>
                      <a:pt x="36" y="74"/>
                      <a:pt x="36" y="74"/>
                      <a:pt x="36" y="74"/>
                    </a:cubicBezTo>
                    <a:cubicBezTo>
                      <a:pt x="34" y="77"/>
                      <a:pt x="33" y="80"/>
                      <a:pt x="32" y="83"/>
                    </a:cubicBezTo>
                    <a:cubicBezTo>
                      <a:pt x="11" y="87"/>
                      <a:pt x="11" y="87"/>
                      <a:pt x="11" y="87"/>
                    </a:cubicBezTo>
                    <a:cubicBezTo>
                      <a:pt x="5" y="88"/>
                      <a:pt x="0" y="94"/>
                      <a:pt x="0" y="101"/>
                    </a:cubicBezTo>
                    <a:cubicBezTo>
                      <a:pt x="0" y="119"/>
                      <a:pt x="0" y="119"/>
                      <a:pt x="0" y="119"/>
                    </a:cubicBezTo>
                    <a:cubicBezTo>
                      <a:pt x="0" y="126"/>
                      <a:pt x="5" y="132"/>
                      <a:pt x="11" y="133"/>
                    </a:cubicBezTo>
                    <a:cubicBezTo>
                      <a:pt x="32" y="137"/>
                      <a:pt x="32" y="137"/>
                      <a:pt x="32" y="137"/>
                    </a:cubicBezTo>
                    <a:cubicBezTo>
                      <a:pt x="33" y="140"/>
                      <a:pt x="34" y="143"/>
                      <a:pt x="36" y="146"/>
                    </a:cubicBezTo>
                    <a:cubicBezTo>
                      <a:pt x="24" y="164"/>
                      <a:pt x="24" y="164"/>
                      <a:pt x="24" y="164"/>
                    </a:cubicBezTo>
                    <a:cubicBezTo>
                      <a:pt x="20" y="169"/>
                      <a:pt x="21" y="177"/>
                      <a:pt x="26" y="181"/>
                    </a:cubicBezTo>
                    <a:cubicBezTo>
                      <a:pt x="39" y="194"/>
                      <a:pt x="39" y="194"/>
                      <a:pt x="39" y="194"/>
                    </a:cubicBezTo>
                    <a:cubicBezTo>
                      <a:pt x="41" y="197"/>
                      <a:pt x="45" y="198"/>
                      <a:pt x="49" y="198"/>
                    </a:cubicBezTo>
                    <a:cubicBezTo>
                      <a:pt x="51" y="198"/>
                      <a:pt x="54" y="198"/>
                      <a:pt x="56" y="196"/>
                    </a:cubicBezTo>
                    <a:cubicBezTo>
                      <a:pt x="74" y="184"/>
                      <a:pt x="74" y="184"/>
                      <a:pt x="74" y="184"/>
                    </a:cubicBezTo>
                    <a:cubicBezTo>
                      <a:pt x="77" y="186"/>
                      <a:pt x="80" y="187"/>
                      <a:pt x="83" y="188"/>
                    </a:cubicBezTo>
                    <a:cubicBezTo>
                      <a:pt x="87" y="209"/>
                      <a:pt x="87" y="209"/>
                      <a:pt x="87" y="209"/>
                    </a:cubicBezTo>
                    <a:cubicBezTo>
                      <a:pt x="88" y="215"/>
                      <a:pt x="94" y="220"/>
                      <a:pt x="101" y="220"/>
                    </a:cubicBezTo>
                    <a:cubicBezTo>
                      <a:pt x="119" y="220"/>
                      <a:pt x="119" y="220"/>
                      <a:pt x="119" y="220"/>
                    </a:cubicBezTo>
                    <a:cubicBezTo>
                      <a:pt x="126" y="220"/>
                      <a:pt x="132" y="215"/>
                      <a:pt x="133" y="209"/>
                    </a:cubicBezTo>
                    <a:cubicBezTo>
                      <a:pt x="137" y="188"/>
                      <a:pt x="137" y="188"/>
                      <a:pt x="137" y="188"/>
                    </a:cubicBezTo>
                    <a:cubicBezTo>
                      <a:pt x="140" y="187"/>
                      <a:pt x="143" y="186"/>
                      <a:pt x="146" y="184"/>
                    </a:cubicBezTo>
                    <a:cubicBezTo>
                      <a:pt x="164" y="196"/>
                      <a:pt x="164" y="196"/>
                      <a:pt x="164" y="196"/>
                    </a:cubicBezTo>
                    <a:cubicBezTo>
                      <a:pt x="166" y="198"/>
                      <a:pt x="169" y="198"/>
                      <a:pt x="171" y="198"/>
                    </a:cubicBezTo>
                    <a:cubicBezTo>
                      <a:pt x="175" y="198"/>
                      <a:pt x="179" y="197"/>
                      <a:pt x="181" y="194"/>
                    </a:cubicBezTo>
                    <a:cubicBezTo>
                      <a:pt x="194" y="181"/>
                      <a:pt x="194" y="181"/>
                      <a:pt x="194" y="181"/>
                    </a:cubicBezTo>
                    <a:cubicBezTo>
                      <a:pt x="199" y="177"/>
                      <a:pt x="200" y="169"/>
                      <a:pt x="196" y="164"/>
                    </a:cubicBezTo>
                    <a:cubicBezTo>
                      <a:pt x="184" y="146"/>
                      <a:pt x="184" y="146"/>
                      <a:pt x="184" y="146"/>
                    </a:cubicBezTo>
                    <a:cubicBezTo>
                      <a:pt x="186" y="143"/>
                      <a:pt x="187" y="140"/>
                      <a:pt x="188" y="137"/>
                    </a:cubicBezTo>
                    <a:cubicBezTo>
                      <a:pt x="209" y="133"/>
                      <a:pt x="209" y="133"/>
                      <a:pt x="209" y="133"/>
                    </a:cubicBezTo>
                    <a:cubicBezTo>
                      <a:pt x="215" y="132"/>
                      <a:pt x="220" y="126"/>
                      <a:pt x="220" y="119"/>
                    </a:cubicBezTo>
                    <a:cubicBezTo>
                      <a:pt x="220" y="101"/>
                      <a:pt x="220" y="101"/>
                      <a:pt x="220" y="101"/>
                    </a:cubicBezTo>
                    <a:cubicBezTo>
                      <a:pt x="220" y="94"/>
                      <a:pt x="215" y="88"/>
                      <a:pt x="209" y="87"/>
                    </a:cubicBezTo>
                    <a:close/>
                    <a:moveTo>
                      <a:pt x="185" y="124"/>
                    </a:moveTo>
                    <a:cubicBezTo>
                      <a:pt x="180" y="125"/>
                      <a:pt x="176" y="128"/>
                      <a:pt x="175" y="133"/>
                    </a:cubicBezTo>
                    <a:cubicBezTo>
                      <a:pt x="174" y="135"/>
                      <a:pt x="173" y="138"/>
                      <a:pt x="172" y="140"/>
                    </a:cubicBezTo>
                    <a:cubicBezTo>
                      <a:pt x="170" y="144"/>
                      <a:pt x="170" y="149"/>
                      <a:pt x="173" y="154"/>
                    </a:cubicBezTo>
                    <a:cubicBezTo>
                      <a:pt x="185" y="171"/>
                      <a:pt x="185" y="171"/>
                      <a:pt x="185" y="171"/>
                    </a:cubicBezTo>
                    <a:cubicBezTo>
                      <a:pt x="171" y="185"/>
                      <a:pt x="171" y="185"/>
                      <a:pt x="171" y="185"/>
                    </a:cubicBezTo>
                    <a:cubicBezTo>
                      <a:pt x="154" y="173"/>
                      <a:pt x="154" y="173"/>
                      <a:pt x="154" y="173"/>
                    </a:cubicBezTo>
                    <a:cubicBezTo>
                      <a:pt x="151" y="171"/>
                      <a:pt x="149" y="170"/>
                      <a:pt x="146" y="170"/>
                    </a:cubicBezTo>
                    <a:cubicBezTo>
                      <a:pt x="144" y="170"/>
                      <a:pt x="142" y="171"/>
                      <a:pt x="140" y="172"/>
                    </a:cubicBezTo>
                    <a:cubicBezTo>
                      <a:pt x="138" y="173"/>
                      <a:pt x="135" y="174"/>
                      <a:pt x="133" y="175"/>
                    </a:cubicBezTo>
                    <a:cubicBezTo>
                      <a:pt x="128" y="176"/>
                      <a:pt x="125" y="180"/>
                      <a:pt x="124" y="185"/>
                    </a:cubicBezTo>
                    <a:cubicBezTo>
                      <a:pt x="119" y="206"/>
                      <a:pt x="119" y="206"/>
                      <a:pt x="119" y="206"/>
                    </a:cubicBezTo>
                    <a:cubicBezTo>
                      <a:pt x="101" y="206"/>
                      <a:pt x="101" y="206"/>
                      <a:pt x="101" y="206"/>
                    </a:cubicBezTo>
                    <a:cubicBezTo>
                      <a:pt x="96" y="185"/>
                      <a:pt x="96" y="185"/>
                      <a:pt x="96" y="185"/>
                    </a:cubicBezTo>
                    <a:cubicBezTo>
                      <a:pt x="95" y="180"/>
                      <a:pt x="92" y="176"/>
                      <a:pt x="87" y="175"/>
                    </a:cubicBezTo>
                    <a:cubicBezTo>
                      <a:pt x="85" y="174"/>
                      <a:pt x="82" y="173"/>
                      <a:pt x="80" y="172"/>
                    </a:cubicBezTo>
                    <a:cubicBezTo>
                      <a:pt x="78" y="171"/>
                      <a:pt x="76" y="170"/>
                      <a:pt x="74" y="170"/>
                    </a:cubicBezTo>
                    <a:cubicBezTo>
                      <a:pt x="71" y="170"/>
                      <a:pt x="69" y="171"/>
                      <a:pt x="66" y="173"/>
                    </a:cubicBezTo>
                    <a:cubicBezTo>
                      <a:pt x="49" y="185"/>
                      <a:pt x="49" y="185"/>
                      <a:pt x="49" y="185"/>
                    </a:cubicBezTo>
                    <a:cubicBezTo>
                      <a:pt x="35" y="171"/>
                      <a:pt x="35" y="171"/>
                      <a:pt x="35" y="171"/>
                    </a:cubicBezTo>
                    <a:cubicBezTo>
                      <a:pt x="47" y="154"/>
                      <a:pt x="47" y="154"/>
                      <a:pt x="47" y="154"/>
                    </a:cubicBezTo>
                    <a:cubicBezTo>
                      <a:pt x="50" y="149"/>
                      <a:pt x="50" y="144"/>
                      <a:pt x="48" y="140"/>
                    </a:cubicBezTo>
                    <a:cubicBezTo>
                      <a:pt x="47" y="138"/>
                      <a:pt x="46" y="135"/>
                      <a:pt x="45" y="133"/>
                    </a:cubicBezTo>
                    <a:cubicBezTo>
                      <a:pt x="44" y="128"/>
                      <a:pt x="40" y="125"/>
                      <a:pt x="35" y="124"/>
                    </a:cubicBezTo>
                    <a:cubicBezTo>
                      <a:pt x="14" y="119"/>
                      <a:pt x="14" y="119"/>
                      <a:pt x="14" y="119"/>
                    </a:cubicBezTo>
                    <a:cubicBezTo>
                      <a:pt x="14" y="101"/>
                      <a:pt x="14" y="101"/>
                      <a:pt x="14" y="101"/>
                    </a:cubicBezTo>
                    <a:cubicBezTo>
                      <a:pt x="35" y="96"/>
                      <a:pt x="35" y="96"/>
                      <a:pt x="35" y="96"/>
                    </a:cubicBezTo>
                    <a:cubicBezTo>
                      <a:pt x="40" y="95"/>
                      <a:pt x="44" y="92"/>
                      <a:pt x="45" y="87"/>
                    </a:cubicBezTo>
                    <a:cubicBezTo>
                      <a:pt x="46" y="85"/>
                      <a:pt x="47" y="82"/>
                      <a:pt x="48" y="80"/>
                    </a:cubicBezTo>
                    <a:cubicBezTo>
                      <a:pt x="50" y="76"/>
                      <a:pt x="50" y="71"/>
                      <a:pt x="47" y="66"/>
                    </a:cubicBezTo>
                    <a:cubicBezTo>
                      <a:pt x="35" y="49"/>
                      <a:pt x="35" y="49"/>
                      <a:pt x="35" y="49"/>
                    </a:cubicBezTo>
                    <a:cubicBezTo>
                      <a:pt x="49" y="35"/>
                      <a:pt x="49" y="35"/>
                      <a:pt x="49" y="35"/>
                    </a:cubicBezTo>
                    <a:cubicBezTo>
                      <a:pt x="66" y="47"/>
                      <a:pt x="66" y="47"/>
                      <a:pt x="66" y="47"/>
                    </a:cubicBezTo>
                    <a:cubicBezTo>
                      <a:pt x="69" y="49"/>
                      <a:pt x="71" y="50"/>
                      <a:pt x="74" y="50"/>
                    </a:cubicBezTo>
                    <a:cubicBezTo>
                      <a:pt x="76" y="50"/>
                      <a:pt x="78" y="49"/>
                      <a:pt x="80" y="48"/>
                    </a:cubicBezTo>
                    <a:cubicBezTo>
                      <a:pt x="82" y="47"/>
                      <a:pt x="85" y="46"/>
                      <a:pt x="87" y="45"/>
                    </a:cubicBezTo>
                    <a:cubicBezTo>
                      <a:pt x="92" y="44"/>
                      <a:pt x="95" y="40"/>
                      <a:pt x="96" y="35"/>
                    </a:cubicBezTo>
                    <a:cubicBezTo>
                      <a:pt x="101" y="14"/>
                      <a:pt x="101" y="14"/>
                      <a:pt x="101" y="14"/>
                    </a:cubicBezTo>
                    <a:cubicBezTo>
                      <a:pt x="119" y="14"/>
                      <a:pt x="119" y="14"/>
                      <a:pt x="119" y="14"/>
                    </a:cubicBezTo>
                    <a:cubicBezTo>
                      <a:pt x="124" y="35"/>
                      <a:pt x="124" y="35"/>
                      <a:pt x="124" y="35"/>
                    </a:cubicBezTo>
                    <a:cubicBezTo>
                      <a:pt x="125" y="40"/>
                      <a:pt x="128" y="44"/>
                      <a:pt x="133" y="45"/>
                    </a:cubicBezTo>
                    <a:cubicBezTo>
                      <a:pt x="135" y="46"/>
                      <a:pt x="138" y="47"/>
                      <a:pt x="140" y="48"/>
                    </a:cubicBezTo>
                    <a:cubicBezTo>
                      <a:pt x="142" y="49"/>
                      <a:pt x="144" y="50"/>
                      <a:pt x="146" y="50"/>
                    </a:cubicBezTo>
                    <a:cubicBezTo>
                      <a:pt x="149" y="50"/>
                      <a:pt x="151" y="49"/>
                      <a:pt x="154" y="47"/>
                    </a:cubicBezTo>
                    <a:cubicBezTo>
                      <a:pt x="171" y="35"/>
                      <a:pt x="171" y="35"/>
                      <a:pt x="171" y="35"/>
                    </a:cubicBezTo>
                    <a:cubicBezTo>
                      <a:pt x="185" y="49"/>
                      <a:pt x="185" y="49"/>
                      <a:pt x="185" y="49"/>
                    </a:cubicBezTo>
                    <a:cubicBezTo>
                      <a:pt x="173" y="66"/>
                      <a:pt x="173" y="66"/>
                      <a:pt x="173" y="66"/>
                    </a:cubicBezTo>
                    <a:cubicBezTo>
                      <a:pt x="170" y="71"/>
                      <a:pt x="170" y="76"/>
                      <a:pt x="172" y="80"/>
                    </a:cubicBezTo>
                    <a:cubicBezTo>
                      <a:pt x="173" y="82"/>
                      <a:pt x="174" y="85"/>
                      <a:pt x="175" y="87"/>
                    </a:cubicBezTo>
                    <a:cubicBezTo>
                      <a:pt x="176" y="92"/>
                      <a:pt x="180" y="95"/>
                      <a:pt x="185" y="96"/>
                    </a:cubicBezTo>
                    <a:cubicBezTo>
                      <a:pt x="206" y="101"/>
                      <a:pt x="206" y="101"/>
                      <a:pt x="206" y="101"/>
                    </a:cubicBezTo>
                    <a:cubicBezTo>
                      <a:pt x="206" y="119"/>
                      <a:pt x="206" y="119"/>
                      <a:pt x="206" y="119"/>
                    </a:cubicBezTo>
                    <a:lnTo>
                      <a:pt x="185" y="1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99" name="Freeform 20"/>
              <p:cNvSpPr>
                <a:spLocks noEditPoints="1"/>
              </p:cNvSpPr>
              <p:nvPr/>
            </p:nvSpPr>
            <p:spPr bwMode="auto">
              <a:xfrm>
                <a:off x="-2538413" y="300038"/>
                <a:ext cx="360362" cy="360363"/>
              </a:xfrm>
              <a:custGeom>
                <a:gdLst>
                  <a:gd name="T0" fmla="*/ 48 w 96"/>
                  <a:gd name="T1" fmla="*/ 0 h 96"/>
                  <a:gd name="T2" fmla="*/ 0 w 96"/>
                  <a:gd name="T3" fmla="*/ 48 h 96"/>
                  <a:gd name="T4" fmla="*/ 48 w 96"/>
                  <a:gd name="T5" fmla="*/ 96 h 96"/>
                  <a:gd name="T6" fmla="*/ 96 w 96"/>
                  <a:gd name="T7" fmla="*/ 48 h 96"/>
                  <a:gd name="T8" fmla="*/ 48 w 96"/>
                  <a:gd name="T9" fmla="*/ 0 h 96"/>
                  <a:gd name="T10" fmla="*/ 48 w 96"/>
                  <a:gd name="T11" fmla="*/ 90 h 96"/>
                  <a:gd name="T12" fmla="*/ 6 w 96"/>
                  <a:gd name="T13" fmla="*/ 48 h 96"/>
                  <a:gd name="T14" fmla="*/ 48 w 96"/>
                  <a:gd name="T15" fmla="*/ 6 h 96"/>
                  <a:gd name="T16" fmla="*/ 90 w 96"/>
                  <a:gd name="T17" fmla="*/ 48 h 96"/>
                  <a:gd name="T18" fmla="*/ 48 w 96"/>
                  <a:gd name="T19" fmla="*/ 90 h 9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48" y="0"/>
                    </a:moveTo>
                    <a:cubicBezTo>
                      <a:pt x="21" y="0"/>
                      <a:pt x="0" y="21"/>
                      <a:pt x="0" y="48"/>
                    </a:cubicBezTo>
                    <a:cubicBezTo>
                      <a:pt x="0" y="75"/>
                      <a:pt x="21" y="96"/>
                      <a:pt x="48" y="96"/>
                    </a:cubicBezTo>
                    <a:cubicBezTo>
                      <a:pt x="75" y="96"/>
                      <a:pt x="96" y="75"/>
                      <a:pt x="96" y="48"/>
                    </a:cubicBezTo>
                    <a:cubicBezTo>
                      <a:pt x="96" y="21"/>
                      <a:pt x="75" y="0"/>
                      <a:pt x="48" y="0"/>
                    </a:cubicBezTo>
                    <a:close/>
                    <a:moveTo>
                      <a:pt x="48" y="90"/>
                    </a:moveTo>
                    <a:cubicBezTo>
                      <a:pt x="25" y="90"/>
                      <a:pt x="6" y="71"/>
                      <a:pt x="6" y="48"/>
                    </a:cubicBezTo>
                    <a:cubicBezTo>
                      <a:pt x="6" y="25"/>
                      <a:pt x="25" y="6"/>
                      <a:pt x="48" y="6"/>
                    </a:cubicBezTo>
                    <a:cubicBezTo>
                      <a:pt x="71" y="6"/>
                      <a:pt x="90" y="25"/>
                      <a:pt x="90" y="48"/>
                    </a:cubicBezTo>
                    <a:cubicBezTo>
                      <a:pt x="90" y="71"/>
                      <a:pt x="71" y="90"/>
                      <a:pt x="48" y="9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00" name="Freeform 21"/>
              <p:cNvSpPr>
                <a:spLocks noEditPoints="1"/>
              </p:cNvSpPr>
              <p:nvPr/>
            </p:nvSpPr>
            <p:spPr bwMode="auto">
              <a:xfrm>
                <a:off x="-2460625" y="374650"/>
                <a:ext cx="207962" cy="206375"/>
              </a:xfrm>
              <a:custGeom>
                <a:gdLst>
                  <a:gd name="T0" fmla="*/ 27 w 55"/>
                  <a:gd name="T1" fmla="*/ 0 h 55"/>
                  <a:gd name="T2" fmla="*/ 0 w 55"/>
                  <a:gd name="T3" fmla="*/ 28 h 55"/>
                  <a:gd name="T4" fmla="*/ 27 w 55"/>
                  <a:gd name="T5" fmla="*/ 55 h 55"/>
                  <a:gd name="T6" fmla="*/ 55 w 55"/>
                  <a:gd name="T7" fmla="*/ 28 h 55"/>
                  <a:gd name="T8" fmla="*/ 27 w 55"/>
                  <a:gd name="T9" fmla="*/ 0 h 55"/>
                  <a:gd name="T10" fmla="*/ 27 w 55"/>
                  <a:gd name="T11" fmla="*/ 49 h 55"/>
                  <a:gd name="T12" fmla="*/ 6 w 55"/>
                  <a:gd name="T13" fmla="*/ 28 h 55"/>
                  <a:gd name="T14" fmla="*/ 27 w 55"/>
                  <a:gd name="T15" fmla="*/ 7 h 55"/>
                  <a:gd name="T16" fmla="*/ 48 w 55"/>
                  <a:gd name="T17" fmla="*/ 28 h 55"/>
                  <a:gd name="T18" fmla="*/ 27 w 55"/>
                  <a:gd name="T19" fmla="*/ 49 h 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 h="55">
                    <a:moveTo>
                      <a:pt x="27" y="0"/>
                    </a:moveTo>
                    <a:cubicBezTo>
                      <a:pt x="12" y="0"/>
                      <a:pt x="0" y="13"/>
                      <a:pt x="0" y="28"/>
                    </a:cubicBezTo>
                    <a:cubicBezTo>
                      <a:pt x="0" y="43"/>
                      <a:pt x="12" y="55"/>
                      <a:pt x="27" y="55"/>
                    </a:cubicBezTo>
                    <a:cubicBezTo>
                      <a:pt x="42" y="55"/>
                      <a:pt x="55" y="43"/>
                      <a:pt x="55" y="28"/>
                    </a:cubicBezTo>
                    <a:cubicBezTo>
                      <a:pt x="55" y="13"/>
                      <a:pt x="42" y="0"/>
                      <a:pt x="27" y="0"/>
                    </a:cubicBezTo>
                    <a:close/>
                    <a:moveTo>
                      <a:pt x="27" y="49"/>
                    </a:moveTo>
                    <a:cubicBezTo>
                      <a:pt x="16" y="49"/>
                      <a:pt x="6" y="39"/>
                      <a:pt x="6" y="28"/>
                    </a:cubicBezTo>
                    <a:cubicBezTo>
                      <a:pt x="6" y="17"/>
                      <a:pt x="16" y="7"/>
                      <a:pt x="27" y="7"/>
                    </a:cubicBezTo>
                    <a:cubicBezTo>
                      <a:pt x="38" y="7"/>
                      <a:pt x="48" y="17"/>
                      <a:pt x="48" y="28"/>
                    </a:cubicBezTo>
                    <a:cubicBezTo>
                      <a:pt x="48" y="39"/>
                      <a:pt x="38" y="49"/>
                      <a:pt x="27"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sp>
          <p:nvSpPr>
            <p:cNvPr id="101" name="Freeform 14"/>
            <p:cNvSpPr>
              <a:spLocks noEditPoints="1"/>
            </p:cNvSpPr>
            <p:nvPr/>
          </p:nvSpPr>
          <p:spPr bwMode="auto">
            <a:xfrm>
              <a:off x="2514564" y="4931817"/>
              <a:ext cx="569036" cy="569036"/>
            </a:xfrm>
            <a:custGeom>
              <a:gdLst>
                <a:gd name="T0" fmla="*/ 0 w 1232"/>
                <a:gd name="T1" fmla="*/ 616 h 1232"/>
                <a:gd name="T2" fmla="*/ 1232 w 1232"/>
                <a:gd name="T3" fmla="*/ 616 h 1232"/>
                <a:gd name="T4" fmla="*/ 1152 w 1232"/>
                <a:gd name="T5" fmla="*/ 596 h 1232"/>
                <a:gd name="T6" fmla="*/ 868 w 1232"/>
                <a:gd name="T7" fmla="*/ 347 h 1232"/>
                <a:gd name="T8" fmla="*/ 1152 w 1232"/>
                <a:gd name="T9" fmla="*/ 596 h 1232"/>
                <a:gd name="T10" fmla="*/ 432 w 1232"/>
                <a:gd name="T11" fmla="*/ 942 h 1232"/>
                <a:gd name="T12" fmla="*/ 596 w 1232"/>
                <a:gd name="T13" fmla="*/ 1152 h 1232"/>
                <a:gd name="T14" fmla="*/ 638 w 1232"/>
                <a:gd name="T15" fmla="*/ 81 h 1232"/>
                <a:gd name="T16" fmla="*/ 636 w 1232"/>
                <a:gd name="T17" fmla="*/ 357 h 1232"/>
                <a:gd name="T18" fmla="*/ 638 w 1232"/>
                <a:gd name="T19" fmla="*/ 81 h 1232"/>
                <a:gd name="T20" fmla="*/ 989 w 1232"/>
                <a:gd name="T21" fmla="*/ 231 h 1232"/>
                <a:gd name="T22" fmla="*/ 704 w 1232"/>
                <a:gd name="T23" fmla="*/ 87 h 1232"/>
                <a:gd name="T24" fmla="*/ 596 w 1232"/>
                <a:gd name="T25" fmla="*/ 357 h 1232"/>
                <a:gd name="T26" fmla="*/ 594 w 1232"/>
                <a:gd name="T27" fmla="*/ 81 h 1232"/>
                <a:gd name="T28" fmla="*/ 379 w 1232"/>
                <a:gd name="T29" fmla="*/ 310 h 1232"/>
                <a:gd name="T30" fmla="*/ 528 w 1232"/>
                <a:gd name="T31" fmla="*/ 87 h 1232"/>
                <a:gd name="T32" fmla="*/ 402 w 1232"/>
                <a:gd name="T33" fmla="*/ 361 h 1232"/>
                <a:gd name="T34" fmla="*/ 596 w 1232"/>
                <a:gd name="T35" fmla="*/ 596 h 1232"/>
                <a:gd name="T36" fmla="*/ 402 w 1232"/>
                <a:gd name="T37" fmla="*/ 361 h 1232"/>
                <a:gd name="T38" fmla="*/ 596 w 1232"/>
                <a:gd name="T39" fmla="*/ 875 h 1232"/>
                <a:gd name="T40" fmla="*/ 359 w 1232"/>
                <a:gd name="T41" fmla="*/ 636 h 1232"/>
                <a:gd name="T42" fmla="*/ 528 w 1232"/>
                <a:gd name="T43" fmla="*/ 1145 h 1232"/>
                <a:gd name="T44" fmla="*/ 394 w 1232"/>
                <a:gd name="T45" fmla="*/ 956 h 1232"/>
                <a:gd name="T46" fmla="*/ 636 w 1232"/>
                <a:gd name="T47" fmla="*/ 1152 h 1232"/>
                <a:gd name="T48" fmla="*/ 800 w 1232"/>
                <a:gd name="T49" fmla="*/ 942 h 1232"/>
                <a:gd name="T50" fmla="*/ 636 w 1232"/>
                <a:gd name="T51" fmla="*/ 1152 h 1232"/>
                <a:gd name="T52" fmla="*/ 964 w 1232"/>
                <a:gd name="T53" fmla="*/ 1023 h 1232"/>
                <a:gd name="T54" fmla="*/ 838 w 1232"/>
                <a:gd name="T55" fmla="*/ 956 h 1232"/>
                <a:gd name="T56" fmla="*/ 636 w 1232"/>
                <a:gd name="T57" fmla="*/ 875 h 1232"/>
                <a:gd name="T58" fmla="*/ 873 w 1232"/>
                <a:gd name="T59" fmla="*/ 636 h 1232"/>
                <a:gd name="T60" fmla="*/ 636 w 1232"/>
                <a:gd name="T61" fmla="*/ 596 h 1232"/>
                <a:gd name="T62" fmla="*/ 830 w 1232"/>
                <a:gd name="T63" fmla="*/ 361 h 1232"/>
                <a:gd name="T64" fmla="*/ 636 w 1232"/>
                <a:gd name="T65" fmla="*/ 596 h 1232"/>
                <a:gd name="T66" fmla="*/ 364 w 1232"/>
                <a:gd name="T67" fmla="*/ 347 h 1232"/>
                <a:gd name="T68" fmla="*/ 80 w 1232"/>
                <a:gd name="T69" fmla="*/ 596 h 1232"/>
                <a:gd name="T70" fmla="*/ 80 w 1232"/>
                <a:gd name="T71" fmla="*/ 636 h 1232"/>
                <a:gd name="T72" fmla="*/ 379 w 1232"/>
                <a:gd name="T73" fmla="*/ 920 h 1232"/>
                <a:gd name="T74" fmla="*/ 80 w 1232"/>
                <a:gd name="T75" fmla="*/ 636 h 1232"/>
                <a:gd name="T76" fmla="*/ 853 w 1232"/>
                <a:gd name="T77" fmla="*/ 920 h 1232"/>
                <a:gd name="T78" fmla="*/ 1152 w 1232"/>
                <a:gd name="T79" fmla="*/ 636 h 123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32" h="1232">
                  <a:moveTo>
                    <a:pt x="616" y="0"/>
                  </a:moveTo>
                  <a:cubicBezTo>
                    <a:pt x="276" y="0"/>
                    <a:pt x="0" y="276"/>
                    <a:pt x="0" y="616"/>
                  </a:cubicBezTo>
                  <a:cubicBezTo>
                    <a:pt x="0" y="956"/>
                    <a:pt x="276" y="1232"/>
                    <a:pt x="616" y="1232"/>
                  </a:cubicBezTo>
                  <a:cubicBezTo>
                    <a:pt x="956" y="1232"/>
                    <a:pt x="1232" y="956"/>
                    <a:pt x="1232" y="616"/>
                  </a:cubicBezTo>
                  <a:cubicBezTo>
                    <a:pt x="1232" y="276"/>
                    <a:pt x="956" y="0"/>
                    <a:pt x="616" y="0"/>
                  </a:cubicBezTo>
                  <a:close/>
                  <a:moveTo>
                    <a:pt x="1152" y="596"/>
                  </a:moveTo>
                  <a:cubicBezTo>
                    <a:pt x="913" y="596"/>
                    <a:pt x="913" y="596"/>
                    <a:pt x="913" y="596"/>
                  </a:cubicBezTo>
                  <a:cubicBezTo>
                    <a:pt x="911" y="508"/>
                    <a:pt x="895" y="424"/>
                    <a:pt x="868" y="347"/>
                  </a:cubicBezTo>
                  <a:cubicBezTo>
                    <a:pt x="921" y="325"/>
                    <a:pt x="971" y="295"/>
                    <a:pt x="1016" y="260"/>
                  </a:cubicBezTo>
                  <a:cubicBezTo>
                    <a:pt x="1096" y="350"/>
                    <a:pt x="1147" y="467"/>
                    <a:pt x="1152" y="596"/>
                  </a:cubicBezTo>
                  <a:close/>
                  <a:moveTo>
                    <a:pt x="594" y="1151"/>
                  </a:moveTo>
                  <a:cubicBezTo>
                    <a:pt x="528" y="1096"/>
                    <a:pt x="473" y="1025"/>
                    <a:pt x="432" y="942"/>
                  </a:cubicBezTo>
                  <a:cubicBezTo>
                    <a:pt x="484" y="926"/>
                    <a:pt x="539" y="917"/>
                    <a:pt x="596" y="915"/>
                  </a:cubicBezTo>
                  <a:cubicBezTo>
                    <a:pt x="596" y="1152"/>
                    <a:pt x="596" y="1152"/>
                    <a:pt x="596" y="1152"/>
                  </a:cubicBezTo>
                  <a:cubicBezTo>
                    <a:pt x="595" y="1151"/>
                    <a:pt x="595" y="1151"/>
                    <a:pt x="594" y="1151"/>
                  </a:cubicBezTo>
                  <a:close/>
                  <a:moveTo>
                    <a:pt x="638" y="81"/>
                  </a:moveTo>
                  <a:cubicBezTo>
                    <a:pt x="713" y="143"/>
                    <a:pt x="774" y="227"/>
                    <a:pt x="815" y="324"/>
                  </a:cubicBezTo>
                  <a:cubicBezTo>
                    <a:pt x="759" y="343"/>
                    <a:pt x="699" y="355"/>
                    <a:pt x="636" y="357"/>
                  </a:cubicBezTo>
                  <a:cubicBezTo>
                    <a:pt x="636" y="80"/>
                    <a:pt x="636" y="80"/>
                    <a:pt x="636" y="80"/>
                  </a:cubicBezTo>
                  <a:cubicBezTo>
                    <a:pt x="637" y="81"/>
                    <a:pt x="637" y="81"/>
                    <a:pt x="638" y="81"/>
                  </a:cubicBezTo>
                  <a:close/>
                  <a:moveTo>
                    <a:pt x="704" y="87"/>
                  </a:moveTo>
                  <a:cubicBezTo>
                    <a:pt x="814" y="106"/>
                    <a:pt x="912" y="157"/>
                    <a:pt x="989" y="231"/>
                  </a:cubicBezTo>
                  <a:cubicBezTo>
                    <a:pt x="947" y="263"/>
                    <a:pt x="902" y="290"/>
                    <a:pt x="853" y="310"/>
                  </a:cubicBezTo>
                  <a:cubicBezTo>
                    <a:pt x="816" y="225"/>
                    <a:pt x="766" y="149"/>
                    <a:pt x="704" y="87"/>
                  </a:cubicBezTo>
                  <a:close/>
                  <a:moveTo>
                    <a:pt x="596" y="80"/>
                  </a:moveTo>
                  <a:cubicBezTo>
                    <a:pt x="596" y="357"/>
                    <a:pt x="596" y="357"/>
                    <a:pt x="596" y="357"/>
                  </a:cubicBezTo>
                  <a:cubicBezTo>
                    <a:pt x="533" y="355"/>
                    <a:pt x="473" y="343"/>
                    <a:pt x="417" y="324"/>
                  </a:cubicBezTo>
                  <a:cubicBezTo>
                    <a:pt x="458" y="227"/>
                    <a:pt x="519" y="143"/>
                    <a:pt x="594" y="81"/>
                  </a:cubicBezTo>
                  <a:cubicBezTo>
                    <a:pt x="595" y="81"/>
                    <a:pt x="595" y="81"/>
                    <a:pt x="596" y="80"/>
                  </a:cubicBezTo>
                  <a:close/>
                  <a:moveTo>
                    <a:pt x="379" y="310"/>
                  </a:moveTo>
                  <a:cubicBezTo>
                    <a:pt x="330" y="290"/>
                    <a:pt x="285" y="263"/>
                    <a:pt x="243" y="231"/>
                  </a:cubicBezTo>
                  <a:cubicBezTo>
                    <a:pt x="320" y="157"/>
                    <a:pt x="418" y="106"/>
                    <a:pt x="528" y="87"/>
                  </a:cubicBezTo>
                  <a:cubicBezTo>
                    <a:pt x="466" y="149"/>
                    <a:pt x="416" y="225"/>
                    <a:pt x="379" y="310"/>
                  </a:cubicBezTo>
                  <a:close/>
                  <a:moveTo>
                    <a:pt x="402" y="361"/>
                  </a:moveTo>
                  <a:cubicBezTo>
                    <a:pt x="463" y="382"/>
                    <a:pt x="528" y="394"/>
                    <a:pt x="596" y="396"/>
                  </a:cubicBezTo>
                  <a:cubicBezTo>
                    <a:pt x="596" y="596"/>
                    <a:pt x="596" y="596"/>
                    <a:pt x="596" y="596"/>
                  </a:cubicBezTo>
                  <a:cubicBezTo>
                    <a:pt x="359" y="596"/>
                    <a:pt x="359" y="596"/>
                    <a:pt x="359" y="596"/>
                  </a:cubicBezTo>
                  <a:cubicBezTo>
                    <a:pt x="361" y="513"/>
                    <a:pt x="375" y="433"/>
                    <a:pt x="402" y="361"/>
                  </a:cubicBezTo>
                  <a:close/>
                  <a:moveTo>
                    <a:pt x="596" y="636"/>
                  </a:moveTo>
                  <a:cubicBezTo>
                    <a:pt x="596" y="875"/>
                    <a:pt x="596" y="875"/>
                    <a:pt x="596" y="875"/>
                  </a:cubicBezTo>
                  <a:cubicBezTo>
                    <a:pt x="533" y="877"/>
                    <a:pt x="473" y="887"/>
                    <a:pt x="416" y="906"/>
                  </a:cubicBezTo>
                  <a:cubicBezTo>
                    <a:pt x="381" y="824"/>
                    <a:pt x="361" y="733"/>
                    <a:pt x="359" y="636"/>
                  </a:cubicBezTo>
                  <a:lnTo>
                    <a:pt x="596" y="636"/>
                  </a:lnTo>
                  <a:close/>
                  <a:moveTo>
                    <a:pt x="528" y="1145"/>
                  </a:moveTo>
                  <a:cubicBezTo>
                    <a:pt x="430" y="1128"/>
                    <a:pt x="340" y="1085"/>
                    <a:pt x="268" y="1023"/>
                  </a:cubicBezTo>
                  <a:cubicBezTo>
                    <a:pt x="307" y="996"/>
                    <a:pt x="349" y="973"/>
                    <a:pt x="394" y="956"/>
                  </a:cubicBezTo>
                  <a:cubicBezTo>
                    <a:pt x="429" y="1028"/>
                    <a:pt x="474" y="1091"/>
                    <a:pt x="528" y="1145"/>
                  </a:cubicBezTo>
                  <a:close/>
                  <a:moveTo>
                    <a:pt x="636" y="1152"/>
                  </a:moveTo>
                  <a:cubicBezTo>
                    <a:pt x="636" y="915"/>
                    <a:pt x="636" y="915"/>
                    <a:pt x="636" y="915"/>
                  </a:cubicBezTo>
                  <a:cubicBezTo>
                    <a:pt x="693" y="917"/>
                    <a:pt x="748" y="926"/>
                    <a:pt x="800" y="942"/>
                  </a:cubicBezTo>
                  <a:cubicBezTo>
                    <a:pt x="759" y="1025"/>
                    <a:pt x="704" y="1096"/>
                    <a:pt x="638" y="1151"/>
                  </a:cubicBezTo>
                  <a:cubicBezTo>
                    <a:pt x="637" y="1151"/>
                    <a:pt x="637" y="1151"/>
                    <a:pt x="636" y="1152"/>
                  </a:cubicBezTo>
                  <a:close/>
                  <a:moveTo>
                    <a:pt x="838" y="956"/>
                  </a:moveTo>
                  <a:cubicBezTo>
                    <a:pt x="883" y="973"/>
                    <a:pt x="925" y="996"/>
                    <a:pt x="964" y="1023"/>
                  </a:cubicBezTo>
                  <a:cubicBezTo>
                    <a:pt x="892" y="1085"/>
                    <a:pt x="802" y="1128"/>
                    <a:pt x="704" y="1145"/>
                  </a:cubicBezTo>
                  <a:cubicBezTo>
                    <a:pt x="758" y="1091"/>
                    <a:pt x="803" y="1028"/>
                    <a:pt x="838" y="956"/>
                  </a:cubicBezTo>
                  <a:close/>
                  <a:moveTo>
                    <a:pt x="816" y="906"/>
                  </a:moveTo>
                  <a:cubicBezTo>
                    <a:pt x="759" y="887"/>
                    <a:pt x="699" y="877"/>
                    <a:pt x="636" y="875"/>
                  </a:cubicBezTo>
                  <a:cubicBezTo>
                    <a:pt x="636" y="636"/>
                    <a:pt x="636" y="636"/>
                    <a:pt x="636" y="636"/>
                  </a:cubicBezTo>
                  <a:cubicBezTo>
                    <a:pt x="873" y="636"/>
                    <a:pt x="873" y="636"/>
                    <a:pt x="873" y="636"/>
                  </a:cubicBezTo>
                  <a:cubicBezTo>
                    <a:pt x="871" y="733"/>
                    <a:pt x="851" y="824"/>
                    <a:pt x="816" y="906"/>
                  </a:cubicBezTo>
                  <a:close/>
                  <a:moveTo>
                    <a:pt x="636" y="596"/>
                  </a:moveTo>
                  <a:cubicBezTo>
                    <a:pt x="636" y="396"/>
                    <a:pt x="636" y="396"/>
                    <a:pt x="636" y="396"/>
                  </a:cubicBezTo>
                  <a:cubicBezTo>
                    <a:pt x="704" y="394"/>
                    <a:pt x="769" y="382"/>
                    <a:pt x="830" y="361"/>
                  </a:cubicBezTo>
                  <a:cubicBezTo>
                    <a:pt x="857" y="433"/>
                    <a:pt x="871" y="513"/>
                    <a:pt x="873" y="596"/>
                  </a:cubicBezTo>
                  <a:lnTo>
                    <a:pt x="636" y="596"/>
                  </a:lnTo>
                  <a:close/>
                  <a:moveTo>
                    <a:pt x="216" y="260"/>
                  </a:moveTo>
                  <a:cubicBezTo>
                    <a:pt x="261" y="295"/>
                    <a:pt x="311" y="325"/>
                    <a:pt x="364" y="347"/>
                  </a:cubicBezTo>
                  <a:cubicBezTo>
                    <a:pt x="337" y="424"/>
                    <a:pt x="321" y="508"/>
                    <a:pt x="319" y="596"/>
                  </a:cubicBezTo>
                  <a:cubicBezTo>
                    <a:pt x="80" y="596"/>
                    <a:pt x="80" y="596"/>
                    <a:pt x="80" y="596"/>
                  </a:cubicBezTo>
                  <a:cubicBezTo>
                    <a:pt x="85" y="467"/>
                    <a:pt x="136" y="350"/>
                    <a:pt x="216" y="260"/>
                  </a:cubicBezTo>
                  <a:close/>
                  <a:moveTo>
                    <a:pt x="80" y="636"/>
                  </a:moveTo>
                  <a:cubicBezTo>
                    <a:pt x="319" y="636"/>
                    <a:pt x="319" y="636"/>
                    <a:pt x="319" y="636"/>
                  </a:cubicBezTo>
                  <a:cubicBezTo>
                    <a:pt x="321" y="737"/>
                    <a:pt x="342" y="833"/>
                    <a:pt x="379" y="920"/>
                  </a:cubicBezTo>
                  <a:cubicBezTo>
                    <a:pt x="328" y="939"/>
                    <a:pt x="281" y="965"/>
                    <a:pt x="238" y="996"/>
                  </a:cubicBezTo>
                  <a:cubicBezTo>
                    <a:pt x="145" y="903"/>
                    <a:pt x="86" y="776"/>
                    <a:pt x="80" y="636"/>
                  </a:cubicBezTo>
                  <a:close/>
                  <a:moveTo>
                    <a:pt x="994" y="996"/>
                  </a:moveTo>
                  <a:cubicBezTo>
                    <a:pt x="951" y="965"/>
                    <a:pt x="904" y="939"/>
                    <a:pt x="853" y="920"/>
                  </a:cubicBezTo>
                  <a:cubicBezTo>
                    <a:pt x="890" y="833"/>
                    <a:pt x="911" y="737"/>
                    <a:pt x="913" y="636"/>
                  </a:cubicBezTo>
                  <a:cubicBezTo>
                    <a:pt x="1152" y="636"/>
                    <a:pt x="1152" y="636"/>
                    <a:pt x="1152" y="636"/>
                  </a:cubicBezTo>
                  <a:cubicBezTo>
                    <a:pt x="1146" y="776"/>
                    <a:pt x="1087" y="903"/>
                    <a:pt x="994" y="996"/>
                  </a:cubicBezTo>
                  <a:close/>
                </a:path>
              </a:pathLst>
            </a:custGeom>
            <a:solidFill>
              <a:srgbClr val="666667"/>
            </a:solidFill>
            <a:ln>
              <a:noFill/>
            </a:ln>
          </p:spPr>
          <p:txBody>
            <a:bodyPr vert="horz" wrap="square" lIns="91440" tIns="45720" rIns="91440" bIns="45720" numCol="1" anchor="t" anchorCtr="0" compatLnSpc="1"/>
            <a:lstStyle/>
            <a:p>
              <a:endParaRPr lang="id-ID"/>
            </a:p>
          </p:txBody>
        </p:sp>
      </p:grpSp>
      <p:sp>
        <p:nvSpPr>
          <p:cNvPr id="121" name="文本框 120"/>
          <p:cNvSpPr txBox="1"/>
          <p:nvPr/>
        </p:nvSpPr>
        <p:spPr>
          <a:xfrm>
            <a:off x="6737256" y="2401885"/>
            <a:ext cx="3453219" cy="1015663"/>
          </a:xfrm>
          <a:prstGeom prst="rect">
            <a:avLst/>
          </a:prstGeom>
          <a:noFill/>
        </p:spPr>
        <p:txBody>
          <a:bodyPr wrap="square" rtlCol="0">
            <a:spAutoFit/>
          </a:bodyPr>
          <a:lstStyle/>
          <a:p>
            <a:pPr algn="just">
              <a:lnSpc>
                <a:spcPct val="125000"/>
              </a:lnSpc>
            </a:pPr>
            <a:r>
              <a:rPr lang="zh-CN" altLang="en-US" sz="120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点击文本框即可进行编辑输入相关内容点击文本框即可进行编辑输入相关内容点击文本框即可进行编辑输入相关内容点击文本框即可进行编辑输入相关内容</a:t>
            </a:r>
            <a:endParaRPr lang="zh-CN" altLang="en-US" sz="1200">
              <a:solidFill>
                <a:schemeClr val="bg1"/>
              </a:solidFill>
              <a:latin typeface="微软雅黑" panose="020b0503020204020204" pitchFamily="34" charset="-122"/>
              <a:ea typeface="微软雅黑" panose="020b0503020204020204" pitchFamily="34" charset="-122"/>
            </a:endParaRPr>
          </a:p>
        </p:txBody>
      </p:sp>
      <p:sp>
        <p:nvSpPr>
          <p:cNvPr id="122" name="TextBox 38"/>
          <p:cNvSpPr txBox="1"/>
          <p:nvPr/>
        </p:nvSpPr>
        <p:spPr>
          <a:xfrm>
            <a:off x="6800450" y="3531738"/>
            <a:ext cx="3314944" cy="738664"/>
          </a:xfrm>
          <a:prstGeom prst="rect">
            <a:avLst/>
          </a:prstGeom>
          <a:noFill/>
        </p:spPr>
        <p:txBody>
          <a:bodyPr wrap="square" lIns="0" tIns="0" rIns="0" bIns="0" rtlCol="0">
            <a:spAutoFit/>
          </a:bodyPr>
          <a:lstStyle/>
          <a:p>
            <a:pPr algn="just"/>
            <a:r>
              <a:rPr lang="en-US" sz="1200">
                <a:solidFill>
                  <a:schemeClr val="bg1"/>
                </a:solidFill>
                <a:latin typeface="Arial" panose="020b0604020202020204" pitchFamily="34" charset="0"/>
                <a:cs typeface="Arial" panose="020b0604020202020204" pitchFamily="34" charset="0"/>
              </a:rPr>
              <a:t>PowerPoint offers word processing, outlining, drawing, graphing, and presentation management tools all designed to be easy to use and learn.</a:t>
            </a:r>
            <a:r>
              <a:rPr lang="en-US" altLang="zh-CN" sz="1200">
                <a:solidFill>
                  <a:schemeClr val="bg1"/>
                </a:solidFill>
                <a:latin typeface="Arial" panose="020b0604020202020204" pitchFamily="34" charset="0"/>
                <a:cs typeface="Arial" panose="020b0604020202020204" pitchFamily="34" charset="0"/>
              </a:rPr>
              <a:t> </a:t>
            </a:r>
            <a:endParaRPr lang="en-US" sz="1200">
              <a:solidFill>
                <a:schemeClr val="bg1"/>
              </a:solidFill>
              <a:latin typeface="Arial" panose="020b0604020202020204" pitchFamily="34" charset="0"/>
              <a:cs typeface="Arial" panose="020b0604020202020204" pitchFamily="34" charset="0"/>
            </a:endParaRPr>
          </a:p>
        </p:txBody>
      </p:sp>
      <p:sp>
        <p:nvSpPr>
          <p:cNvPr id="123" name="文本框 122"/>
          <p:cNvSpPr txBox="1"/>
          <p:nvPr/>
        </p:nvSpPr>
        <p:spPr>
          <a:xfrm>
            <a:off x="6737255" y="4363272"/>
            <a:ext cx="3453219" cy="1015663"/>
          </a:xfrm>
          <a:prstGeom prst="rect">
            <a:avLst/>
          </a:prstGeom>
          <a:noFill/>
        </p:spPr>
        <p:txBody>
          <a:bodyPr wrap="square" rtlCol="0">
            <a:spAutoFit/>
          </a:bodyPr>
          <a:lstStyle/>
          <a:p>
            <a:pPr algn="just">
              <a:lnSpc>
                <a:spcPct val="125000"/>
              </a:lnSpc>
            </a:pPr>
            <a:r>
              <a:rPr lang="zh-CN" altLang="en-US" sz="120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点击文本框即可进行编辑输入相关内容点击文本框即可进行编辑输入相关内容点击文本框即可进行编辑输入相关内容点击文本框即可进行编辑输入相关内容</a:t>
            </a:r>
            <a:endParaRPr lang="zh-CN" altLang="en-US" sz="1200">
              <a:solidFill>
                <a:schemeClr val="bg1"/>
              </a:solidFill>
              <a:latin typeface="微软雅黑" panose="020b0503020204020204" pitchFamily="34" charset="-122"/>
              <a:ea typeface="微软雅黑" panose="020b0503020204020204" pitchFamily="34" charset="-122"/>
            </a:endParaRPr>
          </a:p>
        </p:txBody>
      </p:sp>
      <p:cxnSp>
        <p:nvCxnSpPr>
          <p:cNvPr id="124" name="直接连接符 123"/>
          <p:cNvCxnSpPr/>
          <p:nvPr/>
        </p:nvCxnSpPr>
        <p:spPr>
          <a:xfrm flipH="1">
            <a:off x="6185987" y="2405465"/>
            <a:ext cx="0" cy="307869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rcRect t="21187" b="27684"/>
          <a:stretch>
            <a:fillRect/>
          </a:stretch>
        </p:blipFill>
        <p:spPr>
          <a:xfrm>
            <a:off x="0" y="0"/>
            <a:ext cx="12192000" cy="6858000"/>
          </a:xfrm>
          <a:prstGeom prst="rect">
            <a:avLst/>
          </a:prstGeom>
        </p:spPr>
      </p:pic>
      <p:sp>
        <p:nvSpPr>
          <p:cNvPr id="2" name="矩形 1"/>
          <p:cNvSpPr/>
          <p:nvPr/>
        </p:nvSpPr>
        <p:spPr>
          <a:xfrm>
            <a:off x="0" y="0"/>
            <a:ext cx="12192000" cy="6858000"/>
          </a:xfrm>
          <a:prstGeom prst="rect">
            <a:avLst/>
          </a:prstGeom>
          <a:solidFill>
            <a:schemeClr val="tx1">
              <a:lumMod val="95000"/>
              <a:lumOff val="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24"/>
          <p:cNvSpPr txBox="1"/>
          <p:nvPr/>
        </p:nvSpPr>
        <p:spPr>
          <a:xfrm>
            <a:off x="5906486" y="3417590"/>
            <a:ext cx="5022106" cy="400110"/>
          </a:xfrm>
          <a:prstGeom prst="snip1Rect">
            <a:avLst>
              <a:gd name="adj" fmla="val 0"/>
            </a:avLst>
          </a:prstGeom>
          <a:noFill/>
          <a:ln w="28575">
            <a:noFill/>
          </a:ln>
        </p:spPr>
        <p:txBody>
          <a:bodyPr wrap="square" rtlCol="0">
            <a:spAutoFit/>
          </a:bodyPr>
          <a:lstStyle/>
          <a:p>
            <a:pPr algn="ctr"/>
            <a:r>
              <a:rPr lang="en-US" altLang="zh-CN" sz="2000">
                <a:solidFill>
                  <a:schemeClr val="bg1"/>
                </a:solidFill>
                <a:latin typeface="Arial" panose="020b0604020202020204" pitchFamily="34" charset="0"/>
                <a:ea typeface="华文仿宋" panose="02010600040101010101" pitchFamily="2" charset="-122"/>
                <a:cs typeface="Arial" panose="020b0604020202020204" pitchFamily="34" charset="0"/>
              </a:rPr>
              <a:t>The Difficulty Of Practice </a:t>
            </a:r>
            <a:endParaRPr lang="zh-CN" altLang="en-US" sz="2000">
              <a:solidFill>
                <a:schemeClr val="bg1"/>
              </a:solidFill>
              <a:latin typeface="Arial" panose="020b0604020202020204" pitchFamily="34" charset="0"/>
              <a:ea typeface="华文仿宋" panose="02010600040101010101" pitchFamily="2" charset="-122"/>
              <a:cs typeface="Arial" panose="020b0604020202020204" pitchFamily="34" charset="0"/>
            </a:endParaRPr>
          </a:p>
        </p:txBody>
      </p:sp>
      <p:sp>
        <p:nvSpPr>
          <p:cNvPr id="21" name="文本框 20"/>
          <p:cNvSpPr txBox="1"/>
          <p:nvPr/>
        </p:nvSpPr>
        <p:spPr>
          <a:xfrm>
            <a:off x="5937575" y="2836314"/>
            <a:ext cx="4959929" cy="584775"/>
          </a:xfrm>
          <a:prstGeom prst="rect">
            <a:avLst/>
          </a:prstGeom>
          <a:noFill/>
        </p:spPr>
        <p:txBody>
          <a:bodyPr wrap="square" rtlCol="0">
            <a:spAutoFit/>
          </a:bodyPr>
          <a:lstStyle/>
          <a:p>
            <a:pPr algn="ctr"/>
            <a:r>
              <a:rPr lang="zh-CN" altLang="en-US" sz="3200" b="1">
                <a:solidFill>
                  <a:schemeClr val="bg1"/>
                </a:solidFill>
                <a:latin typeface="微软雅黑" panose="020b0503020204020204" pitchFamily="34" charset="-122"/>
                <a:ea typeface="微软雅黑" panose="020b0503020204020204" pitchFamily="34" charset="-122"/>
              </a:rPr>
              <a:t>课题实践的可行性</a:t>
            </a:r>
            <a:endParaRPr lang="en-US" altLang="zh-CN" sz="3200" b="1">
              <a:solidFill>
                <a:schemeClr val="bg1"/>
              </a:solidFill>
              <a:latin typeface="微软雅黑" panose="020b0503020204020204" pitchFamily="34" charset="-122"/>
              <a:ea typeface="微软雅黑" panose="020b0503020204020204" pitchFamily="34" charset="-122"/>
            </a:endParaRPr>
          </a:p>
        </p:txBody>
      </p:sp>
      <p:sp>
        <p:nvSpPr>
          <p:cNvPr id="60" name="椭圆 59"/>
          <p:cNvSpPr/>
          <p:nvPr/>
        </p:nvSpPr>
        <p:spPr>
          <a:xfrm>
            <a:off x="4103914" y="434105"/>
            <a:ext cx="647700" cy="647700"/>
          </a:xfrm>
          <a:prstGeom prst="ellipse">
            <a:avLst/>
          </a:prstGeom>
          <a:solidFill>
            <a:srgbClr val="F0F2E4">
              <a:alpha val="65000"/>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1682192" y="1230148"/>
            <a:ext cx="4532078" cy="4502996"/>
            <a:chOff x="1245373" y="996543"/>
            <a:chExt cx="5002306" cy="4970205"/>
          </a:xfrm>
        </p:grpSpPr>
        <p:sp>
          <p:nvSpPr>
            <p:cNvPr id="45" name="任意多边形 44"/>
            <p:cNvSpPr/>
            <p:nvPr/>
          </p:nvSpPr>
          <p:spPr>
            <a:xfrm flipV="1">
              <a:off x="1245373" y="1632022"/>
              <a:ext cx="1710690" cy="895350"/>
            </a:xfrm>
            <a:custGeom>
              <a:gdLst>
                <a:gd name="connsiteX0" fmla="*/ 519303 w 1710690"/>
                <a:gd name="connsiteY0" fmla="*/ 0 h 895350"/>
                <a:gd name="connsiteX1" fmla="*/ 0 w 1710690"/>
                <a:gd name="connsiteY1" fmla="*/ 895350 h 895350"/>
                <a:gd name="connsiteX2" fmla="*/ 1710690 w 1710690"/>
                <a:gd name="connsiteY2" fmla="*/ 891540 h 895350"/>
                <a:gd name="connsiteX3" fmla="*/ 1710690 w 1710690"/>
                <a:gd name="connsiteY3" fmla="*/ 892941 h 896751"/>
                <a:gd name="connsiteX4" fmla="*/ 0 w 1657350"/>
                <a:gd name="connsiteY4" fmla="*/ 895350 h 895350"/>
              </a:gdLst>
              <a:cxnLst>
                <a:cxn ang="0">
                  <a:pos x="connsiteX0" y="connsiteY0"/>
                </a:cxn>
                <a:cxn ang="0">
                  <a:pos x="connsiteX1" y="connsiteY1"/>
                </a:cxn>
                <a:cxn ang="0">
                  <a:pos x="connsiteX2" y="connsiteY2"/>
                </a:cxn>
              </a:cxnLst>
              <a:rect l="l" t="t" r="r" b="b"/>
              <a:pathLst>
                <a:path w="1710689" h="895350">
                  <a:moveTo>
                    <a:pt x="519303" y="0"/>
                  </a:moveTo>
                  <a:lnTo>
                    <a:pt x="0" y="895350"/>
                  </a:lnTo>
                  <a:lnTo>
                    <a:pt x="1710690" y="89154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任意多边形 36"/>
            <p:cNvSpPr/>
            <p:nvPr/>
          </p:nvSpPr>
          <p:spPr>
            <a:xfrm flipV="1">
              <a:off x="2568775" y="3966812"/>
              <a:ext cx="2359540" cy="1999936"/>
            </a:xfrm>
            <a:custGeom>
              <a:gdLst>
                <a:gd name="connsiteX0" fmla="*/ 1361695 w 1361695"/>
                <a:gd name="connsiteY0" fmla="*/ 1154168 h 1154168"/>
                <a:gd name="connsiteX1" fmla="*/ 692277 w 1361695"/>
                <a:gd name="connsiteY1" fmla="*/ 0 h 1154168"/>
                <a:gd name="connsiteX2" fmla="*/ 0 w 1361695"/>
                <a:gd name="connsiteY2" fmla="*/ 1150358 h 1154168"/>
                <a:gd name="connsiteX3" fmla="*/ 0 w 1338835"/>
                <a:gd name="connsiteY3" fmla="*/ 1154168 h 1154168"/>
              </a:gdLst>
              <a:cxnLst>
                <a:cxn ang="0">
                  <a:pos x="connsiteX0" y="connsiteY0"/>
                </a:cxn>
                <a:cxn ang="0">
                  <a:pos x="connsiteX1" y="connsiteY1"/>
                </a:cxn>
                <a:cxn ang="0">
                  <a:pos x="connsiteX2" y="connsiteY2"/>
                </a:cxn>
              </a:cxnLst>
              <a:rect l="l" t="t" r="r" b="b"/>
              <a:pathLst>
                <a:path w="1361695" h="1154168">
                  <a:moveTo>
                    <a:pt x="1361695" y="1154168"/>
                  </a:moveTo>
                  <a:lnTo>
                    <a:pt x="692277" y="0"/>
                  </a:lnTo>
                  <a:cubicBezTo>
                    <a:pt x="469138" y="384723"/>
                    <a:pt x="0" y="1150358"/>
                    <a:pt x="0" y="1150358"/>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任意多边形 52"/>
            <p:cNvSpPr/>
            <p:nvPr/>
          </p:nvSpPr>
          <p:spPr>
            <a:xfrm flipV="1">
              <a:off x="1514403" y="1784421"/>
              <a:ext cx="1438969" cy="711574"/>
            </a:xfrm>
            <a:custGeom>
              <a:gdLst>
                <a:gd name="connsiteX0" fmla="*/ 409756 w 1438969"/>
                <a:gd name="connsiteY0" fmla="*/ 0 h 711574"/>
                <a:gd name="connsiteX1" fmla="*/ 0 w 1438969"/>
                <a:gd name="connsiteY1" fmla="*/ 711574 h 711574"/>
                <a:gd name="connsiteX2" fmla="*/ 1438969 w 1438969"/>
                <a:gd name="connsiteY2" fmla="*/ 708885 h 711574"/>
                <a:gd name="connsiteX3" fmla="*/ 1438969 w 1438969"/>
                <a:gd name="connsiteY3" fmla="*/ 594433 h 597122"/>
                <a:gd name="connsiteX4" fmla="*/ 0 w 1401318"/>
                <a:gd name="connsiteY4" fmla="*/ 597122 h 597122"/>
              </a:gdLst>
              <a:cxnLst>
                <a:cxn ang="0">
                  <a:pos x="connsiteX0" y="connsiteY0"/>
                </a:cxn>
                <a:cxn ang="0">
                  <a:pos x="connsiteX1" y="connsiteY1"/>
                </a:cxn>
                <a:cxn ang="0">
                  <a:pos x="connsiteX2" y="connsiteY2"/>
                </a:cxn>
              </a:cxnLst>
              <a:rect l="l" t="t" r="r" b="b"/>
              <a:pathLst>
                <a:path w="1438969" h="711574">
                  <a:moveTo>
                    <a:pt x="409756" y="0"/>
                  </a:moveTo>
                  <a:lnTo>
                    <a:pt x="0" y="711574"/>
                  </a:lnTo>
                  <a:lnTo>
                    <a:pt x="1438969" y="708885"/>
                  </a:lnTo>
                </a:path>
              </a:pathLst>
            </a:custGeom>
            <a:noFill/>
            <a:ln w="1016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任意多边形 23"/>
            <p:cNvSpPr/>
            <p:nvPr/>
          </p:nvSpPr>
          <p:spPr>
            <a:xfrm flipV="1">
              <a:off x="2757191" y="4066311"/>
              <a:ext cx="2001754" cy="1719078"/>
            </a:xfrm>
            <a:custGeom>
              <a:gdLst>
                <a:gd name="connsiteX0" fmla="*/ 1000124 w 1000124"/>
                <a:gd name="connsiteY0" fmla="*/ 858892 h 858892"/>
                <a:gd name="connsiteX1" fmla="*/ 501967 w 1000124"/>
                <a:gd name="connsiteY1" fmla="*/ 0 h 858892"/>
                <a:gd name="connsiteX2" fmla="*/ 0 w 1000124"/>
                <a:gd name="connsiteY2" fmla="*/ 855082 h 858892"/>
                <a:gd name="connsiteX3" fmla="*/ 0 w 996314"/>
                <a:gd name="connsiteY3" fmla="*/ 858892 h 858892"/>
              </a:gdLst>
              <a:cxnLst>
                <a:cxn ang="0">
                  <a:pos x="connsiteX0" y="connsiteY0"/>
                </a:cxn>
                <a:cxn ang="0">
                  <a:pos x="connsiteX1" y="connsiteY1"/>
                </a:cxn>
                <a:cxn ang="0">
                  <a:pos x="connsiteX2" y="connsiteY2"/>
                </a:cxn>
              </a:cxnLst>
              <a:rect l="l" t="t" r="r" b="b"/>
              <a:pathLst>
                <a:path w="1000124" h="858892">
                  <a:moveTo>
                    <a:pt x="1000124" y="858892"/>
                  </a:moveTo>
                  <a:lnTo>
                    <a:pt x="501967" y="0"/>
                  </a:lnTo>
                  <a:cubicBezTo>
                    <a:pt x="335915" y="286297"/>
                    <a:pt x="0" y="855082"/>
                    <a:pt x="0" y="855082"/>
                  </a:cubicBezTo>
                </a:path>
              </a:pathLst>
            </a:custGeom>
            <a:noFill/>
            <a:ln w="1016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任意多边形 48"/>
            <p:cNvSpPr/>
            <p:nvPr/>
          </p:nvSpPr>
          <p:spPr>
            <a:xfrm flipH="1" flipV="1">
              <a:off x="4536989" y="1632022"/>
              <a:ext cx="1710690" cy="895350"/>
            </a:xfrm>
            <a:custGeom>
              <a:gdLst>
                <a:gd name="connsiteX0" fmla="*/ 519303 w 1710690"/>
                <a:gd name="connsiteY0" fmla="*/ 0 h 895350"/>
                <a:gd name="connsiteX1" fmla="*/ 0 w 1710690"/>
                <a:gd name="connsiteY1" fmla="*/ 895350 h 895350"/>
                <a:gd name="connsiteX2" fmla="*/ 1710690 w 1710690"/>
                <a:gd name="connsiteY2" fmla="*/ 891540 h 895350"/>
                <a:gd name="connsiteX3" fmla="*/ 1710690 w 1710690"/>
                <a:gd name="connsiteY3" fmla="*/ 892941 h 896751"/>
                <a:gd name="connsiteX4" fmla="*/ 0 w 1657350"/>
                <a:gd name="connsiteY4" fmla="*/ 895350 h 895350"/>
              </a:gdLst>
              <a:cxnLst>
                <a:cxn ang="0">
                  <a:pos x="connsiteX0" y="connsiteY0"/>
                </a:cxn>
                <a:cxn ang="0">
                  <a:pos x="connsiteX1" y="connsiteY1"/>
                </a:cxn>
                <a:cxn ang="0">
                  <a:pos x="connsiteX2" y="connsiteY2"/>
                </a:cxn>
              </a:cxnLst>
              <a:rect l="l" t="t" r="r" b="b"/>
              <a:pathLst>
                <a:path w="1710689" h="895350">
                  <a:moveTo>
                    <a:pt x="519303" y="0"/>
                  </a:moveTo>
                  <a:lnTo>
                    <a:pt x="0" y="895350"/>
                  </a:lnTo>
                  <a:lnTo>
                    <a:pt x="1710690" y="89154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任意多边形 58"/>
            <p:cNvSpPr/>
            <p:nvPr/>
          </p:nvSpPr>
          <p:spPr>
            <a:xfrm flipH="1" flipV="1">
              <a:off x="4534298" y="1784421"/>
              <a:ext cx="1438969" cy="711574"/>
            </a:xfrm>
            <a:custGeom>
              <a:gdLst>
                <a:gd name="connsiteX0" fmla="*/ 409756 w 1438969"/>
                <a:gd name="connsiteY0" fmla="*/ 0 h 711574"/>
                <a:gd name="connsiteX1" fmla="*/ 0 w 1438969"/>
                <a:gd name="connsiteY1" fmla="*/ 711574 h 711574"/>
                <a:gd name="connsiteX2" fmla="*/ 1438969 w 1438969"/>
                <a:gd name="connsiteY2" fmla="*/ 708885 h 711574"/>
                <a:gd name="connsiteX3" fmla="*/ 1438969 w 1438969"/>
                <a:gd name="connsiteY3" fmla="*/ 594433 h 597122"/>
                <a:gd name="connsiteX4" fmla="*/ 0 w 1401318"/>
                <a:gd name="connsiteY4" fmla="*/ 597122 h 597122"/>
              </a:gdLst>
              <a:cxnLst>
                <a:cxn ang="0">
                  <a:pos x="connsiteX0" y="connsiteY0"/>
                </a:cxn>
                <a:cxn ang="0">
                  <a:pos x="connsiteX1" y="connsiteY1"/>
                </a:cxn>
                <a:cxn ang="0">
                  <a:pos x="connsiteX2" y="connsiteY2"/>
                </a:cxn>
              </a:cxnLst>
              <a:rect l="l" t="t" r="r" b="b"/>
              <a:pathLst>
                <a:path w="1438969" h="711574">
                  <a:moveTo>
                    <a:pt x="409756" y="0"/>
                  </a:moveTo>
                  <a:lnTo>
                    <a:pt x="0" y="711574"/>
                  </a:lnTo>
                  <a:lnTo>
                    <a:pt x="1438969" y="708885"/>
                  </a:lnTo>
                </a:path>
              </a:pathLst>
            </a:custGeom>
            <a:noFill/>
            <a:ln w="1016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4" name="组合 73"/>
            <p:cNvGrpSpPr/>
            <p:nvPr/>
          </p:nvGrpSpPr>
          <p:grpSpPr>
            <a:xfrm>
              <a:off x="2982602" y="996543"/>
              <a:ext cx="1593372" cy="1133196"/>
              <a:chOff x="1743075" y="720725"/>
              <a:chExt cx="5573713" cy="3963988"/>
            </a:xfrm>
            <a:solidFill>
              <a:schemeClr val="bg1"/>
            </a:solidFill>
          </p:grpSpPr>
          <p:sp>
            <p:nvSpPr>
              <p:cNvPr id="75" name="Freeform 27"/>
              <p:cNvSpPr/>
              <p:nvPr/>
            </p:nvSpPr>
            <p:spPr bwMode="auto">
              <a:xfrm>
                <a:off x="1743075" y="720725"/>
                <a:ext cx="5573713" cy="2676525"/>
              </a:xfrm>
              <a:custGeom>
                <a:gdLst>
                  <a:gd name="T0" fmla="*/ 944 w 2050"/>
                  <a:gd name="T1" fmla="*/ 28 h 988"/>
                  <a:gd name="T2" fmla="*/ 1101 w 2050"/>
                  <a:gd name="T3" fmla="*/ 25 h 988"/>
                  <a:gd name="T4" fmla="*/ 2021 w 2050"/>
                  <a:gd name="T5" fmla="*/ 464 h 988"/>
                  <a:gd name="T6" fmla="*/ 2049 w 2050"/>
                  <a:gd name="T7" fmla="*/ 497 h 988"/>
                  <a:gd name="T8" fmla="*/ 2022 w 2050"/>
                  <a:gd name="T9" fmla="*/ 526 h 988"/>
                  <a:gd name="T10" fmla="*/ 1090 w 2050"/>
                  <a:gd name="T11" fmla="*/ 970 h 988"/>
                  <a:gd name="T12" fmla="*/ 966 w 2050"/>
                  <a:gd name="T13" fmla="*/ 973 h 988"/>
                  <a:gd name="T14" fmla="*/ 637 w 2050"/>
                  <a:gd name="T15" fmla="*/ 817 h 988"/>
                  <a:gd name="T16" fmla="*/ 573 w 2050"/>
                  <a:gd name="T17" fmla="*/ 784 h 988"/>
                  <a:gd name="T18" fmla="*/ 579 w 2050"/>
                  <a:gd name="T19" fmla="*/ 763 h 988"/>
                  <a:gd name="T20" fmla="*/ 972 w 2050"/>
                  <a:gd name="T21" fmla="*/ 559 h 988"/>
                  <a:gd name="T22" fmla="*/ 1099 w 2050"/>
                  <a:gd name="T23" fmla="*/ 550 h 988"/>
                  <a:gd name="T24" fmla="*/ 1138 w 2050"/>
                  <a:gd name="T25" fmla="*/ 500 h 988"/>
                  <a:gd name="T26" fmla="*/ 1110 w 2050"/>
                  <a:gd name="T27" fmla="*/ 448 h 988"/>
                  <a:gd name="T28" fmla="*/ 996 w 2050"/>
                  <a:gd name="T29" fmla="*/ 427 h 988"/>
                  <a:gd name="T30" fmla="*/ 922 w 2050"/>
                  <a:gd name="T31" fmla="*/ 466 h 988"/>
                  <a:gd name="T32" fmla="*/ 916 w 2050"/>
                  <a:gd name="T33" fmla="*/ 516 h 988"/>
                  <a:gd name="T34" fmla="*/ 521 w 2050"/>
                  <a:gd name="T35" fmla="*/ 721 h 988"/>
                  <a:gd name="T36" fmla="*/ 500 w 2050"/>
                  <a:gd name="T37" fmla="*/ 749 h 988"/>
                  <a:gd name="T38" fmla="*/ 269 w 2050"/>
                  <a:gd name="T39" fmla="*/ 641 h 988"/>
                  <a:gd name="T40" fmla="*/ 28 w 2050"/>
                  <a:gd name="T41" fmla="*/ 526 h 988"/>
                  <a:gd name="T42" fmla="*/ 1 w 2050"/>
                  <a:gd name="T43" fmla="*/ 493 h 988"/>
                  <a:gd name="T44" fmla="*/ 31 w 2050"/>
                  <a:gd name="T45" fmla="*/ 463 h 988"/>
                  <a:gd name="T46" fmla="*/ 944 w 2050"/>
                  <a:gd name="T47" fmla="*/ 28 h 98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50" h="986">
                    <a:moveTo>
                      <a:pt x="944" y="28"/>
                    </a:moveTo>
                    <a:cubicBezTo>
                      <a:pt x="992" y="1"/>
                      <a:pt x="1053" y="0"/>
                      <a:pt x="1101" y="25"/>
                    </a:cubicBezTo>
                    <a:cubicBezTo>
                      <a:pt x="1408" y="172"/>
                      <a:pt x="1715" y="318"/>
                      <a:pt x="2021" y="464"/>
                    </a:cubicBezTo>
                    <a:cubicBezTo>
                      <a:pt x="2035" y="470"/>
                      <a:pt x="2050" y="481"/>
                      <a:pt x="2049" y="497"/>
                    </a:cubicBezTo>
                    <a:cubicBezTo>
                      <a:pt x="2047" y="512"/>
                      <a:pt x="2034" y="521"/>
                      <a:pt x="2022" y="526"/>
                    </a:cubicBezTo>
                    <a:cubicBezTo>
                      <a:pt x="1711" y="674"/>
                      <a:pt x="1400" y="822"/>
                      <a:pt x="1090" y="970"/>
                    </a:cubicBezTo>
                    <a:cubicBezTo>
                      <a:pt x="1051" y="988"/>
                      <a:pt x="1005" y="988"/>
                      <a:pt x="966" y="973"/>
                    </a:cubicBezTo>
                    <a:cubicBezTo>
                      <a:pt x="856" y="921"/>
                      <a:pt x="747" y="869"/>
                      <a:pt x="637" y="817"/>
                    </a:cubicBezTo>
                    <a:cubicBezTo>
                      <a:pt x="616" y="806"/>
                      <a:pt x="594" y="797"/>
                      <a:pt x="573" y="784"/>
                    </a:cubicBezTo>
                    <a:cubicBezTo>
                      <a:pt x="567" y="777"/>
                      <a:pt x="570" y="766"/>
                      <a:pt x="579" y="763"/>
                    </a:cubicBezTo>
                    <a:cubicBezTo>
                      <a:pt x="710" y="695"/>
                      <a:pt x="841" y="627"/>
                      <a:pt x="972" y="559"/>
                    </a:cubicBezTo>
                    <a:cubicBezTo>
                      <a:pt x="1013" y="572"/>
                      <a:pt x="1060" y="570"/>
                      <a:pt x="1099" y="550"/>
                    </a:cubicBezTo>
                    <a:cubicBezTo>
                      <a:pt x="1118" y="540"/>
                      <a:pt x="1136" y="523"/>
                      <a:pt x="1138" y="500"/>
                    </a:cubicBezTo>
                    <a:cubicBezTo>
                      <a:pt x="1141" y="479"/>
                      <a:pt x="1126" y="460"/>
                      <a:pt x="1110" y="448"/>
                    </a:cubicBezTo>
                    <a:cubicBezTo>
                      <a:pt x="1077" y="426"/>
                      <a:pt x="1035" y="421"/>
                      <a:pt x="996" y="427"/>
                    </a:cubicBezTo>
                    <a:cubicBezTo>
                      <a:pt x="968" y="432"/>
                      <a:pt x="940" y="443"/>
                      <a:pt x="922" y="466"/>
                    </a:cubicBezTo>
                    <a:cubicBezTo>
                      <a:pt x="911" y="480"/>
                      <a:pt x="908" y="499"/>
                      <a:pt x="916" y="516"/>
                    </a:cubicBezTo>
                    <a:cubicBezTo>
                      <a:pt x="784" y="584"/>
                      <a:pt x="652" y="652"/>
                      <a:pt x="521" y="721"/>
                    </a:cubicBezTo>
                    <a:cubicBezTo>
                      <a:pt x="509" y="725"/>
                      <a:pt x="500" y="736"/>
                      <a:pt x="500" y="749"/>
                    </a:cubicBezTo>
                    <a:cubicBezTo>
                      <a:pt x="422" y="715"/>
                      <a:pt x="346" y="677"/>
                      <a:pt x="269" y="641"/>
                    </a:cubicBezTo>
                    <a:cubicBezTo>
                      <a:pt x="189" y="602"/>
                      <a:pt x="108" y="564"/>
                      <a:pt x="28" y="526"/>
                    </a:cubicBezTo>
                    <a:cubicBezTo>
                      <a:pt x="15" y="520"/>
                      <a:pt x="0" y="509"/>
                      <a:pt x="1" y="493"/>
                    </a:cubicBezTo>
                    <a:cubicBezTo>
                      <a:pt x="3" y="478"/>
                      <a:pt x="18" y="469"/>
                      <a:pt x="31" y="463"/>
                    </a:cubicBezTo>
                    <a:cubicBezTo>
                      <a:pt x="335" y="318"/>
                      <a:pt x="640" y="173"/>
                      <a:pt x="944" y="28"/>
                    </a:cubicBezTo>
                    <a:close/>
                  </a:path>
                </a:pathLst>
              </a:custGeom>
              <a:grpFill/>
              <a:ln>
                <a:noFill/>
              </a:ln>
            </p:spPr>
            <p:txBody>
              <a:bodyPr vert="horz" wrap="square" lIns="91440" tIns="45720" rIns="91440" bIns="45720" numCol="1" anchor="t" anchorCtr="0" compatLnSpc="1"/>
              <a:lstStyle/>
              <a:p>
                <a:endParaRPr lang="zh-CN" altLang="en-US">
                  <a:solidFill>
                    <a:srgbClr val="222524"/>
                  </a:solidFill>
                </a:endParaRPr>
              </a:p>
            </p:txBody>
          </p:sp>
          <p:sp>
            <p:nvSpPr>
              <p:cNvPr id="76" name="Freeform 28"/>
              <p:cNvSpPr/>
              <p:nvPr/>
            </p:nvSpPr>
            <p:spPr bwMode="auto">
              <a:xfrm>
                <a:off x="2773363" y="2760663"/>
                <a:ext cx="236538" cy="971550"/>
              </a:xfrm>
              <a:custGeom>
                <a:gdLst>
                  <a:gd name="T0" fmla="*/ 0 w 87"/>
                  <a:gd name="T1" fmla="*/ 0 h 359"/>
                  <a:gd name="T2" fmla="*/ 87 w 87"/>
                  <a:gd name="T3" fmla="*/ 42 h 359"/>
                  <a:gd name="T4" fmla="*/ 48 w 87"/>
                  <a:gd name="T5" fmla="*/ 359 h 359"/>
                  <a:gd name="T6" fmla="*/ 0 w 87"/>
                  <a:gd name="T7" fmla="*/ 252 h 359"/>
                  <a:gd name="T8" fmla="*/ 0 w 87"/>
                  <a:gd name="T9" fmla="*/ 0 h 359"/>
                </a:gdLst>
                <a:cxnLst>
                  <a:cxn ang="0">
                    <a:pos x="T0" y="T1"/>
                  </a:cxn>
                  <a:cxn ang="0">
                    <a:pos x="T2" y="T3"/>
                  </a:cxn>
                  <a:cxn ang="0">
                    <a:pos x="T4" y="T5"/>
                  </a:cxn>
                  <a:cxn ang="0">
                    <a:pos x="T6" y="T7"/>
                  </a:cxn>
                  <a:cxn ang="0">
                    <a:pos x="T8" y="T9"/>
                  </a:cxn>
                </a:cxnLst>
                <a:rect l="0" t="0" r="r" b="b"/>
                <a:pathLst>
                  <a:path w="87" h="359">
                    <a:moveTo>
                      <a:pt x="0" y="0"/>
                    </a:moveTo>
                    <a:cubicBezTo>
                      <a:pt x="29" y="14"/>
                      <a:pt x="58" y="28"/>
                      <a:pt x="87" y="42"/>
                    </a:cubicBezTo>
                    <a:cubicBezTo>
                      <a:pt x="74" y="148"/>
                      <a:pt x="61" y="253"/>
                      <a:pt x="48" y="359"/>
                    </a:cubicBezTo>
                    <a:cubicBezTo>
                      <a:pt x="23" y="328"/>
                      <a:pt x="0" y="293"/>
                      <a:pt x="0" y="252"/>
                    </a:cubicBezTo>
                    <a:cubicBezTo>
                      <a:pt x="1" y="168"/>
                      <a:pt x="0" y="84"/>
                      <a:pt x="0" y="0"/>
                    </a:cubicBezTo>
                    <a:close/>
                  </a:path>
                </a:pathLst>
              </a:custGeom>
              <a:grpFill/>
              <a:ln>
                <a:noFill/>
              </a:ln>
            </p:spPr>
            <p:txBody>
              <a:bodyPr vert="horz" wrap="square" lIns="91440" tIns="45720" rIns="91440" bIns="45720" numCol="1" anchor="t" anchorCtr="0" compatLnSpc="1"/>
              <a:lstStyle/>
              <a:p>
                <a:endParaRPr lang="zh-CN" altLang="en-US">
                  <a:solidFill>
                    <a:srgbClr val="222524"/>
                  </a:solidFill>
                </a:endParaRPr>
              </a:p>
            </p:txBody>
          </p:sp>
          <p:sp>
            <p:nvSpPr>
              <p:cNvPr id="77" name="Freeform 29"/>
              <p:cNvSpPr/>
              <p:nvPr/>
            </p:nvSpPr>
            <p:spPr bwMode="auto">
              <a:xfrm>
                <a:off x="3363913" y="2768600"/>
                <a:ext cx="2900363" cy="1693863"/>
              </a:xfrm>
              <a:custGeom>
                <a:gdLst>
                  <a:gd name="T0" fmla="*/ 496 w 1067"/>
                  <a:gd name="T1" fmla="*/ 275 h 625"/>
                  <a:gd name="T2" fmla="*/ 1067 w 1067"/>
                  <a:gd name="T3" fmla="*/ 0 h 625"/>
                  <a:gd name="T4" fmla="*/ 1067 w 1067"/>
                  <a:gd name="T5" fmla="*/ 253 h 625"/>
                  <a:gd name="T6" fmla="*/ 1022 w 1067"/>
                  <a:gd name="T7" fmla="*/ 353 h 625"/>
                  <a:gd name="T8" fmla="*/ 871 w 1067"/>
                  <a:gd name="T9" fmla="*/ 479 h 625"/>
                  <a:gd name="T10" fmla="*/ 285 w 1067"/>
                  <a:gd name="T11" fmla="*/ 591 h 625"/>
                  <a:gd name="T12" fmla="*/ 52 w 1067"/>
                  <a:gd name="T13" fmla="*/ 518 h 625"/>
                  <a:gd name="T14" fmla="*/ 0 w 1067"/>
                  <a:gd name="T15" fmla="*/ 101 h 625"/>
                  <a:gd name="T16" fmla="*/ 356 w 1067"/>
                  <a:gd name="T17" fmla="*/ 273 h 625"/>
                  <a:gd name="T18" fmla="*/ 496 w 1067"/>
                  <a:gd name="T19" fmla="*/ 275 h 6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7" h="625">
                    <a:moveTo>
                      <a:pt x="496" y="275"/>
                    </a:moveTo>
                    <a:cubicBezTo>
                      <a:pt x="686" y="184"/>
                      <a:pt x="876" y="92"/>
                      <a:pt x="1067" y="0"/>
                    </a:cubicBezTo>
                    <a:cubicBezTo>
                      <a:pt x="1066" y="85"/>
                      <a:pt x="1067" y="169"/>
                      <a:pt x="1067" y="253"/>
                    </a:cubicBezTo>
                    <a:cubicBezTo>
                      <a:pt x="1065" y="291"/>
                      <a:pt x="1044" y="324"/>
                      <a:pt x="1022" y="353"/>
                    </a:cubicBezTo>
                    <a:cubicBezTo>
                      <a:pt x="980" y="404"/>
                      <a:pt x="927" y="445"/>
                      <a:pt x="871" y="479"/>
                    </a:cubicBezTo>
                    <a:cubicBezTo>
                      <a:pt x="697" y="583"/>
                      <a:pt x="486" y="625"/>
                      <a:pt x="285" y="591"/>
                    </a:cubicBezTo>
                    <a:cubicBezTo>
                      <a:pt x="204" y="578"/>
                      <a:pt x="126" y="552"/>
                      <a:pt x="52" y="518"/>
                    </a:cubicBezTo>
                    <a:cubicBezTo>
                      <a:pt x="34" y="379"/>
                      <a:pt x="17" y="240"/>
                      <a:pt x="0" y="101"/>
                    </a:cubicBezTo>
                    <a:cubicBezTo>
                      <a:pt x="118" y="159"/>
                      <a:pt x="238" y="216"/>
                      <a:pt x="356" y="273"/>
                    </a:cubicBezTo>
                    <a:cubicBezTo>
                      <a:pt x="400" y="295"/>
                      <a:pt x="452" y="297"/>
                      <a:pt x="496" y="275"/>
                    </a:cubicBezTo>
                    <a:close/>
                  </a:path>
                </a:pathLst>
              </a:custGeom>
              <a:grpFill/>
              <a:ln>
                <a:noFill/>
              </a:ln>
            </p:spPr>
            <p:txBody>
              <a:bodyPr vert="horz" wrap="square" lIns="91440" tIns="45720" rIns="91440" bIns="45720" numCol="1" anchor="t" anchorCtr="0" compatLnSpc="1"/>
              <a:lstStyle/>
              <a:p>
                <a:endParaRPr lang="zh-CN" altLang="en-US">
                  <a:solidFill>
                    <a:srgbClr val="222524"/>
                  </a:solidFill>
                </a:endParaRPr>
              </a:p>
            </p:txBody>
          </p:sp>
          <p:sp>
            <p:nvSpPr>
              <p:cNvPr id="78" name="Freeform 30"/>
              <p:cNvSpPr/>
              <p:nvPr/>
            </p:nvSpPr>
            <p:spPr bwMode="auto">
              <a:xfrm>
                <a:off x="2974975" y="2955925"/>
                <a:ext cx="404813" cy="1728788"/>
              </a:xfrm>
              <a:custGeom>
                <a:gdLst>
                  <a:gd name="T0" fmla="*/ 0 w 149"/>
                  <a:gd name="T1" fmla="*/ 568 h 638"/>
                  <a:gd name="T2" fmla="*/ 74 w 149"/>
                  <a:gd name="T3" fmla="*/ 0 h 638"/>
                  <a:gd name="T4" fmla="*/ 145 w 149"/>
                  <a:gd name="T5" fmla="*/ 538 h 638"/>
                  <a:gd name="T6" fmla="*/ 149 w 149"/>
                  <a:gd name="T7" fmla="*/ 572 h 638"/>
                  <a:gd name="T8" fmla="*/ 101 w 149"/>
                  <a:gd name="T9" fmla="*/ 629 h 638"/>
                  <a:gd name="T10" fmla="*/ 27 w 149"/>
                  <a:gd name="T11" fmla="*/ 617 h 638"/>
                  <a:gd name="T12" fmla="*/ 0 w 149"/>
                  <a:gd name="T13" fmla="*/ 568 h 638"/>
                </a:gdLst>
                <a:cxnLst>
                  <a:cxn ang="0">
                    <a:pos x="T0" y="T1"/>
                  </a:cxn>
                  <a:cxn ang="0">
                    <a:pos x="T2" y="T3"/>
                  </a:cxn>
                  <a:cxn ang="0">
                    <a:pos x="T4" y="T5"/>
                  </a:cxn>
                  <a:cxn ang="0">
                    <a:pos x="T6" y="T7"/>
                  </a:cxn>
                  <a:cxn ang="0">
                    <a:pos x="T8" y="T9"/>
                  </a:cxn>
                  <a:cxn ang="0">
                    <a:pos x="T10" y="T11"/>
                  </a:cxn>
                  <a:cxn ang="0">
                    <a:pos x="T12" y="T13"/>
                  </a:cxn>
                </a:cxnLst>
                <a:rect l="0" t="0" r="r" b="b"/>
                <a:pathLst>
                  <a:path w="149" h="638">
                    <a:moveTo>
                      <a:pt x="0" y="568"/>
                    </a:moveTo>
                    <a:cubicBezTo>
                      <a:pt x="24" y="379"/>
                      <a:pt x="49" y="190"/>
                      <a:pt x="74" y="0"/>
                    </a:cubicBezTo>
                    <a:cubicBezTo>
                      <a:pt x="98" y="180"/>
                      <a:pt x="121" y="359"/>
                      <a:pt x="145" y="538"/>
                    </a:cubicBezTo>
                    <a:cubicBezTo>
                      <a:pt x="146" y="549"/>
                      <a:pt x="148" y="560"/>
                      <a:pt x="149" y="572"/>
                    </a:cubicBezTo>
                    <a:cubicBezTo>
                      <a:pt x="142" y="596"/>
                      <a:pt x="126" y="620"/>
                      <a:pt x="101" y="629"/>
                    </a:cubicBezTo>
                    <a:cubicBezTo>
                      <a:pt x="77" y="638"/>
                      <a:pt x="47" y="635"/>
                      <a:pt x="27" y="617"/>
                    </a:cubicBezTo>
                    <a:cubicBezTo>
                      <a:pt x="13" y="605"/>
                      <a:pt x="2" y="587"/>
                      <a:pt x="0" y="568"/>
                    </a:cubicBezTo>
                    <a:close/>
                  </a:path>
                </a:pathLst>
              </a:custGeom>
              <a:grpFill/>
              <a:ln>
                <a:noFill/>
              </a:ln>
            </p:spPr>
            <p:txBody>
              <a:bodyPr vert="horz" wrap="square" lIns="91440" tIns="45720" rIns="91440" bIns="45720" numCol="1" anchor="t" anchorCtr="0" compatLnSpc="1"/>
              <a:lstStyle/>
              <a:p>
                <a:endParaRPr lang="zh-CN" altLang="en-US">
                  <a:solidFill>
                    <a:srgbClr val="222524"/>
                  </a:solidFill>
                </a:endParaRPr>
              </a:p>
            </p:txBody>
          </p:sp>
        </p:grpSp>
      </p:grpSp>
      <p:sp>
        <p:nvSpPr>
          <p:cNvPr id="5" name="文本框 4"/>
          <p:cNvSpPr txBox="1"/>
          <p:nvPr/>
        </p:nvSpPr>
        <p:spPr>
          <a:xfrm>
            <a:off x="3076188" y="2419413"/>
            <a:ext cx="2024135" cy="1862048"/>
          </a:xfrm>
          <a:prstGeom prst="rect">
            <a:avLst/>
          </a:prstGeom>
          <a:noFill/>
        </p:spPr>
        <p:txBody>
          <a:bodyPr wrap="square" rtlCol="0">
            <a:spAutoFit/>
          </a:bodyPr>
          <a:lstStyle/>
          <a:p>
            <a:pPr algn="ctr"/>
            <a:r>
              <a:rPr lang="en-US" altLang="zh-CN" sz="11500">
                <a:solidFill>
                  <a:schemeClr val="bg1"/>
                </a:solidFill>
                <a:latin typeface="Road Rage" pitchFamily="50" charset="0"/>
              </a:rPr>
              <a:t>o4</a:t>
            </a:r>
            <a:endParaRPr lang="zh-CN" altLang="en-US" sz="11500">
              <a:solidFill>
                <a:schemeClr val="bg1"/>
              </a:solidFill>
              <a:latin typeface="Road Rage" pitchFamily="50" charset="0"/>
            </a:endParaRPr>
          </a:p>
        </p:txBody>
      </p:sp>
    </p:spTree>
  </p:cSld>
  <p:clrMapOvr>
    <a:masterClrMapping/>
  </p:clrMapOvr>
  <p:transition/>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rgbClr val="666667"/>
        </a:solidFill>
        <a:effectLst/>
      </p:bgPr>
    </p:bg>
    <p:spTree>
      <p:nvGrpSpPr>
        <p:cNvPr id="1" name=""/>
        <p:cNvGrpSpPr/>
        <p:nvPr/>
      </p:nvGrpSpPr>
      <p:grpSpPr>
        <a:xfrm>
          <a:off x="0" y="0"/>
          <a:ext cx="0" cy="0"/>
        </a:xfrm>
      </p:grpSpPr>
      <p:sp>
        <p:nvSpPr>
          <p:cNvPr id="9" name="矩形 8"/>
          <p:cNvSpPr/>
          <p:nvPr/>
        </p:nvSpPr>
        <p:spPr>
          <a:xfrm>
            <a:off x="476250" y="381000"/>
            <a:ext cx="1143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727921" y="247621"/>
            <a:ext cx="1540348" cy="1015663"/>
          </a:xfrm>
          <a:prstGeom prst="rect">
            <a:avLst/>
          </a:prstGeom>
          <a:noFill/>
        </p:spPr>
        <p:txBody>
          <a:bodyPr wrap="square" rtlCol="0">
            <a:spAutoFit/>
          </a:bodyPr>
          <a:lstStyle/>
          <a:p>
            <a:pPr algn="ctr"/>
            <a:r>
              <a:rPr lang="en-US" altLang="zh-CN" sz="6000" b="1">
                <a:solidFill>
                  <a:schemeClr val="bg1"/>
                </a:solidFill>
                <a:latin typeface="华文仿宋" panose="02010600040101010101" pitchFamily="2" charset="-122"/>
                <a:ea typeface="华文仿宋" panose="02010600040101010101" pitchFamily="2" charset="-122"/>
              </a:rPr>
              <a:t>04</a:t>
            </a:r>
            <a:endParaRPr lang="zh-CN" altLang="en-US" sz="6000" b="1">
              <a:solidFill>
                <a:schemeClr val="bg1"/>
              </a:solidFill>
              <a:latin typeface="华文仿宋" panose="02010600040101010101" pitchFamily="2" charset="-122"/>
              <a:ea typeface="华文仿宋" panose="02010600040101010101" pitchFamily="2" charset="-122"/>
            </a:endParaRPr>
          </a:p>
        </p:txBody>
      </p:sp>
      <p:sp>
        <p:nvSpPr>
          <p:cNvPr id="13" name="燕尾形 12"/>
          <p:cNvSpPr/>
          <p:nvPr/>
        </p:nvSpPr>
        <p:spPr>
          <a:xfrm>
            <a:off x="11258549" y="5962650"/>
            <a:ext cx="266701" cy="438150"/>
          </a:xfrm>
          <a:prstGeom prst="chevron">
            <a:avLst>
              <a:gd name="adj" fmla="val 6951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0" name="文本框 29"/>
          <p:cNvSpPr txBox="1"/>
          <p:nvPr/>
        </p:nvSpPr>
        <p:spPr>
          <a:xfrm>
            <a:off x="701623" y="376279"/>
            <a:ext cx="4959929" cy="369332"/>
          </a:xfrm>
          <a:prstGeom prst="rect">
            <a:avLst/>
          </a:prstGeom>
          <a:noFill/>
        </p:spPr>
        <p:txBody>
          <a:bodyPr wrap="square" rtlCol="0">
            <a:spAutoFit/>
          </a:bodyPr>
          <a:lstStyle/>
          <a:p>
            <a:pPr algn="ctr"/>
            <a:r>
              <a:rPr lang="zh-CN" altLang="en-US">
                <a:solidFill>
                  <a:schemeClr val="bg1"/>
                </a:solidFill>
                <a:latin typeface="微软雅黑" panose="020b0503020204020204" pitchFamily="34" charset="-122"/>
                <a:ea typeface="微软雅黑" panose="020b0503020204020204" pitchFamily="34" charset="-122"/>
              </a:rPr>
              <a:t>课题实践的可行性</a:t>
            </a:r>
            <a:endParaRPr lang="en-US" altLang="zh-CN">
              <a:solidFill>
                <a:schemeClr val="bg1"/>
              </a:solidFill>
              <a:latin typeface="微软雅黑" panose="020b0503020204020204" pitchFamily="34" charset="-122"/>
              <a:ea typeface="微软雅黑" panose="020b0503020204020204" pitchFamily="34" charset="-122"/>
            </a:endParaRPr>
          </a:p>
        </p:txBody>
      </p:sp>
      <p:sp>
        <p:nvSpPr>
          <p:cNvPr id="31" name="文本框 30"/>
          <p:cNvSpPr txBox="1"/>
          <p:nvPr/>
        </p:nvSpPr>
        <p:spPr>
          <a:xfrm>
            <a:off x="737024" y="795125"/>
            <a:ext cx="5022106" cy="369332"/>
          </a:xfrm>
          <a:prstGeom prst="snip1Rect">
            <a:avLst>
              <a:gd name="adj" fmla="val 0"/>
            </a:avLst>
          </a:prstGeom>
          <a:noFill/>
          <a:ln w="28575">
            <a:noFill/>
          </a:ln>
        </p:spPr>
        <p:txBody>
          <a:bodyPr wrap="square" rtlCol="0">
            <a:spAutoFit/>
          </a:bodyPr>
          <a:lstStyle/>
          <a:p>
            <a:pPr algn="ctr"/>
            <a:r>
              <a:rPr lang="en-US" altLang="zh-CN">
                <a:solidFill>
                  <a:schemeClr val="bg1"/>
                </a:solidFill>
                <a:latin typeface="Arial" panose="020b0604020202020204" pitchFamily="34" charset="0"/>
                <a:ea typeface="华文仿宋" panose="02010600040101010101" pitchFamily="2" charset="-122"/>
                <a:cs typeface="Arial" panose="020b0604020202020204" pitchFamily="34" charset="0"/>
              </a:rPr>
              <a:t>The Difficulty Of Practice </a:t>
            </a:r>
            <a:endParaRPr lang="zh-CN" altLang="en-US">
              <a:solidFill>
                <a:schemeClr val="bg1"/>
              </a:solidFill>
              <a:latin typeface="Arial" panose="020b0604020202020204" pitchFamily="34" charset="0"/>
              <a:ea typeface="华文仿宋" panose="02010600040101010101" pitchFamily="2" charset="-122"/>
              <a:cs typeface="Arial" panose="020b0604020202020204" pitchFamily="34" charset="0"/>
            </a:endParaRPr>
          </a:p>
        </p:txBody>
      </p:sp>
      <p:grpSp>
        <p:nvGrpSpPr>
          <p:cNvPr id="2" name="组合 1"/>
          <p:cNvGrpSpPr/>
          <p:nvPr/>
        </p:nvGrpSpPr>
        <p:grpSpPr>
          <a:xfrm>
            <a:off x="1992928" y="2190380"/>
            <a:ext cx="8230366" cy="2526690"/>
            <a:chOff x="1800538" y="2131318"/>
            <a:chExt cx="8615146" cy="2644815"/>
          </a:xfrm>
        </p:grpSpPr>
        <p:graphicFrame>
          <p:nvGraphicFramePr>
            <p:cNvPr id="32" name="Диаграмма 1"/>
            <p:cNvGraphicFramePr/>
            <p:nvPr/>
          </p:nvGraphicFramePr>
          <p:xfrm>
            <a:off x="1800538" y="2131318"/>
            <a:ext cx="2611844" cy="2595364"/>
          </p:xfrm>
          <a:graphic>
            <a:graphicData uri="http://schemas.openxmlformats.org/drawingml/2006/chart">
              <c:chart xmlns:c="http://schemas.openxmlformats.org/drawingml/2006/chart" r:id="rId2"/>
            </a:graphicData>
          </a:graphic>
        </p:graphicFrame>
        <p:graphicFrame>
          <p:nvGraphicFramePr>
            <p:cNvPr id="33" name="Диаграмма 2"/>
            <p:cNvGraphicFramePr/>
            <p:nvPr/>
          </p:nvGraphicFramePr>
          <p:xfrm>
            <a:off x="7803840" y="2131318"/>
            <a:ext cx="2611844" cy="2595364"/>
          </p:xfrm>
          <a:graphic>
            <a:graphicData uri="http://schemas.openxmlformats.org/drawingml/2006/chart">
              <c:chart xmlns:c="http://schemas.openxmlformats.org/drawingml/2006/chart" r:id="rId3"/>
            </a:graphicData>
          </a:graphic>
        </p:graphicFrame>
        <p:graphicFrame>
          <p:nvGraphicFramePr>
            <p:cNvPr id="34" name="Диаграмма 3"/>
            <p:cNvGraphicFramePr/>
            <p:nvPr/>
          </p:nvGraphicFramePr>
          <p:xfrm>
            <a:off x="4754252" y="2131320"/>
            <a:ext cx="2661607" cy="2644813"/>
          </p:xfrm>
          <a:graphic>
            <a:graphicData uri="http://schemas.openxmlformats.org/drawingml/2006/chart">
              <c:chart xmlns:c="http://schemas.openxmlformats.org/drawingml/2006/chart" r:id="rId4"/>
            </a:graphicData>
          </a:graphic>
        </p:graphicFrame>
        <p:sp>
          <p:nvSpPr>
            <p:cNvPr id="38" name="Freeform 14"/>
            <p:cNvSpPr>
              <a:spLocks noEditPoints="1"/>
            </p:cNvSpPr>
            <p:nvPr/>
          </p:nvSpPr>
          <p:spPr bwMode="auto">
            <a:xfrm>
              <a:off x="2913134" y="3215886"/>
              <a:ext cx="454220" cy="454220"/>
            </a:xfrm>
            <a:custGeom>
              <a:gdLst>
                <a:gd name="T0" fmla="*/ 0 w 1232"/>
                <a:gd name="T1" fmla="*/ 616 h 1232"/>
                <a:gd name="T2" fmla="*/ 1232 w 1232"/>
                <a:gd name="T3" fmla="*/ 616 h 1232"/>
                <a:gd name="T4" fmla="*/ 1152 w 1232"/>
                <a:gd name="T5" fmla="*/ 596 h 1232"/>
                <a:gd name="T6" fmla="*/ 868 w 1232"/>
                <a:gd name="T7" fmla="*/ 347 h 1232"/>
                <a:gd name="T8" fmla="*/ 1152 w 1232"/>
                <a:gd name="T9" fmla="*/ 596 h 1232"/>
                <a:gd name="T10" fmla="*/ 432 w 1232"/>
                <a:gd name="T11" fmla="*/ 942 h 1232"/>
                <a:gd name="T12" fmla="*/ 596 w 1232"/>
                <a:gd name="T13" fmla="*/ 1152 h 1232"/>
                <a:gd name="T14" fmla="*/ 638 w 1232"/>
                <a:gd name="T15" fmla="*/ 81 h 1232"/>
                <a:gd name="T16" fmla="*/ 636 w 1232"/>
                <a:gd name="T17" fmla="*/ 357 h 1232"/>
                <a:gd name="T18" fmla="*/ 638 w 1232"/>
                <a:gd name="T19" fmla="*/ 81 h 1232"/>
                <a:gd name="T20" fmla="*/ 989 w 1232"/>
                <a:gd name="T21" fmla="*/ 231 h 1232"/>
                <a:gd name="T22" fmla="*/ 704 w 1232"/>
                <a:gd name="T23" fmla="*/ 87 h 1232"/>
                <a:gd name="T24" fmla="*/ 596 w 1232"/>
                <a:gd name="T25" fmla="*/ 357 h 1232"/>
                <a:gd name="T26" fmla="*/ 594 w 1232"/>
                <a:gd name="T27" fmla="*/ 81 h 1232"/>
                <a:gd name="T28" fmla="*/ 379 w 1232"/>
                <a:gd name="T29" fmla="*/ 310 h 1232"/>
                <a:gd name="T30" fmla="*/ 528 w 1232"/>
                <a:gd name="T31" fmla="*/ 87 h 1232"/>
                <a:gd name="T32" fmla="*/ 402 w 1232"/>
                <a:gd name="T33" fmla="*/ 361 h 1232"/>
                <a:gd name="T34" fmla="*/ 596 w 1232"/>
                <a:gd name="T35" fmla="*/ 596 h 1232"/>
                <a:gd name="T36" fmla="*/ 402 w 1232"/>
                <a:gd name="T37" fmla="*/ 361 h 1232"/>
                <a:gd name="T38" fmla="*/ 596 w 1232"/>
                <a:gd name="T39" fmla="*/ 875 h 1232"/>
                <a:gd name="T40" fmla="*/ 359 w 1232"/>
                <a:gd name="T41" fmla="*/ 636 h 1232"/>
                <a:gd name="T42" fmla="*/ 528 w 1232"/>
                <a:gd name="T43" fmla="*/ 1145 h 1232"/>
                <a:gd name="T44" fmla="*/ 394 w 1232"/>
                <a:gd name="T45" fmla="*/ 956 h 1232"/>
                <a:gd name="T46" fmla="*/ 636 w 1232"/>
                <a:gd name="T47" fmla="*/ 1152 h 1232"/>
                <a:gd name="T48" fmla="*/ 800 w 1232"/>
                <a:gd name="T49" fmla="*/ 942 h 1232"/>
                <a:gd name="T50" fmla="*/ 636 w 1232"/>
                <a:gd name="T51" fmla="*/ 1152 h 1232"/>
                <a:gd name="T52" fmla="*/ 964 w 1232"/>
                <a:gd name="T53" fmla="*/ 1023 h 1232"/>
                <a:gd name="T54" fmla="*/ 838 w 1232"/>
                <a:gd name="T55" fmla="*/ 956 h 1232"/>
                <a:gd name="T56" fmla="*/ 636 w 1232"/>
                <a:gd name="T57" fmla="*/ 875 h 1232"/>
                <a:gd name="T58" fmla="*/ 873 w 1232"/>
                <a:gd name="T59" fmla="*/ 636 h 1232"/>
                <a:gd name="T60" fmla="*/ 636 w 1232"/>
                <a:gd name="T61" fmla="*/ 596 h 1232"/>
                <a:gd name="T62" fmla="*/ 830 w 1232"/>
                <a:gd name="T63" fmla="*/ 361 h 1232"/>
                <a:gd name="T64" fmla="*/ 636 w 1232"/>
                <a:gd name="T65" fmla="*/ 596 h 1232"/>
                <a:gd name="T66" fmla="*/ 364 w 1232"/>
                <a:gd name="T67" fmla="*/ 347 h 1232"/>
                <a:gd name="T68" fmla="*/ 80 w 1232"/>
                <a:gd name="T69" fmla="*/ 596 h 1232"/>
                <a:gd name="T70" fmla="*/ 80 w 1232"/>
                <a:gd name="T71" fmla="*/ 636 h 1232"/>
                <a:gd name="T72" fmla="*/ 379 w 1232"/>
                <a:gd name="T73" fmla="*/ 920 h 1232"/>
                <a:gd name="T74" fmla="*/ 80 w 1232"/>
                <a:gd name="T75" fmla="*/ 636 h 1232"/>
                <a:gd name="T76" fmla="*/ 853 w 1232"/>
                <a:gd name="T77" fmla="*/ 920 h 1232"/>
                <a:gd name="T78" fmla="*/ 1152 w 1232"/>
                <a:gd name="T79" fmla="*/ 636 h 123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32" h="1232">
                  <a:moveTo>
                    <a:pt x="616" y="0"/>
                  </a:moveTo>
                  <a:cubicBezTo>
                    <a:pt x="276" y="0"/>
                    <a:pt x="0" y="276"/>
                    <a:pt x="0" y="616"/>
                  </a:cubicBezTo>
                  <a:cubicBezTo>
                    <a:pt x="0" y="956"/>
                    <a:pt x="276" y="1232"/>
                    <a:pt x="616" y="1232"/>
                  </a:cubicBezTo>
                  <a:cubicBezTo>
                    <a:pt x="956" y="1232"/>
                    <a:pt x="1232" y="956"/>
                    <a:pt x="1232" y="616"/>
                  </a:cubicBezTo>
                  <a:cubicBezTo>
                    <a:pt x="1232" y="276"/>
                    <a:pt x="956" y="0"/>
                    <a:pt x="616" y="0"/>
                  </a:cubicBezTo>
                  <a:close/>
                  <a:moveTo>
                    <a:pt x="1152" y="596"/>
                  </a:moveTo>
                  <a:cubicBezTo>
                    <a:pt x="913" y="596"/>
                    <a:pt x="913" y="596"/>
                    <a:pt x="913" y="596"/>
                  </a:cubicBezTo>
                  <a:cubicBezTo>
                    <a:pt x="911" y="508"/>
                    <a:pt x="895" y="424"/>
                    <a:pt x="868" y="347"/>
                  </a:cubicBezTo>
                  <a:cubicBezTo>
                    <a:pt x="921" y="325"/>
                    <a:pt x="971" y="295"/>
                    <a:pt x="1016" y="260"/>
                  </a:cubicBezTo>
                  <a:cubicBezTo>
                    <a:pt x="1096" y="350"/>
                    <a:pt x="1147" y="467"/>
                    <a:pt x="1152" y="596"/>
                  </a:cubicBezTo>
                  <a:close/>
                  <a:moveTo>
                    <a:pt x="594" y="1151"/>
                  </a:moveTo>
                  <a:cubicBezTo>
                    <a:pt x="528" y="1096"/>
                    <a:pt x="473" y="1025"/>
                    <a:pt x="432" y="942"/>
                  </a:cubicBezTo>
                  <a:cubicBezTo>
                    <a:pt x="484" y="926"/>
                    <a:pt x="539" y="917"/>
                    <a:pt x="596" y="915"/>
                  </a:cubicBezTo>
                  <a:cubicBezTo>
                    <a:pt x="596" y="1152"/>
                    <a:pt x="596" y="1152"/>
                    <a:pt x="596" y="1152"/>
                  </a:cubicBezTo>
                  <a:cubicBezTo>
                    <a:pt x="595" y="1151"/>
                    <a:pt x="595" y="1151"/>
                    <a:pt x="594" y="1151"/>
                  </a:cubicBezTo>
                  <a:close/>
                  <a:moveTo>
                    <a:pt x="638" y="81"/>
                  </a:moveTo>
                  <a:cubicBezTo>
                    <a:pt x="713" y="143"/>
                    <a:pt x="774" y="227"/>
                    <a:pt x="815" y="324"/>
                  </a:cubicBezTo>
                  <a:cubicBezTo>
                    <a:pt x="759" y="343"/>
                    <a:pt x="699" y="355"/>
                    <a:pt x="636" y="357"/>
                  </a:cubicBezTo>
                  <a:cubicBezTo>
                    <a:pt x="636" y="80"/>
                    <a:pt x="636" y="80"/>
                    <a:pt x="636" y="80"/>
                  </a:cubicBezTo>
                  <a:cubicBezTo>
                    <a:pt x="637" y="81"/>
                    <a:pt x="637" y="81"/>
                    <a:pt x="638" y="81"/>
                  </a:cubicBezTo>
                  <a:close/>
                  <a:moveTo>
                    <a:pt x="704" y="87"/>
                  </a:moveTo>
                  <a:cubicBezTo>
                    <a:pt x="814" y="106"/>
                    <a:pt x="912" y="157"/>
                    <a:pt x="989" y="231"/>
                  </a:cubicBezTo>
                  <a:cubicBezTo>
                    <a:pt x="947" y="263"/>
                    <a:pt x="902" y="290"/>
                    <a:pt x="853" y="310"/>
                  </a:cubicBezTo>
                  <a:cubicBezTo>
                    <a:pt x="816" y="225"/>
                    <a:pt x="766" y="149"/>
                    <a:pt x="704" y="87"/>
                  </a:cubicBezTo>
                  <a:close/>
                  <a:moveTo>
                    <a:pt x="596" y="80"/>
                  </a:moveTo>
                  <a:cubicBezTo>
                    <a:pt x="596" y="357"/>
                    <a:pt x="596" y="357"/>
                    <a:pt x="596" y="357"/>
                  </a:cubicBezTo>
                  <a:cubicBezTo>
                    <a:pt x="533" y="355"/>
                    <a:pt x="473" y="343"/>
                    <a:pt x="417" y="324"/>
                  </a:cubicBezTo>
                  <a:cubicBezTo>
                    <a:pt x="458" y="227"/>
                    <a:pt x="519" y="143"/>
                    <a:pt x="594" y="81"/>
                  </a:cubicBezTo>
                  <a:cubicBezTo>
                    <a:pt x="595" y="81"/>
                    <a:pt x="595" y="81"/>
                    <a:pt x="596" y="80"/>
                  </a:cubicBezTo>
                  <a:close/>
                  <a:moveTo>
                    <a:pt x="379" y="310"/>
                  </a:moveTo>
                  <a:cubicBezTo>
                    <a:pt x="330" y="290"/>
                    <a:pt x="285" y="263"/>
                    <a:pt x="243" y="231"/>
                  </a:cubicBezTo>
                  <a:cubicBezTo>
                    <a:pt x="320" y="157"/>
                    <a:pt x="418" y="106"/>
                    <a:pt x="528" y="87"/>
                  </a:cubicBezTo>
                  <a:cubicBezTo>
                    <a:pt x="466" y="149"/>
                    <a:pt x="416" y="225"/>
                    <a:pt x="379" y="310"/>
                  </a:cubicBezTo>
                  <a:close/>
                  <a:moveTo>
                    <a:pt x="402" y="361"/>
                  </a:moveTo>
                  <a:cubicBezTo>
                    <a:pt x="463" y="382"/>
                    <a:pt x="528" y="394"/>
                    <a:pt x="596" y="396"/>
                  </a:cubicBezTo>
                  <a:cubicBezTo>
                    <a:pt x="596" y="596"/>
                    <a:pt x="596" y="596"/>
                    <a:pt x="596" y="596"/>
                  </a:cubicBezTo>
                  <a:cubicBezTo>
                    <a:pt x="359" y="596"/>
                    <a:pt x="359" y="596"/>
                    <a:pt x="359" y="596"/>
                  </a:cubicBezTo>
                  <a:cubicBezTo>
                    <a:pt x="361" y="513"/>
                    <a:pt x="375" y="433"/>
                    <a:pt x="402" y="361"/>
                  </a:cubicBezTo>
                  <a:close/>
                  <a:moveTo>
                    <a:pt x="596" y="636"/>
                  </a:moveTo>
                  <a:cubicBezTo>
                    <a:pt x="596" y="875"/>
                    <a:pt x="596" y="875"/>
                    <a:pt x="596" y="875"/>
                  </a:cubicBezTo>
                  <a:cubicBezTo>
                    <a:pt x="533" y="877"/>
                    <a:pt x="473" y="887"/>
                    <a:pt x="416" y="906"/>
                  </a:cubicBezTo>
                  <a:cubicBezTo>
                    <a:pt x="381" y="824"/>
                    <a:pt x="361" y="733"/>
                    <a:pt x="359" y="636"/>
                  </a:cubicBezTo>
                  <a:lnTo>
                    <a:pt x="596" y="636"/>
                  </a:lnTo>
                  <a:close/>
                  <a:moveTo>
                    <a:pt x="528" y="1145"/>
                  </a:moveTo>
                  <a:cubicBezTo>
                    <a:pt x="430" y="1128"/>
                    <a:pt x="340" y="1085"/>
                    <a:pt x="268" y="1023"/>
                  </a:cubicBezTo>
                  <a:cubicBezTo>
                    <a:pt x="307" y="996"/>
                    <a:pt x="349" y="973"/>
                    <a:pt x="394" y="956"/>
                  </a:cubicBezTo>
                  <a:cubicBezTo>
                    <a:pt x="429" y="1028"/>
                    <a:pt x="474" y="1091"/>
                    <a:pt x="528" y="1145"/>
                  </a:cubicBezTo>
                  <a:close/>
                  <a:moveTo>
                    <a:pt x="636" y="1152"/>
                  </a:moveTo>
                  <a:cubicBezTo>
                    <a:pt x="636" y="915"/>
                    <a:pt x="636" y="915"/>
                    <a:pt x="636" y="915"/>
                  </a:cubicBezTo>
                  <a:cubicBezTo>
                    <a:pt x="693" y="917"/>
                    <a:pt x="748" y="926"/>
                    <a:pt x="800" y="942"/>
                  </a:cubicBezTo>
                  <a:cubicBezTo>
                    <a:pt x="759" y="1025"/>
                    <a:pt x="704" y="1096"/>
                    <a:pt x="638" y="1151"/>
                  </a:cubicBezTo>
                  <a:cubicBezTo>
                    <a:pt x="637" y="1151"/>
                    <a:pt x="637" y="1151"/>
                    <a:pt x="636" y="1152"/>
                  </a:cubicBezTo>
                  <a:close/>
                  <a:moveTo>
                    <a:pt x="838" y="956"/>
                  </a:moveTo>
                  <a:cubicBezTo>
                    <a:pt x="883" y="973"/>
                    <a:pt x="925" y="996"/>
                    <a:pt x="964" y="1023"/>
                  </a:cubicBezTo>
                  <a:cubicBezTo>
                    <a:pt x="892" y="1085"/>
                    <a:pt x="802" y="1128"/>
                    <a:pt x="704" y="1145"/>
                  </a:cubicBezTo>
                  <a:cubicBezTo>
                    <a:pt x="758" y="1091"/>
                    <a:pt x="803" y="1028"/>
                    <a:pt x="838" y="956"/>
                  </a:cubicBezTo>
                  <a:close/>
                  <a:moveTo>
                    <a:pt x="816" y="906"/>
                  </a:moveTo>
                  <a:cubicBezTo>
                    <a:pt x="759" y="887"/>
                    <a:pt x="699" y="877"/>
                    <a:pt x="636" y="875"/>
                  </a:cubicBezTo>
                  <a:cubicBezTo>
                    <a:pt x="636" y="636"/>
                    <a:pt x="636" y="636"/>
                    <a:pt x="636" y="636"/>
                  </a:cubicBezTo>
                  <a:cubicBezTo>
                    <a:pt x="873" y="636"/>
                    <a:pt x="873" y="636"/>
                    <a:pt x="873" y="636"/>
                  </a:cubicBezTo>
                  <a:cubicBezTo>
                    <a:pt x="871" y="733"/>
                    <a:pt x="851" y="824"/>
                    <a:pt x="816" y="906"/>
                  </a:cubicBezTo>
                  <a:close/>
                  <a:moveTo>
                    <a:pt x="636" y="596"/>
                  </a:moveTo>
                  <a:cubicBezTo>
                    <a:pt x="636" y="396"/>
                    <a:pt x="636" y="396"/>
                    <a:pt x="636" y="396"/>
                  </a:cubicBezTo>
                  <a:cubicBezTo>
                    <a:pt x="704" y="394"/>
                    <a:pt x="769" y="382"/>
                    <a:pt x="830" y="361"/>
                  </a:cubicBezTo>
                  <a:cubicBezTo>
                    <a:pt x="857" y="433"/>
                    <a:pt x="871" y="513"/>
                    <a:pt x="873" y="596"/>
                  </a:cubicBezTo>
                  <a:lnTo>
                    <a:pt x="636" y="596"/>
                  </a:lnTo>
                  <a:close/>
                  <a:moveTo>
                    <a:pt x="216" y="260"/>
                  </a:moveTo>
                  <a:cubicBezTo>
                    <a:pt x="261" y="295"/>
                    <a:pt x="311" y="325"/>
                    <a:pt x="364" y="347"/>
                  </a:cubicBezTo>
                  <a:cubicBezTo>
                    <a:pt x="337" y="424"/>
                    <a:pt x="321" y="508"/>
                    <a:pt x="319" y="596"/>
                  </a:cubicBezTo>
                  <a:cubicBezTo>
                    <a:pt x="80" y="596"/>
                    <a:pt x="80" y="596"/>
                    <a:pt x="80" y="596"/>
                  </a:cubicBezTo>
                  <a:cubicBezTo>
                    <a:pt x="85" y="467"/>
                    <a:pt x="136" y="350"/>
                    <a:pt x="216" y="260"/>
                  </a:cubicBezTo>
                  <a:close/>
                  <a:moveTo>
                    <a:pt x="80" y="636"/>
                  </a:moveTo>
                  <a:cubicBezTo>
                    <a:pt x="319" y="636"/>
                    <a:pt x="319" y="636"/>
                    <a:pt x="319" y="636"/>
                  </a:cubicBezTo>
                  <a:cubicBezTo>
                    <a:pt x="321" y="737"/>
                    <a:pt x="342" y="833"/>
                    <a:pt x="379" y="920"/>
                  </a:cubicBezTo>
                  <a:cubicBezTo>
                    <a:pt x="328" y="939"/>
                    <a:pt x="281" y="965"/>
                    <a:pt x="238" y="996"/>
                  </a:cubicBezTo>
                  <a:cubicBezTo>
                    <a:pt x="145" y="903"/>
                    <a:pt x="86" y="776"/>
                    <a:pt x="80" y="636"/>
                  </a:cubicBezTo>
                  <a:close/>
                  <a:moveTo>
                    <a:pt x="994" y="996"/>
                  </a:moveTo>
                  <a:cubicBezTo>
                    <a:pt x="951" y="965"/>
                    <a:pt x="904" y="939"/>
                    <a:pt x="853" y="920"/>
                  </a:cubicBezTo>
                  <a:cubicBezTo>
                    <a:pt x="890" y="833"/>
                    <a:pt x="911" y="737"/>
                    <a:pt x="913" y="636"/>
                  </a:cubicBezTo>
                  <a:cubicBezTo>
                    <a:pt x="1152" y="636"/>
                    <a:pt x="1152" y="636"/>
                    <a:pt x="1152" y="636"/>
                  </a:cubicBezTo>
                  <a:cubicBezTo>
                    <a:pt x="1146" y="776"/>
                    <a:pt x="1087" y="903"/>
                    <a:pt x="994" y="996"/>
                  </a:cubicBezTo>
                  <a:close/>
                </a:path>
              </a:pathLst>
            </a:custGeom>
            <a:solidFill>
              <a:schemeClr val="bg1"/>
            </a:solidFill>
            <a:ln>
              <a:noFill/>
            </a:ln>
          </p:spPr>
          <p:txBody>
            <a:bodyPr vert="horz" wrap="square" lIns="91440" tIns="45720" rIns="91440" bIns="45720" numCol="1" anchor="t" anchorCtr="0" compatLnSpc="1"/>
            <a:lstStyle/>
            <a:p>
              <a:endParaRPr lang="id-ID"/>
            </a:p>
          </p:txBody>
        </p:sp>
        <p:grpSp>
          <p:nvGrpSpPr>
            <p:cNvPr id="39" name="Group 83"/>
            <p:cNvGrpSpPr/>
            <p:nvPr/>
          </p:nvGrpSpPr>
          <p:grpSpPr>
            <a:xfrm>
              <a:off x="5833096" y="3215886"/>
              <a:ext cx="503674" cy="503675"/>
              <a:chOff x="-2771775" y="66675"/>
              <a:chExt cx="827087" cy="827088"/>
            </a:xfrm>
            <a:solidFill>
              <a:schemeClr val="bg1"/>
            </a:solidFill>
          </p:grpSpPr>
          <p:sp>
            <p:nvSpPr>
              <p:cNvPr id="40" name="Freeform 19"/>
              <p:cNvSpPr>
                <a:spLocks noEditPoints="1"/>
              </p:cNvSpPr>
              <p:nvPr/>
            </p:nvSpPr>
            <p:spPr bwMode="auto">
              <a:xfrm>
                <a:off x="-2771775" y="66675"/>
                <a:ext cx="827087" cy="827088"/>
              </a:xfrm>
              <a:custGeom>
                <a:gdLst>
                  <a:gd name="T0" fmla="*/ 188 w 220"/>
                  <a:gd name="T1" fmla="*/ 83 h 220"/>
                  <a:gd name="T2" fmla="*/ 196 w 220"/>
                  <a:gd name="T3" fmla="*/ 56 h 220"/>
                  <a:gd name="T4" fmla="*/ 181 w 220"/>
                  <a:gd name="T5" fmla="*/ 26 h 220"/>
                  <a:gd name="T6" fmla="*/ 164 w 220"/>
                  <a:gd name="T7" fmla="*/ 24 h 220"/>
                  <a:gd name="T8" fmla="*/ 137 w 220"/>
                  <a:gd name="T9" fmla="*/ 32 h 220"/>
                  <a:gd name="T10" fmla="*/ 119 w 220"/>
                  <a:gd name="T11" fmla="*/ 0 h 220"/>
                  <a:gd name="T12" fmla="*/ 87 w 220"/>
                  <a:gd name="T13" fmla="*/ 11 h 220"/>
                  <a:gd name="T14" fmla="*/ 74 w 220"/>
                  <a:gd name="T15" fmla="*/ 36 h 220"/>
                  <a:gd name="T16" fmla="*/ 49 w 220"/>
                  <a:gd name="T17" fmla="*/ 22 h 220"/>
                  <a:gd name="T18" fmla="*/ 26 w 220"/>
                  <a:gd name="T19" fmla="*/ 39 h 220"/>
                  <a:gd name="T20" fmla="*/ 36 w 220"/>
                  <a:gd name="T21" fmla="*/ 74 h 220"/>
                  <a:gd name="T22" fmla="*/ 11 w 220"/>
                  <a:gd name="T23" fmla="*/ 87 h 220"/>
                  <a:gd name="T24" fmla="*/ 0 w 220"/>
                  <a:gd name="T25" fmla="*/ 119 h 220"/>
                  <a:gd name="T26" fmla="*/ 32 w 220"/>
                  <a:gd name="T27" fmla="*/ 137 h 220"/>
                  <a:gd name="T28" fmla="*/ 24 w 220"/>
                  <a:gd name="T29" fmla="*/ 164 h 220"/>
                  <a:gd name="T30" fmla="*/ 39 w 220"/>
                  <a:gd name="T31" fmla="*/ 194 h 220"/>
                  <a:gd name="T32" fmla="*/ 56 w 220"/>
                  <a:gd name="T33" fmla="*/ 196 h 220"/>
                  <a:gd name="T34" fmla="*/ 83 w 220"/>
                  <a:gd name="T35" fmla="*/ 188 h 220"/>
                  <a:gd name="T36" fmla="*/ 101 w 220"/>
                  <a:gd name="T37" fmla="*/ 220 h 220"/>
                  <a:gd name="T38" fmla="*/ 133 w 220"/>
                  <a:gd name="T39" fmla="*/ 209 h 220"/>
                  <a:gd name="T40" fmla="*/ 146 w 220"/>
                  <a:gd name="T41" fmla="*/ 184 h 220"/>
                  <a:gd name="T42" fmla="*/ 171 w 220"/>
                  <a:gd name="T43" fmla="*/ 198 h 220"/>
                  <a:gd name="T44" fmla="*/ 194 w 220"/>
                  <a:gd name="T45" fmla="*/ 181 h 220"/>
                  <a:gd name="T46" fmla="*/ 184 w 220"/>
                  <a:gd name="T47" fmla="*/ 146 h 220"/>
                  <a:gd name="T48" fmla="*/ 209 w 220"/>
                  <a:gd name="T49" fmla="*/ 133 h 220"/>
                  <a:gd name="T50" fmla="*/ 220 w 220"/>
                  <a:gd name="T51" fmla="*/ 101 h 220"/>
                  <a:gd name="T52" fmla="*/ 185 w 220"/>
                  <a:gd name="T53" fmla="*/ 124 h 220"/>
                  <a:gd name="T54" fmla="*/ 172 w 220"/>
                  <a:gd name="T55" fmla="*/ 140 h 220"/>
                  <a:gd name="T56" fmla="*/ 185 w 220"/>
                  <a:gd name="T57" fmla="*/ 171 h 220"/>
                  <a:gd name="T58" fmla="*/ 154 w 220"/>
                  <a:gd name="T59" fmla="*/ 173 h 220"/>
                  <a:gd name="T60" fmla="*/ 140 w 220"/>
                  <a:gd name="T61" fmla="*/ 172 h 220"/>
                  <a:gd name="T62" fmla="*/ 124 w 220"/>
                  <a:gd name="T63" fmla="*/ 185 h 220"/>
                  <a:gd name="T64" fmla="*/ 101 w 220"/>
                  <a:gd name="T65" fmla="*/ 206 h 220"/>
                  <a:gd name="T66" fmla="*/ 87 w 220"/>
                  <a:gd name="T67" fmla="*/ 175 h 220"/>
                  <a:gd name="T68" fmla="*/ 74 w 220"/>
                  <a:gd name="T69" fmla="*/ 170 h 220"/>
                  <a:gd name="T70" fmla="*/ 49 w 220"/>
                  <a:gd name="T71" fmla="*/ 185 h 220"/>
                  <a:gd name="T72" fmla="*/ 47 w 220"/>
                  <a:gd name="T73" fmla="*/ 154 h 220"/>
                  <a:gd name="T74" fmla="*/ 45 w 220"/>
                  <a:gd name="T75" fmla="*/ 133 h 220"/>
                  <a:gd name="T76" fmla="*/ 14 w 220"/>
                  <a:gd name="T77" fmla="*/ 119 h 220"/>
                  <a:gd name="T78" fmla="*/ 35 w 220"/>
                  <a:gd name="T79" fmla="*/ 96 h 220"/>
                  <a:gd name="T80" fmla="*/ 48 w 220"/>
                  <a:gd name="T81" fmla="*/ 80 h 220"/>
                  <a:gd name="T82" fmla="*/ 35 w 220"/>
                  <a:gd name="T83" fmla="*/ 49 h 220"/>
                  <a:gd name="T84" fmla="*/ 66 w 220"/>
                  <a:gd name="T85" fmla="*/ 47 h 220"/>
                  <a:gd name="T86" fmla="*/ 80 w 220"/>
                  <a:gd name="T87" fmla="*/ 48 h 220"/>
                  <a:gd name="T88" fmla="*/ 96 w 220"/>
                  <a:gd name="T89" fmla="*/ 35 h 220"/>
                  <a:gd name="T90" fmla="*/ 119 w 220"/>
                  <a:gd name="T91" fmla="*/ 14 h 220"/>
                  <a:gd name="T92" fmla="*/ 133 w 220"/>
                  <a:gd name="T93" fmla="*/ 45 h 220"/>
                  <a:gd name="T94" fmla="*/ 146 w 220"/>
                  <a:gd name="T95" fmla="*/ 50 h 220"/>
                  <a:gd name="T96" fmla="*/ 171 w 220"/>
                  <a:gd name="T97" fmla="*/ 35 h 220"/>
                  <a:gd name="T98" fmla="*/ 173 w 220"/>
                  <a:gd name="T99" fmla="*/ 66 h 220"/>
                  <a:gd name="T100" fmla="*/ 175 w 220"/>
                  <a:gd name="T101" fmla="*/ 87 h 220"/>
                  <a:gd name="T102" fmla="*/ 206 w 220"/>
                  <a:gd name="T103" fmla="*/ 101 h 220"/>
                  <a:gd name="T104" fmla="*/ 185 w 220"/>
                  <a:gd name="T105" fmla="*/ 124 h 22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0" h="220">
                    <a:moveTo>
                      <a:pt x="209" y="87"/>
                    </a:moveTo>
                    <a:cubicBezTo>
                      <a:pt x="188" y="83"/>
                      <a:pt x="188" y="83"/>
                      <a:pt x="188" y="83"/>
                    </a:cubicBezTo>
                    <a:cubicBezTo>
                      <a:pt x="187" y="80"/>
                      <a:pt x="186" y="77"/>
                      <a:pt x="184" y="74"/>
                    </a:cubicBezTo>
                    <a:cubicBezTo>
                      <a:pt x="196" y="56"/>
                      <a:pt x="196" y="56"/>
                      <a:pt x="196" y="56"/>
                    </a:cubicBezTo>
                    <a:cubicBezTo>
                      <a:pt x="200" y="51"/>
                      <a:pt x="199" y="43"/>
                      <a:pt x="194" y="39"/>
                    </a:cubicBezTo>
                    <a:cubicBezTo>
                      <a:pt x="181" y="26"/>
                      <a:pt x="181" y="26"/>
                      <a:pt x="181" y="26"/>
                    </a:cubicBezTo>
                    <a:cubicBezTo>
                      <a:pt x="179" y="23"/>
                      <a:pt x="175" y="22"/>
                      <a:pt x="171" y="22"/>
                    </a:cubicBezTo>
                    <a:cubicBezTo>
                      <a:pt x="169" y="22"/>
                      <a:pt x="166" y="22"/>
                      <a:pt x="164" y="24"/>
                    </a:cubicBezTo>
                    <a:cubicBezTo>
                      <a:pt x="146" y="36"/>
                      <a:pt x="146" y="36"/>
                      <a:pt x="146" y="36"/>
                    </a:cubicBezTo>
                    <a:cubicBezTo>
                      <a:pt x="143" y="34"/>
                      <a:pt x="140" y="33"/>
                      <a:pt x="137" y="32"/>
                    </a:cubicBezTo>
                    <a:cubicBezTo>
                      <a:pt x="133" y="11"/>
                      <a:pt x="133" y="11"/>
                      <a:pt x="133" y="11"/>
                    </a:cubicBezTo>
                    <a:cubicBezTo>
                      <a:pt x="132" y="5"/>
                      <a:pt x="126" y="0"/>
                      <a:pt x="119" y="0"/>
                    </a:cubicBezTo>
                    <a:cubicBezTo>
                      <a:pt x="101" y="0"/>
                      <a:pt x="101" y="0"/>
                      <a:pt x="101" y="0"/>
                    </a:cubicBezTo>
                    <a:cubicBezTo>
                      <a:pt x="94" y="0"/>
                      <a:pt x="88" y="5"/>
                      <a:pt x="87" y="11"/>
                    </a:cubicBezTo>
                    <a:cubicBezTo>
                      <a:pt x="83" y="32"/>
                      <a:pt x="83" y="32"/>
                      <a:pt x="83" y="32"/>
                    </a:cubicBezTo>
                    <a:cubicBezTo>
                      <a:pt x="80" y="33"/>
                      <a:pt x="77" y="34"/>
                      <a:pt x="74" y="36"/>
                    </a:cubicBezTo>
                    <a:cubicBezTo>
                      <a:pt x="56" y="24"/>
                      <a:pt x="56" y="24"/>
                      <a:pt x="56" y="24"/>
                    </a:cubicBezTo>
                    <a:cubicBezTo>
                      <a:pt x="54" y="22"/>
                      <a:pt x="51" y="22"/>
                      <a:pt x="49" y="22"/>
                    </a:cubicBezTo>
                    <a:cubicBezTo>
                      <a:pt x="45" y="22"/>
                      <a:pt x="41" y="23"/>
                      <a:pt x="39" y="26"/>
                    </a:cubicBezTo>
                    <a:cubicBezTo>
                      <a:pt x="26" y="39"/>
                      <a:pt x="26" y="39"/>
                      <a:pt x="26" y="39"/>
                    </a:cubicBezTo>
                    <a:cubicBezTo>
                      <a:pt x="21" y="43"/>
                      <a:pt x="20" y="51"/>
                      <a:pt x="24" y="56"/>
                    </a:cubicBezTo>
                    <a:cubicBezTo>
                      <a:pt x="36" y="74"/>
                      <a:pt x="36" y="74"/>
                      <a:pt x="36" y="74"/>
                    </a:cubicBezTo>
                    <a:cubicBezTo>
                      <a:pt x="34" y="77"/>
                      <a:pt x="33" y="80"/>
                      <a:pt x="32" y="83"/>
                    </a:cubicBezTo>
                    <a:cubicBezTo>
                      <a:pt x="11" y="87"/>
                      <a:pt x="11" y="87"/>
                      <a:pt x="11" y="87"/>
                    </a:cubicBezTo>
                    <a:cubicBezTo>
                      <a:pt x="5" y="88"/>
                      <a:pt x="0" y="94"/>
                      <a:pt x="0" y="101"/>
                    </a:cubicBezTo>
                    <a:cubicBezTo>
                      <a:pt x="0" y="119"/>
                      <a:pt x="0" y="119"/>
                      <a:pt x="0" y="119"/>
                    </a:cubicBezTo>
                    <a:cubicBezTo>
                      <a:pt x="0" y="126"/>
                      <a:pt x="5" y="132"/>
                      <a:pt x="11" y="133"/>
                    </a:cubicBezTo>
                    <a:cubicBezTo>
                      <a:pt x="32" y="137"/>
                      <a:pt x="32" y="137"/>
                      <a:pt x="32" y="137"/>
                    </a:cubicBezTo>
                    <a:cubicBezTo>
                      <a:pt x="33" y="140"/>
                      <a:pt x="34" y="143"/>
                      <a:pt x="36" y="146"/>
                    </a:cubicBezTo>
                    <a:cubicBezTo>
                      <a:pt x="24" y="164"/>
                      <a:pt x="24" y="164"/>
                      <a:pt x="24" y="164"/>
                    </a:cubicBezTo>
                    <a:cubicBezTo>
                      <a:pt x="20" y="169"/>
                      <a:pt x="21" y="177"/>
                      <a:pt x="26" y="181"/>
                    </a:cubicBezTo>
                    <a:cubicBezTo>
                      <a:pt x="39" y="194"/>
                      <a:pt x="39" y="194"/>
                      <a:pt x="39" y="194"/>
                    </a:cubicBezTo>
                    <a:cubicBezTo>
                      <a:pt x="41" y="197"/>
                      <a:pt x="45" y="198"/>
                      <a:pt x="49" y="198"/>
                    </a:cubicBezTo>
                    <a:cubicBezTo>
                      <a:pt x="51" y="198"/>
                      <a:pt x="54" y="198"/>
                      <a:pt x="56" y="196"/>
                    </a:cubicBezTo>
                    <a:cubicBezTo>
                      <a:pt x="74" y="184"/>
                      <a:pt x="74" y="184"/>
                      <a:pt x="74" y="184"/>
                    </a:cubicBezTo>
                    <a:cubicBezTo>
                      <a:pt x="77" y="186"/>
                      <a:pt x="80" y="187"/>
                      <a:pt x="83" y="188"/>
                    </a:cubicBezTo>
                    <a:cubicBezTo>
                      <a:pt x="87" y="209"/>
                      <a:pt x="87" y="209"/>
                      <a:pt x="87" y="209"/>
                    </a:cubicBezTo>
                    <a:cubicBezTo>
                      <a:pt x="88" y="215"/>
                      <a:pt x="94" y="220"/>
                      <a:pt x="101" y="220"/>
                    </a:cubicBezTo>
                    <a:cubicBezTo>
                      <a:pt x="119" y="220"/>
                      <a:pt x="119" y="220"/>
                      <a:pt x="119" y="220"/>
                    </a:cubicBezTo>
                    <a:cubicBezTo>
                      <a:pt x="126" y="220"/>
                      <a:pt x="132" y="215"/>
                      <a:pt x="133" y="209"/>
                    </a:cubicBezTo>
                    <a:cubicBezTo>
                      <a:pt x="137" y="188"/>
                      <a:pt x="137" y="188"/>
                      <a:pt x="137" y="188"/>
                    </a:cubicBezTo>
                    <a:cubicBezTo>
                      <a:pt x="140" y="187"/>
                      <a:pt x="143" y="186"/>
                      <a:pt x="146" y="184"/>
                    </a:cubicBezTo>
                    <a:cubicBezTo>
                      <a:pt x="164" y="196"/>
                      <a:pt x="164" y="196"/>
                      <a:pt x="164" y="196"/>
                    </a:cubicBezTo>
                    <a:cubicBezTo>
                      <a:pt x="166" y="198"/>
                      <a:pt x="169" y="198"/>
                      <a:pt x="171" y="198"/>
                    </a:cubicBezTo>
                    <a:cubicBezTo>
                      <a:pt x="175" y="198"/>
                      <a:pt x="179" y="197"/>
                      <a:pt x="181" y="194"/>
                    </a:cubicBezTo>
                    <a:cubicBezTo>
                      <a:pt x="194" y="181"/>
                      <a:pt x="194" y="181"/>
                      <a:pt x="194" y="181"/>
                    </a:cubicBezTo>
                    <a:cubicBezTo>
                      <a:pt x="199" y="177"/>
                      <a:pt x="200" y="169"/>
                      <a:pt x="196" y="164"/>
                    </a:cubicBezTo>
                    <a:cubicBezTo>
                      <a:pt x="184" y="146"/>
                      <a:pt x="184" y="146"/>
                      <a:pt x="184" y="146"/>
                    </a:cubicBezTo>
                    <a:cubicBezTo>
                      <a:pt x="186" y="143"/>
                      <a:pt x="187" y="140"/>
                      <a:pt x="188" y="137"/>
                    </a:cubicBezTo>
                    <a:cubicBezTo>
                      <a:pt x="209" y="133"/>
                      <a:pt x="209" y="133"/>
                      <a:pt x="209" y="133"/>
                    </a:cubicBezTo>
                    <a:cubicBezTo>
                      <a:pt x="215" y="132"/>
                      <a:pt x="220" y="126"/>
                      <a:pt x="220" y="119"/>
                    </a:cubicBezTo>
                    <a:cubicBezTo>
                      <a:pt x="220" y="101"/>
                      <a:pt x="220" y="101"/>
                      <a:pt x="220" y="101"/>
                    </a:cubicBezTo>
                    <a:cubicBezTo>
                      <a:pt x="220" y="94"/>
                      <a:pt x="215" y="88"/>
                      <a:pt x="209" y="87"/>
                    </a:cubicBezTo>
                    <a:close/>
                    <a:moveTo>
                      <a:pt x="185" y="124"/>
                    </a:moveTo>
                    <a:cubicBezTo>
                      <a:pt x="180" y="125"/>
                      <a:pt x="176" y="128"/>
                      <a:pt x="175" y="133"/>
                    </a:cubicBezTo>
                    <a:cubicBezTo>
                      <a:pt x="174" y="135"/>
                      <a:pt x="173" y="138"/>
                      <a:pt x="172" y="140"/>
                    </a:cubicBezTo>
                    <a:cubicBezTo>
                      <a:pt x="170" y="144"/>
                      <a:pt x="170" y="149"/>
                      <a:pt x="173" y="154"/>
                    </a:cubicBezTo>
                    <a:cubicBezTo>
                      <a:pt x="185" y="171"/>
                      <a:pt x="185" y="171"/>
                      <a:pt x="185" y="171"/>
                    </a:cubicBezTo>
                    <a:cubicBezTo>
                      <a:pt x="171" y="185"/>
                      <a:pt x="171" y="185"/>
                      <a:pt x="171" y="185"/>
                    </a:cubicBezTo>
                    <a:cubicBezTo>
                      <a:pt x="154" y="173"/>
                      <a:pt x="154" y="173"/>
                      <a:pt x="154" y="173"/>
                    </a:cubicBezTo>
                    <a:cubicBezTo>
                      <a:pt x="151" y="171"/>
                      <a:pt x="149" y="170"/>
                      <a:pt x="146" y="170"/>
                    </a:cubicBezTo>
                    <a:cubicBezTo>
                      <a:pt x="144" y="170"/>
                      <a:pt x="142" y="171"/>
                      <a:pt x="140" y="172"/>
                    </a:cubicBezTo>
                    <a:cubicBezTo>
                      <a:pt x="138" y="173"/>
                      <a:pt x="135" y="174"/>
                      <a:pt x="133" y="175"/>
                    </a:cubicBezTo>
                    <a:cubicBezTo>
                      <a:pt x="128" y="176"/>
                      <a:pt x="125" y="180"/>
                      <a:pt x="124" y="185"/>
                    </a:cubicBezTo>
                    <a:cubicBezTo>
                      <a:pt x="119" y="206"/>
                      <a:pt x="119" y="206"/>
                      <a:pt x="119" y="206"/>
                    </a:cubicBezTo>
                    <a:cubicBezTo>
                      <a:pt x="101" y="206"/>
                      <a:pt x="101" y="206"/>
                      <a:pt x="101" y="206"/>
                    </a:cubicBezTo>
                    <a:cubicBezTo>
                      <a:pt x="96" y="185"/>
                      <a:pt x="96" y="185"/>
                      <a:pt x="96" y="185"/>
                    </a:cubicBezTo>
                    <a:cubicBezTo>
                      <a:pt x="95" y="180"/>
                      <a:pt x="92" y="176"/>
                      <a:pt x="87" y="175"/>
                    </a:cubicBezTo>
                    <a:cubicBezTo>
                      <a:pt x="85" y="174"/>
                      <a:pt x="82" y="173"/>
                      <a:pt x="80" y="172"/>
                    </a:cubicBezTo>
                    <a:cubicBezTo>
                      <a:pt x="78" y="171"/>
                      <a:pt x="76" y="170"/>
                      <a:pt x="74" y="170"/>
                    </a:cubicBezTo>
                    <a:cubicBezTo>
                      <a:pt x="71" y="170"/>
                      <a:pt x="69" y="171"/>
                      <a:pt x="66" y="173"/>
                    </a:cubicBezTo>
                    <a:cubicBezTo>
                      <a:pt x="49" y="185"/>
                      <a:pt x="49" y="185"/>
                      <a:pt x="49" y="185"/>
                    </a:cubicBezTo>
                    <a:cubicBezTo>
                      <a:pt x="35" y="171"/>
                      <a:pt x="35" y="171"/>
                      <a:pt x="35" y="171"/>
                    </a:cubicBezTo>
                    <a:cubicBezTo>
                      <a:pt x="47" y="154"/>
                      <a:pt x="47" y="154"/>
                      <a:pt x="47" y="154"/>
                    </a:cubicBezTo>
                    <a:cubicBezTo>
                      <a:pt x="50" y="149"/>
                      <a:pt x="50" y="144"/>
                      <a:pt x="48" y="140"/>
                    </a:cubicBezTo>
                    <a:cubicBezTo>
                      <a:pt x="47" y="138"/>
                      <a:pt x="46" y="135"/>
                      <a:pt x="45" y="133"/>
                    </a:cubicBezTo>
                    <a:cubicBezTo>
                      <a:pt x="44" y="128"/>
                      <a:pt x="40" y="125"/>
                      <a:pt x="35" y="124"/>
                    </a:cubicBezTo>
                    <a:cubicBezTo>
                      <a:pt x="14" y="119"/>
                      <a:pt x="14" y="119"/>
                      <a:pt x="14" y="119"/>
                    </a:cubicBezTo>
                    <a:cubicBezTo>
                      <a:pt x="14" y="101"/>
                      <a:pt x="14" y="101"/>
                      <a:pt x="14" y="101"/>
                    </a:cubicBezTo>
                    <a:cubicBezTo>
                      <a:pt x="35" y="96"/>
                      <a:pt x="35" y="96"/>
                      <a:pt x="35" y="96"/>
                    </a:cubicBezTo>
                    <a:cubicBezTo>
                      <a:pt x="40" y="95"/>
                      <a:pt x="44" y="92"/>
                      <a:pt x="45" y="87"/>
                    </a:cubicBezTo>
                    <a:cubicBezTo>
                      <a:pt x="46" y="85"/>
                      <a:pt x="47" y="82"/>
                      <a:pt x="48" y="80"/>
                    </a:cubicBezTo>
                    <a:cubicBezTo>
                      <a:pt x="50" y="76"/>
                      <a:pt x="50" y="71"/>
                      <a:pt x="47" y="66"/>
                    </a:cubicBezTo>
                    <a:cubicBezTo>
                      <a:pt x="35" y="49"/>
                      <a:pt x="35" y="49"/>
                      <a:pt x="35" y="49"/>
                    </a:cubicBezTo>
                    <a:cubicBezTo>
                      <a:pt x="49" y="35"/>
                      <a:pt x="49" y="35"/>
                      <a:pt x="49" y="35"/>
                    </a:cubicBezTo>
                    <a:cubicBezTo>
                      <a:pt x="66" y="47"/>
                      <a:pt x="66" y="47"/>
                      <a:pt x="66" y="47"/>
                    </a:cubicBezTo>
                    <a:cubicBezTo>
                      <a:pt x="69" y="49"/>
                      <a:pt x="71" y="50"/>
                      <a:pt x="74" y="50"/>
                    </a:cubicBezTo>
                    <a:cubicBezTo>
                      <a:pt x="76" y="50"/>
                      <a:pt x="78" y="49"/>
                      <a:pt x="80" y="48"/>
                    </a:cubicBezTo>
                    <a:cubicBezTo>
                      <a:pt x="82" y="47"/>
                      <a:pt x="85" y="46"/>
                      <a:pt x="87" y="45"/>
                    </a:cubicBezTo>
                    <a:cubicBezTo>
                      <a:pt x="92" y="44"/>
                      <a:pt x="95" y="40"/>
                      <a:pt x="96" y="35"/>
                    </a:cubicBezTo>
                    <a:cubicBezTo>
                      <a:pt x="101" y="14"/>
                      <a:pt x="101" y="14"/>
                      <a:pt x="101" y="14"/>
                    </a:cubicBezTo>
                    <a:cubicBezTo>
                      <a:pt x="119" y="14"/>
                      <a:pt x="119" y="14"/>
                      <a:pt x="119" y="14"/>
                    </a:cubicBezTo>
                    <a:cubicBezTo>
                      <a:pt x="124" y="35"/>
                      <a:pt x="124" y="35"/>
                      <a:pt x="124" y="35"/>
                    </a:cubicBezTo>
                    <a:cubicBezTo>
                      <a:pt x="125" y="40"/>
                      <a:pt x="128" y="44"/>
                      <a:pt x="133" y="45"/>
                    </a:cubicBezTo>
                    <a:cubicBezTo>
                      <a:pt x="135" y="46"/>
                      <a:pt x="138" y="47"/>
                      <a:pt x="140" y="48"/>
                    </a:cubicBezTo>
                    <a:cubicBezTo>
                      <a:pt x="142" y="49"/>
                      <a:pt x="144" y="50"/>
                      <a:pt x="146" y="50"/>
                    </a:cubicBezTo>
                    <a:cubicBezTo>
                      <a:pt x="149" y="50"/>
                      <a:pt x="151" y="49"/>
                      <a:pt x="154" y="47"/>
                    </a:cubicBezTo>
                    <a:cubicBezTo>
                      <a:pt x="171" y="35"/>
                      <a:pt x="171" y="35"/>
                      <a:pt x="171" y="35"/>
                    </a:cubicBezTo>
                    <a:cubicBezTo>
                      <a:pt x="185" y="49"/>
                      <a:pt x="185" y="49"/>
                      <a:pt x="185" y="49"/>
                    </a:cubicBezTo>
                    <a:cubicBezTo>
                      <a:pt x="173" y="66"/>
                      <a:pt x="173" y="66"/>
                      <a:pt x="173" y="66"/>
                    </a:cubicBezTo>
                    <a:cubicBezTo>
                      <a:pt x="170" y="71"/>
                      <a:pt x="170" y="76"/>
                      <a:pt x="172" y="80"/>
                    </a:cubicBezTo>
                    <a:cubicBezTo>
                      <a:pt x="173" y="82"/>
                      <a:pt x="174" y="85"/>
                      <a:pt x="175" y="87"/>
                    </a:cubicBezTo>
                    <a:cubicBezTo>
                      <a:pt x="176" y="92"/>
                      <a:pt x="180" y="95"/>
                      <a:pt x="185" y="96"/>
                    </a:cubicBezTo>
                    <a:cubicBezTo>
                      <a:pt x="206" y="101"/>
                      <a:pt x="206" y="101"/>
                      <a:pt x="206" y="101"/>
                    </a:cubicBezTo>
                    <a:cubicBezTo>
                      <a:pt x="206" y="119"/>
                      <a:pt x="206" y="119"/>
                      <a:pt x="206" y="119"/>
                    </a:cubicBezTo>
                    <a:lnTo>
                      <a:pt x="185" y="1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1" name="Freeform 20"/>
              <p:cNvSpPr>
                <a:spLocks noEditPoints="1"/>
              </p:cNvSpPr>
              <p:nvPr/>
            </p:nvSpPr>
            <p:spPr bwMode="auto">
              <a:xfrm>
                <a:off x="-2538413" y="300038"/>
                <a:ext cx="360362" cy="360363"/>
              </a:xfrm>
              <a:custGeom>
                <a:gdLst>
                  <a:gd name="T0" fmla="*/ 48 w 96"/>
                  <a:gd name="T1" fmla="*/ 0 h 96"/>
                  <a:gd name="T2" fmla="*/ 0 w 96"/>
                  <a:gd name="T3" fmla="*/ 48 h 96"/>
                  <a:gd name="T4" fmla="*/ 48 w 96"/>
                  <a:gd name="T5" fmla="*/ 96 h 96"/>
                  <a:gd name="T6" fmla="*/ 96 w 96"/>
                  <a:gd name="T7" fmla="*/ 48 h 96"/>
                  <a:gd name="T8" fmla="*/ 48 w 96"/>
                  <a:gd name="T9" fmla="*/ 0 h 96"/>
                  <a:gd name="T10" fmla="*/ 48 w 96"/>
                  <a:gd name="T11" fmla="*/ 90 h 96"/>
                  <a:gd name="T12" fmla="*/ 6 w 96"/>
                  <a:gd name="T13" fmla="*/ 48 h 96"/>
                  <a:gd name="T14" fmla="*/ 48 w 96"/>
                  <a:gd name="T15" fmla="*/ 6 h 96"/>
                  <a:gd name="T16" fmla="*/ 90 w 96"/>
                  <a:gd name="T17" fmla="*/ 48 h 96"/>
                  <a:gd name="T18" fmla="*/ 48 w 96"/>
                  <a:gd name="T19" fmla="*/ 90 h 9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48" y="0"/>
                    </a:moveTo>
                    <a:cubicBezTo>
                      <a:pt x="21" y="0"/>
                      <a:pt x="0" y="21"/>
                      <a:pt x="0" y="48"/>
                    </a:cubicBezTo>
                    <a:cubicBezTo>
                      <a:pt x="0" y="75"/>
                      <a:pt x="21" y="96"/>
                      <a:pt x="48" y="96"/>
                    </a:cubicBezTo>
                    <a:cubicBezTo>
                      <a:pt x="75" y="96"/>
                      <a:pt x="96" y="75"/>
                      <a:pt x="96" y="48"/>
                    </a:cubicBezTo>
                    <a:cubicBezTo>
                      <a:pt x="96" y="21"/>
                      <a:pt x="75" y="0"/>
                      <a:pt x="48" y="0"/>
                    </a:cubicBezTo>
                    <a:close/>
                    <a:moveTo>
                      <a:pt x="48" y="90"/>
                    </a:moveTo>
                    <a:cubicBezTo>
                      <a:pt x="25" y="90"/>
                      <a:pt x="6" y="71"/>
                      <a:pt x="6" y="48"/>
                    </a:cubicBezTo>
                    <a:cubicBezTo>
                      <a:pt x="6" y="25"/>
                      <a:pt x="25" y="6"/>
                      <a:pt x="48" y="6"/>
                    </a:cubicBezTo>
                    <a:cubicBezTo>
                      <a:pt x="71" y="6"/>
                      <a:pt x="90" y="25"/>
                      <a:pt x="90" y="48"/>
                    </a:cubicBezTo>
                    <a:cubicBezTo>
                      <a:pt x="90" y="71"/>
                      <a:pt x="71" y="90"/>
                      <a:pt x="48" y="9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2" name="Freeform 21"/>
              <p:cNvSpPr>
                <a:spLocks noEditPoints="1"/>
              </p:cNvSpPr>
              <p:nvPr/>
            </p:nvSpPr>
            <p:spPr bwMode="auto">
              <a:xfrm>
                <a:off x="-2460625" y="374650"/>
                <a:ext cx="207962" cy="206375"/>
              </a:xfrm>
              <a:custGeom>
                <a:gdLst>
                  <a:gd name="T0" fmla="*/ 27 w 55"/>
                  <a:gd name="T1" fmla="*/ 0 h 55"/>
                  <a:gd name="T2" fmla="*/ 0 w 55"/>
                  <a:gd name="T3" fmla="*/ 28 h 55"/>
                  <a:gd name="T4" fmla="*/ 27 w 55"/>
                  <a:gd name="T5" fmla="*/ 55 h 55"/>
                  <a:gd name="T6" fmla="*/ 55 w 55"/>
                  <a:gd name="T7" fmla="*/ 28 h 55"/>
                  <a:gd name="T8" fmla="*/ 27 w 55"/>
                  <a:gd name="T9" fmla="*/ 0 h 55"/>
                  <a:gd name="T10" fmla="*/ 27 w 55"/>
                  <a:gd name="T11" fmla="*/ 49 h 55"/>
                  <a:gd name="T12" fmla="*/ 6 w 55"/>
                  <a:gd name="T13" fmla="*/ 28 h 55"/>
                  <a:gd name="T14" fmla="*/ 27 w 55"/>
                  <a:gd name="T15" fmla="*/ 7 h 55"/>
                  <a:gd name="T16" fmla="*/ 48 w 55"/>
                  <a:gd name="T17" fmla="*/ 28 h 55"/>
                  <a:gd name="T18" fmla="*/ 27 w 55"/>
                  <a:gd name="T19" fmla="*/ 49 h 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 h="55">
                    <a:moveTo>
                      <a:pt x="27" y="0"/>
                    </a:moveTo>
                    <a:cubicBezTo>
                      <a:pt x="12" y="0"/>
                      <a:pt x="0" y="13"/>
                      <a:pt x="0" y="28"/>
                    </a:cubicBezTo>
                    <a:cubicBezTo>
                      <a:pt x="0" y="43"/>
                      <a:pt x="12" y="55"/>
                      <a:pt x="27" y="55"/>
                    </a:cubicBezTo>
                    <a:cubicBezTo>
                      <a:pt x="42" y="55"/>
                      <a:pt x="55" y="43"/>
                      <a:pt x="55" y="28"/>
                    </a:cubicBezTo>
                    <a:cubicBezTo>
                      <a:pt x="55" y="13"/>
                      <a:pt x="42" y="0"/>
                      <a:pt x="27" y="0"/>
                    </a:cubicBezTo>
                    <a:close/>
                    <a:moveTo>
                      <a:pt x="27" y="49"/>
                    </a:moveTo>
                    <a:cubicBezTo>
                      <a:pt x="16" y="49"/>
                      <a:pt x="6" y="39"/>
                      <a:pt x="6" y="28"/>
                    </a:cubicBezTo>
                    <a:cubicBezTo>
                      <a:pt x="6" y="17"/>
                      <a:pt x="16" y="7"/>
                      <a:pt x="27" y="7"/>
                    </a:cubicBezTo>
                    <a:cubicBezTo>
                      <a:pt x="38" y="7"/>
                      <a:pt x="48" y="17"/>
                      <a:pt x="48" y="28"/>
                    </a:cubicBezTo>
                    <a:cubicBezTo>
                      <a:pt x="48" y="39"/>
                      <a:pt x="38" y="49"/>
                      <a:pt x="27"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sp>
          <p:nvSpPr>
            <p:cNvPr id="43" name="Freeform 32"/>
            <p:cNvSpPr>
              <a:spLocks noEditPoints="1"/>
            </p:cNvSpPr>
            <p:nvPr/>
          </p:nvSpPr>
          <p:spPr bwMode="auto">
            <a:xfrm>
              <a:off x="8920623" y="3178998"/>
              <a:ext cx="460375" cy="448874"/>
            </a:xfrm>
            <a:custGeom>
              <a:gdLst>
                <a:gd name="T0" fmla="*/ 1149 w 1149"/>
                <a:gd name="T1" fmla="*/ 80 h 1121"/>
                <a:gd name="T2" fmla="*/ 1065 w 1149"/>
                <a:gd name="T3" fmla="*/ 0 h 1121"/>
                <a:gd name="T4" fmla="*/ 880 w 1149"/>
                <a:gd name="T5" fmla="*/ 213 h 1121"/>
                <a:gd name="T6" fmla="*/ 524 w 1149"/>
                <a:gd name="T7" fmla="*/ 73 h 1121"/>
                <a:gd name="T8" fmla="*/ 0 w 1149"/>
                <a:gd name="T9" fmla="*/ 597 h 1121"/>
                <a:gd name="T10" fmla="*/ 524 w 1149"/>
                <a:gd name="T11" fmla="*/ 1121 h 1121"/>
                <a:gd name="T12" fmla="*/ 1048 w 1149"/>
                <a:gd name="T13" fmla="*/ 597 h 1121"/>
                <a:gd name="T14" fmla="*/ 966 w 1149"/>
                <a:gd name="T15" fmla="*/ 316 h 1121"/>
                <a:gd name="T16" fmla="*/ 1149 w 1149"/>
                <a:gd name="T17" fmla="*/ 80 h 1121"/>
                <a:gd name="T18" fmla="*/ 973 w 1149"/>
                <a:gd name="T19" fmla="*/ 597 h 1121"/>
                <a:gd name="T20" fmla="*/ 524 w 1149"/>
                <a:gd name="T21" fmla="*/ 1046 h 1121"/>
                <a:gd name="T22" fmla="*/ 74 w 1149"/>
                <a:gd name="T23" fmla="*/ 597 h 1121"/>
                <a:gd name="T24" fmla="*/ 524 w 1149"/>
                <a:gd name="T25" fmla="*/ 147 h 1121"/>
                <a:gd name="T26" fmla="*/ 831 w 1149"/>
                <a:gd name="T27" fmla="*/ 269 h 1121"/>
                <a:gd name="T28" fmla="*/ 507 w 1149"/>
                <a:gd name="T29" fmla="*/ 642 h 1121"/>
                <a:gd name="T30" fmla="*/ 266 w 1149"/>
                <a:gd name="T31" fmla="*/ 401 h 1121"/>
                <a:gd name="T32" fmla="*/ 186 w 1149"/>
                <a:gd name="T33" fmla="*/ 562 h 1121"/>
                <a:gd name="T34" fmla="*/ 435 w 1149"/>
                <a:gd name="T35" fmla="*/ 841 h 1121"/>
                <a:gd name="T36" fmla="*/ 494 w 1149"/>
                <a:gd name="T37" fmla="*/ 914 h 1121"/>
                <a:gd name="T38" fmla="*/ 554 w 1149"/>
                <a:gd name="T39" fmla="*/ 844 h 1121"/>
                <a:gd name="T40" fmla="*/ 916 w 1149"/>
                <a:gd name="T41" fmla="*/ 379 h 1121"/>
                <a:gd name="T42" fmla="*/ 973 w 1149"/>
                <a:gd name="T43" fmla="*/ 597 h 1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49" h="1121">
                  <a:moveTo>
                    <a:pt x="1149" y="80"/>
                  </a:moveTo>
                  <a:cubicBezTo>
                    <a:pt x="1065" y="0"/>
                    <a:pt x="1065" y="0"/>
                    <a:pt x="1065" y="0"/>
                  </a:cubicBezTo>
                  <a:cubicBezTo>
                    <a:pt x="880" y="213"/>
                    <a:pt x="880" y="213"/>
                    <a:pt x="880" y="213"/>
                  </a:cubicBezTo>
                  <a:cubicBezTo>
                    <a:pt x="786" y="126"/>
                    <a:pt x="661" y="73"/>
                    <a:pt x="524" y="73"/>
                  </a:cubicBezTo>
                  <a:cubicBezTo>
                    <a:pt x="235" y="73"/>
                    <a:pt x="0" y="308"/>
                    <a:pt x="0" y="597"/>
                  </a:cubicBezTo>
                  <a:cubicBezTo>
                    <a:pt x="0" y="886"/>
                    <a:pt x="235" y="1121"/>
                    <a:pt x="524" y="1121"/>
                  </a:cubicBezTo>
                  <a:cubicBezTo>
                    <a:pt x="813" y="1121"/>
                    <a:pt x="1048" y="886"/>
                    <a:pt x="1048" y="597"/>
                  </a:cubicBezTo>
                  <a:cubicBezTo>
                    <a:pt x="1048" y="493"/>
                    <a:pt x="1018" y="397"/>
                    <a:pt x="966" y="316"/>
                  </a:cubicBezTo>
                  <a:lnTo>
                    <a:pt x="1149" y="80"/>
                  </a:lnTo>
                  <a:close/>
                  <a:moveTo>
                    <a:pt x="973" y="597"/>
                  </a:moveTo>
                  <a:cubicBezTo>
                    <a:pt x="973" y="845"/>
                    <a:pt x="772" y="1046"/>
                    <a:pt x="524" y="1046"/>
                  </a:cubicBezTo>
                  <a:cubicBezTo>
                    <a:pt x="276" y="1046"/>
                    <a:pt x="74" y="845"/>
                    <a:pt x="74" y="597"/>
                  </a:cubicBezTo>
                  <a:cubicBezTo>
                    <a:pt x="74" y="349"/>
                    <a:pt x="276" y="147"/>
                    <a:pt x="524" y="147"/>
                  </a:cubicBezTo>
                  <a:cubicBezTo>
                    <a:pt x="643" y="147"/>
                    <a:pt x="750" y="194"/>
                    <a:pt x="831" y="269"/>
                  </a:cubicBezTo>
                  <a:cubicBezTo>
                    <a:pt x="507" y="642"/>
                    <a:pt x="507" y="642"/>
                    <a:pt x="507" y="642"/>
                  </a:cubicBezTo>
                  <a:cubicBezTo>
                    <a:pt x="266" y="401"/>
                    <a:pt x="266" y="401"/>
                    <a:pt x="266" y="401"/>
                  </a:cubicBezTo>
                  <a:cubicBezTo>
                    <a:pt x="186" y="562"/>
                    <a:pt x="186" y="562"/>
                    <a:pt x="186" y="562"/>
                  </a:cubicBezTo>
                  <a:cubicBezTo>
                    <a:pt x="435" y="841"/>
                    <a:pt x="435" y="841"/>
                    <a:pt x="435" y="841"/>
                  </a:cubicBezTo>
                  <a:cubicBezTo>
                    <a:pt x="494" y="914"/>
                    <a:pt x="494" y="914"/>
                    <a:pt x="494" y="914"/>
                  </a:cubicBezTo>
                  <a:cubicBezTo>
                    <a:pt x="554" y="844"/>
                    <a:pt x="554" y="844"/>
                    <a:pt x="554" y="844"/>
                  </a:cubicBezTo>
                  <a:cubicBezTo>
                    <a:pt x="916" y="379"/>
                    <a:pt x="916" y="379"/>
                    <a:pt x="916" y="379"/>
                  </a:cubicBezTo>
                  <a:cubicBezTo>
                    <a:pt x="952" y="443"/>
                    <a:pt x="973" y="518"/>
                    <a:pt x="973" y="597"/>
                  </a:cubicBezTo>
                  <a:close/>
                </a:path>
              </a:pathLst>
            </a:custGeom>
            <a:solidFill>
              <a:schemeClr val="bg1"/>
            </a:solidFill>
            <a:ln>
              <a:noFill/>
            </a:ln>
          </p:spPr>
          <p:txBody>
            <a:bodyPr vert="horz" wrap="square" lIns="91440" tIns="45720" rIns="91440" bIns="45720" numCol="1" anchor="t" anchorCtr="0" compatLnSpc="1"/>
            <a:lstStyle/>
            <a:p>
              <a:endParaRPr lang="id-ID"/>
            </a:p>
          </p:txBody>
        </p:sp>
      </p:grpSp>
      <p:sp>
        <p:nvSpPr>
          <p:cNvPr id="44" name="文本框 43"/>
          <p:cNvSpPr txBox="1"/>
          <p:nvPr/>
        </p:nvSpPr>
        <p:spPr>
          <a:xfrm>
            <a:off x="2171901" y="4936705"/>
            <a:ext cx="2101095" cy="784830"/>
          </a:xfrm>
          <a:prstGeom prst="rect">
            <a:avLst/>
          </a:prstGeom>
          <a:noFill/>
        </p:spPr>
        <p:txBody>
          <a:bodyPr wrap="square" rtlCol="0">
            <a:spAutoFit/>
          </a:bodyPr>
          <a:lstStyle/>
          <a:p>
            <a:pPr algn="ctr">
              <a:lnSpc>
                <a:spcPct val="125000"/>
              </a:lnSpc>
            </a:pPr>
            <a:r>
              <a:rPr lang="zh-CN" altLang="en-US" sz="120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a:solidFill>
                <a:schemeClr val="bg1"/>
              </a:solidFill>
              <a:latin typeface="微软雅黑" panose="020b0503020204020204" pitchFamily="34" charset="-122"/>
              <a:ea typeface="微软雅黑" panose="020b0503020204020204" pitchFamily="34" charset="-122"/>
            </a:endParaRPr>
          </a:p>
        </p:txBody>
      </p:sp>
      <p:sp>
        <p:nvSpPr>
          <p:cNvPr id="45" name="文本框 44"/>
          <p:cNvSpPr txBox="1"/>
          <p:nvPr/>
        </p:nvSpPr>
        <p:spPr>
          <a:xfrm>
            <a:off x="2631981" y="4674872"/>
            <a:ext cx="1180935" cy="338554"/>
          </a:xfrm>
          <a:prstGeom prst="rect">
            <a:avLst/>
          </a:prstGeom>
          <a:noFill/>
        </p:spPr>
        <p:txBody>
          <a:bodyPr wrap="square" rtlCol="0">
            <a:spAutoFit/>
          </a:bodyPr>
          <a:lstStyle/>
          <a:p>
            <a:pPr algn="ctr"/>
            <a:r>
              <a:rPr lang="zh-CN" altLang="en-US" sz="1600">
                <a:solidFill>
                  <a:schemeClr val="bg1"/>
                </a:solidFill>
                <a:latin typeface="微软雅黑" panose="020b0503020204020204" pitchFamily="34" charset="-122"/>
                <a:ea typeface="微软雅黑" panose="020b0503020204020204" pitchFamily="34" charset="-122"/>
              </a:rPr>
              <a:t>编辑标题</a:t>
            </a:r>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46" name="文本框 45"/>
          <p:cNvSpPr txBox="1"/>
          <p:nvPr/>
        </p:nvSpPr>
        <p:spPr>
          <a:xfrm>
            <a:off x="5045452" y="4936705"/>
            <a:ext cx="2101095" cy="784830"/>
          </a:xfrm>
          <a:prstGeom prst="rect">
            <a:avLst/>
          </a:prstGeom>
          <a:noFill/>
        </p:spPr>
        <p:txBody>
          <a:bodyPr wrap="square" rtlCol="0">
            <a:spAutoFit/>
          </a:bodyPr>
          <a:lstStyle/>
          <a:p>
            <a:pPr algn="ctr">
              <a:lnSpc>
                <a:spcPct val="125000"/>
              </a:lnSpc>
            </a:pPr>
            <a:r>
              <a:rPr lang="zh-CN" altLang="en-US" sz="120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a:solidFill>
                <a:schemeClr val="bg1"/>
              </a:solidFill>
              <a:latin typeface="微软雅黑" panose="020b0503020204020204" pitchFamily="34" charset="-122"/>
              <a:ea typeface="微软雅黑" panose="020b0503020204020204" pitchFamily="34" charset="-122"/>
            </a:endParaRPr>
          </a:p>
        </p:txBody>
      </p:sp>
      <p:sp>
        <p:nvSpPr>
          <p:cNvPr id="47" name="文本框 46"/>
          <p:cNvSpPr txBox="1"/>
          <p:nvPr/>
        </p:nvSpPr>
        <p:spPr>
          <a:xfrm>
            <a:off x="5505532" y="4674872"/>
            <a:ext cx="1180935" cy="338554"/>
          </a:xfrm>
          <a:prstGeom prst="rect">
            <a:avLst/>
          </a:prstGeom>
          <a:noFill/>
        </p:spPr>
        <p:txBody>
          <a:bodyPr wrap="square" rtlCol="0">
            <a:spAutoFit/>
          </a:bodyPr>
          <a:lstStyle/>
          <a:p>
            <a:pPr algn="ctr"/>
            <a:r>
              <a:rPr lang="zh-CN" altLang="en-US" sz="1600">
                <a:solidFill>
                  <a:schemeClr val="bg1"/>
                </a:solidFill>
                <a:latin typeface="微软雅黑" panose="020b0503020204020204" pitchFamily="34" charset="-122"/>
                <a:ea typeface="微软雅黑" panose="020b0503020204020204" pitchFamily="34" charset="-122"/>
              </a:rPr>
              <a:t>编辑标题</a:t>
            </a:r>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48" name="文本框 47"/>
          <p:cNvSpPr txBox="1"/>
          <p:nvPr/>
        </p:nvSpPr>
        <p:spPr>
          <a:xfrm>
            <a:off x="7991573" y="4936705"/>
            <a:ext cx="2101095" cy="784830"/>
          </a:xfrm>
          <a:prstGeom prst="rect">
            <a:avLst/>
          </a:prstGeom>
          <a:noFill/>
        </p:spPr>
        <p:txBody>
          <a:bodyPr wrap="square" rtlCol="0">
            <a:spAutoFit/>
          </a:bodyPr>
          <a:lstStyle/>
          <a:p>
            <a:pPr algn="ctr">
              <a:lnSpc>
                <a:spcPct val="125000"/>
              </a:lnSpc>
            </a:pPr>
            <a:r>
              <a:rPr lang="zh-CN" altLang="en-US" sz="120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a:solidFill>
                <a:schemeClr val="bg1"/>
              </a:solidFill>
              <a:latin typeface="微软雅黑" panose="020b0503020204020204" pitchFamily="34" charset="-122"/>
              <a:ea typeface="微软雅黑" panose="020b0503020204020204" pitchFamily="34" charset="-122"/>
            </a:endParaRPr>
          </a:p>
        </p:txBody>
      </p:sp>
      <p:sp>
        <p:nvSpPr>
          <p:cNvPr id="49" name="文本框 48"/>
          <p:cNvSpPr txBox="1"/>
          <p:nvPr/>
        </p:nvSpPr>
        <p:spPr>
          <a:xfrm>
            <a:off x="8451653" y="4674872"/>
            <a:ext cx="1180935" cy="338554"/>
          </a:xfrm>
          <a:prstGeom prst="rect">
            <a:avLst/>
          </a:prstGeom>
          <a:noFill/>
        </p:spPr>
        <p:txBody>
          <a:bodyPr wrap="square" rtlCol="0">
            <a:spAutoFit/>
          </a:bodyPr>
          <a:lstStyle/>
          <a:p>
            <a:pPr algn="ctr"/>
            <a:r>
              <a:rPr lang="zh-CN" altLang="en-US" sz="1600">
                <a:solidFill>
                  <a:schemeClr val="bg1"/>
                </a:solidFill>
                <a:latin typeface="微软雅黑" panose="020b0503020204020204" pitchFamily="34" charset="-122"/>
                <a:ea typeface="微软雅黑" panose="020b0503020204020204" pitchFamily="34" charset="-122"/>
              </a:rPr>
              <a:t>编辑标题</a:t>
            </a:r>
            <a:endParaRPr lang="zh-CN" altLang="en-US" sz="160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rgbClr val="666667"/>
        </a:solidFill>
        <a:effectLst/>
      </p:bgPr>
    </p:bg>
    <p:spTree>
      <p:nvGrpSpPr>
        <p:cNvPr id="1" name=""/>
        <p:cNvGrpSpPr/>
        <p:nvPr/>
      </p:nvGrpSpPr>
      <p:grpSpPr>
        <a:xfrm>
          <a:off x="0" y="0"/>
          <a:ext cx="0" cy="0"/>
        </a:xfrm>
      </p:grpSpPr>
      <p:sp>
        <p:nvSpPr>
          <p:cNvPr id="9" name="矩形 8"/>
          <p:cNvSpPr/>
          <p:nvPr/>
        </p:nvSpPr>
        <p:spPr>
          <a:xfrm>
            <a:off x="476250" y="381000"/>
            <a:ext cx="1143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727921" y="247621"/>
            <a:ext cx="1540348" cy="1015663"/>
          </a:xfrm>
          <a:prstGeom prst="rect">
            <a:avLst/>
          </a:prstGeom>
          <a:noFill/>
        </p:spPr>
        <p:txBody>
          <a:bodyPr wrap="square" rtlCol="0">
            <a:spAutoFit/>
          </a:bodyPr>
          <a:lstStyle/>
          <a:p>
            <a:pPr algn="ctr"/>
            <a:r>
              <a:rPr lang="en-US" altLang="zh-CN" sz="6000" b="1">
                <a:solidFill>
                  <a:schemeClr val="bg1"/>
                </a:solidFill>
                <a:latin typeface="华文仿宋" panose="02010600040101010101" pitchFamily="2" charset="-122"/>
                <a:ea typeface="华文仿宋" panose="02010600040101010101" pitchFamily="2" charset="-122"/>
              </a:rPr>
              <a:t>04</a:t>
            </a:r>
            <a:endParaRPr lang="zh-CN" altLang="en-US" sz="6000" b="1">
              <a:solidFill>
                <a:schemeClr val="bg1"/>
              </a:solidFill>
              <a:latin typeface="华文仿宋" panose="02010600040101010101" pitchFamily="2" charset="-122"/>
              <a:ea typeface="华文仿宋" panose="02010600040101010101" pitchFamily="2" charset="-122"/>
            </a:endParaRPr>
          </a:p>
        </p:txBody>
      </p:sp>
      <p:sp>
        <p:nvSpPr>
          <p:cNvPr id="13" name="燕尾形 12"/>
          <p:cNvSpPr/>
          <p:nvPr/>
        </p:nvSpPr>
        <p:spPr>
          <a:xfrm>
            <a:off x="11258549" y="5962650"/>
            <a:ext cx="266701" cy="438150"/>
          </a:xfrm>
          <a:prstGeom prst="chevron">
            <a:avLst>
              <a:gd name="adj" fmla="val 6951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0" name="文本框 29"/>
          <p:cNvSpPr txBox="1"/>
          <p:nvPr/>
        </p:nvSpPr>
        <p:spPr>
          <a:xfrm>
            <a:off x="701623" y="376279"/>
            <a:ext cx="4959929" cy="369332"/>
          </a:xfrm>
          <a:prstGeom prst="rect">
            <a:avLst/>
          </a:prstGeom>
          <a:noFill/>
        </p:spPr>
        <p:txBody>
          <a:bodyPr wrap="square" rtlCol="0">
            <a:spAutoFit/>
          </a:bodyPr>
          <a:lstStyle/>
          <a:p>
            <a:pPr algn="ctr"/>
            <a:r>
              <a:rPr lang="zh-CN" altLang="en-US">
                <a:solidFill>
                  <a:schemeClr val="bg1"/>
                </a:solidFill>
                <a:latin typeface="微软雅黑" panose="020b0503020204020204" pitchFamily="34" charset="-122"/>
                <a:ea typeface="微软雅黑" panose="020b0503020204020204" pitchFamily="34" charset="-122"/>
              </a:rPr>
              <a:t>课题实践的可行性</a:t>
            </a:r>
            <a:endParaRPr lang="en-US" altLang="zh-CN">
              <a:solidFill>
                <a:schemeClr val="bg1"/>
              </a:solidFill>
              <a:latin typeface="微软雅黑" panose="020b0503020204020204" pitchFamily="34" charset="-122"/>
              <a:ea typeface="微软雅黑" panose="020b0503020204020204" pitchFamily="34" charset="-122"/>
            </a:endParaRPr>
          </a:p>
        </p:txBody>
      </p:sp>
      <p:sp>
        <p:nvSpPr>
          <p:cNvPr id="31" name="文本框 30"/>
          <p:cNvSpPr txBox="1"/>
          <p:nvPr/>
        </p:nvSpPr>
        <p:spPr>
          <a:xfrm>
            <a:off x="737024" y="795125"/>
            <a:ext cx="5022106" cy="369332"/>
          </a:xfrm>
          <a:prstGeom prst="snip1Rect">
            <a:avLst>
              <a:gd name="adj" fmla="val 0"/>
            </a:avLst>
          </a:prstGeom>
          <a:noFill/>
          <a:ln w="28575">
            <a:noFill/>
          </a:ln>
        </p:spPr>
        <p:txBody>
          <a:bodyPr wrap="square" rtlCol="0">
            <a:spAutoFit/>
          </a:bodyPr>
          <a:lstStyle/>
          <a:p>
            <a:pPr algn="ctr"/>
            <a:r>
              <a:rPr lang="en-US" altLang="zh-CN">
                <a:solidFill>
                  <a:schemeClr val="bg1"/>
                </a:solidFill>
                <a:latin typeface="Arial" panose="020b0604020202020204" pitchFamily="34" charset="0"/>
                <a:ea typeface="华文仿宋" panose="02010600040101010101" pitchFamily="2" charset="-122"/>
                <a:cs typeface="Arial" panose="020b0604020202020204" pitchFamily="34" charset="0"/>
              </a:rPr>
              <a:t>The Difficulty Of Practice </a:t>
            </a:r>
            <a:endParaRPr lang="zh-CN" altLang="en-US">
              <a:solidFill>
                <a:schemeClr val="bg1"/>
              </a:solidFill>
              <a:latin typeface="Arial" panose="020b0604020202020204" pitchFamily="34" charset="0"/>
              <a:ea typeface="华文仿宋" panose="02010600040101010101" pitchFamily="2" charset="-122"/>
              <a:cs typeface="Arial" panose="020b0604020202020204" pitchFamily="34" charset="0"/>
            </a:endParaRPr>
          </a:p>
        </p:txBody>
      </p:sp>
      <p:graphicFrame>
        <p:nvGraphicFramePr>
          <p:cNvPr id="23" name="Диаграмма 1"/>
          <p:cNvGraphicFramePr/>
          <p:nvPr/>
        </p:nvGraphicFramePr>
        <p:xfrm>
          <a:off x="1775520" y="2212690"/>
          <a:ext cx="8640960" cy="2661220"/>
        </p:xfrm>
        <a:graphic>
          <a:graphicData uri="http://schemas.openxmlformats.org/drawingml/2006/chart">
            <c:chart xmlns:c="http://schemas.openxmlformats.org/drawingml/2006/chart" r:id="rId2"/>
          </a:graphicData>
        </a:graphic>
      </p:graphicFrame>
      <p:sp>
        <p:nvSpPr>
          <p:cNvPr id="24" name="文本框 23"/>
          <p:cNvSpPr txBox="1"/>
          <p:nvPr/>
        </p:nvSpPr>
        <p:spPr>
          <a:xfrm>
            <a:off x="2494816" y="5007570"/>
            <a:ext cx="7202367" cy="553998"/>
          </a:xfrm>
          <a:prstGeom prst="rect">
            <a:avLst/>
          </a:prstGeom>
          <a:noFill/>
        </p:spPr>
        <p:txBody>
          <a:bodyPr wrap="square" rtlCol="0">
            <a:spAutoFit/>
          </a:bodyPr>
          <a:lstStyle/>
          <a:p>
            <a:pPr algn="ctr">
              <a:lnSpc>
                <a:spcPct val="125000"/>
              </a:lnSpc>
            </a:pPr>
            <a:r>
              <a:rPr lang="zh-CN" altLang="en-US" sz="120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点击文本框即可进行编辑输入相关内容点击文本框即可进行编辑输入相关内容点击文本框即可进行编辑输入相关内容点击文本框即可进行编辑输入相关内容</a:t>
            </a:r>
            <a:endParaRPr lang="zh-CN" altLang="en-US" sz="1200">
              <a:solidFill>
                <a:schemeClr val="bg1"/>
              </a:solidFill>
              <a:latin typeface="微软雅黑" panose="020b0503020204020204" pitchFamily="34" charset="-122"/>
              <a:ea typeface="微软雅黑" panose="020b0503020204020204" pitchFamily="34" charset="-122"/>
            </a:endParaRPr>
          </a:p>
        </p:txBody>
      </p:sp>
      <p:sp>
        <p:nvSpPr>
          <p:cNvPr id="25" name="TextBox 38"/>
          <p:cNvSpPr txBox="1"/>
          <p:nvPr/>
        </p:nvSpPr>
        <p:spPr>
          <a:xfrm>
            <a:off x="2558009" y="5593318"/>
            <a:ext cx="6913967" cy="369332"/>
          </a:xfrm>
          <a:prstGeom prst="rect">
            <a:avLst/>
          </a:prstGeom>
          <a:noFill/>
        </p:spPr>
        <p:txBody>
          <a:bodyPr wrap="square" lIns="0" tIns="0" rIns="0" bIns="0" rtlCol="0">
            <a:spAutoFit/>
          </a:bodyPr>
          <a:lstStyle/>
          <a:p>
            <a:pPr algn="ctr"/>
            <a:r>
              <a:rPr lang="en-US" sz="1200">
                <a:solidFill>
                  <a:schemeClr val="bg1"/>
                </a:solidFill>
                <a:latin typeface="Arial" panose="020b0604020202020204" pitchFamily="34" charset="0"/>
                <a:cs typeface="Arial" panose="020b0604020202020204" pitchFamily="34" charset="0"/>
              </a:rPr>
              <a:t>PowerPoint offers word processing, outlining, drawing, graphing, and presentation management tools all designed to be easy to use and learn.</a:t>
            </a:r>
            <a:r>
              <a:rPr lang="en-US" altLang="zh-CN" sz="1200">
                <a:solidFill>
                  <a:schemeClr val="bg1"/>
                </a:solidFill>
                <a:latin typeface="Arial" panose="020b0604020202020204" pitchFamily="34" charset="0"/>
                <a:cs typeface="Arial" panose="020b0604020202020204" pitchFamily="34" charset="0"/>
              </a:rPr>
              <a:t> </a:t>
            </a:r>
            <a:endParaRPr lang="en-US" sz="1200">
              <a:solidFill>
                <a:schemeClr val="bg1"/>
              </a:solidFill>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graphicEl>
                                              <a:chart seriesIdx="-3" categoryIdx="-3" bldStep="gridLegend"/>
                                            </p:graphicEl>
                                          </p:spTgt>
                                        </p:tgtEl>
                                        <p:attrNameLst>
                                          <p:attrName>style.visibility</p:attrName>
                                        </p:attrNameLst>
                                      </p:cBhvr>
                                      <p:to>
                                        <p:strVal val="visible"/>
                                      </p:to>
                                    </p:set>
                                    <p:animEffect transition="in" filter="wipe(left)">
                                      <p:cBhvr>
                                        <p:cTn id="7" dur="500"/>
                                        <p:tgtEl>
                                          <p:spTgt spid="23">
                                            <p:graphicEl>
                                              <a:chart seriesIdx="-3" categoryIdx="-3" bldStep="gridLegend"/>
                                            </p:graphic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
                                            <p:graphicEl>
                                              <a:chart seriesIdx="-4" categoryIdx="0" bldStep="category"/>
                                            </p:graphicEl>
                                          </p:spTgt>
                                        </p:tgtEl>
                                        <p:attrNameLst>
                                          <p:attrName>style.visibility</p:attrName>
                                        </p:attrNameLst>
                                      </p:cBhvr>
                                      <p:to>
                                        <p:strVal val="visible"/>
                                      </p:to>
                                    </p:set>
                                    <p:animEffect transition="in" filter="wipe(left)">
                                      <p:cBhvr>
                                        <p:cTn id="11" dur="500"/>
                                        <p:tgtEl>
                                          <p:spTgt spid="23">
                                            <p:graphicEl>
                                              <a:chart seriesIdx="-4" categoryIdx="0" bldStep="category"/>
                                            </p:graphic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3">
                                            <p:graphicEl>
                                              <a:chart seriesIdx="-4" categoryIdx="1" bldStep="category"/>
                                            </p:graphicEl>
                                          </p:spTgt>
                                        </p:tgtEl>
                                        <p:attrNameLst>
                                          <p:attrName>style.visibility</p:attrName>
                                        </p:attrNameLst>
                                      </p:cBhvr>
                                      <p:to>
                                        <p:strVal val="visible"/>
                                      </p:to>
                                    </p:set>
                                    <p:animEffect transition="in" filter="wipe(left)">
                                      <p:cBhvr>
                                        <p:cTn id="15" dur="500"/>
                                        <p:tgtEl>
                                          <p:spTgt spid="23">
                                            <p:graphicEl>
                                              <a:chart seriesIdx="-4" categoryIdx="1" bldStep="category"/>
                                            </p:graphicEl>
                                          </p:spTgt>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3">
                                            <p:graphicEl>
                                              <a:chart seriesIdx="-4" categoryIdx="2" bldStep="category"/>
                                            </p:graphicEl>
                                          </p:spTgt>
                                        </p:tgtEl>
                                        <p:attrNameLst>
                                          <p:attrName>style.visibility</p:attrName>
                                        </p:attrNameLst>
                                      </p:cBhvr>
                                      <p:to>
                                        <p:strVal val="visible"/>
                                      </p:to>
                                    </p:set>
                                    <p:animEffect transition="in" filter="wipe(left)">
                                      <p:cBhvr>
                                        <p:cTn id="19" dur="500"/>
                                        <p:tgtEl>
                                          <p:spTgt spid="23">
                                            <p:graphicEl>
                                              <a:chart seriesIdx="-4" categoryIdx="2" bldStep="category"/>
                                            </p:graphicEl>
                                          </p:spTgt>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3">
                                            <p:graphicEl>
                                              <a:chart seriesIdx="-4" categoryIdx="3" bldStep="category"/>
                                            </p:graphicEl>
                                          </p:spTgt>
                                        </p:tgtEl>
                                        <p:attrNameLst>
                                          <p:attrName>style.visibility</p:attrName>
                                        </p:attrNameLst>
                                      </p:cBhvr>
                                      <p:to>
                                        <p:strVal val="visible"/>
                                      </p:to>
                                    </p:set>
                                    <p:animEffect transition="in" filter="wipe(left)">
                                      <p:cBhvr>
                                        <p:cTn id="23" dur="500"/>
                                        <p:tgtEl>
                                          <p:spTgt spid="23">
                                            <p:graphicEl>
                                              <a:chart seriesIdx="-4" categoryIdx="3" bldStep="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3" grpId="0">
        <p:bldSub>
          <a:bldChart bld="category"/>
        </p:bldSub>
      </p:bldGraphic>
    </p:bldLst>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rcRect t="21187" b="27684"/>
          <a:stretch>
            <a:fillRect/>
          </a:stretch>
        </p:blipFill>
        <p:spPr>
          <a:xfrm>
            <a:off x="0" y="0"/>
            <a:ext cx="12192000" cy="6858000"/>
          </a:xfrm>
          <a:prstGeom prst="rect">
            <a:avLst/>
          </a:prstGeom>
        </p:spPr>
      </p:pic>
      <p:sp>
        <p:nvSpPr>
          <p:cNvPr id="2" name="矩形 1"/>
          <p:cNvSpPr/>
          <p:nvPr/>
        </p:nvSpPr>
        <p:spPr>
          <a:xfrm>
            <a:off x="0" y="0"/>
            <a:ext cx="12192000" cy="6858000"/>
          </a:xfrm>
          <a:prstGeom prst="rect">
            <a:avLst/>
          </a:prstGeom>
          <a:solidFill>
            <a:schemeClr val="tx1">
              <a:lumMod val="95000"/>
              <a:lumOff val="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a:xfrm>
            <a:off x="5887831" y="2836314"/>
            <a:ext cx="5022106" cy="981386"/>
            <a:chOff x="5887831" y="2836314"/>
            <a:chExt cx="5022106" cy="981386"/>
          </a:xfrm>
        </p:grpSpPr>
        <p:sp>
          <p:nvSpPr>
            <p:cNvPr id="20" name="文本框 19"/>
            <p:cNvSpPr txBox="1"/>
            <p:nvPr/>
          </p:nvSpPr>
          <p:spPr>
            <a:xfrm>
              <a:off x="5918920" y="2836314"/>
              <a:ext cx="4959929" cy="584775"/>
            </a:xfrm>
            <a:prstGeom prst="rect">
              <a:avLst/>
            </a:prstGeom>
            <a:noFill/>
          </p:spPr>
          <p:txBody>
            <a:bodyPr wrap="square" rtlCol="0">
              <a:spAutoFit/>
            </a:bodyPr>
            <a:lstStyle/>
            <a:p>
              <a:pPr algn="ctr"/>
              <a:r>
                <a:rPr lang="zh-CN" altLang="en-US" sz="3200" b="1">
                  <a:solidFill>
                    <a:schemeClr val="bg1"/>
                  </a:solidFill>
                  <a:latin typeface="微软雅黑" panose="020b0503020204020204" pitchFamily="34" charset="-122"/>
                  <a:ea typeface="微软雅黑" panose="020b0503020204020204" pitchFamily="34" charset="-122"/>
                </a:rPr>
                <a:t>课题研究的结论</a:t>
              </a:r>
              <a:endParaRPr lang="en-US" altLang="zh-CN" sz="3200" b="1">
                <a:solidFill>
                  <a:schemeClr val="bg1"/>
                </a:solidFill>
                <a:latin typeface="微软雅黑" panose="020b0503020204020204" pitchFamily="34" charset="-122"/>
                <a:ea typeface="微软雅黑" panose="020b0503020204020204" pitchFamily="34" charset="-122"/>
              </a:endParaRPr>
            </a:p>
          </p:txBody>
        </p:sp>
        <p:sp>
          <p:nvSpPr>
            <p:cNvPr id="22" name="文本框 21"/>
            <p:cNvSpPr txBox="1"/>
            <p:nvPr/>
          </p:nvSpPr>
          <p:spPr>
            <a:xfrm>
              <a:off x="5887831" y="3417590"/>
              <a:ext cx="5022106" cy="400110"/>
            </a:xfrm>
            <a:prstGeom prst="snip1Rect">
              <a:avLst>
                <a:gd name="adj" fmla="val 0"/>
              </a:avLst>
            </a:prstGeom>
            <a:noFill/>
            <a:ln w="28575">
              <a:noFill/>
            </a:ln>
          </p:spPr>
          <p:txBody>
            <a:bodyPr wrap="square" rtlCol="0">
              <a:spAutoFit/>
            </a:bodyPr>
            <a:lstStyle/>
            <a:p>
              <a:pPr algn="ctr"/>
              <a:r>
                <a:rPr lang="en-US" altLang="zh-CN" sz="2000">
                  <a:solidFill>
                    <a:schemeClr val="bg1"/>
                  </a:solidFill>
                  <a:latin typeface="Arial" panose="020b0604020202020204" pitchFamily="34" charset="0"/>
                  <a:ea typeface="华文仿宋" panose="02010600040101010101" pitchFamily="2" charset="-122"/>
                  <a:cs typeface="Arial" panose="020b0604020202020204" pitchFamily="34" charset="0"/>
                </a:rPr>
                <a:t>The Conclusion Of Study</a:t>
              </a:r>
              <a:endParaRPr lang="zh-CN" altLang="en-US" sz="2000">
                <a:solidFill>
                  <a:schemeClr val="bg1"/>
                </a:solidFill>
                <a:latin typeface="Arial" panose="020b0604020202020204" pitchFamily="34" charset="0"/>
                <a:ea typeface="华文仿宋" panose="02010600040101010101" pitchFamily="2" charset="-122"/>
                <a:cs typeface="Arial" panose="020b0604020202020204" pitchFamily="34" charset="0"/>
              </a:endParaRPr>
            </a:p>
          </p:txBody>
        </p:sp>
      </p:grpSp>
      <p:sp>
        <p:nvSpPr>
          <p:cNvPr id="60" name="椭圆 59"/>
          <p:cNvSpPr/>
          <p:nvPr/>
        </p:nvSpPr>
        <p:spPr>
          <a:xfrm>
            <a:off x="4103914" y="434105"/>
            <a:ext cx="647700" cy="647700"/>
          </a:xfrm>
          <a:prstGeom prst="ellipse">
            <a:avLst/>
          </a:prstGeom>
          <a:solidFill>
            <a:srgbClr val="F0F2E4">
              <a:alpha val="65000"/>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1682192" y="1230148"/>
            <a:ext cx="4532078" cy="4502996"/>
            <a:chOff x="1245373" y="996543"/>
            <a:chExt cx="5002306" cy="4970205"/>
          </a:xfrm>
        </p:grpSpPr>
        <p:sp>
          <p:nvSpPr>
            <p:cNvPr id="45" name="任意多边形 44"/>
            <p:cNvSpPr/>
            <p:nvPr/>
          </p:nvSpPr>
          <p:spPr>
            <a:xfrm flipV="1">
              <a:off x="1245373" y="1632022"/>
              <a:ext cx="1710690" cy="895350"/>
            </a:xfrm>
            <a:custGeom>
              <a:gdLst>
                <a:gd name="connsiteX0" fmla="*/ 519303 w 1710690"/>
                <a:gd name="connsiteY0" fmla="*/ 0 h 895350"/>
                <a:gd name="connsiteX1" fmla="*/ 0 w 1710690"/>
                <a:gd name="connsiteY1" fmla="*/ 895350 h 895350"/>
                <a:gd name="connsiteX2" fmla="*/ 1710690 w 1710690"/>
                <a:gd name="connsiteY2" fmla="*/ 891540 h 895350"/>
                <a:gd name="connsiteX3" fmla="*/ 1710690 w 1710690"/>
                <a:gd name="connsiteY3" fmla="*/ 892941 h 896751"/>
                <a:gd name="connsiteX4" fmla="*/ 0 w 1657350"/>
                <a:gd name="connsiteY4" fmla="*/ 895350 h 895350"/>
              </a:gdLst>
              <a:cxnLst>
                <a:cxn ang="0">
                  <a:pos x="connsiteX0" y="connsiteY0"/>
                </a:cxn>
                <a:cxn ang="0">
                  <a:pos x="connsiteX1" y="connsiteY1"/>
                </a:cxn>
                <a:cxn ang="0">
                  <a:pos x="connsiteX2" y="connsiteY2"/>
                </a:cxn>
              </a:cxnLst>
              <a:rect l="l" t="t" r="r" b="b"/>
              <a:pathLst>
                <a:path w="1710689" h="895350">
                  <a:moveTo>
                    <a:pt x="519303" y="0"/>
                  </a:moveTo>
                  <a:lnTo>
                    <a:pt x="0" y="895350"/>
                  </a:lnTo>
                  <a:lnTo>
                    <a:pt x="1710690" y="89154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任意多边形 36"/>
            <p:cNvSpPr/>
            <p:nvPr/>
          </p:nvSpPr>
          <p:spPr>
            <a:xfrm flipV="1">
              <a:off x="2568775" y="3966812"/>
              <a:ext cx="2359540" cy="1999936"/>
            </a:xfrm>
            <a:custGeom>
              <a:gdLst>
                <a:gd name="connsiteX0" fmla="*/ 1361695 w 1361695"/>
                <a:gd name="connsiteY0" fmla="*/ 1154168 h 1154168"/>
                <a:gd name="connsiteX1" fmla="*/ 692277 w 1361695"/>
                <a:gd name="connsiteY1" fmla="*/ 0 h 1154168"/>
                <a:gd name="connsiteX2" fmla="*/ 0 w 1361695"/>
                <a:gd name="connsiteY2" fmla="*/ 1150358 h 1154168"/>
                <a:gd name="connsiteX3" fmla="*/ 0 w 1338835"/>
                <a:gd name="connsiteY3" fmla="*/ 1154168 h 1154168"/>
              </a:gdLst>
              <a:cxnLst>
                <a:cxn ang="0">
                  <a:pos x="connsiteX0" y="connsiteY0"/>
                </a:cxn>
                <a:cxn ang="0">
                  <a:pos x="connsiteX1" y="connsiteY1"/>
                </a:cxn>
                <a:cxn ang="0">
                  <a:pos x="connsiteX2" y="connsiteY2"/>
                </a:cxn>
              </a:cxnLst>
              <a:rect l="l" t="t" r="r" b="b"/>
              <a:pathLst>
                <a:path w="1361695" h="1154168">
                  <a:moveTo>
                    <a:pt x="1361695" y="1154168"/>
                  </a:moveTo>
                  <a:lnTo>
                    <a:pt x="692277" y="0"/>
                  </a:lnTo>
                  <a:cubicBezTo>
                    <a:pt x="469138" y="384723"/>
                    <a:pt x="0" y="1150358"/>
                    <a:pt x="0" y="1150358"/>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任意多边形 52"/>
            <p:cNvSpPr/>
            <p:nvPr/>
          </p:nvSpPr>
          <p:spPr>
            <a:xfrm flipV="1">
              <a:off x="1514403" y="1784421"/>
              <a:ext cx="1438969" cy="711574"/>
            </a:xfrm>
            <a:custGeom>
              <a:gdLst>
                <a:gd name="connsiteX0" fmla="*/ 409756 w 1438969"/>
                <a:gd name="connsiteY0" fmla="*/ 0 h 711574"/>
                <a:gd name="connsiteX1" fmla="*/ 0 w 1438969"/>
                <a:gd name="connsiteY1" fmla="*/ 711574 h 711574"/>
                <a:gd name="connsiteX2" fmla="*/ 1438969 w 1438969"/>
                <a:gd name="connsiteY2" fmla="*/ 708885 h 711574"/>
                <a:gd name="connsiteX3" fmla="*/ 1438969 w 1438969"/>
                <a:gd name="connsiteY3" fmla="*/ 594433 h 597122"/>
                <a:gd name="connsiteX4" fmla="*/ 0 w 1401318"/>
                <a:gd name="connsiteY4" fmla="*/ 597122 h 597122"/>
              </a:gdLst>
              <a:cxnLst>
                <a:cxn ang="0">
                  <a:pos x="connsiteX0" y="connsiteY0"/>
                </a:cxn>
                <a:cxn ang="0">
                  <a:pos x="connsiteX1" y="connsiteY1"/>
                </a:cxn>
                <a:cxn ang="0">
                  <a:pos x="connsiteX2" y="connsiteY2"/>
                </a:cxn>
              </a:cxnLst>
              <a:rect l="l" t="t" r="r" b="b"/>
              <a:pathLst>
                <a:path w="1438969" h="711574">
                  <a:moveTo>
                    <a:pt x="409756" y="0"/>
                  </a:moveTo>
                  <a:lnTo>
                    <a:pt x="0" y="711574"/>
                  </a:lnTo>
                  <a:lnTo>
                    <a:pt x="1438969" y="708885"/>
                  </a:lnTo>
                </a:path>
              </a:pathLst>
            </a:custGeom>
            <a:noFill/>
            <a:ln w="1016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任意多边形 23"/>
            <p:cNvSpPr/>
            <p:nvPr/>
          </p:nvSpPr>
          <p:spPr>
            <a:xfrm flipV="1">
              <a:off x="2757191" y="4066311"/>
              <a:ext cx="2001754" cy="1719078"/>
            </a:xfrm>
            <a:custGeom>
              <a:gdLst>
                <a:gd name="connsiteX0" fmla="*/ 1000124 w 1000124"/>
                <a:gd name="connsiteY0" fmla="*/ 858892 h 858892"/>
                <a:gd name="connsiteX1" fmla="*/ 501967 w 1000124"/>
                <a:gd name="connsiteY1" fmla="*/ 0 h 858892"/>
                <a:gd name="connsiteX2" fmla="*/ 0 w 1000124"/>
                <a:gd name="connsiteY2" fmla="*/ 855082 h 858892"/>
                <a:gd name="connsiteX3" fmla="*/ 0 w 996314"/>
                <a:gd name="connsiteY3" fmla="*/ 858892 h 858892"/>
              </a:gdLst>
              <a:cxnLst>
                <a:cxn ang="0">
                  <a:pos x="connsiteX0" y="connsiteY0"/>
                </a:cxn>
                <a:cxn ang="0">
                  <a:pos x="connsiteX1" y="connsiteY1"/>
                </a:cxn>
                <a:cxn ang="0">
                  <a:pos x="connsiteX2" y="connsiteY2"/>
                </a:cxn>
              </a:cxnLst>
              <a:rect l="l" t="t" r="r" b="b"/>
              <a:pathLst>
                <a:path w="1000124" h="858892">
                  <a:moveTo>
                    <a:pt x="1000124" y="858892"/>
                  </a:moveTo>
                  <a:lnTo>
                    <a:pt x="501967" y="0"/>
                  </a:lnTo>
                  <a:cubicBezTo>
                    <a:pt x="335915" y="286297"/>
                    <a:pt x="0" y="855082"/>
                    <a:pt x="0" y="855082"/>
                  </a:cubicBezTo>
                </a:path>
              </a:pathLst>
            </a:custGeom>
            <a:noFill/>
            <a:ln w="1016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任意多边形 48"/>
            <p:cNvSpPr/>
            <p:nvPr/>
          </p:nvSpPr>
          <p:spPr>
            <a:xfrm flipH="1" flipV="1">
              <a:off x="4536989" y="1632022"/>
              <a:ext cx="1710690" cy="895350"/>
            </a:xfrm>
            <a:custGeom>
              <a:gdLst>
                <a:gd name="connsiteX0" fmla="*/ 519303 w 1710690"/>
                <a:gd name="connsiteY0" fmla="*/ 0 h 895350"/>
                <a:gd name="connsiteX1" fmla="*/ 0 w 1710690"/>
                <a:gd name="connsiteY1" fmla="*/ 895350 h 895350"/>
                <a:gd name="connsiteX2" fmla="*/ 1710690 w 1710690"/>
                <a:gd name="connsiteY2" fmla="*/ 891540 h 895350"/>
                <a:gd name="connsiteX3" fmla="*/ 1710690 w 1710690"/>
                <a:gd name="connsiteY3" fmla="*/ 892941 h 896751"/>
                <a:gd name="connsiteX4" fmla="*/ 0 w 1657350"/>
                <a:gd name="connsiteY4" fmla="*/ 895350 h 895350"/>
              </a:gdLst>
              <a:cxnLst>
                <a:cxn ang="0">
                  <a:pos x="connsiteX0" y="connsiteY0"/>
                </a:cxn>
                <a:cxn ang="0">
                  <a:pos x="connsiteX1" y="connsiteY1"/>
                </a:cxn>
                <a:cxn ang="0">
                  <a:pos x="connsiteX2" y="connsiteY2"/>
                </a:cxn>
              </a:cxnLst>
              <a:rect l="l" t="t" r="r" b="b"/>
              <a:pathLst>
                <a:path w="1710689" h="895350">
                  <a:moveTo>
                    <a:pt x="519303" y="0"/>
                  </a:moveTo>
                  <a:lnTo>
                    <a:pt x="0" y="895350"/>
                  </a:lnTo>
                  <a:lnTo>
                    <a:pt x="1710690" y="89154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任意多边形 58"/>
            <p:cNvSpPr/>
            <p:nvPr/>
          </p:nvSpPr>
          <p:spPr>
            <a:xfrm flipH="1" flipV="1">
              <a:off x="4534298" y="1784421"/>
              <a:ext cx="1438969" cy="711574"/>
            </a:xfrm>
            <a:custGeom>
              <a:gdLst>
                <a:gd name="connsiteX0" fmla="*/ 409756 w 1438969"/>
                <a:gd name="connsiteY0" fmla="*/ 0 h 711574"/>
                <a:gd name="connsiteX1" fmla="*/ 0 w 1438969"/>
                <a:gd name="connsiteY1" fmla="*/ 711574 h 711574"/>
                <a:gd name="connsiteX2" fmla="*/ 1438969 w 1438969"/>
                <a:gd name="connsiteY2" fmla="*/ 708885 h 711574"/>
                <a:gd name="connsiteX3" fmla="*/ 1438969 w 1438969"/>
                <a:gd name="connsiteY3" fmla="*/ 594433 h 597122"/>
                <a:gd name="connsiteX4" fmla="*/ 0 w 1401318"/>
                <a:gd name="connsiteY4" fmla="*/ 597122 h 597122"/>
              </a:gdLst>
              <a:cxnLst>
                <a:cxn ang="0">
                  <a:pos x="connsiteX0" y="connsiteY0"/>
                </a:cxn>
                <a:cxn ang="0">
                  <a:pos x="connsiteX1" y="connsiteY1"/>
                </a:cxn>
                <a:cxn ang="0">
                  <a:pos x="connsiteX2" y="connsiteY2"/>
                </a:cxn>
              </a:cxnLst>
              <a:rect l="l" t="t" r="r" b="b"/>
              <a:pathLst>
                <a:path w="1438969" h="711574">
                  <a:moveTo>
                    <a:pt x="409756" y="0"/>
                  </a:moveTo>
                  <a:lnTo>
                    <a:pt x="0" y="711574"/>
                  </a:lnTo>
                  <a:lnTo>
                    <a:pt x="1438969" y="708885"/>
                  </a:lnTo>
                </a:path>
              </a:pathLst>
            </a:custGeom>
            <a:noFill/>
            <a:ln w="1016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4" name="组合 73"/>
            <p:cNvGrpSpPr/>
            <p:nvPr/>
          </p:nvGrpSpPr>
          <p:grpSpPr>
            <a:xfrm>
              <a:off x="2982602" y="996543"/>
              <a:ext cx="1593372" cy="1133196"/>
              <a:chOff x="1743075" y="720725"/>
              <a:chExt cx="5573713" cy="3963988"/>
            </a:xfrm>
            <a:solidFill>
              <a:schemeClr val="bg1"/>
            </a:solidFill>
          </p:grpSpPr>
          <p:sp>
            <p:nvSpPr>
              <p:cNvPr id="75" name="Freeform 27"/>
              <p:cNvSpPr/>
              <p:nvPr/>
            </p:nvSpPr>
            <p:spPr bwMode="auto">
              <a:xfrm>
                <a:off x="1743075" y="720725"/>
                <a:ext cx="5573713" cy="2676525"/>
              </a:xfrm>
              <a:custGeom>
                <a:gdLst>
                  <a:gd name="T0" fmla="*/ 944 w 2050"/>
                  <a:gd name="T1" fmla="*/ 28 h 988"/>
                  <a:gd name="T2" fmla="*/ 1101 w 2050"/>
                  <a:gd name="T3" fmla="*/ 25 h 988"/>
                  <a:gd name="T4" fmla="*/ 2021 w 2050"/>
                  <a:gd name="T5" fmla="*/ 464 h 988"/>
                  <a:gd name="T6" fmla="*/ 2049 w 2050"/>
                  <a:gd name="T7" fmla="*/ 497 h 988"/>
                  <a:gd name="T8" fmla="*/ 2022 w 2050"/>
                  <a:gd name="T9" fmla="*/ 526 h 988"/>
                  <a:gd name="T10" fmla="*/ 1090 w 2050"/>
                  <a:gd name="T11" fmla="*/ 970 h 988"/>
                  <a:gd name="T12" fmla="*/ 966 w 2050"/>
                  <a:gd name="T13" fmla="*/ 973 h 988"/>
                  <a:gd name="T14" fmla="*/ 637 w 2050"/>
                  <a:gd name="T15" fmla="*/ 817 h 988"/>
                  <a:gd name="T16" fmla="*/ 573 w 2050"/>
                  <a:gd name="T17" fmla="*/ 784 h 988"/>
                  <a:gd name="T18" fmla="*/ 579 w 2050"/>
                  <a:gd name="T19" fmla="*/ 763 h 988"/>
                  <a:gd name="T20" fmla="*/ 972 w 2050"/>
                  <a:gd name="T21" fmla="*/ 559 h 988"/>
                  <a:gd name="T22" fmla="*/ 1099 w 2050"/>
                  <a:gd name="T23" fmla="*/ 550 h 988"/>
                  <a:gd name="T24" fmla="*/ 1138 w 2050"/>
                  <a:gd name="T25" fmla="*/ 500 h 988"/>
                  <a:gd name="T26" fmla="*/ 1110 w 2050"/>
                  <a:gd name="T27" fmla="*/ 448 h 988"/>
                  <a:gd name="T28" fmla="*/ 996 w 2050"/>
                  <a:gd name="T29" fmla="*/ 427 h 988"/>
                  <a:gd name="T30" fmla="*/ 922 w 2050"/>
                  <a:gd name="T31" fmla="*/ 466 h 988"/>
                  <a:gd name="T32" fmla="*/ 916 w 2050"/>
                  <a:gd name="T33" fmla="*/ 516 h 988"/>
                  <a:gd name="T34" fmla="*/ 521 w 2050"/>
                  <a:gd name="T35" fmla="*/ 721 h 988"/>
                  <a:gd name="T36" fmla="*/ 500 w 2050"/>
                  <a:gd name="T37" fmla="*/ 749 h 988"/>
                  <a:gd name="T38" fmla="*/ 269 w 2050"/>
                  <a:gd name="T39" fmla="*/ 641 h 988"/>
                  <a:gd name="T40" fmla="*/ 28 w 2050"/>
                  <a:gd name="T41" fmla="*/ 526 h 988"/>
                  <a:gd name="T42" fmla="*/ 1 w 2050"/>
                  <a:gd name="T43" fmla="*/ 493 h 988"/>
                  <a:gd name="T44" fmla="*/ 31 w 2050"/>
                  <a:gd name="T45" fmla="*/ 463 h 988"/>
                  <a:gd name="T46" fmla="*/ 944 w 2050"/>
                  <a:gd name="T47" fmla="*/ 28 h 98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50" h="986">
                    <a:moveTo>
                      <a:pt x="944" y="28"/>
                    </a:moveTo>
                    <a:cubicBezTo>
                      <a:pt x="992" y="1"/>
                      <a:pt x="1053" y="0"/>
                      <a:pt x="1101" y="25"/>
                    </a:cubicBezTo>
                    <a:cubicBezTo>
                      <a:pt x="1408" y="172"/>
                      <a:pt x="1715" y="318"/>
                      <a:pt x="2021" y="464"/>
                    </a:cubicBezTo>
                    <a:cubicBezTo>
                      <a:pt x="2035" y="470"/>
                      <a:pt x="2050" y="481"/>
                      <a:pt x="2049" y="497"/>
                    </a:cubicBezTo>
                    <a:cubicBezTo>
                      <a:pt x="2047" y="512"/>
                      <a:pt x="2034" y="521"/>
                      <a:pt x="2022" y="526"/>
                    </a:cubicBezTo>
                    <a:cubicBezTo>
                      <a:pt x="1711" y="674"/>
                      <a:pt x="1400" y="822"/>
                      <a:pt x="1090" y="970"/>
                    </a:cubicBezTo>
                    <a:cubicBezTo>
                      <a:pt x="1051" y="988"/>
                      <a:pt x="1005" y="988"/>
                      <a:pt x="966" y="973"/>
                    </a:cubicBezTo>
                    <a:cubicBezTo>
                      <a:pt x="856" y="921"/>
                      <a:pt x="747" y="869"/>
                      <a:pt x="637" y="817"/>
                    </a:cubicBezTo>
                    <a:cubicBezTo>
                      <a:pt x="616" y="806"/>
                      <a:pt x="594" y="797"/>
                      <a:pt x="573" y="784"/>
                    </a:cubicBezTo>
                    <a:cubicBezTo>
                      <a:pt x="567" y="777"/>
                      <a:pt x="570" y="766"/>
                      <a:pt x="579" y="763"/>
                    </a:cubicBezTo>
                    <a:cubicBezTo>
                      <a:pt x="710" y="695"/>
                      <a:pt x="841" y="627"/>
                      <a:pt x="972" y="559"/>
                    </a:cubicBezTo>
                    <a:cubicBezTo>
                      <a:pt x="1013" y="572"/>
                      <a:pt x="1060" y="570"/>
                      <a:pt x="1099" y="550"/>
                    </a:cubicBezTo>
                    <a:cubicBezTo>
                      <a:pt x="1118" y="540"/>
                      <a:pt x="1136" y="523"/>
                      <a:pt x="1138" y="500"/>
                    </a:cubicBezTo>
                    <a:cubicBezTo>
                      <a:pt x="1141" y="479"/>
                      <a:pt x="1126" y="460"/>
                      <a:pt x="1110" y="448"/>
                    </a:cubicBezTo>
                    <a:cubicBezTo>
                      <a:pt x="1077" y="426"/>
                      <a:pt x="1035" y="421"/>
                      <a:pt x="996" y="427"/>
                    </a:cubicBezTo>
                    <a:cubicBezTo>
                      <a:pt x="968" y="432"/>
                      <a:pt x="940" y="443"/>
                      <a:pt x="922" y="466"/>
                    </a:cubicBezTo>
                    <a:cubicBezTo>
                      <a:pt x="911" y="480"/>
                      <a:pt x="908" y="499"/>
                      <a:pt x="916" y="516"/>
                    </a:cubicBezTo>
                    <a:cubicBezTo>
                      <a:pt x="784" y="584"/>
                      <a:pt x="652" y="652"/>
                      <a:pt x="521" y="721"/>
                    </a:cubicBezTo>
                    <a:cubicBezTo>
                      <a:pt x="509" y="725"/>
                      <a:pt x="500" y="736"/>
                      <a:pt x="500" y="749"/>
                    </a:cubicBezTo>
                    <a:cubicBezTo>
                      <a:pt x="422" y="715"/>
                      <a:pt x="346" y="677"/>
                      <a:pt x="269" y="641"/>
                    </a:cubicBezTo>
                    <a:cubicBezTo>
                      <a:pt x="189" y="602"/>
                      <a:pt x="108" y="564"/>
                      <a:pt x="28" y="526"/>
                    </a:cubicBezTo>
                    <a:cubicBezTo>
                      <a:pt x="15" y="520"/>
                      <a:pt x="0" y="509"/>
                      <a:pt x="1" y="493"/>
                    </a:cubicBezTo>
                    <a:cubicBezTo>
                      <a:pt x="3" y="478"/>
                      <a:pt x="18" y="469"/>
                      <a:pt x="31" y="463"/>
                    </a:cubicBezTo>
                    <a:cubicBezTo>
                      <a:pt x="335" y="318"/>
                      <a:pt x="640" y="173"/>
                      <a:pt x="944" y="28"/>
                    </a:cubicBezTo>
                    <a:close/>
                  </a:path>
                </a:pathLst>
              </a:custGeom>
              <a:grpFill/>
              <a:ln>
                <a:noFill/>
              </a:ln>
            </p:spPr>
            <p:txBody>
              <a:bodyPr vert="horz" wrap="square" lIns="91440" tIns="45720" rIns="91440" bIns="45720" numCol="1" anchor="t" anchorCtr="0" compatLnSpc="1"/>
              <a:lstStyle/>
              <a:p>
                <a:endParaRPr lang="zh-CN" altLang="en-US">
                  <a:solidFill>
                    <a:srgbClr val="222524"/>
                  </a:solidFill>
                </a:endParaRPr>
              </a:p>
            </p:txBody>
          </p:sp>
          <p:sp>
            <p:nvSpPr>
              <p:cNvPr id="76" name="Freeform 28"/>
              <p:cNvSpPr/>
              <p:nvPr/>
            </p:nvSpPr>
            <p:spPr bwMode="auto">
              <a:xfrm>
                <a:off x="2773363" y="2760663"/>
                <a:ext cx="236538" cy="971550"/>
              </a:xfrm>
              <a:custGeom>
                <a:gdLst>
                  <a:gd name="T0" fmla="*/ 0 w 87"/>
                  <a:gd name="T1" fmla="*/ 0 h 359"/>
                  <a:gd name="T2" fmla="*/ 87 w 87"/>
                  <a:gd name="T3" fmla="*/ 42 h 359"/>
                  <a:gd name="T4" fmla="*/ 48 w 87"/>
                  <a:gd name="T5" fmla="*/ 359 h 359"/>
                  <a:gd name="T6" fmla="*/ 0 w 87"/>
                  <a:gd name="T7" fmla="*/ 252 h 359"/>
                  <a:gd name="T8" fmla="*/ 0 w 87"/>
                  <a:gd name="T9" fmla="*/ 0 h 359"/>
                </a:gdLst>
                <a:cxnLst>
                  <a:cxn ang="0">
                    <a:pos x="T0" y="T1"/>
                  </a:cxn>
                  <a:cxn ang="0">
                    <a:pos x="T2" y="T3"/>
                  </a:cxn>
                  <a:cxn ang="0">
                    <a:pos x="T4" y="T5"/>
                  </a:cxn>
                  <a:cxn ang="0">
                    <a:pos x="T6" y="T7"/>
                  </a:cxn>
                  <a:cxn ang="0">
                    <a:pos x="T8" y="T9"/>
                  </a:cxn>
                </a:cxnLst>
                <a:rect l="0" t="0" r="r" b="b"/>
                <a:pathLst>
                  <a:path w="87" h="359">
                    <a:moveTo>
                      <a:pt x="0" y="0"/>
                    </a:moveTo>
                    <a:cubicBezTo>
                      <a:pt x="29" y="14"/>
                      <a:pt x="58" y="28"/>
                      <a:pt x="87" y="42"/>
                    </a:cubicBezTo>
                    <a:cubicBezTo>
                      <a:pt x="74" y="148"/>
                      <a:pt x="61" y="253"/>
                      <a:pt x="48" y="359"/>
                    </a:cubicBezTo>
                    <a:cubicBezTo>
                      <a:pt x="23" y="328"/>
                      <a:pt x="0" y="293"/>
                      <a:pt x="0" y="252"/>
                    </a:cubicBezTo>
                    <a:cubicBezTo>
                      <a:pt x="1" y="168"/>
                      <a:pt x="0" y="84"/>
                      <a:pt x="0" y="0"/>
                    </a:cubicBezTo>
                    <a:close/>
                  </a:path>
                </a:pathLst>
              </a:custGeom>
              <a:grpFill/>
              <a:ln>
                <a:noFill/>
              </a:ln>
            </p:spPr>
            <p:txBody>
              <a:bodyPr vert="horz" wrap="square" lIns="91440" tIns="45720" rIns="91440" bIns="45720" numCol="1" anchor="t" anchorCtr="0" compatLnSpc="1"/>
              <a:lstStyle/>
              <a:p>
                <a:endParaRPr lang="zh-CN" altLang="en-US">
                  <a:solidFill>
                    <a:srgbClr val="222524"/>
                  </a:solidFill>
                </a:endParaRPr>
              </a:p>
            </p:txBody>
          </p:sp>
          <p:sp>
            <p:nvSpPr>
              <p:cNvPr id="77" name="Freeform 29"/>
              <p:cNvSpPr/>
              <p:nvPr/>
            </p:nvSpPr>
            <p:spPr bwMode="auto">
              <a:xfrm>
                <a:off x="3363913" y="2768600"/>
                <a:ext cx="2900363" cy="1693863"/>
              </a:xfrm>
              <a:custGeom>
                <a:gdLst>
                  <a:gd name="T0" fmla="*/ 496 w 1067"/>
                  <a:gd name="T1" fmla="*/ 275 h 625"/>
                  <a:gd name="T2" fmla="*/ 1067 w 1067"/>
                  <a:gd name="T3" fmla="*/ 0 h 625"/>
                  <a:gd name="T4" fmla="*/ 1067 w 1067"/>
                  <a:gd name="T5" fmla="*/ 253 h 625"/>
                  <a:gd name="T6" fmla="*/ 1022 w 1067"/>
                  <a:gd name="T7" fmla="*/ 353 h 625"/>
                  <a:gd name="T8" fmla="*/ 871 w 1067"/>
                  <a:gd name="T9" fmla="*/ 479 h 625"/>
                  <a:gd name="T10" fmla="*/ 285 w 1067"/>
                  <a:gd name="T11" fmla="*/ 591 h 625"/>
                  <a:gd name="T12" fmla="*/ 52 w 1067"/>
                  <a:gd name="T13" fmla="*/ 518 h 625"/>
                  <a:gd name="T14" fmla="*/ 0 w 1067"/>
                  <a:gd name="T15" fmla="*/ 101 h 625"/>
                  <a:gd name="T16" fmla="*/ 356 w 1067"/>
                  <a:gd name="T17" fmla="*/ 273 h 625"/>
                  <a:gd name="T18" fmla="*/ 496 w 1067"/>
                  <a:gd name="T19" fmla="*/ 275 h 6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7" h="625">
                    <a:moveTo>
                      <a:pt x="496" y="275"/>
                    </a:moveTo>
                    <a:cubicBezTo>
                      <a:pt x="686" y="184"/>
                      <a:pt x="876" y="92"/>
                      <a:pt x="1067" y="0"/>
                    </a:cubicBezTo>
                    <a:cubicBezTo>
                      <a:pt x="1066" y="85"/>
                      <a:pt x="1067" y="169"/>
                      <a:pt x="1067" y="253"/>
                    </a:cubicBezTo>
                    <a:cubicBezTo>
                      <a:pt x="1065" y="291"/>
                      <a:pt x="1044" y="324"/>
                      <a:pt x="1022" y="353"/>
                    </a:cubicBezTo>
                    <a:cubicBezTo>
                      <a:pt x="980" y="404"/>
                      <a:pt x="927" y="445"/>
                      <a:pt x="871" y="479"/>
                    </a:cubicBezTo>
                    <a:cubicBezTo>
                      <a:pt x="697" y="583"/>
                      <a:pt x="486" y="625"/>
                      <a:pt x="285" y="591"/>
                    </a:cubicBezTo>
                    <a:cubicBezTo>
                      <a:pt x="204" y="578"/>
                      <a:pt x="126" y="552"/>
                      <a:pt x="52" y="518"/>
                    </a:cubicBezTo>
                    <a:cubicBezTo>
                      <a:pt x="34" y="379"/>
                      <a:pt x="17" y="240"/>
                      <a:pt x="0" y="101"/>
                    </a:cubicBezTo>
                    <a:cubicBezTo>
                      <a:pt x="118" y="159"/>
                      <a:pt x="238" y="216"/>
                      <a:pt x="356" y="273"/>
                    </a:cubicBezTo>
                    <a:cubicBezTo>
                      <a:pt x="400" y="295"/>
                      <a:pt x="452" y="297"/>
                      <a:pt x="496" y="275"/>
                    </a:cubicBezTo>
                    <a:close/>
                  </a:path>
                </a:pathLst>
              </a:custGeom>
              <a:grpFill/>
              <a:ln>
                <a:noFill/>
              </a:ln>
            </p:spPr>
            <p:txBody>
              <a:bodyPr vert="horz" wrap="square" lIns="91440" tIns="45720" rIns="91440" bIns="45720" numCol="1" anchor="t" anchorCtr="0" compatLnSpc="1"/>
              <a:lstStyle/>
              <a:p>
                <a:endParaRPr lang="zh-CN" altLang="en-US">
                  <a:solidFill>
                    <a:srgbClr val="222524"/>
                  </a:solidFill>
                </a:endParaRPr>
              </a:p>
            </p:txBody>
          </p:sp>
          <p:sp>
            <p:nvSpPr>
              <p:cNvPr id="78" name="Freeform 30"/>
              <p:cNvSpPr/>
              <p:nvPr/>
            </p:nvSpPr>
            <p:spPr bwMode="auto">
              <a:xfrm>
                <a:off x="2974975" y="2955925"/>
                <a:ext cx="404813" cy="1728788"/>
              </a:xfrm>
              <a:custGeom>
                <a:gdLst>
                  <a:gd name="T0" fmla="*/ 0 w 149"/>
                  <a:gd name="T1" fmla="*/ 568 h 638"/>
                  <a:gd name="T2" fmla="*/ 74 w 149"/>
                  <a:gd name="T3" fmla="*/ 0 h 638"/>
                  <a:gd name="T4" fmla="*/ 145 w 149"/>
                  <a:gd name="T5" fmla="*/ 538 h 638"/>
                  <a:gd name="T6" fmla="*/ 149 w 149"/>
                  <a:gd name="T7" fmla="*/ 572 h 638"/>
                  <a:gd name="T8" fmla="*/ 101 w 149"/>
                  <a:gd name="T9" fmla="*/ 629 h 638"/>
                  <a:gd name="T10" fmla="*/ 27 w 149"/>
                  <a:gd name="T11" fmla="*/ 617 h 638"/>
                  <a:gd name="T12" fmla="*/ 0 w 149"/>
                  <a:gd name="T13" fmla="*/ 568 h 638"/>
                </a:gdLst>
                <a:cxnLst>
                  <a:cxn ang="0">
                    <a:pos x="T0" y="T1"/>
                  </a:cxn>
                  <a:cxn ang="0">
                    <a:pos x="T2" y="T3"/>
                  </a:cxn>
                  <a:cxn ang="0">
                    <a:pos x="T4" y="T5"/>
                  </a:cxn>
                  <a:cxn ang="0">
                    <a:pos x="T6" y="T7"/>
                  </a:cxn>
                  <a:cxn ang="0">
                    <a:pos x="T8" y="T9"/>
                  </a:cxn>
                  <a:cxn ang="0">
                    <a:pos x="T10" y="T11"/>
                  </a:cxn>
                  <a:cxn ang="0">
                    <a:pos x="T12" y="T13"/>
                  </a:cxn>
                </a:cxnLst>
                <a:rect l="0" t="0" r="r" b="b"/>
                <a:pathLst>
                  <a:path w="149" h="638">
                    <a:moveTo>
                      <a:pt x="0" y="568"/>
                    </a:moveTo>
                    <a:cubicBezTo>
                      <a:pt x="24" y="379"/>
                      <a:pt x="49" y="190"/>
                      <a:pt x="74" y="0"/>
                    </a:cubicBezTo>
                    <a:cubicBezTo>
                      <a:pt x="98" y="180"/>
                      <a:pt x="121" y="359"/>
                      <a:pt x="145" y="538"/>
                    </a:cubicBezTo>
                    <a:cubicBezTo>
                      <a:pt x="146" y="549"/>
                      <a:pt x="148" y="560"/>
                      <a:pt x="149" y="572"/>
                    </a:cubicBezTo>
                    <a:cubicBezTo>
                      <a:pt x="142" y="596"/>
                      <a:pt x="126" y="620"/>
                      <a:pt x="101" y="629"/>
                    </a:cubicBezTo>
                    <a:cubicBezTo>
                      <a:pt x="77" y="638"/>
                      <a:pt x="47" y="635"/>
                      <a:pt x="27" y="617"/>
                    </a:cubicBezTo>
                    <a:cubicBezTo>
                      <a:pt x="13" y="605"/>
                      <a:pt x="2" y="587"/>
                      <a:pt x="0" y="568"/>
                    </a:cubicBezTo>
                    <a:close/>
                  </a:path>
                </a:pathLst>
              </a:custGeom>
              <a:grpFill/>
              <a:ln>
                <a:noFill/>
              </a:ln>
            </p:spPr>
            <p:txBody>
              <a:bodyPr vert="horz" wrap="square" lIns="91440" tIns="45720" rIns="91440" bIns="45720" numCol="1" anchor="t" anchorCtr="0" compatLnSpc="1"/>
              <a:lstStyle/>
              <a:p>
                <a:endParaRPr lang="zh-CN" altLang="en-US">
                  <a:solidFill>
                    <a:srgbClr val="222524"/>
                  </a:solidFill>
                </a:endParaRPr>
              </a:p>
            </p:txBody>
          </p:sp>
        </p:grpSp>
      </p:grpSp>
      <p:sp>
        <p:nvSpPr>
          <p:cNvPr id="5" name="文本框 4"/>
          <p:cNvSpPr txBox="1"/>
          <p:nvPr/>
        </p:nvSpPr>
        <p:spPr>
          <a:xfrm>
            <a:off x="3076188" y="2419413"/>
            <a:ext cx="2024135" cy="1862048"/>
          </a:xfrm>
          <a:prstGeom prst="rect">
            <a:avLst/>
          </a:prstGeom>
          <a:noFill/>
        </p:spPr>
        <p:txBody>
          <a:bodyPr wrap="square" rtlCol="0">
            <a:spAutoFit/>
          </a:bodyPr>
          <a:lstStyle/>
          <a:p>
            <a:pPr algn="ctr"/>
            <a:r>
              <a:rPr lang="en-US" altLang="zh-CN" sz="11500">
                <a:solidFill>
                  <a:schemeClr val="bg1"/>
                </a:solidFill>
                <a:latin typeface="Road Rage" pitchFamily="50" charset="0"/>
              </a:rPr>
              <a:t>o5</a:t>
            </a:r>
            <a:endParaRPr lang="zh-CN" altLang="en-US" sz="11500">
              <a:solidFill>
                <a:schemeClr val="bg1"/>
              </a:solidFill>
              <a:latin typeface="Road Rage" pitchFamily="50" charset="0"/>
            </a:endParaRPr>
          </a:p>
        </p:txBody>
      </p:sp>
    </p:spTree>
  </p:cSld>
  <p:clrMapOvr>
    <a:masterClrMapping/>
  </p:clrMapOvr>
  <p:transition/>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rgbClr val="666667"/>
        </a:solidFill>
        <a:effectLst/>
      </p:bgPr>
    </p:bg>
    <p:spTree>
      <p:nvGrpSpPr>
        <p:cNvPr id="1" name=""/>
        <p:cNvGrpSpPr/>
        <p:nvPr/>
      </p:nvGrpSpPr>
      <p:grpSpPr>
        <a:xfrm>
          <a:off x="0" y="0"/>
          <a:ext cx="0" cy="0"/>
        </a:xfrm>
      </p:grpSpPr>
      <p:sp>
        <p:nvSpPr>
          <p:cNvPr id="9" name="矩形 8"/>
          <p:cNvSpPr/>
          <p:nvPr/>
        </p:nvSpPr>
        <p:spPr>
          <a:xfrm>
            <a:off x="476250" y="381000"/>
            <a:ext cx="1143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727921" y="247621"/>
            <a:ext cx="1540348" cy="1015663"/>
          </a:xfrm>
          <a:prstGeom prst="rect">
            <a:avLst/>
          </a:prstGeom>
          <a:noFill/>
        </p:spPr>
        <p:txBody>
          <a:bodyPr wrap="square" rtlCol="0">
            <a:spAutoFit/>
          </a:bodyPr>
          <a:lstStyle/>
          <a:p>
            <a:pPr algn="ctr"/>
            <a:r>
              <a:rPr lang="en-US" altLang="zh-CN" sz="6000" b="1">
                <a:solidFill>
                  <a:schemeClr val="bg1"/>
                </a:solidFill>
                <a:latin typeface="华文仿宋" panose="02010600040101010101" pitchFamily="2" charset="-122"/>
                <a:ea typeface="华文仿宋" panose="02010600040101010101" pitchFamily="2" charset="-122"/>
              </a:rPr>
              <a:t>05</a:t>
            </a:r>
            <a:endParaRPr lang="zh-CN" altLang="en-US" sz="6000" b="1">
              <a:solidFill>
                <a:schemeClr val="bg1"/>
              </a:solidFill>
              <a:latin typeface="华文仿宋" panose="02010600040101010101" pitchFamily="2" charset="-122"/>
              <a:ea typeface="华文仿宋" panose="02010600040101010101" pitchFamily="2" charset="-122"/>
            </a:endParaRPr>
          </a:p>
        </p:txBody>
      </p:sp>
      <p:sp>
        <p:nvSpPr>
          <p:cNvPr id="13" name="燕尾形 12"/>
          <p:cNvSpPr/>
          <p:nvPr/>
        </p:nvSpPr>
        <p:spPr>
          <a:xfrm>
            <a:off x="11258549" y="5962650"/>
            <a:ext cx="266701" cy="438150"/>
          </a:xfrm>
          <a:prstGeom prst="chevron">
            <a:avLst>
              <a:gd name="adj" fmla="val 6951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矩形 9"/>
          <p:cNvSpPr/>
          <p:nvPr/>
        </p:nvSpPr>
        <p:spPr>
          <a:xfrm>
            <a:off x="1992823" y="201039"/>
            <a:ext cx="1800493" cy="562783"/>
          </a:xfrm>
          <a:prstGeom prst="rect">
            <a:avLst/>
          </a:prstGeom>
        </p:spPr>
        <p:txBody>
          <a:bodyPr wrap="none">
            <a:spAutoFit/>
          </a:bodyPr>
          <a:lstStyle/>
          <a:p>
            <a:pPr>
              <a:lnSpc>
                <a:spcPct val="200000"/>
              </a:lnSpc>
            </a:pPr>
            <a:r>
              <a:rPr lang="zh-CN" altLang="en-US">
                <a:solidFill>
                  <a:schemeClr val="bg1"/>
                </a:solidFill>
                <a:latin typeface="微软雅黑" panose="020b0503020204020204" pitchFamily="34" charset="-122"/>
                <a:ea typeface="微软雅黑" panose="020b0503020204020204" pitchFamily="34" charset="-122"/>
              </a:rPr>
              <a:t>课题研究的结论</a:t>
            </a: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715844" y="795125"/>
            <a:ext cx="5022106" cy="369332"/>
          </a:xfrm>
          <a:prstGeom prst="snip1Rect">
            <a:avLst>
              <a:gd name="adj" fmla="val 0"/>
            </a:avLst>
          </a:prstGeom>
          <a:noFill/>
          <a:ln w="28575">
            <a:noFill/>
          </a:ln>
        </p:spPr>
        <p:txBody>
          <a:bodyPr wrap="square" rtlCol="0">
            <a:spAutoFit/>
          </a:bodyPr>
          <a:lstStyle/>
          <a:p>
            <a:pPr algn="ctr"/>
            <a:r>
              <a:rPr lang="en-US" altLang="zh-CN">
                <a:solidFill>
                  <a:schemeClr val="bg1"/>
                </a:solidFill>
                <a:latin typeface="Arial" panose="020b0604020202020204" pitchFamily="34" charset="0"/>
                <a:ea typeface="华文仿宋" panose="02010600040101010101" pitchFamily="2" charset="-122"/>
                <a:cs typeface="Arial" panose="020b0604020202020204" pitchFamily="34" charset="0"/>
              </a:rPr>
              <a:t>The Conclusion Of Study</a:t>
            </a:r>
            <a:endParaRPr lang="zh-CN" altLang="en-US">
              <a:solidFill>
                <a:schemeClr val="bg1"/>
              </a:solidFill>
              <a:latin typeface="Arial" panose="020b0604020202020204" pitchFamily="34" charset="0"/>
              <a:ea typeface="华文仿宋" panose="02010600040101010101" pitchFamily="2" charset="-122"/>
              <a:cs typeface="Arial" panose="020b0604020202020204" pitchFamily="34" charset="0"/>
            </a:endParaRPr>
          </a:p>
        </p:txBody>
      </p:sp>
      <p:grpSp>
        <p:nvGrpSpPr>
          <p:cNvPr id="14" name="Группа 1"/>
          <p:cNvGrpSpPr/>
          <p:nvPr/>
        </p:nvGrpSpPr>
        <p:grpSpPr>
          <a:xfrm>
            <a:off x="2268261" y="1810788"/>
            <a:ext cx="2348426" cy="4377524"/>
            <a:chOff x="7407614" y="3848378"/>
            <a:chExt cx="480454" cy="970209"/>
          </a:xfrm>
          <a:noFill/>
        </p:grpSpPr>
        <p:sp>
          <p:nvSpPr>
            <p:cNvPr id="15" name="Shape 2320"/>
            <p:cNvSpPr/>
            <p:nvPr/>
          </p:nvSpPr>
          <p:spPr>
            <a:xfrm>
              <a:off x="7869282" y="4065844"/>
              <a:ext cx="18786" cy="74632"/>
            </a:xfrm>
            <a:prstGeom prst="roundRect">
              <a:avLst>
                <a:gd name="adj" fmla="val 22990"/>
              </a:avLst>
            </a:prstGeom>
            <a:grpFill/>
            <a:ln w="28575">
              <a:solidFill>
                <a:schemeClr val="bg1"/>
              </a:solidFill>
              <a:miter lim="400000"/>
            </a:ln>
          </p:spPr>
          <p:txBody>
            <a:bodyPr lIns="56444" tIns="56444" rIns="56444" bIns="56444" anchor="ctr"/>
            <a:lstStyle/>
            <a:p>
              <a:pPr defTabSz="916940">
                <a:defRPr sz="3200">
                  <a:latin typeface="+mn-lt"/>
                  <a:ea typeface="+mn-ea"/>
                  <a:cs typeface="+mn-cs"/>
                  <a:sym typeface="Helvetica Light"/>
                </a:defRPr>
              </a:pPr>
              <a:endParaRPr sz="3555"/>
            </a:p>
          </p:txBody>
        </p:sp>
        <p:sp>
          <p:nvSpPr>
            <p:cNvPr id="16" name="Shape 2321"/>
            <p:cNvSpPr/>
            <p:nvPr/>
          </p:nvSpPr>
          <p:spPr>
            <a:xfrm>
              <a:off x="7407614" y="4074241"/>
              <a:ext cx="18786" cy="62396"/>
            </a:xfrm>
            <a:prstGeom prst="roundRect">
              <a:avLst>
                <a:gd name="adj" fmla="val 22990"/>
              </a:avLst>
            </a:prstGeom>
            <a:grpFill/>
            <a:ln w="28575">
              <a:solidFill>
                <a:schemeClr val="bg1"/>
              </a:solidFill>
              <a:miter lim="400000"/>
            </a:ln>
          </p:spPr>
          <p:txBody>
            <a:bodyPr lIns="56444" tIns="56444" rIns="56444" bIns="56444" anchor="ctr"/>
            <a:lstStyle/>
            <a:p>
              <a:pPr defTabSz="916940">
                <a:defRPr sz="3200">
                  <a:latin typeface="+mn-lt"/>
                  <a:ea typeface="+mn-ea"/>
                  <a:cs typeface="+mn-cs"/>
                  <a:sym typeface="Helvetica Light"/>
                </a:defRPr>
              </a:pPr>
              <a:endParaRPr sz="3555"/>
            </a:p>
          </p:txBody>
        </p:sp>
        <p:sp>
          <p:nvSpPr>
            <p:cNvPr id="17" name="Shape 2322"/>
            <p:cNvSpPr/>
            <p:nvPr/>
          </p:nvSpPr>
          <p:spPr>
            <a:xfrm>
              <a:off x="7407614" y="4156283"/>
              <a:ext cx="18786" cy="62396"/>
            </a:xfrm>
            <a:prstGeom prst="roundRect">
              <a:avLst>
                <a:gd name="adj" fmla="val 22990"/>
              </a:avLst>
            </a:prstGeom>
            <a:grpFill/>
            <a:ln w="28575">
              <a:solidFill>
                <a:schemeClr val="bg1"/>
              </a:solidFill>
              <a:miter lim="400000"/>
            </a:ln>
          </p:spPr>
          <p:txBody>
            <a:bodyPr lIns="56444" tIns="56444" rIns="56444" bIns="56444" anchor="ctr"/>
            <a:lstStyle/>
            <a:p>
              <a:pPr defTabSz="916940">
                <a:defRPr sz="3200">
                  <a:latin typeface="+mn-lt"/>
                  <a:ea typeface="+mn-ea"/>
                  <a:cs typeface="+mn-cs"/>
                  <a:sym typeface="Helvetica Light"/>
                </a:defRPr>
              </a:pPr>
              <a:endParaRPr sz="3555"/>
            </a:p>
          </p:txBody>
        </p:sp>
        <p:sp>
          <p:nvSpPr>
            <p:cNvPr id="18" name="Shape 2323"/>
            <p:cNvSpPr/>
            <p:nvPr/>
          </p:nvSpPr>
          <p:spPr>
            <a:xfrm>
              <a:off x="7407615" y="3974730"/>
              <a:ext cx="18786" cy="35898"/>
            </a:xfrm>
            <a:prstGeom prst="roundRect">
              <a:avLst>
                <a:gd name="adj" fmla="val 22990"/>
              </a:avLst>
            </a:prstGeom>
            <a:grpFill/>
            <a:ln w="28575">
              <a:solidFill>
                <a:schemeClr val="bg1"/>
              </a:solidFill>
              <a:miter lim="400000"/>
            </a:ln>
          </p:spPr>
          <p:txBody>
            <a:bodyPr lIns="56444" tIns="56444" rIns="56444" bIns="56444" anchor="ctr"/>
            <a:lstStyle/>
            <a:p>
              <a:pPr defTabSz="916940">
                <a:defRPr sz="3200">
                  <a:latin typeface="+mn-lt"/>
                  <a:ea typeface="+mn-ea"/>
                  <a:cs typeface="+mn-cs"/>
                  <a:sym typeface="Helvetica Light"/>
                </a:defRPr>
              </a:pPr>
              <a:endParaRPr sz="3555"/>
            </a:p>
          </p:txBody>
        </p:sp>
        <p:sp>
          <p:nvSpPr>
            <p:cNvPr id="19" name="Shape 2324"/>
            <p:cNvSpPr/>
            <p:nvPr/>
          </p:nvSpPr>
          <p:spPr>
            <a:xfrm>
              <a:off x="7417490" y="3848378"/>
              <a:ext cx="457264" cy="970209"/>
            </a:xfrm>
            <a:prstGeom prst="roundRect">
              <a:avLst>
                <a:gd name="adj" fmla="val 16210"/>
              </a:avLst>
            </a:prstGeom>
            <a:grpFill/>
            <a:ln w="28575">
              <a:solidFill>
                <a:schemeClr val="bg1"/>
              </a:solidFill>
              <a:miter lim="400000"/>
            </a:ln>
          </p:spPr>
          <p:txBody>
            <a:bodyPr lIns="56444" tIns="56444" rIns="56444" bIns="56444" anchor="ctr"/>
            <a:lstStyle/>
            <a:p>
              <a:pPr defTabSz="916940">
                <a:defRPr sz="3200">
                  <a:latin typeface="+mn-lt"/>
                  <a:ea typeface="+mn-ea"/>
                  <a:cs typeface="+mn-cs"/>
                  <a:sym typeface="Helvetica Light"/>
                </a:defRPr>
              </a:pPr>
              <a:endParaRPr sz="3555"/>
            </a:p>
          </p:txBody>
        </p:sp>
        <p:sp>
          <p:nvSpPr>
            <p:cNvPr id="20" name="Shape 2325"/>
            <p:cNvSpPr/>
            <p:nvPr/>
          </p:nvSpPr>
          <p:spPr>
            <a:xfrm>
              <a:off x="7611394" y="3924040"/>
              <a:ext cx="69452" cy="8136"/>
            </a:xfrm>
            <a:prstGeom prst="roundRect">
              <a:avLst>
                <a:gd name="adj" fmla="val 50000"/>
              </a:avLst>
            </a:prstGeom>
            <a:grpFill/>
            <a:ln w="28575">
              <a:solidFill>
                <a:schemeClr val="bg1"/>
              </a:solidFill>
              <a:miter lim="400000"/>
            </a:ln>
          </p:spPr>
          <p:txBody>
            <a:bodyPr lIns="56444" tIns="56444" rIns="56444" bIns="56444" anchor="ctr"/>
            <a:lstStyle/>
            <a:p>
              <a:pPr defTabSz="916940">
                <a:defRPr sz="3200">
                  <a:latin typeface="+mn-lt"/>
                  <a:ea typeface="+mn-ea"/>
                  <a:cs typeface="+mn-cs"/>
                  <a:sym typeface="Helvetica Light"/>
                </a:defRPr>
              </a:pPr>
              <a:endParaRPr sz="3555"/>
            </a:p>
          </p:txBody>
        </p:sp>
        <p:sp>
          <p:nvSpPr>
            <p:cNvPr id="21" name="Shape 2326"/>
            <p:cNvSpPr/>
            <p:nvPr/>
          </p:nvSpPr>
          <p:spPr>
            <a:xfrm>
              <a:off x="7636728" y="3877624"/>
              <a:ext cx="18786" cy="18785"/>
            </a:xfrm>
            <a:custGeom>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28575">
              <a:solidFill>
                <a:schemeClr val="bg1"/>
              </a:solidFill>
              <a:miter lim="400000"/>
            </a:ln>
          </p:spPr>
          <p:txBody>
            <a:bodyPr lIns="56444" tIns="56444" rIns="56444" bIns="56444" anchor="ctr"/>
            <a:lstStyle/>
            <a:p>
              <a:pPr defTabSz="916940">
                <a:defRPr sz="3200">
                  <a:latin typeface="+mn-lt"/>
                  <a:ea typeface="+mn-ea"/>
                  <a:cs typeface="+mn-cs"/>
                  <a:sym typeface="Helvetica Light"/>
                </a:defRPr>
              </a:pPr>
              <a:endParaRPr sz="3555"/>
            </a:p>
          </p:txBody>
        </p:sp>
        <p:sp>
          <p:nvSpPr>
            <p:cNvPr id="22" name="Shape 2327"/>
            <p:cNvSpPr/>
            <p:nvPr/>
          </p:nvSpPr>
          <p:spPr>
            <a:xfrm>
              <a:off x="7609992" y="4718891"/>
              <a:ext cx="72261" cy="72261"/>
            </a:xfrm>
            <a:custGeom>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28575">
              <a:solidFill>
                <a:schemeClr val="bg1"/>
              </a:solidFill>
              <a:miter lim="400000"/>
            </a:ln>
          </p:spPr>
          <p:txBody>
            <a:bodyPr lIns="56444" tIns="56444" rIns="56444" bIns="56444" anchor="ctr"/>
            <a:lstStyle/>
            <a:p>
              <a:pPr defTabSz="916940">
                <a:defRPr sz="3200">
                  <a:latin typeface="+mn-lt"/>
                  <a:ea typeface="+mn-ea"/>
                  <a:cs typeface="+mn-cs"/>
                  <a:sym typeface="Helvetica Light"/>
                </a:defRPr>
              </a:pPr>
              <a:endParaRPr sz="3555"/>
            </a:p>
          </p:txBody>
        </p:sp>
        <p:sp>
          <p:nvSpPr>
            <p:cNvPr id="26" name="Shape 2328"/>
            <p:cNvSpPr/>
            <p:nvPr/>
          </p:nvSpPr>
          <p:spPr>
            <a:xfrm>
              <a:off x="7448973" y="3973996"/>
              <a:ext cx="392622" cy="716813"/>
            </a:xfrm>
            <a:prstGeom prst="roundRect">
              <a:avLst>
                <a:gd name="adj" fmla="val 0"/>
              </a:avLst>
            </a:prstGeom>
            <a:grpFill/>
            <a:ln w="28575">
              <a:solidFill>
                <a:schemeClr val="bg1"/>
              </a:solidFill>
              <a:miter lim="400000"/>
            </a:ln>
          </p:spPr>
          <p:txBody>
            <a:bodyPr lIns="56444" tIns="56444" rIns="56444" bIns="56444" anchor="ctr"/>
            <a:lstStyle/>
            <a:p>
              <a:pPr defTabSz="916940">
                <a:defRPr sz="3200">
                  <a:latin typeface="+mn-lt"/>
                  <a:ea typeface="+mn-ea"/>
                  <a:cs typeface="+mn-cs"/>
                  <a:sym typeface="Helvetica Light"/>
                </a:defRPr>
              </a:pPr>
              <a:endParaRPr sz="3555"/>
            </a:p>
          </p:txBody>
        </p:sp>
      </p:grpSp>
      <p:sp>
        <p:nvSpPr>
          <p:cNvPr id="27" name="文本框 26"/>
          <p:cNvSpPr txBox="1"/>
          <p:nvPr/>
        </p:nvSpPr>
        <p:spPr>
          <a:xfrm>
            <a:off x="6647269" y="2401885"/>
            <a:ext cx="3453219" cy="1015663"/>
          </a:xfrm>
          <a:prstGeom prst="rect">
            <a:avLst/>
          </a:prstGeom>
          <a:noFill/>
        </p:spPr>
        <p:txBody>
          <a:bodyPr wrap="square" rtlCol="0">
            <a:spAutoFit/>
          </a:bodyPr>
          <a:lstStyle/>
          <a:p>
            <a:pPr algn="just">
              <a:lnSpc>
                <a:spcPct val="125000"/>
              </a:lnSpc>
            </a:pPr>
            <a:r>
              <a:rPr lang="zh-CN" altLang="en-US" sz="120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点击文本框即可进行编辑输入相关内容点击文本框即可进行编辑输入相关内容点击文本框即可进行编辑输入相关内容点击文本框即可进行编辑输入相关内容</a:t>
            </a:r>
            <a:endParaRPr lang="zh-CN" altLang="en-US" sz="1200">
              <a:solidFill>
                <a:schemeClr val="bg1"/>
              </a:solidFill>
              <a:latin typeface="微软雅黑" panose="020b0503020204020204" pitchFamily="34" charset="-122"/>
              <a:ea typeface="微软雅黑" panose="020b0503020204020204" pitchFamily="34" charset="-122"/>
            </a:endParaRPr>
          </a:p>
        </p:txBody>
      </p:sp>
      <p:sp>
        <p:nvSpPr>
          <p:cNvPr id="28" name="TextBox 38"/>
          <p:cNvSpPr txBox="1"/>
          <p:nvPr/>
        </p:nvSpPr>
        <p:spPr>
          <a:xfrm>
            <a:off x="6710463" y="3531738"/>
            <a:ext cx="3314944" cy="738664"/>
          </a:xfrm>
          <a:prstGeom prst="rect">
            <a:avLst/>
          </a:prstGeom>
          <a:noFill/>
        </p:spPr>
        <p:txBody>
          <a:bodyPr wrap="square" lIns="0" tIns="0" rIns="0" bIns="0" rtlCol="0">
            <a:spAutoFit/>
          </a:bodyPr>
          <a:lstStyle/>
          <a:p>
            <a:pPr algn="just"/>
            <a:r>
              <a:rPr lang="en-US" sz="1200">
                <a:solidFill>
                  <a:schemeClr val="bg1"/>
                </a:solidFill>
                <a:latin typeface="Arial" panose="020b0604020202020204" pitchFamily="34" charset="0"/>
                <a:cs typeface="Arial" panose="020b0604020202020204" pitchFamily="34" charset="0"/>
              </a:rPr>
              <a:t>PowerPoint offers word processing, outlining, drawing, graphing, and presentation management tools all designed to be easy to use and learn.</a:t>
            </a:r>
            <a:r>
              <a:rPr lang="en-US" altLang="zh-CN" sz="1200">
                <a:solidFill>
                  <a:schemeClr val="bg1"/>
                </a:solidFill>
                <a:latin typeface="Arial" panose="020b0604020202020204" pitchFamily="34" charset="0"/>
                <a:cs typeface="Arial" panose="020b0604020202020204" pitchFamily="34" charset="0"/>
              </a:rPr>
              <a:t> </a:t>
            </a:r>
            <a:endParaRPr lang="en-US" sz="1200">
              <a:solidFill>
                <a:schemeClr val="bg1"/>
              </a:solidFill>
              <a:latin typeface="Arial" panose="020b0604020202020204" pitchFamily="34" charset="0"/>
              <a:cs typeface="Arial" panose="020b0604020202020204" pitchFamily="34" charset="0"/>
            </a:endParaRPr>
          </a:p>
        </p:txBody>
      </p:sp>
      <p:sp>
        <p:nvSpPr>
          <p:cNvPr id="29" name="文本框 28"/>
          <p:cNvSpPr txBox="1"/>
          <p:nvPr/>
        </p:nvSpPr>
        <p:spPr>
          <a:xfrm>
            <a:off x="6647268" y="4363272"/>
            <a:ext cx="3453219" cy="1015663"/>
          </a:xfrm>
          <a:prstGeom prst="rect">
            <a:avLst/>
          </a:prstGeom>
          <a:noFill/>
        </p:spPr>
        <p:txBody>
          <a:bodyPr wrap="square" rtlCol="0">
            <a:spAutoFit/>
          </a:bodyPr>
          <a:lstStyle/>
          <a:p>
            <a:pPr algn="just">
              <a:lnSpc>
                <a:spcPct val="125000"/>
              </a:lnSpc>
            </a:pPr>
            <a:r>
              <a:rPr lang="zh-CN" altLang="en-US" sz="120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点击文本框即可进行编辑输入相关内容点击文本框即可进行编辑输入相关内容点击文本框即可进行编辑输入相关内容点击文本框即可进行编辑输入相关内容</a:t>
            </a:r>
            <a:endParaRPr lang="zh-CN" altLang="en-US" sz="1200">
              <a:solidFill>
                <a:schemeClr val="bg1"/>
              </a:solidFill>
              <a:latin typeface="微软雅黑" panose="020b0503020204020204" pitchFamily="34" charset="-122"/>
              <a:ea typeface="微软雅黑" panose="020b0503020204020204" pitchFamily="34" charset="-122"/>
            </a:endParaRPr>
          </a:p>
        </p:txBody>
      </p:sp>
      <p:cxnSp>
        <p:nvCxnSpPr>
          <p:cNvPr id="32" name="直接连接符 31"/>
          <p:cNvCxnSpPr/>
          <p:nvPr/>
        </p:nvCxnSpPr>
        <p:spPr>
          <a:xfrm flipH="1">
            <a:off x="6096000" y="2405465"/>
            <a:ext cx="0" cy="307869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33" name="文本框 32"/>
          <p:cNvSpPr txBox="1"/>
          <p:nvPr/>
        </p:nvSpPr>
        <p:spPr>
          <a:xfrm>
            <a:off x="2799128" y="3598538"/>
            <a:ext cx="1261711" cy="646331"/>
          </a:xfrm>
          <a:prstGeom prst="rect">
            <a:avLst/>
          </a:prstGeom>
          <a:noFill/>
        </p:spPr>
        <p:txBody>
          <a:bodyPr wrap="square" rtlCol="0">
            <a:spAutoFit/>
          </a:bodyPr>
          <a:lstStyle/>
          <a:p>
            <a:pPr algn="ctr"/>
            <a:r>
              <a:rPr lang="en-US" altLang="zh-CN">
                <a:solidFill>
                  <a:schemeClr val="bg1"/>
                </a:solidFill>
              </a:rPr>
              <a:t>add your title here</a:t>
            </a:r>
            <a:endParaRPr lang="zh-CN" altLang="en-US">
              <a:solidFill>
                <a:schemeClr val="bg1"/>
              </a:solidFill>
            </a:endParaRPr>
          </a:p>
        </p:txBody>
      </p:sp>
    </p:spTree>
  </p:cSld>
  <p:clrMapOvr>
    <a:masterClrMapping/>
  </p:clrMapOvr>
  <p:transition/>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rcRect t="21187" b="27684"/>
          <a:stretch>
            <a:fillRect/>
          </a:stretch>
        </p:blipFill>
        <p:spPr>
          <a:xfrm>
            <a:off x="0" y="0"/>
            <a:ext cx="12192000" cy="6858000"/>
          </a:xfrm>
          <a:prstGeom prst="rect">
            <a:avLst/>
          </a:prstGeom>
        </p:spPr>
      </p:pic>
      <p:sp>
        <p:nvSpPr>
          <p:cNvPr id="2" name="矩形 1"/>
          <p:cNvSpPr/>
          <p:nvPr/>
        </p:nvSpPr>
        <p:spPr>
          <a:xfrm>
            <a:off x="0" y="0"/>
            <a:ext cx="12192000" cy="6858000"/>
          </a:xfrm>
          <a:prstGeom prst="rect">
            <a:avLst/>
          </a:prstGeom>
          <a:solidFill>
            <a:schemeClr val="tx1">
              <a:lumMod val="95000"/>
              <a:lumOff val="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椭圆 59"/>
          <p:cNvSpPr/>
          <p:nvPr/>
        </p:nvSpPr>
        <p:spPr>
          <a:xfrm>
            <a:off x="4103914" y="434105"/>
            <a:ext cx="647700" cy="647700"/>
          </a:xfrm>
          <a:prstGeom prst="ellipse">
            <a:avLst/>
          </a:prstGeom>
          <a:solidFill>
            <a:srgbClr val="F0F2E4">
              <a:alpha val="65000"/>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1480487" y="1230148"/>
            <a:ext cx="4532078" cy="4502996"/>
            <a:chOff x="1245373" y="996543"/>
            <a:chExt cx="5002306" cy="4970205"/>
          </a:xfrm>
        </p:grpSpPr>
        <p:sp>
          <p:nvSpPr>
            <p:cNvPr id="45" name="任意多边形 44"/>
            <p:cNvSpPr/>
            <p:nvPr/>
          </p:nvSpPr>
          <p:spPr>
            <a:xfrm flipV="1">
              <a:off x="1245373" y="1632022"/>
              <a:ext cx="1710690" cy="895350"/>
            </a:xfrm>
            <a:custGeom>
              <a:gdLst>
                <a:gd name="connsiteX0" fmla="*/ 519303 w 1710690"/>
                <a:gd name="connsiteY0" fmla="*/ 0 h 895350"/>
                <a:gd name="connsiteX1" fmla="*/ 0 w 1710690"/>
                <a:gd name="connsiteY1" fmla="*/ 895350 h 895350"/>
                <a:gd name="connsiteX2" fmla="*/ 1710690 w 1710690"/>
                <a:gd name="connsiteY2" fmla="*/ 891540 h 895350"/>
                <a:gd name="connsiteX3" fmla="*/ 1710690 w 1710690"/>
                <a:gd name="connsiteY3" fmla="*/ 892941 h 896751"/>
                <a:gd name="connsiteX4" fmla="*/ 0 w 1657350"/>
                <a:gd name="connsiteY4" fmla="*/ 895350 h 895350"/>
              </a:gdLst>
              <a:cxnLst>
                <a:cxn ang="0">
                  <a:pos x="connsiteX0" y="connsiteY0"/>
                </a:cxn>
                <a:cxn ang="0">
                  <a:pos x="connsiteX1" y="connsiteY1"/>
                </a:cxn>
                <a:cxn ang="0">
                  <a:pos x="connsiteX2" y="connsiteY2"/>
                </a:cxn>
              </a:cxnLst>
              <a:rect l="l" t="t" r="r" b="b"/>
              <a:pathLst>
                <a:path w="1710689" h="895350">
                  <a:moveTo>
                    <a:pt x="519303" y="0"/>
                  </a:moveTo>
                  <a:lnTo>
                    <a:pt x="0" y="895350"/>
                  </a:lnTo>
                  <a:lnTo>
                    <a:pt x="1710690" y="89154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任意多边形 36"/>
            <p:cNvSpPr/>
            <p:nvPr/>
          </p:nvSpPr>
          <p:spPr>
            <a:xfrm flipV="1">
              <a:off x="2568775" y="3966812"/>
              <a:ext cx="2359540" cy="1999936"/>
            </a:xfrm>
            <a:custGeom>
              <a:gdLst>
                <a:gd name="connsiteX0" fmla="*/ 1361695 w 1361695"/>
                <a:gd name="connsiteY0" fmla="*/ 1154168 h 1154168"/>
                <a:gd name="connsiteX1" fmla="*/ 692277 w 1361695"/>
                <a:gd name="connsiteY1" fmla="*/ 0 h 1154168"/>
                <a:gd name="connsiteX2" fmla="*/ 0 w 1361695"/>
                <a:gd name="connsiteY2" fmla="*/ 1150358 h 1154168"/>
                <a:gd name="connsiteX3" fmla="*/ 0 w 1338835"/>
                <a:gd name="connsiteY3" fmla="*/ 1154168 h 1154168"/>
              </a:gdLst>
              <a:cxnLst>
                <a:cxn ang="0">
                  <a:pos x="connsiteX0" y="connsiteY0"/>
                </a:cxn>
                <a:cxn ang="0">
                  <a:pos x="connsiteX1" y="connsiteY1"/>
                </a:cxn>
                <a:cxn ang="0">
                  <a:pos x="connsiteX2" y="connsiteY2"/>
                </a:cxn>
              </a:cxnLst>
              <a:rect l="l" t="t" r="r" b="b"/>
              <a:pathLst>
                <a:path w="1361695" h="1154168">
                  <a:moveTo>
                    <a:pt x="1361695" y="1154168"/>
                  </a:moveTo>
                  <a:lnTo>
                    <a:pt x="692277" y="0"/>
                  </a:lnTo>
                  <a:cubicBezTo>
                    <a:pt x="469138" y="384723"/>
                    <a:pt x="0" y="1150358"/>
                    <a:pt x="0" y="1150358"/>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任意多边形 52"/>
            <p:cNvSpPr/>
            <p:nvPr/>
          </p:nvSpPr>
          <p:spPr>
            <a:xfrm flipV="1">
              <a:off x="1514403" y="1784421"/>
              <a:ext cx="1438969" cy="711574"/>
            </a:xfrm>
            <a:custGeom>
              <a:gdLst>
                <a:gd name="connsiteX0" fmla="*/ 409756 w 1438969"/>
                <a:gd name="connsiteY0" fmla="*/ 0 h 711574"/>
                <a:gd name="connsiteX1" fmla="*/ 0 w 1438969"/>
                <a:gd name="connsiteY1" fmla="*/ 711574 h 711574"/>
                <a:gd name="connsiteX2" fmla="*/ 1438969 w 1438969"/>
                <a:gd name="connsiteY2" fmla="*/ 708885 h 711574"/>
                <a:gd name="connsiteX3" fmla="*/ 1438969 w 1438969"/>
                <a:gd name="connsiteY3" fmla="*/ 594433 h 597122"/>
                <a:gd name="connsiteX4" fmla="*/ 0 w 1401318"/>
                <a:gd name="connsiteY4" fmla="*/ 597122 h 597122"/>
              </a:gdLst>
              <a:cxnLst>
                <a:cxn ang="0">
                  <a:pos x="connsiteX0" y="connsiteY0"/>
                </a:cxn>
                <a:cxn ang="0">
                  <a:pos x="connsiteX1" y="connsiteY1"/>
                </a:cxn>
                <a:cxn ang="0">
                  <a:pos x="connsiteX2" y="connsiteY2"/>
                </a:cxn>
              </a:cxnLst>
              <a:rect l="l" t="t" r="r" b="b"/>
              <a:pathLst>
                <a:path w="1438969" h="711574">
                  <a:moveTo>
                    <a:pt x="409756" y="0"/>
                  </a:moveTo>
                  <a:lnTo>
                    <a:pt x="0" y="711574"/>
                  </a:lnTo>
                  <a:lnTo>
                    <a:pt x="1438969" y="708885"/>
                  </a:lnTo>
                </a:path>
              </a:pathLst>
            </a:custGeom>
            <a:noFill/>
            <a:ln w="1016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任意多边形 23"/>
            <p:cNvSpPr/>
            <p:nvPr/>
          </p:nvSpPr>
          <p:spPr>
            <a:xfrm flipV="1">
              <a:off x="2757191" y="4066311"/>
              <a:ext cx="2001754" cy="1719078"/>
            </a:xfrm>
            <a:custGeom>
              <a:gdLst>
                <a:gd name="connsiteX0" fmla="*/ 1000124 w 1000124"/>
                <a:gd name="connsiteY0" fmla="*/ 858892 h 858892"/>
                <a:gd name="connsiteX1" fmla="*/ 501967 w 1000124"/>
                <a:gd name="connsiteY1" fmla="*/ 0 h 858892"/>
                <a:gd name="connsiteX2" fmla="*/ 0 w 1000124"/>
                <a:gd name="connsiteY2" fmla="*/ 855082 h 858892"/>
                <a:gd name="connsiteX3" fmla="*/ 0 w 996314"/>
                <a:gd name="connsiteY3" fmla="*/ 858892 h 858892"/>
              </a:gdLst>
              <a:cxnLst>
                <a:cxn ang="0">
                  <a:pos x="connsiteX0" y="connsiteY0"/>
                </a:cxn>
                <a:cxn ang="0">
                  <a:pos x="connsiteX1" y="connsiteY1"/>
                </a:cxn>
                <a:cxn ang="0">
                  <a:pos x="connsiteX2" y="connsiteY2"/>
                </a:cxn>
              </a:cxnLst>
              <a:rect l="l" t="t" r="r" b="b"/>
              <a:pathLst>
                <a:path w="1000124" h="858892">
                  <a:moveTo>
                    <a:pt x="1000124" y="858892"/>
                  </a:moveTo>
                  <a:lnTo>
                    <a:pt x="501967" y="0"/>
                  </a:lnTo>
                  <a:cubicBezTo>
                    <a:pt x="335915" y="286297"/>
                    <a:pt x="0" y="855082"/>
                    <a:pt x="0" y="855082"/>
                  </a:cubicBezTo>
                </a:path>
              </a:pathLst>
            </a:custGeom>
            <a:noFill/>
            <a:ln w="1016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任意多边形 48"/>
            <p:cNvSpPr/>
            <p:nvPr/>
          </p:nvSpPr>
          <p:spPr>
            <a:xfrm flipH="1" flipV="1">
              <a:off x="4536989" y="1632022"/>
              <a:ext cx="1710690" cy="895350"/>
            </a:xfrm>
            <a:custGeom>
              <a:gdLst>
                <a:gd name="connsiteX0" fmla="*/ 519303 w 1710690"/>
                <a:gd name="connsiteY0" fmla="*/ 0 h 895350"/>
                <a:gd name="connsiteX1" fmla="*/ 0 w 1710690"/>
                <a:gd name="connsiteY1" fmla="*/ 895350 h 895350"/>
                <a:gd name="connsiteX2" fmla="*/ 1710690 w 1710690"/>
                <a:gd name="connsiteY2" fmla="*/ 891540 h 895350"/>
                <a:gd name="connsiteX3" fmla="*/ 1710690 w 1710690"/>
                <a:gd name="connsiteY3" fmla="*/ 892941 h 896751"/>
                <a:gd name="connsiteX4" fmla="*/ 0 w 1657350"/>
                <a:gd name="connsiteY4" fmla="*/ 895350 h 895350"/>
              </a:gdLst>
              <a:cxnLst>
                <a:cxn ang="0">
                  <a:pos x="connsiteX0" y="connsiteY0"/>
                </a:cxn>
                <a:cxn ang="0">
                  <a:pos x="connsiteX1" y="connsiteY1"/>
                </a:cxn>
                <a:cxn ang="0">
                  <a:pos x="connsiteX2" y="connsiteY2"/>
                </a:cxn>
              </a:cxnLst>
              <a:rect l="l" t="t" r="r" b="b"/>
              <a:pathLst>
                <a:path w="1710689" h="895350">
                  <a:moveTo>
                    <a:pt x="519303" y="0"/>
                  </a:moveTo>
                  <a:lnTo>
                    <a:pt x="0" y="895350"/>
                  </a:lnTo>
                  <a:lnTo>
                    <a:pt x="1710690" y="89154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任意多边形 58"/>
            <p:cNvSpPr/>
            <p:nvPr/>
          </p:nvSpPr>
          <p:spPr>
            <a:xfrm flipH="1" flipV="1">
              <a:off x="4534298" y="1784421"/>
              <a:ext cx="1438969" cy="711574"/>
            </a:xfrm>
            <a:custGeom>
              <a:gdLst>
                <a:gd name="connsiteX0" fmla="*/ 409756 w 1438969"/>
                <a:gd name="connsiteY0" fmla="*/ 0 h 711574"/>
                <a:gd name="connsiteX1" fmla="*/ 0 w 1438969"/>
                <a:gd name="connsiteY1" fmla="*/ 711574 h 711574"/>
                <a:gd name="connsiteX2" fmla="*/ 1438969 w 1438969"/>
                <a:gd name="connsiteY2" fmla="*/ 708885 h 711574"/>
                <a:gd name="connsiteX3" fmla="*/ 1438969 w 1438969"/>
                <a:gd name="connsiteY3" fmla="*/ 594433 h 597122"/>
                <a:gd name="connsiteX4" fmla="*/ 0 w 1401318"/>
                <a:gd name="connsiteY4" fmla="*/ 597122 h 597122"/>
              </a:gdLst>
              <a:cxnLst>
                <a:cxn ang="0">
                  <a:pos x="connsiteX0" y="connsiteY0"/>
                </a:cxn>
                <a:cxn ang="0">
                  <a:pos x="connsiteX1" y="connsiteY1"/>
                </a:cxn>
                <a:cxn ang="0">
                  <a:pos x="connsiteX2" y="connsiteY2"/>
                </a:cxn>
              </a:cxnLst>
              <a:rect l="l" t="t" r="r" b="b"/>
              <a:pathLst>
                <a:path w="1438969" h="711574">
                  <a:moveTo>
                    <a:pt x="409756" y="0"/>
                  </a:moveTo>
                  <a:lnTo>
                    <a:pt x="0" y="711574"/>
                  </a:lnTo>
                  <a:lnTo>
                    <a:pt x="1438969" y="708885"/>
                  </a:lnTo>
                </a:path>
              </a:pathLst>
            </a:custGeom>
            <a:noFill/>
            <a:ln w="1016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4" name="组合 73"/>
            <p:cNvGrpSpPr/>
            <p:nvPr/>
          </p:nvGrpSpPr>
          <p:grpSpPr>
            <a:xfrm>
              <a:off x="2982602" y="996543"/>
              <a:ext cx="1593372" cy="1133196"/>
              <a:chOff x="1743075" y="720725"/>
              <a:chExt cx="5573713" cy="3963988"/>
            </a:xfrm>
            <a:solidFill>
              <a:schemeClr val="bg1"/>
            </a:solidFill>
          </p:grpSpPr>
          <p:sp>
            <p:nvSpPr>
              <p:cNvPr id="75" name="Freeform 27"/>
              <p:cNvSpPr/>
              <p:nvPr/>
            </p:nvSpPr>
            <p:spPr bwMode="auto">
              <a:xfrm>
                <a:off x="1743075" y="720725"/>
                <a:ext cx="5573713" cy="2676525"/>
              </a:xfrm>
              <a:custGeom>
                <a:gdLst>
                  <a:gd name="T0" fmla="*/ 944 w 2050"/>
                  <a:gd name="T1" fmla="*/ 28 h 988"/>
                  <a:gd name="T2" fmla="*/ 1101 w 2050"/>
                  <a:gd name="T3" fmla="*/ 25 h 988"/>
                  <a:gd name="T4" fmla="*/ 2021 w 2050"/>
                  <a:gd name="T5" fmla="*/ 464 h 988"/>
                  <a:gd name="T6" fmla="*/ 2049 w 2050"/>
                  <a:gd name="T7" fmla="*/ 497 h 988"/>
                  <a:gd name="T8" fmla="*/ 2022 w 2050"/>
                  <a:gd name="T9" fmla="*/ 526 h 988"/>
                  <a:gd name="T10" fmla="*/ 1090 w 2050"/>
                  <a:gd name="T11" fmla="*/ 970 h 988"/>
                  <a:gd name="T12" fmla="*/ 966 w 2050"/>
                  <a:gd name="T13" fmla="*/ 973 h 988"/>
                  <a:gd name="T14" fmla="*/ 637 w 2050"/>
                  <a:gd name="T15" fmla="*/ 817 h 988"/>
                  <a:gd name="T16" fmla="*/ 573 w 2050"/>
                  <a:gd name="T17" fmla="*/ 784 h 988"/>
                  <a:gd name="T18" fmla="*/ 579 w 2050"/>
                  <a:gd name="T19" fmla="*/ 763 h 988"/>
                  <a:gd name="T20" fmla="*/ 972 w 2050"/>
                  <a:gd name="T21" fmla="*/ 559 h 988"/>
                  <a:gd name="T22" fmla="*/ 1099 w 2050"/>
                  <a:gd name="T23" fmla="*/ 550 h 988"/>
                  <a:gd name="T24" fmla="*/ 1138 w 2050"/>
                  <a:gd name="T25" fmla="*/ 500 h 988"/>
                  <a:gd name="T26" fmla="*/ 1110 w 2050"/>
                  <a:gd name="T27" fmla="*/ 448 h 988"/>
                  <a:gd name="T28" fmla="*/ 996 w 2050"/>
                  <a:gd name="T29" fmla="*/ 427 h 988"/>
                  <a:gd name="T30" fmla="*/ 922 w 2050"/>
                  <a:gd name="T31" fmla="*/ 466 h 988"/>
                  <a:gd name="T32" fmla="*/ 916 w 2050"/>
                  <a:gd name="T33" fmla="*/ 516 h 988"/>
                  <a:gd name="T34" fmla="*/ 521 w 2050"/>
                  <a:gd name="T35" fmla="*/ 721 h 988"/>
                  <a:gd name="T36" fmla="*/ 500 w 2050"/>
                  <a:gd name="T37" fmla="*/ 749 h 988"/>
                  <a:gd name="T38" fmla="*/ 269 w 2050"/>
                  <a:gd name="T39" fmla="*/ 641 h 988"/>
                  <a:gd name="T40" fmla="*/ 28 w 2050"/>
                  <a:gd name="T41" fmla="*/ 526 h 988"/>
                  <a:gd name="T42" fmla="*/ 1 w 2050"/>
                  <a:gd name="T43" fmla="*/ 493 h 988"/>
                  <a:gd name="T44" fmla="*/ 31 w 2050"/>
                  <a:gd name="T45" fmla="*/ 463 h 988"/>
                  <a:gd name="T46" fmla="*/ 944 w 2050"/>
                  <a:gd name="T47" fmla="*/ 28 h 98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50" h="986">
                    <a:moveTo>
                      <a:pt x="944" y="28"/>
                    </a:moveTo>
                    <a:cubicBezTo>
                      <a:pt x="992" y="1"/>
                      <a:pt x="1053" y="0"/>
                      <a:pt x="1101" y="25"/>
                    </a:cubicBezTo>
                    <a:cubicBezTo>
                      <a:pt x="1408" y="172"/>
                      <a:pt x="1715" y="318"/>
                      <a:pt x="2021" y="464"/>
                    </a:cubicBezTo>
                    <a:cubicBezTo>
                      <a:pt x="2035" y="470"/>
                      <a:pt x="2050" y="481"/>
                      <a:pt x="2049" y="497"/>
                    </a:cubicBezTo>
                    <a:cubicBezTo>
                      <a:pt x="2047" y="512"/>
                      <a:pt x="2034" y="521"/>
                      <a:pt x="2022" y="526"/>
                    </a:cubicBezTo>
                    <a:cubicBezTo>
                      <a:pt x="1711" y="674"/>
                      <a:pt x="1400" y="822"/>
                      <a:pt x="1090" y="970"/>
                    </a:cubicBezTo>
                    <a:cubicBezTo>
                      <a:pt x="1051" y="988"/>
                      <a:pt x="1005" y="988"/>
                      <a:pt x="966" y="973"/>
                    </a:cubicBezTo>
                    <a:cubicBezTo>
                      <a:pt x="856" y="921"/>
                      <a:pt x="747" y="869"/>
                      <a:pt x="637" y="817"/>
                    </a:cubicBezTo>
                    <a:cubicBezTo>
                      <a:pt x="616" y="806"/>
                      <a:pt x="594" y="797"/>
                      <a:pt x="573" y="784"/>
                    </a:cubicBezTo>
                    <a:cubicBezTo>
                      <a:pt x="567" y="777"/>
                      <a:pt x="570" y="766"/>
                      <a:pt x="579" y="763"/>
                    </a:cubicBezTo>
                    <a:cubicBezTo>
                      <a:pt x="710" y="695"/>
                      <a:pt x="841" y="627"/>
                      <a:pt x="972" y="559"/>
                    </a:cubicBezTo>
                    <a:cubicBezTo>
                      <a:pt x="1013" y="572"/>
                      <a:pt x="1060" y="570"/>
                      <a:pt x="1099" y="550"/>
                    </a:cubicBezTo>
                    <a:cubicBezTo>
                      <a:pt x="1118" y="540"/>
                      <a:pt x="1136" y="523"/>
                      <a:pt x="1138" y="500"/>
                    </a:cubicBezTo>
                    <a:cubicBezTo>
                      <a:pt x="1141" y="479"/>
                      <a:pt x="1126" y="460"/>
                      <a:pt x="1110" y="448"/>
                    </a:cubicBezTo>
                    <a:cubicBezTo>
                      <a:pt x="1077" y="426"/>
                      <a:pt x="1035" y="421"/>
                      <a:pt x="996" y="427"/>
                    </a:cubicBezTo>
                    <a:cubicBezTo>
                      <a:pt x="968" y="432"/>
                      <a:pt x="940" y="443"/>
                      <a:pt x="922" y="466"/>
                    </a:cubicBezTo>
                    <a:cubicBezTo>
                      <a:pt x="911" y="480"/>
                      <a:pt x="908" y="499"/>
                      <a:pt x="916" y="516"/>
                    </a:cubicBezTo>
                    <a:cubicBezTo>
                      <a:pt x="784" y="584"/>
                      <a:pt x="652" y="652"/>
                      <a:pt x="521" y="721"/>
                    </a:cubicBezTo>
                    <a:cubicBezTo>
                      <a:pt x="509" y="725"/>
                      <a:pt x="500" y="736"/>
                      <a:pt x="500" y="749"/>
                    </a:cubicBezTo>
                    <a:cubicBezTo>
                      <a:pt x="422" y="715"/>
                      <a:pt x="346" y="677"/>
                      <a:pt x="269" y="641"/>
                    </a:cubicBezTo>
                    <a:cubicBezTo>
                      <a:pt x="189" y="602"/>
                      <a:pt x="108" y="564"/>
                      <a:pt x="28" y="526"/>
                    </a:cubicBezTo>
                    <a:cubicBezTo>
                      <a:pt x="15" y="520"/>
                      <a:pt x="0" y="509"/>
                      <a:pt x="1" y="493"/>
                    </a:cubicBezTo>
                    <a:cubicBezTo>
                      <a:pt x="3" y="478"/>
                      <a:pt x="18" y="469"/>
                      <a:pt x="31" y="463"/>
                    </a:cubicBezTo>
                    <a:cubicBezTo>
                      <a:pt x="335" y="318"/>
                      <a:pt x="640" y="173"/>
                      <a:pt x="944" y="28"/>
                    </a:cubicBezTo>
                    <a:close/>
                  </a:path>
                </a:pathLst>
              </a:custGeom>
              <a:grpFill/>
              <a:ln>
                <a:noFill/>
              </a:ln>
            </p:spPr>
            <p:txBody>
              <a:bodyPr vert="horz" wrap="square" lIns="91440" tIns="45720" rIns="91440" bIns="45720" numCol="1" anchor="t" anchorCtr="0" compatLnSpc="1"/>
              <a:lstStyle/>
              <a:p>
                <a:endParaRPr lang="zh-CN" altLang="en-US">
                  <a:solidFill>
                    <a:srgbClr val="222524"/>
                  </a:solidFill>
                </a:endParaRPr>
              </a:p>
            </p:txBody>
          </p:sp>
          <p:sp>
            <p:nvSpPr>
              <p:cNvPr id="76" name="Freeform 28"/>
              <p:cNvSpPr/>
              <p:nvPr/>
            </p:nvSpPr>
            <p:spPr bwMode="auto">
              <a:xfrm>
                <a:off x="2773363" y="2760663"/>
                <a:ext cx="236538" cy="971550"/>
              </a:xfrm>
              <a:custGeom>
                <a:gdLst>
                  <a:gd name="T0" fmla="*/ 0 w 87"/>
                  <a:gd name="T1" fmla="*/ 0 h 359"/>
                  <a:gd name="T2" fmla="*/ 87 w 87"/>
                  <a:gd name="T3" fmla="*/ 42 h 359"/>
                  <a:gd name="T4" fmla="*/ 48 w 87"/>
                  <a:gd name="T5" fmla="*/ 359 h 359"/>
                  <a:gd name="T6" fmla="*/ 0 w 87"/>
                  <a:gd name="T7" fmla="*/ 252 h 359"/>
                  <a:gd name="T8" fmla="*/ 0 w 87"/>
                  <a:gd name="T9" fmla="*/ 0 h 359"/>
                </a:gdLst>
                <a:cxnLst>
                  <a:cxn ang="0">
                    <a:pos x="T0" y="T1"/>
                  </a:cxn>
                  <a:cxn ang="0">
                    <a:pos x="T2" y="T3"/>
                  </a:cxn>
                  <a:cxn ang="0">
                    <a:pos x="T4" y="T5"/>
                  </a:cxn>
                  <a:cxn ang="0">
                    <a:pos x="T6" y="T7"/>
                  </a:cxn>
                  <a:cxn ang="0">
                    <a:pos x="T8" y="T9"/>
                  </a:cxn>
                </a:cxnLst>
                <a:rect l="0" t="0" r="r" b="b"/>
                <a:pathLst>
                  <a:path w="87" h="359">
                    <a:moveTo>
                      <a:pt x="0" y="0"/>
                    </a:moveTo>
                    <a:cubicBezTo>
                      <a:pt x="29" y="14"/>
                      <a:pt x="58" y="28"/>
                      <a:pt x="87" y="42"/>
                    </a:cubicBezTo>
                    <a:cubicBezTo>
                      <a:pt x="74" y="148"/>
                      <a:pt x="61" y="253"/>
                      <a:pt x="48" y="359"/>
                    </a:cubicBezTo>
                    <a:cubicBezTo>
                      <a:pt x="23" y="328"/>
                      <a:pt x="0" y="293"/>
                      <a:pt x="0" y="252"/>
                    </a:cubicBezTo>
                    <a:cubicBezTo>
                      <a:pt x="1" y="168"/>
                      <a:pt x="0" y="84"/>
                      <a:pt x="0" y="0"/>
                    </a:cubicBezTo>
                    <a:close/>
                  </a:path>
                </a:pathLst>
              </a:custGeom>
              <a:grpFill/>
              <a:ln>
                <a:noFill/>
              </a:ln>
            </p:spPr>
            <p:txBody>
              <a:bodyPr vert="horz" wrap="square" lIns="91440" tIns="45720" rIns="91440" bIns="45720" numCol="1" anchor="t" anchorCtr="0" compatLnSpc="1"/>
              <a:lstStyle/>
              <a:p>
                <a:endParaRPr lang="zh-CN" altLang="en-US">
                  <a:solidFill>
                    <a:srgbClr val="222524"/>
                  </a:solidFill>
                </a:endParaRPr>
              </a:p>
            </p:txBody>
          </p:sp>
          <p:sp>
            <p:nvSpPr>
              <p:cNvPr id="77" name="Freeform 29"/>
              <p:cNvSpPr/>
              <p:nvPr/>
            </p:nvSpPr>
            <p:spPr bwMode="auto">
              <a:xfrm>
                <a:off x="3363913" y="2768600"/>
                <a:ext cx="2900363" cy="1693863"/>
              </a:xfrm>
              <a:custGeom>
                <a:gdLst>
                  <a:gd name="T0" fmla="*/ 496 w 1067"/>
                  <a:gd name="T1" fmla="*/ 275 h 625"/>
                  <a:gd name="T2" fmla="*/ 1067 w 1067"/>
                  <a:gd name="T3" fmla="*/ 0 h 625"/>
                  <a:gd name="T4" fmla="*/ 1067 w 1067"/>
                  <a:gd name="T5" fmla="*/ 253 h 625"/>
                  <a:gd name="T6" fmla="*/ 1022 w 1067"/>
                  <a:gd name="T7" fmla="*/ 353 h 625"/>
                  <a:gd name="T8" fmla="*/ 871 w 1067"/>
                  <a:gd name="T9" fmla="*/ 479 h 625"/>
                  <a:gd name="T10" fmla="*/ 285 w 1067"/>
                  <a:gd name="T11" fmla="*/ 591 h 625"/>
                  <a:gd name="T12" fmla="*/ 52 w 1067"/>
                  <a:gd name="T13" fmla="*/ 518 h 625"/>
                  <a:gd name="T14" fmla="*/ 0 w 1067"/>
                  <a:gd name="T15" fmla="*/ 101 h 625"/>
                  <a:gd name="T16" fmla="*/ 356 w 1067"/>
                  <a:gd name="T17" fmla="*/ 273 h 625"/>
                  <a:gd name="T18" fmla="*/ 496 w 1067"/>
                  <a:gd name="T19" fmla="*/ 275 h 6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7" h="625">
                    <a:moveTo>
                      <a:pt x="496" y="275"/>
                    </a:moveTo>
                    <a:cubicBezTo>
                      <a:pt x="686" y="184"/>
                      <a:pt x="876" y="92"/>
                      <a:pt x="1067" y="0"/>
                    </a:cubicBezTo>
                    <a:cubicBezTo>
                      <a:pt x="1066" y="85"/>
                      <a:pt x="1067" y="169"/>
                      <a:pt x="1067" y="253"/>
                    </a:cubicBezTo>
                    <a:cubicBezTo>
                      <a:pt x="1065" y="291"/>
                      <a:pt x="1044" y="324"/>
                      <a:pt x="1022" y="353"/>
                    </a:cubicBezTo>
                    <a:cubicBezTo>
                      <a:pt x="980" y="404"/>
                      <a:pt x="927" y="445"/>
                      <a:pt x="871" y="479"/>
                    </a:cubicBezTo>
                    <a:cubicBezTo>
                      <a:pt x="697" y="583"/>
                      <a:pt x="486" y="625"/>
                      <a:pt x="285" y="591"/>
                    </a:cubicBezTo>
                    <a:cubicBezTo>
                      <a:pt x="204" y="578"/>
                      <a:pt x="126" y="552"/>
                      <a:pt x="52" y="518"/>
                    </a:cubicBezTo>
                    <a:cubicBezTo>
                      <a:pt x="34" y="379"/>
                      <a:pt x="17" y="240"/>
                      <a:pt x="0" y="101"/>
                    </a:cubicBezTo>
                    <a:cubicBezTo>
                      <a:pt x="118" y="159"/>
                      <a:pt x="238" y="216"/>
                      <a:pt x="356" y="273"/>
                    </a:cubicBezTo>
                    <a:cubicBezTo>
                      <a:pt x="400" y="295"/>
                      <a:pt x="452" y="297"/>
                      <a:pt x="496" y="275"/>
                    </a:cubicBezTo>
                    <a:close/>
                  </a:path>
                </a:pathLst>
              </a:custGeom>
              <a:grpFill/>
              <a:ln>
                <a:noFill/>
              </a:ln>
            </p:spPr>
            <p:txBody>
              <a:bodyPr vert="horz" wrap="square" lIns="91440" tIns="45720" rIns="91440" bIns="45720" numCol="1" anchor="t" anchorCtr="0" compatLnSpc="1"/>
              <a:lstStyle/>
              <a:p>
                <a:endParaRPr lang="zh-CN" altLang="en-US">
                  <a:solidFill>
                    <a:srgbClr val="222524"/>
                  </a:solidFill>
                </a:endParaRPr>
              </a:p>
            </p:txBody>
          </p:sp>
          <p:sp>
            <p:nvSpPr>
              <p:cNvPr id="78" name="Freeform 30"/>
              <p:cNvSpPr/>
              <p:nvPr/>
            </p:nvSpPr>
            <p:spPr bwMode="auto">
              <a:xfrm>
                <a:off x="2974975" y="2955925"/>
                <a:ext cx="404813" cy="1728788"/>
              </a:xfrm>
              <a:custGeom>
                <a:gdLst>
                  <a:gd name="T0" fmla="*/ 0 w 149"/>
                  <a:gd name="T1" fmla="*/ 568 h 638"/>
                  <a:gd name="T2" fmla="*/ 74 w 149"/>
                  <a:gd name="T3" fmla="*/ 0 h 638"/>
                  <a:gd name="T4" fmla="*/ 145 w 149"/>
                  <a:gd name="T5" fmla="*/ 538 h 638"/>
                  <a:gd name="T6" fmla="*/ 149 w 149"/>
                  <a:gd name="T7" fmla="*/ 572 h 638"/>
                  <a:gd name="T8" fmla="*/ 101 w 149"/>
                  <a:gd name="T9" fmla="*/ 629 h 638"/>
                  <a:gd name="T10" fmla="*/ 27 w 149"/>
                  <a:gd name="T11" fmla="*/ 617 h 638"/>
                  <a:gd name="T12" fmla="*/ 0 w 149"/>
                  <a:gd name="T13" fmla="*/ 568 h 638"/>
                </a:gdLst>
                <a:cxnLst>
                  <a:cxn ang="0">
                    <a:pos x="T0" y="T1"/>
                  </a:cxn>
                  <a:cxn ang="0">
                    <a:pos x="T2" y="T3"/>
                  </a:cxn>
                  <a:cxn ang="0">
                    <a:pos x="T4" y="T5"/>
                  </a:cxn>
                  <a:cxn ang="0">
                    <a:pos x="T6" y="T7"/>
                  </a:cxn>
                  <a:cxn ang="0">
                    <a:pos x="T8" y="T9"/>
                  </a:cxn>
                  <a:cxn ang="0">
                    <a:pos x="T10" y="T11"/>
                  </a:cxn>
                  <a:cxn ang="0">
                    <a:pos x="T12" y="T13"/>
                  </a:cxn>
                </a:cxnLst>
                <a:rect l="0" t="0" r="r" b="b"/>
                <a:pathLst>
                  <a:path w="149" h="638">
                    <a:moveTo>
                      <a:pt x="0" y="568"/>
                    </a:moveTo>
                    <a:cubicBezTo>
                      <a:pt x="24" y="379"/>
                      <a:pt x="49" y="190"/>
                      <a:pt x="74" y="0"/>
                    </a:cubicBezTo>
                    <a:cubicBezTo>
                      <a:pt x="98" y="180"/>
                      <a:pt x="121" y="359"/>
                      <a:pt x="145" y="538"/>
                    </a:cubicBezTo>
                    <a:cubicBezTo>
                      <a:pt x="146" y="549"/>
                      <a:pt x="148" y="560"/>
                      <a:pt x="149" y="572"/>
                    </a:cubicBezTo>
                    <a:cubicBezTo>
                      <a:pt x="142" y="596"/>
                      <a:pt x="126" y="620"/>
                      <a:pt x="101" y="629"/>
                    </a:cubicBezTo>
                    <a:cubicBezTo>
                      <a:pt x="77" y="638"/>
                      <a:pt x="47" y="635"/>
                      <a:pt x="27" y="617"/>
                    </a:cubicBezTo>
                    <a:cubicBezTo>
                      <a:pt x="13" y="605"/>
                      <a:pt x="2" y="587"/>
                      <a:pt x="0" y="568"/>
                    </a:cubicBezTo>
                    <a:close/>
                  </a:path>
                </a:pathLst>
              </a:custGeom>
              <a:grpFill/>
              <a:ln>
                <a:noFill/>
              </a:ln>
            </p:spPr>
            <p:txBody>
              <a:bodyPr vert="horz" wrap="square" lIns="91440" tIns="45720" rIns="91440" bIns="45720" numCol="1" anchor="t" anchorCtr="0" compatLnSpc="1"/>
              <a:lstStyle/>
              <a:p>
                <a:endParaRPr lang="zh-CN" altLang="en-US">
                  <a:solidFill>
                    <a:srgbClr val="222524"/>
                  </a:solidFill>
                </a:endParaRPr>
              </a:p>
            </p:txBody>
          </p:sp>
        </p:grpSp>
      </p:grpSp>
      <p:sp>
        <p:nvSpPr>
          <p:cNvPr id="25" name="文本框 24"/>
          <p:cNvSpPr txBox="1"/>
          <p:nvPr/>
        </p:nvSpPr>
        <p:spPr>
          <a:xfrm>
            <a:off x="6610840" y="1536174"/>
            <a:ext cx="4225627" cy="3785652"/>
          </a:xfrm>
          <a:prstGeom prst="rect">
            <a:avLst/>
          </a:prstGeom>
          <a:noFill/>
        </p:spPr>
        <p:txBody>
          <a:bodyPr wrap="square" rtlCol="0">
            <a:spAutoFit/>
          </a:bodyPr>
          <a:lstStyle/>
          <a:p>
            <a:pPr>
              <a:lnSpc>
                <a:spcPct val="200000"/>
              </a:lnSpc>
            </a:pPr>
            <a:r>
              <a:rPr lang="en-US" altLang="zh-CN" sz="2400">
                <a:solidFill>
                  <a:schemeClr val="bg1"/>
                </a:solidFill>
                <a:latin typeface="微软雅黑" panose="020b0503020204020204" pitchFamily="34" charset="-122"/>
                <a:ea typeface="微软雅黑" panose="020b0503020204020204" pitchFamily="34" charset="-122"/>
              </a:rPr>
              <a:t>01.</a:t>
            </a:r>
            <a:r>
              <a:rPr lang="zh-CN" altLang="en-US" sz="2400">
                <a:solidFill>
                  <a:schemeClr val="bg1"/>
                </a:solidFill>
                <a:latin typeface="微软雅黑" panose="020b0503020204020204" pitchFamily="34" charset="-122"/>
                <a:ea typeface="微软雅黑" panose="020b0503020204020204" pitchFamily="34" charset="-122"/>
              </a:rPr>
              <a:t>选题的背景与意义</a:t>
            </a:r>
            <a:endParaRPr lang="en-US" altLang="zh-CN" sz="2400">
              <a:solidFill>
                <a:schemeClr val="bg1"/>
              </a:solidFill>
              <a:latin typeface="微软雅黑" panose="020b0503020204020204" pitchFamily="34" charset="-122"/>
              <a:ea typeface="微软雅黑" panose="020b0503020204020204" pitchFamily="34" charset="-122"/>
            </a:endParaRPr>
          </a:p>
          <a:p>
            <a:pPr>
              <a:lnSpc>
                <a:spcPct val="200000"/>
              </a:lnSpc>
            </a:pPr>
            <a:r>
              <a:rPr lang="en-US" altLang="zh-CN" sz="2400">
                <a:solidFill>
                  <a:schemeClr val="bg1"/>
                </a:solidFill>
                <a:latin typeface="微软雅黑" panose="020b0503020204020204" pitchFamily="34" charset="-122"/>
                <a:ea typeface="微软雅黑" panose="020b0503020204020204" pitchFamily="34" charset="-122"/>
              </a:rPr>
              <a:t>02.</a:t>
            </a:r>
            <a:r>
              <a:rPr lang="zh-CN" altLang="en-US" sz="2400">
                <a:solidFill>
                  <a:schemeClr val="bg1"/>
                </a:solidFill>
                <a:latin typeface="微软雅黑" panose="020b0503020204020204" pitchFamily="34" charset="-122"/>
                <a:ea typeface="微软雅黑" panose="020b0503020204020204" pitchFamily="34" charset="-122"/>
              </a:rPr>
              <a:t>课题研究的思路与方法</a:t>
            </a:r>
            <a:endParaRPr lang="zh-CN" altLang="en-US" sz="2400">
              <a:solidFill>
                <a:schemeClr val="bg1"/>
              </a:solidFill>
              <a:latin typeface="微软雅黑" panose="020b0503020204020204" pitchFamily="34" charset="-122"/>
              <a:ea typeface="微软雅黑" panose="020b0503020204020204" pitchFamily="34" charset="-122"/>
            </a:endParaRPr>
          </a:p>
          <a:p>
            <a:pPr>
              <a:lnSpc>
                <a:spcPct val="200000"/>
              </a:lnSpc>
            </a:pPr>
            <a:r>
              <a:rPr lang="en-US" altLang="zh-CN" sz="2400">
                <a:solidFill>
                  <a:schemeClr val="bg1"/>
                </a:solidFill>
                <a:latin typeface="微软雅黑" panose="020b0503020204020204" pitchFamily="34" charset="-122"/>
                <a:ea typeface="微软雅黑" panose="020b0503020204020204" pitchFamily="34" charset="-122"/>
              </a:rPr>
              <a:t>03.</a:t>
            </a:r>
            <a:r>
              <a:rPr lang="zh-CN" altLang="en-US" sz="2400">
                <a:solidFill>
                  <a:schemeClr val="bg1"/>
                </a:solidFill>
                <a:latin typeface="微软雅黑" panose="020b0503020204020204" pitchFamily="34" charset="-122"/>
                <a:ea typeface="微软雅黑" panose="020b0503020204020204" pitchFamily="34" charset="-122"/>
              </a:rPr>
              <a:t>课题研究的进展</a:t>
            </a:r>
            <a:endParaRPr lang="en-US" altLang="zh-CN" sz="2400">
              <a:solidFill>
                <a:schemeClr val="bg1"/>
              </a:solidFill>
              <a:latin typeface="微软雅黑" panose="020b0503020204020204" pitchFamily="34" charset="-122"/>
              <a:ea typeface="微软雅黑" panose="020b0503020204020204" pitchFamily="34" charset="-122"/>
            </a:endParaRPr>
          </a:p>
          <a:p>
            <a:pPr>
              <a:lnSpc>
                <a:spcPct val="200000"/>
              </a:lnSpc>
            </a:pPr>
            <a:r>
              <a:rPr lang="en-US" altLang="zh-CN" sz="2400">
                <a:solidFill>
                  <a:schemeClr val="bg1"/>
                </a:solidFill>
                <a:latin typeface="微软雅黑" panose="020b0503020204020204" pitchFamily="34" charset="-122"/>
                <a:ea typeface="微软雅黑" panose="020b0503020204020204" pitchFamily="34" charset="-122"/>
              </a:rPr>
              <a:t>04.</a:t>
            </a:r>
            <a:r>
              <a:rPr lang="zh-CN" altLang="en-US" sz="2400">
                <a:solidFill>
                  <a:schemeClr val="bg1"/>
                </a:solidFill>
                <a:latin typeface="微软雅黑" panose="020b0503020204020204" pitchFamily="34" charset="-122"/>
                <a:ea typeface="微软雅黑" panose="020b0503020204020204" pitchFamily="34" charset="-122"/>
              </a:rPr>
              <a:t>课题实践的可行性</a:t>
            </a:r>
            <a:endParaRPr lang="en-US" altLang="zh-CN" sz="2400">
              <a:solidFill>
                <a:schemeClr val="bg1"/>
              </a:solidFill>
              <a:latin typeface="微软雅黑" panose="020b0503020204020204" pitchFamily="34" charset="-122"/>
              <a:ea typeface="微软雅黑" panose="020b0503020204020204" pitchFamily="34" charset="-122"/>
            </a:endParaRPr>
          </a:p>
          <a:p>
            <a:pPr>
              <a:lnSpc>
                <a:spcPct val="200000"/>
              </a:lnSpc>
            </a:pPr>
            <a:r>
              <a:rPr lang="en-US" altLang="zh-CN" sz="2400">
                <a:solidFill>
                  <a:schemeClr val="bg1"/>
                </a:solidFill>
                <a:latin typeface="微软雅黑" panose="020b0503020204020204" pitchFamily="34" charset="-122"/>
                <a:ea typeface="微软雅黑" panose="020b0503020204020204" pitchFamily="34" charset="-122"/>
              </a:rPr>
              <a:t>05.</a:t>
            </a:r>
            <a:r>
              <a:rPr lang="zh-CN" altLang="en-US" sz="2400">
                <a:solidFill>
                  <a:schemeClr val="bg1"/>
                </a:solidFill>
                <a:latin typeface="微软雅黑" panose="020b0503020204020204" pitchFamily="34" charset="-122"/>
                <a:ea typeface="微软雅黑" panose="020b0503020204020204" pitchFamily="34" charset="-122"/>
              </a:rPr>
              <a:t>课题研究的结论</a:t>
            </a:r>
            <a:endParaRPr lang="zh-CN" altLang="en-US" sz="2400">
              <a:solidFill>
                <a:schemeClr val="bg1"/>
              </a:solidFill>
              <a:latin typeface="微软雅黑" panose="020b0503020204020204" pitchFamily="34" charset="-122"/>
              <a:ea typeface="微软雅黑" panose="020b0503020204020204" pitchFamily="34" charset="-122"/>
            </a:endParaRPr>
          </a:p>
        </p:txBody>
      </p:sp>
      <p:sp>
        <p:nvSpPr>
          <p:cNvPr id="26" name="文本框 25"/>
          <p:cNvSpPr txBox="1"/>
          <p:nvPr/>
        </p:nvSpPr>
        <p:spPr>
          <a:xfrm>
            <a:off x="2757191" y="2509059"/>
            <a:ext cx="2022763" cy="830997"/>
          </a:xfrm>
          <a:prstGeom prst="rect">
            <a:avLst/>
          </a:prstGeom>
          <a:noFill/>
        </p:spPr>
        <p:txBody>
          <a:bodyPr wrap="square" rtlCol="0">
            <a:spAutoFit/>
          </a:bodyPr>
          <a:lstStyle/>
          <a:p>
            <a:pPr algn="ctr"/>
            <a:r>
              <a:rPr lang="zh-CN" altLang="en-US" sz="4800">
                <a:solidFill>
                  <a:schemeClr val="bg1"/>
                </a:solidFill>
                <a:latin typeface="微软雅黑" panose="020b0503020204020204" pitchFamily="34" charset="-122"/>
                <a:ea typeface="微软雅黑" panose="020b0503020204020204" pitchFamily="34" charset="-122"/>
              </a:rPr>
              <a:t>目  录</a:t>
            </a:r>
            <a:endParaRPr lang="zh-CN" altLang="en-US" sz="4800">
              <a:solidFill>
                <a:schemeClr val="bg1"/>
              </a:solidFill>
              <a:latin typeface="微软雅黑" panose="020b0503020204020204" pitchFamily="34" charset="-122"/>
              <a:ea typeface="微软雅黑" panose="020b0503020204020204" pitchFamily="34" charset="-122"/>
            </a:endParaRPr>
          </a:p>
        </p:txBody>
      </p:sp>
      <p:sp>
        <p:nvSpPr>
          <p:cNvPr id="27" name="文本框 26"/>
          <p:cNvSpPr txBox="1"/>
          <p:nvPr/>
        </p:nvSpPr>
        <p:spPr>
          <a:xfrm>
            <a:off x="2982604" y="3371433"/>
            <a:ext cx="1593370" cy="523220"/>
          </a:xfrm>
          <a:prstGeom prst="rect">
            <a:avLst/>
          </a:prstGeom>
          <a:solidFill>
            <a:schemeClr val="bg1">
              <a:lumMod val="95000"/>
            </a:schemeClr>
          </a:solidFill>
        </p:spPr>
        <p:txBody>
          <a:bodyPr wrap="square" rtlCol="0">
            <a:spAutoFit/>
          </a:bodyPr>
          <a:lstStyle/>
          <a:p>
            <a:pPr algn="ctr"/>
            <a:r>
              <a:rPr lang="en-US" altLang="zh-CN" sz="2800">
                <a:solidFill>
                  <a:srgbClr val="85797B"/>
                </a:solidFill>
                <a:latin typeface="华文仿宋" panose="02010600040101010101" pitchFamily="2" charset="-122"/>
                <a:ea typeface="华文仿宋" panose="02010600040101010101" pitchFamily="2" charset="-122"/>
              </a:rPr>
              <a:t>Contents</a:t>
            </a:r>
            <a:endParaRPr lang="zh-CN" altLang="en-US" sz="2800">
              <a:solidFill>
                <a:srgbClr val="85797B"/>
              </a:solidFill>
              <a:latin typeface="华文仿宋" panose="02010600040101010101" pitchFamily="2" charset="-122"/>
              <a:ea typeface="华文仿宋" panose="02010600040101010101" pitchFamily="2" charset="-122"/>
            </a:endParaRPr>
          </a:p>
        </p:txBody>
      </p:sp>
    </p:spTree>
  </p:cSld>
  <p:clrMapOvr>
    <a:masterClrMapping/>
  </p:clrMapOvr>
  <p:transition/>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rgbClr val="666667"/>
        </a:solidFill>
        <a:effectLst/>
      </p:bgPr>
    </p:bg>
    <p:spTree>
      <p:nvGrpSpPr>
        <p:cNvPr id="1" name=""/>
        <p:cNvGrpSpPr/>
        <p:nvPr/>
      </p:nvGrpSpPr>
      <p:grpSpPr>
        <a:xfrm>
          <a:off x="0" y="0"/>
          <a:ext cx="0" cy="0"/>
        </a:xfrm>
      </p:grpSpPr>
      <p:sp>
        <p:nvSpPr>
          <p:cNvPr id="23" name="文本框 22"/>
          <p:cNvSpPr txBox="1"/>
          <p:nvPr/>
        </p:nvSpPr>
        <p:spPr>
          <a:xfrm>
            <a:off x="2329676" y="4058655"/>
            <a:ext cx="7424516" cy="769441"/>
          </a:xfrm>
          <a:prstGeom prst="rect">
            <a:avLst/>
          </a:prstGeom>
          <a:noFill/>
        </p:spPr>
        <p:txBody>
          <a:bodyPr wrap="square" rtlCol="0">
            <a:spAutoFit/>
          </a:bodyPr>
          <a:lstStyle/>
          <a:p>
            <a:pPr algn="ctr"/>
            <a:r>
              <a:rPr lang="zh-CN" altLang="en-US" sz="4400">
                <a:solidFill>
                  <a:schemeClr val="bg1"/>
                </a:solidFill>
                <a:latin typeface="微软雅黑" panose="020b0503020204020204" pitchFamily="34" charset="-122"/>
                <a:ea typeface="微软雅黑" panose="020b0503020204020204" pitchFamily="34" charset="-122"/>
              </a:rPr>
              <a:t>欢迎各位老师指导</a:t>
            </a:r>
            <a:endParaRPr lang="zh-CN" altLang="en-US" sz="4400">
              <a:solidFill>
                <a:schemeClr val="bg1"/>
              </a:solidFill>
              <a:latin typeface="微软雅黑" panose="020b0503020204020204" pitchFamily="34" charset="-122"/>
              <a:ea typeface="微软雅黑" panose="020b0503020204020204" pitchFamily="34" charset="-122"/>
            </a:endParaRPr>
          </a:p>
        </p:txBody>
      </p:sp>
      <p:sp>
        <p:nvSpPr>
          <p:cNvPr id="24" name="文本框 19"/>
          <p:cNvSpPr txBox="1"/>
          <p:nvPr/>
        </p:nvSpPr>
        <p:spPr>
          <a:xfrm>
            <a:off x="491757" y="2172456"/>
            <a:ext cx="11100354" cy="1862048"/>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11500">
                <a:solidFill>
                  <a:schemeClr val="bg1"/>
                </a:solidFill>
                <a:latin typeface="Road Rage" pitchFamily="50" charset="0"/>
                <a:ea typeface="微软雅黑" panose="020b0503020204020204" pitchFamily="34" charset="-122"/>
                <a:cs typeface="Arial" panose="020b0604020202020204" pitchFamily="34" charset="0"/>
              </a:rPr>
              <a:t>THANK YOU</a:t>
            </a:r>
            <a:endParaRPr lang="zh-CN" altLang="en-US" sz="11500">
              <a:solidFill>
                <a:schemeClr val="bg1"/>
              </a:solidFill>
              <a:latin typeface="Road Rage" pitchFamily="50" charset="0"/>
              <a:ea typeface="微软雅黑" panose="020b0503020204020204" pitchFamily="34" charset="-122"/>
              <a:cs typeface="Arial" panose="020b0604020202020204" pitchFamily="34" charset="0"/>
            </a:endParaRPr>
          </a:p>
        </p:txBody>
      </p:sp>
    </p:spTree>
  </p:cSld>
  <p:clrMapOvr>
    <a:masterClrMapping/>
  </p:clrMapOvr>
  <p:transition/>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任意多边形 2"/>
          <p:cNvSpPr/>
          <p:nvPr/>
        </p:nvSpPr>
        <p:spPr>
          <a:xfrm>
            <a:off x="3206667" y="3067089"/>
            <a:ext cx="447627" cy="492867"/>
          </a:xfrm>
          <a:custGeom>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2" rIns="91425" bIns="45712" anchor="ctr"/>
          <a:lstStyle/>
          <a:p>
            <a:pPr algn="ctr" fontAlgn="base">
              <a:defRPr/>
            </a:pPr>
            <a:endParaRPr lang="zh-CN" altLang="en-US" sz="135" strike="noStrike" noProof="1">
              <a:solidFill>
                <a:prstClr val="white"/>
              </a:solidFill>
            </a:endParaRPr>
          </a:p>
        </p:txBody>
      </p:sp>
      <p:sp>
        <p:nvSpPr>
          <p:cNvPr id="4" name="矩形 3"/>
          <p:cNvSpPr/>
          <p:nvPr/>
        </p:nvSpPr>
        <p:spPr>
          <a:xfrm>
            <a:off x="3648339" y="3069471"/>
            <a:ext cx="7019167" cy="49286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34980" tIns="0" rIns="13498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PPT</a:t>
            </a:r>
            <a:r>
              <a:rPr kumimoji="0" lang="zh-CN" altLang="en-US"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汇    </a:t>
            </a:r>
            <a:r>
              <a:rPr kumimoji="0" lang="en-US" altLang="zh-CN"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www.ppthui.com</a:t>
            </a:r>
            <a:endParaRPr kumimoji="0" lang="zh-CN" altLang="en-US"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1524495" y="2494461"/>
            <a:ext cx="6983452" cy="58096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上万精品</a:t>
            </a: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3225"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sp>
        <p:nvSpPr>
          <p:cNvPr id="6" name="直角三角形 5"/>
          <p:cNvSpPr/>
          <p:nvPr/>
        </p:nvSpPr>
        <p:spPr>
          <a:xfrm>
            <a:off x="8507945" y="2490889"/>
            <a:ext cx="640487" cy="58453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2" rIns="91425" bIns="45712" anchor="ctr"/>
          <a:lstStyle/>
          <a:p>
            <a:pPr algn="ctr" fontAlgn="base">
              <a:defRPr/>
            </a:pPr>
            <a:endParaRPr lang="zh-CN" altLang="en-US" sz="135" strike="noStrike" noProof="1">
              <a:solidFill>
                <a:prstClr val="white"/>
              </a:solidFill>
            </a:endParaRPr>
          </a:p>
        </p:txBody>
      </p:sp>
      <p:sp>
        <p:nvSpPr>
          <p:cNvPr id="38917" name="矩形 11"/>
          <p:cNvSpPr/>
          <p:nvPr/>
        </p:nvSpPr>
        <p:spPr>
          <a:xfrm>
            <a:off x="2914995" y="3798055"/>
            <a:ext cx="6270345" cy="1269071"/>
          </a:xfrm>
          <a:prstGeom prst="rect">
            <a:avLst/>
          </a:prstGeom>
          <a:noFill/>
          <a:ln w="25400">
            <a:noFill/>
          </a:ln>
        </p:spPr>
        <p:txBody>
          <a:bodyPr lIns="91425" tIns="45712" rIns="91425" bIns="45712" anchor="ctr"/>
          <a:lstStyle/>
          <a:p>
            <a:pPr eaLnBrk="0" hangingPunct="0">
              <a:lnSpc>
                <a:spcPts val="2400"/>
              </a:lnSpc>
            </a:pP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模板下载：</a:t>
            </a:r>
            <a:r>
              <a:rPr lang="en-US" altLang="zh-CN" sz="1055" b="1">
                <a:solidFill>
                  <a:srgbClr val="FFC000"/>
                </a:solidFill>
                <a:latin typeface="微软雅黑" panose="020b0503020204020204" pitchFamily="34" charset="-122"/>
                <a:ea typeface="微软雅黑" panose="020b0503020204020204" pitchFamily="34" charset="-122"/>
                <a:hlinkClick r:id="rId3"/>
              </a:rPr>
              <a:t>www.ppthui.com/muban/</a:t>
            </a:r>
            <a:r>
              <a:rPr lang="en-US" altLang="zh-CN" sz="1055" b="1">
                <a:solidFill>
                  <a:srgbClr val="FFC000"/>
                </a:solidFill>
                <a:latin typeface="微软雅黑" panose="020b0503020204020204" pitchFamily="34" charset="-122"/>
                <a:ea typeface="微软雅黑" panose="020b0503020204020204" pitchFamily="34" charset="-122"/>
              </a:rPr>
              <a:t>            </a:t>
            </a:r>
            <a:r>
              <a:rPr lang="zh-CN" altLang="en-US" sz="1055" b="1">
                <a:solidFill>
                  <a:srgbClr val="4A452A"/>
                </a:solidFill>
                <a:latin typeface="微软雅黑" panose="020b0503020204020204" pitchFamily="34" charset="-122"/>
                <a:ea typeface="微软雅黑" panose="020b0503020204020204" pitchFamily="34" charset="-122"/>
              </a:rPr>
              <a:t>行业</a:t>
            </a: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a:t>
            </a:r>
            <a:r>
              <a:rPr lang="en-US" altLang="zh-CN" sz="1055" b="1">
                <a:solidFill>
                  <a:srgbClr val="4A452A"/>
                </a:solidFill>
                <a:latin typeface="微软雅黑" panose="020b0503020204020204" pitchFamily="34" charset="-122"/>
                <a:ea typeface="微软雅黑" panose="020b0503020204020204" pitchFamily="34" charset="-122"/>
                <a:hlinkClick r:id="rId4"/>
              </a:rPr>
              <a:t>www.ppthui.com/hangye/</a:t>
            </a:r>
            <a:endParaRPr lang="en-US" altLang="zh-CN" sz="1055"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zh-CN" altLang="en-US" sz="1055" b="1">
                <a:solidFill>
                  <a:srgbClr val="4A452A"/>
                </a:solidFill>
                <a:latin typeface="微软雅黑" panose="020b0503020204020204" pitchFamily="34" charset="-122"/>
                <a:ea typeface="微软雅黑" panose="020b0503020204020204" pitchFamily="34" charset="-122"/>
              </a:rPr>
              <a:t>工作</a:t>
            </a: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a:t>
            </a:r>
            <a:r>
              <a:rPr lang="en-US" altLang="zh-CN" sz="1055" b="1">
                <a:solidFill>
                  <a:srgbClr val="4A452A"/>
                </a:solidFill>
                <a:latin typeface="微软雅黑" panose="020b0503020204020204" pitchFamily="34" charset="-122"/>
                <a:ea typeface="微软雅黑" panose="020b0503020204020204" pitchFamily="34" charset="-122"/>
                <a:hlinkClick r:id="rId5"/>
              </a:rPr>
              <a:t>www.ppthui.com/gongzuo/</a:t>
            </a:r>
            <a:r>
              <a:rPr lang="en-US" altLang="zh-CN" sz="1055" b="1">
                <a:solidFill>
                  <a:srgbClr val="4A452A"/>
                </a:solidFill>
                <a:latin typeface="微软雅黑" panose="020b0503020204020204" pitchFamily="34" charset="-122"/>
                <a:ea typeface="微软雅黑" panose="020b0503020204020204" pitchFamily="34" charset="-122"/>
              </a:rPr>
              <a:t>         </a:t>
            </a:r>
            <a:r>
              <a:rPr lang="zh-CN" altLang="en-US" sz="1055" b="1">
                <a:solidFill>
                  <a:srgbClr val="4A452A"/>
                </a:solidFill>
                <a:latin typeface="微软雅黑" panose="020b0503020204020204" pitchFamily="34" charset="-122"/>
                <a:ea typeface="微软雅黑" panose="020b0503020204020204" pitchFamily="34" charset="-122"/>
              </a:rPr>
              <a:t>节日</a:t>
            </a: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a:t>
            </a:r>
            <a:r>
              <a:rPr lang="en-US" altLang="zh-CN" sz="1055" b="1">
                <a:solidFill>
                  <a:srgbClr val="4A452A"/>
                </a:solidFill>
                <a:latin typeface="微软雅黑" panose="020b0503020204020204" pitchFamily="34" charset="-122"/>
                <a:ea typeface="微软雅黑" panose="020b0503020204020204" pitchFamily="34" charset="-122"/>
                <a:hlinkClick r:id="rId6"/>
              </a:rPr>
              <a:t>www.ppthui.com/jieri/</a:t>
            </a:r>
            <a:endParaRPr lang="en-US" altLang="zh-CN" sz="1055"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背景图片：</a:t>
            </a:r>
            <a:r>
              <a:rPr lang="en-US" altLang="zh-CN" sz="1055" b="1">
                <a:solidFill>
                  <a:srgbClr val="4A452A"/>
                </a:solidFill>
                <a:latin typeface="微软雅黑" panose="020b0503020204020204" pitchFamily="34" charset="-122"/>
                <a:ea typeface="微软雅黑" panose="020b0503020204020204" pitchFamily="34" charset="-122"/>
              </a:rPr>
              <a:t> </a:t>
            </a:r>
            <a:r>
              <a:rPr lang="en-US" altLang="zh-CN" sz="1055" b="1">
                <a:solidFill>
                  <a:srgbClr val="4A452A"/>
                </a:solidFill>
                <a:latin typeface="微软雅黑" panose="020b0503020204020204" pitchFamily="34" charset="-122"/>
                <a:ea typeface="微软雅黑" panose="020b0503020204020204" pitchFamily="34" charset="-122"/>
                <a:hlinkClick r:id="rId7"/>
              </a:rPr>
              <a:t>www.ppthui.com/beijing/</a:t>
            </a:r>
            <a:r>
              <a:rPr lang="en-US" altLang="zh-CN" sz="1055" b="1">
                <a:solidFill>
                  <a:srgbClr val="4A452A"/>
                </a:solidFill>
                <a:latin typeface="微软雅黑" panose="020b0503020204020204" pitchFamily="34" charset="-122"/>
                <a:ea typeface="微软雅黑" panose="020b0503020204020204" pitchFamily="34" charset="-122"/>
              </a:rPr>
              <a:t>            PPT</a:t>
            </a:r>
            <a:r>
              <a:rPr lang="zh-CN" altLang="en-US" sz="1055" b="1">
                <a:solidFill>
                  <a:srgbClr val="4A452A"/>
                </a:solidFill>
                <a:latin typeface="微软雅黑" panose="020b0503020204020204" pitchFamily="34" charset="-122"/>
                <a:ea typeface="微软雅黑" panose="020b0503020204020204" pitchFamily="34" charset="-122"/>
              </a:rPr>
              <a:t>课件模板：</a:t>
            </a:r>
            <a:r>
              <a:rPr lang="en-US" altLang="zh-CN" sz="1055" b="1">
                <a:solidFill>
                  <a:srgbClr val="4A452A"/>
                </a:solidFill>
                <a:latin typeface="微软雅黑" panose="020b0503020204020204" pitchFamily="34" charset="-122"/>
                <a:ea typeface="微软雅黑" panose="020b0503020204020204" pitchFamily="34" charset="-122"/>
                <a:hlinkClick r:id="rId8"/>
              </a:rPr>
              <a:t>www.ppthui.com/kejian/</a:t>
            </a:r>
            <a:endParaRPr lang="en-US" altLang="zh-CN" sz="1055" b="1">
              <a:solidFill>
                <a:srgbClr val="4A452A"/>
              </a:solidFill>
              <a:latin typeface="微软雅黑" panose="020b0503020204020204" pitchFamily="34" charset="-122"/>
              <a:ea typeface="微软雅黑" panose="020b0503020204020204" pitchFamily="34" charset="-122"/>
            </a:endParaRPr>
          </a:p>
        </p:txBody>
      </p:sp>
      <p:pic>
        <p:nvPicPr>
          <p:cNvPr id="38918" name="Picture 2" descr="C:\Users\20999\Desktop\PPT宣传页背景.png"/>
          <p:cNvPicPr>
            <a:picLocks noChangeAspect="1"/>
          </p:cNvPicPr>
          <p:nvPr/>
        </p:nvPicPr>
        <p:blipFill>
          <a:blip r:embed="rId9"/>
          <a:stretch>
            <a:fillRect/>
          </a:stretch>
        </p:blipFill>
        <p:spPr>
          <a:xfrm>
            <a:off x="4622167" y="974196"/>
            <a:ext cx="2857192" cy="1428596"/>
          </a:xfrm>
          <a:prstGeom prst="rect">
            <a:avLst/>
          </a:prstGeom>
          <a:noFill/>
          <a:ln w="9525">
            <a:noFill/>
          </a:ln>
        </p:spPr>
      </p:pic>
    </p:spTree>
  </p:cSld>
  <p:clrMapOvr>
    <a:masterClrMapping/>
  </p:clrMapOvr>
  <p:transition spd="med" advClick="0" advTm="0">
    <p:push dir="r"/>
  </p:transition>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矩形 2"/>
          <p:cNvSpPr/>
          <p:nvPr/>
        </p:nvSpPr>
        <p:spPr>
          <a:xfrm>
            <a:off x="8890" y="-13970"/>
            <a:ext cx="12182475" cy="6894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zh-CN" altLang="en-US"/>
          </a:p>
        </p:txBody>
      </p:sp>
      <p:sp>
        <p:nvSpPr>
          <p:cNvPr id="7" name="矩形 6"/>
          <p:cNvSpPr/>
          <p:nvPr/>
        </p:nvSpPr>
        <p:spPr>
          <a:xfrm>
            <a:off x="635" y="1615440"/>
            <a:ext cx="12191365" cy="123761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zh-CN"/>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10000+套</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精品</a:t>
            </a: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PPT</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模板</a:t>
            </a:r>
            <a:r>
              <a:rPr kumimoji="0" lang="zh-CN" altLang="en-US" sz="2780"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charset="-122"/>
                <a:ea typeface="微软雅黑"/>
                <a:cs typeface="+mn-cs"/>
              </a:rPr>
              <a:t>全部免费</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下载</a:t>
            </a:r>
            <a:endPar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www.ppthui.com</a:t>
            </a:r>
            <a:endPar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p:txBody>
      </p:sp>
      <p:sp>
        <p:nvSpPr>
          <p:cNvPr id="38917" name="矩形 11"/>
          <p:cNvSpPr/>
          <p:nvPr/>
        </p:nvSpPr>
        <p:spPr>
          <a:xfrm>
            <a:off x="2794000" y="3114675"/>
            <a:ext cx="6600825" cy="1964690"/>
          </a:xfrm>
          <a:prstGeom prst="rect">
            <a:avLst/>
          </a:prstGeom>
          <a:noFill/>
          <a:ln w="25400">
            <a:noFill/>
          </a:ln>
        </p:spPr>
        <p:txBody>
          <a:bodyPr wrap="none" lIns="91386" tIns="45691" rIns="91386" bIns="4569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lnSpc>
                <a:spcPts val="2400"/>
              </a:lnSpc>
            </a:pPr>
            <a:r>
              <a:rPr lang="en-US" altLang="zh-CN" sz="2800" b="1">
                <a:solidFill>
                  <a:schemeClr val="accent4">
                    <a:lumMod val="75000"/>
                  </a:schemeClr>
                </a:solidFill>
                <a:latin typeface="微软雅黑" panose="020b0503020204020204" charset="-122"/>
                <a:ea typeface="微软雅黑"/>
                <a:cs typeface="微软雅黑" panose="020b0503020204020204" charset="-122"/>
                <a:sym typeface="+mn-ea"/>
                <a:hlinkClick r:id="rId3" action="ppaction://hlinkfile"/>
              </a:rPr>
              <a:t>PPT汇</a:t>
            </a:r>
            <a:endParaRPr lang="zh-CN" altLang="en-US" sz="2400" b="1" spc="200">
              <a:solidFill>
                <a:schemeClr val="tx1"/>
              </a:solidFill>
              <a:effectLst>
                <a:outerShdw blurRad="38100" dist="38100" dir="2700000" algn="tl">
                  <a:srgbClr val="000000">
                    <a:alpha val="43137"/>
                  </a:srgbClr>
                </a:outerShdw>
              </a:effectLst>
              <a:latin typeface="微软雅黑" panose="020b0503020204020204" charset="-122"/>
              <a:ea typeface="微软雅黑"/>
              <a:cs typeface="微软雅黑" panose="020b0503020204020204" charset="-122"/>
              <a:sym typeface="+mn-ea"/>
            </a:endParaRPr>
          </a:p>
          <a:p>
            <a:pPr algn="ctr" eaLnBrk="0" hangingPunct="0">
              <a:lnSpc>
                <a:spcPts val="2400"/>
              </a:lnSpc>
            </a:pPr>
            <a:endParaRPr lang="en-US" altLang="zh-CN" sz="2400" b="1">
              <a:solidFill>
                <a:schemeClr val="tx1"/>
              </a:solidFill>
              <a:latin typeface="+mn-ea"/>
              <a:cs typeface="+mn-ea"/>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PPT模板下载：</a:t>
            </a:r>
            <a:r>
              <a:rPr lang="en-US" altLang="zh-CN" sz="1200">
                <a:latin typeface="微软雅黑" panose="020b0503020204020204" charset="-122"/>
                <a:ea typeface="微软雅黑"/>
                <a:cs typeface="微软雅黑" panose="020b0503020204020204" charset="-122"/>
                <a:hlinkClick r:id="rId4"/>
              </a:rPr>
              <a:t>www.ppthui.com/muban/</a:t>
            </a:r>
            <a:r>
              <a:rPr lang="en-US" altLang="zh-CN" sz="1200" b="1">
                <a:solidFill>
                  <a:srgbClr val="FFC000"/>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行业PPT模板：</a:t>
            </a:r>
            <a:r>
              <a:rPr lang="en-US" altLang="zh-CN" sz="1200">
                <a:latin typeface="微软雅黑" panose="020b0503020204020204" charset="-122"/>
                <a:ea typeface="微软雅黑"/>
                <a:cs typeface="微软雅黑" panose="020b0503020204020204" charset="-122"/>
                <a:hlinkClick r:id="rId5"/>
              </a:rPr>
              <a:t>www.ppthui.com/hangye/</a:t>
            </a:r>
            <a:endParaRPr lang="en-US" altLang="zh-CN" sz="1200" b="1">
              <a:solidFill>
                <a:srgbClr val="4A452A"/>
              </a:solidFill>
              <a:latin typeface="微软雅黑" panose="020b0503020204020204" charset="-122"/>
              <a:ea typeface="微软雅黑"/>
              <a:cs typeface="微软雅黑" panose="020b0503020204020204" charset="-122"/>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工作PPT模板：</a:t>
            </a:r>
            <a:r>
              <a:rPr lang="en-US" altLang="zh-CN" sz="1200">
                <a:latin typeface="微软雅黑" panose="020b0503020204020204" charset="-122"/>
                <a:ea typeface="微软雅黑"/>
                <a:cs typeface="微软雅黑" panose="020b0503020204020204" charset="-122"/>
                <a:hlinkClick r:id="rId6"/>
              </a:rPr>
              <a:t>www.ppthui.com/gongzuo/</a:t>
            </a:r>
            <a:r>
              <a:rPr lang="en-US" altLang="zh-CN" sz="1200" b="1">
                <a:solidFill>
                  <a:srgbClr val="4A452A"/>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节日PPT模板：</a:t>
            </a:r>
            <a:r>
              <a:rPr lang="en-US" altLang="zh-CN" sz="1200">
                <a:latin typeface="微软雅黑" panose="020b0503020204020204" charset="-122"/>
                <a:ea typeface="微软雅黑"/>
                <a:cs typeface="微软雅黑" panose="020b0503020204020204" charset="-122"/>
                <a:hlinkClick r:id="rId7"/>
              </a:rPr>
              <a:t>www.ppthui.com/jieri/</a:t>
            </a:r>
            <a:endParaRPr lang="en-US" altLang="zh-CN" sz="1200" b="1">
              <a:solidFill>
                <a:srgbClr val="4A452A"/>
              </a:solidFill>
              <a:latin typeface="微软雅黑" panose="020b0503020204020204" charset="-122"/>
              <a:ea typeface="微软雅黑"/>
              <a:cs typeface="微软雅黑" panose="020b0503020204020204" charset="-122"/>
              <a:hlinkClick r:id="rId7"/>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党政军事PPT：</a:t>
            </a:r>
            <a:r>
              <a:rPr lang="en-US" altLang="zh-CN" sz="1200">
                <a:latin typeface="微软雅黑" panose="020b0503020204020204" charset="-122"/>
                <a:ea typeface="微软雅黑"/>
                <a:cs typeface="微软雅黑" panose="020b0503020204020204" charset="-122"/>
                <a:hlinkClick r:id="rId8"/>
              </a:rPr>
              <a:t>www.ppthui.com/dangzheng/</a:t>
            </a:r>
            <a:r>
              <a:rPr lang="en-US" altLang="zh-CN" sz="1200">
                <a:solidFill>
                  <a:srgbClr val="4A452A"/>
                </a:solidFill>
                <a:latin typeface="微软雅黑" panose="020b0503020204020204" charset="-122"/>
                <a:ea typeface="微软雅黑"/>
                <a:cs typeface="微软雅黑" panose="020b0503020204020204" charset="-122"/>
              </a:rPr>
              <a:t> </a:t>
            </a:r>
            <a:r>
              <a:rPr lang="en-US" altLang="zh-CN" sz="1200" b="1">
                <a:solidFill>
                  <a:srgbClr val="4A452A"/>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教育说课课件：</a:t>
            </a:r>
            <a:r>
              <a:rPr lang="en-US" altLang="zh-CN" sz="1200">
                <a:latin typeface="微软雅黑" panose="020b0503020204020204" charset="-122"/>
                <a:ea typeface="微软雅黑"/>
                <a:cs typeface="微软雅黑" panose="020b0503020204020204" charset="-122"/>
                <a:hlinkClick r:id="rId9"/>
              </a:rPr>
              <a:t>www.ppthui.com/jiaoyu/</a:t>
            </a:r>
            <a:endParaRPr lang="en-US" altLang="zh-CN" sz="1200">
              <a:latin typeface="微软雅黑" panose="020b0503020204020204" charset="-122"/>
              <a:ea typeface="微软雅黑"/>
              <a:cs typeface="微软雅黑" panose="020b0503020204020204" charset="-122"/>
              <a:hlinkClick r:id="rId9"/>
            </a:endParaRPr>
          </a:p>
        </p:txBody>
      </p:sp>
      <p:pic>
        <p:nvPicPr>
          <p:cNvPr id="38918" name="Picture 2" descr="C:\Users\20999\Desktop\PPT宣传页背景.png"/>
          <p:cNvPicPr>
            <a:picLocks noChangeAspect="1"/>
          </p:cNvPicPr>
          <p:nvPr/>
        </p:nvPicPr>
        <p:blipFill>
          <a:blip r:embed="rId10"/>
          <a:stretch>
            <a:fillRect/>
          </a:stretch>
        </p:blipFill>
        <p:spPr>
          <a:xfrm>
            <a:off x="4666566" y="96964"/>
            <a:ext cx="2856060" cy="1428031"/>
          </a:xfrm>
          <a:prstGeom prst="rect">
            <a:avLst/>
          </a:prstGeom>
          <a:noFill/>
          <a:ln w="9525">
            <a:noFill/>
          </a:ln>
        </p:spPr>
      </p:pic>
      <p:sp>
        <p:nvSpPr>
          <p:cNvPr id="2" name="文本框 1"/>
          <p:cNvSpPr txBox="1"/>
          <p:nvPr/>
        </p:nvSpPr>
        <p:spPr>
          <a:xfrm>
            <a:off x="1886585" y="5079365"/>
            <a:ext cx="8420735" cy="136842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模板：</a:t>
            </a:r>
            <a:r>
              <a:rPr lang="zh-CN" altLang="en-US" sz="1200">
                <a:latin typeface="微软雅黑" panose="020b0503020204020204" charset="-122"/>
                <a:ea typeface="微软雅黑"/>
                <a:cs typeface="微软雅黑" panose="020b0503020204020204" charset="-122"/>
                <a:hlinkClick r:id="rId11" action="ppaction://hlinkfile"/>
              </a:rPr>
              <a:t>简洁模板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2" action="ppaction://hlinkfile"/>
              </a:rPr>
              <a:t>商务模板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3" action="ppaction://hlinkfile"/>
              </a:rPr>
              <a:t>自然风景</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4" action="ppaction://hlinkfile"/>
              </a:rPr>
              <a:t>时尚模板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5" action="ppaction://hlinkfile"/>
              </a:rPr>
              <a:t>古典模板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6" action="ppaction://hlinkfile"/>
              </a:rPr>
              <a:t>浪漫爱情</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7" action="ppaction://hlinkfile"/>
              </a:rPr>
              <a:t>卡通动漫</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8" action="ppaction://hlinkfile"/>
              </a:rPr>
              <a:t>艺术设计</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9" action="ppaction://hlinkfile"/>
              </a:rPr>
              <a:t>主题班会</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0" action="ppaction://hlinkfile"/>
              </a:rPr>
              <a:t>背景图片</a:t>
            </a:r>
            <a:endParaRPr lang="zh-CN" altLang="en-US" sz="1200">
              <a:latin typeface="微软雅黑" panose="020b0503020204020204" charset="-122"/>
              <a:ea typeface="微软雅黑"/>
              <a:cs typeface="微软雅黑" panose="020b0503020204020204" charset="-122"/>
            </a:endParaRPr>
          </a:p>
          <a:p>
            <a:endParaRPr lang="zh-CN" altLang="en-US" sz="1200">
              <a:latin typeface="微软雅黑" panose="020b0503020204020204" charset="-122"/>
              <a:ea typeface="微软雅黑"/>
              <a:cs typeface="微软雅黑" panose="020b0503020204020204" charset="-122"/>
            </a:endParaRPr>
          </a:p>
          <a:p>
            <a:r>
              <a:rPr lang="zh-CN" altLang="en-US" sz="1200" b="1">
                <a:latin typeface="微软雅黑" panose="020b0503020204020204" charset="-122"/>
                <a:ea typeface="微软雅黑"/>
                <a:cs typeface="微软雅黑" panose="020b0503020204020204" charset="-122"/>
              </a:rPr>
              <a:t>行业</a:t>
            </a:r>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a:t>
            </a:r>
            <a:r>
              <a:rPr lang="zh-CN" altLang="en-US" sz="1200">
                <a:latin typeface="微软雅黑" panose="020b0503020204020204" charset="-122"/>
                <a:ea typeface="微软雅黑"/>
                <a:cs typeface="微软雅黑" panose="020b0503020204020204" charset="-122"/>
                <a:hlinkClick r:id="rId21" action="ppaction://hlinkfile"/>
              </a:rPr>
              <a:t>党政军事</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2" action="ppaction://hlinkfile"/>
              </a:rPr>
              <a:t>科技模板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3" action="ppaction://hlinkfile"/>
              </a:rPr>
              <a:t>工业机械</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4" action="ppaction://hlinkfile"/>
              </a:rPr>
              <a:t>医学医疗</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5" action="ppaction://hlinkfile"/>
              </a:rPr>
              <a:t>旅游旅行</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6" action="ppaction://hlinkfile"/>
              </a:rPr>
              <a:t>金融理财</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7" action="ppaction://hlinkfile"/>
              </a:rPr>
              <a:t>餐饮美食</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8" action="ppaction://hlinkfile"/>
              </a:rPr>
              <a:t>教育培训</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9" action="ppaction://hlinkfile"/>
              </a:rPr>
              <a:t>教学说课</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0" action="ppaction://hlinkfile"/>
              </a:rPr>
              <a:t>营销销售</a:t>
            </a:r>
            <a:endParaRPr lang="zh-CN" altLang="en-US" sz="1200">
              <a:latin typeface="微软雅黑" panose="020b0503020204020204" charset="-122"/>
              <a:ea typeface="微软雅黑"/>
              <a:cs typeface="微软雅黑" panose="020b0503020204020204" charset="-122"/>
            </a:endParaRPr>
          </a:p>
          <a:p>
            <a:endParaRPr lang="zh-CN" altLang="en-US" sz="1200">
              <a:latin typeface="微软雅黑" panose="020b0503020204020204" charset="-122"/>
              <a:ea typeface="微软雅黑"/>
              <a:cs typeface="微软雅黑" panose="020b0503020204020204" charset="-122"/>
            </a:endParaRPr>
          </a:p>
          <a:p>
            <a:r>
              <a:rPr lang="zh-CN" altLang="en-US" sz="1200" b="1">
                <a:latin typeface="微软雅黑" panose="020b0503020204020204" charset="-122"/>
                <a:ea typeface="微软雅黑"/>
                <a:cs typeface="微软雅黑" panose="020b0503020204020204" charset="-122"/>
              </a:rPr>
              <a:t>工作</a:t>
            </a:r>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a:t>
            </a:r>
            <a:r>
              <a:rPr lang="zh-CN" altLang="en-US" sz="1200">
                <a:latin typeface="微软雅黑" panose="020b0503020204020204" charset="-122"/>
                <a:ea typeface="微软雅黑"/>
                <a:cs typeface="微软雅黑" panose="020b0503020204020204" charset="-122"/>
                <a:hlinkClick r:id="rId31" action="ppaction://hlinkfile"/>
              </a:rPr>
              <a:t>工作汇报</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2" action="ppaction://hlinkfile"/>
              </a:rPr>
              <a:t>毕业答辩</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3" action="ppaction://hlinkfile"/>
              </a:rPr>
              <a:t>工作培训</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4" action="ppaction://hlinkfile"/>
              </a:rPr>
              <a:t>述职报告</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5" action="ppaction://hlinkfile"/>
              </a:rPr>
              <a:t>分析报告</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6" action="ppaction://hlinkfile"/>
              </a:rPr>
              <a:t>个人简历</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7" action="ppaction://hlinkfile"/>
              </a:rPr>
              <a:t>公司简介</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6" action="ppaction://hlinkfile"/>
              </a:rPr>
              <a:t>商业金融</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8" action="ppaction://hlinkfile"/>
              </a:rPr>
              <a:t>工作总结</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9" action="ppaction://hlinkfile"/>
              </a:rPr>
              <a:t>团队管理</a:t>
            </a:r>
            <a:endParaRPr lang="zh-CN" altLang="en-US" sz="1000">
              <a:latin typeface="微软雅黑" panose="020b0503020204020204" charset="-122"/>
              <a:ea typeface="微软雅黑"/>
              <a:cs typeface="微软雅黑" panose="020b0503020204020204" charset="-122"/>
            </a:endParaRPr>
          </a:p>
          <a:p>
            <a:endParaRPr lang="zh-CN" altLang="en-US" sz="900">
              <a:latin typeface="微软雅黑" panose="020b0503020204020204" charset="-122"/>
              <a:ea typeface="微软雅黑"/>
              <a:cs typeface="微软雅黑" panose="020b0503020204020204" charset="-122"/>
            </a:endParaRPr>
          </a:p>
          <a:p>
            <a:pPr algn="ctr"/>
            <a:r>
              <a:rPr lang="en-US" altLang="zh-CN" sz="140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rPr>
              <a:t>More+</a:t>
            </a:r>
            <a:endParaRPr lang="en-US" altLang="zh-CN" sz="140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endParaRPr>
          </a:p>
        </p:txBody>
      </p:sp>
    </p:spTree>
  </p:cSld>
  <p:clrMapOvr>
    <a:masterClrMapping/>
  </p:clrMapOvr>
  <p:transition spd="med" advClick="0" advTm="0">
    <p:push dir="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rcRect t="21187" b="27684"/>
          <a:stretch>
            <a:fillRect/>
          </a:stretch>
        </p:blipFill>
        <p:spPr>
          <a:xfrm>
            <a:off x="0" y="0"/>
            <a:ext cx="12192000" cy="6858000"/>
          </a:xfrm>
          <a:prstGeom prst="rect">
            <a:avLst/>
          </a:prstGeom>
        </p:spPr>
      </p:pic>
      <p:sp>
        <p:nvSpPr>
          <p:cNvPr id="2" name="矩形 1"/>
          <p:cNvSpPr/>
          <p:nvPr/>
        </p:nvSpPr>
        <p:spPr>
          <a:xfrm>
            <a:off x="0" y="0"/>
            <a:ext cx="12192000" cy="6858000"/>
          </a:xfrm>
          <a:prstGeom prst="rect">
            <a:avLst/>
          </a:prstGeom>
          <a:solidFill>
            <a:schemeClr val="tx1">
              <a:lumMod val="95000"/>
              <a:lumOff val="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椭圆 59"/>
          <p:cNvSpPr/>
          <p:nvPr/>
        </p:nvSpPr>
        <p:spPr>
          <a:xfrm>
            <a:off x="4103914" y="434105"/>
            <a:ext cx="647700" cy="647700"/>
          </a:xfrm>
          <a:prstGeom prst="ellipse">
            <a:avLst/>
          </a:prstGeom>
          <a:solidFill>
            <a:srgbClr val="F0F2E4">
              <a:alpha val="65000"/>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1682192" y="1230148"/>
            <a:ext cx="4532078" cy="4502996"/>
            <a:chOff x="1245373" y="996543"/>
            <a:chExt cx="5002306" cy="4970205"/>
          </a:xfrm>
        </p:grpSpPr>
        <p:sp>
          <p:nvSpPr>
            <p:cNvPr id="45" name="任意多边形 44"/>
            <p:cNvSpPr/>
            <p:nvPr/>
          </p:nvSpPr>
          <p:spPr>
            <a:xfrm flipV="1">
              <a:off x="1245373" y="1632022"/>
              <a:ext cx="1710690" cy="895350"/>
            </a:xfrm>
            <a:custGeom>
              <a:gdLst>
                <a:gd name="connsiteX0" fmla="*/ 519303 w 1710690"/>
                <a:gd name="connsiteY0" fmla="*/ 0 h 895350"/>
                <a:gd name="connsiteX1" fmla="*/ 0 w 1710690"/>
                <a:gd name="connsiteY1" fmla="*/ 895350 h 895350"/>
                <a:gd name="connsiteX2" fmla="*/ 1710690 w 1710690"/>
                <a:gd name="connsiteY2" fmla="*/ 891540 h 895350"/>
                <a:gd name="connsiteX3" fmla="*/ 1710690 w 1710690"/>
                <a:gd name="connsiteY3" fmla="*/ 892941 h 896751"/>
                <a:gd name="connsiteX4" fmla="*/ 0 w 1657350"/>
                <a:gd name="connsiteY4" fmla="*/ 895350 h 895350"/>
              </a:gdLst>
              <a:cxnLst>
                <a:cxn ang="0">
                  <a:pos x="connsiteX0" y="connsiteY0"/>
                </a:cxn>
                <a:cxn ang="0">
                  <a:pos x="connsiteX1" y="connsiteY1"/>
                </a:cxn>
                <a:cxn ang="0">
                  <a:pos x="connsiteX2" y="connsiteY2"/>
                </a:cxn>
              </a:cxnLst>
              <a:rect l="l" t="t" r="r" b="b"/>
              <a:pathLst>
                <a:path w="1710689" h="895350">
                  <a:moveTo>
                    <a:pt x="519303" y="0"/>
                  </a:moveTo>
                  <a:lnTo>
                    <a:pt x="0" y="895350"/>
                  </a:lnTo>
                  <a:lnTo>
                    <a:pt x="1710690" y="89154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任意多边形 36"/>
            <p:cNvSpPr/>
            <p:nvPr/>
          </p:nvSpPr>
          <p:spPr>
            <a:xfrm flipV="1">
              <a:off x="2568775" y="3966812"/>
              <a:ext cx="2359540" cy="1999936"/>
            </a:xfrm>
            <a:custGeom>
              <a:gdLst>
                <a:gd name="connsiteX0" fmla="*/ 1361695 w 1361695"/>
                <a:gd name="connsiteY0" fmla="*/ 1154168 h 1154168"/>
                <a:gd name="connsiteX1" fmla="*/ 692277 w 1361695"/>
                <a:gd name="connsiteY1" fmla="*/ 0 h 1154168"/>
                <a:gd name="connsiteX2" fmla="*/ 0 w 1361695"/>
                <a:gd name="connsiteY2" fmla="*/ 1150358 h 1154168"/>
                <a:gd name="connsiteX3" fmla="*/ 0 w 1338835"/>
                <a:gd name="connsiteY3" fmla="*/ 1154168 h 1154168"/>
              </a:gdLst>
              <a:cxnLst>
                <a:cxn ang="0">
                  <a:pos x="connsiteX0" y="connsiteY0"/>
                </a:cxn>
                <a:cxn ang="0">
                  <a:pos x="connsiteX1" y="connsiteY1"/>
                </a:cxn>
                <a:cxn ang="0">
                  <a:pos x="connsiteX2" y="connsiteY2"/>
                </a:cxn>
              </a:cxnLst>
              <a:rect l="l" t="t" r="r" b="b"/>
              <a:pathLst>
                <a:path w="1361695" h="1154168">
                  <a:moveTo>
                    <a:pt x="1361695" y="1154168"/>
                  </a:moveTo>
                  <a:lnTo>
                    <a:pt x="692277" y="0"/>
                  </a:lnTo>
                  <a:cubicBezTo>
                    <a:pt x="469138" y="384723"/>
                    <a:pt x="0" y="1150358"/>
                    <a:pt x="0" y="1150358"/>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任意多边形 52"/>
            <p:cNvSpPr/>
            <p:nvPr/>
          </p:nvSpPr>
          <p:spPr>
            <a:xfrm flipV="1">
              <a:off x="1514403" y="1784421"/>
              <a:ext cx="1438969" cy="711574"/>
            </a:xfrm>
            <a:custGeom>
              <a:gdLst>
                <a:gd name="connsiteX0" fmla="*/ 409756 w 1438969"/>
                <a:gd name="connsiteY0" fmla="*/ 0 h 711574"/>
                <a:gd name="connsiteX1" fmla="*/ 0 w 1438969"/>
                <a:gd name="connsiteY1" fmla="*/ 711574 h 711574"/>
                <a:gd name="connsiteX2" fmla="*/ 1438969 w 1438969"/>
                <a:gd name="connsiteY2" fmla="*/ 708885 h 711574"/>
                <a:gd name="connsiteX3" fmla="*/ 1438969 w 1438969"/>
                <a:gd name="connsiteY3" fmla="*/ 594433 h 597122"/>
                <a:gd name="connsiteX4" fmla="*/ 0 w 1401318"/>
                <a:gd name="connsiteY4" fmla="*/ 597122 h 597122"/>
              </a:gdLst>
              <a:cxnLst>
                <a:cxn ang="0">
                  <a:pos x="connsiteX0" y="connsiteY0"/>
                </a:cxn>
                <a:cxn ang="0">
                  <a:pos x="connsiteX1" y="connsiteY1"/>
                </a:cxn>
                <a:cxn ang="0">
                  <a:pos x="connsiteX2" y="connsiteY2"/>
                </a:cxn>
              </a:cxnLst>
              <a:rect l="l" t="t" r="r" b="b"/>
              <a:pathLst>
                <a:path w="1438969" h="711574">
                  <a:moveTo>
                    <a:pt x="409756" y="0"/>
                  </a:moveTo>
                  <a:lnTo>
                    <a:pt x="0" y="711574"/>
                  </a:lnTo>
                  <a:lnTo>
                    <a:pt x="1438969" y="708885"/>
                  </a:lnTo>
                </a:path>
              </a:pathLst>
            </a:custGeom>
            <a:noFill/>
            <a:ln w="1016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任意多边形 23"/>
            <p:cNvSpPr/>
            <p:nvPr/>
          </p:nvSpPr>
          <p:spPr>
            <a:xfrm flipV="1">
              <a:off x="2757191" y="4066311"/>
              <a:ext cx="2001754" cy="1719078"/>
            </a:xfrm>
            <a:custGeom>
              <a:gdLst>
                <a:gd name="connsiteX0" fmla="*/ 1000124 w 1000124"/>
                <a:gd name="connsiteY0" fmla="*/ 858892 h 858892"/>
                <a:gd name="connsiteX1" fmla="*/ 501967 w 1000124"/>
                <a:gd name="connsiteY1" fmla="*/ 0 h 858892"/>
                <a:gd name="connsiteX2" fmla="*/ 0 w 1000124"/>
                <a:gd name="connsiteY2" fmla="*/ 855082 h 858892"/>
                <a:gd name="connsiteX3" fmla="*/ 0 w 996314"/>
                <a:gd name="connsiteY3" fmla="*/ 858892 h 858892"/>
              </a:gdLst>
              <a:cxnLst>
                <a:cxn ang="0">
                  <a:pos x="connsiteX0" y="connsiteY0"/>
                </a:cxn>
                <a:cxn ang="0">
                  <a:pos x="connsiteX1" y="connsiteY1"/>
                </a:cxn>
                <a:cxn ang="0">
                  <a:pos x="connsiteX2" y="connsiteY2"/>
                </a:cxn>
              </a:cxnLst>
              <a:rect l="l" t="t" r="r" b="b"/>
              <a:pathLst>
                <a:path w="1000124" h="858892">
                  <a:moveTo>
                    <a:pt x="1000124" y="858892"/>
                  </a:moveTo>
                  <a:lnTo>
                    <a:pt x="501967" y="0"/>
                  </a:lnTo>
                  <a:cubicBezTo>
                    <a:pt x="335915" y="286297"/>
                    <a:pt x="0" y="855082"/>
                    <a:pt x="0" y="855082"/>
                  </a:cubicBezTo>
                </a:path>
              </a:pathLst>
            </a:custGeom>
            <a:noFill/>
            <a:ln w="1016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任意多边形 48"/>
            <p:cNvSpPr/>
            <p:nvPr/>
          </p:nvSpPr>
          <p:spPr>
            <a:xfrm flipH="1" flipV="1">
              <a:off x="4536989" y="1632022"/>
              <a:ext cx="1710690" cy="895350"/>
            </a:xfrm>
            <a:custGeom>
              <a:gdLst>
                <a:gd name="connsiteX0" fmla="*/ 519303 w 1710690"/>
                <a:gd name="connsiteY0" fmla="*/ 0 h 895350"/>
                <a:gd name="connsiteX1" fmla="*/ 0 w 1710690"/>
                <a:gd name="connsiteY1" fmla="*/ 895350 h 895350"/>
                <a:gd name="connsiteX2" fmla="*/ 1710690 w 1710690"/>
                <a:gd name="connsiteY2" fmla="*/ 891540 h 895350"/>
                <a:gd name="connsiteX3" fmla="*/ 1710690 w 1710690"/>
                <a:gd name="connsiteY3" fmla="*/ 892941 h 896751"/>
                <a:gd name="connsiteX4" fmla="*/ 0 w 1657350"/>
                <a:gd name="connsiteY4" fmla="*/ 895350 h 895350"/>
              </a:gdLst>
              <a:cxnLst>
                <a:cxn ang="0">
                  <a:pos x="connsiteX0" y="connsiteY0"/>
                </a:cxn>
                <a:cxn ang="0">
                  <a:pos x="connsiteX1" y="connsiteY1"/>
                </a:cxn>
                <a:cxn ang="0">
                  <a:pos x="connsiteX2" y="connsiteY2"/>
                </a:cxn>
              </a:cxnLst>
              <a:rect l="l" t="t" r="r" b="b"/>
              <a:pathLst>
                <a:path w="1710689" h="895350">
                  <a:moveTo>
                    <a:pt x="519303" y="0"/>
                  </a:moveTo>
                  <a:lnTo>
                    <a:pt x="0" y="895350"/>
                  </a:lnTo>
                  <a:lnTo>
                    <a:pt x="1710690" y="89154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任意多边形 58"/>
            <p:cNvSpPr/>
            <p:nvPr/>
          </p:nvSpPr>
          <p:spPr>
            <a:xfrm flipH="1" flipV="1">
              <a:off x="4534298" y="1784421"/>
              <a:ext cx="1438969" cy="711574"/>
            </a:xfrm>
            <a:custGeom>
              <a:gdLst>
                <a:gd name="connsiteX0" fmla="*/ 409756 w 1438969"/>
                <a:gd name="connsiteY0" fmla="*/ 0 h 711574"/>
                <a:gd name="connsiteX1" fmla="*/ 0 w 1438969"/>
                <a:gd name="connsiteY1" fmla="*/ 711574 h 711574"/>
                <a:gd name="connsiteX2" fmla="*/ 1438969 w 1438969"/>
                <a:gd name="connsiteY2" fmla="*/ 708885 h 711574"/>
                <a:gd name="connsiteX3" fmla="*/ 1438969 w 1438969"/>
                <a:gd name="connsiteY3" fmla="*/ 594433 h 597122"/>
                <a:gd name="connsiteX4" fmla="*/ 0 w 1401318"/>
                <a:gd name="connsiteY4" fmla="*/ 597122 h 597122"/>
              </a:gdLst>
              <a:cxnLst>
                <a:cxn ang="0">
                  <a:pos x="connsiteX0" y="connsiteY0"/>
                </a:cxn>
                <a:cxn ang="0">
                  <a:pos x="connsiteX1" y="connsiteY1"/>
                </a:cxn>
                <a:cxn ang="0">
                  <a:pos x="connsiteX2" y="connsiteY2"/>
                </a:cxn>
              </a:cxnLst>
              <a:rect l="l" t="t" r="r" b="b"/>
              <a:pathLst>
                <a:path w="1438969" h="711574">
                  <a:moveTo>
                    <a:pt x="409756" y="0"/>
                  </a:moveTo>
                  <a:lnTo>
                    <a:pt x="0" y="711574"/>
                  </a:lnTo>
                  <a:lnTo>
                    <a:pt x="1438969" y="708885"/>
                  </a:lnTo>
                </a:path>
              </a:pathLst>
            </a:custGeom>
            <a:noFill/>
            <a:ln w="1016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4" name="组合 73"/>
            <p:cNvGrpSpPr/>
            <p:nvPr/>
          </p:nvGrpSpPr>
          <p:grpSpPr>
            <a:xfrm>
              <a:off x="2982602" y="996543"/>
              <a:ext cx="1593372" cy="1133196"/>
              <a:chOff x="1743075" y="720725"/>
              <a:chExt cx="5573713" cy="3963988"/>
            </a:xfrm>
            <a:solidFill>
              <a:schemeClr val="bg1"/>
            </a:solidFill>
          </p:grpSpPr>
          <p:sp>
            <p:nvSpPr>
              <p:cNvPr id="75" name="Freeform 27"/>
              <p:cNvSpPr/>
              <p:nvPr/>
            </p:nvSpPr>
            <p:spPr bwMode="auto">
              <a:xfrm>
                <a:off x="1743075" y="720725"/>
                <a:ext cx="5573713" cy="2676525"/>
              </a:xfrm>
              <a:custGeom>
                <a:gdLst>
                  <a:gd name="T0" fmla="*/ 944 w 2050"/>
                  <a:gd name="T1" fmla="*/ 28 h 988"/>
                  <a:gd name="T2" fmla="*/ 1101 w 2050"/>
                  <a:gd name="T3" fmla="*/ 25 h 988"/>
                  <a:gd name="T4" fmla="*/ 2021 w 2050"/>
                  <a:gd name="T5" fmla="*/ 464 h 988"/>
                  <a:gd name="T6" fmla="*/ 2049 w 2050"/>
                  <a:gd name="T7" fmla="*/ 497 h 988"/>
                  <a:gd name="T8" fmla="*/ 2022 w 2050"/>
                  <a:gd name="T9" fmla="*/ 526 h 988"/>
                  <a:gd name="T10" fmla="*/ 1090 w 2050"/>
                  <a:gd name="T11" fmla="*/ 970 h 988"/>
                  <a:gd name="T12" fmla="*/ 966 w 2050"/>
                  <a:gd name="T13" fmla="*/ 973 h 988"/>
                  <a:gd name="T14" fmla="*/ 637 w 2050"/>
                  <a:gd name="T15" fmla="*/ 817 h 988"/>
                  <a:gd name="T16" fmla="*/ 573 w 2050"/>
                  <a:gd name="T17" fmla="*/ 784 h 988"/>
                  <a:gd name="T18" fmla="*/ 579 w 2050"/>
                  <a:gd name="T19" fmla="*/ 763 h 988"/>
                  <a:gd name="T20" fmla="*/ 972 w 2050"/>
                  <a:gd name="T21" fmla="*/ 559 h 988"/>
                  <a:gd name="T22" fmla="*/ 1099 w 2050"/>
                  <a:gd name="T23" fmla="*/ 550 h 988"/>
                  <a:gd name="T24" fmla="*/ 1138 w 2050"/>
                  <a:gd name="T25" fmla="*/ 500 h 988"/>
                  <a:gd name="T26" fmla="*/ 1110 w 2050"/>
                  <a:gd name="T27" fmla="*/ 448 h 988"/>
                  <a:gd name="T28" fmla="*/ 996 w 2050"/>
                  <a:gd name="T29" fmla="*/ 427 h 988"/>
                  <a:gd name="T30" fmla="*/ 922 w 2050"/>
                  <a:gd name="T31" fmla="*/ 466 h 988"/>
                  <a:gd name="T32" fmla="*/ 916 w 2050"/>
                  <a:gd name="T33" fmla="*/ 516 h 988"/>
                  <a:gd name="T34" fmla="*/ 521 w 2050"/>
                  <a:gd name="T35" fmla="*/ 721 h 988"/>
                  <a:gd name="T36" fmla="*/ 500 w 2050"/>
                  <a:gd name="T37" fmla="*/ 749 h 988"/>
                  <a:gd name="T38" fmla="*/ 269 w 2050"/>
                  <a:gd name="T39" fmla="*/ 641 h 988"/>
                  <a:gd name="T40" fmla="*/ 28 w 2050"/>
                  <a:gd name="T41" fmla="*/ 526 h 988"/>
                  <a:gd name="T42" fmla="*/ 1 w 2050"/>
                  <a:gd name="T43" fmla="*/ 493 h 988"/>
                  <a:gd name="T44" fmla="*/ 31 w 2050"/>
                  <a:gd name="T45" fmla="*/ 463 h 988"/>
                  <a:gd name="T46" fmla="*/ 944 w 2050"/>
                  <a:gd name="T47" fmla="*/ 28 h 98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50" h="986">
                    <a:moveTo>
                      <a:pt x="944" y="28"/>
                    </a:moveTo>
                    <a:cubicBezTo>
                      <a:pt x="992" y="1"/>
                      <a:pt x="1053" y="0"/>
                      <a:pt x="1101" y="25"/>
                    </a:cubicBezTo>
                    <a:cubicBezTo>
                      <a:pt x="1408" y="172"/>
                      <a:pt x="1715" y="318"/>
                      <a:pt x="2021" y="464"/>
                    </a:cubicBezTo>
                    <a:cubicBezTo>
                      <a:pt x="2035" y="470"/>
                      <a:pt x="2050" y="481"/>
                      <a:pt x="2049" y="497"/>
                    </a:cubicBezTo>
                    <a:cubicBezTo>
                      <a:pt x="2047" y="512"/>
                      <a:pt x="2034" y="521"/>
                      <a:pt x="2022" y="526"/>
                    </a:cubicBezTo>
                    <a:cubicBezTo>
                      <a:pt x="1711" y="674"/>
                      <a:pt x="1400" y="822"/>
                      <a:pt x="1090" y="970"/>
                    </a:cubicBezTo>
                    <a:cubicBezTo>
                      <a:pt x="1051" y="988"/>
                      <a:pt x="1005" y="988"/>
                      <a:pt x="966" y="973"/>
                    </a:cubicBezTo>
                    <a:cubicBezTo>
                      <a:pt x="856" y="921"/>
                      <a:pt x="747" y="869"/>
                      <a:pt x="637" y="817"/>
                    </a:cubicBezTo>
                    <a:cubicBezTo>
                      <a:pt x="616" y="806"/>
                      <a:pt x="594" y="797"/>
                      <a:pt x="573" y="784"/>
                    </a:cubicBezTo>
                    <a:cubicBezTo>
                      <a:pt x="567" y="777"/>
                      <a:pt x="570" y="766"/>
                      <a:pt x="579" y="763"/>
                    </a:cubicBezTo>
                    <a:cubicBezTo>
                      <a:pt x="710" y="695"/>
                      <a:pt x="841" y="627"/>
                      <a:pt x="972" y="559"/>
                    </a:cubicBezTo>
                    <a:cubicBezTo>
                      <a:pt x="1013" y="572"/>
                      <a:pt x="1060" y="570"/>
                      <a:pt x="1099" y="550"/>
                    </a:cubicBezTo>
                    <a:cubicBezTo>
                      <a:pt x="1118" y="540"/>
                      <a:pt x="1136" y="523"/>
                      <a:pt x="1138" y="500"/>
                    </a:cubicBezTo>
                    <a:cubicBezTo>
                      <a:pt x="1141" y="479"/>
                      <a:pt x="1126" y="460"/>
                      <a:pt x="1110" y="448"/>
                    </a:cubicBezTo>
                    <a:cubicBezTo>
                      <a:pt x="1077" y="426"/>
                      <a:pt x="1035" y="421"/>
                      <a:pt x="996" y="427"/>
                    </a:cubicBezTo>
                    <a:cubicBezTo>
                      <a:pt x="968" y="432"/>
                      <a:pt x="940" y="443"/>
                      <a:pt x="922" y="466"/>
                    </a:cubicBezTo>
                    <a:cubicBezTo>
                      <a:pt x="911" y="480"/>
                      <a:pt x="908" y="499"/>
                      <a:pt x="916" y="516"/>
                    </a:cubicBezTo>
                    <a:cubicBezTo>
                      <a:pt x="784" y="584"/>
                      <a:pt x="652" y="652"/>
                      <a:pt x="521" y="721"/>
                    </a:cubicBezTo>
                    <a:cubicBezTo>
                      <a:pt x="509" y="725"/>
                      <a:pt x="500" y="736"/>
                      <a:pt x="500" y="749"/>
                    </a:cubicBezTo>
                    <a:cubicBezTo>
                      <a:pt x="422" y="715"/>
                      <a:pt x="346" y="677"/>
                      <a:pt x="269" y="641"/>
                    </a:cubicBezTo>
                    <a:cubicBezTo>
                      <a:pt x="189" y="602"/>
                      <a:pt x="108" y="564"/>
                      <a:pt x="28" y="526"/>
                    </a:cubicBezTo>
                    <a:cubicBezTo>
                      <a:pt x="15" y="520"/>
                      <a:pt x="0" y="509"/>
                      <a:pt x="1" y="493"/>
                    </a:cubicBezTo>
                    <a:cubicBezTo>
                      <a:pt x="3" y="478"/>
                      <a:pt x="18" y="469"/>
                      <a:pt x="31" y="463"/>
                    </a:cubicBezTo>
                    <a:cubicBezTo>
                      <a:pt x="335" y="318"/>
                      <a:pt x="640" y="173"/>
                      <a:pt x="944" y="28"/>
                    </a:cubicBezTo>
                    <a:close/>
                  </a:path>
                </a:pathLst>
              </a:custGeom>
              <a:grpFill/>
              <a:ln>
                <a:noFill/>
              </a:ln>
            </p:spPr>
            <p:txBody>
              <a:bodyPr vert="horz" wrap="square" lIns="91440" tIns="45720" rIns="91440" bIns="45720" numCol="1" anchor="t" anchorCtr="0" compatLnSpc="1"/>
              <a:lstStyle/>
              <a:p>
                <a:endParaRPr lang="zh-CN" altLang="en-US">
                  <a:solidFill>
                    <a:srgbClr val="222524"/>
                  </a:solidFill>
                </a:endParaRPr>
              </a:p>
            </p:txBody>
          </p:sp>
          <p:sp>
            <p:nvSpPr>
              <p:cNvPr id="76" name="Freeform 28"/>
              <p:cNvSpPr/>
              <p:nvPr/>
            </p:nvSpPr>
            <p:spPr bwMode="auto">
              <a:xfrm>
                <a:off x="2773363" y="2760663"/>
                <a:ext cx="236538" cy="971550"/>
              </a:xfrm>
              <a:custGeom>
                <a:gdLst>
                  <a:gd name="T0" fmla="*/ 0 w 87"/>
                  <a:gd name="T1" fmla="*/ 0 h 359"/>
                  <a:gd name="T2" fmla="*/ 87 w 87"/>
                  <a:gd name="T3" fmla="*/ 42 h 359"/>
                  <a:gd name="T4" fmla="*/ 48 w 87"/>
                  <a:gd name="T5" fmla="*/ 359 h 359"/>
                  <a:gd name="T6" fmla="*/ 0 w 87"/>
                  <a:gd name="T7" fmla="*/ 252 h 359"/>
                  <a:gd name="T8" fmla="*/ 0 w 87"/>
                  <a:gd name="T9" fmla="*/ 0 h 359"/>
                </a:gdLst>
                <a:cxnLst>
                  <a:cxn ang="0">
                    <a:pos x="T0" y="T1"/>
                  </a:cxn>
                  <a:cxn ang="0">
                    <a:pos x="T2" y="T3"/>
                  </a:cxn>
                  <a:cxn ang="0">
                    <a:pos x="T4" y="T5"/>
                  </a:cxn>
                  <a:cxn ang="0">
                    <a:pos x="T6" y="T7"/>
                  </a:cxn>
                  <a:cxn ang="0">
                    <a:pos x="T8" y="T9"/>
                  </a:cxn>
                </a:cxnLst>
                <a:rect l="0" t="0" r="r" b="b"/>
                <a:pathLst>
                  <a:path w="87" h="359">
                    <a:moveTo>
                      <a:pt x="0" y="0"/>
                    </a:moveTo>
                    <a:cubicBezTo>
                      <a:pt x="29" y="14"/>
                      <a:pt x="58" y="28"/>
                      <a:pt x="87" y="42"/>
                    </a:cubicBezTo>
                    <a:cubicBezTo>
                      <a:pt x="74" y="148"/>
                      <a:pt x="61" y="253"/>
                      <a:pt x="48" y="359"/>
                    </a:cubicBezTo>
                    <a:cubicBezTo>
                      <a:pt x="23" y="328"/>
                      <a:pt x="0" y="293"/>
                      <a:pt x="0" y="252"/>
                    </a:cubicBezTo>
                    <a:cubicBezTo>
                      <a:pt x="1" y="168"/>
                      <a:pt x="0" y="84"/>
                      <a:pt x="0" y="0"/>
                    </a:cubicBezTo>
                    <a:close/>
                  </a:path>
                </a:pathLst>
              </a:custGeom>
              <a:grpFill/>
              <a:ln>
                <a:noFill/>
              </a:ln>
            </p:spPr>
            <p:txBody>
              <a:bodyPr vert="horz" wrap="square" lIns="91440" tIns="45720" rIns="91440" bIns="45720" numCol="1" anchor="t" anchorCtr="0" compatLnSpc="1"/>
              <a:lstStyle/>
              <a:p>
                <a:endParaRPr lang="zh-CN" altLang="en-US">
                  <a:solidFill>
                    <a:srgbClr val="222524"/>
                  </a:solidFill>
                </a:endParaRPr>
              </a:p>
            </p:txBody>
          </p:sp>
          <p:sp>
            <p:nvSpPr>
              <p:cNvPr id="77" name="Freeform 29"/>
              <p:cNvSpPr/>
              <p:nvPr/>
            </p:nvSpPr>
            <p:spPr bwMode="auto">
              <a:xfrm>
                <a:off x="3363913" y="2768600"/>
                <a:ext cx="2900363" cy="1693863"/>
              </a:xfrm>
              <a:custGeom>
                <a:gdLst>
                  <a:gd name="T0" fmla="*/ 496 w 1067"/>
                  <a:gd name="T1" fmla="*/ 275 h 625"/>
                  <a:gd name="T2" fmla="*/ 1067 w 1067"/>
                  <a:gd name="T3" fmla="*/ 0 h 625"/>
                  <a:gd name="T4" fmla="*/ 1067 w 1067"/>
                  <a:gd name="T5" fmla="*/ 253 h 625"/>
                  <a:gd name="T6" fmla="*/ 1022 w 1067"/>
                  <a:gd name="T7" fmla="*/ 353 h 625"/>
                  <a:gd name="T8" fmla="*/ 871 w 1067"/>
                  <a:gd name="T9" fmla="*/ 479 h 625"/>
                  <a:gd name="T10" fmla="*/ 285 w 1067"/>
                  <a:gd name="T11" fmla="*/ 591 h 625"/>
                  <a:gd name="T12" fmla="*/ 52 w 1067"/>
                  <a:gd name="T13" fmla="*/ 518 h 625"/>
                  <a:gd name="T14" fmla="*/ 0 w 1067"/>
                  <a:gd name="T15" fmla="*/ 101 h 625"/>
                  <a:gd name="T16" fmla="*/ 356 w 1067"/>
                  <a:gd name="T17" fmla="*/ 273 h 625"/>
                  <a:gd name="T18" fmla="*/ 496 w 1067"/>
                  <a:gd name="T19" fmla="*/ 275 h 6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7" h="625">
                    <a:moveTo>
                      <a:pt x="496" y="275"/>
                    </a:moveTo>
                    <a:cubicBezTo>
                      <a:pt x="686" y="184"/>
                      <a:pt x="876" y="92"/>
                      <a:pt x="1067" y="0"/>
                    </a:cubicBezTo>
                    <a:cubicBezTo>
                      <a:pt x="1066" y="85"/>
                      <a:pt x="1067" y="169"/>
                      <a:pt x="1067" y="253"/>
                    </a:cubicBezTo>
                    <a:cubicBezTo>
                      <a:pt x="1065" y="291"/>
                      <a:pt x="1044" y="324"/>
                      <a:pt x="1022" y="353"/>
                    </a:cubicBezTo>
                    <a:cubicBezTo>
                      <a:pt x="980" y="404"/>
                      <a:pt x="927" y="445"/>
                      <a:pt x="871" y="479"/>
                    </a:cubicBezTo>
                    <a:cubicBezTo>
                      <a:pt x="697" y="583"/>
                      <a:pt x="486" y="625"/>
                      <a:pt x="285" y="591"/>
                    </a:cubicBezTo>
                    <a:cubicBezTo>
                      <a:pt x="204" y="578"/>
                      <a:pt x="126" y="552"/>
                      <a:pt x="52" y="518"/>
                    </a:cubicBezTo>
                    <a:cubicBezTo>
                      <a:pt x="34" y="379"/>
                      <a:pt x="17" y="240"/>
                      <a:pt x="0" y="101"/>
                    </a:cubicBezTo>
                    <a:cubicBezTo>
                      <a:pt x="118" y="159"/>
                      <a:pt x="238" y="216"/>
                      <a:pt x="356" y="273"/>
                    </a:cubicBezTo>
                    <a:cubicBezTo>
                      <a:pt x="400" y="295"/>
                      <a:pt x="452" y="297"/>
                      <a:pt x="496" y="275"/>
                    </a:cubicBezTo>
                    <a:close/>
                  </a:path>
                </a:pathLst>
              </a:custGeom>
              <a:grpFill/>
              <a:ln>
                <a:noFill/>
              </a:ln>
            </p:spPr>
            <p:txBody>
              <a:bodyPr vert="horz" wrap="square" lIns="91440" tIns="45720" rIns="91440" bIns="45720" numCol="1" anchor="t" anchorCtr="0" compatLnSpc="1"/>
              <a:lstStyle/>
              <a:p>
                <a:endParaRPr lang="zh-CN" altLang="en-US">
                  <a:solidFill>
                    <a:srgbClr val="222524"/>
                  </a:solidFill>
                </a:endParaRPr>
              </a:p>
            </p:txBody>
          </p:sp>
          <p:sp>
            <p:nvSpPr>
              <p:cNvPr id="78" name="Freeform 30"/>
              <p:cNvSpPr/>
              <p:nvPr/>
            </p:nvSpPr>
            <p:spPr bwMode="auto">
              <a:xfrm>
                <a:off x="2974975" y="2955925"/>
                <a:ext cx="404813" cy="1728788"/>
              </a:xfrm>
              <a:custGeom>
                <a:gdLst>
                  <a:gd name="T0" fmla="*/ 0 w 149"/>
                  <a:gd name="T1" fmla="*/ 568 h 638"/>
                  <a:gd name="T2" fmla="*/ 74 w 149"/>
                  <a:gd name="T3" fmla="*/ 0 h 638"/>
                  <a:gd name="T4" fmla="*/ 145 w 149"/>
                  <a:gd name="T5" fmla="*/ 538 h 638"/>
                  <a:gd name="T6" fmla="*/ 149 w 149"/>
                  <a:gd name="T7" fmla="*/ 572 h 638"/>
                  <a:gd name="T8" fmla="*/ 101 w 149"/>
                  <a:gd name="T9" fmla="*/ 629 h 638"/>
                  <a:gd name="T10" fmla="*/ 27 w 149"/>
                  <a:gd name="T11" fmla="*/ 617 h 638"/>
                  <a:gd name="T12" fmla="*/ 0 w 149"/>
                  <a:gd name="T13" fmla="*/ 568 h 638"/>
                </a:gdLst>
                <a:cxnLst>
                  <a:cxn ang="0">
                    <a:pos x="T0" y="T1"/>
                  </a:cxn>
                  <a:cxn ang="0">
                    <a:pos x="T2" y="T3"/>
                  </a:cxn>
                  <a:cxn ang="0">
                    <a:pos x="T4" y="T5"/>
                  </a:cxn>
                  <a:cxn ang="0">
                    <a:pos x="T6" y="T7"/>
                  </a:cxn>
                  <a:cxn ang="0">
                    <a:pos x="T8" y="T9"/>
                  </a:cxn>
                  <a:cxn ang="0">
                    <a:pos x="T10" y="T11"/>
                  </a:cxn>
                  <a:cxn ang="0">
                    <a:pos x="T12" y="T13"/>
                  </a:cxn>
                </a:cxnLst>
                <a:rect l="0" t="0" r="r" b="b"/>
                <a:pathLst>
                  <a:path w="149" h="638">
                    <a:moveTo>
                      <a:pt x="0" y="568"/>
                    </a:moveTo>
                    <a:cubicBezTo>
                      <a:pt x="24" y="379"/>
                      <a:pt x="49" y="190"/>
                      <a:pt x="74" y="0"/>
                    </a:cubicBezTo>
                    <a:cubicBezTo>
                      <a:pt x="98" y="180"/>
                      <a:pt x="121" y="359"/>
                      <a:pt x="145" y="538"/>
                    </a:cubicBezTo>
                    <a:cubicBezTo>
                      <a:pt x="146" y="549"/>
                      <a:pt x="148" y="560"/>
                      <a:pt x="149" y="572"/>
                    </a:cubicBezTo>
                    <a:cubicBezTo>
                      <a:pt x="142" y="596"/>
                      <a:pt x="126" y="620"/>
                      <a:pt x="101" y="629"/>
                    </a:cubicBezTo>
                    <a:cubicBezTo>
                      <a:pt x="77" y="638"/>
                      <a:pt x="47" y="635"/>
                      <a:pt x="27" y="617"/>
                    </a:cubicBezTo>
                    <a:cubicBezTo>
                      <a:pt x="13" y="605"/>
                      <a:pt x="2" y="587"/>
                      <a:pt x="0" y="568"/>
                    </a:cubicBezTo>
                    <a:close/>
                  </a:path>
                </a:pathLst>
              </a:custGeom>
              <a:grpFill/>
              <a:ln>
                <a:noFill/>
              </a:ln>
            </p:spPr>
            <p:txBody>
              <a:bodyPr vert="horz" wrap="square" lIns="91440" tIns="45720" rIns="91440" bIns="45720" numCol="1" anchor="t" anchorCtr="0" compatLnSpc="1"/>
              <a:lstStyle/>
              <a:p>
                <a:endParaRPr lang="zh-CN" altLang="en-US">
                  <a:solidFill>
                    <a:srgbClr val="222524"/>
                  </a:solidFill>
                </a:endParaRPr>
              </a:p>
            </p:txBody>
          </p:sp>
        </p:grpSp>
      </p:grpSp>
      <p:sp>
        <p:nvSpPr>
          <p:cNvPr id="5" name="文本框 4"/>
          <p:cNvSpPr txBox="1"/>
          <p:nvPr/>
        </p:nvSpPr>
        <p:spPr>
          <a:xfrm>
            <a:off x="3076188" y="2419413"/>
            <a:ext cx="1789293" cy="1862048"/>
          </a:xfrm>
          <a:prstGeom prst="rect">
            <a:avLst/>
          </a:prstGeom>
          <a:noFill/>
        </p:spPr>
        <p:txBody>
          <a:bodyPr wrap="square" rtlCol="0">
            <a:spAutoFit/>
          </a:bodyPr>
          <a:lstStyle/>
          <a:p>
            <a:pPr algn="ctr"/>
            <a:r>
              <a:rPr lang="en-US" altLang="zh-CN" sz="11500">
                <a:solidFill>
                  <a:schemeClr val="bg1"/>
                </a:solidFill>
                <a:latin typeface="Road Rage" pitchFamily="50" charset="0"/>
              </a:rPr>
              <a:t>o1</a:t>
            </a:r>
            <a:endParaRPr lang="zh-CN" altLang="en-US" sz="11500">
              <a:solidFill>
                <a:schemeClr val="bg1"/>
              </a:solidFill>
              <a:latin typeface="Road Rage" pitchFamily="50" charset="0"/>
            </a:endParaRPr>
          </a:p>
        </p:txBody>
      </p:sp>
      <p:sp>
        <p:nvSpPr>
          <p:cNvPr id="18" name="文本框 17"/>
          <p:cNvSpPr txBox="1"/>
          <p:nvPr/>
        </p:nvSpPr>
        <p:spPr>
          <a:xfrm>
            <a:off x="5677800" y="2842192"/>
            <a:ext cx="4959929" cy="584775"/>
          </a:xfrm>
          <a:prstGeom prst="rect">
            <a:avLst/>
          </a:prstGeom>
          <a:noFill/>
        </p:spPr>
        <p:txBody>
          <a:bodyPr wrap="square" rtlCol="0">
            <a:spAutoFit/>
          </a:bodyPr>
          <a:lstStyle/>
          <a:p>
            <a:pPr algn="ctr"/>
            <a:r>
              <a:rPr lang="zh-CN" altLang="en-US" sz="3200" b="1">
                <a:solidFill>
                  <a:schemeClr val="bg1"/>
                </a:solidFill>
                <a:latin typeface="微软雅黑" panose="020b0503020204020204" pitchFamily="34" charset="-122"/>
                <a:ea typeface="微软雅黑" panose="020b0503020204020204" pitchFamily="34" charset="-122"/>
              </a:rPr>
              <a:t>选题的背景与意义</a:t>
            </a:r>
            <a:endParaRPr lang="en-US" altLang="zh-CN" sz="3200" b="1">
              <a:solidFill>
                <a:schemeClr val="bg1"/>
              </a:solidFill>
              <a:latin typeface="微软雅黑" panose="020b0503020204020204" pitchFamily="34" charset="-122"/>
              <a:ea typeface="微软雅黑" panose="020b0503020204020204" pitchFamily="34" charset="-122"/>
            </a:endParaRPr>
          </a:p>
        </p:txBody>
      </p:sp>
      <p:sp>
        <p:nvSpPr>
          <p:cNvPr id="19" name="文本框 18"/>
          <p:cNvSpPr txBox="1"/>
          <p:nvPr/>
        </p:nvSpPr>
        <p:spPr>
          <a:xfrm>
            <a:off x="5646711" y="3426967"/>
            <a:ext cx="5022106" cy="400110"/>
          </a:xfrm>
          <a:prstGeom prst="snip1Rect">
            <a:avLst>
              <a:gd name="adj" fmla="val 0"/>
            </a:avLst>
          </a:prstGeom>
          <a:noFill/>
          <a:ln w="28575">
            <a:noFill/>
          </a:ln>
        </p:spPr>
        <p:txBody>
          <a:bodyPr wrap="square" rtlCol="0">
            <a:spAutoFit/>
          </a:bodyPr>
          <a:lstStyle/>
          <a:p>
            <a:pPr algn="ctr"/>
            <a:r>
              <a:rPr lang="en-US" altLang="zh-CN" sz="2000">
                <a:solidFill>
                  <a:schemeClr val="bg1"/>
                </a:solidFill>
                <a:latin typeface="Arial" panose="020b0604020202020204" pitchFamily="34" charset="0"/>
                <a:ea typeface="华文仿宋" panose="02010600040101010101" pitchFamily="2" charset="-122"/>
                <a:cs typeface="Arial" panose="020b0604020202020204" pitchFamily="34" charset="0"/>
              </a:rPr>
              <a:t> Background And Significance</a:t>
            </a:r>
            <a:endParaRPr lang="zh-CN" altLang="en-US" sz="2000">
              <a:ln>
                <a:solidFill>
                  <a:srgbClr val="00762F"/>
                </a:solidFill>
              </a:ln>
              <a:solidFill>
                <a:schemeClr val="bg1"/>
              </a:solidFill>
              <a:latin typeface="Arial" panose="020b0604020202020204" pitchFamily="34" charset="0"/>
              <a:ea typeface="华文仿宋" panose="02010600040101010101" pitchFamily="2" charset="-122"/>
              <a:cs typeface="Arial" panose="020b0604020202020204" pitchFamily="34" charset="0"/>
            </a:endParaRPr>
          </a:p>
        </p:txBody>
      </p:sp>
    </p:spTree>
  </p:cSld>
  <p:clrMapOvr>
    <a:masterClrMapping/>
  </p:clrMapOvr>
  <p:transition/>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rgbClr val="666667"/>
        </a:solidFill>
        <a:effectLst/>
      </p:bgPr>
    </p:bg>
    <p:spTree>
      <p:nvGrpSpPr>
        <p:cNvPr id="1" name=""/>
        <p:cNvGrpSpPr/>
        <p:nvPr/>
      </p:nvGrpSpPr>
      <p:grpSpPr>
        <a:xfrm>
          <a:off x="0" y="0"/>
          <a:ext cx="0" cy="0"/>
        </a:xfrm>
      </p:grpSpPr>
      <p:sp>
        <p:nvSpPr>
          <p:cNvPr id="9" name="矩形 8"/>
          <p:cNvSpPr/>
          <p:nvPr/>
        </p:nvSpPr>
        <p:spPr>
          <a:xfrm>
            <a:off x="476250" y="381000"/>
            <a:ext cx="1143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2023321" y="192670"/>
            <a:ext cx="2031325" cy="562783"/>
          </a:xfrm>
          <a:prstGeom prst="rect">
            <a:avLst/>
          </a:prstGeom>
        </p:spPr>
        <p:txBody>
          <a:bodyPr wrap="none">
            <a:spAutoFit/>
          </a:bodyPr>
          <a:lstStyle/>
          <a:p>
            <a:pPr>
              <a:lnSpc>
                <a:spcPct val="200000"/>
              </a:lnSpc>
            </a:pPr>
            <a:r>
              <a:rPr lang="zh-CN" altLang="en-US">
                <a:solidFill>
                  <a:schemeClr val="bg1"/>
                </a:solidFill>
                <a:latin typeface="微软雅黑" panose="020b0503020204020204" pitchFamily="34" charset="-122"/>
                <a:ea typeface="微软雅黑" panose="020b0503020204020204" pitchFamily="34" charset="-122"/>
              </a:rPr>
              <a:t>选题的背景与意义</a:t>
            </a:r>
            <a:endParaRPr lang="en-US" altLang="zh-CN">
              <a:solidFill>
                <a:schemeClr val="bg1"/>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821076" y="816806"/>
            <a:ext cx="5022106" cy="338554"/>
          </a:xfrm>
          <a:prstGeom prst="snip1Rect">
            <a:avLst>
              <a:gd name="adj" fmla="val 0"/>
            </a:avLst>
          </a:prstGeom>
          <a:noFill/>
          <a:ln w="28575">
            <a:noFill/>
          </a:ln>
        </p:spPr>
        <p:txBody>
          <a:bodyPr wrap="square" rtlCol="0">
            <a:spAutoFit/>
          </a:bodyPr>
          <a:lstStyle/>
          <a:p>
            <a:pPr algn="ctr"/>
            <a:r>
              <a:rPr lang="en-US" altLang="zh-CN" sz="1600">
                <a:solidFill>
                  <a:schemeClr val="bg1"/>
                </a:solidFill>
                <a:latin typeface="Arial" panose="020b0604020202020204" pitchFamily="34" charset="0"/>
                <a:ea typeface="华文仿宋" panose="02010600040101010101" pitchFamily="2" charset="-122"/>
                <a:cs typeface="Arial" panose="020b0604020202020204" pitchFamily="34" charset="0"/>
              </a:rPr>
              <a:t> Background And Significance</a:t>
            </a:r>
            <a:endParaRPr lang="zh-CN" altLang="en-US" sz="1600">
              <a:ln>
                <a:solidFill>
                  <a:srgbClr val="00762F"/>
                </a:solidFill>
              </a:ln>
              <a:solidFill>
                <a:schemeClr val="bg1"/>
              </a:solidFill>
              <a:latin typeface="Arial" panose="020b0604020202020204" pitchFamily="34" charset="0"/>
              <a:ea typeface="华文仿宋" panose="02010600040101010101" pitchFamily="2" charset="-122"/>
              <a:cs typeface="Arial" panose="020b0604020202020204" pitchFamily="34" charset="0"/>
            </a:endParaRPr>
          </a:p>
        </p:txBody>
      </p:sp>
      <p:sp>
        <p:nvSpPr>
          <p:cNvPr id="12" name="文本框 11"/>
          <p:cNvSpPr txBox="1"/>
          <p:nvPr/>
        </p:nvSpPr>
        <p:spPr>
          <a:xfrm>
            <a:off x="727921" y="247621"/>
            <a:ext cx="1540348" cy="1015663"/>
          </a:xfrm>
          <a:prstGeom prst="rect">
            <a:avLst/>
          </a:prstGeom>
          <a:noFill/>
        </p:spPr>
        <p:txBody>
          <a:bodyPr wrap="square" rtlCol="0">
            <a:spAutoFit/>
          </a:bodyPr>
          <a:lstStyle/>
          <a:p>
            <a:pPr algn="ctr"/>
            <a:r>
              <a:rPr lang="en-US" altLang="zh-CN" sz="6000" b="1">
                <a:solidFill>
                  <a:schemeClr val="bg1"/>
                </a:solidFill>
                <a:latin typeface="华文仿宋" panose="02010600040101010101" pitchFamily="2" charset="-122"/>
                <a:ea typeface="华文仿宋" panose="02010600040101010101" pitchFamily="2" charset="-122"/>
              </a:rPr>
              <a:t>01</a:t>
            </a:r>
            <a:endParaRPr lang="zh-CN" altLang="en-US" sz="6000" b="1">
              <a:solidFill>
                <a:schemeClr val="bg1"/>
              </a:solidFill>
              <a:latin typeface="华文仿宋" panose="02010600040101010101" pitchFamily="2" charset="-122"/>
              <a:ea typeface="华文仿宋" panose="02010600040101010101" pitchFamily="2" charset="-122"/>
            </a:endParaRPr>
          </a:p>
        </p:txBody>
      </p:sp>
      <p:sp>
        <p:nvSpPr>
          <p:cNvPr id="13" name="燕尾形 12"/>
          <p:cNvSpPr/>
          <p:nvPr/>
        </p:nvSpPr>
        <p:spPr>
          <a:xfrm>
            <a:off x="11258549" y="5962650"/>
            <a:ext cx="266701" cy="438150"/>
          </a:xfrm>
          <a:prstGeom prst="chevron">
            <a:avLst>
              <a:gd name="adj" fmla="val 6951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14" name="图片 13"/>
          <p:cNvPicPr>
            <a:picLocks noChangeAspect="1"/>
          </p:cNvPicPr>
          <p:nvPr/>
        </p:nvPicPr>
        <p:blipFill>
          <a:blip r:embed="rId2">
            <a:extLst>
              <a:ext uri="{28A0092B-C50C-407E-A947-70E740481C1C}">
                <a14:useLocalDpi xmlns:a14="http://schemas.microsoft.com/office/drawing/2010/main" val="0"/>
              </a:ext>
            </a:extLst>
          </a:blip>
          <a:srcRect t="21187" b="27684"/>
          <a:stretch>
            <a:fillRect/>
          </a:stretch>
        </p:blipFill>
        <p:spPr>
          <a:xfrm>
            <a:off x="1459995" y="2401885"/>
            <a:ext cx="4229100" cy="2378868"/>
          </a:xfrm>
          <a:prstGeom prst="rect">
            <a:avLst/>
          </a:prstGeom>
          <a:effectLst>
            <a:reflection blurRad="6350" stA="52000" endA="300" endPos="35000" dir="5400000" sy="-100000" algn="bl" rotWithShape="0"/>
          </a:effectLst>
        </p:spPr>
      </p:pic>
      <p:sp>
        <p:nvSpPr>
          <p:cNvPr id="15" name="文本框 14"/>
          <p:cNvSpPr txBox="1"/>
          <p:nvPr/>
        </p:nvSpPr>
        <p:spPr>
          <a:xfrm>
            <a:off x="6992433" y="2401885"/>
            <a:ext cx="3453219" cy="1015663"/>
          </a:xfrm>
          <a:prstGeom prst="rect">
            <a:avLst/>
          </a:prstGeom>
          <a:noFill/>
        </p:spPr>
        <p:txBody>
          <a:bodyPr wrap="square" rtlCol="0">
            <a:spAutoFit/>
          </a:bodyPr>
          <a:lstStyle/>
          <a:p>
            <a:pPr algn="just">
              <a:lnSpc>
                <a:spcPct val="125000"/>
              </a:lnSpc>
            </a:pPr>
            <a:r>
              <a:rPr lang="zh-CN" altLang="en-US" sz="120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点击文本框即可进行编辑输入相关内容点击文本框即可进行编辑输入相关内容点击文本框即可进行编辑输入相关内容点击文本框即可进行编辑输入相关内容</a:t>
            </a:r>
            <a:endParaRPr lang="zh-CN" altLang="en-US" sz="1200">
              <a:solidFill>
                <a:schemeClr val="bg1"/>
              </a:solidFill>
              <a:latin typeface="微软雅黑" panose="020b0503020204020204" pitchFamily="34" charset="-122"/>
              <a:ea typeface="微软雅黑" panose="020b0503020204020204" pitchFamily="34" charset="-122"/>
            </a:endParaRPr>
          </a:p>
        </p:txBody>
      </p:sp>
      <p:sp>
        <p:nvSpPr>
          <p:cNvPr id="16" name="TextBox 38"/>
          <p:cNvSpPr txBox="1"/>
          <p:nvPr/>
        </p:nvSpPr>
        <p:spPr>
          <a:xfrm>
            <a:off x="7055627" y="3531738"/>
            <a:ext cx="3314944" cy="738664"/>
          </a:xfrm>
          <a:prstGeom prst="rect">
            <a:avLst/>
          </a:prstGeom>
          <a:noFill/>
        </p:spPr>
        <p:txBody>
          <a:bodyPr wrap="square" lIns="0" tIns="0" rIns="0" bIns="0" rtlCol="0">
            <a:spAutoFit/>
          </a:bodyPr>
          <a:lstStyle/>
          <a:p>
            <a:pPr algn="just"/>
            <a:r>
              <a:rPr lang="en-US" sz="1200">
                <a:solidFill>
                  <a:schemeClr val="bg1"/>
                </a:solidFill>
                <a:latin typeface="Arial" panose="020b0604020202020204" pitchFamily="34" charset="0"/>
                <a:cs typeface="Arial" panose="020b0604020202020204" pitchFamily="34" charset="0"/>
              </a:rPr>
              <a:t>PowerPoint offers word processing, outlining, drawing, graphing, and presentation management tools all designed to be easy to use and learn.</a:t>
            </a:r>
            <a:r>
              <a:rPr lang="en-US" altLang="zh-CN" sz="1200">
                <a:solidFill>
                  <a:schemeClr val="bg1"/>
                </a:solidFill>
                <a:latin typeface="Arial" panose="020b0604020202020204" pitchFamily="34" charset="0"/>
                <a:cs typeface="Arial" panose="020b0604020202020204" pitchFamily="34" charset="0"/>
              </a:rPr>
              <a:t> </a:t>
            </a:r>
            <a:endParaRPr lang="en-US" sz="1200">
              <a:solidFill>
                <a:schemeClr val="bg1"/>
              </a:solidFill>
              <a:latin typeface="Arial" panose="020b0604020202020204" pitchFamily="34" charset="0"/>
              <a:cs typeface="Arial" panose="020b0604020202020204" pitchFamily="34" charset="0"/>
            </a:endParaRPr>
          </a:p>
        </p:txBody>
      </p:sp>
      <p:sp>
        <p:nvSpPr>
          <p:cNvPr id="17" name="文本框 16"/>
          <p:cNvSpPr txBox="1"/>
          <p:nvPr/>
        </p:nvSpPr>
        <p:spPr>
          <a:xfrm>
            <a:off x="6992432" y="4363272"/>
            <a:ext cx="3453219" cy="1015663"/>
          </a:xfrm>
          <a:prstGeom prst="rect">
            <a:avLst/>
          </a:prstGeom>
          <a:noFill/>
        </p:spPr>
        <p:txBody>
          <a:bodyPr wrap="square" rtlCol="0">
            <a:spAutoFit/>
          </a:bodyPr>
          <a:lstStyle/>
          <a:p>
            <a:pPr algn="just">
              <a:lnSpc>
                <a:spcPct val="125000"/>
              </a:lnSpc>
            </a:pPr>
            <a:r>
              <a:rPr lang="zh-CN" altLang="en-US" sz="120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点击文本框即可进行编辑输入相关内容点击文本框即可进行编辑输入相关内容点击文本框即可进行编辑输入相关内容点击文本框即可进行编辑输入相关内容</a:t>
            </a:r>
            <a:endParaRPr lang="zh-CN" altLang="en-US" sz="1200">
              <a:solidFill>
                <a:schemeClr val="bg1"/>
              </a:solidFill>
              <a:latin typeface="微软雅黑" panose="020b0503020204020204" pitchFamily="34" charset="-122"/>
              <a:ea typeface="微软雅黑" panose="020b0503020204020204" pitchFamily="34" charset="-122"/>
            </a:endParaRPr>
          </a:p>
        </p:txBody>
      </p:sp>
      <p:cxnSp>
        <p:nvCxnSpPr>
          <p:cNvPr id="18" name="直接连接符 17"/>
          <p:cNvCxnSpPr/>
          <p:nvPr/>
        </p:nvCxnSpPr>
        <p:spPr>
          <a:xfrm flipH="1">
            <a:off x="6441164" y="2405465"/>
            <a:ext cx="0" cy="307869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rgbClr val="666667"/>
        </a:solidFill>
        <a:effectLst/>
      </p:bgPr>
    </p:bg>
    <p:spTree>
      <p:nvGrpSpPr>
        <p:cNvPr id="1" name=""/>
        <p:cNvGrpSpPr/>
        <p:nvPr/>
      </p:nvGrpSpPr>
      <p:grpSpPr>
        <a:xfrm>
          <a:off x="0" y="0"/>
          <a:ext cx="0" cy="0"/>
        </a:xfrm>
      </p:grpSpPr>
      <p:sp>
        <p:nvSpPr>
          <p:cNvPr id="9" name="矩形 8"/>
          <p:cNvSpPr/>
          <p:nvPr/>
        </p:nvSpPr>
        <p:spPr>
          <a:xfrm>
            <a:off x="476250" y="381000"/>
            <a:ext cx="1143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2023321" y="192670"/>
            <a:ext cx="2031325" cy="562783"/>
          </a:xfrm>
          <a:prstGeom prst="rect">
            <a:avLst/>
          </a:prstGeom>
        </p:spPr>
        <p:txBody>
          <a:bodyPr wrap="none">
            <a:spAutoFit/>
          </a:bodyPr>
          <a:lstStyle/>
          <a:p>
            <a:pPr>
              <a:lnSpc>
                <a:spcPct val="200000"/>
              </a:lnSpc>
            </a:pPr>
            <a:r>
              <a:rPr lang="zh-CN" altLang="en-US">
                <a:solidFill>
                  <a:schemeClr val="bg1"/>
                </a:solidFill>
                <a:latin typeface="微软雅黑" panose="020b0503020204020204" pitchFamily="34" charset="-122"/>
                <a:ea typeface="微软雅黑" panose="020b0503020204020204" pitchFamily="34" charset="-122"/>
              </a:rPr>
              <a:t>选题的背景与意义</a:t>
            </a:r>
            <a:endParaRPr lang="en-US" altLang="zh-CN">
              <a:solidFill>
                <a:schemeClr val="bg1"/>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821076" y="816806"/>
            <a:ext cx="5022106" cy="338554"/>
          </a:xfrm>
          <a:prstGeom prst="snip1Rect">
            <a:avLst>
              <a:gd name="adj" fmla="val 0"/>
            </a:avLst>
          </a:prstGeom>
          <a:noFill/>
          <a:ln w="28575">
            <a:noFill/>
          </a:ln>
        </p:spPr>
        <p:txBody>
          <a:bodyPr wrap="square" rtlCol="0">
            <a:spAutoFit/>
          </a:bodyPr>
          <a:lstStyle/>
          <a:p>
            <a:pPr algn="ctr"/>
            <a:r>
              <a:rPr lang="en-US" altLang="zh-CN" sz="1600">
                <a:solidFill>
                  <a:schemeClr val="bg1"/>
                </a:solidFill>
                <a:latin typeface="Arial" panose="020b0604020202020204" pitchFamily="34" charset="0"/>
                <a:ea typeface="华文仿宋" panose="02010600040101010101" pitchFamily="2" charset="-122"/>
                <a:cs typeface="Arial" panose="020b0604020202020204" pitchFamily="34" charset="0"/>
              </a:rPr>
              <a:t> Background And Significance</a:t>
            </a:r>
            <a:endParaRPr lang="zh-CN" altLang="en-US" sz="1600">
              <a:ln>
                <a:solidFill>
                  <a:srgbClr val="00762F"/>
                </a:solidFill>
              </a:ln>
              <a:solidFill>
                <a:schemeClr val="bg1"/>
              </a:solidFill>
              <a:latin typeface="Arial" panose="020b0604020202020204" pitchFamily="34" charset="0"/>
              <a:ea typeface="华文仿宋" panose="02010600040101010101" pitchFamily="2" charset="-122"/>
              <a:cs typeface="Arial" panose="020b0604020202020204" pitchFamily="34" charset="0"/>
            </a:endParaRPr>
          </a:p>
        </p:txBody>
      </p:sp>
      <p:sp>
        <p:nvSpPr>
          <p:cNvPr id="12" name="文本框 11"/>
          <p:cNvSpPr txBox="1"/>
          <p:nvPr/>
        </p:nvSpPr>
        <p:spPr>
          <a:xfrm>
            <a:off x="727921" y="247621"/>
            <a:ext cx="1540348" cy="1015663"/>
          </a:xfrm>
          <a:prstGeom prst="rect">
            <a:avLst/>
          </a:prstGeom>
          <a:noFill/>
        </p:spPr>
        <p:txBody>
          <a:bodyPr wrap="square" rtlCol="0">
            <a:spAutoFit/>
          </a:bodyPr>
          <a:lstStyle/>
          <a:p>
            <a:pPr algn="ctr"/>
            <a:r>
              <a:rPr lang="en-US" altLang="zh-CN" sz="6000" b="1">
                <a:solidFill>
                  <a:schemeClr val="bg1"/>
                </a:solidFill>
                <a:latin typeface="华文仿宋" panose="02010600040101010101" pitchFamily="2" charset="-122"/>
                <a:ea typeface="华文仿宋" panose="02010600040101010101" pitchFamily="2" charset="-122"/>
              </a:rPr>
              <a:t>01</a:t>
            </a:r>
            <a:endParaRPr lang="zh-CN" altLang="en-US" sz="6000" b="1">
              <a:solidFill>
                <a:schemeClr val="bg1"/>
              </a:solidFill>
              <a:latin typeface="华文仿宋" panose="02010600040101010101" pitchFamily="2" charset="-122"/>
              <a:ea typeface="华文仿宋" panose="02010600040101010101" pitchFamily="2" charset="-122"/>
            </a:endParaRPr>
          </a:p>
        </p:txBody>
      </p:sp>
      <p:sp>
        <p:nvSpPr>
          <p:cNvPr id="13" name="燕尾形 12"/>
          <p:cNvSpPr/>
          <p:nvPr/>
        </p:nvSpPr>
        <p:spPr>
          <a:xfrm>
            <a:off x="11258549" y="5962650"/>
            <a:ext cx="266701" cy="438150"/>
          </a:xfrm>
          <a:prstGeom prst="chevron">
            <a:avLst>
              <a:gd name="adj" fmla="val 6951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4" name="组合 3"/>
          <p:cNvGrpSpPr/>
          <p:nvPr/>
        </p:nvGrpSpPr>
        <p:grpSpPr>
          <a:xfrm>
            <a:off x="1635610" y="1984869"/>
            <a:ext cx="8920780" cy="3431602"/>
            <a:chOff x="1728170" y="2034526"/>
            <a:chExt cx="9187480" cy="3534195"/>
          </a:xfrm>
        </p:grpSpPr>
        <p:sp>
          <p:nvSpPr>
            <p:cNvPr id="59" name="Oval 54"/>
            <p:cNvSpPr>
              <a:spLocks noChangeArrowheads="1"/>
            </p:cNvSpPr>
            <p:nvPr/>
          </p:nvSpPr>
          <p:spPr bwMode="auto">
            <a:xfrm>
              <a:off x="6694377" y="4516976"/>
              <a:ext cx="33531" cy="33599"/>
            </a:xfrm>
            <a:prstGeom prst="ellipse">
              <a:avLst/>
            </a:prstGeom>
            <a:solidFill>
              <a:schemeClr val="bg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60" name="Freeform 7"/>
            <p:cNvSpPr/>
            <p:nvPr/>
          </p:nvSpPr>
          <p:spPr bwMode="auto">
            <a:xfrm>
              <a:off x="6168709" y="2728762"/>
              <a:ext cx="1084859" cy="1712980"/>
            </a:xfrm>
            <a:custGeom>
              <a:gdLst>
                <a:gd name="T0" fmla="*/ 517 w 517"/>
                <a:gd name="T1" fmla="*/ 258 h 818"/>
                <a:gd name="T2" fmla="*/ 258 w 517"/>
                <a:gd name="T3" fmla="*/ 0 h 818"/>
                <a:gd name="T4" fmla="*/ 0 w 517"/>
                <a:gd name="T5" fmla="*/ 258 h 818"/>
                <a:gd name="T6" fmla="*/ 105 w 517"/>
                <a:gd name="T7" fmla="*/ 466 h 818"/>
                <a:gd name="T8" fmla="*/ 105 w 517"/>
                <a:gd name="T9" fmla="*/ 466 h 818"/>
                <a:gd name="T10" fmla="*/ 168 w 517"/>
                <a:gd name="T11" fmla="*/ 652 h 818"/>
                <a:gd name="T12" fmla="*/ 151 w 517"/>
                <a:gd name="T13" fmla="*/ 710 h 818"/>
                <a:gd name="T14" fmla="*/ 258 w 517"/>
                <a:gd name="T15" fmla="*/ 818 h 818"/>
                <a:gd name="T16" fmla="*/ 366 w 517"/>
                <a:gd name="T17" fmla="*/ 710 h 818"/>
                <a:gd name="T18" fmla="*/ 359 w 517"/>
                <a:gd name="T19" fmla="*/ 672 h 818"/>
                <a:gd name="T20" fmla="*/ 359 w 517"/>
                <a:gd name="T21" fmla="*/ 672 h 818"/>
                <a:gd name="T22" fmla="*/ 359 w 517"/>
                <a:gd name="T23" fmla="*/ 672 h 818"/>
                <a:gd name="T24" fmla="*/ 349 w 517"/>
                <a:gd name="T25" fmla="*/ 652 h 818"/>
                <a:gd name="T26" fmla="*/ 411 w 517"/>
                <a:gd name="T27" fmla="*/ 466 h 818"/>
                <a:gd name="T28" fmla="*/ 411 w 517"/>
                <a:gd name="T29" fmla="*/ 466 h 818"/>
                <a:gd name="T30" fmla="*/ 517 w 517"/>
                <a:gd name="T31" fmla="*/ 258 h 8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7" h="818">
                  <a:moveTo>
                    <a:pt x="517" y="258"/>
                  </a:moveTo>
                  <a:cubicBezTo>
                    <a:pt x="517" y="115"/>
                    <a:pt x="401" y="0"/>
                    <a:pt x="258" y="0"/>
                  </a:cubicBezTo>
                  <a:cubicBezTo>
                    <a:pt x="116" y="0"/>
                    <a:pt x="0" y="115"/>
                    <a:pt x="0" y="258"/>
                  </a:cubicBezTo>
                  <a:cubicBezTo>
                    <a:pt x="0" y="343"/>
                    <a:pt x="42" y="419"/>
                    <a:pt x="105" y="466"/>
                  </a:cubicBezTo>
                  <a:cubicBezTo>
                    <a:pt x="105" y="466"/>
                    <a:pt x="105" y="466"/>
                    <a:pt x="105" y="466"/>
                  </a:cubicBezTo>
                  <a:cubicBezTo>
                    <a:pt x="196" y="541"/>
                    <a:pt x="182" y="616"/>
                    <a:pt x="168" y="652"/>
                  </a:cubicBezTo>
                  <a:cubicBezTo>
                    <a:pt x="157" y="669"/>
                    <a:pt x="151" y="688"/>
                    <a:pt x="151" y="710"/>
                  </a:cubicBezTo>
                  <a:cubicBezTo>
                    <a:pt x="151" y="769"/>
                    <a:pt x="199" y="818"/>
                    <a:pt x="258" y="818"/>
                  </a:cubicBezTo>
                  <a:cubicBezTo>
                    <a:pt x="318" y="818"/>
                    <a:pt x="366" y="769"/>
                    <a:pt x="366" y="710"/>
                  </a:cubicBezTo>
                  <a:cubicBezTo>
                    <a:pt x="366" y="697"/>
                    <a:pt x="364" y="684"/>
                    <a:pt x="359" y="672"/>
                  </a:cubicBezTo>
                  <a:cubicBezTo>
                    <a:pt x="359" y="672"/>
                    <a:pt x="359" y="672"/>
                    <a:pt x="359" y="672"/>
                  </a:cubicBezTo>
                  <a:cubicBezTo>
                    <a:pt x="359" y="672"/>
                    <a:pt x="359" y="672"/>
                    <a:pt x="359" y="672"/>
                  </a:cubicBezTo>
                  <a:cubicBezTo>
                    <a:pt x="357" y="665"/>
                    <a:pt x="353" y="658"/>
                    <a:pt x="349" y="652"/>
                  </a:cubicBezTo>
                  <a:cubicBezTo>
                    <a:pt x="335" y="616"/>
                    <a:pt x="321" y="541"/>
                    <a:pt x="411" y="466"/>
                  </a:cubicBezTo>
                  <a:cubicBezTo>
                    <a:pt x="411" y="466"/>
                    <a:pt x="411" y="466"/>
                    <a:pt x="411" y="466"/>
                  </a:cubicBezTo>
                  <a:cubicBezTo>
                    <a:pt x="475" y="419"/>
                    <a:pt x="517" y="343"/>
                    <a:pt x="517" y="258"/>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id-ID"/>
            </a:p>
          </p:txBody>
        </p:sp>
        <p:sp>
          <p:nvSpPr>
            <p:cNvPr id="61" name="Freeform 7"/>
            <p:cNvSpPr/>
            <p:nvPr/>
          </p:nvSpPr>
          <p:spPr bwMode="auto">
            <a:xfrm>
              <a:off x="7363131" y="2034526"/>
              <a:ext cx="1084859" cy="1712981"/>
            </a:xfrm>
            <a:custGeom>
              <a:gdLst>
                <a:gd name="T0" fmla="*/ 517 w 517"/>
                <a:gd name="T1" fmla="*/ 258 h 818"/>
                <a:gd name="T2" fmla="*/ 258 w 517"/>
                <a:gd name="T3" fmla="*/ 0 h 818"/>
                <a:gd name="T4" fmla="*/ 0 w 517"/>
                <a:gd name="T5" fmla="*/ 258 h 818"/>
                <a:gd name="T6" fmla="*/ 105 w 517"/>
                <a:gd name="T7" fmla="*/ 466 h 818"/>
                <a:gd name="T8" fmla="*/ 105 w 517"/>
                <a:gd name="T9" fmla="*/ 466 h 818"/>
                <a:gd name="T10" fmla="*/ 168 w 517"/>
                <a:gd name="T11" fmla="*/ 652 h 818"/>
                <a:gd name="T12" fmla="*/ 151 w 517"/>
                <a:gd name="T13" fmla="*/ 710 h 818"/>
                <a:gd name="T14" fmla="*/ 258 w 517"/>
                <a:gd name="T15" fmla="*/ 818 h 818"/>
                <a:gd name="T16" fmla="*/ 366 w 517"/>
                <a:gd name="T17" fmla="*/ 710 h 818"/>
                <a:gd name="T18" fmla="*/ 359 w 517"/>
                <a:gd name="T19" fmla="*/ 672 h 818"/>
                <a:gd name="T20" fmla="*/ 359 w 517"/>
                <a:gd name="T21" fmla="*/ 672 h 818"/>
                <a:gd name="T22" fmla="*/ 359 w 517"/>
                <a:gd name="T23" fmla="*/ 672 h 818"/>
                <a:gd name="T24" fmla="*/ 349 w 517"/>
                <a:gd name="T25" fmla="*/ 652 h 818"/>
                <a:gd name="T26" fmla="*/ 411 w 517"/>
                <a:gd name="T27" fmla="*/ 466 h 818"/>
                <a:gd name="T28" fmla="*/ 411 w 517"/>
                <a:gd name="T29" fmla="*/ 466 h 818"/>
                <a:gd name="T30" fmla="*/ 517 w 517"/>
                <a:gd name="T31" fmla="*/ 258 h 8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7" h="818">
                  <a:moveTo>
                    <a:pt x="517" y="258"/>
                  </a:moveTo>
                  <a:cubicBezTo>
                    <a:pt x="517" y="115"/>
                    <a:pt x="401" y="0"/>
                    <a:pt x="258" y="0"/>
                  </a:cubicBezTo>
                  <a:cubicBezTo>
                    <a:pt x="116" y="0"/>
                    <a:pt x="0" y="115"/>
                    <a:pt x="0" y="258"/>
                  </a:cubicBezTo>
                  <a:cubicBezTo>
                    <a:pt x="0" y="343"/>
                    <a:pt x="42" y="419"/>
                    <a:pt x="105" y="466"/>
                  </a:cubicBezTo>
                  <a:cubicBezTo>
                    <a:pt x="105" y="466"/>
                    <a:pt x="105" y="466"/>
                    <a:pt x="105" y="466"/>
                  </a:cubicBezTo>
                  <a:cubicBezTo>
                    <a:pt x="196" y="541"/>
                    <a:pt x="182" y="616"/>
                    <a:pt x="168" y="652"/>
                  </a:cubicBezTo>
                  <a:cubicBezTo>
                    <a:pt x="157" y="669"/>
                    <a:pt x="151" y="688"/>
                    <a:pt x="151" y="710"/>
                  </a:cubicBezTo>
                  <a:cubicBezTo>
                    <a:pt x="151" y="769"/>
                    <a:pt x="199" y="818"/>
                    <a:pt x="258" y="818"/>
                  </a:cubicBezTo>
                  <a:cubicBezTo>
                    <a:pt x="318" y="818"/>
                    <a:pt x="366" y="769"/>
                    <a:pt x="366" y="710"/>
                  </a:cubicBezTo>
                  <a:cubicBezTo>
                    <a:pt x="366" y="697"/>
                    <a:pt x="364" y="684"/>
                    <a:pt x="359" y="672"/>
                  </a:cubicBezTo>
                  <a:cubicBezTo>
                    <a:pt x="359" y="672"/>
                    <a:pt x="359" y="672"/>
                    <a:pt x="359" y="672"/>
                  </a:cubicBezTo>
                  <a:cubicBezTo>
                    <a:pt x="359" y="672"/>
                    <a:pt x="359" y="672"/>
                    <a:pt x="359" y="672"/>
                  </a:cubicBezTo>
                  <a:cubicBezTo>
                    <a:pt x="357" y="665"/>
                    <a:pt x="353" y="658"/>
                    <a:pt x="349" y="652"/>
                  </a:cubicBezTo>
                  <a:cubicBezTo>
                    <a:pt x="335" y="616"/>
                    <a:pt x="321" y="541"/>
                    <a:pt x="411" y="466"/>
                  </a:cubicBezTo>
                  <a:cubicBezTo>
                    <a:pt x="411" y="466"/>
                    <a:pt x="411" y="466"/>
                    <a:pt x="411" y="466"/>
                  </a:cubicBezTo>
                  <a:cubicBezTo>
                    <a:pt x="475" y="419"/>
                    <a:pt x="517" y="343"/>
                    <a:pt x="517" y="258"/>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id-ID"/>
            </a:p>
          </p:txBody>
        </p:sp>
        <p:sp>
          <p:nvSpPr>
            <p:cNvPr id="62" name="Freeform 7"/>
            <p:cNvSpPr/>
            <p:nvPr/>
          </p:nvSpPr>
          <p:spPr bwMode="auto">
            <a:xfrm>
              <a:off x="8577560" y="2728763"/>
              <a:ext cx="1084859" cy="1712981"/>
            </a:xfrm>
            <a:custGeom>
              <a:gdLst>
                <a:gd name="T0" fmla="*/ 517 w 517"/>
                <a:gd name="T1" fmla="*/ 258 h 818"/>
                <a:gd name="T2" fmla="*/ 258 w 517"/>
                <a:gd name="T3" fmla="*/ 0 h 818"/>
                <a:gd name="T4" fmla="*/ 0 w 517"/>
                <a:gd name="T5" fmla="*/ 258 h 818"/>
                <a:gd name="T6" fmla="*/ 105 w 517"/>
                <a:gd name="T7" fmla="*/ 466 h 818"/>
                <a:gd name="T8" fmla="*/ 105 w 517"/>
                <a:gd name="T9" fmla="*/ 466 h 818"/>
                <a:gd name="T10" fmla="*/ 168 w 517"/>
                <a:gd name="T11" fmla="*/ 652 h 818"/>
                <a:gd name="T12" fmla="*/ 151 w 517"/>
                <a:gd name="T13" fmla="*/ 710 h 818"/>
                <a:gd name="T14" fmla="*/ 258 w 517"/>
                <a:gd name="T15" fmla="*/ 818 h 818"/>
                <a:gd name="T16" fmla="*/ 366 w 517"/>
                <a:gd name="T17" fmla="*/ 710 h 818"/>
                <a:gd name="T18" fmla="*/ 359 w 517"/>
                <a:gd name="T19" fmla="*/ 672 h 818"/>
                <a:gd name="T20" fmla="*/ 359 w 517"/>
                <a:gd name="T21" fmla="*/ 672 h 818"/>
                <a:gd name="T22" fmla="*/ 359 w 517"/>
                <a:gd name="T23" fmla="*/ 672 h 818"/>
                <a:gd name="T24" fmla="*/ 349 w 517"/>
                <a:gd name="T25" fmla="*/ 652 h 818"/>
                <a:gd name="T26" fmla="*/ 411 w 517"/>
                <a:gd name="T27" fmla="*/ 466 h 818"/>
                <a:gd name="T28" fmla="*/ 411 w 517"/>
                <a:gd name="T29" fmla="*/ 466 h 818"/>
                <a:gd name="T30" fmla="*/ 517 w 517"/>
                <a:gd name="T31" fmla="*/ 258 h 8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7" h="818">
                  <a:moveTo>
                    <a:pt x="517" y="258"/>
                  </a:moveTo>
                  <a:cubicBezTo>
                    <a:pt x="517" y="115"/>
                    <a:pt x="401" y="0"/>
                    <a:pt x="258" y="0"/>
                  </a:cubicBezTo>
                  <a:cubicBezTo>
                    <a:pt x="116" y="0"/>
                    <a:pt x="0" y="115"/>
                    <a:pt x="0" y="258"/>
                  </a:cubicBezTo>
                  <a:cubicBezTo>
                    <a:pt x="0" y="343"/>
                    <a:pt x="42" y="419"/>
                    <a:pt x="105" y="466"/>
                  </a:cubicBezTo>
                  <a:cubicBezTo>
                    <a:pt x="105" y="466"/>
                    <a:pt x="105" y="466"/>
                    <a:pt x="105" y="466"/>
                  </a:cubicBezTo>
                  <a:cubicBezTo>
                    <a:pt x="196" y="541"/>
                    <a:pt x="182" y="616"/>
                    <a:pt x="168" y="652"/>
                  </a:cubicBezTo>
                  <a:cubicBezTo>
                    <a:pt x="157" y="669"/>
                    <a:pt x="151" y="688"/>
                    <a:pt x="151" y="710"/>
                  </a:cubicBezTo>
                  <a:cubicBezTo>
                    <a:pt x="151" y="769"/>
                    <a:pt x="199" y="818"/>
                    <a:pt x="258" y="818"/>
                  </a:cubicBezTo>
                  <a:cubicBezTo>
                    <a:pt x="318" y="818"/>
                    <a:pt x="366" y="769"/>
                    <a:pt x="366" y="710"/>
                  </a:cubicBezTo>
                  <a:cubicBezTo>
                    <a:pt x="366" y="697"/>
                    <a:pt x="364" y="684"/>
                    <a:pt x="359" y="672"/>
                  </a:cubicBezTo>
                  <a:cubicBezTo>
                    <a:pt x="359" y="672"/>
                    <a:pt x="359" y="672"/>
                    <a:pt x="359" y="672"/>
                  </a:cubicBezTo>
                  <a:cubicBezTo>
                    <a:pt x="359" y="672"/>
                    <a:pt x="359" y="672"/>
                    <a:pt x="359" y="672"/>
                  </a:cubicBezTo>
                  <a:cubicBezTo>
                    <a:pt x="357" y="665"/>
                    <a:pt x="353" y="658"/>
                    <a:pt x="349" y="652"/>
                  </a:cubicBezTo>
                  <a:cubicBezTo>
                    <a:pt x="335" y="616"/>
                    <a:pt x="321" y="541"/>
                    <a:pt x="411" y="466"/>
                  </a:cubicBezTo>
                  <a:cubicBezTo>
                    <a:pt x="411" y="466"/>
                    <a:pt x="411" y="466"/>
                    <a:pt x="411" y="466"/>
                  </a:cubicBezTo>
                  <a:cubicBezTo>
                    <a:pt x="475" y="419"/>
                    <a:pt x="517" y="343"/>
                    <a:pt x="517" y="258"/>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id-ID"/>
            </a:p>
          </p:txBody>
        </p:sp>
        <p:sp>
          <p:nvSpPr>
            <p:cNvPr id="63" name="Freeform 7"/>
            <p:cNvSpPr/>
            <p:nvPr/>
          </p:nvSpPr>
          <p:spPr bwMode="auto">
            <a:xfrm>
              <a:off x="9830791" y="2034526"/>
              <a:ext cx="1084859" cy="1712981"/>
            </a:xfrm>
            <a:custGeom>
              <a:gdLst>
                <a:gd name="T0" fmla="*/ 517 w 517"/>
                <a:gd name="T1" fmla="*/ 258 h 818"/>
                <a:gd name="T2" fmla="*/ 258 w 517"/>
                <a:gd name="T3" fmla="*/ 0 h 818"/>
                <a:gd name="T4" fmla="*/ 0 w 517"/>
                <a:gd name="T5" fmla="*/ 258 h 818"/>
                <a:gd name="T6" fmla="*/ 105 w 517"/>
                <a:gd name="T7" fmla="*/ 466 h 818"/>
                <a:gd name="T8" fmla="*/ 105 w 517"/>
                <a:gd name="T9" fmla="*/ 466 h 818"/>
                <a:gd name="T10" fmla="*/ 168 w 517"/>
                <a:gd name="T11" fmla="*/ 652 h 818"/>
                <a:gd name="T12" fmla="*/ 151 w 517"/>
                <a:gd name="T13" fmla="*/ 710 h 818"/>
                <a:gd name="T14" fmla="*/ 258 w 517"/>
                <a:gd name="T15" fmla="*/ 818 h 818"/>
                <a:gd name="T16" fmla="*/ 366 w 517"/>
                <a:gd name="T17" fmla="*/ 710 h 818"/>
                <a:gd name="T18" fmla="*/ 359 w 517"/>
                <a:gd name="T19" fmla="*/ 672 h 818"/>
                <a:gd name="T20" fmla="*/ 359 w 517"/>
                <a:gd name="T21" fmla="*/ 672 h 818"/>
                <a:gd name="T22" fmla="*/ 359 w 517"/>
                <a:gd name="T23" fmla="*/ 672 h 818"/>
                <a:gd name="T24" fmla="*/ 349 w 517"/>
                <a:gd name="T25" fmla="*/ 652 h 818"/>
                <a:gd name="T26" fmla="*/ 411 w 517"/>
                <a:gd name="T27" fmla="*/ 466 h 818"/>
                <a:gd name="T28" fmla="*/ 411 w 517"/>
                <a:gd name="T29" fmla="*/ 466 h 818"/>
                <a:gd name="T30" fmla="*/ 517 w 517"/>
                <a:gd name="T31" fmla="*/ 258 h 8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7" h="818">
                  <a:moveTo>
                    <a:pt x="517" y="258"/>
                  </a:moveTo>
                  <a:cubicBezTo>
                    <a:pt x="517" y="115"/>
                    <a:pt x="401" y="0"/>
                    <a:pt x="258" y="0"/>
                  </a:cubicBezTo>
                  <a:cubicBezTo>
                    <a:pt x="116" y="0"/>
                    <a:pt x="0" y="115"/>
                    <a:pt x="0" y="258"/>
                  </a:cubicBezTo>
                  <a:cubicBezTo>
                    <a:pt x="0" y="343"/>
                    <a:pt x="42" y="419"/>
                    <a:pt x="105" y="466"/>
                  </a:cubicBezTo>
                  <a:cubicBezTo>
                    <a:pt x="105" y="466"/>
                    <a:pt x="105" y="466"/>
                    <a:pt x="105" y="466"/>
                  </a:cubicBezTo>
                  <a:cubicBezTo>
                    <a:pt x="196" y="541"/>
                    <a:pt x="182" y="616"/>
                    <a:pt x="168" y="652"/>
                  </a:cubicBezTo>
                  <a:cubicBezTo>
                    <a:pt x="157" y="669"/>
                    <a:pt x="151" y="688"/>
                    <a:pt x="151" y="710"/>
                  </a:cubicBezTo>
                  <a:cubicBezTo>
                    <a:pt x="151" y="769"/>
                    <a:pt x="199" y="818"/>
                    <a:pt x="258" y="818"/>
                  </a:cubicBezTo>
                  <a:cubicBezTo>
                    <a:pt x="318" y="818"/>
                    <a:pt x="366" y="769"/>
                    <a:pt x="366" y="710"/>
                  </a:cubicBezTo>
                  <a:cubicBezTo>
                    <a:pt x="366" y="697"/>
                    <a:pt x="364" y="684"/>
                    <a:pt x="359" y="672"/>
                  </a:cubicBezTo>
                  <a:cubicBezTo>
                    <a:pt x="359" y="672"/>
                    <a:pt x="359" y="672"/>
                    <a:pt x="359" y="672"/>
                  </a:cubicBezTo>
                  <a:cubicBezTo>
                    <a:pt x="359" y="672"/>
                    <a:pt x="359" y="672"/>
                    <a:pt x="359" y="672"/>
                  </a:cubicBezTo>
                  <a:cubicBezTo>
                    <a:pt x="357" y="665"/>
                    <a:pt x="353" y="658"/>
                    <a:pt x="349" y="652"/>
                  </a:cubicBezTo>
                  <a:cubicBezTo>
                    <a:pt x="335" y="616"/>
                    <a:pt x="321" y="541"/>
                    <a:pt x="411" y="466"/>
                  </a:cubicBezTo>
                  <a:cubicBezTo>
                    <a:pt x="411" y="466"/>
                    <a:pt x="411" y="466"/>
                    <a:pt x="411" y="466"/>
                  </a:cubicBezTo>
                  <a:cubicBezTo>
                    <a:pt x="475" y="419"/>
                    <a:pt x="517" y="343"/>
                    <a:pt x="517" y="258"/>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id-ID"/>
            </a:p>
          </p:txBody>
        </p:sp>
        <p:sp>
          <p:nvSpPr>
            <p:cNvPr id="74" name="Oval 93"/>
            <p:cNvSpPr/>
            <p:nvPr/>
          </p:nvSpPr>
          <p:spPr>
            <a:xfrm>
              <a:off x="6503551" y="5109144"/>
              <a:ext cx="415174" cy="41517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5" name="TextBox 33"/>
            <p:cNvSpPr txBox="1"/>
            <p:nvPr/>
          </p:nvSpPr>
          <p:spPr>
            <a:xfrm>
              <a:off x="6553886" y="5134135"/>
              <a:ext cx="314510" cy="400110"/>
            </a:xfrm>
            <a:prstGeom prst="rect">
              <a:avLst/>
            </a:prstGeom>
            <a:noFill/>
          </p:spPr>
          <p:txBody>
            <a:bodyPr wrap="none" rtlCol="0">
              <a:spAutoFit/>
            </a:bodyPr>
            <a:lstStyle/>
            <a:p>
              <a:pPr algn="ctr"/>
              <a:r>
                <a:rPr lang="id-ID" sz="2000" b="1">
                  <a:solidFill>
                    <a:srgbClr val="666667"/>
                  </a:solidFill>
                </a:rPr>
                <a:t>1</a:t>
              </a:r>
              <a:endParaRPr lang="id-ID" sz="2000" b="1">
                <a:solidFill>
                  <a:srgbClr val="666667"/>
                </a:solidFill>
              </a:endParaRPr>
            </a:p>
          </p:txBody>
        </p:sp>
        <p:sp>
          <p:nvSpPr>
            <p:cNvPr id="72" name="Oval 53"/>
            <p:cNvSpPr/>
            <p:nvPr/>
          </p:nvSpPr>
          <p:spPr>
            <a:xfrm>
              <a:off x="7697972" y="5109144"/>
              <a:ext cx="415174" cy="41517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3" name="TextBox 36"/>
            <p:cNvSpPr txBox="1"/>
            <p:nvPr/>
          </p:nvSpPr>
          <p:spPr>
            <a:xfrm>
              <a:off x="7748307" y="5134135"/>
              <a:ext cx="314510" cy="400110"/>
            </a:xfrm>
            <a:prstGeom prst="rect">
              <a:avLst/>
            </a:prstGeom>
            <a:noFill/>
          </p:spPr>
          <p:txBody>
            <a:bodyPr wrap="none" rtlCol="0">
              <a:spAutoFit/>
            </a:bodyPr>
            <a:lstStyle/>
            <a:p>
              <a:pPr algn="ctr"/>
              <a:r>
                <a:rPr lang="id-ID" sz="2000" b="1">
                  <a:solidFill>
                    <a:srgbClr val="666667"/>
                  </a:solidFill>
                </a:rPr>
                <a:t>2</a:t>
              </a:r>
              <a:endParaRPr lang="id-ID" sz="2000" b="1">
                <a:solidFill>
                  <a:srgbClr val="666667"/>
                </a:solidFill>
              </a:endParaRPr>
            </a:p>
          </p:txBody>
        </p:sp>
        <p:sp>
          <p:nvSpPr>
            <p:cNvPr id="70" name="Oval 106"/>
            <p:cNvSpPr/>
            <p:nvPr/>
          </p:nvSpPr>
          <p:spPr>
            <a:xfrm>
              <a:off x="8889186" y="5109144"/>
              <a:ext cx="415174" cy="41517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1" name="TextBox 39"/>
            <p:cNvSpPr txBox="1"/>
            <p:nvPr/>
          </p:nvSpPr>
          <p:spPr>
            <a:xfrm>
              <a:off x="8962735" y="5134135"/>
              <a:ext cx="314510" cy="400110"/>
            </a:xfrm>
            <a:prstGeom prst="rect">
              <a:avLst/>
            </a:prstGeom>
            <a:noFill/>
          </p:spPr>
          <p:txBody>
            <a:bodyPr wrap="none" rtlCol="0">
              <a:spAutoFit/>
            </a:bodyPr>
            <a:lstStyle/>
            <a:p>
              <a:pPr algn="ctr"/>
              <a:r>
                <a:rPr lang="id-ID" sz="2000" b="1">
                  <a:solidFill>
                    <a:srgbClr val="666667"/>
                  </a:solidFill>
                </a:rPr>
                <a:t>3</a:t>
              </a:r>
              <a:endParaRPr lang="id-ID" sz="2000" b="1">
                <a:solidFill>
                  <a:srgbClr val="666667"/>
                </a:solidFill>
              </a:endParaRPr>
            </a:p>
          </p:txBody>
        </p:sp>
        <p:sp>
          <p:nvSpPr>
            <p:cNvPr id="68" name="Oval 124"/>
            <p:cNvSpPr/>
            <p:nvPr/>
          </p:nvSpPr>
          <p:spPr>
            <a:xfrm>
              <a:off x="10165634" y="5109144"/>
              <a:ext cx="415174" cy="41517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9" name="TextBox 42"/>
            <p:cNvSpPr txBox="1"/>
            <p:nvPr/>
          </p:nvSpPr>
          <p:spPr>
            <a:xfrm>
              <a:off x="10215966" y="5134135"/>
              <a:ext cx="314510" cy="400110"/>
            </a:xfrm>
            <a:prstGeom prst="rect">
              <a:avLst/>
            </a:prstGeom>
            <a:noFill/>
          </p:spPr>
          <p:txBody>
            <a:bodyPr wrap="none" rtlCol="0">
              <a:spAutoFit/>
            </a:bodyPr>
            <a:lstStyle/>
            <a:p>
              <a:pPr algn="ctr"/>
              <a:r>
                <a:rPr lang="id-ID" sz="2000" b="1">
                  <a:solidFill>
                    <a:srgbClr val="666667"/>
                  </a:solidFill>
                </a:rPr>
                <a:t>4</a:t>
              </a:r>
              <a:endParaRPr lang="id-ID" sz="2000" b="1">
                <a:solidFill>
                  <a:srgbClr val="666667"/>
                </a:solidFill>
              </a:endParaRPr>
            </a:p>
          </p:txBody>
        </p:sp>
        <p:sp>
          <p:nvSpPr>
            <p:cNvPr id="81" name="Oval 93"/>
            <p:cNvSpPr/>
            <p:nvPr/>
          </p:nvSpPr>
          <p:spPr>
            <a:xfrm>
              <a:off x="1739481" y="2110734"/>
              <a:ext cx="632895" cy="63289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2" name="TextBox 51"/>
            <p:cNvSpPr txBox="1"/>
            <p:nvPr/>
          </p:nvSpPr>
          <p:spPr>
            <a:xfrm>
              <a:off x="1853178" y="2168807"/>
              <a:ext cx="367409" cy="523220"/>
            </a:xfrm>
            <a:prstGeom prst="rect">
              <a:avLst/>
            </a:prstGeom>
            <a:noFill/>
          </p:spPr>
          <p:txBody>
            <a:bodyPr wrap="none" rtlCol="0">
              <a:spAutoFit/>
            </a:bodyPr>
            <a:lstStyle/>
            <a:p>
              <a:pPr algn="ctr"/>
              <a:r>
                <a:rPr lang="id-ID" sz="2800" b="1">
                  <a:solidFill>
                    <a:srgbClr val="666667"/>
                  </a:solidFill>
                </a:rPr>
                <a:t>1</a:t>
              </a:r>
              <a:endParaRPr lang="id-ID" sz="2800" b="1">
                <a:solidFill>
                  <a:srgbClr val="666667"/>
                </a:solidFill>
              </a:endParaRPr>
            </a:p>
          </p:txBody>
        </p:sp>
        <p:sp>
          <p:nvSpPr>
            <p:cNvPr id="84" name="Oval 53"/>
            <p:cNvSpPr/>
            <p:nvPr/>
          </p:nvSpPr>
          <p:spPr>
            <a:xfrm>
              <a:off x="1739478" y="3072200"/>
              <a:ext cx="632895" cy="63289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5" name="TextBox 53"/>
            <p:cNvSpPr txBox="1"/>
            <p:nvPr/>
          </p:nvSpPr>
          <p:spPr>
            <a:xfrm>
              <a:off x="1853175" y="3130275"/>
              <a:ext cx="367409" cy="523220"/>
            </a:xfrm>
            <a:prstGeom prst="rect">
              <a:avLst/>
            </a:prstGeom>
            <a:noFill/>
          </p:spPr>
          <p:txBody>
            <a:bodyPr wrap="none" rtlCol="0">
              <a:spAutoFit/>
            </a:bodyPr>
            <a:lstStyle/>
            <a:p>
              <a:pPr algn="ctr"/>
              <a:r>
                <a:rPr lang="id-ID" sz="2800" b="1">
                  <a:solidFill>
                    <a:srgbClr val="666667"/>
                  </a:solidFill>
                </a:rPr>
                <a:t>2</a:t>
              </a:r>
              <a:endParaRPr lang="id-ID" sz="2800" b="1">
                <a:solidFill>
                  <a:srgbClr val="666667"/>
                </a:solidFill>
              </a:endParaRPr>
            </a:p>
          </p:txBody>
        </p:sp>
        <p:sp>
          <p:nvSpPr>
            <p:cNvPr id="87" name="Oval 106"/>
            <p:cNvSpPr/>
            <p:nvPr/>
          </p:nvSpPr>
          <p:spPr>
            <a:xfrm>
              <a:off x="1728172" y="4028502"/>
              <a:ext cx="632895" cy="63289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8" name="TextBox 55"/>
            <p:cNvSpPr txBox="1"/>
            <p:nvPr/>
          </p:nvSpPr>
          <p:spPr>
            <a:xfrm>
              <a:off x="1877254" y="4086577"/>
              <a:ext cx="367409" cy="523220"/>
            </a:xfrm>
            <a:prstGeom prst="rect">
              <a:avLst/>
            </a:prstGeom>
            <a:noFill/>
          </p:spPr>
          <p:txBody>
            <a:bodyPr wrap="none" rtlCol="0">
              <a:spAutoFit/>
            </a:bodyPr>
            <a:lstStyle/>
            <a:p>
              <a:pPr algn="ctr"/>
              <a:r>
                <a:rPr lang="id-ID" sz="2800" b="1">
                  <a:solidFill>
                    <a:srgbClr val="666667"/>
                  </a:solidFill>
                </a:rPr>
                <a:t>3</a:t>
              </a:r>
              <a:endParaRPr lang="id-ID" sz="2800" b="1">
                <a:solidFill>
                  <a:srgbClr val="666667"/>
                </a:solidFill>
              </a:endParaRPr>
            </a:p>
          </p:txBody>
        </p:sp>
        <p:sp>
          <p:nvSpPr>
            <p:cNvPr id="90" name="Oval 124"/>
            <p:cNvSpPr/>
            <p:nvPr/>
          </p:nvSpPr>
          <p:spPr>
            <a:xfrm>
              <a:off x="1728170" y="4935829"/>
              <a:ext cx="632895" cy="63289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1" name="TextBox 57"/>
            <p:cNvSpPr txBox="1"/>
            <p:nvPr/>
          </p:nvSpPr>
          <p:spPr>
            <a:xfrm>
              <a:off x="1841861" y="4993904"/>
              <a:ext cx="367409" cy="523220"/>
            </a:xfrm>
            <a:prstGeom prst="rect">
              <a:avLst/>
            </a:prstGeom>
            <a:noFill/>
          </p:spPr>
          <p:txBody>
            <a:bodyPr wrap="none" rtlCol="0">
              <a:spAutoFit/>
            </a:bodyPr>
            <a:lstStyle/>
            <a:p>
              <a:pPr algn="ctr"/>
              <a:r>
                <a:rPr lang="id-ID" sz="2800" b="1">
                  <a:solidFill>
                    <a:srgbClr val="666667"/>
                  </a:solidFill>
                </a:rPr>
                <a:t>4</a:t>
              </a:r>
              <a:endParaRPr lang="id-ID" sz="2800" b="1">
                <a:solidFill>
                  <a:srgbClr val="666667"/>
                </a:solidFill>
              </a:endParaRPr>
            </a:p>
          </p:txBody>
        </p:sp>
        <p:sp>
          <p:nvSpPr>
            <p:cNvPr id="93" name="Freeform 701"/>
            <p:cNvSpPr/>
            <p:nvPr/>
          </p:nvSpPr>
          <p:spPr bwMode="auto">
            <a:xfrm>
              <a:off x="6633153" y="3044895"/>
              <a:ext cx="156210" cy="98381"/>
            </a:xfrm>
            <a:custGeom>
              <a:gdLst>
                <a:gd name="T0" fmla="*/ 178 w 1302"/>
                <a:gd name="T1" fmla="*/ 0 h 820"/>
                <a:gd name="T2" fmla="*/ 1125 w 1302"/>
                <a:gd name="T3" fmla="*/ 0 h 820"/>
                <a:gd name="T4" fmla="*/ 1163 w 1302"/>
                <a:gd name="T5" fmla="*/ 4 h 820"/>
                <a:gd name="T6" fmla="*/ 1198 w 1302"/>
                <a:gd name="T7" fmla="*/ 15 h 820"/>
                <a:gd name="T8" fmla="*/ 1229 w 1302"/>
                <a:gd name="T9" fmla="*/ 34 h 820"/>
                <a:gd name="T10" fmla="*/ 1256 w 1302"/>
                <a:gd name="T11" fmla="*/ 57 h 820"/>
                <a:gd name="T12" fmla="*/ 1278 w 1302"/>
                <a:gd name="T13" fmla="*/ 85 h 820"/>
                <a:gd name="T14" fmla="*/ 1293 w 1302"/>
                <a:gd name="T15" fmla="*/ 118 h 820"/>
                <a:gd name="T16" fmla="*/ 1301 w 1302"/>
                <a:gd name="T17" fmla="*/ 153 h 820"/>
                <a:gd name="T18" fmla="*/ 1302 w 1302"/>
                <a:gd name="T19" fmla="*/ 192 h 820"/>
                <a:gd name="T20" fmla="*/ 1268 w 1302"/>
                <a:gd name="T21" fmla="*/ 628 h 820"/>
                <a:gd name="T22" fmla="*/ 1262 w 1302"/>
                <a:gd name="T23" fmla="*/ 667 h 820"/>
                <a:gd name="T24" fmla="*/ 1247 w 1302"/>
                <a:gd name="T25" fmla="*/ 702 h 820"/>
                <a:gd name="T26" fmla="*/ 1227 w 1302"/>
                <a:gd name="T27" fmla="*/ 735 h 820"/>
                <a:gd name="T28" fmla="*/ 1201 w 1302"/>
                <a:gd name="T29" fmla="*/ 763 h 820"/>
                <a:gd name="T30" fmla="*/ 1171 w 1302"/>
                <a:gd name="T31" fmla="*/ 787 h 820"/>
                <a:gd name="T32" fmla="*/ 1137 w 1302"/>
                <a:gd name="T33" fmla="*/ 805 h 820"/>
                <a:gd name="T34" fmla="*/ 1099 w 1302"/>
                <a:gd name="T35" fmla="*/ 816 h 820"/>
                <a:gd name="T36" fmla="*/ 1061 w 1302"/>
                <a:gd name="T37" fmla="*/ 820 h 820"/>
                <a:gd name="T38" fmla="*/ 241 w 1302"/>
                <a:gd name="T39" fmla="*/ 820 h 820"/>
                <a:gd name="T40" fmla="*/ 202 w 1302"/>
                <a:gd name="T41" fmla="*/ 816 h 820"/>
                <a:gd name="T42" fmla="*/ 165 w 1302"/>
                <a:gd name="T43" fmla="*/ 805 h 820"/>
                <a:gd name="T44" fmla="*/ 132 w 1302"/>
                <a:gd name="T45" fmla="*/ 787 h 820"/>
                <a:gd name="T46" fmla="*/ 102 w 1302"/>
                <a:gd name="T47" fmla="*/ 763 h 820"/>
                <a:gd name="T48" fmla="*/ 76 w 1302"/>
                <a:gd name="T49" fmla="*/ 735 h 820"/>
                <a:gd name="T50" fmla="*/ 56 w 1302"/>
                <a:gd name="T51" fmla="*/ 702 h 820"/>
                <a:gd name="T52" fmla="*/ 41 w 1302"/>
                <a:gd name="T53" fmla="*/ 667 h 820"/>
                <a:gd name="T54" fmla="*/ 34 w 1302"/>
                <a:gd name="T55" fmla="*/ 628 h 820"/>
                <a:gd name="T56" fmla="*/ 0 w 1302"/>
                <a:gd name="T57" fmla="*/ 192 h 820"/>
                <a:gd name="T58" fmla="*/ 2 w 1302"/>
                <a:gd name="T59" fmla="*/ 153 h 820"/>
                <a:gd name="T60" fmla="*/ 10 w 1302"/>
                <a:gd name="T61" fmla="*/ 118 h 820"/>
                <a:gd name="T62" fmla="*/ 25 w 1302"/>
                <a:gd name="T63" fmla="*/ 85 h 820"/>
                <a:gd name="T64" fmla="*/ 46 w 1302"/>
                <a:gd name="T65" fmla="*/ 57 h 820"/>
                <a:gd name="T66" fmla="*/ 72 w 1302"/>
                <a:gd name="T67" fmla="*/ 34 h 820"/>
                <a:gd name="T68" fmla="*/ 105 w 1302"/>
                <a:gd name="T69" fmla="*/ 15 h 820"/>
                <a:gd name="T70" fmla="*/ 140 w 1302"/>
                <a:gd name="T71" fmla="*/ 4 h 820"/>
                <a:gd name="T72" fmla="*/ 178 w 1302"/>
                <a:gd name="T73" fmla="*/ 0 h 82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2" h="820">
                  <a:moveTo>
                    <a:pt x="178" y="0"/>
                  </a:moveTo>
                  <a:lnTo>
                    <a:pt x="1125" y="0"/>
                  </a:lnTo>
                  <a:lnTo>
                    <a:pt x="1163" y="4"/>
                  </a:lnTo>
                  <a:lnTo>
                    <a:pt x="1198" y="15"/>
                  </a:lnTo>
                  <a:lnTo>
                    <a:pt x="1229" y="34"/>
                  </a:lnTo>
                  <a:lnTo>
                    <a:pt x="1256" y="57"/>
                  </a:lnTo>
                  <a:lnTo>
                    <a:pt x="1278" y="85"/>
                  </a:lnTo>
                  <a:lnTo>
                    <a:pt x="1293" y="118"/>
                  </a:lnTo>
                  <a:lnTo>
                    <a:pt x="1301" y="153"/>
                  </a:lnTo>
                  <a:lnTo>
                    <a:pt x="1302" y="192"/>
                  </a:lnTo>
                  <a:lnTo>
                    <a:pt x="1268" y="628"/>
                  </a:lnTo>
                  <a:lnTo>
                    <a:pt x="1262" y="667"/>
                  </a:lnTo>
                  <a:lnTo>
                    <a:pt x="1247" y="702"/>
                  </a:lnTo>
                  <a:lnTo>
                    <a:pt x="1227" y="735"/>
                  </a:lnTo>
                  <a:lnTo>
                    <a:pt x="1201" y="763"/>
                  </a:lnTo>
                  <a:lnTo>
                    <a:pt x="1171" y="787"/>
                  </a:lnTo>
                  <a:lnTo>
                    <a:pt x="1137" y="805"/>
                  </a:lnTo>
                  <a:lnTo>
                    <a:pt x="1099" y="816"/>
                  </a:lnTo>
                  <a:lnTo>
                    <a:pt x="1061" y="820"/>
                  </a:lnTo>
                  <a:lnTo>
                    <a:pt x="241" y="820"/>
                  </a:lnTo>
                  <a:lnTo>
                    <a:pt x="202" y="816"/>
                  </a:lnTo>
                  <a:lnTo>
                    <a:pt x="165" y="805"/>
                  </a:lnTo>
                  <a:lnTo>
                    <a:pt x="132" y="787"/>
                  </a:lnTo>
                  <a:lnTo>
                    <a:pt x="102" y="763"/>
                  </a:lnTo>
                  <a:lnTo>
                    <a:pt x="76" y="735"/>
                  </a:lnTo>
                  <a:lnTo>
                    <a:pt x="56" y="702"/>
                  </a:lnTo>
                  <a:lnTo>
                    <a:pt x="41" y="667"/>
                  </a:lnTo>
                  <a:lnTo>
                    <a:pt x="34" y="628"/>
                  </a:lnTo>
                  <a:lnTo>
                    <a:pt x="0" y="192"/>
                  </a:lnTo>
                  <a:lnTo>
                    <a:pt x="2" y="153"/>
                  </a:lnTo>
                  <a:lnTo>
                    <a:pt x="10" y="118"/>
                  </a:lnTo>
                  <a:lnTo>
                    <a:pt x="25" y="85"/>
                  </a:lnTo>
                  <a:lnTo>
                    <a:pt x="46" y="57"/>
                  </a:lnTo>
                  <a:lnTo>
                    <a:pt x="72" y="34"/>
                  </a:lnTo>
                  <a:lnTo>
                    <a:pt x="105" y="15"/>
                  </a:lnTo>
                  <a:lnTo>
                    <a:pt x="140" y="4"/>
                  </a:lnTo>
                  <a:lnTo>
                    <a:pt x="178" y="0"/>
                  </a:lnTo>
                  <a:close/>
                </a:path>
              </a:pathLst>
            </a:custGeom>
            <a:solidFill>
              <a:srgbClr val="666667"/>
            </a:solidFill>
            <a:ln w="0">
              <a:noFill/>
              <a:prstDash val="solid"/>
              <a:round/>
            </a:ln>
          </p:spPr>
          <p:txBody>
            <a:bodyPr vert="horz" wrap="square" lIns="101600" tIns="50800" rIns="101600" bIns="50800" numCol="1" anchor="t" anchorCtr="0" compatLnSpc="1"/>
            <a:lstStyle/>
            <a:p>
              <a:endParaRPr lang="ru-RU" sz="1560"/>
            </a:p>
          </p:txBody>
        </p:sp>
        <p:sp>
          <p:nvSpPr>
            <p:cNvPr id="94" name="Freeform 702"/>
            <p:cNvSpPr>
              <a:spLocks noEditPoints="1"/>
            </p:cNvSpPr>
            <p:nvPr/>
          </p:nvSpPr>
          <p:spPr bwMode="auto">
            <a:xfrm>
              <a:off x="6581563" y="3170630"/>
              <a:ext cx="259150" cy="406961"/>
            </a:xfrm>
            <a:custGeom>
              <a:gdLst>
                <a:gd name="T0" fmla="*/ 1809 w 2160"/>
                <a:gd name="T1" fmla="*/ 2018 h 3393"/>
                <a:gd name="T2" fmla="*/ 531 w 2160"/>
                <a:gd name="T3" fmla="*/ 2637 h 3393"/>
                <a:gd name="T4" fmla="*/ 518 w 2160"/>
                <a:gd name="T5" fmla="*/ 2651 h 3393"/>
                <a:gd name="T6" fmla="*/ 544 w 2160"/>
                <a:gd name="T7" fmla="*/ 2688 h 3393"/>
                <a:gd name="T8" fmla="*/ 606 w 2160"/>
                <a:gd name="T9" fmla="*/ 2746 h 3393"/>
                <a:gd name="T10" fmla="*/ 651 w 2160"/>
                <a:gd name="T11" fmla="*/ 2781 h 3393"/>
                <a:gd name="T12" fmla="*/ 674 w 2160"/>
                <a:gd name="T13" fmla="*/ 2777 h 3393"/>
                <a:gd name="T14" fmla="*/ 1858 w 2160"/>
                <a:gd name="T15" fmla="*/ 2209 h 3393"/>
                <a:gd name="T16" fmla="*/ 1869 w 2160"/>
                <a:gd name="T17" fmla="*/ 2183 h 3393"/>
                <a:gd name="T18" fmla="*/ 1853 w 2160"/>
                <a:gd name="T19" fmla="*/ 2105 h 3393"/>
                <a:gd name="T20" fmla="*/ 1838 w 2160"/>
                <a:gd name="T21" fmla="*/ 2031 h 3393"/>
                <a:gd name="T22" fmla="*/ 1820 w 2160"/>
                <a:gd name="T23" fmla="*/ 2016 h 3393"/>
                <a:gd name="T24" fmla="*/ 1644 w 2160"/>
                <a:gd name="T25" fmla="*/ 1247 h 3393"/>
                <a:gd name="T26" fmla="*/ 363 w 2160"/>
                <a:gd name="T27" fmla="*/ 1866 h 3393"/>
                <a:gd name="T28" fmla="*/ 348 w 2160"/>
                <a:gd name="T29" fmla="*/ 1876 h 3393"/>
                <a:gd name="T30" fmla="*/ 332 w 2160"/>
                <a:gd name="T31" fmla="*/ 1921 h 3393"/>
                <a:gd name="T32" fmla="*/ 313 w 2160"/>
                <a:gd name="T33" fmla="*/ 2008 h 3393"/>
                <a:gd name="T34" fmla="*/ 295 w 2160"/>
                <a:gd name="T35" fmla="*/ 2091 h 3393"/>
                <a:gd name="T36" fmla="*/ 295 w 2160"/>
                <a:gd name="T37" fmla="*/ 2106 h 3393"/>
                <a:gd name="T38" fmla="*/ 300 w 2160"/>
                <a:gd name="T39" fmla="*/ 2110 h 3393"/>
                <a:gd name="T40" fmla="*/ 307 w 2160"/>
                <a:gd name="T41" fmla="*/ 2110 h 3393"/>
                <a:gd name="T42" fmla="*/ 310 w 2160"/>
                <a:gd name="T43" fmla="*/ 2109 h 3393"/>
                <a:gd name="T44" fmla="*/ 1698 w 2160"/>
                <a:gd name="T45" fmla="*/ 1434 h 3393"/>
                <a:gd name="T46" fmla="*/ 1708 w 2160"/>
                <a:gd name="T47" fmla="*/ 1410 h 3393"/>
                <a:gd name="T48" fmla="*/ 1692 w 2160"/>
                <a:gd name="T49" fmla="*/ 1334 h 3393"/>
                <a:gd name="T50" fmla="*/ 1675 w 2160"/>
                <a:gd name="T51" fmla="*/ 1261 h 3393"/>
                <a:gd name="T52" fmla="*/ 1658 w 2160"/>
                <a:gd name="T53" fmla="*/ 1245 h 3393"/>
                <a:gd name="T54" fmla="*/ 552 w 2160"/>
                <a:gd name="T55" fmla="*/ 908 h 3393"/>
                <a:gd name="T56" fmla="*/ 547 w 2160"/>
                <a:gd name="T57" fmla="*/ 913 h 3393"/>
                <a:gd name="T58" fmla="*/ 539 w 2160"/>
                <a:gd name="T59" fmla="*/ 929 h 3393"/>
                <a:gd name="T60" fmla="*/ 517 w 2160"/>
                <a:gd name="T61" fmla="*/ 1031 h 3393"/>
                <a:gd name="T62" fmla="*/ 497 w 2160"/>
                <a:gd name="T63" fmla="*/ 1132 h 3393"/>
                <a:gd name="T64" fmla="*/ 495 w 2160"/>
                <a:gd name="T65" fmla="*/ 1146 h 3393"/>
                <a:gd name="T66" fmla="*/ 499 w 2160"/>
                <a:gd name="T67" fmla="*/ 1150 h 3393"/>
                <a:gd name="T68" fmla="*/ 503 w 2160"/>
                <a:gd name="T69" fmla="*/ 1149 h 3393"/>
                <a:gd name="T70" fmla="*/ 1536 w 2160"/>
                <a:gd name="T71" fmla="*/ 660 h 3393"/>
                <a:gd name="T72" fmla="*/ 1544 w 2160"/>
                <a:gd name="T73" fmla="*/ 653 h 3393"/>
                <a:gd name="T74" fmla="*/ 1543 w 2160"/>
                <a:gd name="T75" fmla="*/ 622 h 3393"/>
                <a:gd name="T76" fmla="*/ 1531 w 2160"/>
                <a:gd name="T77" fmla="*/ 567 h 3393"/>
                <a:gd name="T78" fmla="*/ 1520 w 2160"/>
                <a:gd name="T79" fmla="*/ 517 h 3393"/>
                <a:gd name="T80" fmla="*/ 1510 w 2160"/>
                <a:gd name="T81" fmla="*/ 479 h 3393"/>
                <a:gd name="T82" fmla="*/ 1502 w 2160"/>
                <a:gd name="T83" fmla="*/ 468 h 3393"/>
                <a:gd name="T84" fmla="*/ 1489 w 2160"/>
                <a:gd name="T85" fmla="*/ 0 h 3393"/>
                <a:gd name="T86" fmla="*/ 1604 w 2160"/>
                <a:gd name="T87" fmla="*/ 33 h 3393"/>
                <a:gd name="T88" fmla="*/ 1690 w 2160"/>
                <a:gd name="T89" fmla="*/ 115 h 3393"/>
                <a:gd name="T90" fmla="*/ 2155 w 2160"/>
                <a:gd name="T91" fmla="*/ 2258 h 3393"/>
                <a:gd name="T92" fmla="*/ 2152 w 2160"/>
                <a:gd name="T93" fmla="*/ 2385 h 3393"/>
                <a:gd name="T94" fmla="*/ 2105 w 2160"/>
                <a:gd name="T95" fmla="*/ 2509 h 3393"/>
                <a:gd name="T96" fmla="*/ 1221 w 2160"/>
                <a:gd name="T97" fmla="*/ 3340 h 3393"/>
                <a:gd name="T98" fmla="*/ 1130 w 2160"/>
                <a:gd name="T99" fmla="*/ 3387 h 3393"/>
                <a:gd name="T100" fmla="*/ 1029 w 2160"/>
                <a:gd name="T101" fmla="*/ 3387 h 3393"/>
                <a:gd name="T102" fmla="*/ 938 w 2160"/>
                <a:gd name="T103" fmla="*/ 3340 h 3393"/>
                <a:gd name="T104" fmla="*/ 55 w 2160"/>
                <a:gd name="T105" fmla="*/ 2509 h 3393"/>
                <a:gd name="T106" fmla="*/ 7 w 2160"/>
                <a:gd name="T107" fmla="*/ 2385 h 3393"/>
                <a:gd name="T108" fmla="*/ 5 w 2160"/>
                <a:gd name="T109" fmla="*/ 2258 h 3393"/>
                <a:gd name="T110" fmla="*/ 468 w 2160"/>
                <a:gd name="T111" fmla="*/ 115 h 3393"/>
                <a:gd name="T112" fmla="*/ 556 w 2160"/>
                <a:gd name="T113" fmla="*/ 33 h 3393"/>
                <a:gd name="T114" fmla="*/ 670 w 2160"/>
                <a:gd name="T115" fmla="*/ 0 h 33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60" h="3393">
                  <a:moveTo>
                    <a:pt x="1820" y="2016"/>
                  </a:moveTo>
                  <a:lnTo>
                    <a:pt x="1815" y="2017"/>
                  </a:lnTo>
                  <a:lnTo>
                    <a:pt x="1809" y="2018"/>
                  </a:lnTo>
                  <a:lnTo>
                    <a:pt x="1808" y="2020"/>
                  </a:lnTo>
                  <a:lnTo>
                    <a:pt x="532" y="2635"/>
                  </a:lnTo>
                  <a:lnTo>
                    <a:pt x="531" y="2637"/>
                  </a:lnTo>
                  <a:lnTo>
                    <a:pt x="525" y="2639"/>
                  </a:lnTo>
                  <a:lnTo>
                    <a:pt x="521" y="2645"/>
                  </a:lnTo>
                  <a:lnTo>
                    <a:pt x="518" y="2651"/>
                  </a:lnTo>
                  <a:lnTo>
                    <a:pt x="520" y="2660"/>
                  </a:lnTo>
                  <a:lnTo>
                    <a:pt x="526" y="2670"/>
                  </a:lnTo>
                  <a:lnTo>
                    <a:pt x="544" y="2688"/>
                  </a:lnTo>
                  <a:lnTo>
                    <a:pt x="563" y="2707"/>
                  </a:lnTo>
                  <a:lnTo>
                    <a:pt x="585" y="2726"/>
                  </a:lnTo>
                  <a:lnTo>
                    <a:pt x="606" y="2746"/>
                  </a:lnTo>
                  <a:lnTo>
                    <a:pt x="627" y="2764"/>
                  </a:lnTo>
                  <a:lnTo>
                    <a:pt x="643" y="2777"/>
                  </a:lnTo>
                  <a:lnTo>
                    <a:pt x="651" y="2781"/>
                  </a:lnTo>
                  <a:lnTo>
                    <a:pt x="659" y="2781"/>
                  </a:lnTo>
                  <a:lnTo>
                    <a:pt x="667" y="2780"/>
                  </a:lnTo>
                  <a:lnTo>
                    <a:pt x="674" y="2777"/>
                  </a:lnTo>
                  <a:lnTo>
                    <a:pt x="677" y="2776"/>
                  </a:lnTo>
                  <a:lnTo>
                    <a:pt x="1855" y="2210"/>
                  </a:lnTo>
                  <a:lnTo>
                    <a:pt x="1858" y="2209"/>
                  </a:lnTo>
                  <a:lnTo>
                    <a:pt x="1864" y="2204"/>
                  </a:lnTo>
                  <a:lnTo>
                    <a:pt x="1869" y="2194"/>
                  </a:lnTo>
                  <a:lnTo>
                    <a:pt x="1869" y="2183"/>
                  </a:lnTo>
                  <a:lnTo>
                    <a:pt x="1865" y="2162"/>
                  </a:lnTo>
                  <a:lnTo>
                    <a:pt x="1860" y="2135"/>
                  </a:lnTo>
                  <a:lnTo>
                    <a:pt x="1853" y="2105"/>
                  </a:lnTo>
                  <a:lnTo>
                    <a:pt x="1847" y="2077"/>
                  </a:lnTo>
                  <a:lnTo>
                    <a:pt x="1842" y="2051"/>
                  </a:lnTo>
                  <a:lnTo>
                    <a:pt x="1838" y="2031"/>
                  </a:lnTo>
                  <a:lnTo>
                    <a:pt x="1834" y="2021"/>
                  </a:lnTo>
                  <a:lnTo>
                    <a:pt x="1827" y="2017"/>
                  </a:lnTo>
                  <a:lnTo>
                    <a:pt x="1820" y="2016"/>
                  </a:lnTo>
                  <a:close/>
                  <a:moveTo>
                    <a:pt x="1658" y="1245"/>
                  </a:moveTo>
                  <a:lnTo>
                    <a:pt x="1651" y="1245"/>
                  </a:lnTo>
                  <a:lnTo>
                    <a:pt x="1644" y="1247"/>
                  </a:lnTo>
                  <a:lnTo>
                    <a:pt x="1640" y="1249"/>
                  </a:lnTo>
                  <a:lnTo>
                    <a:pt x="1638" y="1250"/>
                  </a:lnTo>
                  <a:lnTo>
                    <a:pt x="363" y="1866"/>
                  </a:lnTo>
                  <a:lnTo>
                    <a:pt x="360" y="1867"/>
                  </a:lnTo>
                  <a:lnTo>
                    <a:pt x="355" y="1870"/>
                  </a:lnTo>
                  <a:lnTo>
                    <a:pt x="348" y="1876"/>
                  </a:lnTo>
                  <a:lnTo>
                    <a:pt x="340" y="1887"/>
                  </a:lnTo>
                  <a:lnTo>
                    <a:pt x="336" y="1899"/>
                  </a:lnTo>
                  <a:lnTo>
                    <a:pt x="332" y="1921"/>
                  </a:lnTo>
                  <a:lnTo>
                    <a:pt x="325" y="1947"/>
                  </a:lnTo>
                  <a:lnTo>
                    <a:pt x="319" y="1976"/>
                  </a:lnTo>
                  <a:lnTo>
                    <a:pt x="313" y="2008"/>
                  </a:lnTo>
                  <a:lnTo>
                    <a:pt x="306" y="2039"/>
                  </a:lnTo>
                  <a:lnTo>
                    <a:pt x="300" y="2067"/>
                  </a:lnTo>
                  <a:lnTo>
                    <a:pt x="295" y="2091"/>
                  </a:lnTo>
                  <a:lnTo>
                    <a:pt x="295" y="2097"/>
                  </a:lnTo>
                  <a:lnTo>
                    <a:pt x="295" y="2102"/>
                  </a:lnTo>
                  <a:lnTo>
                    <a:pt x="295" y="2106"/>
                  </a:lnTo>
                  <a:lnTo>
                    <a:pt x="296" y="2108"/>
                  </a:lnTo>
                  <a:lnTo>
                    <a:pt x="299" y="2110"/>
                  </a:lnTo>
                  <a:lnTo>
                    <a:pt x="300" y="2110"/>
                  </a:lnTo>
                  <a:lnTo>
                    <a:pt x="303" y="2110"/>
                  </a:lnTo>
                  <a:lnTo>
                    <a:pt x="305" y="2110"/>
                  </a:lnTo>
                  <a:lnTo>
                    <a:pt x="307" y="2110"/>
                  </a:lnTo>
                  <a:lnTo>
                    <a:pt x="309" y="2110"/>
                  </a:lnTo>
                  <a:lnTo>
                    <a:pt x="310" y="2109"/>
                  </a:lnTo>
                  <a:lnTo>
                    <a:pt x="310" y="2109"/>
                  </a:lnTo>
                  <a:lnTo>
                    <a:pt x="1692" y="1438"/>
                  </a:lnTo>
                  <a:lnTo>
                    <a:pt x="1694" y="1437"/>
                  </a:lnTo>
                  <a:lnTo>
                    <a:pt x="1698" y="1434"/>
                  </a:lnTo>
                  <a:lnTo>
                    <a:pt x="1704" y="1429"/>
                  </a:lnTo>
                  <a:lnTo>
                    <a:pt x="1707" y="1420"/>
                  </a:lnTo>
                  <a:lnTo>
                    <a:pt x="1708" y="1410"/>
                  </a:lnTo>
                  <a:lnTo>
                    <a:pt x="1704" y="1389"/>
                  </a:lnTo>
                  <a:lnTo>
                    <a:pt x="1698" y="1362"/>
                  </a:lnTo>
                  <a:lnTo>
                    <a:pt x="1692" y="1334"/>
                  </a:lnTo>
                  <a:lnTo>
                    <a:pt x="1686" y="1306"/>
                  </a:lnTo>
                  <a:lnTo>
                    <a:pt x="1681" y="1281"/>
                  </a:lnTo>
                  <a:lnTo>
                    <a:pt x="1675" y="1261"/>
                  </a:lnTo>
                  <a:lnTo>
                    <a:pt x="1671" y="1251"/>
                  </a:lnTo>
                  <a:lnTo>
                    <a:pt x="1666" y="1246"/>
                  </a:lnTo>
                  <a:lnTo>
                    <a:pt x="1658" y="1245"/>
                  </a:lnTo>
                  <a:close/>
                  <a:moveTo>
                    <a:pt x="1495" y="467"/>
                  </a:moveTo>
                  <a:lnTo>
                    <a:pt x="1487" y="470"/>
                  </a:lnTo>
                  <a:lnTo>
                    <a:pt x="552" y="908"/>
                  </a:lnTo>
                  <a:lnTo>
                    <a:pt x="551" y="908"/>
                  </a:lnTo>
                  <a:lnTo>
                    <a:pt x="549" y="911"/>
                  </a:lnTo>
                  <a:lnTo>
                    <a:pt x="547" y="913"/>
                  </a:lnTo>
                  <a:lnTo>
                    <a:pt x="544" y="917"/>
                  </a:lnTo>
                  <a:lnTo>
                    <a:pt x="541" y="923"/>
                  </a:lnTo>
                  <a:lnTo>
                    <a:pt x="539" y="929"/>
                  </a:lnTo>
                  <a:lnTo>
                    <a:pt x="533" y="958"/>
                  </a:lnTo>
                  <a:lnTo>
                    <a:pt x="525" y="993"/>
                  </a:lnTo>
                  <a:lnTo>
                    <a:pt x="517" y="1031"/>
                  </a:lnTo>
                  <a:lnTo>
                    <a:pt x="509" y="1067"/>
                  </a:lnTo>
                  <a:lnTo>
                    <a:pt x="502" y="1103"/>
                  </a:lnTo>
                  <a:lnTo>
                    <a:pt x="497" y="1132"/>
                  </a:lnTo>
                  <a:lnTo>
                    <a:pt x="495" y="1138"/>
                  </a:lnTo>
                  <a:lnTo>
                    <a:pt x="495" y="1143"/>
                  </a:lnTo>
                  <a:lnTo>
                    <a:pt x="495" y="1146"/>
                  </a:lnTo>
                  <a:lnTo>
                    <a:pt x="497" y="1149"/>
                  </a:lnTo>
                  <a:lnTo>
                    <a:pt x="498" y="1150"/>
                  </a:lnTo>
                  <a:lnTo>
                    <a:pt x="499" y="1150"/>
                  </a:lnTo>
                  <a:lnTo>
                    <a:pt x="501" y="1150"/>
                  </a:lnTo>
                  <a:lnTo>
                    <a:pt x="503" y="1150"/>
                  </a:lnTo>
                  <a:lnTo>
                    <a:pt x="503" y="1149"/>
                  </a:lnTo>
                  <a:lnTo>
                    <a:pt x="505" y="1149"/>
                  </a:lnTo>
                  <a:lnTo>
                    <a:pt x="505" y="1149"/>
                  </a:lnTo>
                  <a:lnTo>
                    <a:pt x="1536" y="660"/>
                  </a:lnTo>
                  <a:lnTo>
                    <a:pt x="1537" y="660"/>
                  </a:lnTo>
                  <a:lnTo>
                    <a:pt x="1540" y="658"/>
                  </a:lnTo>
                  <a:lnTo>
                    <a:pt x="1544" y="653"/>
                  </a:lnTo>
                  <a:lnTo>
                    <a:pt x="1546" y="647"/>
                  </a:lnTo>
                  <a:lnTo>
                    <a:pt x="1546" y="636"/>
                  </a:lnTo>
                  <a:lnTo>
                    <a:pt x="1543" y="622"/>
                  </a:lnTo>
                  <a:lnTo>
                    <a:pt x="1539" y="606"/>
                  </a:lnTo>
                  <a:lnTo>
                    <a:pt x="1535" y="587"/>
                  </a:lnTo>
                  <a:lnTo>
                    <a:pt x="1531" y="567"/>
                  </a:lnTo>
                  <a:lnTo>
                    <a:pt x="1527" y="548"/>
                  </a:lnTo>
                  <a:lnTo>
                    <a:pt x="1523" y="530"/>
                  </a:lnTo>
                  <a:lnTo>
                    <a:pt x="1520" y="517"/>
                  </a:lnTo>
                  <a:lnTo>
                    <a:pt x="1518" y="507"/>
                  </a:lnTo>
                  <a:lnTo>
                    <a:pt x="1517" y="503"/>
                  </a:lnTo>
                  <a:lnTo>
                    <a:pt x="1510" y="479"/>
                  </a:lnTo>
                  <a:lnTo>
                    <a:pt x="1509" y="475"/>
                  </a:lnTo>
                  <a:lnTo>
                    <a:pt x="1506" y="471"/>
                  </a:lnTo>
                  <a:lnTo>
                    <a:pt x="1502" y="468"/>
                  </a:lnTo>
                  <a:lnTo>
                    <a:pt x="1495" y="467"/>
                  </a:lnTo>
                  <a:close/>
                  <a:moveTo>
                    <a:pt x="670" y="0"/>
                  </a:moveTo>
                  <a:lnTo>
                    <a:pt x="1489" y="0"/>
                  </a:lnTo>
                  <a:lnTo>
                    <a:pt x="1529" y="4"/>
                  </a:lnTo>
                  <a:lnTo>
                    <a:pt x="1567" y="15"/>
                  </a:lnTo>
                  <a:lnTo>
                    <a:pt x="1604" y="33"/>
                  </a:lnTo>
                  <a:lnTo>
                    <a:pt x="1636" y="56"/>
                  </a:lnTo>
                  <a:lnTo>
                    <a:pt x="1666" y="84"/>
                  </a:lnTo>
                  <a:lnTo>
                    <a:pt x="1690" y="115"/>
                  </a:lnTo>
                  <a:lnTo>
                    <a:pt x="1709" y="150"/>
                  </a:lnTo>
                  <a:lnTo>
                    <a:pt x="1722" y="188"/>
                  </a:lnTo>
                  <a:lnTo>
                    <a:pt x="2155" y="2258"/>
                  </a:lnTo>
                  <a:lnTo>
                    <a:pt x="2160" y="2298"/>
                  </a:lnTo>
                  <a:lnTo>
                    <a:pt x="2159" y="2340"/>
                  </a:lnTo>
                  <a:lnTo>
                    <a:pt x="2152" y="2385"/>
                  </a:lnTo>
                  <a:lnTo>
                    <a:pt x="2141" y="2428"/>
                  </a:lnTo>
                  <a:lnTo>
                    <a:pt x="2125" y="2470"/>
                  </a:lnTo>
                  <a:lnTo>
                    <a:pt x="2105" y="2509"/>
                  </a:lnTo>
                  <a:lnTo>
                    <a:pt x="2080" y="2546"/>
                  </a:lnTo>
                  <a:lnTo>
                    <a:pt x="2052" y="2576"/>
                  </a:lnTo>
                  <a:lnTo>
                    <a:pt x="1221" y="3340"/>
                  </a:lnTo>
                  <a:lnTo>
                    <a:pt x="1194" y="3360"/>
                  </a:lnTo>
                  <a:lnTo>
                    <a:pt x="1163" y="3377"/>
                  </a:lnTo>
                  <a:lnTo>
                    <a:pt x="1130" y="3387"/>
                  </a:lnTo>
                  <a:lnTo>
                    <a:pt x="1096" y="3393"/>
                  </a:lnTo>
                  <a:lnTo>
                    <a:pt x="1062" y="3393"/>
                  </a:lnTo>
                  <a:lnTo>
                    <a:pt x="1029" y="3387"/>
                  </a:lnTo>
                  <a:lnTo>
                    <a:pt x="996" y="3377"/>
                  </a:lnTo>
                  <a:lnTo>
                    <a:pt x="966" y="3360"/>
                  </a:lnTo>
                  <a:lnTo>
                    <a:pt x="938" y="3340"/>
                  </a:lnTo>
                  <a:lnTo>
                    <a:pt x="107" y="2576"/>
                  </a:lnTo>
                  <a:lnTo>
                    <a:pt x="80" y="2546"/>
                  </a:lnTo>
                  <a:lnTo>
                    <a:pt x="55" y="2509"/>
                  </a:lnTo>
                  <a:lnTo>
                    <a:pt x="35" y="2470"/>
                  </a:lnTo>
                  <a:lnTo>
                    <a:pt x="19" y="2428"/>
                  </a:lnTo>
                  <a:lnTo>
                    <a:pt x="7" y="2385"/>
                  </a:lnTo>
                  <a:lnTo>
                    <a:pt x="1" y="2340"/>
                  </a:lnTo>
                  <a:lnTo>
                    <a:pt x="0" y="2298"/>
                  </a:lnTo>
                  <a:lnTo>
                    <a:pt x="5" y="2258"/>
                  </a:lnTo>
                  <a:lnTo>
                    <a:pt x="438" y="188"/>
                  </a:lnTo>
                  <a:lnTo>
                    <a:pt x="451" y="150"/>
                  </a:lnTo>
                  <a:lnTo>
                    <a:pt x="468" y="115"/>
                  </a:lnTo>
                  <a:lnTo>
                    <a:pt x="493" y="84"/>
                  </a:lnTo>
                  <a:lnTo>
                    <a:pt x="522" y="56"/>
                  </a:lnTo>
                  <a:lnTo>
                    <a:pt x="556" y="33"/>
                  </a:lnTo>
                  <a:lnTo>
                    <a:pt x="593" y="15"/>
                  </a:lnTo>
                  <a:lnTo>
                    <a:pt x="631" y="4"/>
                  </a:lnTo>
                  <a:lnTo>
                    <a:pt x="670" y="0"/>
                  </a:lnTo>
                  <a:close/>
                </a:path>
              </a:pathLst>
            </a:custGeom>
            <a:solidFill>
              <a:srgbClr val="666667"/>
            </a:solidFill>
            <a:ln w="0">
              <a:noFill/>
              <a:prstDash val="solid"/>
              <a:round/>
            </a:ln>
          </p:spPr>
          <p:txBody>
            <a:bodyPr vert="horz" wrap="square" lIns="101600" tIns="50800" rIns="101600" bIns="50800" numCol="1" anchor="t" anchorCtr="0" compatLnSpc="1"/>
            <a:lstStyle/>
            <a:p>
              <a:endParaRPr lang="ru-RU" sz="1560"/>
            </a:p>
          </p:txBody>
        </p:sp>
        <p:sp>
          <p:nvSpPr>
            <p:cNvPr id="95" name="Freeform 5"/>
            <p:cNvSpPr>
              <a:spLocks noEditPoints="1"/>
            </p:cNvSpPr>
            <p:nvPr/>
          </p:nvSpPr>
          <p:spPr bwMode="auto">
            <a:xfrm>
              <a:off x="7636042" y="2338761"/>
              <a:ext cx="539033" cy="480240"/>
            </a:xfrm>
            <a:custGeom>
              <a:gdLst>
                <a:gd name="T0" fmla="*/ 2008 w 2233"/>
                <a:gd name="T1" fmla="*/ 356 h 1989"/>
                <a:gd name="T2" fmla="*/ 1539 w 2233"/>
                <a:gd name="T3" fmla="*/ 356 h 1989"/>
                <a:gd name="T4" fmla="*/ 1539 w 2233"/>
                <a:gd name="T5" fmla="*/ 219 h 1989"/>
                <a:gd name="T6" fmla="*/ 1320 w 2233"/>
                <a:gd name="T7" fmla="*/ 0 h 1989"/>
                <a:gd name="T8" fmla="*/ 913 w 2233"/>
                <a:gd name="T9" fmla="*/ 0 h 1989"/>
                <a:gd name="T10" fmla="*/ 695 w 2233"/>
                <a:gd name="T11" fmla="*/ 219 h 1989"/>
                <a:gd name="T12" fmla="*/ 695 w 2233"/>
                <a:gd name="T13" fmla="*/ 356 h 1989"/>
                <a:gd name="T14" fmla="*/ 226 w 2233"/>
                <a:gd name="T15" fmla="*/ 356 h 1989"/>
                <a:gd name="T16" fmla="*/ 0 w 2233"/>
                <a:gd name="T17" fmla="*/ 582 h 1989"/>
                <a:gd name="T18" fmla="*/ 0 w 2233"/>
                <a:gd name="T19" fmla="*/ 1764 h 1989"/>
                <a:gd name="T20" fmla="*/ 226 w 2233"/>
                <a:gd name="T21" fmla="*/ 1989 h 1989"/>
                <a:gd name="T22" fmla="*/ 2008 w 2233"/>
                <a:gd name="T23" fmla="*/ 1989 h 1989"/>
                <a:gd name="T24" fmla="*/ 2233 w 2233"/>
                <a:gd name="T25" fmla="*/ 1764 h 1989"/>
                <a:gd name="T26" fmla="*/ 2233 w 2233"/>
                <a:gd name="T27" fmla="*/ 582 h 1989"/>
                <a:gd name="T28" fmla="*/ 2008 w 2233"/>
                <a:gd name="T29" fmla="*/ 356 h 1989"/>
                <a:gd name="T30" fmla="*/ 880 w 2233"/>
                <a:gd name="T31" fmla="*/ 219 h 1989"/>
                <a:gd name="T32" fmla="*/ 913 w 2233"/>
                <a:gd name="T33" fmla="*/ 186 h 1989"/>
                <a:gd name="T34" fmla="*/ 1320 w 2233"/>
                <a:gd name="T35" fmla="*/ 186 h 1989"/>
                <a:gd name="T36" fmla="*/ 1353 w 2233"/>
                <a:gd name="T37" fmla="*/ 219 h 1989"/>
                <a:gd name="T38" fmla="*/ 1353 w 2233"/>
                <a:gd name="T39" fmla="*/ 356 h 1989"/>
                <a:gd name="T40" fmla="*/ 880 w 2233"/>
                <a:gd name="T41" fmla="*/ 356 h 1989"/>
                <a:gd name="T42" fmla="*/ 880 w 2233"/>
                <a:gd name="T43" fmla="*/ 219 h 1989"/>
                <a:gd name="T44" fmla="*/ 226 w 2233"/>
                <a:gd name="T45" fmla="*/ 489 h 1989"/>
                <a:gd name="T46" fmla="*/ 2008 w 2233"/>
                <a:gd name="T47" fmla="*/ 489 h 1989"/>
                <a:gd name="T48" fmla="*/ 2100 w 2233"/>
                <a:gd name="T49" fmla="*/ 582 h 1989"/>
                <a:gd name="T50" fmla="*/ 2100 w 2233"/>
                <a:gd name="T51" fmla="*/ 1096 h 1989"/>
                <a:gd name="T52" fmla="*/ 1285 w 2233"/>
                <a:gd name="T53" fmla="*/ 1096 h 1989"/>
                <a:gd name="T54" fmla="*/ 1285 w 2233"/>
                <a:gd name="T55" fmla="*/ 1053 h 1989"/>
                <a:gd name="T56" fmla="*/ 1206 w 2233"/>
                <a:gd name="T57" fmla="*/ 973 h 1989"/>
                <a:gd name="T58" fmla="*/ 1027 w 2233"/>
                <a:gd name="T59" fmla="*/ 973 h 1989"/>
                <a:gd name="T60" fmla="*/ 948 w 2233"/>
                <a:gd name="T61" fmla="*/ 1053 h 1989"/>
                <a:gd name="T62" fmla="*/ 948 w 2233"/>
                <a:gd name="T63" fmla="*/ 1096 h 1989"/>
                <a:gd name="T64" fmla="*/ 133 w 2233"/>
                <a:gd name="T65" fmla="*/ 1096 h 1989"/>
                <a:gd name="T66" fmla="*/ 133 w 2233"/>
                <a:gd name="T67" fmla="*/ 582 h 1989"/>
                <a:gd name="T68" fmla="*/ 226 w 2233"/>
                <a:gd name="T69" fmla="*/ 489 h 1989"/>
                <a:gd name="T70" fmla="*/ 1015 w 2233"/>
                <a:gd name="T71" fmla="*/ 1053 h 1989"/>
                <a:gd name="T72" fmla="*/ 1027 w 2233"/>
                <a:gd name="T73" fmla="*/ 1040 h 1989"/>
                <a:gd name="T74" fmla="*/ 1206 w 2233"/>
                <a:gd name="T75" fmla="*/ 1040 h 1989"/>
                <a:gd name="T76" fmla="*/ 1219 w 2233"/>
                <a:gd name="T77" fmla="*/ 1053 h 1989"/>
                <a:gd name="T78" fmla="*/ 1219 w 2233"/>
                <a:gd name="T79" fmla="*/ 1231 h 1989"/>
                <a:gd name="T80" fmla="*/ 1206 w 2233"/>
                <a:gd name="T81" fmla="*/ 1244 h 1989"/>
                <a:gd name="T82" fmla="*/ 1027 w 2233"/>
                <a:gd name="T83" fmla="*/ 1244 h 1989"/>
                <a:gd name="T84" fmla="*/ 1015 w 2233"/>
                <a:gd name="T85" fmla="*/ 1231 h 1989"/>
                <a:gd name="T86" fmla="*/ 1015 w 2233"/>
                <a:gd name="T87" fmla="*/ 1053 h 1989"/>
                <a:gd name="T88" fmla="*/ 2008 w 2233"/>
                <a:gd name="T89" fmla="*/ 1857 h 1989"/>
                <a:gd name="T90" fmla="*/ 226 w 2233"/>
                <a:gd name="T91" fmla="*/ 1857 h 1989"/>
                <a:gd name="T92" fmla="*/ 133 w 2233"/>
                <a:gd name="T93" fmla="*/ 1764 h 1989"/>
                <a:gd name="T94" fmla="*/ 133 w 2233"/>
                <a:gd name="T95" fmla="*/ 1162 h 1989"/>
                <a:gd name="T96" fmla="*/ 948 w 2233"/>
                <a:gd name="T97" fmla="*/ 1162 h 1989"/>
                <a:gd name="T98" fmla="*/ 948 w 2233"/>
                <a:gd name="T99" fmla="*/ 1231 h 1989"/>
                <a:gd name="T100" fmla="*/ 1027 w 2233"/>
                <a:gd name="T101" fmla="*/ 1310 h 1989"/>
                <a:gd name="T102" fmla="*/ 1206 w 2233"/>
                <a:gd name="T103" fmla="*/ 1310 h 1989"/>
                <a:gd name="T104" fmla="*/ 1285 w 2233"/>
                <a:gd name="T105" fmla="*/ 1231 h 1989"/>
                <a:gd name="T106" fmla="*/ 1285 w 2233"/>
                <a:gd name="T107" fmla="*/ 1162 h 1989"/>
                <a:gd name="T108" fmla="*/ 2100 w 2233"/>
                <a:gd name="T109" fmla="*/ 1162 h 1989"/>
                <a:gd name="T110" fmla="*/ 2100 w 2233"/>
                <a:gd name="T111" fmla="*/ 1764 h 1989"/>
                <a:gd name="T112" fmla="*/ 2008 w 2233"/>
                <a:gd name="T113" fmla="*/ 1857 h 19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33" h="1989">
                  <a:moveTo>
                    <a:pt x="2008" y="356"/>
                  </a:moveTo>
                  <a:cubicBezTo>
                    <a:pt x="1539" y="356"/>
                    <a:pt x="1539" y="356"/>
                    <a:pt x="1539" y="356"/>
                  </a:cubicBezTo>
                  <a:cubicBezTo>
                    <a:pt x="1539" y="219"/>
                    <a:pt x="1539" y="219"/>
                    <a:pt x="1539" y="219"/>
                  </a:cubicBezTo>
                  <a:cubicBezTo>
                    <a:pt x="1539" y="98"/>
                    <a:pt x="1441" y="0"/>
                    <a:pt x="1320" y="0"/>
                  </a:cubicBezTo>
                  <a:cubicBezTo>
                    <a:pt x="913" y="0"/>
                    <a:pt x="913" y="0"/>
                    <a:pt x="913" y="0"/>
                  </a:cubicBezTo>
                  <a:cubicBezTo>
                    <a:pt x="793" y="0"/>
                    <a:pt x="695" y="98"/>
                    <a:pt x="695" y="219"/>
                  </a:cubicBezTo>
                  <a:cubicBezTo>
                    <a:pt x="695" y="356"/>
                    <a:pt x="695" y="356"/>
                    <a:pt x="695" y="356"/>
                  </a:cubicBezTo>
                  <a:cubicBezTo>
                    <a:pt x="226" y="356"/>
                    <a:pt x="226" y="356"/>
                    <a:pt x="226" y="356"/>
                  </a:cubicBezTo>
                  <a:cubicBezTo>
                    <a:pt x="102" y="356"/>
                    <a:pt x="0" y="457"/>
                    <a:pt x="0" y="582"/>
                  </a:cubicBezTo>
                  <a:cubicBezTo>
                    <a:pt x="0" y="1764"/>
                    <a:pt x="0" y="1764"/>
                    <a:pt x="0" y="1764"/>
                  </a:cubicBezTo>
                  <a:cubicBezTo>
                    <a:pt x="0" y="1888"/>
                    <a:pt x="102" y="1989"/>
                    <a:pt x="226" y="1989"/>
                  </a:cubicBezTo>
                  <a:cubicBezTo>
                    <a:pt x="2008" y="1989"/>
                    <a:pt x="2008" y="1989"/>
                    <a:pt x="2008" y="1989"/>
                  </a:cubicBezTo>
                  <a:cubicBezTo>
                    <a:pt x="2132" y="1989"/>
                    <a:pt x="2233" y="1888"/>
                    <a:pt x="2233" y="1764"/>
                  </a:cubicBezTo>
                  <a:cubicBezTo>
                    <a:pt x="2233" y="582"/>
                    <a:pt x="2233" y="582"/>
                    <a:pt x="2233" y="582"/>
                  </a:cubicBezTo>
                  <a:cubicBezTo>
                    <a:pt x="2233" y="457"/>
                    <a:pt x="2132" y="356"/>
                    <a:pt x="2008" y="356"/>
                  </a:cubicBezTo>
                  <a:close/>
                  <a:moveTo>
                    <a:pt x="880" y="219"/>
                  </a:moveTo>
                  <a:cubicBezTo>
                    <a:pt x="880" y="201"/>
                    <a:pt x="895" y="186"/>
                    <a:pt x="913" y="186"/>
                  </a:cubicBezTo>
                  <a:cubicBezTo>
                    <a:pt x="1320" y="186"/>
                    <a:pt x="1320" y="186"/>
                    <a:pt x="1320" y="186"/>
                  </a:cubicBezTo>
                  <a:cubicBezTo>
                    <a:pt x="1339" y="186"/>
                    <a:pt x="1353" y="201"/>
                    <a:pt x="1353" y="219"/>
                  </a:cubicBezTo>
                  <a:cubicBezTo>
                    <a:pt x="1353" y="356"/>
                    <a:pt x="1353" y="356"/>
                    <a:pt x="1353" y="356"/>
                  </a:cubicBezTo>
                  <a:cubicBezTo>
                    <a:pt x="880" y="356"/>
                    <a:pt x="880" y="356"/>
                    <a:pt x="880" y="356"/>
                  </a:cubicBezTo>
                  <a:lnTo>
                    <a:pt x="880" y="219"/>
                  </a:lnTo>
                  <a:close/>
                  <a:moveTo>
                    <a:pt x="226" y="489"/>
                  </a:moveTo>
                  <a:cubicBezTo>
                    <a:pt x="2008" y="489"/>
                    <a:pt x="2008" y="489"/>
                    <a:pt x="2008" y="489"/>
                  </a:cubicBezTo>
                  <a:cubicBezTo>
                    <a:pt x="2059" y="489"/>
                    <a:pt x="2100" y="531"/>
                    <a:pt x="2100" y="582"/>
                  </a:cubicBezTo>
                  <a:cubicBezTo>
                    <a:pt x="2100" y="1096"/>
                    <a:pt x="2100" y="1096"/>
                    <a:pt x="2100" y="1096"/>
                  </a:cubicBezTo>
                  <a:cubicBezTo>
                    <a:pt x="1285" y="1096"/>
                    <a:pt x="1285" y="1096"/>
                    <a:pt x="1285" y="1096"/>
                  </a:cubicBezTo>
                  <a:cubicBezTo>
                    <a:pt x="1285" y="1053"/>
                    <a:pt x="1285" y="1053"/>
                    <a:pt x="1285" y="1053"/>
                  </a:cubicBezTo>
                  <a:cubicBezTo>
                    <a:pt x="1285" y="1009"/>
                    <a:pt x="1250" y="973"/>
                    <a:pt x="1206" y="973"/>
                  </a:cubicBezTo>
                  <a:cubicBezTo>
                    <a:pt x="1027" y="973"/>
                    <a:pt x="1027" y="973"/>
                    <a:pt x="1027" y="973"/>
                  </a:cubicBezTo>
                  <a:cubicBezTo>
                    <a:pt x="984" y="973"/>
                    <a:pt x="948" y="1009"/>
                    <a:pt x="948" y="1053"/>
                  </a:cubicBezTo>
                  <a:cubicBezTo>
                    <a:pt x="948" y="1096"/>
                    <a:pt x="948" y="1096"/>
                    <a:pt x="948" y="1096"/>
                  </a:cubicBezTo>
                  <a:cubicBezTo>
                    <a:pt x="133" y="1096"/>
                    <a:pt x="133" y="1096"/>
                    <a:pt x="133" y="1096"/>
                  </a:cubicBezTo>
                  <a:cubicBezTo>
                    <a:pt x="133" y="582"/>
                    <a:pt x="133" y="582"/>
                    <a:pt x="133" y="582"/>
                  </a:cubicBezTo>
                  <a:cubicBezTo>
                    <a:pt x="133" y="531"/>
                    <a:pt x="175" y="489"/>
                    <a:pt x="226" y="489"/>
                  </a:cubicBezTo>
                  <a:close/>
                  <a:moveTo>
                    <a:pt x="1015" y="1053"/>
                  </a:moveTo>
                  <a:cubicBezTo>
                    <a:pt x="1015" y="1046"/>
                    <a:pt x="1020" y="1040"/>
                    <a:pt x="1027" y="1040"/>
                  </a:cubicBezTo>
                  <a:cubicBezTo>
                    <a:pt x="1206" y="1040"/>
                    <a:pt x="1206" y="1040"/>
                    <a:pt x="1206" y="1040"/>
                  </a:cubicBezTo>
                  <a:cubicBezTo>
                    <a:pt x="1213" y="1040"/>
                    <a:pt x="1219" y="1046"/>
                    <a:pt x="1219" y="1053"/>
                  </a:cubicBezTo>
                  <a:cubicBezTo>
                    <a:pt x="1219" y="1231"/>
                    <a:pt x="1219" y="1231"/>
                    <a:pt x="1219" y="1231"/>
                  </a:cubicBezTo>
                  <a:cubicBezTo>
                    <a:pt x="1219" y="1238"/>
                    <a:pt x="1213" y="1244"/>
                    <a:pt x="1206" y="1244"/>
                  </a:cubicBezTo>
                  <a:cubicBezTo>
                    <a:pt x="1027" y="1244"/>
                    <a:pt x="1027" y="1244"/>
                    <a:pt x="1027" y="1244"/>
                  </a:cubicBezTo>
                  <a:cubicBezTo>
                    <a:pt x="1020" y="1244"/>
                    <a:pt x="1015" y="1238"/>
                    <a:pt x="1015" y="1231"/>
                  </a:cubicBezTo>
                  <a:lnTo>
                    <a:pt x="1015" y="1053"/>
                  </a:lnTo>
                  <a:close/>
                  <a:moveTo>
                    <a:pt x="2008" y="1857"/>
                  </a:moveTo>
                  <a:cubicBezTo>
                    <a:pt x="226" y="1857"/>
                    <a:pt x="226" y="1857"/>
                    <a:pt x="226" y="1857"/>
                  </a:cubicBezTo>
                  <a:cubicBezTo>
                    <a:pt x="175" y="1857"/>
                    <a:pt x="133" y="1815"/>
                    <a:pt x="133" y="1764"/>
                  </a:cubicBezTo>
                  <a:cubicBezTo>
                    <a:pt x="133" y="1162"/>
                    <a:pt x="133" y="1162"/>
                    <a:pt x="133" y="1162"/>
                  </a:cubicBezTo>
                  <a:cubicBezTo>
                    <a:pt x="948" y="1162"/>
                    <a:pt x="948" y="1162"/>
                    <a:pt x="948" y="1162"/>
                  </a:cubicBezTo>
                  <a:cubicBezTo>
                    <a:pt x="948" y="1231"/>
                    <a:pt x="948" y="1231"/>
                    <a:pt x="948" y="1231"/>
                  </a:cubicBezTo>
                  <a:cubicBezTo>
                    <a:pt x="948" y="1275"/>
                    <a:pt x="984" y="1310"/>
                    <a:pt x="1027" y="1310"/>
                  </a:cubicBezTo>
                  <a:cubicBezTo>
                    <a:pt x="1206" y="1310"/>
                    <a:pt x="1206" y="1310"/>
                    <a:pt x="1206" y="1310"/>
                  </a:cubicBezTo>
                  <a:cubicBezTo>
                    <a:pt x="1250" y="1310"/>
                    <a:pt x="1285" y="1275"/>
                    <a:pt x="1285" y="1231"/>
                  </a:cubicBezTo>
                  <a:cubicBezTo>
                    <a:pt x="1285" y="1162"/>
                    <a:pt x="1285" y="1162"/>
                    <a:pt x="1285" y="1162"/>
                  </a:cubicBezTo>
                  <a:cubicBezTo>
                    <a:pt x="2100" y="1162"/>
                    <a:pt x="2100" y="1162"/>
                    <a:pt x="2100" y="1162"/>
                  </a:cubicBezTo>
                  <a:cubicBezTo>
                    <a:pt x="2100" y="1764"/>
                    <a:pt x="2100" y="1764"/>
                    <a:pt x="2100" y="1764"/>
                  </a:cubicBezTo>
                  <a:cubicBezTo>
                    <a:pt x="2100" y="1815"/>
                    <a:pt x="2059" y="1857"/>
                    <a:pt x="2008" y="1857"/>
                  </a:cubicBezTo>
                  <a:close/>
                </a:path>
              </a:pathLst>
            </a:custGeom>
            <a:solidFill>
              <a:srgbClr val="666667"/>
            </a:solidFill>
            <a:ln>
              <a:noFill/>
            </a:ln>
          </p:spPr>
          <p:txBody>
            <a:bodyPr vert="horz" wrap="square" lIns="91440" tIns="45720" rIns="91440" bIns="45720" numCol="1" anchor="t" anchorCtr="0" compatLnSpc="1"/>
            <a:lstStyle/>
            <a:p>
              <a:endParaRPr lang="id-ID"/>
            </a:p>
          </p:txBody>
        </p:sp>
        <p:sp>
          <p:nvSpPr>
            <p:cNvPr id="97" name="Freeform 629"/>
            <p:cNvSpPr>
              <a:spLocks noEditPoints="1"/>
            </p:cNvSpPr>
            <p:nvPr/>
          </p:nvSpPr>
          <p:spPr bwMode="auto">
            <a:xfrm>
              <a:off x="8905906" y="3280141"/>
              <a:ext cx="209782" cy="210021"/>
            </a:xfrm>
            <a:custGeom>
              <a:gdLst>
                <a:gd name="T0" fmla="*/ 801 w 1763"/>
                <a:gd name="T1" fmla="*/ 192 h 1766"/>
                <a:gd name="T2" fmla="*/ 648 w 1763"/>
                <a:gd name="T3" fmla="*/ 229 h 1766"/>
                <a:gd name="T4" fmla="*/ 510 w 1763"/>
                <a:gd name="T5" fmla="*/ 296 h 1766"/>
                <a:gd name="T6" fmla="*/ 391 w 1763"/>
                <a:gd name="T7" fmla="*/ 392 h 1766"/>
                <a:gd name="T8" fmla="*/ 295 w 1763"/>
                <a:gd name="T9" fmla="*/ 511 h 1766"/>
                <a:gd name="T10" fmla="*/ 227 w 1763"/>
                <a:gd name="T11" fmla="*/ 649 h 1766"/>
                <a:gd name="T12" fmla="*/ 192 w 1763"/>
                <a:gd name="T13" fmla="*/ 802 h 1766"/>
                <a:gd name="T14" fmla="*/ 192 w 1763"/>
                <a:gd name="T15" fmla="*/ 964 h 1766"/>
                <a:gd name="T16" fmla="*/ 227 w 1763"/>
                <a:gd name="T17" fmla="*/ 1117 h 1766"/>
                <a:gd name="T18" fmla="*/ 295 w 1763"/>
                <a:gd name="T19" fmla="*/ 1255 h 1766"/>
                <a:gd name="T20" fmla="*/ 391 w 1763"/>
                <a:gd name="T21" fmla="*/ 1374 h 1766"/>
                <a:gd name="T22" fmla="*/ 510 w 1763"/>
                <a:gd name="T23" fmla="*/ 1470 h 1766"/>
                <a:gd name="T24" fmla="*/ 648 w 1763"/>
                <a:gd name="T25" fmla="*/ 1538 h 1766"/>
                <a:gd name="T26" fmla="*/ 801 w 1763"/>
                <a:gd name="T27" fmla="*/ 1574 h 1766"/>
                <a:gd name="T28" fmla="*/ 963 w 1763"/>
                <a:gd name="T29" fmla="*/ 1574 h 1766"/>
                <a:gd name="T30" fmla="*/ 1116 w 1763"/>
                <a:gd name="T31" fmla="*/ 1538 h 1766"/>
                <a:gd name="T32" fmla="*/ 1253 w 1763"/>
                <a:gd name="T33" fmla="*/ 1470 h 1766"/>
                <a:gd name="T34" fmla="*/ 1372 w 1763"/>
                <a:gd name="T35" fmla="*/ 1374 h 1766"/>
                <a:gd name="T36" fmla="*/ 1468 w 1763"/>
                <a:gd name="T37" fmla="*/ 1255 h 1766"/>
                <a:gd name="T38" fmla="*/ 1535 w 1763"/>
                <a:gd name="T39" fmla="*/ 1117 h 1766"/>
                <a:gd name="T40" fmla="*/ 1572 w 1763"/>
                <a:gd name="T41" fmla="*/ 964 h 1766"/>
                <a:gd name="T42" fmla="*/ 1572 w 1763"/>
                <a:gd name="T43" fmla="*/ 802 h 1766"/>
                <a:gd name="T44" fmla="*/ 1535 w 1763"/>
                <a:gd name="T45" fmla="*/ 649 h 1766"/>
                <a:gd name="T46" fmla="*/ 1468 w 1763"/>
                <a:gd name="T47" fmla="*/ 511 h 1766"/>
                <a:gd name="T48" fmla="*/ 1372 w 1763"/>
                <a:gd name="T49" fmla="*/ 392 h 1766"/>
                <a:gd name="T50" fmla="*/ 1253 w 1763"/>
                <a:gd name="T51" fmla="*/ 296 h 1766"/>
                <a:gd name="T52" fmla="*/ 1116 w 1763"/>
                <a:gd name="T53" fmla="*/ 229 h 1766"/>
                <a:gd name="T54" fmla="*/ 963 w 1763"/>
                <a:gd name="T55" fmla="*/ 192 h 1766"/>
                <a:gd name="T56" fmla="*/ 881 w 1763"/>
                <a:gd name="T57" fmla="*/ 0 h 1766"/>
                <a:gd name="T58" fmla="*/ 1059 w 1763"/>
                <a:gd name="T59" fmla="*/ 19 h 1766"/>
                <a:gd name="T60" fmla="*/ 1224 w 1763"/>
                <a:gd name="T61" fmla="*/ 70 h 1766"/>
                <a:gd name="T62" fmla="*/ 1374 w 1763"/>
                <a:gd name="T63" fmla="*/ 152 h 1766"/>
                <a:gd name="T64" fmla="*/ 1504 w 1763"/>
                <a:gd name="T65" fmla="*/ 260 h 1766"/>
                <a:gd name="T66" fmla="*/ 1612 w 1763"/>
                <a:gd name="T67" fmla="*/ 390 h 1766"/>
                <a:gd name="T68" fmla="*/ 1694 w 1763"/>
                <a:gd name="T69" fmla="*/ 540 h 1766"/>
                <a:gd name="T70" fmla="*/ 1745 w 1763"/>
                <a:gd name="T71" fmla="*/ 706 h 1766"/>
                <a:gd name="T72" fmla="*/ 1763 w 1763"/>
                <a:gd name="T73" fmla="*/ 884 h 1766"/>
                <a:gd name="T74" fmla="*/ 1745 w 1763"/>
                <a:gd name="T75" fmla="*/ 1060 h 1766"/>
                <a:gd name="T76" fmla="*/ 1694 w 1763"/>
                <a:gd name="T77" fmla="*/ 1226 h 1766"/>
                <a:gd name="T78" fmla="*/ 1612 w 1763"/>
                <a:gd name="T79" fmla="*/ 1376 h 1766"/>
                <a:gd name="T80" fmla="*/ 1504 w 1763"/>
                <a:gd name="T81" fmla="*/ 1507 h 1766"/>
                <a:gd name="T82" fmla="*/ 1374 w 1763"/>
                <a:gd name="T83" fmla="*/ 1614 h 1766"/>
                <a:gd name="T84" fmla="*/ 1224 w 1763"/>
                <a:gd name="T85" fmla="*/ 1696 h 1766"/>
                <a:gd name="T86" fmla="*/ 1059 w 1763"/>
                <a:gd name="T87" fmla="*/ 1747 h 1766"/>
                <a:gd name="T88" fmla="*/ 881 w 1763"/>
                <a:gd name="T89" fmla="*/ 1766 h 1766"/>
                <a:gd name="T90" fmla="*/ 705 w 1763"/>
                <a:gd name="T91" fmla="*/ 1747 h 1766"/>
                <a:gd name="T92" fmla="*/ 539 w 1763"/>
                <a:gd name="T93" fmla="*/ 1696 h 1766"/>
                <a:gd name="T94" fmla="*/ 390 w 1763"/>
                <a:gd name="T95" fmla="*/ 1614 h 1766"/>
                <a:gd name="T96" fmla="*/ 258 w 1763"/>
                <a:gd name="T97" fmla="*/ 1507 h 1766"/>
                <a:gd name="T98" fmla="*/ 152 w 1763"/>
                <a:gd name="T99" fmla="*/ 1376 h 1766"/>
                <a:gd name="T100" fmla="*/ 70 w 1763"/>
                <a:gd name="T101" fmla="*/ 1226 h 1766"/>
                <a:gd name="T102" fmla="*/ 19 w 1763"/>
                <a:gd name="T103" fmla="*/ 1060 h 1766"/>
                <a:gd name="T104" fmla="*/ 0 w 1763"/>
                <a:gd name="T105" fmla="*/ 884 h 1766"/>
                <a:gd name="T106" fmla="*/ 19 w 1763"/>
                <a:gd name="T107" fmla="*/ 706 h 1766"/>
                <a:gd name="T108" fmla="*/ 70 w 1763"/>
                <a:gd name="T109" fmla="*/ 540 h 1766"/>
                <a:gd name="T110" fmla="*/ 152 w 1763"/>
                <a:gd name="T111" fmla="*/ 390 h 1766"/>
                <a:gd name="T112" fmla="*/ 258 w 1763"/>
                <a:gd name="T113" fmla="*/ 260 h 1766"/>
                <a:gd name="T114" fmla="*/ 390 w 1763"/>
                <a:gd name="T115" fmla="*/ 152 h 1766"/>
                <a:gd name="T116" fmla="*/ 539 w 1763"/>
                <a:gd name="T117" fmla="*/ 70 h 1766"/>
                <a:gd name="T118" fmla="*/ 705 w 1763"/>
                <a:gd name="T119" fmla="*/ 19 h 1766"/>
                <a:gd name="T120" fmla="*/ 881 w 1763"/>
                <a:gd name="T121" fmla="*/ 0 h 176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3" h="1766">
                  <a:moveTo>
                    <a:pt x="881" y="188"/>
                  </a:moveTo>
                  <a:lnTo>
                    <a:pt x="801" y="192"/>
                  </a:lnTo>
                  <a:lnTo>
                    <a:pt x="723" y="206"/>
                  </a:lnTo>
                  <a:lnTo>
                    <a:pt x="648" y="229"/>
                  </a:lnTo>
                  <a:lnTo>
                    <a:pt x="577" y="259"/>
                  </a:lnTo>
                  <a:lnTo>
                    <a:pt x="510" y="296"/>
                  </a:lnTo>
                  <a:lnTo>
                    <a:pt x="448" y="341"/>
                  </a:lnTo>
                  <a:lnTo>
                    <a:pt x="391" y="392"/>
                  </a:lnTo>
                  <a:lnTo>
                    <a:pt x="340" y="449"/>
                  </a:lnTo>
                  <a:lnTo>
                    <a:pt x="295" y="511"/>
                  </a:lnTo>
                  <a:lnTo>
                    <a:pt x="258" y="577"/>
                  </a:lnTo>
                  <a:lnTo>
                    <a:pt x="227" y="649"/>
                  </a:lnTo>
                  <a:lnTo>
                    <a:pt x="206" y="724"/>
                  </a:lnTo>
                  <a:lnTo>
                    <a:pt x="192" y="802"/>
                  </a:lnTo>
                  <a:lnTo>
                    <a:pt x="187" y="884"/>
                  </a:lnTo>
                  <a:lnTo>
                    <a:pt x="192" y="964"/>
                  </a:lnTo>
                  <a:lnTo>
                    <a:pt x="206" y="1043"/>
                  </a:lnTo>
                  <a:lnTo>
                    <a:pt x="227" y="1117"/>
                  </a:lnTo>
                  <a:lnTo>
                    <a:pt x="258" y="1189"/>
                  </a:lnTo>
                  <a:lnTo>
                    <a:pt x="295" y="1255"/>
                  </a:lnTo>
                  <a:lnTo>
                    <a:pt x="340" y="1317"/>
                  </a:lnTo>
                  <a:lnTo>
                    <a:pt x="391" y="1374"/>
                  </a:lnTo>
                  <a:lnTo>
                    <a:pt x="448" y="1425"/>
                  </a:lnTo>
                  <a:lnTo>
                    <a:pt x="510" y="1470"/>
                  </a:lnTo>
                  <a:lnTo>
                    <a:pt x="577" y="1507"/>
                  </a:lnTo>
                  <a:lnTo>
                    <a:pt x="648" y="1538"/>
                  </a:lnTo>
                  <a:lnTo>
                    <a:pt x="723" y="1560"/>
                  </a:lnTo>
                  <a:lnTo>
                    <a:pt x="801" y="1574"/>
                  </a:lnTo>
                  <a:lnTo>
                    <a:pt x="881" y="1578"/>
                  </a:lnTo>
                  <a:lnTo>
                    <a:pt x="963" y="1574"/>
                  </a:lnTo>
                  <a:lnTo>
                    <a:pt x="1040" y="1560"/>
                  </a:lnTo>
                  <a:lnTo>
                    <a:pt x="1116" y="1538"/>
                  </a:lnTo>
                  <a:lnTo>
                    <a:pt x="1187" y="1507"/>
                  </a:lnTo>
                  <a:lnTo>
                    <a:pt x="1253" y="1470"/>
                  </a:lnTo>
                  <a:lnTo>
                    <a:pt x="1315" y="1425"/>
                  </a:lnTo>
                  <a:lnTo>
                    <a:pt x="1372" y="1374"/>
                  </a:lnTo>
                  <a:lnTo>
                    <a:pt x="1423" y="1317"/>
                  </a:lnTo>
                  <a:lnTo>
                    <a:pt x="1468" y="1255"/>
                  </a:lnTo>
                  <a:lnTo>
                    <a:pt x="1505" y="1189"/>
                  </a:lnTo>
                  <a:lnTo>
                    <a:pt x="1535" y="1117"/>
                  </a:lnTo>
                  <a:lnTo>
                    <a:pt x="1558" y="1043"/>
                  </a:lnTo>
                  <a:lnTo>
                    <a:pt x="1572" y="964"/>
                  </a:lnTo>
                  <a:lnTo>
                    <a:pt x="1576" y="884"/>
                  </a:lnTo>
                  <a:lnTo>
                    <a:pt x="1572" y="802"/>
                  </a:lnTo>
                  <a:lnTo>
                    <a:pt x="1558" y="724"/>
                  </a:lnTo>
                  <a:lnTo>
                    <a:pt x="1535" y="649"/>
                  </a:lnTo>
                  <a:lnTo>
                    <a:pt x="1505" y="577"/>
                  </a:lnTo>
                  <a:lnTo>
                    <a:pt x="1468" y="511"/>
                  </a:lnTo>
                  <a:lnTo>
                    <a:pt x="1423" y="449"/>
                  </a:lnTo>
                  <a:lnTo>
                    <a:pt x="1372" y="392"/>
                  </a:lnTo>
                  <a:lnTo>
                    <a:pt x="1315" y="341"/>
                  </a:lnTo>
                  <a:lnTo>
                    <a:pt x="1253" y="296"/>
                  </a:lnTo>
                  <a:lnTo>
                    <a:pt x="1187" y="259"/>
                  </a:lnTo>
                  <a:lnTo>
                    <a:pt x="1116" y="229"/>
                  </a:lnTo>
                  <a:lnTo>
                    <a:pt x="1040" y="206"/>
                  </a:lnTo>
                  <a:lnTo>
                    <a:pt x="963" y="192"/>
                  </a:lnTo>
                  <a:lnTo>
                    <a:pt x="881" y="188"/>
                  </a:lnTo>
                  <a:close/>
                  <a:moveTo>
                    <a:pt x="881" y="0"/>
                  </a:moveTo>
                  <a:lnTo>
                    <a:pt x="972" y="5"/>
                  </a:lnTo>
                  <a:lnTo>
                    <a:pt x="1059" y="19"/>
                  </a:lnTo>
                  <a:lnTo>
                    <a:pt x="1144" y="41"/>
                  </a:lnTo>
                  <a:lnTo>
                    <a:pt x="1224" y="70"/>
                  </a:lnTo>
                  <a:lnTo>
                    <a:pt x="1301" y="107"/>
                  </a:lnTo>
                  <a:lnTo>
                    <a:pt x="1374" y="152"/>
                  </a:lnTo>
                  <a:lnTo>
                    <a:pt x="1442" y="203"/>
                  </a:lnTo>
                  <a:lnTo>
                    <a:pt x="1504" y="260"/>
                  </a:lnTo>
                  <a:lnTo>
                    <a:pt x="1561" y="322"/>
                  </a:lnTo>
                  <a:lnTo>
                    <a:pt x="1612" y="390"/>
                  </a:lnTo>
                  <a:lnTo>
                    <a:pt x="1657" y="463"/>
                  </a:lnTo>
                  <a:lnTo>
                    <a:pt x="1694" y="540"/>
                  </a:lnTo>
                  <a:lnTo>
                    <a:pt x="1723" y="621"/>
                  </a:lnTo>
                  <a:lnTo>
                    <a:pt x="1745" y="706"/>
                  </a:lnTo>
                  <a:lnTo>
                    <a:pt x="1759" y="792"/>
                  </a:lnTo>
                  <a:lnTo>
                    <a:pt x="1763" y="884"/>
                  </a:lnTo>
                  <a:lnTo>
                    <a:pt x="1759" y="973"/>
                  </a:lnTo>
                  <a:lnTo>
                    <a:pt x="1745" y="1060"/>
                  </a:lnTo>
                  <a:lnTo>
                    <a:pt x="1723" y="1145"/>
                  </a:lnTo>
                  <a:lnTo>
                    <a:pt x="1694" y="1226"/>
                  </a:lnTo>
                  <a:lnTo>
                    <a:pt x="1657" y="1303"/>
                  </a:lnTo>
                  <a:lnTo>
                    <a:pt x="1612" y="1376"/>
                  </a:lnTo>
                  <a:lnTo>
                    <a:pt x="1561" y="1444"/>
                  </a:lnTo>
                  <a:lnTo>
                    <a:pt x="1504" y="1507"/>
                  </a:lnTo>
                  <a:lnTo>
                    <a:pt x="1442" y="1564"/>
                  </a:lnTo>
                  <a:lnTo>
                    <a:pt x="1374" y="1614"/>
                  </a:lnTo>
                  <a:lnTo>
                    <a:pt x="1301" y="1659"/>
                  </a:lnTo>
                  <a:lnTo>
                    <a:pt x="1224" y="1696"/>
                  </a:lnTo>
                  <a:lnTo>
                    <a:pt x="1144" y="1725"/>
                  </a:lnTo>
                  <a:lnTo>
                    <a:pt x="1059" y="1747"/>
                  </a:lnTo>
                  <a:lnTo>
                    <a:pt x="972" y="1761"/>
                  </a:lnTo>
                  <a:lnTo>
                    <a:pt x="881" y="1766"/>
                  </a:lnTo>
                  <a:lnTo>
                    <a:pt x="791" y="1761"/>
                  </a:lnTo>
                  <a:lnTo>
                    <a:pt x="705" y="1747"/>
                  </a:lnTo>
                  <a:lnTo>
                    <a:pt x="620" y="1725"/>
                  </a:lnTo>
                  <a:lnTo>
                    <a:pt x="539" y="1696"/>
                  </a:lnTo>
                  <a:lnTo>
                    <a:pt x="462" y="1659"/>
                  </a:lnTo>
                  <a:lnTo>
                    <a:pt x="390" y="1614"/>
                  </a:lnTo>
                  <a:lnTo>
                    <a:pt x="322" y="1564"/>
                  </a:lnTo>
                  <a:lnTo>
                    <a:pt x="258" y="1507"/>
                  </a:lnTo>
                  <a:lnTo>
                    <a:pt x="203" y="1444"/>
                  </a:lnTo>
                  <a:lnTo>
                    <a:pt x="152" y="1376"/>
                  </a:lnTo>
                  <a:lnTo>
                    <a:pt x="107" y="1303"/>
                  </a:lnTo>
                  <a:lnTo>
                    <a:pt x="70" y="1226"/>
                  </a:lnTo>
                  <a:lnTo>
                    <a:pt x="40" y="1145"/>
                  </a:lnTo>
                  <a:lnTo>
                    <a:pt x="19" y="1060"/>
                  </a:lnTo>
                  <a:lnTo>
                    <a:pt x="5" y="973"/>
                  </a:lnTo>
                  <a:lnTo>
                    <a:pt x="0" y="884"/>
                  </a:lnTo>
                  <a:lnTo>
                    <a:pt x="5" y="792"/>
                  </a:lnTo>
                  <a:lnTo>
                    <a:pt x="19" y="706"/>
                  </a:lnTo>
                  <a:lnTo>
                    <a:pt x="40" y="621"/>
                  </a:lnTo>
                  <a:lnTo>
                    <a:pt x="70" y="540"/>
                  </a:lnTo>
                  <a:lnTo>
                    <a:pt x="107" y="463"/>
                  </a:lnTo>
                  <a:lnTo>
                    <a:pt x="152" y="390"/>
                  </a:lnTo>
                  <a:lnTo>
                    <a:pt x="203" y="322"/>
                  </a:lnTo>
                  <a:lnTo>
                    <a:pt x="258" y="260"/>
                  </a:lnTo>
                  <a:lnTo>
                    <a:pt x="322" y="203"/>
                  </a:lnTo>
                  <a:lnTo>
                    <a:pt x="390" y="152"/>
                  </a:lnTo>
                  <a:lnTo>
                    <a:pt x="462" y="107"/>
                  </a:lnTo>
                  <a:lnTo>
                    <a:pt x="539" y="70"/>
                  </a:lnTo>
                  <a:lnTo>
                    <a:pt x="620" y="41"/>
                  </a:lnTo>
                  <a:lnTo>
                    <a:pt x="705" y="19"/>
                  </a:lnTo>
                  <a:lnTo>
                    <a:pt x="791" y="5"/>
                  </a:lnTo>
                  <a:lnTo>
                    <a:pt x="881" y="0"/>
                  </a:lnTo>
                  <a:close/>
                </a:path>
              </a:pathLst>
            </a:custGeom>
            <a:solidFill>
              <a:srgbClr val="666667"/>
            </a:solidFill>
            <a:ln w="0">
              <a:noFill/>
              <a:prstDash val="solid"/>
              <a:round/>
            </a:ln>
          </p:spPr>
          <p:txBody>
            <a:bodyPr vert="horz" wrap="square" lIns="101600" tIns="50800" rIns="101600" bIns="50800" numCol="1" anchor="t" anchorCtr="0" compatLnSpc="1"/>
            <a:lstStyle/>
            <a:p>
              <a:endParaRPr lang="ru-RU" sz="1560"/>
            </a:p>
          </p:txBody>
        </p:sp>
        <p:sp>
          <p:nvSpPr>
            <p:cNvPr id="98" name="Freeform 630"/>
            <p:cNvSpPr>
              <a:spLocks noEditPoints="1"/>
            </p:cNvSpPr>
            <p:nvPr/>
          </p:nvSpPr>
          <p:spPr bwMode="auto">
            <a:xfrm>
              <a:off x="8818616" y="3192851"/>
              <a:ext cx="384363" cy="384602"/>
            </a:xfrm>
            <a:custGeom>
              <a:gdLst>
                <a:gd name="T0" fmla="*/ 1352 w 3232"/>
                <a:gd name="T1" fmla="*/ 324 h 3236"/>
                <a:gd name="T2" fmla="*/ 1056 w 3232"/>
                <a:gd name="T3" fmla="*/ 551 h 3236"/>
                <a:gd name="T4" fmla="*/ 768 w 3232"/>
                <a:gd name="T5" fmla="*/ 474 h 3236"/>
                <a:gd name="T6" fmla="*/ 448 w 3232"/>
                <a:gd name="T7" fmla="*/ 782 h 3236"/>
                <a:gd name="T8" fmla="*/ 522 w 3232"/>
                <a:gd name="T9" fmla="*/ 940 h 3236"/>
                <a:gd name="T10" fmla="*/ 508 w 3232"/>
                <a:gd name="T11" fmla="*/ 1150 h 3236"/>
                <a:gd name="T12" fmla="*/ 393 w 3232"/>
                <a:gd name="T13" fmla="*/ 1312 h 3236"/>
                <a:gd name="T14" fmla="*/ 190 w 3232"/>
                <a:gd name="T15" fmla="*/ 1401 h 3236"/>
                <a:gd name="T16" fmla="*/ 195 w 3232"/>
                <a:gd name="T17" fmla="*/ 1849 h 3236"/>
                <a:gd name="T18" fmla="*/ 487 w 3232"/>
                <a:gd name="T19" fmla="*/ 2038 h 3236"/>
                <a:gd name="T20" fmla="*/ 512 w 3232"/>
                <a:gd name="T21" fmla="*/ 2351 h 3236"/>
                <a:gd name="T22" fmla="*/ 763 w 3232"/>
                <a:gd name="T23" fmla="*/ 2770 h 3236"/>
                <a:gd name="T24" fmla="*/ 873 w 3232"/>
                <a:gd name="T25" fmla="*/ 2719 h 3236"/>
                <a:gd name="T26" fmla="*/ 1201 w 3232"/>
                <a:gd name="T27" fmla="*/ 2751 h 3236"/>
                <a:gd name="T28" fmla="*/ 1389 w 3232"/>
                <a:gd name="T29" fmla="*/ 3041 h 3236"/>
                <a:gd name="T30" fmla="*/ 1836 w 3232"/>
                <a:gd name="T31" fmla="*/ 3045 h 3236"/>
                <a:gd name="T32" fmla="*/ 1952 w 3232"/>
                <a:gd name="T33" fmla="*/ 2801 h 3236"/>
                <a:gd name="T34" fmla="*/ 2259 w 3232"/>
                <a:gd name="T35" fmla="*/ 2694 h 3236"/>
                <a:gd name="T36" fmla="*/ 2454 w 3232"/>
                <a:gd name="T37" fmla="*/ 2781 h 3236"/>
                <a:gd name="T38" fmla="*/ 2773 w 3232"/>
                <a:gd name="T39" fmla="*/ 2463 h 3236"/>
                <a:gd name="T40" fmla="*/ 2688 w 3232"/>
                <a:gd name="T41" fmla="*/ 2204 h 3236"/>
                <a:gd name="T42" fmla="*/ 2870 w 3232"/>
                <a:gd name="T43" fmla="*/ 1900 h 3236"/>
                <a:gd name="T44" fmla="*/ 3045 w 3232"/>
                <a:gd name="T45" fmla="*/ 1837 h 3236"/>
                <a:gd name="T46" fmla="*/ 2912 w 3232"/>
                <a:gd name="T47" fmla="*/ 1359 h 3236"/>
                <a:gd name="T48" fmla="*/ 2700 w 3232"/>
                <a:gd name="T49" fmla="*/ 1090 h 3236"/>
                <a:gd name="T50" fmla="*/ 2785 w 3232"/>
                <a:gd name="T51" fmla="*/ 786 h 3236"/>
                <a:gd name="T52" fmla="*/ 2474 w 3232"/>
                <a:gd name="T53" fmla="*/ 468 h 3236"/>
                <a:gd name="T54" fmla="*/ 2280 w 3232"/>
                <a:gd name="T55" fmla="*/ 551 h 3236"/>
                <a:gd name="T56" fmla="*/ 1953 w 3232"/>
                <a:gd name="T57" fmla="*/ 443 h 3236"/>
                <a:gd name="T58" fmla="*/ 1836 w 3232"/>
                <a:gd name="T59" fmla="*/ 191 h 3236"/>
                <a:gd name="T60" fmla="*/ 1902 w 3232"/>
                <a:gd name="T61" fmla="*/ 16 h 3236"/>
                <a:gd name="T62" fmla="*/ 2065 w 3232"/>
                <a:gd name="T63" fmla="*/ 287 h 3236"/>
                <a:gd name="T64" fmla="*/ 2235 w 3232"/>
                <a:gd name="T65" fmla="*/ 369 h 3236"/>
                <a:gd name="T66" fmla="*/ 2465 w 3232"/>
                <a:gd name="T67" fmla="*/ 279 h 3236"/>
                <a:gd name="T68" fmla="*/ 2955 w 3232"/>
                <a:gd name="T69" fmla="*/ 703 h 3236"/>
                <a:gd name="T70" fmla="*/ 2881 w 3232"/>
                <a:gd name="T71" fmla="*/ 1003 h 3236"/>
                <a:gd name="T72" fmla="*/ 2936 w 3232"/>
                <a:gd name="T73" fmla="*/ 1162 h 3236"/>
                <a:gd name="T74" fmla="*/ 3199 w 3232"/>
                <a:gd name="T75" fmla="*/ 1302 h 3236"/>
                <a:gd name="T76" fmla="*/ 3199 w 3232"/>
                <a:gd name="T77" fmla="*/ 1942 h 3236"/>
                <a:gd name="T78" fmla="*/ 2936 w 3232"/>
                <a:gd name="T79" fmla="*/ 2080 h 3236"/>
                <a:gd name="T80" fmla="*/ 2875 w 3232"/>
                <a:gd name="T81" fmla="*/ 2252 h 3236"/>
                <a:gd name="T82" fmla="*/ 2944 w 3232"/>
                <a:gd name="T83" fmla="*/ 2544 h 3236"/>
                <a:gd name="T84" fmla="*/ 2454 w 3232"/>
                <a:gd name="T85" fmla="*/ 2968 h 3236"/>
                <a:gd name="T86" fmla="*/ 2225 w 3232"/>
                <a:gd name="T87" fmla="*/ 2880 h 3236"/>
                <a:gd name="T88" fmla="*/ 2063 w 3232"/>
                <a:gd name="T89" fmla="*/ 2957 h 3236"/>
                <a:gd name="T90" fmla="*/ 1902 w 3232"/>
                <a:gd name="T91" fmla="*/ 3222 h 3236"/>
                <a:gd name="T92" fmla="*/ 1266 w 3232"/>
                <a:gd name="T93" fmla="*/ 3181 h 3236"/>
                <a:gd name="T94" fmla="*/ 1147 w 3232"/>
                <a:gd name="T95" fmla="*/ 2934 h 3236"/>
                <a:gd name="T96" fmla="*/ 972 w 3232"/>
                <a:gd name="T97" fmla="*/ 2878 h 3236"/>
                <a:gd name="T98" fmla="*/ 695 w 3232"/>
                <a:gd name="T99" fmla="*/ 2945 h 3236"/>
                <a:gd name="T100" fmla="*/ 269 w 3232"/>
                <a:gd name="T101" fmla="*/ 2463 h 3236"/>
                <a:gd name="T102" fmla="*/ 355 w 3232"/>
                <a:gd name="T103" fmla="*/ 2213 h 3236"/>
                <a:gd name="T104" fmla="*/ 269 w 3232"/>
                <a:gd name="T105" fmla="*/ 2064 h 3236"/>
                <a:gd name="T106" fmla="*/ 3 w 3232"/>
                <a:gd name="T107" fmla="*/ 1874 h 3236"/>
                <a:gd name="T108" fmla="*/ 82 w 3232"/>
                <a:gd name="T109" fmla="*/ 1246 h 3236"/>
                <a:gd name="T110" fmla="*/ 312 w 3232"/>
                <a:gd name="T111" fmla="*/ 1114 h 3236"/>
                <a:gd name="T112" fmla="*/ 343 w 3232"/>
                <a:gd name="T113" fmla="*/ 997 h 3236"/>
                <a:gd name="T114" fmla="*/ 292 w 3232"/>
                <a:gd name="T115" fmla="*/ 678 h 3236"/>
                <a:gd name="T116" fmla="*/ 797 w 3232"/>
                <a:gd name="T117" fmla="*/ 290 h 3236"/>
                <a:gd name="T118" fmla="*/ 1005 w 3232"/>
                <a:gd name="T119" fmla="*/ 370 h 3236"/>
                <a:gd name="T120" fmla="*/ 1173 w 3232"/>
                <a:gd name="T121" fmla="*/ 274 h 3236"/>
                <a:gd name="T122" fmla="*/ 1363 w 3232"/>
                <a:gd name="T123" fmla="*/ 5 h 323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231" h="3236">
                  <a:moveTo>
                    <a:pt x="1400" y="188"/>
                  </a:moveTo>
                  <a:lnTo>
                    <a:pt x="1399" y="189"/>
                  </a:lnTo>
                  <a:lnTo>
                    <a:pt x="1394" y="191"/>
                  </a:lnTo>
                  <a:lnTo>
                    <a:pt x="1391" y="194"/>
                  </a:lnTo>
                  <a:lnTo>
                    <a:pt x="1389" y="195"/>
                  </a:lnTo>
                  <a:lnTo>
                    <a:pt x="1388" y="198"/>
                  </a:lnTo>
                  <a:lnTo>
                    <a:pt x="1352" y="324"/>
                  </a:lnTo>
                  <a:lnTo>
                    <a:pt x="1335" y="367"/>
                  </a:lnTo>
                  <a:lnTo>
                    <a:pt x="1311" y="407"/>
                  </a:lnTo>
                  <a:lnTo>
                    <a:pt x="1278" y="443"/>
                  </a:lnTo>
                  <a:lnTo>
                    <a:pt x="1239" y="472"/>
                  </a:lnTo>
                  <a:lnTo>
                    <a:pt x="1199" y="492"/>
                  </a:lnTo>
                  <a:lnTo>
                    <a:pt x="1094" y="537"/>
                  </a:lnTo>
                  <a:lnTo>
                    <a:pt x="1056" y="551"/>
                  </a:lnTo>
                  <a:lnTo>
                    <a:pt x="1018" y="557"/>
                  </a:lnTo>
                  <a:lnTo>
                    <a:pt x="988" y="559"/>
                  </a:lnTo>
                  <a:lnTo>
                    <a:pt x="944" y="556"/>
                  </a:lnTo>
                  <a:lnTo>
                    <a:pt x="903" y="545"/>
                  </a:lnTo>
                  <a:lnTo>
                    <a:pt x="865" y="530"/>
                  </a:lnTo>
                  <a:lnTo>
                    <a:pt x="768" y="474"/>
                  </a:lnTo>
                  <a:lnTo>
                    <a:pt x="768" y="474"/>
                  </a:lnTo>
                  <a:lnTo>
                    <a:pt x="767" y="474"/>
                  </a:lnTo>
                  <a:lnTo>
                    <a:pt x="763" y="474"/>
                  </a:lnTo>
                  <a:lnTo>
                    <a:pt x="759" y="474"/>
                  </a:lnTo>
                  <a:lnTo>
                    <a:pt x="756" y="475"/>
                  </a:lnTo>
                  <a:lnTo>
                    <a:pt x="753" y="475"/>
                  </a:lnTo>
                  <a:lnTo>
                    <a:pt x="751" y="477"/>
                  </a:lnTo>
                  <a:lnTo>
                    <a:pt x="448" y="782"/>
                  </a:lnTo>
                  <a:lnTo>
                    <a:pt x="447" y="783"/>
                  </a:lnTo>
                  <a:lnTo>
                    <a:pt x="445" y="786"/>
                  </a:lnTo>
                  <a:lnTo>
                    <a:pt x="445" y="791"/>
                  </a:lnTo>
                  <a:lnTo>
                    <a:pt x="445" y="794"/>
                  </a:lnTo>
                  <a:lnTo>
                    <a:pt x="445" y="797"/>
                  </a:lnTo>
                  <a:lnTo>
                    <a:pt x="505" y="904"/>
                  </a:lnTo>
                  <a:lnTo>
                    <a:pt x="522" y="940"/>
                  </a:lnTo>
                  <a:lnTo>
                    <a:pt x="532" y="978"/>
                  </a:lnTo>
                  <a:lnTo>
                    <a:pt x="536" y="1018"/>
                  </a:lnTo>
                  <a:lnTo>
                    <a:pt x="535" y="1059"/>
                  </a:lnTo>
                  <a:lnTo>
                    <a:pt x="529" y="1099"/>
                  </a:lnTo>
                  <a:lnTo>
                    <a:pt x="516" y="1134"/>
                  </a:lnTo>
                  <a:lnTo>
                    <a:pt x="513" y="1139"/>
                  </a:lnTo>
                  <a:lnTo>
                    <a:pt x="508" y="1150"/>
                  </a:lnTo>
                  <a:lnTo>
                    <a:pt x="499" y="1167"/>
                  </a:lnTo>
                  <a:lnTo>
                    <a:pt x="487" y="1187"/>
                  </a:lnTo>
                  <a:lnTo>
                    <a:pt x="473" y="1212"/>
                  </a:lnTo>
                  <a:lnTo>
                    <a:pt x="456" y="1237"/>
                  </a:lnTo>
                  <a:lnTo>
                    <a:pt x="436" y="1263"/>
                  </a:lnTo>
                  <a:lnTo>
                    <a:pt x="416" y="1289"/>
                  </a:lnTo>
                  <a:lnTo>
                    <a:pt x="393" y="1312"/>
                  </a:lnTo>
                  <a:lnTo>
                    <a:pt x="369" y="1333"/>
                  </a:lnTo>
                  <a:lnTo>
                    <a:pt x="345" y="1350"/>
                  </a:lnTo>
                  <a:lnTo>
                    <a:pt x="318" y="1359"/>
                  </a:lnTo>
                  <a:lnTo>
                    <a:pt x="196" y="1393"/>
                  </a:lnTo>
                  <a:lnTo>
                    <a:pt x="195" y="1394"/>
                  </a:lnTo>
                  <a:lnTo>
                    <a:pt x="192" y="1397"/>
                  </a:lnTo>
                  <a:lnTo>
                    <a:pt x="190" y="1401"/>
                  </a:lnTo>
                  <a:lnTo>
                    <a:pt x="189" y="1404"/>
                  </a:lnTo>
                  <a:lnTo>
                    <a:pt x="187" y="1407"/>
                  </a:lnTo>
                  <a:lnTo>
                    <a:pt x="187" y="1837"/>
                  </a:lnTo>
                  <a:lnTo>
                    <a:pt x="189" y="1840"/>
                  </a:lnTo>
                  <a:lnTo>
                    <a:pt x="190" y="1843"/>
                  </a:lnTo>
                  <a:lnTo>
                    <a:pt x="192" y="1846"/>
                  </a:lnTo>
                  <a:lnTo>
                    <a:pt x="195" y="1849"/>
                  </a:lnTo>
                  <a:lnTo>
                    <a:pt x="198" y="1851"/>
                  </a:lnTo>
                  <a:lnTo>
                    <a:pt x="320" y="1883"/>
                  </a:lnTo>
                  <a:lnTo>
                    <a:pt x="362" y="1900"/>
                  </a:lnTo>
                  <a:lnTo>
                    <a:pt x="402" y="1927"/>
                  </a:lnTo>
                  <a:lnTo>
                    <a:pt x="437" y="1959"/>
                  </a:lnTo>
                  <a:lnTo>
                    <a:pt x="467" y="1998"/>
                  </a:lnTo>
                  <a:lnTo>
                    <a:pt x="487" y="2038"/>
                  </a:lnTo>
                  <a:lnTo>
                    <a:pt x="522" y="2123"/>
                  </a:lnTo>
                  <a:lnTo>
                    <a:pt x="535" y="2159"/>
                  </a:lnTo>
                  <a:lnTo>
                    <a:pt x="541" y="2197"/>
                  </a:lnTo>
                  <a:lnTo>
                    <a:pt x="542" y="2238"/>
                  </a:lnTo>
                  <a:lnTo>
                    <a:pt x="538" y="2278"/>
                  </a:lnTo>
                  <a:lnTo>
                    <a:pt x="529" y="2317"/>
                  </a:lnTo>
                  <a:lnTo>
                    <a:pt x="512" y="2351"/>
                  </a:lnTo>
                  <a:lnTo>
                    <a:pt x="456" y="2450"/>
                  </a:lnTo>
                  <a:lnTo>
                    <a:pt x="456" y="2453"/>
                  </a:lnTo>
                  <a:lnTo>
                    <a:pt x="456" y="2456"/>
                  </a:lnTo>
                  <a:lnTo>
                    <a:pt x="456" y="2460"/>
                  </a:lnTo>
                  <a:lnTo>
                    <a:pt x="457" y="2463"/>
                  </a:lnTo>
                  <a:lnTo>
                    <a:pt x="459" y="2467"/>
                  </a:lnTo>
                  <a:lnTo>
                    <a:pt x="763" y="2770"/>
                  </a:lnTo>
                  <a:lnTo>
                    <a:pt x="763" y="2771"/>
                  </a:lnTo>
                  <a:lnTo>
                    <a:pt x="767" y="2771"/>
                  </a:lnTo>
                  <a:lnTo>
                    <a:pt x="770" y="2773"/>
                  </a:lnTo>
                  <a:lnTo>
                    <a:pt x="774" y="2773"/>
                  </a:lnTo>
                  <a:lnTo>
                    <a:pt x="777" y="2773"/>
                  </a:lnTo>
                  <a:lnTo>
                    <a:pt x="779" y="2771"/>
                  </a:lnTo>
                  <a:lnTo>
                    <a:pt x="873" y="2719"/>
                  </a:lnTo>
                  <a:lnTo>
                    <a:pt x="910" y="2702"/>
                  </a:lnTo>
                  <a:lnTo>
                    <a:pt x="952" y="2692"/>
                  </a:lnTo>
                  <a:lnTo>
                    <a:pt x="997" y="2688"/>
                  </a:lnTo>
                  <a:lnTo>
                    <a:pt x="1028" y="2689"/>
                  </a:lnTo>
                  <a:lnTo>
                    <a:pt x="1063" y="2697"/>
                  </a:lnTo>
                  <a:lnTo>
                    <a:pt x="1102" y="2709"/>
                  </a:lnTo>
                  <a:lnTo>
                    <a:pt x="1201" y="2751"/>
                  </a:lnTo>
                  <a:lnTo>
                    <a:pt x="1241" y="2771"/>
                  </a:lnTo>
                  <a:lnTo>
                    <a:pt x="1280" y="2801"/>
                  </a:lnTo>
                  <a:lnTo>
                    <a:pt x="1312" y="2836"/>
                  </a:lnTo>
                  <a:lnTo>
                    <a:pt x="1338" y="2877"/>
                  </a:lnTo>
                  <a:lnTo>
                    <a:pt x="1355" y="2920"/>
                  </a:lnTo>
                  <a:lnTo>
                    <a:pt x="1388" y="3039"/>
                  </a:lnTo>
                  <a:lnTo>
                    <a:pt x="1389" y="3041"/>
                  </a:lnTo>
                  <a:lnTo>
                    <a:pt x="1392" y="3044"/>
                  </a:lnTo>
                  <a:lnTo>
                    <a:pt x="1396" y="3045"/>
                  </a:lnTo>
                  <a:lnTo>
                    <a:pt x="1399" y="3048"/>
                  </a:lnTo>
                  <a:lnTo>
                    <a:pt x="1402" y="3048"/>
                  </a:lnTo>
                  <a:lnTo>
                    <a:pt x="1830" y="3048"/>
                  </a:lnTo>
                  <a:lnTo>
                    <a:pt x="1833" y="3047"/>
                  </a:lnTo>
                  <a:lnTo>
                    <a:pt x="1836" y="3045"/>
                  </a:lnTo>
                  <a:lnTo>
                    <a:pt x="1839" y="3044"/>
                  </a:lnTo>
                  <a:lnTo>
                    <a:pt x="1842" y="3041"/>
                  </a:lnTo>
                  <a:lnTo>
                    <a:pt x="1844" y="3037"/>
                  </a:lnTo>
                  <a:lnTo>
                    <a:pt x="1876" y="2920"/>
                  </a:lnTo>
                  <a:lnTo>
                    <a:pt x="1893" y="2877"/>
                  </a:lnTo>
                  <a:lnTo>
                    <a:pt x="1919" y="2836"/>
                  </a:lnTo>
                  <a:lnTo>
                    <a:pt x="1952" y="2801"/>
                  </a:lnTo>
                  <a:lnTo>
                    <a:pt x="1991" y="2771"/>
                  </a:lnTo>
                  <a:lnTo>
                    <a:pt x="2031" y="2751"/>
                  </a:lnTo>
                  <a:lnTo>
                    <a:pt x="2122" y="2714"/>
                  </a:lnTo>
                  <a:lnTo>
                    <a:pt x="2159" y="2700"/>
                  </a:lnTo>
                  <a:lnTo>
                    <a:pt x="2195" y="2694"/>
                  </a:lnTo>
                  <a:lnTo>
                    <a:pt x="2225" y="2692"/>
                  </a:lnTo>
                  <a:lnTo>
                    <a:pt x="2259" y="2694"/>
                  </a:lnTo>
                  <a:lnTo>
                    <a:pt x="2292" y="2700"/>
                  </a:lnTo>
                  <a:lnTo>
                    <a:pt x="2323" y="2709"/>
                  </a:lnTo>
                  <a:lnTo>
                    <a:pt x="2351" y="2723"/>
                  </a:lnTo>
                  <a:lnTo>
                    <a:pt x="2450" y="2781"/>
                  </a:lnTo>
                  <a:lnTo>
                    <a:pt x="2451" y="2781"/>
                  </a:lnTo>
                  <a:lnTo>
                    <a:pt x="2453" y="2781"/>
                  </a:lnTo>
                  <a:lnTo>
                    <a:pt x="2454" y="2781"/>
                  </a:lnTo>
                  <a:lnTo>
                    <a:pt x="2460" y="2781"/>
                  </a:lnTo>
                  <a:lnTo>
                    <a:pt x="2465" y="2779"/>
                  </a:lnTo>
                  <a:lnTo>
                    <a:pt x="2467" y="2778"/>
                  </a:lnTo>
                  <a:lnTo>
                    <a:pt x="2771" y="2473"/>
                  </a:lnTo>
                  <a:lnTo>
                    <a:pt x="2773" y="2471"/>
                  </a:lnTo>
                  <a:lnTo>
                    <a:pt x="2773" y="2468"/>
                  </a:lnTo>
                  <a:lnTo>
                    <a:pt x="2773" y="2463"/>
                  </a:lnTo>
                  <a:lnTo>
                    <a:pt x="2773" y="2460"/>
                  </a:lnTo>
                  <a:lnTo>
                    <a:pt x="2773" y="2457"/>
                  </a:lnTo>
                  <a:lnTo>
                    <a:pt x="2715" y="2357"/>
                  </a:lnTo>
                  <a:lnTo>
                    <a:pt x="2700" y="2323"/>
                  </a:lnTo>
                  <a:lnTo>
                    <a:pt x="2691" y="2284"/>
                  </a:lnTo>
                  <a:lnTo>
                    <a:pt x="2686" y="2244"/>
                  </a:lnTo>
                  <a:lnTo>
                    <a:pt x="2688" y="2204"/>
                  </a:lnTo>
                  <a:lnTo>
                    <a:pt x="2694" y="2165"/>
                  </a:lnTo>
                  <a:lnTo>
                    <a:pt x="2706" y="2128"/>
                  </a:lnTo>
                  <a:lnTo>
                    <a:pt x="2743" y="2038"/>
                  </a:lnTo>
                  <a:lnTo>
                    <a:pt x="2765" y="1998"/>
                  </a:lnTo>
                  <a:lnTo>
                    <a:pt x="2794" y="1959"/>
                  </a:lnTo>
                  <a:lnTo>
                    <a:pt x="2830" y="1927"/>
                  </a:lnTo>
                  <a:lnTo>
                    <a:pt x="2870" y="1900"/>
                  </a:lnTo>
                  <a:lnTo>
                    <a:pt x="2912" y="1883"/>
                  </a:lnTo>
                  <a:lnTo>
                    <a:pt x="3034" y="1849"/>
                  </a:lnTo>
                  <a:lnTo>
                    <a:pt x="3037" y="1848"/>
                  </a:lnTo>
                  <a:lnTo>
                    <a:pt x="3040" y="1846"/>
                  </a:lnTo>
                  <a:lnTo>
                    <a:pt x="3041" y="1843"/>
                  </a:lnTo>
                  <a:lnTo>
                    <a:pt x="3043" y="1840"/>
                  </a:lnTo>
                  <a:lnTo>
                    <a:pt x="3045" y="1837"/>
                  </a:lnTo>
                  <a:lnTo>
                    <a:pt x="3045" y="1407"/>
                  </a:lnTo>
                  <a:lnTo>
                    <a:pt x="3043" y="1404"/>
                  </a:lnTo>
                  <a:lnTo>
                    <a:pt x="3041" y="1401"/>
                  </a:lnTo>
                  <a:lnTo>
                    <a:pt x="3038" y="1397"/>
                  </a:lnTo>
                  <a:lnTo>
                    <a:pt x="3037" y="1394"/>
                  </a:lnTo>
                  <a:lnTo>
                    <a:pt x="3034" y="1393"/>
                  </a:lnTo>
                  <a:lnTo>
                    <a:pt x="2912" y="1359"/>
                  </a:lnTo>
                  <a:lnTo>
                    <a:pt x="2870" y="1342"/>
                  </a:lnTo>
                  <a:lnTo>
                    <a:pt x="2830" y="1317"/>
                  </a:lnTo>
                  <a:lnTo>
                    <a:pt x="2794" y="1283"/>
                  </a:lnTo>
                  <a:lnTo>
                    <a:pt x="2765" y="1246"/>
                  </a:lnTo>
                  <a:lnTo>
                    <a:pt x="2743" y="1204"/>
                  </a:lnTo>
                  <a:lnTo>
                    <a:pt x="2712" y="1127"/>
                  </a:lnTo>
                  <a:lnTo>
                    <a:pt x="2700" y="1090"/>
                  </a:lnTo>
                  <a:lnTo>
                    <a:pt x="2692" y="1051"/>
                  </a:lnTo>
                  <a:lnTo>
                    <a:pt x="2692" y="1011"/>
                  </a:lnTo>
                  <a:lnTo>
                    <a:pt x="2697" y="970"/>
                  </a:lnTo>
                  <a:lnTo>
                    <a:pt x="2706" y="933"/>
                  </a:lnTo>
                  <a:lnTo>
                    <a:pt x="2722" y="898"/>
                  </a:lnTo>
                  <a:lnTo>
                    <a:pt x="2783" y="789"/>
                  </a:lnTo>
                  <a:lnTo>
                    <a:pt x="2785" y="786"/>
                  </a:lnTo>
                  <a:lnTo>
                    <a:pt x="2783" y="783"/>
                  </a:lnTo>
                  <a:lnTo>
                    <a:pt x="2783" y="779"/>
                  </a:lnTo>
                  <a:lnTo>
                    <a:pt x="2782" y="776"/>
                  </a:lnTo>
                  <a:lnTo>
                    <a:pt x="2782" y="772"/>
                  </a:lnTo>
                  <a:lnTo>
                    <a:pt x="2477" y="469"/>
                  </a:lnTo>
                  <a:lnTo>
                    <a:pt x="2476" y="468"/>
                  </a:lnTo>
                  <a:lnTo>
                    <a:pt x="2474" y="468"/>
                  </a:lnTo>
                  <a:lnTo>
                    <a:pt x="2470" y="466"/>
                  </a:lnTo>
                  <a:lnTo>
                    <a:pt x="2465" y="466"/>
                  </a:lnTo>
                  <a:lnTo>
                    <a:pt x="2462" y="466"/>
                  </a:lnTo>
                  <a:lnTo>
                    <a:pt x="2460" y="466"/>
                  </a:lnTo>
                  <a:lnTo>
                    <a:pt x="2358" y="525"/>
                  </a:lnTo>
                  <a:lnTo>
                    <a:pt x="2321" y="542"/>
                  </a:lnTo>
                  <a:lnTo>
                    <a:pt x="2280" y="551"/>
                  </a:lnTo>
                  <a:lnTo>
                    <a:pt x="2235" y="556"/>
                  </a:lnTo>
                  <a:lnTo>
                    <a:pt x="2204" y="553"/>
                  </a:lnTo>
                  <a:lnTo>
                    <a:pt x="2168" y="547"/>
                  </a:lnTo>
                  <a:lnTo>
                    <a:pt x="2130" y="534"/>
                  </a:lnTo>
                  <a:lnTo>
                    <a:pt x="2032" y="492"/>
                  </a:lnTo>
                  <a:lnTo>
                    <a:pt x="1992" y="472"/>
                  </a:lnTo>
                  <a:lnTo>
                    <a:pt x="1953" y="443"/>
                  </a:lnTo>
                  <a:lnTo>
                    <a:pt x="1921" y="407"/>
                  </a:lnTo>
                  <a:lnTo>
                    <a:pt x="1895" y="367"/>
                  </a:lnTo>
                  <a:lnTo>
                    <a:pt x="1878" y="324"/>
                  </a:lnTo>
                  <a:lnTo>
                    <a:pt x="1844" y="198"/>
                  </a:lnTo>
                  <a:lnTo>
                    <a:pt x="1842" y="195"/>
                  </a:lnTo>
                  <a:lnTo>
                    <a:pt x="1839" y="194"/>
                  </a:lnTo>
                  <a:lnTo>
                    <a:pt x="1836" y="191"/>
                  </a:lnTo>
                  <a:lnTo>
                    <a:pt x="1833" y="189"/>
                  </a:lnTo>
                  <a:lnTo>
                    <a:pt x="1830" y="188"/>
                  </a:lnTo>
                  <a:lnTo>
                    <a:pt x="1400" y="188"/>
                  </a:lnTo>
                  <a:close/>
                  <a:moveTo>
                    <a:pt x="1400" y="0"/>
                  </a:moveTo>
                  <a:lnTo>
                    <a:pt x="1831" y="0"/>
                  </a:lnTo>
                  <a:lnTo>
                    <a:pt x="1867" y="5"/>
                  </a:lnTo>
                  <a:lnTo>
                    <a:pt x="1902" y="16"/>
                  </a:lnTo>
                  <a:lnTo>
                    <a:pt x="1936" y="33"/>
                  </a:lnTo>
                  <a:lnTo>
                    <a:pt x="1966" y="55"/>
                  </a:lnTo>
                  <a:lnTo>
                    <a:pt x="1991" y="82"/>
                  </a:lnTo>
                  <a:lnTo>
                    <a:pt x="2011" y="113"/>
                  </a:lnTo>
                  <a:lnTo>
                    <a:pt x="2025" y="147"/>
                  </a:lnTo>
                  <a:lnTo>
                    <a:pt x="2059" y="274"/>
                  </a:lnTo>
                  <a:lnTo>
                    <a:pt x="2065" y="287"/>
                  </a:lnTo>
                  <a:lnTo>
                    <a:pt x="2076" y="299"/>
                  </a:lnTo>
                  <a:lnTo>
                    <a:pt x="2088" y="311"/>
                  </a:lnTo>
                  <a:lnTo>
                    <a:pt x="2099" y="318"/>
                  </a:lnTo>
                  <a:lnTo>
                    <a:pt x="2103" y="319"/>
                  </a:lnTo>
                  <a:lnTo>
                    <a:pt x="2208" y="364"/>
                  </a:lnTo>
                  <a:lnTo>
                    <a:pt x="2218" y="367"/>
                  </a:lnTo>
                  <a:lnTo>
                    <a:pt x="2235" y="369"/>
                  </a:lnTo>
                  <a:lnTo>
                    <a:pt x="2249" y="367"/>
                  </a:lnTo>
                  <a:lnTo>
                    <a:pt x="2259" y="364"/>
                  </a:lnTo>
                  <a:lnTo>
                    <a:pt x="2266" y="362"/>
                  </a:lnTo>
                  <a:lnTo>
                    <a:pt x="2369" y="304"/>
                  </a:lnTo>
                  <a:lnTo>
                    <a:pt x="2399" y="290"/>
                  </a:lnTo>
                  <a:lnTo>
                    <a:pt x="2431" y="282"/>
                  </a:lnTo>
                  <a:lnTo>
                    <a:pt x="2465" y="279"/>
                  </a:lnTo>
                  <a:lnTo>
                    <a:pt x="2507" y="282"/>
                  </a:lnTo>
                  <a:lnTo>
                    <a:pt x="2545" y="294"/>
                  </a:lnTo>
                  <a:lnTo>
                    <a:pt x="2579" y="311"/>
                  </a:lnTo>
                  <a:lnTo>
                    <a:pt x="2610" y="336"/>
                  </a:lnTo>
                  <a:lnTo>
                    <a:pt x="2913" y="641"/>
                  </a:lnTo>
                  <a:lnTo>
                    <a:pt x="2938" y="669"/>
                  </a:lnTo>
                  <a:lnTo>
                    <a:pt x="2955" y="703"/>
                  </a:lnTo>
                  <a:lnTo>
                    <a:pt x="2966" y="737"/>
                  </a:lnTo>
                  <a:lnTo>
                    <a:pt x="2970" y="774"/>
                  </a:lnTo>
                  <a:lnTo>
                    <a:pt x="2969" y="811"/>
                  </a:lnTo>
                  <a:lnTo>
                    <a:pt x="2961" y="848"/>
                  </a:lnTo>
                  <a:lnTo>
                    <a:pt x="2946" y="882"/>
                  </a:lnTo>
                  <a:lnTo>
                    <a:pt x="2885" y="991"/>
                  </a:lnTo>
                  <a:lnTo>
                    <a:pt x="2881" y="1003"/>
                  </a:lnTo>
                  <a:lnTo>
                    <a:pt x="2879" y="1020"/>
                  </a:lnTo>
                  <a:lnTo>
                    <a:pt x="2879" y="1037"/>
                  </a:lnTo>
                  <a:lnTo>
                    <a:pt x="2882" y="1049"/>
                  </a:lnTo>
                  <a:lnTo>
                    <a:pt x="2884" y="1054"/>
                  </a:lnTo>
                  <a:lnTo>
                    <a:pt x="2919" y="1139"/>
                  </a:lnTo>
                  <a:lnTo>
                    <a:pt x="2926" y="1151"/>
                  </a:lnTo>
                  <a:lnTo>
                    <a:pt x="2936" y="1162"/>
                  </a:lnTo>
                  <a:lnTo>
                    <a:pt x="2950" y="1173"/>
                  </a:lnTo>
                  <a:lnTo>
                    <a:pt x="2961" y="1179"/>
                  </a:lnTo>
                  <a:lnTo>
                    <a:pt x="3085" y="1213"/>
                  </a:lnTo>
                  <a:lnTo>
                    <a:pt x="3119" y="1226"/>
                  </a:lnTo>
                  <a:lnTo>
                    <a:pt x="3150" y="1246"/>
                  </a:lnTo>
                  <a:lnTo>
                    <a:pt x="3177" y="1271"/>
                  </a:lnTo>
                  <a:lnTo>
                    <a:pt x="3199" y="1302"/>
                  </a:lnTo>
                  <a:lnTo>
                    <a:pt x="3216" y="1334"/>
                  </a:lnTo>
                  <a:lnTo>
                    <a:pt x="3227" y="1370"/>
                  </a:lnTo>
                  <a:lnTo>
                    <a:pt x="3232" y="1407"/>
                  </a:lnTo>
                  <a:lnTo>
                    <a:pt x="3232" y="1837"/>
                  </a:lnTo>
                  <a:lnTo>
                    <a:pt x="3227" y="1874"/>
                  </a:lnTo>
                  <a:lnTo>
                    <a:pt x="3216" y="1910"/>
                  </a:lnTo>
                  <a:lnTo>
                    <a:pt x="3199" y="1942"/>
                  </a:lnTo>
                  <a:lnTo>
                    <a:pt x="3177" y="1971"/>
                  </a:lnTo>
                  <a:lnTo>
                    <a:pt x="3150" y="1998"/>
                  </a:lnTo>
                  <a:lnTo>
                    <a:pt x="3119" y="2016"/>
                  </a:lnTo>
                  <a:lnTo>
                    <a:pt x="3085" y="2030"/>
                  </a:lnTo>
                  <a:lnTo>
                    <a:pt x="2961" y="2064"/>
                  </a:lnTo>
                  <a:lnTo>
                    <a:pt x="2950" y="2071"/>
                  </a:lnTo>
                  <a:lnTo>
                    <a:pt x="2936" y="2080"/>
                  </a:lnTo>
                  <a:lnTo>
                    <a:pt x="2926" y="2092"/>
                  </a:lnTo>
                  <a:lnTo>
                    <a:pt x="2919" y="2105"/>
                  </a:lnTo>
                  <a:lnTo>
                    <a:pt x="2918" y="2108"/>
                  </a:lnTo>
                  <a:lnTo>
                    <a:pt x="2876" y="2207"/>
                  </a:lnTo>
                  <a:lnTo>
                    <a:pt x="2873" y="2219"/>
                  </a:lnTo>
                  <a:lnTo>
                    <a:pt x="2873" y="2236"/>
                  </a:lnTo>
                  <a:lnTo>
                    <a:pt x="2875" y="2252"/>
                  </a:lnTo>
                  <a:lnTo>
                    <a:pt x="2879" y="2264"/>
                  </a:lnTo>
                  <a:lnTo>
                    <a:pt x="2935" y="2364"/>
                  </a:lnTo>
                  <a:lnTo>
                    <a:pt x="2950" y="2399"/>
                  </a:lnTo>
                  <a:lnTo>
                    <a:pt x="2958" y="2436"/>
                  </a:lnTo>
                  <a:lnTo>
                    <a:pt x="2960" y="2473"/>
                  </a:lnTo>
                  <a:lnTo>
                    <a:pt x="2955" y="2508"/>
                  </a:lnTo>
                  <a:lnTo>
                    <a:pt x="2944" y="2544"/>
                  </a:lnTo>
                  <a:lnTo>
                    <a:pt x="2926" y="2576"/>
                  </a:lnTo>
                  <a:lnTo>
                    <a:pt x="2902" y="2606"/>
                  </a:lnTo>
                  <a:lnTo>
                    <a:pt x="2598" y="2911"/>
                  </a:lnTo>
                  <a:lnTo>
                    <a:pt x="2569" y="2934"/>
                  </a:lnTo>
                  <a:lnTo>
                    <a:pt x="2533" y="2952"/>
                  </a:lnTo>
                  <a:lnTo>
                    <a:pt x="2496" y="2963"/>
                  </a:lnTo>
                  <a:lnTo>
                    <a:pt x="2454" y="2968"/>
                  </a:lnTo>
                  <a:lnTo>
                    <a:pt x="2420" y="2965"/>
                  </a:lnTo>
                  <a:lnTo>
                    <a:pt x="2388" y="2957"/>
                  </a:lnTo>
                  <a:lnTo>
                    <a:pt x="2358" y="2943"/>
                  </a:lnTo>
                  <a:lnTo>
                    <a:pt x="2258" y="2886"/>
                  </a:lnTo>
                  <a:lnTo>
                    <a:pt x="2252" y="2883"/>
                  </a:lnTo>
                  <a:lnTo>
                    <a:pt x="2239" y="2881"/>
                  </a:lnTo>
                  <a:lnTo>
                    <a:pt x="2225" y="2880"/>
                  </a:lnTo>
                  <a:lnTo>
                    <a:pt x="2208" y="2881"/>
                  </a:lnTo>
                  <a:lnTo>
                    <a:pt x="2199" y="2884"/>
                  </a:lnTo>
                  <a:lnTo>
                    <a:pt x="2195" y="2886"/>
                  </a:lnTo>
                  <a:lnTo>
                    <a:pt x="2096" y="2926"/>
                  </a:lnTo>
                  <a:lnTo>
                    <a:pt x="2085" y="2934"/>
                  </a:lnTo>
                  <a:lnTo>
                    <a:pt x="2072" y="2945"/>
                  </a:lnTo>
                  <a:lnTo>
                    <a:pt x="2063" y="2957"/>
                  </a:lnTo>
                  <a:lnTo>
                    <a:pt x="2057" y="2969"/>
                  </a:lnTo>
                  <a:lnTo>
                    <a:pt x="2025" y="3089"/>
                  </a:lnTo>
                  <a:lnTo>
                    <a:pt x="2011" y="3123"/>
                  </a:lnTo>
                  <a:lnTo>
                    <a:pt x="1991" y="3154"/>
                  </a:lnTo>
                  <a:lnTo>
                    <a:pt x="1966" y="3181"/>
                  </a:lnTo>
                  <a:lnTo>
                    <a:pt x="1936" y="3205"/>
                  </a:lnTo>
                  <a:lnTo>
                    <a:pt x="1902" y="3222"/>
                  </a:lnTo>
                  <a:lnTo>
                    <a:pt x="1867" y="3232"/>
                  </a:lnTo>
                  <a:lnTo>
                    <a:pt x="1831" y="3236"/>
                  </a:lnTo>
                  <a:lnTo>
                    <a:pt x="1400" y="3236"/>
                  </a:lnTo>
                  <a:lnTo>
                    <a:pt x="1363" y="3232"/>
                  </a:lnTo>
                  <a:lnTo>
                    <a:pt x="1328" y="3222"/>
                  </a:lnTo>
                  <a:lnTo>
                    <a:pt x="1295" y="3205"/>
                  </a:lnTo>
                  <a:lnTo>
                    <a:pt x="1266" y="3181"/>
                  </a:lnTo>
                  <a:lnTo>
                    <a:pt x="1241" y="3154"/>
                  </a:lnTo>
                  <a:lnTo>
                    <a:pt x="1221" y="3123"/>
                  </a:lnTo>
                  <a:lnTo>
                    <a:pt x="1207" y="3089"/>
                  </a:lnTo>
                  <a:lnTo>
                    <a:pt x="1175" y="2969"/>
                  </a:lnTo>
                  <a:lnTo>
                    <a:pt x="1168" y="2957"/>
                  </a:lnTo>
                  <a:lnTo>
                    <a:pt x="1159" y="2945"/>
                  </a:lnTo>
                  <a:lnTo>
                    <a:pt x="1147" y="2934"/>
                  </a:lnTo>
                  <a:lnTo>
                    <a:pt x="1134" y="2926"/>
                  </a:lnTo>
                  <a:lnTo>
                    <a:pt x="1130" y="2925"/>
                  </a:lnTo>
                  <a:lnTo>
                    <a:pt x="1023" y="2880"/>
                  </a:lnTo>
                  <a:lnTo>
                    <a:pt x="1014" y="2877"/>
                  </a:lnTo>
                  <a:lnTo>
                    <a:pt x="997" y="2875"/>
                  </a:lnTo>
                  <a:lnTo>
                    <a:pt x="983" y="2877"/>
                  </a:lnTo>
                  <a:lnTo>
                    <a:pt x="972" y="2878"/>
                  </a:lnTo>
                  <a:lnTo>
                    <a:pt x="966" y="2881"/>
                  </a:lnTo>
                  <a:lnTo>
                    <a:pt x="872" y="2935"/>
                  </a:lnTo>
                  <a:lnTo>
                    <a:pt x="841" y="2949"/>
                  </a:lnTo>
                  <a:lnTo>
                    <a:pt x="808" y="2957"/>
                  </a:lnTo>
                  <a:lnTo>
                    <a:pt x="774" y="2960"/>
                  </a:lnTo>
                  <a:lnTo>
                    <a:pt x="734" y="2955"/>
                  </a:lnTo>
                  <a:lnTo>
                    <a:pt x="695" y="2945"/>
                  </a:lnTo>
                  <a:lnTo>
                    <a:pt x="661" y="2926"/>
                  </a:lnTo>
                  <a:lnTo>
                    <a:pt x="631" y="2903"/>
                  </a:lnTo>
                  <a:lnTo>
                    <a:pt x="326" y="2598"/>
                  </a:lnTo>
                  <a:lnTo>
                    <a:pt x="303" y="2569"/>
                  </a:lnTo>
                  <a:lnTo>
                    <a:pt x="286" y="2536"/>
                  </a:lnTo>
                  <a:lnTo>
                    <a:pt x="274" y="2501"/>
                  </a:lnTo>
                  <a:lnTo>
                    <a:pt x="269" y="2463"/>
                  </a:lnTo>
                  <a:lnTo>
                    <a:pt x="270" y="2426"/>
                  </a:lnTo>
                  <a:lnTo>
                    <a:pt x="278" y="2391"/>
                  </a:lnTo>
                  <a:lnTo>
                    <a:pt x="294" y="2357"/>
                  </a:lnTo>
                  <a:lnTo>
                    <a:pt x="349" y="2259"/>
                  </a:lnTo>
                  <a:lnTo>
                    <a:pt x="354" y="2245"/>
                  </a:lnTo>
                  <a:lnTo>
                    <a:pt x="355" y="2230"/>
                  </a:lnTo>
                  <a:lnTo>
                    <a:pt x="355" y="2213"/>
                  </a:lnTo>
                  <a:lnTo>
                    <a:pt x="352" y="2200"/>
                  </a:lnTo>
                  <a:lnTo>
                    <a:pt x="349" y="2196"/>
                  </a:lnTo>
                  <a:lnTo>
                    <a:pt x="312" y="2105"/>
                  </a:lnTo>
                  <a:lnTo>
                    <a:pt x="306" y="2092"/>
                  </a:lnTo>
                  <a:lnTo>
                    <a:pt x="294" y="2080"/>
                  </a:lnTo>
                  <a:lnTo>
                    <a:pt x="281" y="2071"/>
                  </a:lnTo>
                  <a:lnTo>
                    <a:pt x="269" y="2064"/>
                  </a:lnTo>
                  <a:lnTo>
                    <a:pt x="147" y="2030"/>
                  </a:lnTo>
                  <a:lnTo>
                    <a:pt x="113" y="2016"/>
                  </a:lnTo>
                  <a:lnTo>
                    <a:pt x="82" y="1998"/>
                  </a:lnTo>
                  <a:lnTo>
                    <a:pt x="54" y="1971"/>
                  </a:lnTo>
                  <a:lnTo>
                    <a:pt x="31" y="1942"/>
                  </a:lnTo>
                  <a:lnTo>
                    <a:pt x="14" y="1910"/>
                  </a:lnTo>
                  <a:lnTo>
                    <a:pt x="3" y="1874"/>
                  </a:lnTo>
                  <a:lnTo>
                    <a:pt x="0" y="1837"/>
                  </a:lnTo>
                  <a:lnTo>
                    <a:pt x="0" y="1407"/>
                  </a:lnTo>
                  <a:lnTo>
                    <a:pt x="3" y="1370"/>
                  </a:lnTo>
                  <a:lnTo>
                    <a:pt x="14" y="1334"/>
                  </a:lnTo>
                  <a:lnTo>
                    <a:pt x="31" y="1302"/>
                  </a:lnTo>
                  <a:lnTo>
                    <a:pt x="54" y="1271"/>
                  </a:lnTo>
                  <a:lnTo>
                    <a:pt x="82" y="1246"/>
                  </a:lnTo>
                  <a:lnTo>
                    <a:pt x="113" y="1226"/>
                  </a:lnTo>
                  <a:lnTo>
                    <a:pt x="147" y="1213"/>
                  </a:lnTo>
                  <a:lnTo>
                    <a:pt x="260" y="1181"/>
                  </a:lnTo>
                  <a:lnTo>
                    <a:pt x="270" y="1170"/>
                  </a:lnTo>
                  <a:lnTo>
                    <a:pt x="284" y="1155"/>
                  </a:lnTo>
                  <a:lnTo>
                    <a:pt x="298" y="1134"/>
                  </a:lnTo>
                  <a:lnTo>
                    <a:pt x="312" y="1114"/>
                  </a:lnTo>
                  <a:lnTo>
                    <a:pt x="326" y="1093"/>
                  </a:lnTo>
                  <a:lnTo>
                    <a:pt x="337" y="1073"/>
                  </a:lnTo>
                  <a:lnTo>
                    <a:pt x="346" y="1056"/>
                  </a:lnTo>
                  <a:lnTo>
                    <a:pt x="349" y="1043"/>
                  </a:lnTo>
                  <a:lnTo>
                    <a:pt x="349" y="1026"/>
                  </a:lnTo>
                  <a:lnTo>
                    <a:pt x="348" y="1009"/>
                  </a:lnTo>
                  <a:lnTo>
                    <a:pt x="343" y="997"/>
                  </a:lnTo>
                  <a:lnTo>
                    <a:pt x="283" y="890"/>
                  </a:lnTo>
                  <a:lnTo>
                    <a:pt x="267" y="856"/>
                  </a:lnTo>
                  <a:lnTo>
                    <a:pt x="260" y="819"/>
                  </a:lnTo>
                  <a:lnTo>
                    <a:pt x="258" y="782"/>
                  </a:lnTo>
                  <a:lnTo>
                    <a:pt x="263" y="746"/>
                  </a:lnTo>
                  <a:lnTo>
                    <a:pt x="275" y="711"/>
                  </a:lnTo>
                  <a:lnTo>
                    <a:pt x="292" y="678"/>
                  </a:lnTo>
                  <a:lnTo>
                    <a:pt x="315" y="649"/>
                  </a:lnTo>
                  <a:lnTo>
                    <a:pt x="620" y="344"/>
                  </a:lnTo>
                  <a:lnTo>
                    <a:pt x="649" y="319"/>
                  </a:lnTo>
                  <a:lnTo>
                    <a:pt x="685" y="302"/>
                  </a:lnTo>
                  <a:lnTo>
                    <a:pt x="723" y="291"/>
                  </a:lnTo>
                  <a:lnTo>
                    <a:pt x="763" y="287"/>
                  </a:lnTo>
                  <a:lnTo>
                    <a:pt x="797" y="290"/>
                  </a:lnTo>
                  <a:lnTo>
                    <a:pt x="830" y="297"/>
                  </a:lnTo>
                  <a:lnTo>
                    <a:pt x="861" y="311"/>
                  </a:lnTo>
                  <a:lnTo>
                    <a:pt x="957" y="367"/>
                  </a:lnTo>
                  <a:lnTo>
                    <a:pt x="964" y="369"/>
                  </a:lnTo>
                  <a:lnTo>
                    <a:pt x="974" y="372"/>
                  </a:lnTo>
                  <a:lnTo>
                    <a:pt x="988" y="372"/>
                  </a:lnTo>
                  <a:lnTo>
                    <a:pt x="1005" y="370"/>
                  </a:lnTo>
                  <a:lnTo>
                    <a:pt x="1014" y="369"/>
                  </a:lnTo>
                  <a:lnTo>
                    <a:pt x="1018" y="366"/>
                  </a:lnTo>
                  <a:lnTo>
                    <a:pt x="1133" y="318"/>
                  </a:lnTo>
                  <a:lnTo>
                    <a:pt x="1144" y="311"/>
                  </a:lnTo>
                  <a:lnTo>
                    <a:pt x="1156" y="299"/>
                  </a:lnTo>
                  <a:lnTo>
                    <a:pt x="1167" y="287"/>
                  </a:lnTo>
                  <a:lnTo>
                    <a:pt x="1173" y="274"/>
                  </a:lnTo>
                  <a:lnTo>
                    <a:pt x="1207" y="147"/>
                  </a:lnTo>
                  <a:lnTo>
                    <a:pt x="1221" y="113"/>
                  </a:lnTo>
                  <a:lnTo>
                    <a:pt x="1241" y="82"/>
                  </a:lnTo>
                  <a:lnTo>
                    <a:pt x="1266" y="55"/>
                  </a:lnTo>
                  <a:lnTo>
                    <a:pt x="1295" y="33"/>
                  </a:lnTo>
                  <a:lnTo>
                    <a:pt x="1328" y="16"/>
                  </a:lnTo>
                  <a:lnTo>
                    <a:pt x="1363" y="5"/>
                  </a:lnTo>
                  <a:lnTo>
                    <a:pt x="1400" y="0"/>
                  </a:lnTo>
                  <a:close/>
                </a:path>
              </a:pathLst>
            </a:custGeom>
            <a:solidFill>
              <a:srgbClr val="666667"/>
            </a:solidFill>
            <a:ln w="0">
              <a:noFill/>
              <a:prstDash val="solid"/>
              <a:round/>
            </a:ln>
          </p:spPr>
          <p:txBody>
            <a:bodyPr vert="horz" wrap="square" lIns="101600" tIns="50800" rIns="101600" bIns="50800" numCol="1" anchor="t" anchorCtr="0" compatLnSpc="1"/>
            <a:lstStyle/>
            <a:p>
              <a:endParaRPr lang="ru-RU" sz="1560"/>
            </a:p>
          </p:txBody>
        </p:sp>
        <p:sp>
          <p:nvSpPr>
            <p:cNvPr id="99" name="Freeform 631"/>
            <p:cNvSpPr>
              <a:spLocks noEditPoints="1"/>
            </p:cNvSpPr>
            <p:nvPr/>
          </p:nvSpPr>
          <p:spPr bwMode="auto">
            <a:xfrm>
              <a:off x="9172535" y="3111744"/>
              <a:ext cx="250692" cy="251169"/>
            </a:xfrm>
            <a:custGeom>
              <a:gdLst>
                <a:gd name="T0" fmla="*/ 869 w 2110"/>
                <a:gd name="T1" fmla="*/ 543 h 2112"/>
                <a:gd name="T2" fmla="*/ 655 w 2110"/>
                <a:gd name="T3" fmla="*/ 685 h 2112"/>
                <a:gd name="T4" fmla="*/ 530 w 2110"/>
                <a:gd name="T5" fmla="*/ 911 h 2112"/>
                <a:gd name="T6" fmla="*/ 524 w 2110"/>
                <a:gd name="T7" fmla="*/ 1179 h 2112"/>
                <a:gd name="T8" fmla="*/ 641 w 2110"/>
                <a:gd name="T9" fmla="*/ 1409 h 2112"/>
                <a:gd name="T10" fmla="*/ 848 w 2110"/>
                <a:gd name="T11" fmla="*/ 1559 h 2112"/>
                <a:gd name="T12" fmla="*/ 1113 w 2110"/>
                <a:gd name="T13" fmla="*/ 1596 h 2112"/>
                <a:gd name="T14" fmla="*/ 1357 w 2110"/>
                <a:gd name="T15" fmla="*/ 1508 h 2112"/>
                <a:gd name="T16" fmla="*/ 1530 w 2110"/>
                <a:gd name="T17" fmla="*/ 1321 h 2112"/>
                <a:gd name="T18" fmla="*/ 1600 w 2110"/>
                <a:gd name="T19" fmla="*/ 1066 h 2112"/>
                <a:gd name="T20" fmla="*/ 1541 w 2110"/>
                <a:gd name="T21" fmla="*/ 809 h 2112"/>
                <a:gd name="T22" fmla="*/ 1374 w 2110"/>
                <a:gd name="T23" fmla="*/ 614 h 2112"/>
                <a:gd name="T24" fmla="*/ 1134 w 2110"/>
                <a:gd name="T25" fmla="*/ 516 h 2112"/>
                <a:gd name="T26" fmla="*/ 1247 w 2110"/>
                <a:gd name="T27" fmla="*/ 10 h 2112"/>
                <a:gd name="T28" fmla="*/ 1317 w 2110"/>
                <a:gd name="T29" fmla="*/ 148 h 2112"/>
                <a:gd name="T30" fmla="*/ 1383 w 2110"/>
                <a:gd name="T31" fmla="*/ 224 h 2112"/>
                <a:gd name="T32" fmla="*/ 1528 w 2110"/>
                <a:gd name="T33" fmla="*/ 261 h 2112"/>
                <a:gd name="T34" fmla="*/ 1660 w 2110"/>
                <a:gd name="T35" fmla="*/ 207 h 2112"/>
                <a:gd name="T36" fmla="*/ 1918 w 2110"/>
                <a:gd name="T37" fmla="*/ 442 h 2112"/>
                <a:gd name="T38" fmla="*/ 1935 w 2110"/>
                <a:gd name="T39" fmla="*/ 515 h 2112"/>
                <a:gd name="T40" fmla="*/ 1872 w 2110"/>
                <a:gd name="T41" fmla="*/ 656 h 2112"/>
                <a:gd name="T42" fmla="*/ 1912 w 2110"/>
                <a:gd name="T43" fmla="*/ 784 h 2112"/>
                <a:gd name="T44" fmla="*/ 2057 w 2110"/>
                <a:gd name="T45" fmla="*/ 857 h 2112"/>
                <a:gd name="T46" fmla="*/ 2110 w 2110"/>
                <a:gd name="T47" fmla="*/ 929 h 2112"/>
                <a:gd name="T48" fmla="*/ 2069 w 2110"/>
                <a:gd name="T49" fmla="*/ 1287 h 2112"/>
                <a:gd name="T50" fmla="*/ 1918 w 2110"/>
                <a:gd name="T51" fmla="*/ 1344 h 2112"/>
                <a:gd name="T52" fmla="*/ 1853 w 2110"/>
                <a:gd name="T53" fmla="*/ 1473 h 2112"/>
                <a:gd name="T54" fmla="*/ 1899 w 2110"/>
                <a:gd name="T55" fmla="*/ 1620 h 2112"/>
                <a:gd name="T56" fmla="*/ 1898 w 2110"/>
                <a:gd name="T57" fmla="*/ 1694 h 2112"/>
                <a:gd name="T58" fmla="*/ 1638 w 2110"/>
                <a:gd name="T59" fmla="*/ 1932 h 2112"/>
                <a:gd name="T60" fmla="*/ 1515 w 2110"/>
                <a:gd name="T61" fmla="*/ 1884 h 2112"/>
                <a:gd name="T62" fmla="*/ 1414 w 2110"/>
                <a:gd name="T63" fmla="*/ 1878 h 2112"/>
                <a:gd name="T64" fmla="*/ 1290 w 2110"/>
                <a:gd name="T65" fmla="*/ 1954 h 2112"/>
                <a:gd name="T66" fmla="*/ 1227 w 2110"/>
                <a:gd name="T67" fmla="*/ 2096 h 2112"/>
                <a:gd name="T68" fmla="*/ 862 w 2110"/>
                <a:gd name="T69" fmla="*/ 2101 h 2112"/>
                <a:gd name="T70" fmla="*/ 794 w 2110"/>
                <a:gd name="T71" fmla="*/ 1966 h 2112"/>
                <a:gd name="T72" fmla="*/ 728 w 2110"/>
                <a:gd name="T73" fmla="*/ 1892 h 2112"/>
                <a:gd name="T74" fmla="*/ 581 w 2110"/>
                <a:gd name="T75" fmla="*/ 1853 h 2112"/>
                <a:gd name="T76" fmla="*/ 456 w 2110"/>
                <a:gd name="T77" fmla="*/ 1906 h 2112"/>
                <a:gd name="T78" fmla="*/ 198 w 2110"/>
                <a:gd name="T79" fmla="*/ 1669 h 2112"/>
                <a:gd name="T80" fmla="*/ 181 w 2110"/>
                <a:gd name="T81" fmla="*/ 1598 h 2112"/>
                <a:gd name="T82" fmla="*/ 241 w 2110"/>
                <a:gd name="T83" fmla="*/ 1465 h 2112"/>
                <a:gd name="T84" fmla="*/ 198 w 2110"/>
                <a:gd name="T85" fmla="*/ 1330 h 2112"/>
                <a:gd name="T86" fmla="*/ 53 w 2110"/>
                <a:gd name="T87" fmla="*/ 1257 h 2112"/>
                <a:gd name="T88" fmla="*/ 0 w 2110"/>
                <a:gd name="T89" fmla="*/ 1186 h 2112"/>
                <a:gd name="T90" fmla="*/ 40 w 2110"/>
                <a:gd name="T91" fmla="*/ 827 h 2112"/>
                <a:gd name="T92" fmla="*/ 176 w 2110"/>
                <a:gd name="T93" fmla="*/ 775 h 2112"/>
                <a:gd name="T94" fmla="*/ 235 w 2110"/>
                <a:gd name="T95" fmla="*/ 693 h 2112"/>
                <a:gd name="T96" fmla="*/ 250 w 2110"/>
                <a:gd name="T97" fmla="*/ 601 h 2112"/>
                <a:gd name="T98" fmla="*/ 193 w 2110"/>
                <a:gd name="T99" fmla="*/ 467 h 2112"/>
                <a:gd name="T100" fmla="*/ 430 w 2110"/>
                <a:gd name="T101" fmla="*/ 209 h 2112"/>
                <a:gd name="T102" fmla="*/ 501 w 2110"/>
                <a:gd name="T103" fmla="*/ 191 h 2112"/>
                <a:gd name="T104" fmla="*/ 634 w 2110"/>
                <a:gd name="T105" fmla="*/ 250 h 2112"/>
                <a:gd name="T106" fmla="*/ 782 w 2110"/>
                <a:gd name="T107" fmla="*/ 201 h 2112"/>
                <a:gd name="T108" fmla="*/ 855 w 2110"/>
                <a:gd name="T109" fmla="*/ 52 h 2112"/>
                <a:gd name="T110" fmla="*/ 927 w 2110"/>
                <a:gd name="T111" fmla="*/ 0 h 21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110" h="2112">
                  <a:moveTo>
                    <a:pt x="1065" y="510"/>
                  </a:moveTo>
                  <a:lnTo>
                    <a:pt x="997" y="513"/>
                  </a:lnTo>
                  <a:lnTo>
                    <a:pt x="932" y="524"/>
                  </a:lnTo>
                  <a:lnTo>
                    <a:pt x="869" y="543"/>
                  </a:lnTo>
                  <a:lnTo>
                    <a:pt x="808" y="569"/>
                  </a:lnTo>
                  <a:lnTo>
                    <a:pt x="753" y="601"/>
                  </a:lnTo>
                  <a:lnTo>
                    <a:pt x="702" y="640"/>
                  </a:lnTo>
                  <a:lnTo>
                    <a:pt x="655" y="685"/>
                  </a:lnTo>
                  <a:lnTo>
                    <a:pt x="614" y="735"/>
                  </a:lnTo>
                  <a:lnTo>
                    <a:pt x="580" y="790"/>
                  </a:lnTo>
                  <a:lnTo>
                    <a:pt x="552" y="849"/>
                  </a:lnTo>
                  <a:lnTo>
                    <a:pt x="530" y="911"/>
                  </a:lnTo>
                  <a:lnTo>
                    <a:pt x="516" y="976"/>
                  </a:lnTo>
                  <a:lnTo>
                    <a:pt x="510" y="1044"/>
                  </a:lnTo>
                  <a:lnTo>
                    <a:pt x="513" y="1114"/>
                  </a:lnTo>
                  <a:lnTo>
                    <a:pt x="524" y="1179"/>
                  </a:lnTo>
                  <a:lnTo>
                    <a:pt x="544" y="1242"/>
                  </a:lnTo>
                  <a:lnTo>
                    <a:pt x="569" y="1302"/>
                  </a:lnTo>
                  <a:lnTo>
                    <a:pt x="603" y="1358"/>
                  </a:lnTo>
                  <a:lnTo>
                    <a:pt x="641" y="1409"/>
                  </a:lnTo>
                  <a:lnTo>
                    <a:pt x="685" y="1456"/>
                  </a:lnTo>
                  <a:lnTo>
                    <a:pt x="736" y="1496"/>
                  </a:lnTo>
                  <a:lnTo>
                    <a:pt x="790" y="1531"/>
                  </a:lnTo>
                  <a:lnTo>
                    <a:pt x="848" y="1559"/>
                  </a:lnTo>
                  <a:lnTo>
                    <a:pt x="910" y="1581"/>
                  </a:lnTo>
                  <a:lnTo>
                    <a:pt x="975" y="1595"/>
                  </a:lnTo>
                  <a:lnTo>
                    <a:pt x="1045" y="1599"/>
                  </a:lnTo>
                  <a:lnTo>
                    <a:pt x="1113" y="1596"/>
                  </a:lnTo>
                  <a:lnTo>
                    <a:pt x="1179" y="1585"/>
                  </a:lnTo>
                  <a:lnTo>
                    <a:pt x="1241" y="1567"/>
                  </a:lnTo>
                  <a:lnTo>
                    <a:pt x="1301" y="1541"/>
                  </a:lnTo>
                  <a:lnTo>
                    <a:pt x="1357" y="1508"/>
                  </a:lnTo>
                  <a:lnTo>
                    <a:pt x="1408" y="1469"/>
                  </a:lnTo>
                  <a:lnTo>
                    <a:pt x="1454" y="1425"/>
                  </a:lnTo>
                  <a:lnTo>
                    <a:pt x="1496" y="1375"/>
                  </a:lnTo>
                  <a:lnTo>
                    <a:pt x="1530" y="1321"/>
                  </a:lnTo>
                  <a:lnTo>
                    <a:pt x="1558" y="1262"/>
                  </a:lnTo>
                  <a:lnTo>
                    <a:pt x="1579" y="1200"/>
                  </a:lnTo>
                  <a:lnTo>
                    <a:pt x="1593" y="1134"/>
                  </a:lnTo>
                  <a:lnTo>
                    <a:pt x="1600" y="1066"/>
                  </a:lnTo>
                  <a:lnTo>
                    <a:pt x="1596" y="998"/>
                  </a:lnTo>
                  <a:lnTo>
                    <a:pt x="1586" y="931"/>
                  </a:lnTo>
                  <a:lnTo>
                    <a:pt x="1566" y="868"/>
                  </a:lnTo>
                  <a:lnTo>
                    <a:pt x="1541" y="809"/>
                  </a:lnTo>
                  <a:lnTo>
                    <a:pt x="1507" y="753"/>
                  </a:lnTo>
                  <a:lnTo>
                    <a:pt x="1468" y="702"/>
                  </a:lnTo>
                  <a:lnTo>
                    <a:pt x="1425" y="656"/>
                  </a:lnTo>
                  <a:lnTo>
                    <a:pt x="1374" y="614"/>
                  </a:lnTo>
                  <a:lnTo>
                    <a:pt x="1320" y="580"/>
                  </a:lnTo>
                  <a:lnTo>
                    <a:pt x="1261" y="550"/>
                  </a:lnTo>
                  <a:lnTo>
                    <a:pt x="1199" y="530"/>
                  </a:lnTo>
                  <a:lnTo>
                    <a:pt x="1134" y="516"/>
                  </a:lnTo>
                  <a:lnTo>
                    <a:pt x="1065" y="510"/>
                  </a:lnTo>
                  <a:close/>
                  <a:moveTo>
                    <a:pt x="927" y="0"/>
                  </a:moveTo>
                  <a:lnTo>
                    <a:pt x="1224" y="6"/>
                  </a:lnTo>
                  <a:lnTo>
                    <a:pt x="1247" y="10"/>
                  </a:lnTo>
                  <a:lnTo>
                    <a:pt x="1267" y="23"/>
                  </a:lnTo>
                  <a:lnTo>
                    <a:pt x="1284" y="40"/>
                  </a:lnTo>
                  <a:lnTo>
                    <a:pt x="1294" y="62"/>
                  </a:lnTo>
                  <a:lnTo>
                    <a:pt x="1317" y="148"/>
                  </a:lnTo>
                  <a:lnTo>
                    <a:pt x="1326" y="171"/>
                  </a:lnTo>
                  <a:lnTo>
                    <a:pt x="1341" y="193"/>
                  </a:lnTo>
                  <a:lnTo>
                    <a:pt x="1362" y="212"/>
                  </a:lnTo>
                  <a:lnTo>
                    <a:pt x="1383" y="224"/>
                  </a:lnTo>
                  <a:lnTo>
                    <a:pt x="1453" y="255"/>
                  </a:lnTo>
                  <a:lnTo>
                    <a:pt x="1476" y="263"/>
                  </a:lnTo>
                  <a:lnTo>
                    <a:pt x="1502" y="264"/>
                  </a:lnTo>
                  <a:lnTo>
                    <a:pt x="1528" y="261"/>
                  </a:lnTo>
                  <a:lnTo>
                    <a:pt x="1552" y="253"/>
                  </a:lnTo>
                  <a:lnTo>
                    <a:pt x="1624" y="215"/>
                  </a:lnTo>
                  <a:lnTo>
                    <a:pt x="1641" y="209"/>
                  </a:lnTo>
                  <a:lnTo>
                    <a:pt x="1660" y="207"/>
                  </a:lnTo>
                  <a:lnTo>
                    <a:pt x="1680" y="209"/>
                  </a:lnTo>
                  <a:lnTo>
                    <a:pt x="1697" y="216"/>
                  </a:lnTo>
                  <a:lnTo>
                    <a:pt x="1712" y="229"/>
                  </a:lnTo>
                  <a:lnTo>
                    <a:pt x="1918" y="442"/>
                  </a:lnTo>
                  <a:lnTo>
                    <a:pt x="1929" y="458"/>
                  </a:lnTo>
                  <a:lnTo>
                    <a:pt x="1935" y="476"/>
                  </a:lnTo>
                  <a:lnTo>
                    <a:pt x="1938" y="495"/>
                  </a:lnTo>
                  <a:lnTo>
                    <a:pt x="1935" y="515"/>
                  </a:lnTo>
                  <a:lnTo>
                    <a:pt x="1929" y="532"/>
                  </a:lnTo>
                  <a:lnTo>
                    <a:pt x="1884" y="606"/>
                  </a:lnTo>
                  <a:lnTo>
                    <a:pt x="1875" y="629"/>
                  </a:lnTo>
                  <a:lnTo>
                    <a:pt x="1872" y="656"/>
                  </a:lnTo>
                  <a:lnTo>
                    <a:pt x="1872" y="682"/>
                  </a:lnTo>
                  <a:lnTo>
                    <a:pt x="1879" y="705"/>
                  </a:lnTo>
                  <a:lnTo>
                    <a:pt x="1901" y="762"/>
                  </a:lnTo>
                  <a:lnTo>
                    <a:pt x="1912" y="784"/>
                  </a:lnTo>
                  <a:lnTo>
                    <a:pt x="1929" y="806"/>
                  </a:lnTo>
                  <a:lnTo>
                    <a:pt x="1950" y="821"/>
                  </a:lnTo>
                  <a:lnTo>
                    <a:pt x="1972" y="832"/>
                  </a:lnTo>
                  <a:lnTo>
                    <a:pt x="2057" y="857"/>
                  </a:lnTo>
                  <a:lnTo>
                    <a:pt x="2077" y="868"/>
                  </a:lnTo>
                  <a:lnTo>
                    <a:pt x="2094" y="885"/>
                  </a:lnTo>
                  <a:lnTo>
                    <a:pt x="2105" y="906"/>
                  </a:lnTo>
                  <a:lnTo>
                    <a:pt x="2110" y="929"/>
                  </a:lnTo>
                  <a:lnTo>
                    <a:pt x="2103" y="1227"/>
                  </a:lnTo>
                  <a:lnTo>
                    <a:pt x="2099" y="1250"/>
                  </a:lnTo>
                  <a:lnTo>
                    <a:pt x="2086" y="1271"/>
                  </a:lnTo>
                  <a:lnTo>
                    <a:pt x="2069" y="1287"/>
                  </a:lnTo>
                  <a:lnTo>
                    <a:pt x="2048" y="1298"/>
                  </a:lnTo>
                  <a:lnTo>
                    <a:pt x="1963" y="1319"/>
                  </a:lnTo>
                  <a:lnTo>
                    <a:pt x="1940" y="1329"/>
                  </a:lnTo>
                  <a:lnTo>
                    <a:pt x="1918" y="1344"/>
                  </a:lnTo>
                  <a:lnTo>
                    <a:pt x="1901" y="1364"/>
                  </a:lnTo>
                  <a:lnTo>
                    <a:pt x="1889" y="1386"/>
                  </a:lnTo>
                  <a:lnTo>
                    <a:pt x="1861" y="1449"/>
                  </a:lnTo>
                  <a:lnTo>
                    <a:pt x="1853" y="1473"/>
                  </a:lnTo>
                  <a:lnTo>
                    <a:pt x="1850" y="1500"/>
                  </a:lnTo>
                  <a:lnTo>
                    <a:pt x="1853" y="1527"/>
                  </a:lnTo>
                  <a:lnTo>
                    <a:pt x="1862" y="1550"/>
                  </a:lnTo>
                  <a:lnTo>
                    <a:pt x="1899" y="1620"/>
                  </a:lnTo>
                  <a:lnTo>
                    <a:pt x="1906" y="1637"/>
                  </a:lnTo>
                  <a:lnTo>
                    <a:pt x="1907" y="1657"/>
                  </a:lnTo>
                  <a:lnTo>
                    <a:pt x="1904" y="1675"/>
                  </a:lnTo>
                  <a:lnTo>
                    <a:pt x="1898" y="1694"/>
                  </a:lnTo>
                  <a:lnTo>
                    <a:pt x="1885" y="1708"/>
                  </a:lnTo>
                  <a:lnTo>
                    <a:pt x="1672" y="1915"/>
                  </a:lnTo>
                  <a:lnTo>
                    <a:pt x="1657" y="1926"/>
                  </a:lnTo>
                  <a:lnTo>
                    <a:pt x="1638" y="1932"/>
                  </a:lnTo>
                  <a:lnTo>
                    <a:pt x="1620" y="1934"/>
                  </a:lnTo>
                  <a:lnTo>
                    <a:pt x="1600" y="1932"/>
                  </a:lnTo>
                  <a:lnTo>
                    <a:pt x="1583" y="1924"/>
                  </a:lnTo>
                  <a:lnTo>
                    <a:pt x="1515" y="1884"/>
                  </a:lnTo>
                  <a:lnTo>
                    <a:pt x="1491" y="1875"/>
                  </a:lnTo>
                  <a:lnTo>
                    <a:pt x="1465" y="1870"/>
                  </a:lnTo>
                  <a:lnTo>
                    <a:pt x="1439" y="1872"/>
                  </a:lnTo>
                  <a:lnTo>
                    <a:pt x="1414" y="1878"/>
                  </a:lnTo>
                  <a:lnTo>
                    <a:pt x="1349" y="1904"/>
                  </a:lnTo>
                  <a:lnTo>
                    <a:pt x="1326" y="1915"/>
                  </a:lnTo>
                  <a:lnTo>
                    <a:pt x="1306" y="1932"/>
                  </a:lnTo>
                  <a:lnTo>
                    <a:pt x="1290" y="1954"/>
                  </a:lnTo>
                  <a:lnTo>
                    <a:pt x="1280" y="1977"/>
                  </a:lnTo>
                  <a:lnTo>
                    <a:pt x="1255" y="2057"/>
                  </a:lnTo>
                  <a:lnTo>
                    <a:pt x="1244" y="2079"/>
                  </a:lnTo>
                  <a:lnTo>
                    <a:pt x="1227" y="2096"/>
                  </a:lnTo>
                  <a:lnTo>
                    <a:pt x="1205" y="2107"/>
                  </a:lnTo>
                  <a:lnTo>
                    <a:pt x="1182" y="2112"/>
                  </a:lnTo>
                  <a:lnTo>
                    <a:pt x="886" y="2105"/>
                  </a:lnTo>
                  <a:lnTo>
                    <a:pt x="862" y="2101"/>
                  </a:lnTo>
                  <a:lnTo>
                    <a:pt x="842" y="2088"/>
                  </a:lnTo>
                  <a:lnTo>
                    <a:pt x="825" y="2071"/>
                  </a:lnTo>
                  <a:lnTo>
                    <a:pt x="816" y="2050"/>
                  </a:lnTo>
                  <a:lnTo>
                    <a:pt x="794" y="1966"/>
                  </a:lnTo>
                  <a:lnTo>
                    <a:pt x="785" y="1944"/>
                  </a:lnTo>
                  <a:lnTo>
                    <a:pt x="770" y="1923"/>
                  </a:lnTo>
                  <a:lnTo>
                    <a:pt x="750" y="1904"/>
                  </a:lnTo>
                  <a:lnTo>
                    <a:pt x="728" y="1892"/>
                  </a:lnTo>
                  <a:lnTo>
                    <a:pt x="657" y="1861"/>
                  </a:lnTo>
                  <a:lnTo>
                    <a:pt x="634" y="1853"/>
                  </a:lnTo>
                  <a:lnTo>
                    <a:pt x="607" y="1850"/>
                  </a:lnTo>
                  <a:lnTo>
                    <a:pt x="581" y="1853"/>
                  </a:lnTo>
                  <a:lnTo>
                    <a:pt x="558" y="1862"/>
                  </a:lnTo>
                  <a:lnTo>
                    <a:pt x="491" y="1898"/>
                  </a:lnTo>
                  <a:lnTo>
                    <a:pt x="474" y="1904"/>
                  </a:lnTo>
                  <a:lnTo>
                    <a:pt x="456" y="1906"/>
                  </a:lnTo>
                  <a:lnTo>
                    <a:pt x="436" y="1903"/>
                  </a:lnTo>
                  <a:lnTo>
                    <a:pt x="419" y="1895"/>
                  </a:lnTo>
                  <a:lnTo>
                    <a:pt x="403" y="1884"/>
                  </a:lnTo>
                  <a:lnTo>
                    <a:pt x="198" y="1669"/>
                  </a:lnTo>
                  <a:lnTo>
                    <a:pt x="187" y="1654"/>
                  </a:lnTo>
                  <a:lnTo>
                    <a:pt x="181" y="1637"/>
                  </a:lnTo>
                  <a:lnTo>
                    <a:pt x="178" y="1616"/>
                  </a:lnTo>
                  <a:lnTo>
                    <a:pt x="181" y="1598"/>
                  </a:lnTo>
                  <a:lnTo>
                    <a:pt x="187" y="1581"/>
                  </a:lnTo>
                  <a:lnTo>
                    <a:pt x="227" y="1513"/>
                  </a:lnTo>
                  <a:lnTo>
                    <a:pt x="236" y="1491"/>
                  </a:lnTo>
                  <a:lnTo>
                    <a:pt x="241" y="1465"/>
                  </a:lnTo>
                  <a:lnTo>
                    <a:pt x="240" y="1437"/>
                  </a:lnTo>
                  <a:lnTo>
                    <a:pt x="233" y="1414"/>
                  </a:lnTo>
                  <a:lnTo>
                    <a:pt x="209" y="1352"/>
                  </a:lnTo>
                  <a:lnTo>
                    <a:pt x="198" y="1330"/>
                  </a:lnTo>
                  <a:lnTo>
                    <a:pt x="181" y="1310"/>
                  </a:lnTo>
                  <a:lnTo>
                    <a:pt x="159" y="1293"/>
                  </a:lnTo>
                  <a:lnTo>
                    <a:pt x="138" y="1284"/>
                  </a:lnTo>
                  <a:lnTo>
                    <a:pt x="53" y="1257"/>
                  </a:lnTo>
                  <a:lnTo>
                    <a:pt x="32" y="1247"/>
                  </a:lnTo>
                  <a:lnTo>
                    <a:pt x="15" y="1230"/>
                  </a:lnTo>
                  <a:lnTo>
                    <a:pt x="5" y="1210"/>
                  </a:lnTo>
                  <a:lnTo>
                    <a:pt x="0" y="1186"/>
                  </a:lnTo>
                  <a:lnTo>
                    <a:pt x="6" y="888"/>
                  </a:lnTo>
                  <a:lnTo>
                    <a:pt x="11" y="865"/>
                  </a:lnTo>
                  <a:lnTo>
                    <a:pt x="23" y="844"/>
                  </a:lnTo>
                  <a:lnTo>
                    <a:pt x="40" y="827"/>
                  </a:lnTo>
                  <a:lnTo>
                    <a:pt x="62" y="818"/>
                  </a:lnTo>
                  <a:lnTo>
                    <a:pt x="147" y="796"/>
                  </a:lnTo>
                  <a:lnTo>
                    <a:pt x="161" y="789"/>
                  </a:lnTo>
                  <a:lnTo>
                    <a:pt x="176" y="775"/>
                  </a:lnTo>
                  <a:lnTo>
                    <a:pt x="193" y="755"/>
                  </a:lnTo>
                  <a:lnTo>
                    <a:pt x="209" y="733"/>
                  </a:lnTo>
                  <a:lnTo>
                    <a:pt x="224" y="711"/>
                  </a:lnTo>
                  <a:lnTo>
                    <a:pt x="235" y="693"/>
                  </a:lnTo>
                  <a:lnTo>
                    <a:pt x="244" y="677"/>
                  </a:lnTo>
                  <a:lnTo>
                    <a:pt x="250" y="654"/>
                  </a:lnTo>
                  <a:lnTo>
                    <a:pt x="253" y="628"/>
                  </a:lnTo>
                  <a:lnTo>
                    <a:pt x="250" y="601"/>
                  </a:lnTo>
                  <a:lnTo>
                    <a:pt x="241" y="578"/>
                  </a:lnTo>
                  <a:lnTo>
                    <a:pt x="201" y="502"/>
                  </a:lnTo>
                  <a:lnTo>
                    <a:pt x="195" y="485"/>
                  </a:lnTo>
                  <a:lnTo>
                    <a:pt x="193" y="467"/>
                  </a:lnTo>
                  <a:lnTo>
                    <a:pt x="196" y="447"/>
                  </a:lnTo>
                  <a:lnTo>
                    <a:pt x="202" y="430"/>
                  </a:lnTo>
                  <a:lnTo>
                    <a:pt x="215" y="414"/>
                  </a:lnTo>
                  <a:lnTo>
                    <a:pt x="430" y="209"/>
                  </a:lnTo>
                  <a:lnTo>
                    <a:pt x="444" y="198"/>
                  </a:lnTo>
                  <a:lnTo>
                    <a:pt x="462" y="191"/>
                  </a:lnTo>
                  <a:lnTo>
                    <a:pt x="482" y="188"/>
                  </a:lnTo>
                  <a:lnTo>
                    <a:pt x="501" y="191"/>
                  </a:lnTo>
                  <a:lnTo>
                    <a:pt x="518" y="198"/>
                  </a:lnTo>
                  <a:lnTo>
                    <a:pt x="584" y="238"/>
                  </a:lnTo>
                  <a:lnTo>
                    <a:pt x="607" y="247"/>
                  </a:lnTo>
                  <a:lnTo>
                    <a:pt x="634" y="250"/>
                  </a:lnTo>
                  <a:lnTo>
                    <a:pt x="660" y="249"/>
                  </a:lnTo>
                  <a:lnTo>
                    <a:pt x="683" y="243"/>
                  </a:lnTo>
                  <a:lnTo>
                    <a:pt x="759" y="212"/>
                  </a:lnTo>
                  <a:lnTo>
                    <a:pt x="782" y="201"/>
                  </a:lnTo>
                  <a:lnTo>
                    <a:pt x="802" y="182"/>
                  </a:lnTo>
                  <a:lnTo>
                    <a:pt x="819" y="162"/>
                  </a:lnTo>
                  <a:lnTo>
                    <a:pt x="828" y="139"/>
                  </a:lnTo>
                  <a:lnTo>
                    <a:pt x="855" y="52"/>
                  </a:lnTo>
                  <a:lnTo>
                    <a:pt x="865" y="32"/>
                  </a:lnTo>
                  <a:lnTo>
                    <a:pt x="882" y="15"/>
                  </a:lnTo>
                  <a:lnTo>
                    <a:pt x="904" y="3"/>
                  </a:lnTo>
                  <a:lnTo>
                    <a:pt x="927" y="0"/>
                  </a:lnTo>
                  <a:close/>
                </a:path>
              </a:pathLst>
            </a:custGeom>
            <a:solidFill>
              <a:srgbClr val="666667"/>
            </a:solidFill>
            <a:ln w="0">
              <a:noFill/>
              <a:prstDash val="solid"/>
              <a:round/>
            </a:ln>
          </p:spPr>
          <p:txBody>
            <a:bodyPr vert="horz" wrap="square" lIns="101600" tIns="50800" rIns="101600" bIns="50800" numCol="1" anchor="t" anchorCtr="0" compatLnSpc="1"/>
            <a:lstStyle/>
            <a:p>
              <a:endParaRPr lang="ru-RU" sz="1560"/>
            </a:p>
          </p:txBody>
        </p:sp>
        <p:sp>
          <p:nvSpPr>
            <p:cNvPr id="100" name="Freeform 15"/>
            <p:cNvSpPr>
              <a:spLocks noEditPoints="1"/>
            </p:cNvSpPr>
            <p:nvPr/>
          </p:nvSpPr>
          <p:spPr bwMode="auto">
            <a:xfrm>
              <a:off x="10125086" y="2388982"/>
              <a:ext cx="496268" cy="379799"/>
            </a:xfrm>
            <a:custGeom>
              <a:gdLst>
                <a:gd name="T0" fmla="*/ 2181 w 2472"/>
                <a:gd name="T1" fmla="*/ 0 h 1891"/>
                <a:gd name="T2" fmla="*/ 1891 w 2472"/>
                <a:gd name="T3" fmla="*/ 291 h 1891"/>
                <a:gd name="T4" fmla="*/ 1992 w 2472"/>
                <a:gd name="T5" fmla="*/ 509 h 1891"/>
                <a:gd name="T6" fmla="*/ 1638 w 2472"/>
                <a:gd name="T7" fmla="*/ 1040 h 1891"/>
                <a:gd name="T8" fmla="*/ 1527 w 2472"/>
                <a:gd name="T9" fmla="*/ 1018 h 1891"/>
                <a:gd name="T10" fmla="*/ 1271 w 2472"/>
                <a:gd name="T11" fmla="*/ 1172 h 1891"/>
                <a:gd name="T12" fmla="*/ 1070 w 2472"/>
                <a:gd name="T13" fmla="*/ 1051 h 1891"/>
                <a:gd name="T14" fmla="*/ 1090 w 2472"/>
                <a:gd name="T15" fmla="*/ 946 h 1891"/>
                <a:gd name="T16" fmla="*/ 799 w 2472"/>
                <a:gd name="T17" fmla="*/ 656 h 1891"/>
                <a:gd name="T18" fmla="*/ 508 w 2472"/>
                <a:gd name="T19" fmla="*/ 946 h 1891"/>
                <a:gd name="T20" fmla="*/ 608 w 2472"/>
                <a:gd name="T21" fmla="*/ 1163 h 1891"/>
                <a:gd name="T22" fmla="*/ 457 w 2472"/>
                <a:gd name="T23" fmla="*/ 1364 h 1891"/>
                <a:gd name="T24" fmla="*/ 290 w 2472"/>
                <a:gd name="T25" fmla="*/ 1309 h 1891"/>
                <a:gd name="T26" fmla="*/ 0 w 2472"/>
                <a:gd name="T27" fmla="*/ 1600 h 1891"/>
                <a:gd name="T28" fmla="*/ 290 w 2472"/>
                <a:gd name="T29" fmla="*/ 1891 h 1891"/>
                <a:gd name="T30" fmla="*/ 579 w 2472"/>
                <a:gd name="T31" fmla="*/ 1600 h 1891"/>
                <a:gd name="T32" fmla="*/ 511 w 2472"/>
                <a:gd name="T33" fmla="*/ 1415 h 1891"/>
                <a:gd name="T34" fmla="*/ 669 w 2472"/>
                <a:gd name="T35" fmla="*/ 1204 h 1891"/>
                <a:gd name="T36" fmla="*/ 799 w 2472"/>
                <a:gd name="T37" fmla="*/ 1236 h 1891"/>
                <a:gd name="T38" fmla="*/ 1035 w 2472"/>
                <a:gd name="T39" fmla="*/ 1115 h 1891"/>
                <a:gd name="T40" fmla="*/ 1244 w 2472"/>
                <a:gd name="T41" fmla="*/ 1241 h 1891"/>
                <a:gd name="T42" fmla="*/ 1235 w 2472"/>
                <a:gd name="T43" fmla="*/ 1309 h 1891"/>
                <a:gd name="T44" fmla="*/ 1527 w 2472"/>
                <a:gd name="T45" fmla="*/ 1600 h 1891"/>
                <a:gd name="T46" fmla="*/ 1818 w 2472"/>
                <a:gd name="T47" fmla="*/ 1309 h 1891"/>
                <a:gd name="T48" fmla="*/ 1700 w 2472"/>
                <a:gd name="T49" fmla="*/ 1077 h 1891"/>
                <a:gd name="T50" fmla="*/ 2052 w 2472"/>
                <a:gd name="T51" fmla="*/ 550 h 1891"/>
                <a:gd name="T52" fmla="*/ 2181 w 2472"/>
                <a:gd name="T53" fmla="*/ 582 h 1891"/>
                <a:gd name="T54" fmla="*/ 2472 w 2472"/>
                <a:gd name="T55" fmla="*/ 291 h 1891"/>
                <a:gd name="T56" fmla="*/ 2181 w 2472"/>
                <a:gd name="T57" fmla="*/ 0 h 1891"/>
                <a:gd name="T58" fmla="*/ 290 w 2472"/>
                <a:gd name="T59" fmla="*/ 1746 h 1891"/>
                <a:gd name="T60" fmla="*/ 145 w 2472"/>
                <a:gd name="T61" fmla="*/ 1600 h 1891"/>
                <a:gd name="T62" fmla="*/ 290 w 2472"/>
                <a:gd name="T63" fmla="*/ 1455 h 1891"/>
                <a:gd name="T64" fmla="*/ 434 w 2472"/>
                <a:gd name="T65" fmla="*/ 1600 h 1891"/>
                <a:gd name="T66" fmla="*/ 290 w 2472"/>
                <a:gd name="T67" fmla="*/ 1746 h 1891"/>
                <a:gd name="T68" fmla="*/ 799 w 2472"/>
                <a:gd name="T69" fmla="*/ 1091 h 1891"/>
                <a:gd name="T70" fmla="*/ 653 w 2472"/>
                <a:gd name="T71" fmla="*/ 946 h 1891"/>
                <a:gd name="T72" fmla="*/ 799 w 2472"/>
                <a:gd name="T73" fmla="*/ 801 h 1891"/>
                <a:gd name="T74" fmla="*/ 945 w 2472"/>
                <a:gd name="T75" fmla="*/ 946 h 1891"/>
                <a:gd name="T76" fmla="*/ 799 w 2472"/>
                <a:gd name="T77" fmla="*/ 1091 h 1891"/>
                <a:gd name="T78" fmla="*/ 1527 w 2472"/>
                <a:gd name="T79" fmla="*/ 1454 h 1891"/>
                <a:gd name="T80" fmla="*/ 1381 w 2472"/>
                <a:gd name="T81" fmla="*/ 1309 h 1891"/>
                <a:gd name="T82" fmla="*/ 1527 w 2472"/>
                <a:gd name="T83" fmla="*/ 1164 h 1891"/>
                <a:gd name="T84" fmla="*/ 1672 w 2472"/>
                <a:gd name="T85" fmla="*/ 1309 h 1891"/>
                <a:gd name="T86" fmla="*/ 1527 w 2472"/>
                <a:gd name="T87" fmla="*/ 1454 h 1891"/>
                <a:gd name="T88" fmla="*/ 2181 w 2472"/>
                <a:gd name="T89" fmla="*/ 436 h 1891"/>
                <a:gd name="T90" fmla="*/ 2037 w 2472"/>
                <a:gd name="T91" fmla="*/ 291 h 1891"/>
                <a:gd name="T92" fmla="*/ 2181 w 2472"/>
                <a:gd name="T93" fmla="*/ 145 h 1891"/>
                <a:gd name="T94" fmla="*/ 2326 w 2472"/>
                <a:gd name="T95" fmla="*/ 291 h 1891"/>
                <a:gd name="T96" fmla="*/ 2181 w 2472"/>
                <a:gd name="T97" fmla="*/ 436 h 18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472" h="1891">
                  <a:moveTo>
                    <a:pt x="2181" y="0"/>
                  </a:moveTo>
                  <a:cubicBezTo>
                    <a:pt x="2021" y="0"/>
                    <a:pt x="1891" y="130"/>
                    <a:pt x="1891" y="291"/>
                  </a:cubicBezTo>
                  <a:cubicBezTo>
                    <a:pt x="1891" y="378"/>
                    <a:pt x="1931" y="456"/>
                    <a:pt x="1992" y="509"/>
                  </a:cubicBezTo>
                  <a:cubicBezTo>
                    <a:pt x="1638" y="1040"/>
                    <a:pt x="1638" y="1040"/>
                    <a:pt x="1638" y="1040"/>
                  </a:cubicBezTo>
                  <a:cubicBezTo>
                    <a:pt x="1603" y="1026"/>
                    <a:pt x="1566" y="1018"/>
                    <a:pt x="1527" y="1018"/>
                  </a:cubicBezTo>
                  <a:cubicBezTo>
                    <a:pt x="1416" y="1018"/>
                    <a:pt x="1321" y="1081"/>
                    <a:pt x="1271" y="1172"/>
                  </a:cubicBezTo>
                  <a:cubicBezTo>
                    <a:pt x="1070" y="1051"/>
                    <a:pt x="1070" y="1051"/>
                    <a:pt x="1070" y="1051"/>
                  </a:cubicBezTo>
                  <a:cubicBezTo>
                    <a:pt x="1082" y="1018"/>
                    <a:pt x="1090" y="983"/>
                    <a:pt x="1090" y="946"/>
                  </a:cubicBezTo>
                  <a:cubicBezTo>
                    <a:pt x="1090" y="786"/>
                    <a:pt x="959" y="656"/>
                    <a:pt x="799" y="656"/>
                  </a:cubicBezTo>
                  <a:cubicBezTo>
                    <a:pt x="638" y="656"/>
                    <a:pt x="508" y="786"/>
                    <a:pt x="508" y="946"/>
                  </a:cubicBezTo>
                  <a:cubicBezTo>
                    <a:pt x="508" y="1033"/>
                    <a:pt x="547" y="1110"/>
                    <a:pt x="608" y="1163"/>
                  </a:cubicBezTo>
                  <a:cubicBezTo>
                    <a:pt x="457" y="1364"/>
                    <a:pt x="457" y="1364"/>
                    <a:pt x="457" y="1364"/>
                  </a:cubicBezTo>
                  <a:cubicBezTo>
                    <a:pt x="410" y="1330"/>
                    <a:pt x="352" y="1309"/>
                    <a:pt x="290" y="1309"/>
                  </a:cubicBezTo>
                  <a:cubicBezTo>
                    <a:pt x="130" y="1309"/>
                    <a:pt x="0" y="1440"/>
                    <a:pt x="0" y="1600"/>
                  </a:cubicBezTo>
                  <a:cubicBezTo>
                    <a:pt x="0" y="1761"/>
                    <a:pt x="130" y="1891"/>
                    <a:pt x="290" y="1891"/>
                  </a:cubicBezTo>
                  <a:cubicBezTo>
                    <a:pt x="449" y="1891"/>
                    <a:pt x="579" y="1761"/>
                    <a:pt x="579" y="1600"/>
                  </a:cubicBezTo>
                  <a:cubicBezTo>
                    <a:pt x="579" y="1529"/>
                    <a:pt x="553" y="1465"/>
                    <a:pt x="511" y="1415"/>
                  </a:cubicBezTo>
                  <a:cubicBezTo>
                    <a:pt x="669" y="1204"/>
                    <a:pt x="669" y="1204"/>
                    <a:pt x="669" y="1204"/>
                  </a:cubicBezTo>
                  <a:cubicBezTo>
                    <a:pt x="708" y="1224"/>
                    <a:pt x="752" y="1236"/>
                    <a:pt x="799" y="1236"/>
                  </a:cubicBezTo>
                  <a:cubicBezTo>
                    <a:pt x="896" y="1236"/>
                    <a:pt x="982" y="1188"/>
                    <a:pt x="1035" y="1115"/>
                  </a:cubicBezTo>
                  <a:cubicBezTo>
                    <a:pt x="1244" y="1241"/>
                    <a:pt x="1244" y="1241"/>
                    <a:pt x="1244" y="1241"/>
                  </a:cubicBezTo>
                  <a:cubicBezTo>
                    <a:pt x="1239" y="1263"/>
                    <a:pt x="1235" y="1285"/>
                    <a:pt x="1235" y="1309"/>
                  </a:cubicBezTo>
                  <a:cubicBezTo>
                    <a:pt x="1235" y="1469"/>
                    <a:pt x="1366" y="1600"/>
                    <a:pt x="1527" y="1600"/>
                  </a:cubicBezTo>
                  <a:cubicBezTo>
                    <a:pt x="1687" y="1600"/>
                    <a:pt x="1818" y="1469"/>
                    <a:pt x="1818" y="1309"/>
                  </a:cubicBezTo>
                  <a:cubicBezTo>
                    <a:pt x="1818" y="1214"/>
                    <a:pt x="1771" y="1130"/>
                    <a:pt x="1700" y="1077"/>
                  </a:cubicBezTo>
                  <a:cubicBezTo>
                    <a:pt x="2052" y="550"/>
                    <a:pt x="2052" y="550"/>
                    <a:pt x="2052" y="550"/>
                  </a:cubicBezTo>
                  <a:cubicBezTo>
                    <a:pt x="2091" y="570"/>
                    <a:pt x="2135" y="582"/>
                    <a:pt x="2181" y="582"/>
                  </a:cubicBezTo>
                  <a:cubicBezTo>
                    <a:pt x="2341" y="582"/>
                    <a:pt x="2472" y="451"/>
                    <a:pt x="2472" y="291"/>
                  </a:cubicBezTo>
                  <a:cubicBezTo>
                    <a:pt x="2472" y="130"/>
                    <a:pt x="2341" y="0"/>
                    <a:pt x="2181" y="0"/>
                  </a:cubicBezTo>
                  <a:close/>
                  <a:moveTo>
                    <a:pt x="290" y="1746"/>
                  </a:moveTo>
                  <a:cubicBezTo>
                    <a:pt x="210" y="1746"/>
                    <a:pt x="145" y="1681"/>
                    <a:pt x="145" y="1600"/>
                  </a:cubicBezTo>
                  <a:cubicBezTo>
                    <a:pt x="145" y="1520"/>
                    <a:pt x="210" y="1455"/>
                    <a:pt x="290" y="1455"/>
                  </a:cubicBezTo>
                  <a:cubicBezTo>
                    <a:pt x="369" y="1455"/>
                    <a:pt x="434" y="1520"/>
                    <a:pt x="434" y="1600"/>
                  </a:cubicBezTo>
                  <a:cubicBezTo>
                    <a:pt x="434" y="1681"/>
                    <a:pt x="369" y="1746"/>
                    <a:pt x="290" y="1746"/>
                  </a:cubicBezTo>
                  <a:close/>
                  <a:moveTo>
                    <a:pt x="799" y="1091"/>
                  </a:moveTo>
                  <a:cubicBezTo>
                    <a:pt x="719" y="1091"/>
                    <a:pt x="653" y="1026"/>
                    <a:pt x="653" y="946"/>
                  </a:cubicBezTo>
                  <a:cubicBezTo>
                    <a:pt x="653" y="866"/>
                    <a:pt x="719" y="801"/>
                    <a:pt x="799" y="801"/>
                  </a:cubicBezTo>
                  <a:cubicBezTo>
                    <a:pt x="879" y="801"/>
                    <a:pt x="945" y="866"/>
                    <a:pt x="945" y="946"/>
                  </a:cubicBezTo>
                  <a:cubicBezTo>
                    <a:pt x="945" y="1026"/>
                    <a:pt x="879" y="1091"/>
                    <a:pt x="799" y="1091"/>
                  </a:cubicBezTo>
                  <a:close/>
                  <a:moveTo>
                    <a:pt x="1527" y="1454"/>
                  </a:moveTo>
                  <a:cubicBezTo>
                    <a:pt x="1446" y="1454"/>
                    <a:pt x="1381" y="1389"/>
                    <a:pt x="1381" y="1309"/>
                  </a:cubicBezTo>
                  <a:cubicBezTo>
                    <a:pt x="1381" y="1229"/>
                    <a:pt x="1446" y="1164"/>
                    <a:pt x="1527" y="1164"/>
                  </a:cubicBezTo>
                  <a:cubicBezTo>
                    <a:pt x="1607" y="1164"/>
                    <a:pt x="1672" y="1229"/>
                    <a:pt x="1672" y="1309"/>
                  </a:cubicBezTo>
                  <a:cubicBezTo>
                    <a:pt x="1672" y="1389"/>
                    <a:pt x="1607" y="1454"/>
                    <a:pt x="1527" y="1454"/>
                  </a:cubicBezTo>
                  <a:close/>
                  <a:moveTo>
                    <a:pt x="2181" y="436"/>
                  </a:moveTo>
                  <a:cubicBezTo>
                    <a:pt x="2101" y="436"/>
                    <a:pt x="2037" y="371"/>
                    <a:pt x="2037" y="291"/>
                  </a:cubicBezTo>
                  <a:cubicBezTo>
                    <a:pt x="2037" y="210"/>
                    <a:pt x="2101" y="145"/>
                    <a:pt x="2181" y="145"/>
                  </a:cubicBezTo>
                  <a:cubicBezTo>
                    <a:pt x="2261" y="145"/>
                    <a:pt x="2326" y="210"/>
                    <a:pt x="2326" y="291"/>
                  </a:cubicBezTo>
                  <a:cubicBezTo>
                    <a:pt x="2326" y="371"/>
                    <a:pt x="2261" y="436"/>
                    <a:pt x="2181" y="436"/>
                  </a:cubicBezTo>
                  <a:close/>
                </a:path>
              </a:pathLst>
            </a:custGeom>
            <a:solidFill>
              <a:srgbClr val="666667"/>
            </a:solidFill>
            <a:ln>
              <a:noFill/>
            </a:ln>
          </p:spPr>
          <p:txBody>
            <a:bodyPr vert="horz" wrap="square" lIns="91440" tIns="45720" rIns="91440" bIns="45720" numCol="1" anchor="t" anchorCtr="0" compatLnSpc="1"/>
            <a:lstStyle/>
            <a:p>
              <a:endParaRPr lang="id-ID"/>
            </a:p>
          </p:txBody>
        </p:sp>
        <p:sp>
          <p:nvSpPr>
            <p:cNvPr id="101" name="文本框 100"/>
            <p:cNvSpPr txBox="1"/>
            <p:nvPr/>
          </p:nvSpPr>
          <p:spPr>
            <a:xfrm>
              <a:off x="2456196" y="2139520"/>
              <a:ext cx="3158966" cy="553998"/>
            </a:xfrm>
            <a:prstGeom prst="rect">
              <a:avLst/>
            </a:prstGeom>
            <a:noFill/>
          </p:spPr>
          <p:txBody>
            <a:bodyPr wrap="square" rtlCol="0">
              <a:spAutoFit/>
            </a:bodyPr>
            <a:lstStyle/>
            <a:p>
              <a:pPr>
                <a:lnSpc>
                  <a:spcPct val="125000"/>
                </a:lnSpc>
              </a:pPr>
              <a:r>
                <a:rPr lang="zh-CN" altLang="en-US" sz="120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a:solidFill>
                  <a:schemeClr val="bg1"/>
                </a:solidFill>
                <a:latin typeface="微软雅黑" panose="020b0503020204020204" pitchFamily="34" charset="-122"/>
                <a:ea typeface="微软雅黑" panose="020b0503020204020204" pitchFamily="34" charset="-122"/>
              </a:endParaRPr>
            </a:p>
          </p:txBody>
        </p:sp>
        <p:sp>
          <p:nvSpPr>
            <p:cNvPr id="102" name="文本框 101"/>
            <p:cNvSpPr txBox="1"/>
            <p:nvPr/>
          </p:nvSpPr>
          <p:spPr>
            <a:xfrm>
              <a:off x="2456196" y="3111647"/>
              <a:ext cx="3158966" cy="553998"/>
            </a:xfrm>
            <a:prstGeom prst="rect">
              <a:avLst/>
            </a:prstGeom>
            <a:noFill/>
          </p:spPr>
          <p:txBody>
            <a:bodyPr wrap="square" rtlCol="0">
              <a:spAutoFit/>
            </a:bodyPr>
            <a:lstStyle/>
            <a:p>
              <a:pPr>
                <a:lnSpc>
                  <a:spcPct val="125000"/>
                </a:lnSpc>
              </a:pPr>
              <a:r>
                <a:rPr lang="zh-CN" altLang="en-US" sz="120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a:solidFill>
                  <a:schemeClr val="bg1"/>
                </a:solidFill>
                <a:latin typeface="微软雅黑" panose="020b0503020204020204" pitchFamily="34" charset="-122"/>
                <a:ea typeface="微软雅黑" panose="020b0503020204020204" pitchFamily="34" charset="-122"/>
              </a:endParaRPr>
            </a:p>
          </p:txBody>
        </p:sp>
        <p:sp>
          <p:nvSpPr>
            <p:cNvPr id="103" name="文本框 102"/>
            <p:cNvSpPr txBox="1"/>
            <p:nvPr/>
          </p:nvSpPr>
          <p:spPr>
            <a:xfrm>
              <a:off x="2456196" y="4067949"/>
              <a:ext cx="3158966" cy="553998"/>
            </a:xfrm>
            <a:prstGeom prst="rect">
              <a:avLst/>
            </a:prstGeom>
            <a:noFill/>
          </p:spPr>
          <p:txBody>
            <a:bodyPr wrap="square" rtlCol="0">
              <a:spAutoFit/>
            </a:bodyPr>
            <a:lstStyle/>
            <a:p>
              <a:pPr>
                <a:lnSpc>
                  <a:spcPct val="125000"/>
                </a:lnSpc>
              </a:pPr>
              <a:r>
                <a:rPr lang="zh-CN" altLang="en-US" sz="120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a:solidFill>
                  <a:schemeClr val="bg1"/>
                </a:solidFill>
                <a:latin typeface="微软雅黑" panose="020b0503020204020204" pitchFamily="34" charset="-122"/>
                <a:ea typeface="微软雅黑" panose="020b0503020204020204" pitchFamily="34" charset="-122"/>
              </a:endParaRPr>
            </a:p>
          </p:txBody>
        </p:sp>
        <p:sp>
          <p:nvSpPr>
            <p:cNvPr id="104" name="文本框 103"/>
            <p:cNvSpPr txBox="1"/>
            <p:nvPr/>
          </p:nvSpPr>
          <p:spPr>
            <a:xfrm>
              <a:off x="2456196" y="4963126"/>
              <a:ext cx="3158966" cy="553998"/>
            </a:xfrm>
            <a:prstGeom prst="rect">
              <a:avLst/>
            </a:prstGeom>
            <a:noFill/>
          </p:spPr>
          <p:txBody>
            <a:bodyPr wrap="square" rtlCol="0">
              <a:spAutoFit/>
            </a:bodyPr>
            <a:lstStyle/>
            <a:p>
              <a:pPr>
                <a:lnSpc>
                  <a:spcPct val="125000"/>
                </a:lnSpc>
              </a:pPr>
              <a:r>
                <a:rPr lang="zh-CN" altLang="en-US" sz="120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p:transition/>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rgbClr val="666667"/>
        </a:solidFill>
        <a:effectLst/>
      </p:bgPr>
    </p:bg>
    <p:spTree>
      <p:nvGrpSpPr>
        <p:cNvPr id="1" name=""/>
        <p:cNvGrpSpPr/>
        <p:nvPr/>
      </p:nvGrpSpPr>
      <p:grpSpPr>
        <a:xfrm>
          <a:off x="0" y="0"/>
          <a:ext cx="0" cy="0"/>
        </a:xfrm>
      </p:grpSpPr>
      <p:sp>
        <p:nvSpPr>
          <p:cNvPr id="9" name="矩形 8"/>
          <p:cNvSpPr/>
          <p:nvPr/>
        </p:nvSpPr>
        <p:spPr>
          <a:xfrm>
            <a:off x="476250" y="381000"/>
            <a:ext cx="1143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2023321" y="192670"/>
            <a:ext cx="2031325" cy="562783"/>
          </a:xfrm>
          <a:prstGeom prst="rect">
            <a:avLst/>
          </a:prstGeom>
        </p:spPr>
        <p:txBody>
          <a:bodyPr wrap="none">
            <a:spAutoFit/>
          </a:bodyPr>
          <a:lstStyle/>
          <a:p>
            <a:pPr>
              <a:lnSpc>
                <a:spcPct val="200000"/>
              </a:lnSpc>
            </a:pPr>
            <a:r>
              <a:rPr lang="zh-CN" altLang="en-US">
                <a:solidFill>
                  <a:schemeClr val="bg1"/>
                </a:solidFill>
                <a:latin typeface="微软雅黑" panose="020b0503020204020204" pitchFamily="34" charset="-122"/>
                <a:ea typeface="微软雅黑" panose="020b0503020204020204" pitchFamily="34" charset="-122"/>
              </a:rPr>
              <a:t>选题的背景与意义</a:t>
            </a:r>
            <a:endParaRPr lang="en-US" altLang="zh-CN">
              <a:solidFill>
                <a:schemeClr val="bg1"/>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821076" y="816806"/>
            <a:ext cx="5022106" cy="338554"/>
          </a:xfrm>
          <a:prstGeom prst="snip1Rect">
            <a:avLst>
              <a:gd name="adj" fmla="val 0"/>
            </a:avLst>
          </a:prstGeom>
          <a:noFill/>
          <a:ln w="28575">
            <a:noFill/>
          </a:ln>
        </p:spPr>
        <p:txBody>
          <a:bodyPr wrap="square" rtlCol="0">
            <a:spAutoFit/>
          </a:bodyPr>
          <a:lstStyle/>
          <a:p>
            <a:pPr algn="ctr"/>
            <a:r>
              <a:rPr lang="en-US" altLang="zh-CN" sz="1600">
                <a:solidFill>
                  <a:schemeClr val="bg1"/>
                </a:solidFill>
                <a:latin typeface="Arial" panose="020b0604020202020204" pitchFamily="34" charset="0"/>
                <a:ea typeface="华文仿宋" panose="02010600040101010101" pitchFamily="2" charset="-122"/>
                <a:cs typeface="Arial" panose="020b0604020202020204" pitchFamily="34" charset="0"/>
              </a:rPr>
              <a:t> Background And Significance</a:t>
            </a:r>
            <a:endParaRPr lang="zh-CN" altLang="en-US" sz="1600">
              <a:ln>
                <a:solidFill>
                  <a:srgbClr val="00762F"/>
                </a:solidFill>
              </a:ln>
              <a:solidFill>
                <a:schemeClr val="bg1"/>
              </a:solidFill>
              <a:latin typeface="Arial" panose="020b0604020202020204" pitchFamily="34" charset="0"/>
              <a:ea typeface="华文仿宋" panose="02010600040101010101" pitchFamily="2" charset="-122"/>
              <a:cs typeface="Arial" panose="020b0604020202020204" pitchFamily="34" charset="0"/>
            </a:endParaRPr>
          </a:p>
        </p:txBody>
      </p:sp>
      <p:sp>
        <p:nvSpPr>
          <p:cNvPr id="12" name="文本框 11"/>
          <p:cNvSpPr txBox="1"/>
          <p:nvPr/>
        </p:nvSpPr>
        <p:spPr>
          <a:xfrm>
            <a:off x="727921" y="247621"/>
            <a:ext cx="1540348" cy="1015663"/>
          </a:xfrm>
          <a:prstGeom prst="rect">
            <a:avLst/>
          </a:prstGeom>
          <a:noFill/>
        </p:spPr>
        <p:txBody>
          <a:bodyPr wrap="square" rtlCol="0">
            <a:spAutoFit/>
          </a:bodyPr>
          <a:lstStyle/>
          <a:p>
            <a:pPr algn="ctr"/>
            <a:r>
              <a:rPr lang="en-US" altLang="zh-CN" sz="6000" b="1">
                <a:solidFill>
                  <a:schemeClr val="bg1"/>
                </a:solidFill>
                <a:latin typeface="华文仿宋" panose="02010600040101010101" pitchFamily="2" charset="-122"/>
                <a:ea typeface="华文仿宋" panose="02010600040101010101" pitchFamily="2" charset="-122"/>
              </a:rPr>
              <a:t>01</a:t>
            </a:r>
            <a:endParaRPr lang="zh-CN" altLang="en-US" sz="6000" b="1">
              <a:solidFill>
                <a:schemeClr val="bg1"/>
              </a:solidFill>
              <a:latin typeface="华文仿宋" panose="02010600040101010101" pitchFamily="2" charset="-122"/>
              <a:ea typeface="华文仿宋" panose="02010600040101010101" pitchFamily="2" charset="-122"/>
            </a:endParaRPr>
          </a:p>
        </p:txBody>
      </p:sp>
      <p:sp>
        <p:nvSpPr>
          <p:cNvPr id="13" name="燕尾形 12"/>
          <p:cNvSpPr/>
          <p:nvPr/>
        </p:nvSpPr>
        <p:spPr>
          <a:xfrm>
            <a:off x="11258549" y="5962650"/>
            <a:ext cx="266701" cy="438150"/>
          </a:xfrm>
          <a:prstGeom prst="chevron">
            <a:avLst>
              <a:gd name="adj" fmla="val 6951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0" name="Равнобедренный треугольник 1"/>
          <p:cNvSpPr/>
          <p:nvPr/>
        </p:nvSpPr>
        <p:spPr>
          <a:xfrm>
            <a:off x="3935760" y="2707758"/>
            <a:ext cx="4320480" cy="2880320"/>
          </a:xfrm>
          <a:prstGeom prst="triangle">
            <a:avLst/>
          </a:prstGeom>
          <a:solidFill>
            <a:schemeClr val="bg1">
              <a:lumMod val="95000"/>
            </a:schemeClr>
          </a:solidFill>
          <a:ln>
            <a:solidFill>
              <a:srgbClr val="66666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ru-RU"/>
          </a:p>
        </p:txBody>
      </p:sp>
      <p:sp>
        <p:nvSpPr>
          <p:cNvPr id="41" name="Равнобедренный треугольник 2"/>
          <p:cNvSpPr/>
          <p:nvPr/>
        </p:nvSpPr>
        <p:spPr>
          <a:xfrm>
            <a:off x="3935760" y="3427838"/>
            <a:ext cx="4320480" cy="2160240"/>
          </a:xfrm>
          <a:prstGeom prst="triangle">
            <a:avLst/>
          </a:prstGeom>
          <a:solidFill>
            <a:schemeClr val="bg1">
              <a:lumMod val="95000"/>
            </a:schemeClr>
          </a:solidFill>
          <a:ln>
            <a:solidFill>
              <a:srgbClr val="66666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ru-RU"/>
          </a:p>
        </p:txBody>
      </p:sp>
      <p:sp>
        <p:nvSpPr>
          <p:cNvPr id="42" name="Равнобедренный треугольник 3"/>
          <p:cNvSpPr/>
          <p:nvPr/>
        </p:nvSpPr>
        <p:spPr>
          <a:xfrm>
            <a:off x="3935760" y="4075910"/>
            <a:ext cx="4320480" cy="1512168"/>
          </a:xfrm>
          <a:prstGeom prst="triangle">
            <a:avLst/>
          </a:prstGeom>
          <a:solidFill>
            <a:schemeClr val="bg1">
              <a:lumMod val="95000"/>
            </a:schemeClr>
          </a:solidFill>
          <a:ln>
            <a:solidFill>
              <a:srgbClr val="66666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ru-RU"/>
          </a:p>
        </p:txBody>
      </p:sp>
      <p:sp>
        <p:nvSpPr>
          <p:cNvPr id="43" name="Равнобедренный треугольник 4"/>
          <p:cNvSpPr/>
          <p:nvPr/>
        </p:nvSpPr>
        <p:spPr>
          <a:xfrm>
            <a:off x="3935760" y="4795990"/>
            <a:ext cx="4320480" cy="792088"/>
          </a:xfrm>
          <a:prstGeom prst="triangle">
            <a:avLst/>
          </a:prstGeom>
          <a:solidFill>
            <a:schemeClr val="bg1">
              <a:lumMod val="95000"/>
            </a:schemeClr>
          </a:solidFill>
          <a:ln>
            <a:solidFill>
              <a:srgbClr val="66666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ru-RU"/>
          </a:p>
        </p:txBody>
      </p:sp>
      <p:cxnSp>
        <p:nvCxnSpPr>
          <p:cNvPr id="48" name="Прямая соединительная линия 10"/>
          <p:cNvCxnSpPr/>
          <p:nvPr/>
        </p:nvCxnSpPr>
        <p:spPr>
          <a:xfrm>
            <a:off x="3585495" y="4147918"/>
            <a:ext cx="35026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Прямая соединительная линия 12"/>
          <p:cNvCxnSpPr/>
          <p:nvPr/>
        </p:nvCxnSpPr>
        <p:spPr>
          <a:xfrm>
            <a:off x="3935760" y="2723891"/>
            <a:ext cx="72008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Прямая соединительная линия 14"/>
          <p:cNvCxnSpPr/>
          <p:nvPr/>
        </p:nvCxnSpPr>
        <p:spPr>
          <a:xfrm>
            <a:off x="7536160" y="2707757"/>
            <a:ext cx="72008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Прямая соединительная линия 16"/>
          <p:cNvCxnSpPr/>
          <p:nvPr/>
        </p:nvCxnSpPr>
        <p:spPr>
          <a:xfrm>
            <a:off x="8256240" y="4147917"/>
            <a:ext cx="37959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2" name="Прямая соединительная линия 17"/>
          <p:cNvCxnSpPr>
            <a:endCxn id="43" idx="1"/>
          </p:cNvCxnSpPr>
          <p:nvPr/>
        </p:nvCxnSpPr>
        <p:spPr>
          <a:xfrm>
            <a:off x="3935760" y="4147918"/>
            <a:ext cx="1080120" cy="104411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 name="Прямая соединительная линия 18"/>
          <p:cNvCxnSpPr>
            <a:endCxn id="42" idx="5"/>
          </p:cNvCxnSpPr>
          <p:nvPr/>
        </p:nvCxnSpPr>
        <p:spPr>
          <a:xfrm flipH="1">
            <a:off x="7176120" y="4147918"/>
            <a:ext cx="1080120" cy="68407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Прямая соединительная линия 19"/>
          <p:cNvCxnSpPr/>
          <p:nvPr/>
        </p:nvCxnSpPr>
        <p:spPr>
          <a:xfrm>
            <a:off x="4655840" y="2717051"/>
            <a:ext cx="1080120" cy="107082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Прямая соединительная линия 20"/>
          <p:cNvCxnSpPr/>
          <p:nvPr/>
        </p:nvCxnSpPr>
        <p:spPr>
          <a:xfrm flipH="1">
            <a:off x="6672064" y="2707757"/>
            <a:ext cx="864096" cy="79208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6" name="文本框 55"/>
          <p:cNvSpPr txBox="1"/>
          <p:nvPr/>
        </p:nvSpPr>
        <p:spPr>
          <a:xfrm>
            <a:off x="8256241" y="2673198"/>
            <a:ext cx="2101095" cy="784830"/>
          </a:xfrm>
          <a:prstGeom prst="rect">
            <a:avLst/>
          </a:prstGeom>
          <a:noFill/>
        </p:spPr>
        <p:txBody>
          <a:bodyPr wrap="square" rtlCol="0">
            <a:spAutoFit/>
          </a:bodyPr>
          <a:lstStyle/>
          <a:p>
            <a:pPr>
              <a:lnSpc>
                <a:spcPct val="125000"/>
              </a:lnSpc>
            </a:pPr>
            <a:r>
              <a:rPr lang="zh-CN" altLang="en-US" sz="120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a:solidFill>
                <a:schemeClr val="bg1"/>
              </a:solidFill>
              <a:latin typeface="微软雅黑" panose="020b0503020204020204" pitchFamily="34" charset="-122"/>
              <a:ea typeface="微软雅黑" panose="020b0503020204020204" pitchFamily="34" charset="-122"/>
            </a:endParaRPr>
          </a:p>
        </p:txBody>
      </p:sp>
      <p:sp>
        <p:nvSpPr>
          <p:cNvPr id="57" name="文本框 56"/>
          <p:cNvSpPr txBox="1"/>
          <p:nvPr/>
        </p:nvSpPr>
        <p:spPr>
          <a:xfrm>
            <a:off x="8256240" y="2411365"/>
            <a:ext cx="1180935" cy="338554"/>
          </a:xfrm>
          <a:prstGeom prst="rect">
            <a:avLst/>
          </a:prstGeom>
          <a:noFill/>
        </p:spPr>
        <p:txBody>
          <a:bodyPr wrap="square" rtlCol="0">
            <a:spAutoFit/>
          </a:bodyPr>
          <a:lstStyle/>
          <a:p>
            <a:r>
              <a:rPr lang="zh-CN" altLang="en-US" sz="1600">
                <a:solidFill>
                  <a:schemeClr val="bg1"/>
                </a:solidFill>
                <a:latin typeface="微软雅黑" panose="020b0503020204020204" pitchFamily="34" charset="-122"/>
                <a:ea typeface="微软雅黑" panose="020b0503020204020204" pitchFamily="34" charset="-122"/>
              </a:rPr>
              <a:t>编辑标题</a:t>
            </a:r>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58" name="文本框 57"/>
          <p:cNvSpPr txBox="1"/>
          <p:nvPr/>
        </p:nvSpPr>
        <p:spPr>
          <a:xfrm>
            <a:off x="8665403" y="4076192"/>
            <a:ext cx="2101095" cy="784830"/>
          </a:xfrm>
          <a:prstGeom prst="rect">
            <a:avLst/>
          </a:prstGeom>
          <a:noFill/>
        </p:spPr>
        <p:txBody>
          <a:bodyPr wrap="square" rtlCol="0">
            <a:spAutoFit/>
          </a:bodyPr>
          <a:lstStyle/>
          <a:p>
            <a:pPr>
              <a:lnSpc>
                <a:spcPct val="125000"/>
              </a:lnSpc>
            </a:pPr>
            <a:r>
              <a:rPr lang="zh-CN" altLang="en-US" sz="120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a:solidFill>
                <a:schemeClr val="bg1"/>
              </a:solidFill>
              <a:latin typeface="微软雅黑" panose="020b0503020204020204" pitchFamily="34" charset="-122"/>
              <a:ea typeface="微软雅黑" panose="020b0503020204020204" pitchFamily="34" charset="-122"/>
            </a:endParaRPr>
          </a:p>
        </p:txBody>
      </p:sp>
      <p:sp>
        <p:nvSpPr>
          <p:cNvPr id="64" name="文本框 63"/>
          <p:cNvSpPr txBox="1"/>
          <p:nvPr/>
        </p:nvSpPr>
        <p:spPr>
          <a:xfrm>
            <a:off x="8665402" y="3814359"/>
            <a:ext cx="1180935" cy="338554"/>
          </a:xfrm>
          <a:prstGeom prst="rect">
            <a:avLst/>
          </a:prstGeom>
          <a:noFill/>
        </p:spPr>
        <p:txBody>
          <a:bodyPr wrap="square" rtlCol="0">
            <a:spAutoFit/>
          </a:bodyPr>
          <a:lstStyle/>
          <a:p>
            <a:r>
              <a:rPr lang="zh-CN" altLang="en-US" sz="1600">
                <a:solidFill>
                  <a:schemeClr val="bg1"/>
                </a:solidFill>
                <a:latin typeface="微软雅黑" panose="020b0503020204020204" pitchFamily="34" charset="-122"/>
                <a:ea typeface="微软雅黑" panose="020b0503020204020204" pitchFamily="34" charset="-122"/>
              </a:rPr>
              <a:t>编辑标题</a:t>
            </a:r>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65" name="文本框 64"/>
          <p:cNvSpPr txBox="1"/>
          <p:nvPr/>
        </p:nvSpPr>
        <p:spPr>
          <a:xfrm>
            <a:off x="1834664" y="2673198"/>
            <a:ext cx="2101095" cy="784830"/>
          </a:xfrm>
          <a:prstGeom prst="rect">
            <a:avLst/>
          </a:prstGeom>
          <a:noFill/>
        </p:spPr>
        <p:txBody>
          <a:bodyPr wrap="square" rtlCol="0">
            <a:spAutoFit/>
          </a:bodyPr>
          <a:lstStyle/>
          <a:p>
            <a:pPr algn="r">
              <a:lnSpc>
                <a:spcPct val="125000"/>
              </a:lnSpc>
            </a:pPr>
            <a:r>
              <a:rPr lang="zh-CN" altLang="en-US" sz="120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a:solidFill>
                <a:schemeClr val="bg1"/>
              </a:solidFill>
              <a:latin typeface="微软雅黑" panose="020b0503020204020204" pitchFamily="34" charset="-122"/>
              <a:ea typeface="微软雅黑" panose="020b0503020204020204" pitchFamily="34" charset="-122"/>
            </a:endParaRPr>
          </a:p>
        </p:txBody>
      </p:sp>
      <p:sp>
        <p:nvSpPr>
          <p:cNvPr id="66" name="文本框 65"/>
          <p:cNvSpPr txBox="1"/>
          <p:nvPr/>
        </p:nvSpPr>
        <p:spPr>
          <a:xfrm>
            <a:off x="2754824" y="2411365"/>
            <a:ext cx="1180935" cy="338554"/>
          </a:xfrm>
          <a:prstGeom prst="rect">
            <a:avLst/>
          </a:prstGeom>
          <a:noFill/>
        </p:spPr>
        <p:txBody>
          <a:bodyPr wrap="square" rtlCol="0">
            <a:spAutoFit/>
          </a:bodyPr>
          <a:lstStyle/>
          <a:p>
            <a:pPr algn="r"/>
            <a:r>
              <a:rPr lang="zh-CN" altLang="en-US" sz="1600">
                <a:solidFill>
                  <a:schemeClr val="bg1"/>
                </a:solidFill>
                <a:latin typeface="微软雅黑" panose="020b0503020204020204" pitchFamily="34" charset="-122"/>
                <a:ea typeface="微软雅黑" panose="020b0503020204020204" pitchFamily="34" charset="-122"/>
              </a:rPr>
              <a:t>编辑标题</a:t>
            </a:r>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67" name="文本框 66"/>
          <p:cNvSpPr txBox="1"/>
          <p:nvPr/>
        </p:nvSpPr>
        <p:spPr>
          <a:xfrm>
            <a:off x="1417778" y="4076192"/>
            <a:ext cx="2101095" cy="784830"/>
          </a:xfrm>
          <a:prstGeom prst="rect">
            <a:avLst/>
          </a:prstGeom>
          <a:noFill/>
        </p:spPr>
        <p:txBody>
          <a:bodyPr wrap="square" rtlCol="0">
            <a:spAutoFit/>
          </a:bodyPr>
          <a:lstStyle/>
          <a:p>
            <a:pPr algn="r">
              <a:lnSpc>
                <a:spcPct val="125000"/>
              </a:lnSpc>
            </a:pPr>
            <a:r>
              <a:rPr lang="zh-CN" altLang="en-US" sz="120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a:solidFill>
                <a:schemeClr val="bg1"/>
              </a:solidFill>
              <a:latin typeface="微软雅黑" panose="020b0503020204020204" pitchFamily="34" charset="-122"/>
              <a:ea typeface="微软雅黑" panose="020b0503020204020204" pitchFamily="34" charset="-122"/>
            </a:endParaRPr>
          </a:p>
        </p:txBody>
      </p:sp>
      <p:sp>
        <p:nvSpPr>
          <p:cNvPr id="76" name="文本框 75"/>
          <p:cNvSpPr txBox="1"/>
          <p:nvPr/>
        </p:nvSpPr>
        <p:spPr>
          <a:xfrm>
            <a:off x="2337938" y="3814359"/>
            <a:ext cx="1180935" cy="338554"/>
          </a:xfrm>
          <a:prstGeom prst="rect">
            <a:avLst/>
          </a:prstGeom>
          <a:noFill/>
        </p:spPr>
        <p:txBody>
          <a:bodyPr wrap="square" rtlCol="0">
            <a:spAutoFit/>
          </a:bodyPr>
          <a:lstStyle/>
          <a:p>
            <a:pPr algn="r"/>
            <a:r>
              <a:rPr lang="zh-CN" altLang="en-US" sz="1600">
                <a:solidFill>
                  <a:schemeClr val="bg1"/>
                </a:solidFill>
                <a:latin typeface="微软雅黑" panose="020b0503020204020204" pitchFamily="34" charset="-122"/>
                <a:ea typeface="微软雅黑" panose="020b0503020204020204" pitchFamily="34" charset="-122"/>
              </a:rPr>
              <a:t>编辑标题</a:t>
            </a:r>
            <a:endParaRPr lang="zh-CN" altLang="en-US" sz="160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750"/>
                                        <p:tgtEl>
                                          <p:spTgt spid="43"/>
                                        </p:tgtEl>
                                      </p:cBhvr>
                                    </p:animEffect>
                                    <p:anim calcmode="lin" valueType="num">
                                      <p:cBhvr>
                                        <p:cTn id="8" dur="750" fill="hold"/>
                                        <p:tgtEl>
                                          <p:spTgt spid="43"/>
                                        </p:tgtEl>
                                        <p:attrNameLst>
                                          <p:attrName>ppt_x</p:attrName>
                                        </p:attrNameLst>
                                      </p:cBhvr>
                                      <p:tavLst>
                                        <p:tav tm="0">
                                          <p:val>
                                            <p:strVal val="#ppt_x"/>
                                          </p:val>
                                        </p:tav>
                                        <p:tav tm="100000">
                                          <p:val>
                                            <p:strVal val="#ppt_x"/>
                                          </p:val>
                                        </p:tav>
                                      </p:tavLst>
                                    </p:anim>
                                    <p:anim calcmode="lin" valueType="num">
                                      <p:cBhvr>
                                        <p:cTn id="9" dur="750" fill="hold"/>
                                        <p:tgtEl>
                                          <p:spTgt spid="43"/>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750"/>
                            </p:stCondLst>
                            <p:childTnLst>
                              <p:par>
                                <p:cTn id="11" presetID="22" presetClass="entr" presetSubtype="4" fill="hold" nodeType="afterEffect">
                                  <p:stCondLst>
                                    <p:cond delay="0"/>
                                  </p:stCondLst>
                                  <p:childTnLst>
                                    <p:set>
                                      <p:cBhvr>
                                        <p:cTn id="12" dur="1" fill="hold">
                                          <p:stCondLst>
                                            <p:cond delay="0"/>
                                          </p:stCondLst>
                                        </p:cTn>
                                        <p:tgtEl>
                                          <p:spTgt spid="52"/>
                                        </p:tgtEl>
                                        <p:attrNameLst>
                                          <p:attrName>style.visibility</p:attrName>
                                        </p:attrNameLst>
                                      </p:cBhvr>
                                      <p:to>
                                        <p:strVal val="visible"/>
                                      </p:to>
                                    </p:set>
                                    <p:animEffect transition="in" filter="wipe(down)">
                                      <p:cBhvr>
                                        <p:cTn id="13" dur="500"/>
                                        <p:tgtEl>
                                          <p:spTgt spid="52"/>
                                        </p:tgtEl>
                                      </p:cBhvr>
                                    </p:animEffect>
                                  </p:childTnLst>
                                </p:cTn>
                              </p:par>
                            </p:childTnLst>
                          </p:cTn>
                        </p:par>
                        <p:par>
                          <p:cTn id="14" fill="hold" nodeType="afterGroup">
                            <p:stCondLst>
                              <p:cond delay="1250"/>
                            </p:stCondLst>
                            <p:childTnLst>
                              <p:par>
                                <p:cTn id="15" presetID="22" presetClass="entr" presetSubtype="2"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wipe(right)">
                                      <p:cBhvr>
                                        <p:cTn id="17" dur="500"/>
                                        <p:tgtEl>
                                          <p:spTgt spid="48"/>
                                        </p:tgtEl>
                                      </p:cBhvr>
                                    </p:animEffect>
                                  </p:childTnLst>
                                </p:cTn>
                              </p:par>
                            </p:childTnLst>
                          </p:cTn>
                        </p:par>
                        <p:par>
                          <p:cTn id="18" fill="hold" nodeType="afterGroup">
                            <p:stCondLst>
                              <p:cond delay="1750"/>
                            </p:stCondLst>
                            <p:childTnLst>
                              <p:par>
                                <p:cTn id="19" presetID="42" presetClass="entr" presetSubtype="0"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fade">
                                      <p:cBhvr>
                                        <p:cTn id="21" dur="750"/>
                                        <p:tgtEl>
                                          <p:spTgt spid="42"/>
                                        </p:tgtEl>
                                      </p:cBhvr>
                                    </p:animEffect>
                                    <p:anim calcmode="lin" valueType="num">
                                      <p:cBhvr>
                                        <p:cTn id="22" dur="750" fill="hold"/>
                                        <p:tgtEl>
                                          <p:spTgt spid="42"/>
                                        </p:tgtEl>
                                        <p:attrNameLst>
                                          <p:attrName>ppt_x</p:attrName>
                                        </p:attrNameLst>
                                      </p:cBhvr>
                                      <p:tavLst>
                                        <p:tav tm="0">
                                          <p:val>
                                            <p:strVal val="#ppt_x"/>
                                          </p:val>
                                        </p:tav>
                                        <p:tav tm="100000">
                                          <p:val>
                                            <p:strVal val="#ppt_x"/>
                                          </p:val>
                                        </p:tav>
                                      </p:tavLst>
                                    </p:anim>
                                    <p:anim calcmode="lin" valueType="num">
                                      <p:cBhvr>
                                        <p:cTn id="23" dur="750" fill="hold"/>
                                        <p:tgtEl>
                                          <p:spTgt spid="42"/>
                                        </p:tgtEl>
                                        <p:attrNameLst>
                                          <p:attrName>ppt_y</p:attrName>
                                        </p:attrNameLst>
                                      </p:cBhvr>
                                      <p:tavLst>
                                        <p:tav tm="0">
                                          <p:val>
                                            <p:strVal val="#ppt_y+.1"/>
                                          </p:val>
                                        </p:tav>
                                        <p:tav tm="100000">
                                          <p:val>
                                            <p:strVal val="#ppt_y"/>
                                          </p:val>
                                        </p:tav>
                                      </p:tavLst>
                                    </p:anim>
                                  </p:childTnLst>
                                </p:cTn>
                              </p:par>
                            </p:childTnLst>
                          </p:cTn>
                        </p:par>
                        <p:par>
                          <p:cTn id="24" fill="hold" nodeType="afterGroup">
                            <p:stCondLst>
                              <p:cond delay="2500"/>
                            </p:stCondLst>
                            <p:childTnLst>
                              <p:par>
                                <p:cTn id="25" presetID="22" presetClass="entr" presetSubtype="4" fill="hold" nodeType="afterEffect">
                                  <p:stCondLst>
                                    <p:cond delay="0"/>
                                  </p:stCondLst>
                                  <p:childTnLst>
                                    <p:set>
                                      <p:cBhvr>
                                        <p:cTn id="26" dur="1" fill="hold">
                                          <p:stCondLst>
                                            <p:cond delay="0"/>
                                          </p:stCondLst>
                                        </p:cTn>
                                        <p:tgtEl>
                                          <p:spTgt spid="53"/>
                                        </p:tgtEl>
                                        <p:attrNameLst>
                                          <p:attrName>style.visibility</p:attrName>
                                        </p:attrNameLst>
                                      </p:cBhvr>
                                      <p:to>
                                        <p:strVal val="visible"/>
                                      </p:to>
                                    </p:set>
                                    <p:animEffect transition="in" filter="wipe(down)">
                                      <p:cBhvr>
                                        <p:cTn id="27" dur="500"/>
                                        <p:tgtEl>
                                          <p:spTgt spid="53"/>
                                        </p:tgtEl>
                                      </p:cBhvr>
                                    </p:animEffect>
                                  </p:childTnLst>
                                </p:cTn>
                              </p:par>
                            </p:childTnLst>
                          </p:cTn>
                        </p:par>
                        <p:par>
                          <p:cTn id="28" fill="hold" nodeType="afterGroup">
                            <p:stCondLst>
                              <p:cond delay="3000"/>
                            </p:stCondLst>
                            <p:childTnLst>
                              <p:par>
                                <p:cTn id="29" presetID="22" presetClass="entr" presetSubtype="8" fill="hold"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wipe(left)">
                                      <p:cBhvr>
                                        <p:cTn id="31" dur="500"/>
                                        <p:tgtEl>
                                          <p:spTgt spid="51"/>
                                        </p:tgtEl>
                                      </p:cBhvr>
                                    </p:animEffect>
                                  </p:childTnLst>
                                </p:cTn>
                              </p:par>
                            </p:childTnLst>
                          </p:cTn>
                        </p:par>
                        <p:par>
                          <p:cTn id="32" fill="hold" nodeType="afterGroup">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fade">
                                      <p:cBhvr>
                                        <p:cTn id="35" dur="750"/>
                                        <p:tgtEl>
                                          <p:spTgt spid="41"/>
                                        </p:tgtEl>
                                      </p:cBhvr>
                                    </p:animEffect>
                                    <p:anim calcmode="lin" valueType="num">
                                      <p:cBhvr>
                                        <p:cTn id="36" dur="750" fill="hold"/>
                                        <p:tgtEl>
                                          <p:spTgt spid="41"/>
                                        </p:tgtEl>
                                        <p:attrNameLst>
                                          <p:attrName>ppt_x</p:attrName>
                                        </p:attrNameLst>
                                      </p:cBhvr>
                                      <p:tavLst>
                                        <p:tav tm="0">
                                          <p:val>
                                            <p:strVal val="#ppt_x"/>
                                          </p:val>
                                        </p:tav>
                                        <p:tav tm="100000">
                                          <p:val>
                                            <p:strVal val="#ppt_x"/>
                                          </p:val>
                                        </p:tav>
                                      </p:tavLst>
                                    </p:anim>
                                    <p:anim calcmode="lin" valueType="num">
                                      <p:cBhvr>
                                        <p:cTn id="37" dur="750" fill="hold"/>
                                        <p:tgtEl>
                                          <p:spTgt spid="41"/>
                                        </p:tgtEl>
                                        <p:attrNameLst>
                                          <p:attrName>ppt_y</p:attrName>
                                        </p:attrNameLst>
                                      </p:cBhvr>
                                      <p:tavLst>
                                        <p:tav tm="0">
                                          <p:val>
                                            <p:strVal val="#ppt_y+.1"/>
                                          </p:val>
                                        </p:tav>
                                        <p:tav tm="100000">
                                          <p:val>
                                            <p:strVal val="#ppt_y"/>
                                          </p:val>
                                        </p:tav>
                                      </p:tavLst>
                                    </p:anim>
                                  </p:childTnLst>
                                </p:cTn>
                              </p:par>
                            </p:childTnLst>
                          </p:cTn>
                        </p:par>
                        <p:par>
                          <p:cTn id="38" fill="hold" nodeType="afterGroup">
                            <p:stCondLst>
                              <p:cond delay="4250"/>
                            </p:stCondLst>
                            <p:childTnLst>
                              <p:par>
                                <p:cTn id="39" presetID="22" presetClass="entr" presetSubtype="4" fill="hold" nodeType="afterEffect">
                                  <p:stCondLst>
                                    <p:cond delay="0"/>
                                  </p:stCondLst>
                                  <p:childTnLst>
                                    <p:set>
                                      <p:cBhvr>
                                        <p:cTn id="40" dur="1" fill="hold">
                                          <p:stCondLst>
                                            <p:cond delay="0"/>
                                          </p:stCondLst>
                                        </p:cTn>
                                        <p:tgtEl>
                                          <p:spTgt spid="54"/>
                                        </p:tgtEl>
                                        <p:attrNameLst>
                                          <p:attrName>style.visibility</p:attrName>
                                        </p:attrNameLst>
                                      </p:cBhvr>
                                      <p:to>
                                        <p:strVal val="visible"/>
                                      </p:to>
                                    </p:set>
                                    <p:animEffect transition="in" filter="wipe(down)">
                                      <p:cBhvr>
                                        <p:cTn id="41" dur="500"/>
                                        <p:tgtEl>
                                          <p:spTgt spid="54"/>
                                        </p:tgtEl>
                                      </p:cBhvr>
                                    </p:animEffect>
                                  </p:childTnLst>
                                </p:cTn>
                              </p:par>
                            </p:childTnLst>
                          </p:cTn>
                        </p:par>
                        <p:par>
                          <p:cTn id="42" fill="hold" nodeType="afterGroup">
                            <p:stCondLst>
                              <p:cond delay="4750"/>
                            </p:stCondLst>
                            <p:childTnLst>
                              <p:par>
                                <p:cTn id="43" presetID="22" presetClass="entr" presetSubtype="2" fill="hold" nodeType="after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wipe(right)">
                                      <p:cBhvr>
                                        <p:cTn id="45" dur="500"/>
                                        <p:tgtEl>
                                          <p:spTgt spid="49"/>
                                        </p:tgtEl>
                                      </p:cBhvr>
                                    </p:animEffect>
                                  </p:childTnLst>
                                </p:cTn>
                              </p:par>
                            </p:childTnLst>
                          </p:cTn>
                        </p:par>
                        <p:par>
                          <p:cTn id="46" fill="hold" nodeType="afterGroup">
                            <p:stCondLst>
                              <p:cond delay="5250"/>
                            </p:stCondLst>
                            <p:childTnLst>
                              <p:par>
                                <p:cTn id="47" presetID="42"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Effect transition="in" filter="fade">
                                      <p:cBhvr>
                                        <p:cTn id="49" dur="750"/>
                                        <p:tgtEl>
                                          <p:spTgt spid="40"/>
                                        </p:tgtEl>
                                      </p:cBhvr>
                                    </p:animEffect>
                                    <p:anim calcmode="lin" valueType="num">
                                      <p:cBhvr>
                                        <p:cTn id="50" dur="750" fill="hold"/>
                                        <p:tgtEl>
                                          <p:spTgt spid="40"/>
                                        </p:tgtEl>
                                        <p:attrNameLst>
                                          <p:attrName>ppt_x</p:attrName>
                                        </p:attrNameLst>
                                      </p:cBhvr>
                                      <p:tavLst>
                                        <p:tav tm="0">
                                          <p:val>
                                            <p:strVal val="#ppt_x"/>
                                          </p:val>
                                        </p:tav>
                                        <p:tav tm="100000">
                                          <p:val>
                                            <p:strVal val="#ppt_x"/>
                                          </p:val>
                                        </p:tav>
                                      </p:tavLst>
                                    </p:anim>
                                    <p:anim calcmode="lin" valueType="num">
                                      <p:cBhvr>
                                        <p:cTn id="51" dur="750" fill="hold"/>
                                        <p:tgtEl>
                                          <p:spTgt spid="40"/>
                                        </p:tgtEl>
                                        <p:attrNameLst>
                                          <p:attrName>ppt_y</p:attrName>
                                        </p:attrNameLst>
                                      </p:cBhvr>
                                      <p:tavLst>
                                        <p:tav tm="0">
                                          <p:val>
                                            <p:strVal val="#ppt_y+.1"/>
                                          </p:val>
                                        </p:tav>
                                        <p:tav tm="100000">
                                          <p:val>
                                            <p:strVal val="#ppt_y"/>
                                          </p:val>
                                        </p:tav>
                                      </p:tavLst>
                                    </p:anim>
                                  </p:childTnLst>
                                </p:cTn>
                              </p:par>
                            </p:childTnLst>
                          </p:cTn>
                        </p:par>
                        <p:par>
                          <p:cTn id="52" fill="hold" nodeType="afterGroup">
                            <p:stCondLst>
                              <p:cond delay="6000"/>
                            </p:stCondLst>
                            <p:childTnLst>
                              <p:par>
                                <p:cTn id="53" presetID="22" presetClass="entr" presetSubtype="4"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nodeType="afterGroup">
                            <p:stCondLst>
                              <p:cond delay="6500"/>
                            </p:stCondLst>
                            <p:childTnLst>
                              <p:par>
                                <p:cTn id="57" presetID="22" presetClass="entr" presetSubtype="8" fill="hold" nodeType="after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wipe(left)">
                                      <p:cBhvr>
                                        <p:cTn id="5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Ls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rcRect t="21187" b="27684"/>
          <a:stretch>
            <a:fillRect/>
          </a:stretch>
        </p:blipFill>
        <p:spPr>
          <a:xfrm>
            <a:off x="0" y="0"/>
            <a:ext cx="12192000" cy="6858000"/>
          </a:xfrm>
          <a:prstGeom prst="rect">
            <a:avLst/>
          </a:prstGeom>
        </p:spPr>
      </p:pic>
      <p:sp>
        <p:nvSpPr>
          <p:cNvPr id="2" name="矩形 1"/>
          <p:cNvSpPr/>
          <p:nvPr/>
        </p:nvSpPr>
        <p:spPr>
          <a:xfrm>
            <a:off x="0" y="0"/>
            <a:ext cx="12192000" cy="6858000"/>
          </a:xfrm>
          <a:prstGeom prst="rect">
            <a:avLst/>
          </a:prstGeom>
          <a:solidFill>
            <a:schemeClr val="tx1">
              <a:lumMod val="95000"/>
              <a:lumOff val="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椭圆 59"/>
          <p:cNvSpPr/>
          <p:nvPr/>
        </p:nvSpPr>
        <p:spPr>
          <a:xfrm>
            <a:off x="4103914" y="434105"/>
            <a:ext cx="647700" cy="647700"/>
          </a:xfrm>
          <a:prstGeom prst="ellipse">
            <a:avLst/>
          </a:prstGeom>
          <a:solidFill>
            <a:srgbClr val="F0F2E4">
              <a:alpha val="65000"/>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1682192" y="1230148"/>
            <a:ext cx="4532078" cy="4502996"/>
            <a:chOff x="1245373" y="996543"/>
            <a:chExt cx="5002306" cy="4970205"/>
          </a:xfrm>
        </p:grpSpPr>
        <p:sp>
          <p:nvSpPr>
            <p:cNvPr id="45" name="任意多边形 44"/>
            <p:cNvSpPr/>
            <p:nvPr/>
          </p:nvSpPr>
          <p:spPr>
            <a:xfrm flipV="1">
              <a:off x="1245373" y="1632022"/>
              <a:ext cx="1710690" cy="895350"/>
            </a:xfrm>
            <a:custGeom>
              <a:gdLst>
                <a:gd name="connsiteX0" fmla="*/ 519303 w 1710690"/>
                <a:gd name="connsiteY0" fmla="*/ 0 h 895350"/>
                <a:gd name="connsiteX1" fmla="*/ 0 w 1710690"/>
                <a:gd name="connsiteY1" fmla="*/ 895350 h 895350"/>
                <a:gd name="connsiteX2" fmla="*/ 1710690 w 1710690"/>
                <a:gd name="connsiteY2" fmla="*/ 891540 h 895350"/>
                <a:gd name="connsiteX3" fmla="*/ 1710690 w 1710690"/>
                <a:gd name="connsiteY3" fmla="*/ 892941 h 896751"/>
                <a:gd name="connsiteX4" fmla="*/ 0 w 1657350"/>
                <a:gd name="connsiteY4" fmla="*/ 895350 h 895350"/>
              </a:gdLst>
              <a:cxnLst>
                <a:cxn ang="0">
                  <a:pos x="connsiteX0" y="connsiteY0"/>
                </a:cxn>
                <a:cxn ang="0">
                  <a:pos x="connsiteX1" y="connsiteY1"/>
                </a:cxn>
                <a:cxn ang="0">
                  <a:pos x="connsiteX2" y="connsiteY2"/>
                </a:cxn>
              </a:cxnLst>
              <a:rect l="l" t="t" r="r" b="b"/>
              <a:pathLst>
                <a:path w="1710689" h="895350">
                  <a:moveTo>
                    <a:pt x="519303" y="0"/>
                  </a:moveTo>
                  <a:lnTo>
                    <a:pt x="0" y="895350"/>
                  </a:lnTo>
                  <a:lnTo>
                    <a:pt x="1710690" y="89154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任意多边形 36"/>
            <p:cNvSpPr/>
            <p:nvPr/>
          </p:nvSpPr>
          <p:spPr>
            <a:xfrm flipV="1">
              <a:off x="2568775" y="3966812"/>
              <a:ext cx="2359540" cy="1999936"/>
            </a:xfrm>
            <a:custGeom>
              <a:gdLst>
                <a:gd name="connsiteX0" fmla="*/ 1361695 w 1361695"/>
                <a:gd name="connsiteY0" fmla="*/ 1154168 h 1154168"/>
                <a:gd name="connsiteX1" fmla="*/ 692277 w 1361695"/>
                <a:gd name="connsiteY1" fmla="*/ 0 h 1154168"/>
                <a:gd name="connsiteX2" fmla="*/ 0 w 1361695"/>
                <a:gd name="connsiteY2" fmla="*/ 1150358 h 1154168"/>
                <a:gd name="connsiteX3" fmla="*/ 0 w 1338835"/>
                <a:gd name="connsiteY3" fmla="*/ 1154168 h 1154168"/>
              </a:gdLst>
              <a:cxnLst>
                <a:cxn ang="0">
                  <a:pos x="connsiteX0" y="connsiteY0"/>
                </a:cxn>
                <a:cxn ang="0">
                  <a:pos x="connsiteX1" y="connsiteY1"/>
                </a:cxn>
                <a:cxn ang="0">
                  <a:pos x="connsiteX2" y="connsiteY2"/>
                </a:cxn>
              </a:cxnLst>
              <a:rect l="l" t="t" r="r" b="b"/>
              <a:pathLst>
                <a:path w="1361695" h="1154168">
                  <a:moveTo>
                    <a:pt x="1361695" y="1154168"/>
                  </a:moveTo>
                  <a:lnTo>
                    <a:pt x="692277" y="0"/>
                  </a:lnTo>
                  <a:cubicBezTo>
                    <a:pt x="469138" y="384723"/>
                    <a:pt x="0" y="1150358"/>
                    <a:pt x="0" y="1150358"/>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任意多边形 52"/>
            <p:cNvSpPr/>
            <p:nvPr/>
          </p:nvSpPr>
          <p:spPr>
            <a:xfrm flipV="1">
              <a:off x="1514403" y="1784421"/>
              <a:ext cx="1438969" cy="711574"/>
            </a:xfrm>
            <a:custGeom>
              <a:gdLst>
                <a:gd name="connsiteX0" fmla="*/ 409756 w 1438969"/>
                <a:gd name="connsiteY0" fmla="*/ 0 h 711574"/>
                <a:gd name="connsiteX1" fmla="*/ 0 w 1438969"/>
                <a:gd name="connsiteY1" fmla="*/ 711574 h 711574"/>
                <a:gd name="connsiteX2" fmla="*/ 1438969 w 1438969"/>
                <a:gd name="connsiteY2" fmla="*/ 708885 h 711574"/>
                <a:gd name="connsiteX3" fmla="*/ 1438969 w 1438969"/>
                <a:gd name="connsiteY3" fmla="*/ 594433 h 597122"/>
                <a:gd name="connsiteX4" fmla="*/ 0 w 1401318"/>
                <a:gd name="connsiteY4" fmla="*/ 597122 h 597122"/>
              </a:gdLst>
              <a:cxnLst>
                <a:cxn ang="0">
                  <a:pos x="connsiteX0" y="connsiteY0"/>
                </a:cxn>
                <a:cxn ang="0">
                  <a:pos x="connsiteX1" y="connsiteY1"/>
                </a:cxn>
                <a:cxn ang="0">
                  <a:pos x="connsiteX2" y="connsiteY2"/>
                </a:cxn>
              </a:cxnLst>
              <a:rect l="l" t="t" r="r" b="b"/>
              <a:pathLst>
                <a:path w="1438969" h="711574">
                  <a:moveTo>
                    <a:pt x="409756" y="0"/>
                  </a:moveTo>
                  <a:lnTo>
                    <a:pt x="0" y="711574"/>
                  </a:lnTo>
                  <a:lnTo>
                    <a:pt x="1438969" y="708885"/>
                  </a:lnTo>
                </a:path>
              </a:pathLst>
            </a:custGeom>
            <a:noFill/>
            <a:ln w="1016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任意多边形 23"/>
            <p:cNvSpPr/>
            <p:nvPr/>
          </p:nvSpPr>
          <p:spPr>
            <a:xfrm flipV="1">
              <a:off x="2757191" y="4066311"/>
              <a:ext cx="2001754" cy="1719078"/>
            </a:xfrm>
            <a:custGeom>
              <a:gdLst>
                <a:gd name="connsiteX0" fmla="*/ 1000124 w 1000124"/>
                <a:gd name="connsiteY0" fmla="*/ 858892 h 858892"/>
                <a:gd name="connsiteX1" fmla="*/ 501967 w 1000124"/>
                <a:gd name="connsiteY1" fmla="*/ 0 h 858892"/>
                <a:gd name="connsiteX2" fmla="*/ 0 w 1000124"/>
                <a:gd name="connsiteY2" fmla="*/ 855082 h 858892"/>
                <a:gd name="connsiteX3" fmla="*/ 0 w 996314"/>
                <a:gd name="connsiteY3" fmla="*/ 858892 h 858892"/>
              </a:gdLst>
              <a:cxnLst>
                <a:cxn ang="0">
                  <a:pos x="connsiteX0" y="connsiteY0"/>
                </a:cxn>
                <a:cxn ang="0">
                  <a:pos x="connsiteX1" y="connsiteY1"/>
                </a:cxn>
                <a:cxn ang="0">
                  <a:pos x="connsiteX2" y="connsiteY2"/>
                </a:cxn>
              </a:cxnLst>
              <a:rect l="l" t="t" r="r" b="b"/>
              <a:pathLst>
                <a:path w="1000124" h="858892">
                  <a:moveTo>
                    <a:pt x="1000124" y="858892"/>
                  </a:moveTo>
                  <a:lnTo>
                    <a:pt x="501967" y="0"/>
                  </a:lnTo>
                  <a:cubicBezTo>
                    <a:pt x="335915" y="286297"/>
                    <a:pt x="0" y="855082"/>
                    <a:pt x="0" y="855082"/>
                  </a:cubicBezTo>
                </a:path>
              </a:pathLst>
            </a:custGeom>
            <a:noFill/>
            <a:ln w="1016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任意多边形 48"/>
            <p:cNvSpPr/>
            <p:nvPr/>
          </p:nvSpPr>
          <p:spPr>
            <a:xfrm flipH="1" flipV="1">
              <a:off x="4536989" y="1632022"/>
              <a:ext cx="1710690" cy="895350"/>
            </a:xfrm>
            <a:custGeom>
              <a:gdLst>
                <a:gd name="connsiteX0" fmla="*/ 519303 w 1710690"/>
                <a:gd name="connsiteY0" fmla="*/ 0 h 895350"/>
                <a:gd name="connsiteX1" fmla="*/ 0 w 1710690"/>
                <a:gd name="connsiteY1" fmla="*/ 895350 h 895350"/>
                <a:gd name="connsiteX2" fmla="*/ 1710690 w 1710690"/>
                <a:gd name="connsiteY2" fmla="*/ 891540 h 895350"/>
                <a:gd name="connsiteX3" fmla="*/ 1710690 w 1710690"/>
                <a:gd name="connsiteY3" fmla="*/ 892941 h 896751"/>
                <a:gd name="connsiteX4" fmla="*/ 0 w 1657350"/>
                <a:gd name="connsiteY4" fmla="*/ 895350 h 895350"/>
              </a:gdLst>
              <a:cxnLst>
                <a:cxn ang="0">
                  <a:pos x="connsiteX0" y="connsiteY0"/>
                </a:cxn>
                <a:cxn ang="0">
                  <a:pos x="connsiteX1" y="connsiteY1"/>
                </a:cxn>
                <a:cxn ang="0">
                  <a:pos x="connsiteX2" y="connsiteY2"/>
                </a:cxn>
              </a:cxnLst>
              <a:rect l="l" t="t" r="r" b="b"/>
              <a:pathLst>
                <a:path w="1710689" h="895350">
                  <a:moveTo>
                    <a:pt x="519303" y="0"/>
                  </a:moveTo>
                  <a:lnTo>
                    <a:pt x="0" y="895350"/>
                  </a:lnTo>
                  <a:lnTo>
                    <a:pt x="1710690" y="89154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任意多边形 58"/>
            <p:cNvSpPr/>
            <p:nvPr/>
          </p:nvSpPr>
          <p:spPr>
            <a:xfrm flipH="1" flipV="1">
              <a:off x="4534298" y="1784421"/>
              <a:ext cx="1438969" cy="711574"/>
            </a:xfrm>
            <a:custGeom>
              <a:gdLst>
                <a:gd name="connsiteX0" fmla="*/ 409756 w 1438969"/>
                <a:gd name="connsiteY0" fmla="*/ 0 h 711574"/>
                <a:gd name="connsiteX1" fmla="*/ 0 w 1438969"/>
                <a:gd name="connsiteY1" fmla="*/ 711574 h 711574"/>
                <a:gd name="connsiteX2" fmla="*/ 1438969 w 1438969"/>
                <a:gd name="connsiteY2" fmla="*/ 708885 h 711574"/>
                <a:gd name="connsiteX3" fmla="*/ 1438969 w 1438969"/>
                <a:gd name="connsiteY3" fmla="*/ 594433 h 597122"/>
                <a:gd name="connsiteX4" fmla="*/ 0 w 1401318"/>
                <a:gd name="connsiteY4" fmla="*/ 597122 h 597122"/>
              </a:gdLst>
              <a:cxnLst>
                <a:cxn ang="0">
                  <a:pos x="connsiteX0" y="connsiteY0"/>
                </a:cxn>
                <a:cxn ang="0">
                  <a:pos x="connsiteX1" y="connsiteY1"/>
                </a:cxn>
                <a:cxn ang="0">
                  <a:pos x="connsiteX2" y="connsiteY2"/>
                </a:cxn>
              </a:cxnLst>
              <a:rect l="l" t="t" r="r" b="b"/>
              <a:pathLst>
                <a:path w="1438969" h="711574">
                  <a:moveTo>
                    <a:pt x="409756" y="0"/>
                  </a:moveTo>
                  <a:lnTo>
                    <a:pt x="0" y="711574"/>
                  </a:lnTo>
                  <a:lnTo>
                    <a:pt x="1438969" y="708885"/>
                  </a:lnTo>
                </a:path>
              </a:pathLst>
            </a:custGeom>
            <a:noFill/>
            <a:ln w="1016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4" name="组合 73"/>
            <p:cNvGrpSpPr/>
            <p:nvPr/>
          </p:nvGrpSpPr>
          <p:grpSpPr>
            <a:xfrm>
              <a:off x="2982602" y="996543"/>
              <a:ext cx="1593372" cy="1133196"/>
              <a:chOff x="1743075" y="720725"/>
              <a:chExt cx="5573713" cy="3963988"/>
            </a:xfrm>
            <a:solidFill>
              <a:schemeClr val="bg1"/>
            </a:solidFill>
          </p:grpSpPr>
          <p:sp>
            <p:nvSpPr>
              <p:cNvPr id="75" name="Freeform 27"/>
              <p:cNvSpPr/>
              <p:nvPr/>
            </p:nvSpPr>
            <p:spPr bwMode="auto">
              <a:xfrm>
                <a:off x="1743075" y="720725"/>
                <a:ext cx="5573713" cy="2676525"/>
              </a:xfrm>
              <a:custGeom>
                <a:gdLst>
                  <a:gd name="T0" fmla="*/ 944 w 2050"/>
                  <a:gd name="T1" fmla="*/ 28 h 988"/>
                  <a:gd name="T2" fmla="*/ 1101 w 2050"/>
                  <a:gd name="T3" fmla="*/ 25 h 988"/>
                  <a:gd name="T4" fmla="*/ 2021 w 2050"/>
                  <a:gd name="T5" fmla="*/ 464 h 988"/>
                  <a:gd name="T6" fmla="*/ 2049 w 2050"/>
                  <a:gd name="T7" fmla="*/ 497 h 988"/>
                  <a:gd name="T8" fmla="*/ 2022 w 2050"/>
                  <a:gd name="T9" fmla="*/ 526 h 988"/>
                  <a:gd name="T10" fmla="*/ 1090 w 2050"/>
                  <a:gd name="T11" fmla="*/ 970 h 988"/>
                  <a:gd name="T12" fmla="*/ 966 w 2050"/>
                  <a:gd name="T13" fmla="*/ 973 h 988"/>
                  <a:gd name="T14" fmla="*/ 637 w 2050"/>
                  <a:gd name="T15" fmla="*/ 817 h 988"/>
                  <a:gd name="T16" fmla="*/ 573 w 2050"/>
                  <a:gd name="T17" fmla="*/ 784 h 988"/>
                  <a:gd name="T18" fmla="*/ 579 w 2050"/>
                  <a:gd name="T19" fmla="*/ 763 h 988"/>
                  <a:gd name="T20" fmla="*/ 972 w 2050"/>
                  <a:gd name="T21" fmla="*/ 559 h 988"/>
                  <a:gd name="T22" fmla="*/ 1099 w 2050"/>
                  <a:gd name="T23" fmla="*/ 550 h 988"/>
                  <a:gd name="T24" fmla="*/ 1138 w 2050"/>
                  <a:gd name="T25" fmla="*/ 500 h 988"/>
                  <a:gd name="T26" fmla="*/ 1110 w 2050"/>
                  <a:gd name="T27" fmla="*/ 448 h 988"/>
                  <a:gd name="T28" fmla="*/ 996 w 2050"/>
                  <a:gd name="T29" fmla="*/ 427 h 988"/>
                  <a:gd name="T30" fmla="*/ 922 w 2050"/>
                  <a:gd name="T31" fmla="*/ 466 h 988"/>
                  <a:gd name="T32" fmla="*/ 916 w 2050"/>
                  <a:gd name="T33" fmla="*/ 516 h 988"/>
                  <a:gd name="T34" fmla="*/ 521 w 2050"/>
                  <a:gd name="T35" fmla="*/ 721 h 988"/>
                  <a:gd name="T36" fmla="*/ 500 w 2050"/>
                  <a:gd name="T37" fmla="*/ 749 h 988"/>
                  <a:gd name="T38" fmla="*/ 269 w 2050"/>
                  <a:gd name="T39" fmla="*/ 641 h 988"/>
                  <a:gd name="T40" fmla="*/ 28 w 2050"/>
                  <a:gd name="T41" fmla="*/ 526 h 988"/>
                  <a:gd name="T42" fmla="*/ 1 w 2050"/>
                  <a:gd name="T43" fmla="*/ 493 h 988"/>
                  <a:gd name="T44" fmla="*/ 31 w 2050"/>
                  <a:gd name="T45" fmla="*/ 463 h 988"/>
                  <a:gd name="T46" fmla="*/ 944 w 2050"/>
                  <a:gd name="T47" fmla="*/ 28 h 98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50" h="986">
                    <a:moveTo>
                      <a:pt x="944" y="28"/>
                    </a:moveTo>
                    <a:cubicBezTo>
                      <a:pt x="992" y="1"/>
                      <a:pt x="1053" y="0"/>
                      <a:pt x="1101" y="25"/>
                    </a:cubicBezTo>
                    <a:cubicBezTo>
                      <a:pt x="1408" y="172"/>
                      <a:pt x="1715" y="318"/>
                      <a:pt x="2021" y="464"/>
                    </a:cubicBezTo>
                    <a:cubicBezTo>
                      <a:pt x="2035" y="470"/>
                      <a:pt x="2050" y="481"/>
                      <a:pt x="2049" y="497"/>
                    </a:cubicBezTo>
                    <a:cubicBezTo>
                      <a:pt x="2047" y="512"/>
                      <a:pt x="2034" y="521"/>
                      <a:pt x="2022" y="526"/>
                    </a:cubicBezTo>
                    <a:cubicBezTo>
                      <a:pt x="1711" y="674"/>
                      <a:pt x="1400" y="822"/>
                      <a:pt x="1090" y="970"/>
                    </a:cubicBezTo>
                    <a:cubicBezTo>
                      <a:pt x="1051" y="988"/>
                      <a:pt x="1005" y="988"/>
                      <a:pt x="966" y="973"/>
                    </a:cubicBezTo>
                    <a:cubicBezTo>
                      <a:pt x="856" y="921"/>
                      <a:pt x="747" y="869"/>
                      <a:pt x="637" y="817"/>
                    </a:cubicBezTo>
                    <a:cubicBezTo>
                      <a:pt x="616" y="806"/>
                      <a:pt x="594" y="797"/>
                      <a:pt x="573" y="784"/>
                    </a:cubicBezTo>
                    <a:cubicBezTo>
                      <a:pt x="567" y="777"/>
                      <a:pt x="570" y="766"/>
                      <a:pt x="579" y="763"/>
                    </a:cubicBezTo>
                    <a:cubicBezTo>
                      <a:pt x="710" y="695"/>
                      <a:pt x="841" y="627"/>
                      <a:pt x="972" y="559"/>
                    </a:cubicBezTo>
                    <a:cubicBezTo>
                      <a:pt x="1013" y="572"/>
                      <a:pt x="1060" y="570"/>
                      <a:pt x="1099" y="550"/>
                    </a:cubicBezTo>
                    <a:cubicBezTo>
                      <a:pt x="1118" y="540"/>
                      <a:pt x="1136" y="523"/>
                      <a:pt x="1138" y="500"/>
                    </a:cubicBezTo>
                    <a:cubicBezTo>
                      <a:pt x="1141" y="479"/>
                      <a:pt x="1126" y="460"/>
                      <a:pt x="1110" y="448"/>
                    </a:cubicBezTo>
                    <a:cubicBezTo>
                      <a:pt x="1077" y="426"/>
                      <a:pt x="1035" y="421"/>
                      <a:pt x="996" y="427"/>
                    </a:cubicBezTo>
                    <a:cubicBezTo>
                      <a:pt x="968" y="432"/>
                      <a:pt x="940" y="443"/>
                      <a:pt x="922" y="466"/>
                    </a:cubicBezTo>
                    <a:cubicBezTo>
                      <a:pt x="911" y="480"/>
                      <a:pt x="908" y="499"/>
                      <a:pt x="916" y="516"/>
                    </a:cubicBezTo>
                    <a:cubicBezTo>
                      <a:pt x="784" y="584"/>
                      <a:pt x="652" y="652"/>
                      <a:pt x="521" y="721"/>
                    </a:cubicBezTo>
                    <a:cubicBezTo>
                      <a:pt x="509" y="725"/>
                      <a:pt x="500" y="736"/>
                      <a:pt x="500" y="749"/>
                    </a:cubicBezTo>
                    <a:cubicBezTo>
                      <a:pt x="422" y="715"/>
                      <a:pt x="346" y="677"/>
                      <a:pt x="269" y="641"/>
                    </a:cubicBezTo>
                    <a:cubicBezTo>
                      <a:pt x="189" y="602"/>
                      <a:pt x="108" y="564"/>
                      <a:pt x="28" y="526"/>
                    </a:cubicBezTo>
                    <a:cubicBezTo>
                      <a:pt x="15" y="520"/>
                      <a:pt x="0" y="509"/>
                      <a:pt x="1" y="493"/>
                    </a:cubicBezTo>
                    <a:cubicBezTo>
                      <a:pt x="3" y="478"/>
                      <a:pt x="18" y="469"/>
                      <a:pt x="31" y="463"/>
                    </a:cubicBezTo>
                    <a:cubicBezTo>
                      <a:pt x="335" y="318"/>
                      <a:pt x="640" y="173"/>
                      <a:pt x="944" y="28"/>
                    </a:cubicBezTo>
                    <a:close/>
                  </a:path>
                </a:pathLst>
              </a:custGeom>
              <a:grpFill/>
              <a:ln>
                <a:noFill/>
              </a:ln>
            </p:spPr>
            <p:txBody>
              <a:bodyPr vert="horz" wrap="square" lIns="91440" tIns="45720" rIns="91440" bIns="45720" numCol="1" anchor="t" anchorCtr="0" compatLnSpc="1"/>
              <a:lstStyle/>
              <a:p>
                <a:endParaRPr lang="zh-CN" altLang="en-US">
                  <a:solidFill>
                    <a:srgbClr val="222524"/>
                  </a:solidFill>
                </a:endParaRPr>
              </a:p>
            </p:txBody>
          </p:sp>
          <p:sp>
            <p:nvSpPr>
              <p:cNvPr id="76" name="Freeform 28"/>
              <p:cNvSpPr/>
              <p:nvPr/>
            </p:nvSpPr>
            <p:spPr bwMode="auto">
              <a:xfrm>
                <a:off x="2773363" y="2760663"/>
                <a:ext cx="236538" cy="971550"/>
              </a:xfrm>
              <a:custGeom>
                <a:gdLst>
                  <a:gd name="T0" fmla="*/ 0 w 87"/>
                  <a:gd name="T1" fmla="*/ 0 h 359"/>
                  <a:gd name="T2" fmla="*/ 87 w 87"/>
                  <a:gd name="T3" fmla="*/ 42 h 359"/>
                  <a:gd name="T4" fmla="*/ 48 w 87"/>
                  <a:gd name="T5" fmla="*/ 359 h 359"/>
                  <a:gd name="T6" fmla="*/ 0 w 87"/>
                  <a:gd name="T7" fmla="*/ 252 h 359"/>
                  <a:gd name="T8" fmla="*/ 0 w 87"/>
                  <a:gd name="T9" fmla="*/ 0 h 359"/>
                </a:gdLst>
                <a:cxnLst>
                  <a:cxn ang="0">
                    <a:pos x="T0" y="T1"/>
                  </a:cxn>
                  <a:cxn ang="0">
                    <a:pos x="T2" y="T3"/>
                  </a:cxn>
                  <a:cxn ang="0">
                    <a:pos x="T4" y="T5"/>
                  </a:cxn>
                  <a:cxn ang="0">
                    <a:pos x="T6" y="T7"/>
                  </a:cxn>
                  <a:cxn ang="0">
                    <a:pos x="T8" y="T9"/>
                  </a:cxn>
                </a:cxnLst>
                <a:rect l="0" t="0" r="r" b="b"/>
                <a:pathLst>
                  <a:path w="87" h="359">
                    <a:moveTo>
                      <a:pt x="0" y="0"/>
                    </a:moveTo>
                    <a:cubicBezTo>
                      <a:pt x="29" y="14"/>
                      <a:pt x="58" y="28"/>
                      <a:pt x="87" y="42"/>
                    </a:cubicBezTo>
                    <a:cubicBezTo>
                      <a:pt x="74" y="148"/>
                      <a:pt x="61" y="253"/>
                      <a:pt x="48" y="359"/>
                    </a:cubicBezTo>
                    <a:cubicBezTo>
                      <a:pt x="23" y="328"/>
                      <a:pt x="0" y="293"/>
                      <a:pt x="0" y="252"/>
                    </a:cubicBezTo>
                    <a:cubicBezTo>
                      <a:pt x="1" y="168"/>
                      <a:pt x="0" y="84"/>
                      <a:pt x="0" y="0"/>
                    </a:cubicBezTo>
                    <a:close/>
                  </a:path>
                </a:pathLst>
              </a:custGeom>
              <a:grpFill/>
              <a:ln>
                <a:noFill/>
              </a:ln>
            </p:spPr>
            <p:txBody>
              <a:bodyPr vert="horz" wrap="square" lIns="91440" tIns="45720" rIns="91440" bIns="45720" numCol="1" anchor="t" anchorCtr="0" compatLnSpc="1"/>
              <a:lstStyle/>
              <a:p>
                <a:endParaRPr lang="zh-CN" altLang="en-US">
                  <a:solidFill>
                    <a:srgbClr val="222524"/>
                  </a:solidFill>
                </a:endParaRPr>
              </a:p>
            </p:txBody>
          </p:sp>
          <p:sp>
            <p:nvSpPr>
              <p:cNvPr id="77" name="Freeform 29"/>
              <p:cNvSpPr/>
              <p:nvPr/>
            </p:nvSpPr>
            <p:spPr bwMode="auto">
              <a:xfrm>
                <a:off x="3363913" y="2768600"/>
                <a:ext cx="2900363" cy="1693863"/>
              </a:xfrm>
              <a:custGeom>
                <a:gdLst>
                  <a:gd name="T0" fmla="*/ 496 w 1067"/>
                  <a:gd name="T1" fmla="*/ 275 h 625"/>
                  <a:gd name="T2" fmla="*/ 1067 w 1067"/>
                  <a:gd name="T3" fmla="*/ 0 h 625"/>
                  <a:gd name="T4" fmla="*/ 1067 w 1067"/>
                  <a:gd name="T5" fmla="*/ 253 h 625"/>
                  <a:gd name="T6" fmla="*/ 1022 w 1067"/>
                  <a:gd name="T7" fmla="*/ 353 h 625"/>
                  <a:gd name="T8" fmla="*/ 871 w 1067"/>
                  <a:gd name="T9" fmla="*/ 479 h 625"/>
                  <a:gd name="T10" fmla="*/ 285 w 1067"/>
                  <a:gd name="T11" fmla="*/ 591 h 625"/>
                  <a:gd name="T12" fmla="*/ 52 w 1067"/>
                  <a:gd name="T13" fmla="*/ 518 h 625"/>
                  <a:gd name="T14" fmla="*/ 0 w 1067"/>
                  <a:gd name="T15" fmla="*/ 101 h 625"/>
                  <a:gd name="T16" fmla="*/ 356 w 1067"/>
                  <a:gd name="T17" fmla="*/ 273 h 625"/>
                  <a:gd name="T18" fmla="*/ 496 w 1067"/>
                  <a:gd name="T19" fmla="*/ 275 h 6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7" h="625">
                    <a:moveTo>
                      <a:pt x="496" y="275"/>
                    </a:moveTo>
                    <a:cubicBezTo>
                      <a:pt x="686" y="184"/>
                      <a:pt x="876" y="92"/>
                      <a:pt x="1067" y="0"/>
                    </a:cubicBezTo>
                    <a:cubicBezTo>
                      <a:pt x="1066" y="85"/>
                      <a:pt x="1067" y="169"/>
                      <a:pt x="1067" y="253"/>
                    </a:cubicBezTo>
                    <a:cubicBezTo>
                      <a:pt x="1065" y="291"/>
                      <a:pt x="1044" y="324"/>
                      <a:pt x="1022" y="353"/>
                    </a:cubicBezTo>
                    <a:cubicBezTo>
                      <a:pt x="980" y="404"/>
                      <a:pt x="927" y="445"/>
                      <a:pt x="871" y="479"/>
                    </a:cubicBezTo>
                    <a:cubicBezTo>
                      <a:pt x="697" y="583"/>
                      <a:pt x="486" y="625"/>
                      <a:pt x="285" y="591"/>
                    </a:cubicBezTo>
                    <a:cubicBezTo>
                      <a:pt x="204" y="578"/>
                      <a:pt x="126" y="552"/>
                      <a:pt x="52" y="518"/>
                    </a:cubicBezTo>
                    <a:cubicBezTo>
                      <a:pt x="34" y="379"/>
                      <a:pt x="17" y="240"/>
                      <a:pt x="0" y="101"/>
                    </a:cubicBezTo>
                    <a:cubicBezTo>
                      <a:pt x="118" y="159"/>
                      <a:pt x="238" y="216"/>
                      <a:pt x="356" y="273"/>
                    </a:cubicBezTo>
                    <a:cubicBezTo>
                      <a:pt x="400" y="295"/>
                      <a:pt x="452" y="297"/>
                      <a:pt x="496" y="275"/>
                    </a:cubicBezTo>
                    <a:close/>
                  </a:path>
                </a:pathLst>
              </a:custGeom>
              <a:grpFill/>
              <a:ln>
                <a:noFill/>
              </a:ln>
            </p:spPr>
            <p:txBody>
              <a:bodyPr vert="horz" wrap="square" lIns="91440" tIns="45720" rIns="91440" bIns="45720" numCol="1" anchor="t" anchorCtr="0" compatLnSpc="1"/>
              <a:lstStyle/>
              <a:p>
                <a:endParaRPr lang="zh-CN" altLang="en-US">
                  <a:solidFill>
                    <a:srgbClr val="222524"/>
                  </a:solidFill>
                </a:endParaRPr>
              </a:p>
            </p:txBody>
          </p:sp>
          <p:sp>
            <p:nvSpPr>
              <p:cNvPr id="78" name="Freeform 30"/>
              <p:cNvSpPr/>
              <p:nvPr/>
            </p:nvSpPr>
            <p:spPr bwMode="auto">
              <a:xfrm>
                <a:off x="2974975" y="2955925"/>
                <a:ext cx="404813" cy="1728788"/>
              </a:xfrm>
              <a:custGeom>
                <a:gdLst>
                  <a:gd name="T0" fmla="*/ 0 w 149"/>
                  <a:gd name="T1" fmla="*/ 568 h 638"/>
                  <a:gd name="T2" fmla="*/ 74 w 149"/>
                  <a:gd name="T3" fmla="*/ 0 h 638"/>
                  <a:gd name="T4" fmla="*/ 145 w 149"/>
                  <a:gd name="T5" fmla="*/ 538 h 638"/>
                  <a:gd name="T6" fmla="*/ 149 w 149"/>
                  <a:gd name="T7" fmla="*/ 572 h 638"/>
                  <a:gd name="T8" fmla="*/ 101 w 149"/>
                  <a:gd name="T9" fmla="*/ 629 h 638"/>
                  <a:gd name="T10" fmla="*/ 27 w 149"/>
                  <a:gd name="T11" fmla="*/ 617 h 638"/>
                  <a:gd name="T12" fmla="*/ 0 w 149"/>
                  <a:gd name="T13" fmla="*/ 568 h 638"/>
                </a:gdLst>
                <a:cxnLst>
                  <a:cxn ang="0">
                    <a:pos x="T0" y="T1"/>
                  </a:cxn>
                  <a:cxn ang="0">
                    <a:pos x="T2" y="T3"/>
                  </a:cxn>
                  <a:cxn ang="0">
                    <a:pos x="T4" y="T5"/>
                  </a:cxn>
                  <a:cxn ang="0">
                    <a:pos x="T6" y="T7"/>
                  </a:cxn>
                  <a:cxn ang="0">
                    <a:pos x="T8" y="T9"/>
                  </a:cxn>
                  <a:cxn ang="0">
                    <a:pos x="T10" y="T11"/>
                  </a:cxn>
                  <a:cxn ang="0">
                    <a:pos x="T12" y="T13"/>
                  </a:cxn>
                </a:cxnLst>
                <a:rect l="0" t="0" r="r" b="b"/>
                <a:pathLst>
                  <a:path w="149" h="638">
                    <a:moveTo>
                      <a:pt x="0" y="568"/>
                    </a:moveTo>
                    <a:cubicBezTo>
                      <a:pt x="24" y="379"/>
                      <a:pt x="49" y="190"/>
                      <a:pt x="74" y="0"/>
                    </a:cubicBezTo>
                    <a:cubicBezTo>
                      <a:pt x="98" y="180"/>
                      <a:pt x="121" y="359"/>
                      <a:pt x="145" y="538"/>
                    </a:cubicBezTo>
                    <a:cubicBezTo>
                      <a:pt x="146" y="549"/>
                      <a:pt x="148" y="560"/>
                      <a:pt x="149" y="572"/>
                    </a:cubicBezTo>
                    <a:cubicBezTo>
                      <a:pt x="142" y="596"/>
                      <a:pt x="126" y="620"/>
                      <a:pt x="101" y="629"/>
                    </a:cubicBezTo>
                    <a:cubicBezTo>
                      <a:pt x="77" y="638"/>
                      <a:pt x="47" y="635"/>
                      <a:pt x="27" y="617"/>
                    </a:cubicBezTo>
                    <a:cubicBezTo>
                      <a:pt x="13" y="605"/>
                      <a:pt x="2" y="587"/>
                      <a:pt x="0" y="568"/>
                    </a:cubicBezTo>
                    <a:close/>
                  </a:path>
                </a:pathLst>
              </a:custGeom>
              <a:grpFill/>
              <a:ln>
                <a:noFill/>
              </a:ln>
            </p:spPr>
            <p:txBody>
              <a:bodyPr vert="horz" wrap="square" lIns="91440" tIns="45720" rIns="91440" bIns="45720" numCol="1" anchor="t" anchorCtr="0" compatLnSpc="1"/>
              <a:lstStyle/>
              <a:p>
                <a:endParaRPr lang="zh-CN" altLang="en-US">
                  <a:solidFill>
                    <a:srgbClr val="222524"/>
                  </a:solidFill>
                </a:endParaRPr>
              </a:p>
            </p:txBody>
          </p:sp>
        </p:grpSp>
      </p:grpSp>
      <p:sp>
        <p:nvSpPr>
          <p:cNvPr id="5" name="文本框 4"/>
          <p:cNvSpPr txBox="1"/>
          <p:nvPr/>
        </p:nvSpPr>
        <p:spPr>
          <a:xfrm>
            <a:off x="3076188" y="2419413"/>
            <a:ext cx="2024135" cy="1862048"/>
          </a:xfrm>
          <a:prstGeom prst="rect">
            <a:avLst/>
          </a:prstGeom>
          <a:noFill/>
        </p:spPr>
        <p:txBody>
          <a:bodyPr wrap="square" rtlCol="0">
            <a:spAutoFit/>
          </a:bodyPr>
          <a:lstStyle/>
          <a:p>
            <a:pPr algn="ctr"/>
            <a:r>
              <a:rPr lang="en-US" altLang="zh-CN" sz="11500">
                <a:solidFill>
                  <a:schemeClr val="bg1"/>
                </a:solidFill>
                <a:latin typeface="Road Rage" pitchFamily="50" charset="0"/>
              </a:rPr>
              <a:t>o2</a:t>
            </a:r>
            <a:endParaRPr lang="zh-CN" altLang="en-US" sz="11500">
              <a:solidFill>
                <a:schemeClr val="bg1"/>
              </a:solidFill>
              <a:latin typeface="Road Rage" pitchFamily="50" charset="0"/>
            </a:endParaRPr>
          </a:p>
        </p:txBody>
      </p:sp>
      <p:grpSp>
        <p:nvGrpSpPr>
          <p:cNvPr id="6" name="组合 5"/>
          <p:cNvGrpSpPr/>
          <p:nvPr/>
        </p:nvGrpSpPr>
        <p:grpSpPr>
          <a:xfrm>
            <a:off x="5677800" y="2836314"/>
            <a:ext cx="5022106" cy="981386"/>
            <a:chOff x="5677800" y="2836314"/>
            <a:chExt cx="5022106" cy="981386"/>
          </a:xfrm>
        </p:grpSpPr>
        <p:sp>
          <p:nvSpPr>
            <p:cNvPr id="20" name="文本框 19"/>
            <p:cNvSpPr txBox="1"/>
            <p:nvPr/>
          </p:nvSpPr>
          <p:spPr>
            <a:xfrm>
              <a:off x="5708889" y="2836314"/>
              <a:ext cx="4959929" cy="584775"/>
            </a:xfrm>
            <a:prstGeom prst="rect">
              <a:avLst/>
            </a:prstGeom>
            <a:noFill/>
          </p:spPr>
          <p:txBody>
            <a:bodyPr wrap="square" rtlCol="0">
              <a:spAutoFit/>
            </a:bodyPr>
            <a:lstStyle/>
            <a:p>
              <a:pPr algn="ctr"/>
              <a:r>
                <a:rPr lang="zh-CN" altLang="en-US" sz="3200" b="1">
                  <a:solidFill>
                    <a:schemeClr val="bg1"/>
                  </a:solidFill>
                  <a:latin typeface="微软雅黑" panose="020b0503020204020204" pitchFamily="34" charset="-122"/>
                  <a:ea typeface="微软雅黑" panose="020b0503020204020204" pitchFamily="34" charset="-122"/>
                </a:rPr>
                <a:t>课题研究的思路与方法</a:t>
              </a:r>
              <a:endParaRPr lang="en-US" altLang="zh-CN" sz="3200" b="1">
                <a:solidFill>
                  <a:schemeClr val="bg1"/>
                </a:solidFill>
                <a:latin typeface="微软雅黑" panose="020b0503020204020204" pitchFamily="34" charset="-122"/>
                <a:ea typeface="微软雅黑" panose="020b0503020204020204" pitchFamily="34" charset="-122"/>
              </a:endParaRPr>
            </a:p>
          </p:txBody>
        </p:sp>
        <p:sp>
          <p:nvSpPr>
            <p:cNvPr id="21" name="文本框 20"/>
            <p:cNvSpPr txBox="1"/>
            <p:nvPr/>
          </p:nvSpPr>
          <p:spPr>
            <a:xfrm>
              <a:off x="5677800" y="3417590"/>
              <a:ext cx="5022106" cy="400110"/>
            </a:xfrm>
            <a:prstGeom prst="snip1Rect">
              <a:avLst>
                <a:gd name="adj" fmla="val 0"/>
              </a:avLst>
            </a:prstGeom>
            <a:noFill/>
            <a:ln w="28575">
              <a:noFill/>
            </a:ln>
          </p:spPr>
          <p:txBody>
            <a:bodyPr wrap="square" rtlCol="0">
              <a:spAutoFit/>
            </a:bodyPr>
            <a:lstStyle/>
            <a:p>
              <a:pPr algn="ctr"/>
              <a:r>
                <a:rPr lang="en-US" altLang="zh-CN" sz="2000">
                  <a:solidFill>
                    <a:schemeClr val="bg1"/>
                  </a:solidFill>
                  <a:latin typeface="Arial" panose="020b0604020202020204" pitchFamily="34" charset="0"/>
                  <a:ea typeface="华文仿宋" panose="02010600040101010101" pitchFamily="2" charset="-122"/>
                  <a:cs typeface="Arial" panose="020b0604020202020204" pitchFamily="34" charset="0"/>
                </a:rPr>
                <a:t>Ideas And Methods</a:t>
              </a:r>
              <a:endParaRPr lang="zh-CN" altLang="en-US" sz="2000">
                <a:solidFill>
                  <a:schemeClr val="bg1"/>
                </a:solidFill>
                <a:latin typeface="Arial" panose="020b0604020202020204" pitchFamily="34" charset="0"/>
                <a:ea typeface="华文仿宋" panose="02010600040101010101" pitchFamily="2" charset="-122"/>
                <a:cs typeface="Arial" panose="020b0604020202020204" pitchFamily="34" charset="0"/>
              </a:endParaRPr>
            </a:p>
          </p:txBody>
        </p:sp>
      </p:grpSp>
    </p:spTree>
  </p:cSld>
  <p:clrMapOvr>
    <a:masterClrMapping/>
  </p:clrMapOvr>
  <p:transition/>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rgbClr val="666667"/>
        </a:solidFill>
        <a:effectLst/>
      </p:bgPr>
    </p:bg>
    <p:spTree>
      <p:nvGrpSpPr>
        <p:cNvPr id="1" name=""/>
        <p:cNvGrpSpPr/>
        <p:nvPr/>
      </p:nvGrpSpPr>
      <p:grpSpPr>
        <a:xfrm>
          <a:off x="0" y="0"/>
          <a:ext cx="0" cy="0"/>
        </a:xfrm>
      </p:grpSpPr>
      <p:sp>
        <p:nvSpPr>
          <p:cNvPr id="9" name="矩形 8"/>
          <p:cNvSpPr/>
          <p:nvPr/>
        </p:nvSpPr>
        <p:spPr>
          <a:xfrm>
            <a:off x="476250" y="381000"/>
            <a:ext cx="1143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727921" y="247621"/>
            <a:ext cx="1540348" cy="1015663"/>
          </a:xfrm>
          <a:prstGeom prst="rect">
            <a:avLst/>
          </a:prstGeom>
          <a:noFill/>
        </p:spPr>
        <p:txBody>
          <a:bodyPr wrap="square" rtlCol="0">
            <a:spAutoFit/>
          </a:bodyPr>
          <a:lstStyle/>
          <a:p>
            <a:pPr algn="ctr"/>
            <a:r>
              <a:rPr lang="en-US" altLang="zh-CN" sz="6000" b="1">
                <a:solidFill>
                  <a:schemeClr val="bg1"/>
                </a:solidFill>
                <a:latin typeface="华文仿宋" panose="02010600040101010101" pitchFamily="2" charset="-122"/>
                <a:ea typeface="华文仿宋" panose="02010600040101010101" pitchFamily="2" charset="-122"/>
              </a:rPr>
              <a:t>02</a:t>
            </a:r>
            <a:endParaRPr lang="zh-CN" altLang="en-US" sz="6000" b="1">
              <a:solidFill>
                <a:schemeClr val="bg1"/>
              </a:solidFill>
              <a:latin typeface="华文仿宋" panose="02010600040101010101" pitchFamily="2" charset="-122"/>
              <a:ea typeface="华文仿宋" panose="02010600040101010101" pitchFamily="2" charset="-122"/>
            </a:endParaRPr>
          </a:p>
        </p:txBody>
      </p:sp>
      <p:sp>
        <p:nvSpPr>
          <p:cNvPr id="13" name="燕尾形 12"/>
          <p:cNvSpPr/>
          <p:nvPr/>
        </p:nvSpPr>
        <p:spPr>
          <a:xfrm>
            <a:off x="11258549" y="5962650"/>
            <a:ext cx="266701" cy="438150"/>
          </a:xfrm>
          <a:prstGeom prst="chevron">
            <a:avLst>
              <a:gd name="adj" fmla="val 6951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7" name="矩形 26"/>
          <p:cNvSpPr/>
          <p:nvPr/>
        </p:nvSpPr>
        <p:spPr>
          <a:xfrm>
            <a:off x="1857823" y="181159"/>
            <a:ext cx="2492990" cy="562783"/>
          </a:xfrm>
          <a:prstGeom prst="rect">
            <a:avLst/>
          </a:prstGeom>
        </p:spPr>
        <p:txBody>
          <a:bodyPr wrap="none">
            <a:spAutoFit/>
          </a:bodyPr>
          <a:lstStyle/>
          <a:p>
            <a:pPr>
              <a:lnSpc>
                <a:spcPct val="200000"/>
              </a:lnSpc>
            </a:pPr>
            <a:r>
              <a:rPr lang="zh-CN" altLang="en-US">
                <a:solidFill>
                  <a:schemeClr val="bg1"/>
                </a:solidFill>
                <a:latin typeface="微软雅黑" panose="020b0503020204020204" pitchFamily="34" charset="-122"/>
                <a:ea typeface="微软雅黑" panose="020b0503020204020204" pitchFamily="34" charset="-122"/>
              </a:rPr>
              <a:t>课题研究的思路与方法</a:t>
            </a: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28" name="文本框 27"/>
          <p:cNvSpPr txBox="1"/>
          <p:nvPr/>
        </p:nvSpPr>
        <p:spPr>
          <a:xfrm>
            <a:off x="593265" y="797144"/>
            <a:ext cx="5022106" cy="369332"/>
          </a:xfrm>
          <a:prstGeom prst="snip1Rect">
            <a:avLst>
              <a:gd name="adj" fmla="val 0"/>
            </a:avLst>
          </a:prstGeom>
          <a:noFill/>
          <a:ln w="28575">
            <a:noFill/>
          </a:ln>
        </p:spPr>
        <p:txBody>
          <a:bodyPr wrap="square" rtlCol="0">
            <a:spAutoFit/>
          </a:bodyPr>
          <a:lstStyle/>
          <a:p>
            <a:pPr algn="ctr"/>
            <a:r>
              <a:rPr lang="en-US" altLang="zh-CN">
                <a:solidFill>
                  <a:schemeClr val="bg1"/>
                </a:solidFill>
                <a:latin typeface="Arial" panose="020b0604020202020204" pitchFamily="34" charset="0"/>
                <a:ea typeface="华文仿宋" panose="02010600040101010101" pitchFamily="2" charset="-122"/>
                <a:cs typeface="Arial" panose="020b0604020202020204" pitchFamily="34" charset="0"/>
              </a:rPr>
              <a:t>Ideas And Methods</a:t>
            </a:r>
            <a:endParaRPr lang="zh-CN" altLang="en-US">
              <a:solidFill>
                <a:schemeClr val="bg1"/>
              </a:solidFill>
              <a:latin typeface="Arial" panose="020b0604020202020204" pitchFamily="34" charset="0"/>
              <a:ea typeface="华文仿宋" panose="02010600040101010101" pitchFamily="2" charset="-122"/>
              <a:cs typeface="Arial" panose="020b0604020202020204" pitchFamily="34" charset="0"/>
            </a:endParaRPr>
          </a:p>
        </p:txBody>
      </p:sp>
      <p:sp>
        <p:nvSpPr>
          <p:cNvPr id="30" name="Freeform 6"/>
          <p:cNvSpPr/>
          <p:nvPr/>
        </p:nvSpPr>
        <p:spPr bwMode="auto">
          <a:xfrm>
            <a:off x="2043955" y="2303683"/>
            <a:ext cx="1554279" cy="1735009"/>
          </a:xfrm>
          <a:custGeom>
            <a:gdLst>
              <a:gd name="T0" fmla="*/ 761 w 1677"/>
              <a:gd name="T1" fmla="*/ 0 h 1872"/>
              <a:gd name="T2" fmla="*/ 765 w 1677"/>
              <a:gd name="T3" fmla="*/ 1 h 1872"/>
              <a:gd name="T4" fmla="*/ 769 w 1677"/>
              <a:gd name="T5" fmla="*/ 2 h 1872"/>
              <a:gd name="T6" fmla="*/ 772 w 1677"/>
              <a:gd name="T7" fmla="*/ 4 h 1872"/>
              <a:gd name="T8" fmla="*/ 1669 w 1677"/>
              <a:gd name="T9" fmla="*/ 654 h 1872"/>
              <a:gd name="T10" fmla="*/ 1675 w 1677"/>
              <a:gd name="T11" fmla="*/ 661 h 1872"/>
              <a:gd name="T12" fmla="*/ 1677 w 1677"/>
              <a:gd name="T13" fmla="*/ 670 h 1872"/>
              <a:gd name="T14" fmla="*/ 1675 w 1677"/>
              <a:gd name="T15" fmla="*/ 679 h 1872"/>
              <a:gd name="T16" fmla="*/ 1669 w 1677"/>
              <a:gd name="T17" fmla="*/ 686 h 1872"/>
              <a:gd name="T18" fmla="*/ 1112 w 1677"/>
              <a:gd name="T19" fmla="*/ 1088 h 1872"/>
              <a:gd name="T20" fmla="*/ 32 w 1677"/>
              <a:gd name="T21" fmla="*/ 1868 h 1872"/>
              <a:gd name="T22" fmla="*/ 24 w 1677"/>
              <a:gd name="T23" fmla="*/ 1872 h 1872"/>
              <a:gd name="T24" fmla="*/ 15 w 1677"/>
              <a:gd name="T25" fmla="*/ 1872 h 1872"/>
              <a:gd name="T26" fmla="*/ 8 w 1677"/>
              <a:gd name="T27" fmla="*/ 1867 h 1872"/>
              <a:gd name="T28" fmla="*/ 2 w 1677"/>
              <a:gd name="T29" fmla="*/ 1861 h 1872"/>
              <a:gd name="T30" fmla="*/ 0 w 1677"/>
              <a:gd name="T31" fmla="*/ 1852 h 1872"/>
              <a:gd name="T32" fmla="*/ 0 w 1677"/>
              <a:gd name="T33" fmla="*/ 942 h 1872"/>
              <a:gd name="T34" fmla="*/ 3 w 1677"/>
              <a:gd name="T35" fmla="*/ 861 h 1872"/>
              <a:gd name="T36" fmla="*/ 13 w 1677"/>
              <a:gd name="T37" fmla="*/ 783 h 1872"/>
              <a:gd name="T38" fmla="*/ 29 w 1677"/>
              <a:gd name="T39" fmla="*/ 707 h 1872"/>
              <a:gd name="T40" fmla="*/ 51 w 1677"/>
              <a:gd name="T41" fmla="*/ 632 h 1872"/>
              <a:gd name="T42" fmla="*/ 79 w 1677"/>
              <a:gd name="T43" fmla="*/ 560 h 1872"/>
              <a:gd name="T44" fmla="*/ 112 w 1677"/>
              <a:gd name="T45" fmla="*/ 491 h 1872"/>
              <a:gd name="T46" fmla="*/ 150 w 1677"/>
              <a:gd name="T47" fmla="*/ 426 h 1872"/>
              <a:gd name="T48" fmla="*/ 193 w 1677"/>
              <a:gd name="T49" fmla="*/ 363 h 1872"/>
              <a:gd name="T50" fmla="*/ 240 w 1677"/>
              <a:gd name="T51" fmla="*/ 305 h 1872"/>
              <a:gd name="T52" fmla="*/ 293 w 1677"/>
              <a:gd name="T53" fmla="*/ 250 h 1872"/>
              <a:gd name="T54" fmla="*/ 349 w 1677"/>
              <a:gd name="T55" fmla="*/ 200 h 1872"/>
              <a:gd name="T56" fmla="*/ 409 w 1677"/>
              <a:gd name="T57" fmla="*/ 155 h 1872"/>
              <a:gd name="T58" fmla="*/ 472 w 1677"/>
              <a:gd name="T59" fmla="*/ 113 h 1872"/>
              <a:gd name="T60" fmla="*/ 539 w 1677"/>
              <a:gd name="T61" fmla="*/ 77 h 1872"/>
              <a:gd name="T62" fmla="*/ 609 w 1677"/>
              <a:gd name="T63" fmla="*/ 46 h 1872"/>
              <a:gd name="T64" fmla="*/ 681 w 1677"/>
              <a:gd name="T65" fmla="*/ 20 h 1872"/>
              <a:gd name="T66" fmla="*/ 756 w 1677"/>
              <a:gd name="T67" fmla="*/ 1 h 1872"/>
              <a:gd name="T68" fmla="*/ 761 w 1677"/>
              <a:gd name="T69" fmla="*/ 0 h 187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76" h="1872">
                <a:moveTo>
                  <a:pt x="761" y="0"/>
                </a:moveTo>
                <a:lnTo>
                  <a:pt x="765" y="1"/>
                </a:lnTo>
                <a:lnTo>
                  <a:pt x="769" y="2"/>
                </a:lnTo>
                <a:lnTo>
                  <a:pt x="772" y="4"/>
                </a:lnTo>
                <a:lnTo>
                  <a:pt x="1669" y="654"/>
                </a:lnTo>
                <a:lnTo>
                  <a:pt x="1675" y="661"/>
                </a:lnTo>
                <a:lnTo>
                  <a:pt x="1677" y="670"/>
                </a:lnTo>
                <a:lnTo>
                  <a:pt x="1675" y="679"/>
                </a:lnTo>
                <a:lnTo>
                  <a:pt x="1669" y="686"/>
                </a:lnTo>
                <a:lnTo>
                  <a:pt x="1112" y="1088"/>
                </a:lnTo>
                <a:lnTo>
                  <a:pt x="32" y="1868"/>
                </a:lnTo>
                <a:lnTo>
                  <a:pt x="24" y="1872"/>
                </a:lnTo>
                <a:lnTo>
                  <a:pt x="15" y="1872"/>
                </a:lnTo>
                <a:lnTo>
                  <a:pt x="8" y="1867"/>
                </a:lnTo>
                <a:lnTo>
                  <a:pt x="2" y="1861"/>
                </a:lnTo>
                <a:lnTo>
                  <a:pt x="0" y="1852"/>
                </a:lnTo>
                <a:lnTo>
                  <a:pt x="0" y="942"/>
                </a:lnTo>
                <a:lnTo>
                  <a:pt x="3" y="861"/>
                </a:lnTo>
                <a:lnTo>
                  <a:pt x="13" y="783"/>
                </a:lnTo>
                <a:lnTo>
                  <a:pt x="29" y="707"/>
                </a:lnTo>
                <a:lnTo>
                  <a:pt x="51" y="632"/>
                </a:lnTo>
                <a:lnTo>
                  <a:pt x="79" y="560"/>
                </a:lnTo>
                <a:lnTo>
                  <a:pt x="112" y="491"/>
                </a:lnTo>
                <a:lnTo>
                  <a:pt x="150" y="426"/>
                </a:lnTo>
                <a:lnTo>
                  <a:pt x="193" y="363"/>
                </a:lnTo>
                <a:lnTo>
                  <a:pt x="240" y="305"/>
                </a:lnTo>
                <a:lnTo>
                  <a:pt x="293" y="250"/>
                </a:lnTo>
                <a:lnTo>
                  <a:pt x="349" y="200"/>
                </a:lnTo>
                <a:lnTo>
                  <a:pt x="409" y="155"/>
                </a:lnTo>
                <a:lnTo>
                  <a:pt x="472" y="113"/>
                </a:lnTo>
                <a:lnTo>
                  <a:pt x="539" y="77"/>
                </a:lnTo>
                <a:lnTo>
                  <a:pt x="609" y="46"/>
                </a:lnTo>
                <a:lnTo>
                  <a:pt x="681" y="20"/>
                </a:lnTo>
                <a:lnTo>
                  <a:pt x="756" y="1"/>
                </a:lnTo>
                <a:lnTo>
                  <a:pt x="761" y="0"/>
                </a:lnTo>
                <a:close/>
              </a:path>
            </a:pathLst>
          </a:custGeom>
          <a:solidFill>
            <a:schemeClr val="bg1">
              <a:lumMod val="95000"/>
            </a:schemeClr>
          </a:solidFill>
          <a:ln w="0">
            <a:noFill/>
            <a:prstDash val="solid"/>
            <a:round/>
          </a:ln>
        </p:spPr>
        <p:txBody>
          <a:bodyPr vert="horz" wrap="square" lIns="101600" tIns="50800" rIns="101600" bIns="50800" numCol="1" anchor="t" anchorCtr="0" compatLnSpc="1"/>
          <a:lstStyle/>
          <a:p>
            <a:endParaRPr lang="ru-RU" sz="1560"/>
          </a:p>
        </p:txBody>
      </p:sp>
      <p:sp>
        <p:nvSpPr>
          <p:cNvPr id="31" name="Freeform 7"/>
          <p:cNvSpPr/>
          <p:nvPr/>
        </p:nvSpPr>
        <p:spPr bwMode="auto">
          <a:xfrm>
            <a:off x="4350813" y="2545583"/>
            <a:ext cx="978723" cy="2153005"/>
          </a:xfrm>
          <a:custGeom>
            <a:gdLst>
              <a:gd name="T0" fmla="*/ 767 w 1056"/>
              <a:gd name="T1" fmla="*/ 0 h 2323"/>
              <a:gd name="T2" fmla="*/ 775 w 1056"/>
              <a:gd name="T3" fmla="*/ 2 h 2323"/>
              <a:gd name="T4" fmla="*/ 782 w 1056"/>
              <a:gd name="T5" fmla="*/ 7 h 2323"/>
              <a:gd name="T6" fmla="*/ 831 w 1056"/>
              <a:gd name="T7" fmla="*/ 60 h 2323"/>
              <a:gd name="T8" fmla="*/ 876 w 1056"/>
              <a:gd name="T9" fmla="*/ 118 h 2323"/>
              <a:gd name="T10" fmla="*/ 916 w 1056"/>
              <a:gd name="T11" fmla="*/ 180 h 2323"/>
              <a:gd name="T12" fmla="*/ 951 w 1056"/>
              <a:gd name="T13" fmla="*/ 243 h 2323"/>
              <a:gd name="T14" fmla="*/ 982 w 1056"/>
              <a:gd name="T15" fmla="*/ 311 h 2323"/>
              <a:gd name="T16" fmla="*/ 1008 w 1056"/>
              <a:gd name="T17" fmla="*/ 380 h 2323"/>
              <a:gd name="T18" fmla="*/ 1029 w 1056"/>
              <a:gd name="T19" fmla="*/ 452 h 2323"/>
              <a:gd name="T20" fmla="*/ 1044 w 1056"/>
              <a:gd name="T21" fmla="*/ 526 h 2323"/>
              <a:gd name="T22" fmla="*/ 1052 w 1056"/>
              <a:gd name="T23" fmla="*/ 603 h 2323"/>
              <a:gd name="T24" fmla="*/ 1056 w 1056"/>
              <a:gd name="T25" fmla="*/ 681 h 2323"/>
              <a:gd name="T26" fmla="*/ 1056 w 1056"/>
              <a:gd name="T27" fmla="*/ 2299 h 2323"/>
              <a:gd name="T28" fmla="*/ 1056 w 1056"/>
              <a:gd name="T29" fmla="*/ 2301 h 2323"/>
              <a:gd name="T30" fmla="*/ 1053 w 1056"/>
              <a:gd name="T31" fmla="*/ 2312 h 2323"/>
              <a:gd name="T32" fmla="*/ 1046 w 1056"/>
              <a:gd name="T33" fmla="*/ 2319 h 2323"/>
              <a:gd name="T34" fmla="*/ 1035 w 1056"/>
              <a:gd name="T35" fmla="*/ 2323 h 2323"/>
              <a:gd name="T36" fmla="*/ 21 w 1056"/>
              <a:gd name="T37" fmla="*/ 2323 h 2323"/>
              <a:gd name="T38" fmla="*/ 11 w 1056"/>
              <a:gd name="T39" fmla="*/ 2321 h 2323"/>
              <a:gd name="T40" fmla="*/ 5 w 1056"/>
              <a:gd name="T41" fmla="*/ 2314 h 2323"/>
              <a:gd name="T42" fmla="*/ 0 w 1056"/>
              <a:gd name="T43" fmla="*/ 2306 h 2323"/>
              <a:gd name="T44" fmla="*/ 1 w 1056"/>
              <a:gd name="T45" fmla="*/ 2296 h 2323"/>
              <a:gd name="T46" fmla="*/ 141 w 1056"/>
              <a:gd name="T47" fmla="*/ 1861 h 2323"/>
              <a:gd name="T48" fmla="*/ 748 w 1056"/>
              <a:gd name="T49" fmla="*/ 14 h 2323"/>
              <a:gd name="T50" fmla="*/ 752 w 1056"/>
              <a:gd name="T51" fmla="*/ 8 h 2323"/>
              <a:gd name="T52" fmla="*/ 759 w 1056"/>
              <a:gd name="T53" fmla="*/ 2 h 2323"/>
              <a:gd name="T54" fmla="*/ 767 w 1056"/>
              <a:gd name="T55" fmla="*/ 0 h 23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56" h="2323">
                <a:moveTo>
                  <a:pt x="767" y="0"/>
                </a:moveTo>
                <a:lnTo>
                  <a:pt x="775" y="2"/>
                </a:lnTo>
                <a:lnTo>
                  <a:pt x="782" y="7"/>
                </a:lnTo>
                <a:lnTo>
                  <a:pt x="831" y="60"/>
                </a:lnTo>
                <a:lnTo>
                  <a:pt x="876" y="118"/>
                </a:lnTo>
                <a:lnTo>
                  <a:pt x="916" y="180"/>
                </a:lnTo>
                <a:lnTo>
                  <a:pt x="951" y="243"/>
                </a:lnTo>
                <a:lnTo>
                  <a:pt x="982" y="311"/>
                </a:lnTo>
                <a:lnTo>
                  <a:pt x="1008" y="380"/>
                </a:lnTo>
                <a:lnTo>
                  <a:pt x="1029" y="452"/>
                </a:lnTo>
                <a:lnTo>
                  <a:pt x="1044" y="526"/>
                </a:lnTo>
                <a:lnTo>
                  <a:pt x="1052" y="603"/>
                </a:lnTo>
                <a:lnTo>
                  <a:pt x="1056" y="681"/>
                </a:lnTo>
                <a:lnTo>
                  <a:pt x="1056" y="2299"/>
                </a:lnTo>
                <a:lnTo>
                  <a:pt x="1056" y="2301"/>
                </a:lnTo>
                <a:lnTo>
                  <a:pt x="1053" y="2312"/>
                </a:lnTo>
                <a:lnTo>
                  <a:pt x="1046" y="2319"/>
                </a:lnTo>
                <a:lnTo>
                  <a:pt x="1035" y="2323"/>
                </a:lnTo>
                <a:lnTo>
                  <a:pt x="21" y="2323"/>
                </a:lnTo>
                <a:lnTo>
                  <a:pt x="11" y="2321"/>
                </a:lnTo>
                <a:lnTo>
                  <a:pt x="5" y="2314"/>
                </a:lnTo>
                <a:lnTo>
                  <a:pt x="0" y="2306"/>
                </a:lnTo>
                <a:lnTo>
                  <a:pt x="1" y="2296"/>
                </a:lnTo>
                <a:lnTo>
                  <a:pt x="141" y="1861"/>
                </a:lnTo>
                <a:lnTo>
                  <a:pt x="748" y="14"/>
                </a:lnTo>
                <a:lnTo>
                  <a:pt x="752" y="8"/>
                </a:lnTo>
                <a:lnTo>
                  <a:pt x="759" y="2"/>
                </a:lnTo>
                <a:lnTo>
                  <a:pt x="767" y="0"/>
                </a:lnTo>
                <a:close/>
              </a:path>
            </a:pathLst>
          </a:custGeom>
          <a:solidFill>
            <a:schemeClr val="bg1">
              <a:lumMod val="95000"/>
            </a:schemeClr>
          </a:solidFill>
          <a:ln w="0">
            <a:noFill/>
            <a:prstDash val="solid"/>
            <a:round/>
          </a:ln>
        </p:spPr>
        <p:txBody>
          <a:bodyPr vert="horz" wrap="square" lIns="101600" tIns="50800" rIns="101600" bIns="50800" numCol="1" anchor="t" anchorCtr="0" compatLnSpc="1"/>
          <a:lstStyle/>
          <a:p>
            <a:endParaRPr lang="ru-RU" sz="1560"/>
          </a:p>
        </p:txBody>
      </p:sp>
      <p:sp>
        <p:nvSpPr>
          <p:cNvPr id="32" name="Freeform 8"/>
          <p:cNvSpPr/>
          <p:nvPr/>
        </p:nvSpPr>
        <p:spPr bwMode="auto">
          <a:xfrm>
            <a:off x="2919801" y="2285147"/>
            <a:ext cx="2058470" cy="1256769"/>
          </a:xfrm>
          <a:custGeom>
            <a:gdLst>
              <a:gd name="T0" fmla="*/ 20 w 2221"/>
              <a:gd name="T1" fmla="*/ 0 h 1356"/>
              <a:gd name="T2" fmla="*/ 20 w 2221"/>
              <a:gd name="T3" fmla="*/ 0 h 1356"/>
              <a:gd name="T4" fmla="*/ 1638 w 2221"/>
              <a:gd name="T5" fmla="*/ 0 h 1356"/>
              <a:gd name="T6" fmla="*/ 1719 w 2221"/>
              <a:gd name="T7" fmla="*/ 4 h 1356"/>
              <a:gd name="T8" fmla="*/ 1796 w 2221"/>
              <a:gd name="T9" fmla="*/ 13 h 1356"/>
              <a:gd name="T10" fmla="*/ 1872 w 2221"/>
              <a:gd name="T11" fmla="*/ 28 h 1356"/>
              <a:gd name="T12" fmla="*/ 1947 w 2221"/>
              <a:gd name="T13" fmla="*/ 50 h 1356"/>
              <a:gd name="T14" fmla="*/ 2018 w 2221"/>
              <a:gd name="T15" fmla="*/ 77 h 1356"/>
              <a:gd name="T16" fmla="*/ 2086 w 2221"/>
              <a:gd name="T17" fmla="*/ 110 h 1356"/>
              <a:gd name="T18" fmla="*/ 2151 w 2221"/>
              <a:gd name="T19" fmla="*/ 147 h 1356"/>
              <a:gd name="T20" fmla="*/ 2213 w 2221"/>
              <a:gd name="T21" fmla="*/ 190 h 1356"/>
              <a:gd name="T22" fmla="*/ 2219 w 2221"/>
              <a:gd name="T23" fmla="*/ 196 h 1356"/>
              <a:gd name="T24" fmla="*/ 2221 w 2221"/>
              <a:gd name="T25" fmla="*/ 204 h 1356"/>
              <a:gd name="T26" fmla="*/ 2221 w 2221"/>
              <a:gd name="T27" fmla="*/ 212 h 1356"/>
              <a:gd name="T28" fmla="*/ 1848 w 2221"/>
              <a:gd name="T29" fmla="*/ 1343 h 1356"/>
              <a:gd name="T30" fmla="*/ 1842 w 2221"/>
              <a:gd name="T31" fmla="*/ 1350 h 1356"/>
              <a:gd name="T32" fmla="*/ 1835 w 2221"/>
              <a:gd name="T33" fmla="*/ 1356 h 1356"/>
              <a:gd name="T34" fmla="*/ 1826 w 2221"/>
              <a:gd name="T35" fmla="*/ 1356 h 1356"/>
              <a:gd name="T36" fmla="*/ 1816 w 2221"/>
              <a:gd name="T37" fmla="*/ 1353 h 1356"/>
              <a:gd name="T38" fmla="*/ 1602 w 2221"/>
              <a:gd name="T39" fmla="*/ 1196 h 1356"/>
              <a:gd name="T40" fmla="*/ 1603 w 2221"/>
              <a:gd name="T41" fmla="*/ 1193 h 1356"/>
              <a:gd name="T42" fmla="*/ 8 w 2221"/>
              <a:gd name="T43" fmla="*/ 37 h 1356"/>
              <a:gd name="T44" fmla="*/ 2 w 2221"/>
              <a:gd name="T45" fmla="*/ 31 h 1356"/>
              <a:gd name="T46" fmla="*/ 0 w 2221"/>
              <a:gd name="T47" fmla="*/ 22 h 1356"/>
              <a:gd name="T48" fmla="*/ 1 w 2221"/>
              <a:gd name="T49" fmla="*/ 14 h 1356"/>
              <a:gd name="T50" fmla="*/ 5 w 2221"/>
              <a:gd name="T51" fmla="*/ 8 h 1356"/>
              <a:gd name="T52" fmla="*/ 11 w 2221"/>
              <a:gd name="T53" fmla="*/ 3 h 1356"/>
              <a:gd name="T54" fmla="*/ 20 w 2221"/>
              <a:gd name="T55" fmla="*/ 0 h 135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21" h="1356">
                <a:moveTo>
                  <a:pt x="20" y="0"/>
                </a:moveTo>
                <a:lnTo>
                  <a:pt x="20" y="0"/>
                </a:lnTo>
                <a:lnTo>
                  <a:pt x="1638" y="0"/>
                </a:lnTo>
                <a:lnTo>
                  <a:pt x="1719" y="4"/>
                </a:lnTo>
                <a:lnTo>
                  <a:pt x="1796" y="13"/>
                </a:lnTo>
                <a:lnTo>
                  <a:pt x="1872" y="28"/>
                </a:lnTo>
                <a:lnTo>
                  <a:pt x="1947" y="50"/>
                </a:lnTo>
                <a:lnTo>
                  <a:pt x="2018" y="77"/>
                </a:lnTo>
                <a:lnTo>
                  <a:pt x="2086" y="110"/>
                </a:lnTo>
                <a:lnTo>
                  <a:pt x="2151" y="147"/>
                </a:lnTo>
                <a:lnTo>
                  <a:pt x="2213" y="190"/>
                </a:lnTo>
                <a:lnTo>
                  <a:pt x="2219" y="196"/>
                </a:lnTo>
                <a:lnTo>
                  <a:pt x="2221" y="204"/>
                </a:lnTo>
                <a:lnTo>
                  <a:pt x="2221" y="212"/>
                </a:lnTo>
                <a:lnTo>
                  <a:pt x="1848" y="1343"/>
                </a:lnTo>
                <a:lnTo>
                  <a:pt x="1842" y="1350"/>
                </a:lnTo>
                <a:lnTo>
                  <a:pt x="1835" y="1356"/>
                </a:lnTo>
                <a:lnTo>
                  <a:pt x="1826" y="1356"/>
                </a:lnTo>
                <a:lnTo>
                  <a:pt x="1816" y="1353"/>
                </a:lnTo>
                <a:lnTo>
                  <a:pt x="1602" y="1196"/>
                </a:lnTo>
                <a:lnTo>
                  <a:pt x="1603" y="1193"/>
                </a:lnTo>
                <a:lnTo>
                  <a:pt x="8" y="37"/>
                </a:lnTo>
                <a:lnTo>
                  <a:pt x="2" y="31"/>
                </a:lnTo>
                <a:lnTo>
                  <a:pt x="0" y="22"/>
                </a:lnTo>
                <a:lnTo>
                  <a:pt x="1" y="14"/>
                </a:lnTo>
                <a:lnTo>
                  <a:pt x="5" y="8"/>
                </a:lnTo>
                <a:lnTo>
                  <a:pt x="11" y="3"/>
                </a:lnTo>
                <a:lnTo>
                  <a:pt x="20" y="0"/>
                </a:lnTo>
                <a:close/>
              </a:path>
            </a:pathLst>
          </a:custGeom>
          <a:solidFill>
            <a:schemeClr val="bg1">
              <a:lumMod val="95000"/>
            </a:schemeClr>
          </a:solidFill>
          <a:ln w="0">
            <a:noFill/>
            <a:prstDash val="solid"/>
            <a:round/>
          </a:ln>
        </p:spPr>
        <p:txBody>
          <a:bodyPr vert="horz" wrap="square" lIns="101600" tIns="50800" rIns="101600" bIns="50800" numCol="1" anchor="t" anchorCtr="0" compatLnSpc="1"/>
          <a:lstStyle/>
          <a:p>
            <a:endParaRPr lang="ru-RU" sz="1560"/>
          </a:p>
        </p:txBody>
      </p:sp>
      <p:sp>
        <p:nvSpPr>
          <p:cNvPr id="33" name="Freeform 9"/>
          <p:cNvSpPr/>
          <p:nvPr/>
        </p:nvSpPr>
        <p:spPr bwMode="auto">
          <a:xfrm>
            <a:off x="2043955" y="3710598"/>
            <a:ext cx="1275306" cy="1860130"/>
          </a:xfrm>
          <a:custGeom>
            <a:gdLst>
              <a:gd name="T0" fmla="*/ 686 w 1376"/>
              <a:gd name="T1" fmla="*/ 0 h 2007"/>
              <a:gd name="T2" fmla="*/ 695 w 1376"/>
              <a:gd name="T3" fmla="*/ 1 h 2007"/>
              <a:gd name="T4" fmla="*/ 704 w 1376"/>
              <a:gd name="T5" fmla="*/ 5 h 2007"/>
              <a:gd name="T6" fmla="*/ 708 w 1376"/>
              <a:gd name="T7" fmla="*/ 14 h 2007"/>
              <a:gd name="T8" fmla="*/ 877 w 1376"/>
              <a:gd name="T9" fmla="*/ 497 h 2007"/>
              <a:gd name="T10" fmla="*/ 1375 w 1376"/>
              <a:gd name="T11" fmla="*/ 1980 h 2007"/>
              <a:gd name="T12" fmla="*/ 1376 w 1376"/>
              <a:gd name="T13" fmla="*/ 1990 h 2007"/>
              <a:gd name="T14" fmla="*/ 1372 w 1376"/>
              <a:gd name="T15" fmla="*/ 1998 h 2007"/>
              <a:gd name="T16" fmla="*/ 1365 w 1376"/>
              <a:gd name="T17" fmla="*/ 2005 h 2007"/>
              <a:gd name="T18" fmla="*/ 1355 w 1376"/>
              <a:gd name="T19" fmla="*/ 2007 h 2007"/>
              <a:gd name="T20" fmla="*/ 985 w 1376"/>
              <a:gd name="T21" fmla="*/ 2007 h 2007"/>
              <a:gd name="T22" fmla="*/ 905 w 1376"/>
              <a:gd name="T23" fmla="*/ 2004 h 2007"/>
              <a:gd name="T24" fmla="*/ 826 w 1376"/>
              <a:gd name="T25" fmla="*/ 1994 h 2007"/>
              <a:gd name="T26" fmla="*/ 749 w 1376"/>
              <a:gd name="T27" fmla="*/ 1978 h 2007"/>
              <a:gd name="T28" fmla="*/ 675 w 1376"/>
              <a:gd name="T29" fmla="*/ 1956 h 2007"/>
              <a:gd name="T30" fmla="*/ 602 w 1376"/>
              <a:gd name="T31" fmla="*/ 1930 h 2007"/>
              <a:gd name="T32" fmla="*/ 533 w 1376"/>
              <a:gd name="T33" fmla="*/ 1897 h 2007"/>
              <a:gd name="T34" fmla="*/ 467 w 1376"/>
              <a:gd name="T35" fmla="*/ 1860 h 2007"/>
              <a:gd name="T36" fmla="*/ 403 w 1376"/>
              <a:gd name="T37" fmla="*/ 1817 h 2007"/>
              <a:gd name="T38" fmla="*/ 344 w 1376"/>
              <a:gd name="T39" fmla="*/ 1769 h 2007"/>
              <a:gd name="T40" fmla="*/ 288 w 1376"/>
              <a:gd name="T41" fmla="*/ 1719 h 2007"/>
              <a:gd name="T42" fmla="*/ 238 w 1376"/>
              <a:gd name="T43" fmla="*/ 1663 h 2007"/>
              <a:gd name="T44" fmla="*/ 190 w 1376"/>
              <a:gd name="T45" fmla="*/ 1604 h 2007"/>
              <a:gd name="T46" fmla="*/ 147 w 1376"/>
              <a:gd name="T47" fmla="*/ 1540 h 2007"/>
              <a:gd name="T48" fmla="*/ 110 w 1376"/>
              <a:gd name="T49" fmla="*/ 1475 h 2007"/>
              <a:gd name="T50" fmla="*/ 77 w 1376"/>
              <a:gd name="T51" fmla="*/ 1405 h 2007"/>
              <a:gd name="T52" fmla="*/ 51 w 1376"/>
              <a:gd name="T53" fmla="*/ 1333 h 2007"/>
              <a:gd name="T54" fmla="*/ 29 w 1376"/>
              <a:gd name="T55" fmla="*/ 1258 h 2007"/>
              <a:gd name="T56" fmla="*/ 13 w 1376"/>
              <a:gd name="T57" fmla="*/ 1181 h 2007"/>
              <a:gd name="T58" fmla="*/ 3 w 1376"/>
              <a:gd name="T59" fmla="*/ 1102 h 2007"/>
              <a:gd name="T60" fmla="*/ 0 w 1376"/>
              <a:gd name="T61" fmla="*/ 1022 h 2007"/>
              <a:gd name="T62" fmla="*/ 0 w 1376"/>
              <a:gd name="T63" fmla="*/ 502 h 2007"/>
              <a:gd name="T64" fmla="*/ 1 w 1376"/>
              <a:gd name="T65" fmla="*/ 497 h 2007"/>
              <a:gd name="T66" fmla="*/ 2 w 1376"/>
              <a:gd name="T67" fmla="*/ 492 h 2007"/>
              <a:gd name="T68" fmla="*/ 4 w 1376"/>
              <a:gd name="T69" fmla="*/ 489 h 2007"/>
              <a:gd name="T70" fmla="*/ 9 w 1376"/>
              <a:gd name="T71" fmla="*/ 486 h 2007"/>
              <a:gd name="T72" fmla="*/ 678 w 1376"/>
              <a:gd name="T73" fmla="*/ 4 h 2007"/>
              <a:gd name="T74" fmla="*/ 686 w 1376"/>
              <a:gd name="T75" fmla="*/ 0 h 20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6" h="2007">
                <a:moveTo>
                  <a:pt x="686" y="0"/>
                </a:moveTo>
                <a:lnTo>
                  <a:pt x="695" y="1"/>
                </a:lnTo>
                <a:lnTo>
                  <a:pt x="704" y="5"/>
                </a:lnTo>
                <a:lnTo>
                  <a:pt x="708" y="14"/>
                </a:lnTo>
                <a:lnTo>
                  <a:pt x="877" y="497"/>
                </a:lnTo>
                <a:lnTo>
                  <a:pt x="1375" y="1980"/>
                </a:lnTo>
                <a:lnTo>
                  <a:pt x="1376" y="1990"/>
                </a:lnTo>
                <a:lnTo>
                  <a:pt x="1372" y="1998"/>
                </a:lnTo>
                <a:lnTo>
                  <a:pt x="1365" y="2005"/>
                </a:lnTo>
                <a:lnTo>
                  <a:pt x="1355" y="2007"/>
                </a:lnTo>
                <a:lnTo>
                  <a:pt x="985" y="2007"/>
                </a:lnTo>
                <a:lnTo>
                  <a:pt x="905" y="2004"/>
                </a:lnTo>
                <a:lnTo>
                  <a:pt x="826" y="1994"/>
                </a:lnTo>
                <a:lnTo>
                  <a:pt x="749" y="1978"/>
                </a:lnTo>
                <a:lnTo>
                  <a:pt x="675" y="1956"/>
                </a:lnTo>
                <a:lnTo>
                  <a:pt x="602" y="1930"/>
                </a:lnTo>
                <a:lnTo>
                  <a:pt x="533" y="1897"/>
                </a:lnTo>
                <a:lnTo>
                  <a:pt x="467" y="1860"/>
                </a:lnTo>
                <a:lnTo>
                  <a:pt x="403" y="1817"/>
                </a:lnTo>
                <a:lnTo>
                  <a:pt x="344" y="1769"/>
                </a:lnTo>
                <a:lnTo>
                  <a:pt x="288" y="1719"/>
                </a:lnTo>
                <a:lnTo>
                  <a:pt x="238" y="1663"/>
                </a:lnTo>
                <a:lnTo>
                  <a:pt x="190" y="1604"/>
                </a:lnTo>
                <a:lnTo>
                  <a:pt x="147" y="1540"/>
                </a:lnTo>
                <a:lnTo>
                  <a:pt x="110" y="1475"/>
                </a:lnTo>
                <a:lnTo>
                  <a:pt x="77" y="1405"/>
                </a:lnTo>
                <a:lnTo>
                  <a:pt x="51" y="1333"/>
                </a:lnTo>
                <a:lnTo>
                  <a:pt x="29" y="1258"/>
                </a:lnTo>
                <a:lnTo>
                  <a:pt x="13" y="1181"/>
                </a:lnTo>
                <a:lnTo>
                  <a:pt x="3" y="1102"/>
                </a:lnTo>
                <a:lnTo>
                  <a:pt x="0" y="1022"/>
                </a:lnTo>
                <a:lnTo>
                  <a:pt x="0" y="502"/>
                </a:lnTo>
                <a:lnTo>
                  <a:pt x="1" y="497"/>
                </a:lnTo>
                <a:lnTo>
                  <a:pt x="2" y="492"/>
                </a:lnTo>
                <a:lnTo>
                  <a:pt x="4" y="489"/>
                </a:lnTo>
                <a:lnTo>
                  <a:pt x="9" y="486"/>
                </a:lnTo>
                <a:lnTo>
                  <a:pt x="678" y="4"/>
                </a:lnTo>
                <a:lnTo>
                  <a:pt x="686" y="0"/>
                </a:lnTo>
                <a:close/>
              </a:path>
            </a:pathLst>
          </a:custGeom>
          <a:solidFill>
            <a:schemeClr val="bg1">
              <a:lumMod val="95000"/>
            </a:schemeClr>
          </a:solidFill>
          <a:ln w="0">
            <a:noFill/>
            <a:prstDash val="solid"/>
            <a:round/>
          </a:ln>
        </p:spPr>
        <p:txBody>
          <a:bodyPr vert="horz" wrap="square" lIns="101600" tIns="50800" rIns="101600" bIns="50800" numCol="1" anchor="t" anchorCtr="0" compatLnSpc="1"/>
          <a:lstStyle/>
          <a:p>
            <a:endParaRPr lang="ru-RU" sz="1560"/>
          </a:p>
        </p:txBody>
      </p:sp>
      <p:sp>
        <p:nvSpPr>
          <p:cNvPr id="34" name="Freeform 10"/>
          <p:cNvSpPr/>
          <p:nvPr/>
        </p:nvSpPr>
        <p:spPr bwMode="auto">
          <a:xfrm>
            <a:off x="3164482" y="4784783"/>
            <a:ext cx="2157639" cy="785945"/>
          </a:xfrm>
          <a:custGeom>
            <a:gdLst>
              <a:gd name="T0" fmla="*/ 20 w 2328"/>
              <a:gd name="T1" fmla="*/ 0 h 848"/>
              <a:gd name="T2" fmla="*/ 2308 w 2328"/>
              <a:gd name="T3" fmla="*/ 0 h 848"/>
              <a:gd name="T4" fmla="*/ 2316 w 2328"/>
              <a:gd name="T5" fmla="*/ 2 h 848"/>
              <a:gd name="T6" fmla="*/ 2323 w 2328"/>
              <a:gd name="T7" fmla="*/ 8 h 848"/>
              <a:gd name="T8" fmla="*/ 2327 w 2328"/>
              <a:gd name="T9" fmla="*/ 15 h 848"/>
              <a:gd name="T10" fmla="*/ 2328 w 2328"/>
              <a:gd name="T11" fmla="*/ 24 h 848"/>
              <a:gd name="T12" fmla="*/ 2313 w 2328"/>
              <a:gd name="T13" fmla="*/ 100 h 848"/>
              <a:gd name="T14" fmla="*/ 2293 w 2328"/>
              <a:gd name="T15" fmla="*/ 175 h 848"/>
              <a:gd name="T16" fmla="*/ 2267 w 2328"/>
              <a:gd name="T17" fmla="*/ 247 h 848"/>
              <a:gd name="T18" fmla="*/ 2236 w 2328"/>
              <a:gd name="T19" fmla="*/ 316 h 848"/>
              <a:gd name="T20" fmla="*/ 2199 w 2328"/>
              <a:gd name="T21" fmla="*/ 381 h 848"/>
              <a:gd name="T22" fmla="*/ 2158 w 2328"/>
              <a:gd name="T23" fmla="*/ 445 h 848"/>
              <a:gd name="T24" fmla="*/ 2112 w 2328"/>
              <a:gd name="T25" fmla="*/ 504 h 848"/>
              <a:gd name="T26" fmla="*/ 2061 w 2328"/>
              <a:gd name="T27" fmla="*/ 559 h 848"/>
              <a:gd name="T28" fmla="*/ 2008 w 2328"/>
              <a:gd name="T29" fmla="*/ 610 h 848"/>
              <a:gd name="T30" fmla="*/ 1948 w 2328"/>
              <a:gd name="T31" fmla="*/ 658 h 848"/>
              <a:gd name="T32" fmla="*/ 1887 w 2328"/>
              <a:gd name="T33" fmla="*/ 701 h 848"/>
              <a:gd name="T34" fmla="*/ 1821 w 2328"/>
              <a:gd name="T35" fmla="*/ 738 h 848"/>
              <a:gd name="T36" fmla="*/ 1754 w 2328"/>
              <a:gd name="T37" fmla="*/ 771 h 848"/>
              <a:gd name="T38" fmla="*/ 1682 w 2328"/>
              <a:gd name="T39" fmla="*/ 797 h 848"/>
              <a:gd name="T40" fmla="*/ 1608 w 2328"/>
              <a:gd name="T41" fmla="*/ 819 h 848"/>
              <a:gd name="T42" fmla="*/ 1532 w 2328"/>
              <a:gd name="T43" fmla="*/ 835 h 848"/>
              <a:gd name="T44" fmla="*/ 1455 w 2328"/>
              <a:gd name="T45" fmla="*/ 845 h 848"/>
              <a:gd name="T46" fmla="*/ 1374 w 2328"/>
              <a:gd name="T47" fmla="*/ 848 h 848"/>
              <a:gd name="T48" fmla="*/ 291 w 2328"/>
              <a:gd name="T49" fmla="*/ 848 h 848"/>
              <a:gd name="T50" fmla="*/ 282 w 2328"/>
              <a:gd name="T51" fmla="*/ 846 h 848"/>
              <a:gd name="T52" fmla="*/ 276 w 2328"/>
              <a:gd name="T53" fmla="*/ 842 h 848"/>
              <a:gd name="T54" fmla="*/ 271 w 2328"/>
              <a:gd name="T55" fmla="*/ 834 h 848"/>
              <a:gd name="T56" fmla="*/ 0 w 2328"/>
              <a:gd name="T57" fmla="*/ 27 h 848"/>
              <a:gd name="T58" fmla="*/ 0 w 2328"/>
              <a:gd name="T59" fmla="*/ 18 h 848"/>
              <a:gd name="T60" fmla="*/ 3 w 2328"/>
              <a:gd name="T61" fmla="*/ 9 h 848"/>
              <a:gd name="T62" fmla="*/ 10 w 2328"/>
              <a:gd name="T63" fmla="*/ 2 h 848"/>
              <a:gd name="T64" fmla="*/ 20 w 2328"/>
              <a:gd name="T65" fmla="*/ 0 h 84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8" h="846">
                <a:moveTo>
                  <a:pt x="20" y="0"/>
                </a:moveTo>
                <a:lnTo>
                  <a:pt x="2308" y="0"/>
                </a:lnTo>
                <a:lnTo>
                  <a:pt x="2316" y="2"/>
                </a:lnTo>
                <a:lnTo>
                  <a:pt x="2323" y="8"/>
                </a:lnTo>
                <a:lnTo>
                  <a:pt x="2327" y="15"/>
                </a:lnTo>
                <a:lnTo>
                  <a:pt x="2328" y="24"/>
                </a:lnTo>
                <a:lnTo>
                  <a:pt x="2313" y="100"/>
                </a:lnTo>
                <a:lnTo>
                  <a:pt x="2293" y="175"/>
                </a:lnTo>
                <a:lnTo>
                  <a:pt x="2267" y="247"/>
                </a:lnTo>
                <a:lnTo>
                  <a:pt x="2236" y="316"/>
                </a:lnTo>
                <a:lnTo>
                  <a:pt x="2199" y="381"/>
                </a:lnTo>
                <a:lnTo>
                  <a:pt x="2158" y="445"/>
                </a:lnTo>
                <a:lnTo>
                  <a:pt x="2112" y="504"/>
                </a:lnTo>
                <a:lnTo>
                  <a:pt x="2061" y="559"/>
                </a:lnTo>
                <a:lnTo>
                  <a:pt x="2008" y="610"/>
                </a:lnTo>
                <a:lnTo>
                  <a:pt x="1948" y="658"/>
                </a:lnTo>
                <a:lnTo>
                  <a:pt x="1887" y="701"/>
                </a:lnTo>
                <a:lnTo>
                  <a:pt x="1821" y="738"/>
                </a:lnTo>
                <a:lnTo>
                  <a:pt x="1754" y="771"/>
                </a:lnTo>
                <a:lnTo>
                  <a:pt x="1682" y="797"/>
                </a:lnTo>
                <a:lnTo>
                  <a:pt x="1608" y="819"/>
                </a:lnTo>
                <a:lnTo>
                  <a:pt x="1532" y="835"/>
                </a:lnTo>
                <a:lnTo>
                  <a:pt x="1455" y="845"/>
                </a:lnTo>
                <a:lnTo>
                  <a:pt x="1374" y="848"/>
                </a:lnTo>
                <a:lnTo>
                  <a:pt x="291" y="848"/>
                </a:lnTo>
                <a:lnTo>
                  <a:pt x="282" y="846"/>
                </a:lnTo>
                <a:lnTo>
                  <a:pt x="276" y="842"/>
                </a:lnTo>
                <a:lnTo>
                  <a:pt x="271" y="834"/>
                </a:lnTo>
                <a:lnTo>
                  <a:pt x="0" y="27"/>
                </a:lnTo>
                <a:lnTo>
                  <a:pt x="0" y="18"/>
                </a:lnTo>
                <a:lnTo>
                  <a:pt x="3" y="9"/>
                </a:lnTo>
                <a:lnTo>
                  <a:pt x="10" y="2"/>
                </a:lnTo>
                <a:lnTo>
                  <a:pt x="20" y="0"/>
                </a:lnTo>
                <a:close/>
              </a:path>
            </a:pathLst>
          </a:custGeom>
          <a:solidFill>
            <a:schemeClr val="bg1">
              <a:lumMod val="95000"/>
            </a:schemeClr>
          </a:solidFill>
          <a:ln w="0">
            <a:noFill/>
            <a:prstDash val="solid"/>
            <a:round/>
          </a:ln>
        </p:spPr>
        <p:txBody>
          <a:bodyPr vert="horz" wrap="square" lIns="101600" tIns="50800" rIns="101600" bIns="50800" numCol="1" anchor="t" anchorCtr="0" compatLnSpc="1"/>
          <a:lstStyle/>
          <a:p>
            <a:endParaRPr lang="ru-RU" sz="1560"/>
          </a:p>
        </p:txBody>
      </p:sp>
      <p:sp>
        <p:nvSpPr>
          <p:cNvPr id="44" name="Freeform 14"/>
          <p:cNvSpPr>
            <a:spLocks noEditPoints="1"/>
          </p:cNvSpPr>
          <p:nvPr/>
        </p:nvSpPr>
        <p:spPr bwMode="auto">
          <a:xfrm>
            <a:off x="6443735" y="5049213"/>
            <a:ext cx="249740" cy="249740"/>
          </a:xfrm>
          <a:custGeom>
            <a:gdLst>
              <a:gd name="T0" fmla="*/ 0 w 1232"/>
              <a:gd name="T1" fmla="*/ 616 h 1232"/>
              <a:gd name="T2" fmla="*/ 1232 w 1232"/>
              <a:gd name="T3" fmla="*/ 616 h 1232"/>
              <a:gd name="T4" fmla="*/ 1152 w 1232"/>
              <a:gd name="T5" fmla="*/ 596 h 1232"/>
              <a:gd name="T6" fmla="*/ 868 w 1232"/>
              <a:gd name="T7" fmla="*/ 347 h 1232"/>
              <a:gd name="T8" fmla="*/ 1152 w 1232"/>
              <a:gd name="T9" fmla="*/ 596 h 1232"/>
              <a:gd name="T10" fmla="*/ 432 w 1232"/>
              <a:gd name="T11" fmla="*/ 942 h 1232"/>
              <a:gd name="T12" fmla="*/ 596 w 1232"/>
              <a:gd name="T13" fmla="*/ 1152 h 1232"/>
              <a:gd name="T14" fmla="*/ 638 w 1232"/>
              <a:gd name="T15" fmla="*/ 81 h 1232"/>
              <a:gd name="T16" fmla="*/ 636 w 1232"/>
              <a:gd name="T17" fmla="*/ 357 h 1232"/>
              <a:gd name="T18" fmla="*/ 638 w 1232"/>
              <a:gd name="T19" fmla="*/ 81 h 1232"/>
              <a:gd name="T20" fmla="*/ 989 w 1232"/>
              <a:gd name="T21" fmla="*/ 231 h 1232"/>
              <a:gd name="T22" fmla="*/ 704 w 1232"/>
              <a:gd name="T23" fmla="*/ 87 h 1232"/>
              <a:gd name="T24" fmla="*/ 596 w 1232"/>
              <a:gd name="T25" fmla="*/ 357 h 1232"/>
              <a:gd name="T26" fmla="*/ 594 w 1232"/>
              <a:gd name="T27" fmla="*/ 81 h 1232"/>
              <a:gd name="T28" fmla="*/ 379 w 1232"/>
              <a:gd name="T29" fmla="*/ 310 h 1232"/>
              <a:gd name="T30" fmla="*/ 528 w 1232"/>
              <a:gd name="T31" fmla="*/ 87 h 1232"/>
              <a:gd name="T32" fmla="*/ 402 w 1232"/>
              <a:gd name="T33" fmla="*/ 361 h 1232"/>
              <a:gd name="T34" fmla="*/ 596 w 1232"/>
              <a:gd name="T35" fmla="*/ 596 h 1232"/>
              <a:gd name="T36" fmla="*/ 402 w 1232"/>
              <a:gd name="T37" fmla="*/ 361 h 1232"/>
              <a:gd name="T38" fmla="*/ 596 w 1232"/>
              <a:gd name="T39" fmla="*/ 875 h 1232"/>
              <a:gd name="T40" fmla="*/ 359 w 1232"/>
              <a:gd name="T41" fmla="*/ 636 h 1232"/>
              <a:gd name="T42" fmla="*/ 528 w 1232"/>
              <a:gd name="T43" fmla="*/ 1145 h 1232"/>
              <a:gd name="T44" fmla="*/ 394 w 1232"/>
              <a:gd name="T45" fmla="*/ 956 h 1232"/>
              <a:gd name="T46" fmla="*/ 636 w 1232"/>
              <a:gd name="T47" fmla="*/ 1152 h 1232"/>
              <a:gd name="T48" fmla="*/ 800 w 1232"/>
              <a:gd name="T49" fmla="*/ 942 h 1232"/>
              <a:gd name="T50" fmla="*/ 636 w 1232"/>
              <a:gd name="T51" fmla="*/ 1152 h 1232"/>
              <a:gd name="T52" fmla="*/ 964 w 1232"/>
              <a:gd name="T53" fmla="*/ 1023 h 1232"/>
              <a:gd name="T54" fmla="*/ 838 w 1232"/>
              <a:gd name="T55" fmla="*/ 956 h 1232"/>
              <a:gd name="T56" fmla="*/ 636 w 1232"/>
              <a:gd name="T57" fmla="*/ 875 h 1232"/>
              <a:gd name="T58" fmla="*/ 873 w 1232"/>
              <a:gd name="T59" fmla="*/ 636 h 1232"/>
              <a:gd name="T60" fmla="*/ 636 w 1232"/>
              <a:gd name="T61" fmla="*/ 596 h 1232"/>
              <a:gd name="T62" fmla="*/ 830 w 1232"/>
              <a:gd name="T63" fmla="*/ 361 h 1232"/>
              <a:gd name="T64" fmla="*/ 636 w 1232"/>
              <a:gd name="T65" fmla="*/ 596 h 1232"/>
              <a:gd name="T66" fmla="*/ 364 w 1232"/>
              <a:gd name="T67" fmla="*/ 347 h 1232"/>
              <a:gd name="T68" fmla="*/ 80 w 1232"/>
              <a:gd name="T69" fmla="*/ 596 h 1232"/>
              <a:gd name="T70" fmla="*/ 80 w 1232"/>
              <a:gd name="T71" fmla="*/ 636 h 1232"/>
              <a:gd name="T72" fmla="*/ 379 w 1232"/>
              <a:gd name="T73" fmla="*/ 920 h 1232"/>
              <a:gd name="T74" fmla="*/ 80 w 1232"/>
              <a:gd name="T75" fmla="*/ 636 h 1232"/>
              <a:gd name="T76" fmla="*/ 853 w 1232"/>
              <a:gd name="T77" fmla="*/ 920 h 1232"/>
              <a:gd name="T78" fmla="*/ 1152 w 1232"/>
              <a:gd name="T79" fmla="*/ 636 h 123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32" h="1232">
                <a:moveTo>
                  <a:pt x="616" y="0"/>
                </a:moveTo>
                <a:cubicBezTo>
                  <a:pt x="276" y="0"/>
                  <a:pt x="0" y="276"/>
                  <a:pt x="0" y="616"/>
                </a:cubicBezTo>
                <a:cubicBezTo>
                  <a:pt x="0" y="956"/>
                  <a:pt x="276" y="1232"/>
                  <a:pt x="616" y="1232"/>
                </a:cubicBezTo>
                <a:cubicBezTo>
                  <a:pt x="956" y="1232"/>
                  <a:pt x="1232" y="956"/>
                  <a:pt x="1232" y="616"/>
                </a:cubicBezTo>
                <a:cubicBezTo>
                  <a:pt x="1232" y="276"/>
                  <a:pt x="956" y="0"/>
                  <a:pt x="616" y="0"/>
                </a:cubicBezTo>
                <a:close/>
                <a:moveTo>
                  <a:pt x="1152" y="596"/>
                </a:moveTo>
                <a:cubicBezTo>
                  <a:pt x="913" y="596"/>
                  <a:pt x="913" y="596"/>
                  <a:pt x="913" y="596"/>
                </a:cubicBezTo>
                <a:cubicBezTo>
                  <a:pt x="911" y="508"/>
                  <a:pt x="895" y="424"/>
                  <a:pt x="868" y="347"/>
                </a:cubicBezTo>
                <a:cubicBezTo>
                  <a:pt x="921" y="325"/>
                  <a:pt x="971" y="295"/>
                  <a:pt x="1016" y="260"/>
                </a:cubicBezTo>
                <a:cubicBezTo>
                  <a:pt x="1096" y="350"/>
                  <a:pt x="1147" y="467"/>
                  <a:pt x="1152" y="596"/>
                </a:cubicBezTo>
                <a:close/>
                <a:moveTo>
                  <a:pt x="594" y="1151"/>
                </a:moveTo>
                <a:cubicBezTo>
                  <a:pt x="528" y="1096"/>
                  <a:pt x="473" y="1025"/>
                  <a:pt x="432" y="942"/>
                </a:cubicBezTo>
                <a:cubicBezTo>
                  <a:pt x="484" y="926"/>
                  <a:pt x="539" y="917"/>
                  <a:pt x="596" y="915"/>
                </a:cubicBezTo>
                <a:cubicBezTo>
                  <a:pt x="596" y="1152"/>
                  <a:pt x="596" y="1152"/>
                  <a:pt x="596" y="1152"/>
                </a:cubicBezTo>
                <a:cubicBezTo>
                  <a:pt x="595" y="1151"/>
                  <a:pt x="595" y="1151"/>
                  <a:pt x="594" y="1151"/>
                </a:cubicBezTo>
                <a:close/>
                <a:moveTo>
                  <a:pt x="638" y="81"/>
                </a:moveTo>
                <a:cubicBezTo>
                  <a:pt x="713" y="143"/>
                  <a:pt x="774" y="227"/>
                  <a:pt x="815" y="324"/>
                </a:cubicBezTo>
                <a:cubicBezTo>
                  <a:pt x="759" y="343"/>
                  <a:pt x="699" y="355"/>
                  <a:pt x="636" y="357"/>
                </a:cubicBezTo>
                <a:cubicBezTo>
                  <a:pt x="636" y="80"/>
                  <a:pt x="636" y="80"/>
                  <a:pt x="636" y="80"/>
                </a:cubicBezTo>
                <a:cubicBezTo>
                  <a:pt x="637" y="81"/>
                  <a:pt x="637" y="81"/>
                  <a:pt x="638" y="81"/>
                </a:cubicBezTo>
                <a:close/>
                <a:moveTo>
                  <a:pt x="704" y="87"/>
                </a:moveTo>
                <a:cubicBezTo>
                  <a:pt x="814" y="106"/>
                  <a:pt x="912" y="157"/>
                  <a:pt x="989" y="231"/>
                </a:cubicBezTo>
                <a:cubicBezTo>
                  <a:pt x="947" y="263"/>
                  <a:pt x="902" y="290"/>
                  <a:pt x="853" y="310"/>
                </a:cubicBezTo>
                <a:cubicBezTo>
                  <a:pt x="816" y="225"/>
                  <a:pt x="766" y="149"/>
                  <a:pt x="704" y="87"/>
                </a:cubicBezTo>
                <a:close/>
                <a:moveTo>
                  <a:pt x="596" y="80"/>
                </a:moveTo>
                <a:cubicBezTo>
                  <a:pt x="596" y="357"/>
                  <a:pt x="596" y="357"/>
                  <a:pt x="596" y="357"/>
                </a:cubicBezTo>
                <a:cubicBezTo>
                  <a:pt x="533" y="355"/>
                  <a:pt x="473" y="343"/>
                  <a:pt x="417" y="324"/>
                </a:cubicBezTo>
                <a:cubicBezTo>
                  <a:pt x="458" y="227"/>
                  <a:pt x="519" y="143"/>
                  <a:pt x="594" y="81"/>
                </a:cubicBezTo>
                <a:cubicBezTo>
                  <a:pt x="595" y="81"/>
                  <a:pt x="595" y="81"/>
                  <a:pt x="596" y="80"/>
                </a:cubicBezTo>
                <a:close/>
                <a:moveTo>
                  <a:pt x="379" y="310"/>
                </a:moveTo>
                <a:cubicBezTo>
                  <a:pt x="330" y="290"/>
                  <a:pt x="285" y="263"/>
                  <a:pt x="243" y="231"/>
                </a:cubicBezTo>
                <a:cubicBezTo>
                  <a:pt x="320" y="157"/>
                  <a:pt x="418" y="106"/>
                  <a:pt x="528" y="87"/>
                </a:cubicBezTo>
                <a:cubicBezTo>
                  <a:pt x="466" y="149"/>
                  <a:pt x="416" y="225"/>
                  <a:pt x="379" y="310"/>
                </a:cubicBezTo>
                <a:close/>
                <a:moveTo>
                  <a:pt x="402" y="361"/>
                </a:moveTo>
                <a:cubicBezTo>
                  <a:pt x="463" y="382"/>
                  <a:pt x="528" y="394"/>
                  <a:pt x="596" y="396"/>
                </a:cubicBezTo>
                <a:cubicBezTo>
                  <a:pt x="596" y="596"/>
                  <a:pt x="596" y="596"/>
                  <a:pt x="596" y="596"/>
                </a:cubicBezTo>
                <a:cubicBezTo>
                  <a:pt x="359" y="596"/>
                  <a:pt x="359" y="596"/>
                  <a:pt x="359" y="596"/>
                </a:cubicBezTo>
                <a:cubicBezTo>
                  <a:pt x="361" y="513"/>
                  <a:pt x="375" y="433"/>
                  <a:pt x="402" y="361"/>
                </a:cubicBezTo>
                <a:close/>
                <a:moveTo>
                  <a:pt x="596" y="636"/>
                </a:moveTo>
                <a:cubicBezTo>
                  <a:pt x="596" y="875"/>
                  <a:pt x="596" y="875"/>
                  <a:pt x="596" y="875"/>
                </a:cubicBezTo>
                <a:cubicBezTo>
                  <a:pt x="533" y="877"/>
                  <a:pt x="473" y="887"/>
                  <a:pt x="416" y="906"/>
                </a:cubicBezTo>
                <a:cubicBezTo>
                  <a:pt x="381" y="824"/>
                  <a:pt x="361" y="733"/>
                  <a:pt x="359" y="636"/>
                </a:cubicBezTo>
                <a:lnTo>
                  <a:pt x="596" y="636"/>
                </a:lnTo>
                <a:close/>
                <a:moveTo>
                  <a:pt x="528" y="1145"/>
                </a:moveTo>
                <a:cubicBezTo>
                  <a:pt x="430" y="1128"/>
                  <a:pt x="340" y="1085"/>
                  <a:pt x="268" y="1023"/>
                </a:cubicBezTo>
                <a:cubicBezTo>
                  <a:pt x="307" y="996"/>
                  <a:pt x="349" y="973"/>
                  <a:pt x="394" y="956"/>
                </a:cubicBezTo>
                <a:cubicBezTo>
                  <a:pt x="429" y="1028"/>
                  <a:pt x="474" y="1091"/>
                  <a:pt x="528" y="1145"/>
                </a:cubicBezTo>
                <a:close/>
                <a:moveTo>
                  <a:pt x="636" y="1152"/>
                </a:moveTo>
                <a:cubicBezTo>
                  <a:pt x="636" y="915"/>
                  <a:pt x="636" y="915"/>
                  <a:pt x="636" y="915"/>
                </a:cubicBezTo>
                <a:cubicBezTo>
                  <a:pt x="693" y="917"/>
                  <a:pt x="748" y="926"/>
                  <a:pt x="800" y="942"/>
                </a:cubicBezTo>
                <a:cubicBezTo>
                  <a:pt x="759" y="1025"/>
                  <a:pt x="704" y="1096"/>
                  <a:pt x="638" y="1151"/>
                </a:cubicBezTo>
                <a:cubicBezTo>
                  <a:pt x="637" y="1151"/>
                  <a:pt x="637" y="1151"/>
                  <a:pt x="636" y="1152"/>
                </a:cubicBezTo>
                <a:close/>
                <a:moveTo>
                  <a:pt x="838" y="956"/>
                </a:moveTo>
                <a:cubicBezTo>
                  <a:pt x="883" y="973"/>
                  <a:pt x="925" y="996"/>
                  <a:pt x="964" y="1023"/>
                </a:cubicBezTo>
                <a:cubicBezTo>
                  <a:pt x="892" y="1085"/>
                  <a:pt x="802" y="1128"/>
                  <a:pt x="704" y="1145"/>
                </a:cubicBezTo>
                <a:cubicBezTo>
                  <a:pt x="758" y="1091"/>
                  <a:pt x="803" y="1028"/>
                  <a:pt x="838" y="956"/>
                </a:cubicBezTo>
                <a:close/>
                <a:moveTo>
                  <a:pt x="816" y="906"/>
                </a:moveTo>
                <a:cubicBezTo>
                  <a:pt x="759" y="887"/>
                  <a:pt x="699" y="877"/>
                  <a:pt x="636" y="875"/>
                </a:cubicBezTo>
                <a:cubicBezTo>
                  <a:pt x="636" y="636"/>
                  <a:pt x="636" y="636"/>
                  <a:pt x="636" y="636"/>
                </a:cubicBezTo>
                <a:cubicBezTo>
                  <a:pt x="873" y="636"/>
                  <a:pt x="873" y="636"/>
                  <a:pt x="873" y="636"/>
                </a:cubicBezTo>
                <a:cubicBezTo>
                  <a:pt x="871" y="733"/>
                  <a:pt x="851" y="824"/>
                  <a:pt x="816" y="906"/>
                </a:cubicBezTo>
                <a:close/>
                <a:moveTo>
                  <a:pt x="636" y="596"/>
                </a:moveTo>
                <a:cubicBezTo>
                  <a:pt x="636" y="396"/>
                  <a:pt x="636" y="396"/>
                  <a:pt x="636" y="396"/>
                </a:cubicBezTo>
                <a:cubicBezTo>
                  <a:pt x="704" y="394"/>
                  <a:pt x="769" y="382"/>
                  <a:pt x="830" y="361"/>
                </a:cubicBezTo>
                <a:cubicBezTo>
                  <a:pt x="857" y="433"/>
                  <a:pt x="871" y="513"/>
                  <a:pt x="873" y="596"/>
                </a:cubicBezTo>
                <a:lnTo>
                  <a:pt x="636" y="596"/>
                </a:lnTo>
                <a:close/>
                <a:moveTo>
                  <a:pt x="216" y="260"/>
                </a:moveTo>
                <a:cubicBezTo>
                  <a:pt x="261" y="295"/>
                  <a:pt x="311" y="325"/>
                  <a:pt x="364" y="347"/>
                </a:cubicBezTo>
                <a:cubicBezTo>
                  <a:pt x="337" y="424"/>
                  <a:pt x="321" y="508"/>
                  <a:pt x="319" y="596"/>
                </a:cubicBezTo>
                <a:cubicBezTo>
                  <a:pt x="80" y="596"/>
                  <a:pt x="80" y="596"/>
                  <a:pt x="80" y="596"/>
                </a:cubicBezTo>
                <a:cubicBezTo>
                  <a:pt x="85" y="467"/>
                  <a:pt x="136" y="350"/>
                  <a:pt x="216" y="260"/>
                </a:cubicBezTo>
                <a:close/>
                <a:moveTo>
                  <a:pt x="80" y="636"/>
                </a:moveTo>
                <a:cubicBezTo>
                  <a:pt x="319" y="636"/>
                  <a:pt x="319" y="636"/>
                  <a:pt x="319" y="636"/>
                </a:cubicBezTo>
                <a:cubicBezTo>
                  <a:pt x="321" y="737"/>
                  <a:pt x="342" y="833"/>
                  <a:pt x="379" y="920"/>
                </a:cubicBezTo>
                <a:cubicBezTo>
                  <a:pt x="328" y="939"/>
                  <a:pt x="281" y="965"/>
                  <a:pt x="238" y="996"/>
                </a:cubicBezTo>
                <a:cubicBezTo>
                  <a:pt x="145" y="903"/>
                  <a:pt x="86" y="776"/>
                  <a:pt x="80" y="636"/>
                </a:cubicBezTo>
                <a:close/>
                <a:moveTo>
                  <a:pt x="994" y="996"/>
                </a:moveTo>
                <a:cubicBezTo>
                  <a:pt x="951" y="965"/>
                  <a:pt x="904" y="939"/>
                  <a:pt x="853" y="920"/>
                </a:cubicBezTo>
                <a:cubicBezTo>
                  <a:pt x="890" y="833"/>
                  <a:pt x="911" y="737"/>
                  <a:pt x="913" y="636"/>
                </a:cubicBezTo>
                <a:cubicBezTo>
                  <a:pt x="1152" y="636"/>
                  <a:pt x="1152" y="636"/>
                  <a:pt x="1152" y="636"/>
                </a:cubicBezTo>
                <a:cubicBezTo>
                  <a:pt x="1146" y="776"/>
                  <a:pt x="1087" y="903"/>
                  <a:pt x="994" y="996"/>
                </a:cubicBezTo>
                <a:close/>
              </a:path>
            </a:pathLst>
          </a:custGeom>
          <a:solidFill>
            <a:schemeClr val="bg1"/>
          </a:solidFill>
          <a:ln>
            <a:noFill/>
          </a:ln>
        </p:spPr>
        <p:txBody>
          <a:bodyPr vert="horz" wrap="square" lIns="91440" tIns="45720" rIns="91440" bIns="45720" numCol="1" anchor="t" anchorCtr="0" compatLnSpc="1"/>
          <a:lstStyle/>
          <a:p>
            <a:endParaRPr lang="id-ID"/>
          </a:p>
        </p:txBody>
      </p:sp>
      <p:grpSp>
        <p:nvGrpSpPr>
          <p:cNvPr id="45" name="Group 239"/>
          <p:cNvGrpSpPr/>
          <p:nvPr/>
        </p:nvGrpSpPr>
        <p:grpSpPr>
          <a:xfrm>
            <a:off x="6406577" y="3141844"/>
            <a:ext cx="286075" cy="286018"/>
            <a:chOff x="7938" y="-3175"/>
            <a:chExt cx="8029575" cy="8027988"/>
          </a:xfrm>
          <a:solidFill>
            <a:schemeClr val="bg1"/>
          </a:solidFill>
        </p:grpSpPr>
        <p:sp>
          <p:nvSpPr>
            <p:cNvPr id="46" name="Freeform 23"/>
            <p:cNvSpPr>
              <a:spLocks noEditPoints="1"/>
            </p:cNvSpPr>
            <p:nvPr/>
          </p:nvSpPr>
          <p:spPr bwMode="auto">
            <a:xfrm>
              <a:off x="7938" y="-3175"/>
              <a:ext cx="8029575" cy="8027988"/>
            </a:xfrm>
            <a:custGeom>
              <a:gdLst>
                <a:gd name="T0" fmla="*/ 818 w 2138"/>
                <a:gd name="T1" fmla="*/ 1635 h 2138"/>
                <a:gd name="T2" fmla="*/ 818 w 2138"/>
                <a:gd name="T3" fmla="*/ 1635 h 2138"/>
                <a:gd name="T4" fmla="*/ 1257 w 2138"/>
                <a:gd name="T5" fmla="*/ 1507 h 2138"/>
                <a:gd name="T6" fmla="*/ 1301 w 2138"/>
                <a:gd name="T7" fmla="*/ 1550 h 2138"/>
                <a:gd name="T8" fmla="*/ 1249 w 2138"/>
                <a:gd name="T9" fmla="*/ 1602 h 2138"/>
                <a:gd name="T10" fmla="*/ 1711 w 2138"/>
                <a:gd name="T11" fmla="*/ 2064 h 2138"/>
                <a:gd name="T12" fmla="*/ 1888 w 2138"/>
                <a:gd name="T13" fmla="*/ 2138 h 2138"/>
                <a:gd name="T14" fmla="*/ 2065 w 2138"/>
                <a:gd name="T15" fmla="*/ 2064 h 2138"/>
                <a:gd name="T16" fmla="*/ 2138 w 2138"/>
                <a:gd name="T17" fmla="*/ 1888 h 2138"/>
                <a:gd name="T18" fmla="*/ 2065 w 2138"/>
                <a:gd name="T19" fmla="*/ 1711 h 2138"/>
                <a:gd name="T20" fmla="*/ 1603 w 2138"/>
                <a:gd name="T21" fmla="*/ 1248 h 2138"/>
                <a:gd name="T22" fmla="*/ 1551 w 2138"/>
                <a:gd name="T23" fmla="*/ 1300 h 2138"/>
                <a:gd name="T24" fmla="*/ 1507 w 2138"/>
                <a:gd name="T25" fmla="*/ 1257 h 2138"/>
                <a:gd name="T26" fmla="*/ 1633 w 2138"/>
                <a:gd name="T27" fmla="*/ 760 h 2138"/>
                <a:gd name="T28" fmla="*/ 1396 w 2138"/>
                <a:gd name="T29" fmla="*/ 239 h 2138"/>
                <a:gd name="T30" fmla="*/ 818 w 2138"/>
                <a:gd name="T31" fmla="*/ 0 h 2138"/>
                <a:gd name="T32" fmla="*/ 240 w 2138"/>
                <a:gd name="T33" fmla="*/ 239 h 2138"/>
                <a:gd name="T34" fmla="*/ 0 w 2138"/>
                <a:gd name="T35" fmla="*/ 817 h 2138"/>
                <a:gd name="T36" fmla="*/ 240 w 2138"/>
                <a:gd name="T37" fmla="*/ 1395 h 2138"/>
                <a:gd name="T38" fmla="*/ 818 w 2138"/>
                <a:gd name="T39" fmla="*/ 1635 h 2138"/>
                <a:gd name="T40" fmla="*/ 2009 w 2138"/>
                <a:gd name="T41" fmla="*/ 1888 h 2138"/>
                <a:gd name="T42" fmla="*/ 1973 w 2138"/>
                <a:gd name="T43" fmla="*/ 1973 h 2138"/>
                <a:gd name="T44" fmla="*/ 1888 w 2138"/>
                <a:gd name="T45" fmla="*/ 2008 h 2138"/>
                <a:gd name="T46" fmla="*/ 1803 w 2138"/>
                <a:gd name="T47" fmla="*/ 1973 h 2138"/>
                <a:gd name="T48" fmla="*/ 1444 w 2138"/>
                <a:gd name="T49" fmla="*/ 1614 h 2138"/>
                <a:gd name="T50" fmla="*/ 1614 w 2138"/>
                <a:gd name="T51" fmla="*/ 1444 h 2138"/>
                <a:gd name="T52" fmla="*/ 1973 w 2138"/>
                <a:gd name="T53" fmla="*/ 1802 h 2138"/>
                <a:gd name="T54" fmla="*/ 2009 w 2138"/>
                <a:gd name="T55" fmla="*/ 1888 h 2138"/>
                <a:gd name="T56" fmla="*/ 1392 w 2138"/>
                <a:gd name="T57" fmla="*/ 1459 h 2138"/>
                <a:gd name="T58" fmla="*/ 1361 w 2138"/>
                <a:gd name="T59" fmla="*/ 1427 h 2138"/>
                <a:gd name="T60" fmla="*/ 1362 w 2138"/>
                <a:gd name="T61" fmla="*/ 1427 h 2138"/>
                <a:gd name="T62" fmla="*/ 1377 w 2138"/>
                <a:gd name="T63" fmla="*/ 1413 h 2138"/>
                <a:gd name="T64" fmla="*/ 1380 w 2138"/>
                <a:gd name="T65" fmla="*/ 1410 h 2138"/>
                <a:gd name="T66" fmla="*/ 1396 w 2138"/>
                <a:gd name="T67" fmla="*/ 1395 h 2138"/>
                <a:gd name="T68" fmla="*/ 1411 w 2138"/>
                <a:gd name="T69" fmla="*/ 1380 h 2138"/>
                <a:gd name="T70" fmla="*/ 1413 w 2138"/>
                <a:gd name="T71" fmla="*/ 1377 h 2138"/>
                <a:gd name="T72" fmla="*/ 1428 w 2138"/>
                <a:gd name="T73" fmla="*/ 1361 h 2138"/>
                <a:gd name="T74" fmla="*/ 1428 w 2138"/>
                <a:gd name="T75" fmla="*/ 1361 h 2138"/>
                <a:gd name="T76" fmla="*/ 1459 w 2138"/>
                <a:gd name="T77" fmla="*/ 1392 h 2138"/>
                <a:gd name="T78" fmla="*/ 1392 w 2138"/>
                <a:gd name="T79" fmla="*/ 1459 h 2138"/>
                <a:gd name="T80" fmla="*/ 331 w 2138"/>
                <a:gd name="T81" fmla="*/ 331 h 2138"/>
                <a:gd name="T82" fmla="*/ 818 w 2138"/>
                <a:gd name="T83" fmla="*/ 129 h 2138"/>
                <a:gd name="T84" fmla="*/ 1304 w 2138"/>
                <a:gd name="T85" fmla="*/ 331 h 2138"/>
                <a:gd name="T86" fmla="*/ 1504 w 2138"/>
                <a:gd name="T87" fmla="*/ 769 h 2138"/>
                <a:gd name="T88" fmla="*/ 1371 w 2138"/>
                <a:gd name="T89" fmla="*/ 1226 h 2138"/>
                <a:gd name="T90" fmla="*/ 1371 w 2138"/>
                <a:gd name="T91" fmla="*/ 1226 h 2138"/>
                <a:gd name="T92" fmla="*/ 1304 w 2138"/>
                <a:gd name="T93" fmla="*/ 1303 h 2138"/>
                <a:gd name="T94" fmla="*/ 1280 w 2138"/>
                <a:gd name="T95" fmla="*/ 1326 h 2138"/>
                <a:gd name="T96" fmla="*/ 1226 w 2138"/>
                <a:gd name="T97" fmla="*/ 1370 h 2138"/>
                <a:gd name="T98" fmla="*/ 818 w 2138"/>
                <a:gd name="T99" fmla="*/ 1505 h 2138"/>
                <a:gd name="T100" fmla="*/ 331 w 2138"/>
                <a:gd name="T101" fmla="*/ 1303 h 2138"/>
                <a:gd name="T102" fmla="*/ 331 w 2138"/>
                <a:gd name="T103" fmla="*/ 331 h 213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138" h="2138">
                  <a:moveTo>
                    <a:pt x="818" y="1635"/>
                  </a:moveTo>
                  <a:cubicBezTo>
                    <a:pt x="818" y="1635"/>
                    <a:pt x="818" y="1635"/>
                    <a:pt x="818" y="1635"/>
                  </a:cubicBezTo>
                  <a:cubicBezTo>
                    <a:pt x="975" y="1635"/>
                    <a:pt x="1126" y="1590"/>
                    <a:pt x="1257" y="1507"/>
                  </a:cubicBezTo>
                  <a:cubicBezTo>
                    <a:pt x="1301" y="1550"/>
                    <a:pt x="1301" y="1550"/>
                    <a:pt x="1301" y="1550"/>
                  </a:cubicBezTo>
                  <a:cubicBezTo>
                    <a:pt x="1249" y="1602"/>
                    <a:pt x="1249" y="1602"/>
                    <a:pt x="1249" y="1602"/>
                  </a:cubicBezTo>
                  <a:cubicBezTo>
                    <a:pt x="1711" y="2064"/>
                    <a:pt x="1711" y="2064"/>
                    <a:pt x="1711" y="2064"/>
                  </a:cubicBezTo>
                  <a:cubicBezTo>
                    <a:pt x="1758" y="2112"/>
                    <a:pt x="1821" y="2138"/>
                    <a:pt x="1888" y="2138"/>
                  </a:cubicBezTo>
                  <a:cubicBezTo>
                    <a:pt x="1955" y="2138"/>
                    <a:pt x="2018" y="2112"/>
                    <a:pt x="2065" y="2064"/>
                  </a:cubicBezTo>
                  <a:cubicBezTo>
                    <a:pt x="2112" y="2017"/>
                    <a:pt x="2138" y="1954"/>
                    <a:pt x="2138" y="1888"/>
                  </a:cubicBezTo>
                  <a:cubicBezTo>
                    <a:pt x="2138" y="1821"/>
                    <a:pt x="2112" y="1758"/>
                    <a:pt x="2065" y="1711"/>
                  </a:cubicBezTo>
                  <a:cubicBezTo>
                    <a:pt x="1603" y="1248"/>
                    <a:pt x="1603" y="1248"/>
                    <a:pt x="1603" y="1248"/>
                  </a:cubicBezTo>
                  <a:cubicBezTo>
                    <a:pt x="1551" y="1300"/>
                    <a:pt x="1551" y="1300"/>
                    <a:pt x="1551" y="1300"/>
                  </a:cubicBezTo>
                  <a:cubicBezTo>
                    <a:pt x="1507" y="1257"/>
                    <a:pt x="1507" y="1257"/>
                    <a:pt x="1507" y="1257"/>
                  </a:cubicBezTo>
                  <a:cubicBezTo>
                    <a:pt x="1601" y="1110"/>
                    <a:pt x="1645" y="935"/>
                    <a:pt x="1633" y="760"/>
                  </a:cubicBezTo>
                  <a:cubicBezTo>
                    <a:pt x="1619" y="563"/>
                    <a:pt x="1535" y="379"/>
                    <a:pt x="1396" y="239"/>
                  </a:cubicBezTo>
                  <a:cubicBezTo>
                    <a:pt x="1241" y="85"/>
                    <a:pt x="1036" y="0"/>
                    <a:pt x="818" y="0"/>
                  </a:cubicBezTo>
                  <a:cubicBezTo>
                    <a:pt x="599" y="0"/>
                    <a:pt x="394" y="85"/>
                    <a:pt x="240" y="239"/>
                  </a:cubicBezTo>
                  <a:cubicBezTo>
                    <a:pt x="85" y="394"/>
                    <a:pt x="0" y="599"/>
                    <a:pt x="0" y="817"/>
                  </a:cubicBezTo>
                  <a:cubicBezTo>
                    <a:pt x="0" y="1036"/>
                    <a:pt x="85" y="1241"/>
                    <a:pt x="240" y="1395"/>
                  </a:cubicBezTo>
                  <a:cubicBezTo>
                    <a:pt x="394" y="1550"/>
                    <a:pt x="599" y="1635"/>
                    <a:pt x="818" y="1635"/>
                  </a:cubicBezTo>
                  <a:close/>
                  <a:moveTo>
                    <a:pt x="2009" y="1888"/>
                  </a:moveTo>
                  <a:cubicBezTo>
                    <a:pt x="2009" y="1920"/>
                    <a:pt x="1996" y="1950"/>
                    <a:pt x="1973" y="1973"/>
                  </a:cubicBezTo>
                  <a:cubicBezTo>
                    <a:pt x="1950" y="1996"/>
                    <a:pt x="1920" y="2008"/>
                    <a:pt x="1888" y="2008"/>
                  </a:cubicBezTo>
                  <a:cubicBezTo>
                    <a:pt x="1856" y="2008"/>
                    <a:pt x="1826" y="1996"/>
                    <a:pt x="1803" y="1973"/>
                  </a:cubicBezTo>
                  <a:cubicBezTo>
                    <a:pt x="1444" y="1614"/>
                    <a:pt x="1444" y="1614"/>
                    <a:pt x="1444" y="1614"/>
                  </a:cubicBezTo>
                  <a:cubicBezTo>
                    <a:pt x="1614" y="1444"/>
                    <a:pt x="1614" y="1444"/>
                    <a:pt x="1614" y="1444"/>
                  </a:cubicBezTo>
                  <a:cubicBezTo>
                    <a:pt x="1973" y="1802"/>
                    <a:pt x="1973" y="1802"/>
                    <a:pt x="1973" y="1802"/>
                  </a:cubicBezTo>
                  <a:cubicBezTo>
                    <a:pt x="1996" y="1825"/>
                    <a:pt x="2009" y="1855"/>
                    <a:pt x="2009" y="1888"/>
                  </a:cubicBezTo>
                  <a:close/>
                  <a:moveTo>
                    <a:pt x="1392" y="1459"/>
                  </a:moveTo>
                  <a:cubicBezTo>
                    <a:pt x="1361" y="1427"/>
                    <a:pt x="1361" y="1427"/>
                    <a:pt x="1361" y="1427"/>
                  </a:cubicBezTo>
                  <a:cubicBezTo>
                    <a:pt x="1361" y="1427"/>
                    <a:pt x="1362" y="1427"/>
                    <a:pt x="1362" y="1427"/>
                  </a:cubicBezTo>
                  <a:cubicBezTo>
                    <a:pt x="1367" y="1422"/>
                    <a:pt x="1372" y="1418"/>
                    <a:pt x="1377" y="1413"/>
                  </a:cubicBezTo>
                  <a:cubicBezTo>
                    <a:pt x="1378" y="1412"/>
                    <a:pt x="1379" y="1411"/>
                    <a:pt x="1380" y="1410"/>
                  </a:cubicBezTo>
                  <a:cubicBezTo>
                    <a:pt x="1385" y="1405"/>
                    <a:pt x="1391" y="1400"/>
                    <a:pt x="1396" y="1395"/>
                  </a:cubicBezTo>
                  <a:cubicBezTo>
                    <a:pt x="1401" y="1390"/>
                    <a:pt x="1406" y="1385"/>
                    <a:pt x="1411" y="1380"/>
                  </a:cubicBezTo>
                  <a:cubicBezTo>
                    <a:pt x="1411" y="1379"/>
                    <a:pt x="1412" y="1378"/>
                    <a:pt x="1413" y="1377"/>
                  </a:cubicBezTo>
                  <a:cubicBezTo>
                    <a:pt x="1418" y="1372"/>
                    <a:pt x="1423" y="1366"/>
                    <a:pt x="1428" y="1361"/>
                  </a:cubicBezTo>
                  <a:cubicBezTo>
                    <a:pt x="1428" y="1361"/>
                    <a:pt x="1428" y="1361"/>
                    <a:pt x="1428" y="1361"/>
                  </a:cubicBezTo>
                  <a:cubicBezTo>
                    <a:pt x="1459" y="1392"/>
                    <a:pt x="1459" y="1392"/>
                    <a:pt x="1459" y="1392"/>
                  </a:cubicBezTo>
                  <a:lnTo>
                    <a:pt x="1392" y="1459"/>
                  </a:lnTo>
                  <a:close/>
                  <a:moveTo>
                    <a:pt x="331" y="331"/>
                  </a:moveTo>
                  <a:cubicBezTo>
                    <a:pt x="461" y="201"/>
                    <a:pt x="634" y="129"/>
                    <a:pt x="818" y="129"/>
                  </a:cubicBezTo>
                  <a:cubicBezTo>
                    <a:pt x="1001" y="129"/>
                    <a:pt x="1174" y="201"/>
                    <a:pt x="1304" y="331"/>
                  </a:cubicBezTo>
                  <a:cubicBezTo>
                    <a:pt x="1421" y="448"/>
                    <a:pt x="1492" y="604"/>
                    <a:pt x="1504" y="769"/>
                  </a:cubicBezTo>
                  <a:cubicBezTo>
                    <a:pt x="1515" y="932"/>
                    <a:pt x="1468" y="1095"/>
                    <a:pt x="1371" y="1226"/>
                  </a:cubicBezTo>
                  <a:cubicBezTo>
                    <a:pt x="1371" y="1226"/>
                    <a:pt x="1371" y="1226"/>
                    <a:pt x="1371" y="1226"/>
                  </a:cubicBezTo>
                  <a:cubicBezTo>
                    <a:pt x="1351" y="1253"/>
                    <a:pt x="1328" y="1279"/>
                    <a:pt x="1304" y="1303"/>
                  </a:cubicBezTo>
                  <a:cubicBezTo>
                    <a:pt x="1296" y="1311"/>
                    <a:pt x="1288" y="1319"/>
                    <a:pt x="1280" y="1326"/>
                  </a:cubicBezTo>
                  <a:cubicBezTo>
                    <a:pt x="1263" y="1342"/>
                    <a:pt x="1245" y="1357"/>
                    <a:pt x="1226" y="1370"/>
                  </a:cubicBezTo>
                  <a:cubicBezTo>
                    <a:pt x="1107" y="1458"/>
                    <a:pt x="966" y="1505"/>
                    <a:pt x="818" y="1505"/>
                  </a:cubicBezTo>
                  <a:cubicBezTo>
                    <a:pt x="634" y="1505"/>
                    <a:pt x="461" y="1433"/>
                    <a:pt x="331" y="1303"/>
                  </a:cubicBezTo>
                  <a:cubicBezTo>
                    <a:pt x="63" y="1035"/>
                    <a:pt x="63" y="599"/>
                    <a:pt x="331" y="3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7" name="Freeform 24"/>
            <p:cNvSpPr>
              <a:spLocks noEditPoints="1"/>
            </p:cNvSpPr>
            <p:nvPr/>
          </p:nvSpPr>
          <p:spPr bwMode="auto">
            <a:xfrm>
              <a:off x="788988" y="976313"/>
              <a:ext cx="4578350" cy="4176713"/>
            </a:xfrm>
            <a:custGeom>
              <a:gdLst>
                <a:gd name="T0" fmla="*/ 577 w 1219"/>
                <a:gd name="T1" fmla="*/ 1111 h 1112"/>
                <a:gd name="T2" fmla="*/ 577 w 1219"/>
                <a:gd name="T3" fmla="*/ 1112 h 1112"/>
                <a:gd name="T4" fmla="*/ 610 w 1219"/>
                <a:gd name="T5" fmla="*/ 1112 h 1112"/>
                <a:gd name="T6" fmla="*/ 940 w 1219"/>
                <a:gd name="T7" fmla="*/ 1003 h 1112"/>
                <a:gd name="T8" fmla="*/ 1002 w 1219"/>
                <a:gd name="T9" fmla="*/ 949 h 1112"/>
                <a:gd name="T10" fmla="*/ 1057 w 1219"/>
                <a:gd name="T11" fmla="*/ 886 h 1112"/>
                <a:gd name="T12" fmla="*/ 1003 w 1219"/>
                <a:gd name="T13" fmla="*/ 163 h 1112"/>
                <a:gd name="T14" fmla="*/ 610 w 1219"/>
                <a:gd name="T15" fmla="*/ 0 h 1112"/>
                <a:gd name="T16" fmla="*/ 217 w 1219"/>
                <a:gd name="T17" fmla="*/ 163 h 1112"/>
                <a:gd name="T18" fmla="*/ 217 w 1219"/>
                <a:gd name="T19" fmla="*/ 949 h 1112"/>
                <a:gd name="T20" fmla="*/ 577 w 1219"/>
                <a:gd name="T21" fmla="*/ 1111 h 1112"/>
                <a:gd name="T22" fmla="*/ 262 w 1219"/>
                <a:gd name="T23" fmla="*/ 209 h 1112"/>
                <a:gd name="T24" fmla="*/ 610 w 1219"/>
                <a:gd name="T25" fmla="*/ 65 h 1112"/>
                <a:gd name="T26" fmla="*/ 957 w 1219"/>
                <a:gd name="T27" fmla="*/ 209 h 1112"/>
                <a:gd name="T28" fmla="*/ 1005 w 1219"/>
                <a:gd name="T29" fmla="*/ 848 h 1112"/>
                <a:gd name="T30" fmla="*/ 957 w 1219"/>
                <a:gd name="T31" fmla="*/ 903 h 1112"/>
                <a:gd name="T32" fmla="*/ 901 w 1219"/>
                <a:gd name="T33" fmla="*/ 951 h 1112"/>
                <a:gd name="T34" fmla="*/ 612 w 1219"/>
                <a:gd name="T35" fmla="*/ 1047 h 1112"/>
                <a:gd name="T36" fmla="*/ 610 w 1219"/>
                <a:gd name="T37" fmla="*/ 1047 h 1112"/>
                <a:gd name="T38" fmla="*/ 262 w 1219"/>
                <a:gd name="T39" fmla="*/ 903 h 1112"/>
                <a:gd name="T40" fmla="*/ 262 w 1219"/>
                <a:gd name="T41" fmla="*/ 209 h 11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19" h="1112">
                  <a:moveTo>
                    <a:pt x="577" y="1111"/>
                  </a:moveTo>
                  <a:cubicBezTo>
                    <a:pt x="577" y="1112"/>
                    <a:pt x="577" y="1112"/>
                    <a:pt x="577" y="1112"/>
                  </a:cubicBezTo>
                  <a:cubicBezTo>
                    <a:pt x="610" y="1112"/>
                    <a:pt x="610" y="1112"/>
                    <a:pt x="610" y="1112"/>
                  </a:cubicBezTo>
                  <a:cubicBezTo>
                    <a:pt x="730" y="1112"/>
                    <a:pt x="844" y="1074"/>
                    <a:pt x="940" y="1003"/>
                  </a:cubicBezTo>
                  <a:cubicBezTo>
                    <a:pt x="962" y="987"/>
                    <a:pt x="983" y="969"/>
                    <a:pt x="1002" y="949"/>
                  </a:cubicBezTo>
                  <a:cubicBezTo>
                    <a:pt x="1022" y="930"/>
                    <a:pt x="1040" y="908"/>
                    <a:pt x="1057" y="886"/>
                  </a:cubicBezTo>
                  <a:cubicBezTo>
                    <a:pt x="1219" y="667"/>
                    <a:pt x="1196" y="356"/>
                    <a:pt x="1003" y="163"/>
                  </a:cubicBezTo>
                  <a:cubicBezTo>
                    <a:pt x="898" y="58"/>
                    <a:pt x="758" y="0"/>
                    <a:pt x="610" y="0"/>
                  </a:cubicBezTo>
                  <a:cubicBezTo>
                    <a:pt x="461" y="0"/>
                    <a:pt x="322" y="58"/>
                    <a:pt x="217" y="163"/>
                  </a:cubicBezTo>
                  <a:cubicBezTo>
                    <a:pt x="0" y="380"/>
                    <a:pt x="0" y="732"/>
                    <a:pt x="217" y="949"/>
                  </a:cubicBezTo>
                  <a:cubicBezTo>
                    <a:pt x="314" y="1046"/>
                    <a:pt x="441" y="1103"/>
                    <a:pt x="577" y="1111"/>
                  </a:cubicBezTo>
                  <a:close/>
                  <a:moveTo>
                    <a:pt x="262" y="209"/>
                  </a:moveTo>
                  <a:cubicBezTo>
                    <a:pt x="355" y="116"/>
                    <a:pt x="478" y="65"/>
                    <a:pt x="610" y="65"/>
                  </a:cubicBezTo>
                  <a:cubicBezTo>
                    <a:pt x="741" y="65"/>
                    <a:pt x="864" y="116"/>
                    <a:pt x="957" y="209"/>
                  </a:cubicBezTo>
                  <a:cubicBezTo>
                    <a:pt x="1127" y="380"/>
                    <a:pt x="1148" y="654"/>
                    <a:pt x="1005" y="848"/>
                  </a:cubicBezTo>
                  <a:cubicBezTo>
                    <a:pt x="990" y="867"/>
                    <a:pt x="974" y="886"/>
                    <a:pt x="957" y="903"/>
                  </a:cubicBezTo>
                  <a:cubicBezTo>
                    <a:pt x="939" y="921"/>
                    <a:pt x="921" y="937"/>
                    <a:pt x="901" y="951"/>
                  </a:cubicBezTo>
                  <a:cubicBezTo>
                    <a:pt x="817" y="1013"/>
                    <a:pt x="717" y="1046"/>
                    <a:pt x="612" y="1047"/>
                  </a:cubicBezTo>
                  <a:cubicBezTo>
                    <a:pt x="610" y="1047"/>
                    <a:pt x="610" y="1047"/>
                    <a:pt x="610" y="1047"/>
                  </a:cubicBezTo>
                  <a:cubicBezTo>
                    <a:pt x="478" y="1047"/>
                    <a:pt x="355" y="996"/>
                    <a:pt x="262" y="903"/>
                  </a:cubicBezTo>
                  <a:cubicBezTo>
                    <a:pt x="71" y="712"/>
                    <a:pt x="71" y="400"/>
                    <a:pt x="262" y="20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sp>
        <p:nvSpPr>
          <p:cNvPr id="59" name="Freeform 8"/>
          <p:cNvSpPr>
            <a:spLocks noEditPoints="1"/>
          </p:cNvSpPr>
          <p:nvPr/>
        </p:nvSpPr>
        <p:spPr bwMode="auto">
          <a:xfrm>
            <a:off x="6400379" y="3790549"/>
            <a:ext cx="298469" cy="261769"/>
          </a:xfrm>
          <a:custGeom>
            <a:gdLst>
              <a:gd name="T0" fmla="*/ 168 w 336"/>
              <a:gd name="T1" fmla="*/ 0 h 294"/>
              <a:gd name="T2" fmla="*/ 0 w 336"/>
              <a:gd name="T3" fmla="*/ 126 h 294"/>
              <a:gd name="T4" fmla="*/ 74 w 336"/>
              <a:gd name="T5" fmla="*/ 230 h 294"/>
              <a:gd name="T6" fmla="*/ 74 w 336"/>
              <a:gd name="T7" fmla="*/ 231 h 294"/>
              <a:gd name="T8" fmla="*/ 53 w 336"/>
              <a:gd name="T9" fmla="*/ 281 h 294"/>
              <a:gd name="T10" fmla="*/ 53 w 336"/>
              <a:gd name="T11" fmla="*/ 281 h 294"/>
              <a:gd name="T12" fmla="*/ 53 w 336"/>
              <a:gd name="T13" fmla="*/ 284 h 294"/>
              <a:gd name="T14" fmla="*/ 62 w 336"/>
              <a:gd name="T15" fmla="*/ 294 h 294"/>
              <a:gd name="T16" fmla="*/ 65 w 336"/>
              <a:gd name="T17" fmla="*/ 294 h 294"/>
              <a:gd name="T18" fmla="*/ 136 w 336"/>
              <a:gd name="T19" fmla="*/ 250 h 294"/>
              <a:gd name="T20" fmla="*/ 168 w 336"/>
              <a:gd name="T21" fmla="*/ 252 h 294"/>
              <a:gd name="T22" fmla="*/ 336 w 336"/>
              <a:gd name="T23" fmla="*/ 126 h 294"/>
              <a:gd name="T24" fmla="*/ 168 w 336"/>
              <a:gd name="T25" fmla="*/ 0 h 294"/>
              <a:gd name="T26" fmla="*/ 168 w 336"/>
              <a:gd name="T27" fmla="*/ 231 h 294"/>
              <a:gd name="T28" fmla="*/ 139 w 336"/>
              <a:gd name="T29" fmla="*/ 229 h 294"/>
              <a:gd name="T30" fmla="*/ 136 w 336"/>
              <a:gd name="T31" fmla="*/ 229 h 294"/>
              <a:gd name="T32" fmla="*/ 119 w 336"/>
              <a:gd name="T33" fmla="*/ 236 h 294"/>
              <a:gd name="T34" fmla="*/ 87 w 336"/>
              <a:gd name="T35" fmla="*/ 263 h 294"/>
              <a:gd name="T36" fmla="*/ 94 w 336"/>
              <a:gd name="T37" fmla="*/ 232 h 294"/>
              <a:gd name="T38" fmla="*/ 95 w 336"/>
              <a:gd name="T39" fmla="*/ 230 h 294"/>
              <a:gd name="T40" fmla="*/ 83 w 336"/>
              <a:gd name="T41" fmla="*/ 212 h 294"/>
              <a:gd name="T42" fmla="*/ 21 w 336"/>
              <a:gd name="T43" fmla="*/ 126 h 294"/>
              <a:gd name="T44" fmla="*/ 168 w 336"/>
              <a:gd name="T45" fmla="*/ 21 h 294"/>
              <a:gd name="T46" fmla="*/ 315 w 336"/>
              <a:gd name="T47" fmla="*/ 126 h 294"/>
              <a:gd name="T48" fmla="*/ 168 w 336"/>
              <a:gd name="T49" fmla="*/ 231 h 29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36" h="294">
                <a:moveTo>
                  <a:pt x="168" y="0"/>
                </a:moveTo>
                <a:cubicBezTo>
                  <a:pt x="75" y="0"/>
                  <a:pt x="0" y="56"/>
                  <a:pt x="0" y="126"/>
                </a:cubicBezTo>
                <a:cubicBezTo>
                  <a:pt x="0" y="169"/>
                  <a:pt x="29" y="208"/>
                  <a:pt x="74" y="230"/>
                </a:cubicBezTo>
                <a:cubicBezTo>
                  <a:pt x="74" y="231"/>
                  <a:pt x="74" y="231"/>
                  <a:pt x="74" y="231"/>
                </a:cubicBezTo>
                <a:cubicBezTo>
                  <a:pt x="74" y="250"/>
                  <a:pt x="59" y="270"/>
                  <a:pt x="53" y="281"/>
                </a:cubicBezTo>
                <a:cubicBezTo>
                  <a:pt x="53" y="281"/>
                  <a:pt x="53" y="281"/>
                  <a:pt x="53" y="281"/>
                </a:cubicBezTo>
                <a:cubicBezTo>
                  <a:pt x="53" y="282"/>
                  <a:pt x="53" y="283"/>
                  <a:pt x="53" y="284"/>
                </a:cubicBezTo>
                <a:cubicBezTo>
                  <a:pt x="53" y="290"/>
                  <a:pt x="57" y="294"/>
                  <a:pt x="62" y="294"/>
                </a:cubicBezTo>
                <a:cubicBezTo>
                  <a:pt x="63" y="294"/>
                  <a:pt x="65" y="294"/>
                  <a:pt x="65" y="294"/>
                </a:cubicBezTo>
                <a:cubicBezTo>
                  <a:pt x="98" y="288"/>
                  <a:pt x="128" y="258"/>
                  <a:pt x="136" y="250"/>
                </a:cubicBezTo>
                <a:cubicBezTo>
                  <a:pt x="146" y="251"/>
                  <a:pt x="157" y="252"/>
                  <a:pt x="168" y="252"/>
                </a:cubicBezTo>
                <a:cubicBezTo>
                  <a:pt x="261" y="252"/>
                  <a:pt x="336" y="196"/>
                  <a:pt x="336" y="126"/>
                </a:cubicBezTo>
                <a:cubicBezTo>
                  <a:pt x="336" y="56"/>
                  <a:pt x="261" y="0"/>
                  <a:pt x="168" y="0"/>
                </a:cubicBezTo>
                <a:close/>
                <a:moveTo>
                  <a:pt x="168" y="231"/>
                </a:moveTo>
                <a:cubicBezTo>
                  <a:pt x="158" y="231"/>
                  <a:pt x="148" y="230"/>
                  <a:pt x="139" y="229"/>
                </a:cubicBezTo>
                <a:cubicBezTo>
                  <a:pt x="138" y="229"/>
                  <a:pt x="137" y="229"/>
                  <a:pt x="136" y="229"/>
                </a:cubicBezTo>
                <a:cubicBezTo>
                  <a:pt x="129" y="229"/>
                  <a:pt x="123" y="231"/>
                  <a:pt x="119" y="236"/>
                </a:cubicBezTo>
                <a:cubicBezTo>
                  <a:pt x="115" y="242"/>
                  <a:pt x="102" y="254"/>
                  <a:pt x="87" y="263"/>
                </a:cubicBezTo>
                <a:cubicBezTo>
                  <a:pt x="91" y="254"/>
                  <a:pt x="94" y="243"/>
                  <a:pt x="94" y="232"/>
                </a:cubicBezTo>
                <a:cubicBezTo>
                  <a:pt x="95" y="231"/>
                  <a:pt x="95" y="231"/>
                  <a:pt x="95" y="230"/>
                </a:cubicBezTo>
                <a:cubicBezTo>
                  <a:pt x="95" y="222"/>
                  <a:pt x="90" y="215"/>
                  <a:pt x="83" y="212"/>
                </a:cubicBezTo>
                <a:cubicBezTo>
                  <a:pt x="44" y="192"/>
                  <a:pt x="21" y="160"/>
                  <a:pt x="21" y="126"/>
                </a:cubicBezTo>
                <a:cubicBezTo>
                  <a:pt x="21" y="68"/>
                  <a:pt x="87" y="21"/>
                  <a:pt x="168" y="21"/>
                </a:cubicBezTo>
                <a:cubicBezTo>
                  <a:pt x="249" y="21"/>
                  <a:pt x="315" y="68"/>
                  <a:pt x="315" y="126"/>
                </a:cubicBezTo>
                <a:cubicBezTo>
                  <a:pt x="315" y="184"/>
                  <a:pt x="249" y="231"/>
                  <a:pt x="168" y="231"/>
                </a:cubicBezTo>
                <a:close/>
              </a:path>
            </a:pathLst>
          </a:custGeom>
          <a:solidFill>
            <a:schemeClr val="bg1"/>
          </a:solidFill>
          <a:ln>
            <a:noFill/>
          </a:ln>
        </p:spPr>
        <p:txBody>
          <a:bodyPr vert="horz" wrap="square" lIns="91440" tIns="45720" rIns="91440" bIns="45720" numCol="1" anchor="t" anchorCtr="0" compatLnSpc="1"/>
          <a:lstStyle/>
          <a:p>
            <a:endParaRPr lang="id-ID"/>
          </a:p>
        </p:txBody>
      </p:sp>
      <p:grpSp>
        <p:nvGrpSpPr>
          <p:cNvPr id="60" name="Group 83"/>
          <p:cNvGrpSpPr/>
          <p:nvPr/>
        </p:nvGrpSpPr>
        <p:grpSpPr>
          <a:xfrm>
            <a:off x="6434404" y="4415005"/>
            <a:ext cx="271522" cy="271522"/>
            <a:chOff x="-2771775" y="66675"/>
            <a:chExt cx="827087" cy="827088"/>
          </a:xfrm>
          <a:solidFill>
            <a:schemeClr val="bg1"/>
          </a:solidFill>
        </p:grpSpPr>
        <p:sp>
          <p:nvSpPr>
            <p:cNvPr id="61" name="Freeform 19"/>
            <p:cNvSpPr>
              <a:spLocks noEditPoints="1"/>
            </p:cNvSpPr>
            <p:nvPr/>
          </p:nvSpPr>
          <p:spPr bwMode="auto">
            <a:xfrm>
              <a:off x="-2771775" y="66675"/>
              <a:ext cx="827087" cy="827088"/>
            </a:xfrm>
            <a:custGeom>
              <a:gdLst>
                <a:gd name="T0" fmla="*/ 188 w 220"/>
                <a:gd name="T1" fmla="*/ 83 h 220"/>
                <a:gd name="T2" fmla="*/ 196 w 220"/>
                <a:gd name="T3" fmla="*/ 56 h 220"/>
                <a:gd name="T4" fmla="*/ 181 w 220"/>
                <a:gd name="T5" fmla="*/ 26 h 220"/>
                <a:gd name="T6" fmla="*/ 164 w 220"/>
                <a:gd name="T7" fmla="*/ 24 h 220"/>
                <a:gd name="T8" fmla="*/ 137 w 220"/>
                <a:gd name="T9" fmla="*/ 32 h 220"/>
                <a:gd name="T10" fmla="*/ 119 w 220"/>
                <a:gd name="T11" fmla="*/ 0 h 220"/>
                <a:gd name="T12" fmla="*/ 87 w 220"/>
                <a:gd name="T13" fmla="*/ 11 h 220"/>
                <a:gd name="T14" fmla="*/ 74 w 220"/>
                <a:gd name="T15" fmla="*/ 36 h 220"/>
                <a:gd name="T16" fmla="*/ 49 w 220"/>
                <a:gd name="T17" fmla="*/ 22 h 220"/>
                <a:gd name="T18" fmla="*/ 26 w 220"/>
                <a:gd name="T19" fmla="*/ 39 h 220"/>
                <a:gd name="T20" fmla="*/ 36 w 220"/>
                <a:gd name="T21" fmla="*/ 74 h 220"/>
                <a:gd name="T22" fmla="*/ 11 w 220"/>
                <a:gd name="T23" fmla="*/ 87 h 220"/>
                <a:gd name="T24" fmla="*/ 0 w 220"/>
                <a:gd name="T25" fmla="*/ 119 h 220"/>
                <a:gd name="T26" fmla="*/ 32 w 220"/>
                <a:gd name="T27" fmla="*/ 137 h 220"/>
                <a:gd name="T28" fmla="*/ 24 w 220"/>
                <a:gd name="T29" fmla="*/ 164 h 220"/>
                <a:gd name="T30" fmla="*/ 39 w 220"/>
                <a:gd name="T31" fmla="*/ 194 h 220"/>
                <a:gd name="T32" fmla="*/ 56 w 220"/>
                <a:gd name="T33" fmla="*/ 196 h 220"/>
                <a:gd name="T34" fmla="*/ 83 w 220"/>
                <a:gd name="T35" fmla="*/ 188 h 220"/>
                <a:gd name="T36" fmla="*/ 101 w 220"/>
                <a:gd name="T37" fmla="*/ 220 h 220"/>
                <a:gd name="T38" fmla="*/ 133 w 220"/>
                <a:gd name="T39" fmla="*/ 209 h 220"/>
                <a:gd name="T40" fmla="*/ 146 w 220"/>
                <a:gd name="T41" fmla="*/ 184 h 220"/>
                <a:gd name="T42" fmla="*/ 171 w 220"/>
                <a:gd name="T43" fmla="*/ 198 h 220"/>
                <a:gd name="T44" fmla="*/ 194 w 220"/>
                <a:gd name="T45" fmla="*/ 181 h 220"/>
                <a:gd name="T46" fmla="*/ 184 w 220"/>
                <a:gd name="T47" fmla="*/ 146 h 220"/>
                <a:gd name="T48" fmla="*/ 209 w 220"/>
                <a:gd name="T49" fmla="*/ 133 h 220"/>
                <a:gd name="T50" fmla="*/ 220 w 220"/>
                <a:gd name="T51" fmla="*/ 101 h 220"/>
                <a:gd name="T52" fmla="*/ 185 w 220"/>
                <a:gd name="T53" fmla="*/ 124 h 220"/>
                <a:gd name="T54" fmla="*/ 172 w 220"/>
                <a:gd name="T55" fmla="*/ 140 h 220"/>
                <a:gd name="T56" fmla="*/ 185 w 220"/>
                <a:gd name="T57" fmla="*/ 171 h 220"/>
                <a:gd name="T58" fmla="*/ 154 w 220"/>
                <a:gd name="T59" fmla="*/ 173 h 220"/>
                <a:gd name="T60" fmla="*/ 140 w 220"/>
                <a:gd name="T61" fmla="*/ 172 h 220"/>
                <a:gd name="T62" fmla="*/ 124 w 220"/>
                <a:gd name="T63" fmla="*/ 185 h 220"/>
                <a:gd name="T64" fmla="*/ 101 w 220"/>
                <a:gd name="T65" fmla="*/ 206 h 220"/>
                <a:gd name="T66" fmla="*/ 87 w 220"/>
                <a:gd name="T67" fmla="*/ 175 h 220"/>
                <a:gd name="T68" fmla="*/ 74 w 220"/>
                <a:gd name="T69" fmla="*/ 170 h 220"/>
                <a:gd name="T70" fmla="*/ 49 w 220"/>
                <a:gd name="T71" fmla="*/ 185 h 220"/>
                <a:gd name="T72" fmla="*/ 47 w 220"/>
                <a:gd name="T73" fmla="*/ 154 h 220"/>
                <a:gd name="T74" fmla="*/ 45 w 220"/>
                <a:gd name="T75" fmla="*/ 133 h 220"/>
                <a:gd name="T76" fmla="*/ 14 w 220"/>
                <a:gd name="T77" fmla="*/ 119 h 220"/>
                <a:gd name="T78" fmla="*/ 35 w 220"/>
                <a:gd name="T79" fmla="*/ 96 h 220"/>
                <a:gd name="T80" fmla="*/ 48 w 220"/>
                <a:gd name="T81" fmla="*/ 80 h 220"/>
                <a:gd name="T82" fmla="*/ 35 w 220"/>
                <a:gd name="T83" fmla="*/ 49 h 220"/>
                <a:gd name="T84" fmla="*/ 66 w 220"/>
                <a:gd name="T85" fmla="*/ 47 h 220"/>
                <a:gd name="T86" fmla="*/ 80 w 220"/>
                <a:gd name="T87" fmla="*/ 48 h 220"/>
                <a:gd name="T88" fmla="*/ 96 w 220"/>
                <a:gd name="T89" fmla="*/ 35 h 220"/>
                <a:gd name="T90" fmla="*/ 119 w 220"/>
                <a:gd name="T91" fmla="*/ 14 h 220"/>
                <a:gd name="T92" fmla="*/ 133 w 220"/>
                <a:gd name="T93" fmla="*/ 45 h 220"/>
                <a:gd name="T94" fmla="*/ 146 w 220"/>
                <a:gd name="T95" fmla="*/ 50 h 220"/>
                <a:gd name="T96" fmla="*/ 171 w 220"/>
                <a:gd name="T97" fmla="*/ 35 h 220"/>
                <a:gd name="T98" fmla="*/ 173 w 220"/>
                <a:gd name="T99" fmla="*/ 66 h 220"/>
                <a:gd name="T100" fmla="*/ 175 w 220"/>
                <a:gd name="T101" fmla="*/ 87 h 220"/>
                <a:gd name="T102" fmla="*/ 206 w 220"/>
                <a:gd name="T103" fmla="*/ 101 h 220"/>
                <a:gd name="T104" fmla="*/ 185 w 220"/>
                <a:gd name="T105" fmla="*/ 124 h 22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0" h="220">
                  <a:moveTo>
                    <a:pt x="209" y="87"/>
                  </a:moveTo>
                  <a:cubicBezTo>
                    <a:pt x="188" y="83"/>
                    <a:pt x="188" y="83"/>
                    <a:pt x="188" y="83"/>
                  </a:cubicBezTo>
                  <a:cubicBezTo>
                    <a:pt x="187" y="80"/>
                    <a:pt x="186" y="77"/>
                    <a:pt x="184" y="74"/>
                  </a:cubicBezTo>
                  <a:cubicBezTo>
                    <a:pt x="196" y="56"/>
                    <a:pt x="196" y="56"/>
                    <a:pt x="196" y="56"/>
                  </a:cubicBezTo>
                  <a:cubicBezTo>
                    <a:pt x="200" y="51"/>
                    <a:pt x="199" y="43"/>
                    <a:pt x="194" y="39"/>
                  </a:cubicBezTo>
                  <a:cubicBezTo>
                    <a:pt x="181" y="26"/>
                    <a:pt x="181" y="26"/>
                    <a:pt x="181" y="26"/>
                  </a:cubicBezTo>
                  <a:cubicBezTo>
                    <a:pt x="179" y="23"/>
                    <a:pt x="175" y="22"/>
                    <a:pt x="171" y="22"/>
                  </a:cubicBezTo>
                  <a:cubicBezTo>
                    <a:pt x="169" y="22"/>
                    <a:pt x="166" y="22"/>
                    <a:pt x="164" y="24"/>
                  </a:cubicBezTo>
                  <a:cubicBezTo>
                    <a:pt x="146" y="36"/>
                    <a:pt x="146" y="36"/>
                    <a:pt x="146" y="36"/>
                  </a:cubicBezTo>
                  <a:cubicBezTo>
                    <a:pt x="143" y="34"/>
                    <a:pt x="140" y="33"/>
                    <a:pt x="137" y="32"/>
                  </a:cubicBezTo>
                  <a:cubicBezTo>
                    <a:pt x="133" y="11"/>
                    <a:pt x="133" y="11"/>
                    <a:pt x="133" y="11"/>
                  </a:cubicBezTo>
                  <a:cubicBezTo>
                    <a:pt x="132" y="5"/>
                    <a:pt x="126" y="0"/>
                    <a:pt x="119" y="0"/>
                  </a:cubicBezTo>
                  <a:cubicBezTo>
                    <a:pt x="101" y="0"/>
                    <a:pt x="101" y="0"/>
                    <a:pt x="101" y="0"/>
                  </a:cubicBezTo>
                  <a:cubicBezTo>
                    <a:pt x="94" y="0"/>
                    <a:pt x="88" y="5"/>
                    <a:pt x="87" y="11"/>
                  </a:cubicBezTo>
                  <a:cubicBezTo>
                    <a:pt x="83" y="32"/>
                    <a:pt x="83" y="32"/>
                    <a:pt x="83" y="32"/>
                  </a:cubicBezTo>
                  <a:cubicBezTo>
                    <a:pt x="80" y="33"/>
                    <a:pt x="77" y="34"/>
                    <a:pt x="74" y="36"/>
                  </a:cubicBezTo>
                  <a:cubicBezTo>
                    <a:pt x="56" y="24"/>
                    <a:pt x="56" y="24"/>
                    <a:pt x="56" y="24"/>
                  </a:cubicBezTo>
                  <a:cubicBezTo>
                    <a:pt x="54" y="22"/>
                    <a:pt x="51" y="22"/>
                    <a:pt x="49" y="22"/>
                  </a:cubicBezTo>
                  <a:cubicBezTo>
                    <a:pt x="45" y="22"/>
                    <a:pt x="41" y="23"/>
                    <a:pt x="39" y="26"/>
                  </a:cubicBezTo>
                  <a:cubicBezTo>
                    <a:pt x="26" y="39"/>
                    <a:pt x="26" y="39"/>
                    <a:pt x="26" y="39"/>
                  </a:cubicBezTo>
                  <a:cubicBezTo>
                    <a:pt x="21" y="43"/>
                    <a:pt x="20" y="51"/>
                    <a:pt x="24" y="56"/>
                  </a:cubicBezTo>
                  <a:cubicBezTo>
                    <a:pt x="36" y="74"/>
                    <a:pt x="36" y="74"/>
                    <a:pt x="36" y="74"/>
                  </a:cubicBezTo>
                  <a:cubicBezTo>
                    <a:pt x="34" y="77"/>
                    <a:pt x="33" y="80"/>
                    <a:pt x="32" y="83"/>
                  </a:cubicBezTo>
                  <a:cubicBezTo>
                    <a:pt x="11" y="87"/>
                    <a:pt x="11" y="87"/>
                    <a:pt x="11" y="87"/>
                  </a:cubicBezTo>
                  <a:cubicBezTo>
                    <a:pt x="5" y="88"/>
                    <a:pt x="0" y="94"/>
                    <a:pt x="0" y="101"/>
                  </a:cubicBezTo>
                  <a:cubicBezTo>
                    <a:pt x="0" y="119"/>
                    <a:pt x="0" y="119"/>
                    <a:pt x="0" y="119"/>
                  </a:cubicBezTo>
                  <a:cubicBezTo>
                    <a:pt x="0" y="126"/>
                    <a:pt x="5" y="132"/>
                    <a:pt x="11" y="133"/>
                  </a:cubicBezTo>
                  <a:cubicBezTo>
                    <a:pt x="32" y="137"/>
                    <a:pt x="32" y="137"/>
                    <a:pt x="32" y="137"/>
                  </a:cubicBezTo>
                  <a:cubicBezTo>
                    <a:pt x="33" y="140"/>
                    <a:pt x="34" y="143"/>
                    <a:pt x="36" y="146"/>
                  </a:cubicBezTo>
                  <a:cubicBezTo>
                    <a:pt x="24" y="164"/>
                    <a:pt x="24" y="164"/>
                    <a:pt x="24" y="164"/>
                  </a:cubicBezTo>
                  <a:cubicBezTo>
                    <a:pt x="20" y="169"/>
                    <a:pt x="21" y="177"/>
                    <a:pt x="26" y="181"/>
                  </a:cubicBezTo>
                  <a:cubicBezTo>
                    <a:pt x="39" y="194"/>
                    <a:pt x="39" y="194"/>
                    <a:pt x="39" y="194"/>
                  </a:cubicBezTo>
                  <a:cubicBezTo>
                    <a:pt x="41" y="197"/>
                    <a:pt x="45" y="198"/>
                    <a:pt x="49" y="198"/>
                  </a:cubicBezTo>
                  <a:cubicBezTo>
                    <a:pt x="51" y="198"/>
                    <a:pt x="54" y="198"/>
                    <a:pt x="56" y="196"/>
                  </a:cubicBezTo>
                  <a:cubicBezTo>
                    <a:pt x="74" y="184"/>
                    <a:pt x="74" y="184"/>
                    <a:pt x="74" y="184"/>
                  </a:cubicBezTo>
                  <a:cubicBezTo>
                    <a:pt x="77" y="186"/>
                    <a:pt x="80" y="187"/>
                    <a:pt x="83" y="188"/>
                  </a:cubicBezTo>
                  <a:cubicBezTo>
                    <a:pt x="87" y="209"/>
                    <a:pt x="87" y="209"/>
                    <a:pt x="87" y="209"/>
                  </a:cubicBezTo>
                  <a:cubicBezTo>
                    <a:pt x="88" y="215"/>
                    <a:pt x="94" y="220"/>
                    <a:pt x="101" y="220"/>
                  </a:cubicBezTo>
                  <a:cubicBezTo>
                    <a:pt x="119" y="220"/>
                    <a:pt x="119" y="220"/>
                    <a:pt x="119" y="220"/>
                  </a:cubicBezTo>
                  <a:cubicBezTo>
                    <a:pt x="126" y="220"/>
                    <a:pt x="132" y="215"/>
                    <a:pt x="133" y="209"/>
                  </a:cubicBezTo>
                  <a:cubicBezTo>
                    <a:pt x="137" y="188"/>
                    <a:pt x="137" y="188"/>
                    <a:pt x="137" y="188"/>
                  </a:cubicBezTo>
                  <a:cubicBezTo>
                    <a:pt x="140" y="187"/>
                    <a:pt x="143" y="186"/>
                    <a:pt x="146" y="184"/>
                  </a:cubicBezTo>
                  <a:cubicBezTo>
                    <a:pt x="164" y="196"/>
                    <a:pt x="164" y="196"/>
                    <a:pt x="164" y="196"/>
                  </a:cubicBezTo>
                  <a:cubicBezTo>
                    <a:pt x="166" y="198"/>
                    <a:pt x="169" y="198"/>
                    <a:pt x="171" y="198"/>
                  </a:cubicBezTo>
                  <a:cubicBezTo>
                    <a:pt x="175" y="198"/>
                    <a:pt x="179" y="197"/>
                    <a:pt x="181" y="194"/>
                  </a:cubicBezTo>
                  <a:cubicBezTo>
                    <a:pt x="194" y="181"/>
                    <a:pt x="194" y="181"/>
                    <a:pt x="194" y="181"/>
                  </a:cubicBezTo>
                  <a:cubicBezTo>
                    <a:pt x="199" y="177"/>
                    <a:pt x="200" y="169"/>
                    <a:pt x="196" y="164"/>
                  </a:cubicBezTo>
                  <a:cubicBezTo>
                    <a:pt x="184" y="146"/>
                    <a:pt x="184" y="146"/>
                    <a:pt x="184" y="146"/>
                  </a:cubicBezTo>
                  <a:cubicBezTo>
                    <a:pt x="186" y="143"/>
                    <a:pt x="187" y="140"/>
                    <a:pt x="188" y="137"/>
                  </a:cubicBezTo>
                  <a:cubicBezTo>
                    <a:pt x="209" y="133"/>
                    <a:pt x="209" y="133"/>
                    <a:pt x="209" y="133"/>
                  </a:cubicBezTo>
                  <a:cubicBezTo>
                    <a:pt x="215" y="132"/>
                    <a:pt x="220" y="126"/>
                    <a:pt x="220" y="119"/>
                  </a:cubicBezTo>
                  <a:cubicBezTo>
                    <a:pt x="220" y="101"/>
                    <a:pt x="220" y="101"/>
                    <a:pt x="220" y="101"/>
                  </a:cubicBezTo>
                  <a:cubicBezTo>
                    <a:pt x="220" y="94"/>
                    <a:pt x="215" y="88"/>
                    <a:pt x="209" y="87"/>
                  </a:cubicBezTo>
                  <a:close/>
                  <a:moveTo>
                    <a:pt x="185" y="124"/>
                  </a:moveTo>
                  <a:cubicBezTo>
                    <a:pt x="180" y="125"/>
                    <a:pt x="176" y="128"/>
                    <a:pt x="175" y="133"/>
                  </a:cubicBezTo>
                  <a:cubicBezTo>
                    <a:pt x="174" y="135"/>
                    <a:pt x="173" y="138"/>
                    <a:pt x="172" y="140"/>
                  </a:cubicBezTo>
                  <a:cubicBezTo>
                    <a:pt x="170" y="144"/>
                    <a:pt x="170" y="149"/>
                    <a:pt x="173" y="154"/>
                  </a:cubicBezTo>
                  <a:cubicBezTo>
                    <a:pt x="185" y="171"/>
                    <a:pt x="185" y="171"/>
                    <a:pt x="185" y="171"/>
                  </a:cubicBezTo>
                  <a:cubicBezTo>
                    <a:pt x="171" y="185"/>
                    <a:pt x="171" y="185"/>
                    <a:pt x="171" y="185"/>
                  </a:cubicBezTo>
                  <a:cubicBezTo>
                    <a:pt x="154" y="173"/>
                    <a:pt x="154" y="173"/>
                    <a:pt x="154" y="173"/>
                  </a:cubicBezTo>
                  <a:cubicBezTo>
                    <a:pt x="151" y="171"/>
                    <a:pt x="149" y="170"/>
                    <a:pt x="146" y="170"/>
                  </a:cubicBezTo>
                  <a:cubicBezTo>
                    <a:pt x="144" y="170"/>
                    <a:pt x="142" y="171"/>
                    <a:pt x="140" y="172"/>
                  </a:cubicBezTo>
                  <a:cubicBezTo>
                    <a:pt x="138" y="173"/>
                    <a:pt x="135" y="174"/>
                    <a:pt x="133" y="175"/>
                  </a:cubicBezTo>
                  <a:cubicBezTo>
                    <a:pt x="128" y="176"/>
                    <a:pt x="125" y="180"/>
                    <a:pt x="124" y="185"/>
                  </a:cubicBezTo>
                  <a:cubicBezTo>
                    <a:pt x="119" y="206"/>
                    <a:pt x="119" y="206"/>
                    <a:pt x="119" y="206"/>
                  </a:cubicBezTo>
                  <a:cubicBezTo>
                    <a:pt x="101" y="206"/>
                    <a:pt x="101" y="206"/>
                    <a:pt x="101" y="206"/>
                  </a:cubicBezTo>
                  <a:cubicBezTo>
                    <a:pt x="96" y="185"/>
                    <a:pt x="96" y="185"/>
                    <a:pt x="96" y="185"/>
                  </a:cubicBezTo>
                  <a:cubicBezTo>
                    <a:pt x="95" y="180"/>
                    <a:pt x="92" y="176"/>
                    <a:pt x="87" y="175"/>
                  </a:cubicBezTo>
                  <a:cubicBezTo>
                    <a:pt x="85" y="174"/>
                    <a:pt x="82" y="173"/>
                    <a:pt x="80" y="172"/>
                  </a:cubicBezTo>
                  <a:cubicBezTo>
                    <a:pt x="78" y="171"/>
                    <a:pt x="76" y="170"/>
                    <a:pt x="74" y="170"/>
                  </a:cubicBezTo>
                  <a:cubicBezTo>
                    <a:pt x="71" y="170"/>
                    <a:pt x="69" y="171"/>
                    <a:pt x="66" y="173"/>
                  </a:cubicBezTo>
                  <a:cubicBezTo>
                    <a:pt x="49" y="185"/>
                    <a:pt x="49" y="185"/>
                    <a:pt x="49" y="185"/>
                  </a:cubicBezTo>
                  <a:cubicBezTo>
                    <a:pt x="35" y="171"/>
                    <a:pt x="35" y="171"/>
                    <a:pt x="35" y="171"/>
                  </a:cubicBezTo>
                  <a:cubicBezTo>
                    <a:pt x="47" y="154"/>
                    <a:pt x="47" y="154"/>
                    <a:pt x="47" y="154"/>
                  </a:cubicBezTo>
                  <a:cubicBezTo>
                    <a:pt x="50" y="149"/>
                    <a:pt x="50" y="144"/>
                    <a:pt x="48" y="140"/>
                  </a:cubicBezTo>
                  <a:cubicBezTo>
                    <a:pt x="47" y="138"/>
                    <a:pt x="46" y="135"/>
                    <a:pt x="45" y="133"/>
                  </a:cubicBezTo>
                  <a:cubicBezTo>
                    <a:pt x="44" y="128"/>
                    <a:pt x="40" y="125"/>
                    <a:pt x="35" y="124"/>
                  </a:cubicBezTo>
                  <a:cubicBezTo>
                    <a:pt x="14" y="119"/>
                    <a:pt x="14" y="119"/>
                    <a:pt x="14" y="119"/>
                  </a:cubicBezTo>
                  <a:cubicBezTo>
                    <a:pt x="14" y="101"/>
                    <a:pt x="14" y="101"/>
                    <a:pt x="14" y="101"/>
                  </a:cubicBezTo>
                  <a:cubicBezTo>
                    <a:pt x="35" y="96"/>
                    <a:pt x="35" y="96"/>
                    <a:pt x="35" y="96"/>
                  </a:cubicBezTo>
                  <a:cubicBezTo>
                    <a:pt x="40" y="95"/>
                    <a:pt x="44" y="92"/>
                    <a:pt x="45" y="87"/>
                  </a:cubicBezTo>
                  <a:cubicBezTo>
                    <a:pt x="46" y="85"/>
                    <a:pt x="47" y="82"/>
                    <a:pt x="48" y="80"/>
                  </a:cubicBezTo>
                  <a:cubicBezTo>
                    <a:pt x="50" y="76"/>
                    <a:pt x="50" y="71"/>
                    <a:pt x="47" y="66"/>
                  </a:cubicBezTo>
                  <a:cubicBezTo>
                    <a:pt x="35" y="49"/>
                    <a:pt x="35" y="49"/>
                    <a:pt x="35" y="49"/>
                  </a:cubicBezTo>
                  <a:cubicBezTo>
                    <a:pt x="49" y="35"/>
                    <a:pt x="49" y="35"/>
                    <a:pt x="49" y="35"/>
                  </a:cubicBezTo>
                  <a:cubicBezTo>
                    <a:pt x="66" y="47"/>
                    <a:pt x="66" y="47"/>
                    <a:pt x="66" y="47"/>
                  </a:cubicBezTo>
                  <a:cubicBezTo>
                    <a:pt x="69" y="49"/>
                    <a:pt x="71" y="50"/>
                    <a:pt x="74" y="50"/>
                  </a:cubicBezTo>
                  <a:cubicBezTo>
                    <a:pt x="76" y="50"/>
                    <a:pt x="78" y="49"/>
                    <a:pt x="80" y="48"/>
                  </a:cubicBezTo>
                  <a:cubicBezTo>
                    <a:pt x="82" y="47"/>
                    <a:pt x="85" y="46"/>
                    <a:pt x="87" y="45"/>
                  </a:cubicBezTo>
                  <a:cubicBezTo>
                    <a:pt x="92" y="44"/>
                    <a:pt x="95" y="40"/>
                    <a:pt x="96" y="35"/>
                  </a:cubicBezTo>
                  <a:cubicBezTo>
                    <a:pt x="101" y="14"/>
                    <a:pt x="101" y="14"/>
                    <a:pt x="101" y="14"/>
                  </a:cubicBezTo>
                  <a:cubicBezTo>
                    <a:pt x="119" y="14"/>
                    <a:pt x="119" y="14"/>
                    <a:pt x="119" y="14"/>
                  </a:cubicBezTo>
                  <a:cubicBezTo>
                    <a:pt x="124" y="35"/>
                    <a:pt x="124" y="35"/>
                    <a:pt x="124" y="35"/>
                  </a:cubicBezTo>
                  <a:cubicBezTo>
                    <a:pt x="125" y="40"/>
                    <a:pt x="128" y="44"/>
                    <a:pt x="133" y="45"/>
                  </a:cubicBezTo>
                  <a:cubicBezTo>
                    <a:pt x="135" y="46"/>
                    <a:pt x="138" y="47"/>
                    <a:pt x="140" y="48"/>
                  </a:cubicBezTo>
                  <a:cubicBezTo>
                    <a:pt x="142" y="49"/>
                    <a:pt x="144" y="50"/>
                    <a:pt x="146" y="50"/>
                  </a:cubicBezTo>
                  <a:cubicBezTo>
                    <a:pt x="149" y="50"/>
                    <a:pt x="151" y="49"/>
                    <a:pt x="154" y="47"/>
                  </a:cubicBezTo>
                  <a:cubicBezTo>
                    <a:pt x="171" y="35"/>
                    <a:pt x="171" y="35"/>
                    <a:pt x="171" y="35"/>
                  </a:cubicBezTo>
                  <a:cubicBezTo>
                    <a:pt x="185" y="49"/>
                    <a:pt x="185" y="49"/>
                    <a:pt x="185" y="49"/>
                  </a:cubicBezTo>
                  <a:cubicBezTo>
                    <a:pt x="173" y="66"/>
                    <a:pt x="173" y="66"/>
                    <a:pt x="173" y="66"/>
                  </a:cubicBezTo>
                  <a:cubicBezTo>
                    <a:pt x="170" y="71"/>
                    <a:pt x="170" y="76"/>
                    <a:pt x="172" y="80"/>
                  </a:cubicBezTo>
                  <a:cubicBezTo>
                    <a:pt x="173" y="82"/>
                    <a:pt x="174" y="85"/>
                    <a:pt x="175" y="87"/>
                  </a:cubicBezTo>
                  <a:cubicBezTo>
                    <a:pt x="176" y="92"/>
                    <a:pt x="180" y="95"/>
                    <a:pt x="185" y="96"/>
                  </a:cubicBezTo>
                  <a:cubicBezTo>
                    <a:pt x="206" y="101"/>
                    <a:pt x="206" y="101"/>
                    <a:pt x="206" y="101"/>
                  </a:cubicBezTo>
                  <a:cubicBezTo>
                    <a:pt x="206" y="119"/>
                    <a:pt x="206" y="119"/>
                    <a:pt x="206" y="119"/>
                  </a:cubicBezTo>
                  <a:lnTo>
                    <a:pt x="185" y="1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62" name="Freeform 20"/>
            <p:cNvSpPr>
              <a:spLocks noEditPoints="1"/>
            </p:cNvSpPr>
            <p:nvPr/>
          </p:nvSpPr>
          <p:spPr bwMode="auto">
            <a:xfrm>
              <a:off x="-2538413" y="300038"/>
              <a:ext cx="360362" cy="360363"/>
            </a:xfrm>
            <a:custGeom>
              <a:gdLst>
                <a:gd name="T0" fmla="*/ 48 w 96"/>
                <a:gd name="T1" fmla="*/ 0 h 96"/>
                <a:gd name="T2" fmla="*/ 0 w 96"/>
                <a:gd name="T3" fmla="*/ 48 h 96"/>
                <a:gd name="T4" fmla="*/ 48 w 96"/>
                <a:gd name="T5" fmla="*/ 96 h 96"/>
                <a:gd name="T6" fmla="*/ 96 w 96"/>
                <a:gd name="T7" fmla="*/ 48 h 96"/>
                <a:gd name="T8" fmla="*/ 48 w 96"/>
                <a:gd name="T9" fmla="*/ 0 h 96"/>
                <a:gd name="T10" fmla="*/ 48 w 96"/>
                <a:gd name="T11" fmla="*/ 90 h 96"/>
                <a:gd name="T12" fmla="*/ 6 w 96"/>
                <a:gd name="T13" fmla="*/ 48 h 96"/>
                <a:gd name="T14" fmla="*/ 48 w 96"/>
                <a:gd name="T15" fmla="*/ 6 h 96"/>
                <a:gd name="T16" fmla="*/ 90 w 96"/>
                <a:gd name="T17" fmla="*/ 48 h 96"/>
                <a:gd name="T18" fmla="*/ 48 w 96"/>
                <a:gd name="T19" fmla="*/ 90 h 9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48" y="0"/>
                  </a:moveTo>
                  <a:cubicBezTo>
                    <a:pt x="21" y="0"/>
                    <a:pt x="0" y="21"/>
                    <a:pt x="0" y="48"/>
                  </a:cubicBezTo>
                  <a:cubicBezTo>
                    <a:pt x="0" y="75"/>
                    <a:pt x="21" y="96"/>
                    <a:pt x="48" y="96"/>
                  </a:cubicBezTo>
                  <a:cubicBezTo>
                    <a:pt x="75" y="96"/>
                    <a:pt x="96" y="75"/>
                    <a:pt x="96" y="48"/>
                  </a:cubicBezTo>
                  <a:cubicBezTo>
                    <a:pt x="96" y="21"/>
                    <a:pt x="75" y="0"/>
                    <a:pt x="48" y="0"/>
                  </a:cubicBezTo>
                  <a:close/>
                  <a:moveTo>
                    <a:pt x="48" y="90"/>
                  </a:moveTo>
                  <a:cubicBezTo>
                    <a:pt x="25" y="90"/>
                    <a:pt x="6" y="71"/>
                    <a:pt x="6" y="48"/>
                  </a:cubicBezTo>
                  <a:cubicBezTo>
                    <a:pt x="6" y="25"/>
                    <a:pt x="25" y="6"/>
                    <a:pt x="48" y="6"/>
                  </a:cubicBezTo>
                  <a:cubicBezTo>
                    <a:pt x="71" y="6"/>
                    <a:pt x="90" y="25"/>
                    <a:pt x="90" y="48"/>
                  </a:cubicBezTo>
                  <a:cubicBezTo>
                    <a:pt x="90" y="71"/>
                    <a:pt x="71" y="90"/>
                    <a:pt x="48" y="9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63" name="Freeform 21"/>
            <p:cNvSpPr>
              <a:spLocks noEditPoints="1"/>
            </p:cNvSpPr>
            <p:nvPr/>
          </p:nvSpPr>
          <p:spPr bwMode="auto">
            <a:xfrm>
              <a:off x="-2460625" y="374650"/>
              <a:ext cx="207962" cy="206375"/>
            </a:xfrm>
            <a:custGeom>
              <a:gdLst>
                <a:gd name="T0" fmla="*/ 27 w 55"/>
                <a:gd name="T1" fmla="*/ 0 h 55"/>
                <a:gd name="T2" fmla="*/ 0 w 55"/>
                <a:gd name="T3" fmla="*/ 28 h 55"/>
                <a:gd name="T4" fmla="*/ 27 w 55"/>
                <a:gd name="T5" fmla="*/ 55 h 55"/>
                <a:gd name="T6" fmla="*/ 55 w 55"/>
                <a:gd name="T7" fmla="*/ 28 h 55"/>
                <a:gd name="T8" fmla="*/ 27 w 55"/>
                <a:gd name="T9" fmla="*/ 0 h 55"/>
                <a:gd name="T10" fmla="*/ 27 w 55"/>
                <a:gd name="T11" fmla="*/ 49 h 55"/>
                <a:gd name="T12" fmla="*/ 6 w 55"/>
                <a:gd name="T13" fmla="*/ 28 h 55"/>
                <a:gd name="T14" fmla="*/ 27 w 55"/>
                <a:gd name="T15" fmla="*/ 7 h 55"/>
                <a:gd name="T16" fmla="*/ 48 w 55"/>
                <a:gd name="T17" fmla="*/ 28 h 55"/>
                <a:gd name="T18" fmla="*/ 27 w 55"/>
                <a:gd name="T19" fmla="*/ 49 h 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 h="55">
                  <a:moveTo>
                    <a:pt x="27" y="0"/>
                  </a:moveTo>
                  <a:cubicBezTo>
                    <a:pt x="12" y="0"/>
                    <a:pt x="0" y="13"/>
                    <a:pt x="0" y="28"/>
                  </a:cubicBezTo>
                  <a:cubicBezTo>
                    <a:pt x="0" y="43"/>
                    <a:pt x="12" y="55"/>
                    <a:pt x="27" y="55"/>
                  </a:cubicBezTo>
                  <a:cubicBezTo>
                    <a:pt x="42" y="55"/>
                    <a:pt x="55" y="43"/>
                    <a:pt x="55" y="28"/>
                  </a:cubicBezTo>
                  <a:cubicBezTo>
                    <a:pt x="55" y="13"/>
                    <a:pt x="42" y="0"/>
                    <a:pt x="27" y="0"/>
                  </a:cubicBezTo>
                  <a:close/>
                  <a:moveTo>
                    <a:pt x="27" y="49"/>
                  </a:moveTo>
                  <a:cubicBezTo>
                    <a:pt x="16" y="49"/>
                    <a:pt x="6" y="39"/>
                    <a:pt x="6" y="28"/>
                  </a:cubicBezTo>
                  <a:cubicBezTo>
                    <a:pt x="6" y="17"/>
                    <a:pt x="16" y="7"/>
                    <a:pt x="27" y="7"/>
                  </a:cubicBezTo>
                  <a:cubicBezTo>
                    <a:pt x="38" y="7"/>
                    <a:pt x="48" y="17"/>
                    <a:pt x="48" y="28"/>
                  </a:cubicBezTo>
                  <a:cubicBezTo>
                    <a:pt x="48" y="39"/>
                    <a:pt x="38" y="49"/>
                    <a:pt x="27"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grpSp>
        <p:nvGrpSpPr>
          <p:cNvPr id="68" name="Группа 23"/>
          <p:cNvGrpSpPr/>
          <p:nvPr/>
        </p:nvGrpSpPr>
        <p:grpSpPr>
          <a:xfrm>
            <a:off x="6413602" y="2509082"/>
            <a:ext cx="310006" cy="270076"/>
            <a:chOff x="4400550" y="1949450"/>
            <a:chExt cx="3389313" cy="2952750"/>
          </a:xfrm>
          <a:solidFill>
            <a:schemeClr val="bg1"/>
          </a:solidFill>
        </p:grpSpPr>
        <p:sp>
          <p:nvSpPr>
            <p:cNvPr id="69" name="Freeform 449"/>
            <p:cNvSpPr/>
            <p:nvPr/>
          </p:nvSpPr>
          <p:spPr bwMode="auto">
            <a:xfrm>
              <a:off x="4400550" y="1949450"/>
              <a:ext cx="2254250" cy="866775"/>
            </a:xfrm>
            <a:custGeom>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ln>
          </p:spPr>
          <p:txBody>
            <a:bodyPr vert="horz" wrap="square" lIns="101600" tIns="50800" rIns="101600" bIns="50800" numCol="1" anchor="t" anchorCtr="0" compatLnSpc="1"/>
            <a:lstStyle/>
            <a:p>
              <a:endParaRPr lang="ru-RU" sz="1560"/>
            </a:p>
          </p:txBody>
        </p:sp>
        <p:sp>
          <p:nvSpPr>
            <p:cNvPr id="70" name="Freeform 450"/>
            <p:cNvSpPr/>
            <p:nvPr/>
          </p:nvSpPr>
          <p:spPr bwMode="auto">
            <a:xfrm>
              <a:off x="4400550" y="2689225"/>
              <a:ext cx="2254250" cy="554038"/>
            </a:xfrm>
            <a:custGeom>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ln>
          </p:spPr>
          <p:txBody>
            <a:bodyPr vert="horz" wrap="square" lIns="101600" tIns="50800" rIns="101600" bIns="50800" numCol="1" anchor="t" anchorCtr="0" compatLnSpc="1"/>
            <a:lstStyle/>
            <a:p>
              <a:endParaRPr lang="ru-RU" sz="1560"/>
            </a:p>
          </p:txBody>
        </p:sp>
        <p:sp>
          <p:nvSpPr>
            <p:cNvPr id="71" name="Freeform 451"/>
            <p:cNvSpPr/>
            <p:nvPr/>
          </p:nvSpPr>
          <p:spPr bwMode="auto">
            <a:xfrm>
              <a:off x="4400550" y="3983038"/>
              <a:ext cx="1557338" cy="546100"/>
            </a:xfrm>
            <a:custGeom>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ln>
          </p:spPr>
          <p:txBody>
            <a:bodyPr vert="horz" wrap="square" lIns="101600" tIns="50800" rIns="101600" bIns="50800" numCol="1" anchor="t" anchorCtr="0" compatLnSpc="1"/>
            <a:lstStyle/>
            <a:p>
              <a:endParaRPr lang="ru-RU" sz="1560"/>
            </a:p>
          </p:txBody>
        </p:sp>
        <p:sp>
          <p:nvSpPr>
            <p:cNvPr id="72" name="Freeform 452"/>
            <p:cNvSpPr/>
            <p:nvPr/>
          </p:nvSpPr>
          <p:spPr bwMode="auto">
            <a:xfrm>
              <a:off x="4400550" y="3551238"/>
              <a:ext cx="1455738" cy="549275"/>
            </a:xfrm>
            <a:custGeom>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2"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ln>
          </p:spPr>
          <p:txBody>
            <a:bodyPr vert="horz" wrap="square" lIns="101600" tIns="50800" rIns="101600" bIns="50800" numCol="1" anchor="t" anchorCtr="0" compatLnSpc="1"/>
            <a:lstStyle/>
            <a:p>
              <a:endParaRPr lang="ru-RU" sz="1560"/>
            </a:p>
          </p:txBody>
        </p:sp>
        <p:sp>
          <p:nvSpPr>
            <p:cNvPr id="73" name="Freeform 453"/>
            <p:cNvSpPr/>
            <p:nvPr/>
          </p:nvSpPr>
          <p:spPr bwMode="auto">
            <a:xfrm>
              <a:off x="4400550" y="3119438"/>
              <a:ext cx="1754188" cy="552450"/>
            </a:xfrm>
            <a:custGeom>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ln>
          </p:spPr>
          <p:txBody>
            <a:bodyPr vert="horz" wrap="square" lIns="101600" tIns="50800" rIns="101600" bIns="50800" numCol="1" anchor="t" anchorCtr="0" compatLnSpc="1"/>
            <a:lstStyle/>
            <a:p>
              <a:endParaRPr lang="ru-RU" sz="1560"/>
            </a:p>
          </p:txBody>
        </p:sp>
        <p:sp>
          <p:nvSpPr>
            <p:cNvPr id="74" name="Freeform 454"/>
            <p:cNvSpPr/>
            <p:nvPr/>
          </p:nvSpPr>
          <p:spPr bwMode="auto">
            <a:xfrm>
              <a:off x="6689725" y="3567113"/>
              <a:ext cx="454025" cy="925513"/>
            </a:xfrm>
            <a:custGeom>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ln>
          </p:spPr>
          <p:txBody>
            <a:bodyPr vert="horz" wrap="square" lIns="101600" tIns="50800" rIns="101600" bIns="50800" numCol="1" anchor="t" anchorCtr="0" compatLnSpc="1"/>
            <a:lstStyle/>
            <a:p>
              <a:endParaRPr lang="ru-RU" sz="1560"/>
            </a:p>
          </p:txBody>
        </p:sp>
        <p:sp>
          <p:nvSpPr>
            <p:cNvPr id="75" name="Freeform 455"/>
            <p:cNvSpPr>
              <a:spLocks noEditPoints="1"/>
            </p:cNvSpPr>
            <p:nvPr/>
          </p:nvSpPr>
          <p:spPr bwMode="auto">
            <a:xfrm>
              <a:off x="6043613" y="3155950"/>
              <a:ext cx="1746250" cy="1746250"/>
            </a:xfrm>
            <a:custGeom>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ln>
          </p:spPr>
          <p:txBody>
            <a:bodyPr vert="horz" wrap="square" lIns="101600" tIns="50800" rIns="101600" bIns="50800" numCol="1" anchor="t" anchorCtr="0" compatLnSpc="1"/>
            <a:lstStyle/>
            <a:p>
              <a:endParaRPr lang="ru-RU" sz="1560"/>
            </a:p>
          </p:txBody>
        </p:sp>
      </p:grpSp>
      <p:sp>
        <p:nvSpPr>
          <p:cNvPr id="77" name="Freeform 14"/>
          <p:cNvSpPr>
            <a:spLocks noEditPoints="1"/>
          </p:cNvSpPr>
          <p:nvPr/>
        </p:nvSpPr>
        <p:spPr bwMode="auto">
          <a:xfrm>
            <a:off x="2405897" y="2746853"/>
            <a:ext cx="513904" cy="513904"/>
          </a:xfrm>
          <a:custGeom>
            <a:gdLst>
              <a:gd name="T0" fmla="*/ 0 w 1232"/>
              <a:gd name="T1" fmla="*/ 616 h 1232"/>
              <a:gd name="T2" fmla="*/ 1232 w 1232"/>
              <a:gd name="T3" fmla="*/ 616 h 1232"/>
              <a:gd name="T4" fmla="*/ 1152 w 1232"/>
              <a:gd name="T5" fmla="*/ 596 h 1232"/>
              <a:gd name="T6" fmla="*/ 868 w 1232"/>
              <a:gd name="T7" fmla="*/ 347 h 1232"/>
              <a:gd name="T8" fmla="*/ 1152 w 1232"/>
              <a:gd name="T9" fmla="*/ 596 h 1232"/>
              <a:gd name="T10" fmla="*/ 432 w 1232"/>
              <a:gd name="T11" fmla="*/ 942 h 1232"/>
              <a:gd name="T12" fmla="*/ 596 w 1232"/>
              <a:gd name="T13" fmla="*/ 1152 h 1232"/>
              <a:gd name="T14" fmla="*/ 638 w 1232"/>
              <a:gd name="T15" fmla="*/ 81 h 1232"/>
              <a:gd name="T16" fmla="*/ 636 w 1232"/>
              <a:gd name="T17" fmla="*/ 357 h 1232"/>
              <a:gd name="T18" fmla="*/ 638 w 1232"/>
              <a:gd name="T19" fmla="*/ 81 h 1232"/>
              <a:gd name="T20" fmla="*/ 989 w 1232"/>
              <a:gd name="T21" fmla="*/ 231 h 1232"/>
              <a:gd name="T22" fmla="*/ 704 w 1232"/>
              <a:gd name="T23" fmla="*/ 87 h 1232"/>
              <a:gd name="T24" fmla="*/ 596 w 1232"/>
              <a:gd name="T25" fmla="*/ 357 h 1232"/>
              <a:gd name="T26" fmla="*/ 594 w 1232"/>
              <a:gd name="T27" fmla="*/ 81 h 1232"/>
              <a:gd name="T28" fmla="*/ 379 w 1232"/>
              <a:gd name="T29" fmla="*/ 310 h 1232"/>
              <a:gd name="T30" fmla="*/ 528 w 1232"/>
              <a:gd name="T31" fmla="*/ 87 h 1232"/>
              <a:gd name="T32" fmla="*/ 402 w 1232"/>
              <a:gd name="T33" fmla="*/ 361 h 1232"/>
              <a:gd name="T34" fmla="*/ 596 w 1232"/>
              <a:gd name="T35" fmla="*/ 596 h 1232"/>
              <a:gd name="T36" fmla="*/ 402 w 1232"/>
              <a:gd name="T37" fmla="*/ 361 h 1232"/>
              <a:gd name="T38" fmla="*/ 596 w 1232"/>
              <a:gd name="T39" fmla="*/ 875 h 1232"/>
              <a:gd name="T40" fmla="*/ 359 w 1232"/>
              <a:gd name="T41" fmla="*/ 636 h 1232"/>
              <a:gd name="T42" fmla="*/ 528 w 1232"/>
              <a:gd name="T43" fmla="*/ 1145 h 1232"/>
              <a:gd name="T44" fmla="*/ 394 w 1232"/>
              <a:gd name="T45" fmla="*/ 956 h 1232"/>
              <a:gd name="T46" fmla="*/ 636 w 1232"/>
              <a:gd name="T47" fmla="*/ 1152 h 1232"/>
              <a:gd name="T48" fmla="*/ 800 w 1232"/>
              <a:gd name="T49" fmla="*/ 942 h 1232"/>
              <a:gd name="T50" fmla="*/ 636 w 1232"/>
              <a:gd name="T51" fmla="*/ 1152 h 1232"/>
              <a:gd name="T52" fmla="*/ 964 w 1232"/>
              <a:gd name="T53" fmla="*/ 1023 h 1232"/>
              <a:gd name="T54" fmla="*/ 838 w 1232"/>
              <a:gd name="T55" fmla="*/ 956 h 1232"/>
              <a:gd name="T56" fmla="*/ 636 w 1232"/>
              <a:gd name="T57" fmla="*/ 875 h 1232"/>
              <a:gd name="T58" fmla="*/ 873 w 1232"/>
              <a:gd name="T59" fmla="*/ 636 h 1232"/>
              <a:gd name="T60" fmla="*/ 636 w 1232"/>
              <a:gd name="T61" fmla="*/ 596 h 1232"/>
              <a:gd name="T62" fmla="*/ 830 w 1232"/>
              <a:gd name="T63" fmla="*/ 361 h 1232"/>
              <a:gd name="T64" fmla="*/ 636 w 1232"/>
              <a:gd name="T65" fmla="*/ 596 h 1232"/>
              <a:gd name="T66" fmla="*/ 364 w 1232"/>
              <a:gd name="T67" fmla="*/ 347 h 1232"/>
              <a:gd name="T68" fmla="*/ 80 w 1232"/>
              <a:gd name="T69" fmla="*/ 596 h 1232"/>
              <a:gd name="T70" fmla="*/ 80 w 1232"/>
              <a:gd name="T71" fmla="*/ 636 h 1232"/>
              <a:gd name="T72" fmla="*/ 379 w 1232"/>
              <a:gd name="T73" fmla="*/ 920 h 1232"/>
              <a:gd name="T74" fmla="*/ 80 w 1232"/>
              <a:gd name="T75" fmla="*/ 636 h 1232"/>
              <a:gd name="T76" fmla="*/ 853 w 1232"/>
              <a:gd name="T77" fmla="*/ 920 h 1232"/>
              <a:gd name="T78" fmla="*/ 1152 w 1232"/>
              <a:gd name="T79" fmla="*/ 636 h 123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32" h="1232">
                <a:moveTo>
                  <a:pt x="616" y="0"/>
                </a:moveTo>
                <a:cubicBezTo>
                  <a:pt x="276" y="0"/>
                  <a:pt x="0" y="276"/>
                  <a:pt x="0" y="616"/>
                </a:cubicBezTo>
                <a:cubicBezTo>
                  <a:pt x="0" y="956"/>
                  <a:pt x="276" y="1232"/>
                  <a:pt x="616" y="1232"/>
                </a:cubicBezTo>
                <a:cubicBezTo>
                  <a:pt x="956" y="1232"/>
                  <a:pt x="1232" y="956"/>
                  <a:pt x="1232" y="616"/>
                </a:cubicBezTo>
                <a:cubicBezTo>
                  <a:pt x="1232" y="276"/>
                  <a:pt x="956" y="0"/>
                  <a:pt x="616" y="0"/>
                </a:cubicBezTo>
                <a:close/>
                <a:moveTo>
                  <a:pt x="1152" y="596"/>
                </a:moveTo>
                <a:cubicBezTo>
                  <a:pt x="913" y="596"/>
                  <a:pt x="913" y="596"/>
                  <a:pt x="913" y="596"/>
                </a:cubicBezTo>
                <a:cubicBezTo>
                  <a:pt x="911" y="508"/>
                  <a:pt x="895" y="424"/>
                  <a:pt x="868" y="347"/>
                </a:cubicBezTo>
                <a:cubicBezTo>
                  <a:pt x="921" y="325"/>
                  <a:pt x="971" y="295"/>
                  <a:pt x="1016" y="260"/>
                </a:cubicBezTo>
                <a:cubicBezTo>
                  <a:pt x="1096" y="350"/>
                  <a:pt x="1147" y="467"/>
                  <a:pt x="1152" y="596"/>
                </a:cubicBezTo>
                <a:close/>
                <a:moveTo>
                  <a:pt x="594" y="1151"/>
                </a:moveTo>
                <a:cubicBezTo>
                  <a:pt x="528" y="1096"/>
                  <a:pt x="473" y="1025"/>
                  <a:pt x="432" y="942"/>
                </a:cubicBezTo>
                <a:cubicBezTo>
                  <a:pt x="484" y="926"/>
                  <a:pt x="539" y="917"/>
                  <a:pt x="596" y="915"/>
                </a:cubicBezTo>
                <a:cubicBezTo>
                  <a:pt x="596" y="1152"/>
                  <a:pt x="596" y="1152"/>
                  <a:pt x="596" y="1152"/>
                </a:cubicBezTo>
                <a:cubicBezTo>
                  <a:pt x="595" y="1151"/>
                  <a:pt x="595" y="1151"/>
                  <a:pt x="594" y="1151"/>
                </a:cubicBezTo>
                <a:close/>
                <a:moveTo>
                  <a:pt x="638" y="81"/>
                </a:moveTo>
                <a:cubicBezTo>
                  <a:pt x="713" y="143"/>
                  <a:pt x="774" y="227"/>
                  <a:pt x="815" y="324"/>
                </a:cubicBezTo>
                <a:cubicBezTo>
                  <a:pt x="759" y="343"/>
                  <a:pt x="699" y="355"/>
                  <a:pt x="636" y="357"/>
                </a:cubicBezTo>
                <a:cubicBezTo>
                  <a:pt x="636" y="80"/>
                  <a:pt x="636" y="80"/>
                  <a:pt x="636" y="80"/>
                </a:cubicBezTo>
                <a:cubicBezTo>
                  <a:pt x="637" y="81"/>
                  <a:pt x="637" y="81"/>
                  <a:pt x="638" y="81"/>
                </a:cubicBezTo>
                <a:close/>
                <a:moveTo>
                  <a:pt x="704" y="87"/>
                </a:moveTo>
                <a:cubicBezTo>
                  <a:pt x="814" y="106"/>
                  <a:pt x="912" y="157"/>
                  <a:pt x="989" y="231"/>
                </a:cubicBezTo>
                <a:cubicBezTo>
                  <a:pt x="947" y="263"/>
                  <a:pt x="902" y="290"/>
                  <a:pt x="853" y="310"/>
                </a:cubicBezTo>
                <a:cubicBezTo>
                  <a:pt x="816" y="225"/>
                  <a:pt x="766" y="149"/>
                  <a:pt x="704" y="87"/>
                </a:cubicBezTo>
                <a:close/>
                <a:moveTo>
                  <a:pt x="596" y="80"/>
                </a:moveTo>
                <a:cubicBezTo>
                  <a:pt x="596" y="357"/>
                  <a:pt x="596" y="357"/>
                  <a:pt x="596" y="357"/>
                </a:cubicBezTo>
                <a:cubicBezTo>
                  <a:pt x="533" y="355"/>
                  <a:pt x="473" y="343"/>
                  <a:pt x="417" y="324"/>
                </a:cubicBezTo>
                <a:cubicBezTo>
                  <a:pt x="458" y="227"/>
                  <a:pt x="519" y="143"/>
                  <a:pt x="594" y="81"/>
                </a:cubicBezTo>
                <a:cubicBezTo>
                  <a:pt x="595" y="81"/>
                  <a:pt x="595" y="81"/>
                  <a:pt x="596" y="80"/>
                </a:cubicBezTo>
                <a:close/>
                <a:moveTo>
                  <a:pt x="379" y="310"/>
                </a:moveTo>
                <a:cubicBezTo>
                  <a:pt x="330" y="290"/>
                  <a:pt x="285" y="263"/>
                  <a:pt x="243" y="231"/>
                </a:cubicBezTo>
                <a:cubicBezTo>
                  <a:pt x="320" y="157"/>
                  <a:pt x="418" y="106"/>
                  <a:pt x="528" y="87"/>
                </a:cubicBezTo>
                <a:cubicBezTo>
                  <a:pt x="466" y="149"/>
                  <a:pt x="416" y="225"/>
                  <a:pt x="379" y="310"/>
                </a:cubicBezTo>
                <a:close/>
                <a:moveTo>
                  <a:pt x="402" y="361"/>
                </a:moveTo>
                <a:cubicBezTo>
                  <a:pt x="463" y="382"/>
                  <a:pt x="528" y="394"/>
                  <a:pt x="596" y="396"/>
                </a:cubicBezTo>
                <a:cubicBezTo>
                  <a:pt x="596" y="596"/>
                  <a:pt x="596" y="596"/>
                  <a:pt x="596" y="596"/>
                </a:cubicBezTo>
                <a:cubicBezTo>
                  <a:pt x="359" y="596"/>
                  <a:pt x="359" y="596"/>
                  <a:pt x="359" y="596"/>
                </a:cubicBezTo>
                <a:cubicBezTo>
                  <a:pt x="361" y="513"/>
                  <a:pt x="375" y="433"/>
                  <a:pt x="402" y="361"/>
                </a:cubicBezTo>
                <a:close/>
                <a:moveTo>
                  <a:pt x="596" y="636"/>
                </a:moveTo>
                <a:cubicBezTo>
                  <a:pt x="596" y="875"/>
                  <a:pt x="596" y="875"/>
                  <a:pt x="596" y="875"/>
                </a:cubicBezTo>
                <a:cubicBezTo>
                  <a:pt x="533" y="877"/>
                  <a:pt x="473" y="887"/>
                  <a:pt x="416" y="906"/>
                </a:cubicBezTo>
                <a:cubicBezTo>
                  <a:pt x="381" y="824"/>
                  <a:pt x="361" y="733"/>
                  <a:pt x="359" y="636"/>
                </a:cubicBezTo>
                <a:lnTo>
                  <a:pt x="596" y="636"/>
                </a:lnTo>
                <a:close/>
                <a:moveTo>
                  <a:pt x="528" y="1145"/>
                </a:moveTo>
                <a:cubicBezTo>
                  <a:pt x="430" y="1128"/>
                  <a:pt x="340" y="1085"/>
                  <a:pt x="268" y="1023"/>
                </a:cubicBezTo>
                <a:cubicBezTo>
                  <a:pt x="307" y="996"/>
                  <a:pt x="349" y="973"/>
                  <a:pt x="394" y="956"/>
                </a:cubicBezTo>
                <a:cubicBezTo>
                  <a:pt x="429" y="1028"/>
                  <a:pt x="474" y="1091"/>
                  <a:pt x="528" y="1145"/>
                </a:cubicBezTo>
                <a:close/>
                <a:moveTo>
                  <a:pt x="636" y="1152"/>
                </a:moveTo>
                <a:cubicBezTo>
                  <a:pt x="636" y="915"/>
                  <a:pt x="636" y="915"/>
                  <a:pt x="636" y="915"/>
                </a:cubicBezTo>
                <a:cubicBezTo>
                  <a:pt x="693" y="917"/>
                  <a:pt x="748" y="926"/>
                  <a:pt x="800" y="942"/>
                </a:cubicBezTo>
                <a:cubicBezTo>
                  <a:pt x="759" y="1025"/>
                  <a:pt x="704" y="1096"/>
                  <a:pt x="638" y="1151"/>
                </a:cubicBezTo>
                <a:cubicBezTo>
                  <a:pt x="637" y="1151"/>
                  <a:pt x="637" y="1151"/>
                  <a:pt x="636" y="1152"/>
                </a:cubicBezTo>
                <a:close/>
                <a:moveTo>
                  <a:pt x="838" y="956"/>
                </a:moveTo>
                <a:cubicBezTo>
                  <a:pt x="883" y="973"/>
                  <a:pt x="925" y="996"/>
                  <a:pt x="964" y="1023"/>
                </a:cubicBezTo>
                <a:cubicBezTo>
                  <a:pt x="892" y="1085"/>
                  <a:pt x="802" y="1128"/>
                  <a:pt x="704" y="1145"/>
                </a:cubicBezTo>
                <a:cubicBezTo>
                  <a:pt x="758" y="1091"/>
                  <a:pt x="803" y="1028"/>
                  <a:pt x="838" y="956"/>
                </a:cubicBezTo>
                <a:close/>
                <a:moveTo>
                  <a:pt x="816" y="906"/>
                </a:moveTo>
                <a:cubicBezTo>
                  <a:pt x="759" y="887"/>
                  <a:pt x="699" y="877"/>
                  <a:pt x="636" y="875"/>
                </a:cubicBezTo>
                <a:cubicBezTo>
                  <a:pt x="636" y="636"/>
                  <a:pt x="636" y="636"/>
                  <a:pt x="636" y="636"/>
                </a:cubicBezTo>
                <a:cubicBezTo>
                  <a:pt x="873" y="636"/>
                  <a:pt x="873" y="636"/>
                  <a:pt x="873" y="636"/>
                </a:cubicBezTo>
                <a:cubicBezTo>
                  <a:pt x="871" y="733"/>
                  <a:pt x="851" y="824"/>
                  <a:pt x="816" y="906"/>
                </a:cubicBezTo>
                <a:close/>
                <a:moveTo>
                  <a:pt x="636" y="596"/>
                </a:moveTo>
                <a:cubicBezTo>
                  <a:pt x="636" y="396"/>
                  <a:pt x="636" y="396"/>
                  <a:pt x="636" y="396"/>
                </a:cubicBezTo>
                <a:cubicBezTo>
                  <a:pt x="704" y="394"/>
                  <a:pt x="769" y="382"/>
                  <a:pt x="830" y="361"/>
                </a:cubicBezTo>
                <a:cubicBezTo>
                  <a:pt x="857" y="433"/>
                  <a:pt x="871" y="513"/>
                  <a:pt x="873" y="596"/>
                </a:cubicBezTo>
                <a:lnTo>
                  <a:pt x="636" y="596"/>
                </a:lnTo>
                <a:close/>
                <a:moveTo>
                  <a:pt x="216" y="260"/>
                </a:moveTo>
                <a:cubicBezTo>
                  <a:pt x="261" y="295"/>
                  <a:pt x="311" y="325"/>
                  <a:pt x="364" y="347"/>
                </a:cubicBezTo>
                <a:cubicBezTo>
                  <a:pt x="337" y="424"/>
                  <a:pt x="321" y="508"/>
                  <a:pt x="319" y="596"/>
                </a:cubicBezTo>
                <a:cubicBezTo>
                  <a:pt x="80" y="596"/>
                  <a:pt x="80" y="596"/>
                  <a:pt x="80" y="596"/>
                </a:cubicBezTo>
                <a:cubicBezTo>
                  <a:pt x="85" y="467"/>
                  <a:pt x="136" y="350"/>
                  <a:pt x="216" y="260"/>
                </a:cubicBezTo>
                <a:close/>
                <a:moveTo>
                  <a:pt x="80" y="636"/>
                </a:moveTo>
                <a:cubicBezTo>
                  <a:pt x="319" y="636"/>
                  <a:pt x="319" y="636"/>
                  <a:pt x="319" y="636"/>
                </a:cubicBezTo>
                <a:cubicBezTo>
                  <a:pt x="321" y="737"/>
                  <a:pt x="342" y="833"/>
                  <a:pt x="379" y="920"/>
                </a:cubicBezTo>
                <a:cubicBezTo>
                  <a:pt x="328" y="939"/>
                  <a:pt x="281" y="965"/>
                  <a:pt x="238" y="996"/>
                </a:cubicBezTo>
                <a:cubicBezTo>
                  <a:pt x="145" y="903"/>
                  <a:pt x="86" y="776"/>
                  <a:pt x="80" y="636"/>
                </a:cubicBezTo>
                <a:close/>
                <a:moveTo>
                  <a:pt x="994" y="996"/>
                </a:moveTo>
                <a:cubicBezTo>
                  <a:pt x="951" y="965"/>
                  <a:pt x="904" y="939"/>
                  <a:pt x="853" y="920"/>
                </a:cubicBezTo>
                <a:cubicBezTo>
                  <a:pt x="890" y="833"/>
                  <a:pt x="911" y="737"/>
                  <a:pt x="913" y="636"/>
                </a:cubicBezTo>
                <a:cubicBezTo>
                  <a:pt x="1152" y="636"/>
                  <a:pt x="1152" y="636"/>
                  <a:pt x="1152" y="636"/>
                </a:cubicBezTo>
                <a:cubicBezTo>
                  <a:pt x="1146" y="776"/>
                  <a:pt x="1087" y="903"/>
                  <a:pt x="994" y="996"/>
                </a:cubicBezTo>
                <a:close/>
              </a:path>
            </a:pathLst>
          </a:custGeom>
          <a:solidFill>
            <a:srgbClr val="666667"/>
          </a:solidFill>
          <a:ln>
            <a:noFill/>
          </a:ln>
        </p:spPr>
        <p:txBody>
          <a:bodyPr vert="horz" wrap="square" lIns="91440" tIns="45720" rIns="91440" bIns="45720" numCol="1" anchor="t" anchorCtr="0" compatLnSpc="1"/>
          <a:lstStyle/>
          <a:p>
            <a:endParaRPr lang="id-ID"/>
          </a:p>
        </p:txBody>
      </p:sp>
      <p:grpSp>
        <p:nvGrpSpPr>
          <p:cNvPr id="78" name="Group 83"/>
          <p:cNvGrpSpPr/>
          <p:nvPr/>
        </p:nvGrpSpPr>
        <p:grpSpPr>
          <a:xfrm>
            <a:off x="4092897" y="2517253"/>
            <a:ext cx="515833" cy="515833"/>
            <a:chOff x="-2771778" y="66676"/>
            <a:chExt cx="827088" cy="827090"/>
          </a:xfrm>
          <a:solidFill>
            <a:srgbClr val="666667"/>
          </a:solidFill>
        </p:grpSpPr>
        <p:sp>
          <p:nvSpPr>
            <p:cNvPr id="79" name="Freeform 19"/>
            <p:cNvSpPr>
              <a:spLocks noEditPoints="1"/>
            </p:cNvSpPr>
            <p:nvPr/>
          </p:nvSpPr>
          <p:spPr bwMode="auto">
            <a:xfrm>
              <a:off x="-2771778" y="66676"/>
              <a:ext cx="827088" cy="827090"/>
            </a:xfrm>
            <a:custGeom>
              <a:gdLst>
                <a:gd name="T0" fmla="*/ 188 w 220"/>
                <a:gd name="T1" fmla="*/ 83 h 220"/>
                <a:gd name="T2" fmla="*/ 196 w 220"/>
                <a:gd name="T3" fmla="*/ 56 h 220"/>
                <a:gd name="T4" fmla="*/ 181 w 220"/>
                <a:gd name="T5" fmla="*/ 26 h 220"/>
                <a:gd name="T6" fmla="*/ 164 w 220"/>
                <a:gd name="T7" fmla="*/ 24 h 220"/>
                <a:gd name="T8" fmla="*/ 137 w 220"/>
                <a:gd name="T9" fmla="*/ 32 h 220"/>
                <a:gd name="T10" fmla="*/ 119 w 220"/>
                <a:gd name="T11" fmla="*/ 0 h 220"/>
                <a:gd name="T12" fmla="*/ 87 w 220"/>
                <a:gd name="T13" fmla="*/ 11 h 220"/>
                <a:gd name="T14" fmla="*/ 74 w 220"/>
                <a:gd name="T15" fmla="*/ 36 h 220"/>
                <a:gd name="T16" fmla="*/ 49 w 220"/>
                <a:gd name="T17" fmla="*/ 22 h 220"/>
                <a:gd name="T18" fmla="*/ 26 w 220"/>
                <a:gd name="T19" fmla="*/ 39 h 220"/>
                <a:gd name="T20" fmla="*/ 36 w 220"/>
                <a:gd name="T21" fmla="*/ 74 h 220"/>
                <a:gd name="T22" fmla="*/ 11 w 220"/>
                <a:gd name="T23" fmla="*/ 87 h 220"/>
                <a:gd name="T24" fmla="*/ 0 w 220"/>
                <a:gd name="T25" fmla="*/ 119 h 220"/>
                <a:gd name="T26" fmla="*/ 32 w 220"/>
                <a:gd name="T27" fmla="*/ 137 h 220"/>
                <a:gd name="T28" fmla="*/ 24 w 220"/>
                <a:gd name="T29" fmla="*/ 164 h 220"/>
                <a:gd name="T30" fmla="*/ 39 w 220"/>
                <a:gd name="T31" fmla="*/ 194 h 220"/>
                <a:gd name="T32" fmla="*/ 56 w 220"/>
                <a:gd name="T33" fmla="*/ 196 h 220"/>
                <a:gd name="T34" fmla="*/ 83 w 220"/>
                <a:gd name="T35" fmla="*/ 188 h 220"/>
                <a:gd name="T36" fmla="*/ 101 w 220"/>
                <a:gd name="T37" fmla="*/ 220 h 220"/>
                <a:gd name="T38" fmla="*/ 133 w 220"/>
                <a:gd name="T39" fmla="*/ 209 h 220"/>
                <a:gd name="T40" fmla="*/ 146 w 220"/>
                <a:gd name="T41" fmla="*/ 184 h 220"/>
                <a:gd name="T42" fmla="*/ 171 w 220"/>
                <a:gd name="T43" fmla="*/ 198 h 220"/>
                <a:gd name="T44" fmla="*/ 194 w 220"/>
                <a:gd name="T45" fmla="*/ 181 h 220"/>
                <a:gd name="T46" fmla="*/ 184 w 220"/>
                <a:gd name="T47" fmla="*/ 146 h 220"/>
                <a:gd name="T48" fmla="*/ 209 w 220"/>
                <a:gd name="T49" fmla="*/ 133 h 220"/>
                <a:gd name="T50" fmla="*/ 220 w 220"/>
                <a:gd name="T51" fmla="*/ 101 h 220"/>
                <a:gd name="T52" fmla="*/ 185 w 220"/>
                <a:gd name="T53" fmla="*/ 124 h 220"/>
                <a:gd name="T54" fmla="*/ 172 w 220"/>
                <a:gd name="T55" fmla="*/ 140 h 220"/>
                <a:gd name="T56" fmla="*/ 185 w 220"/>
                <a:gd name="T57" fmla="*/ 171 h 220"/>
                <a:gd name="T58" fmla="*/ 154 w 220"/>
                <a:gd name="T59" fmla="*/ 173 h 220"/>
                <a:gd name="T60" fmla="*/ 140 w 220"/>
                <a:gd name="T61" fmla="*/ 172 h 220"/>
                <a:gd name="T62" fmla="*/ 124 w 220"/>
                <a:gd name="T63" fmla="*/ 185 h 220"/>
                <a:gd name="T64" fmla="*/ 101 w 220"/>
                <a:gd name="T65" fmla="*/ 206 h 220"/>
                <a:gd name="T66" fmla="*/ 87 w 220"/>
                <a:gd name="T67" fmla="*/ 175 h 220"/>
                <a:gd name="T68" fmla="*/ 74 w 220"/>
                <a:gd name="T69" fmla="*/ 170 h 220"/>
                <a:gd name="T70" fmla="*/ 49 w 220"/>
                <a:gd name="T71" fmla="*/ 185 h 220"/>
                <a:gd name="T72" fmla="*/ 47 w 220"/>
                <a:gd name="T73" fmla="*/ 154 h 220"/>
                <a:gd name="T74" fmla="*/ 45 w 220"/>
                <a:gd name="T75" fmla="*/ 133 h 220"/>
                <a:gd name="T76" fmla="*/ 14 w 220"/>
                <a:gd name="T77" fmla="*/ 119 h 220"/>
                <a:gd name="T78" fmla="*/ 35 w 220"/>
                <a:gd name="T79" fmla="*/ 96 h 220"/>
                <a:gd name="T80" fmla="*/ 48 w 220"/>
                <a:gd name="T81" fmla="*/ 80 h 220"/>
                <a:gd name="T82" fmla="*/ 35 w 220"/>
                <a:gd name="T83" fmla="*/ 49 h 220"/>
                <a:gd name="T84" fmla="*/ 66 w 220"/>
                <a:gd name="T85" fmla="*/ 47 h 220"/>
                <a:gd name="T86" fmla="*/ 80 w 220"/>
                <a:gd name="T87" fmla="*/ 48 h 220"/>
                <a:gd name="T88" fmla="*/ 96 w 220"/>
                <a:gd name="T89" fmla="*/ 35 h 220"/>
                <a:gd name="T90" fmla="*/ 119 w 220"/>
                <a:gd name="T91" fmla="*/ 14 h 220"/>
                <a:gd name="T92" fmla="*/ 133 w 220"/>
                <a:gd name="T93" fmla="*/ 45 h 220"/>
                <a:gd name="T94" fmla="*/ 146 w 220"/>
                <a:gd name="T95" fmla="*/ 50 h 220"/>
                <a:gd name="T96" fmla="*/ 171 w 220"/>
                <a:gd name="T97" fmla="*/ 35 h 220"/>
                <a:gd name="T98" fmla="*/ 173 w 220"/>
                <a:gd name="T99" fmla="*/ 66 h 220"/>
                <a:gd name="T100" fmla="*/ 175 w 220"/>
                <a:gd name="T101" fmla="*/ 87 h 220"/>
                <a:gd name="T102" fmla="*/ 206 w 220"/>
                <a:gd name="T103" fmla="*/ 101 h 220"/>
                <a:gd name="T104" fmla="*/ 185 w 220"/>
                <a:gd name="T105" fmla="*/ 124 h 22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0" h="220">
                  <a:moveTo>
                    <a:pt x="209" y="87"/>
                  </a:moveTo>
                  <a:cubicBezTo>
                    <a:pt x="188" y="83"/>
                    <a:pt x="188" y="83"/>
                    <a:pt x="188" y="83"/>
                  </a:cubicBezTo>
                  <a:cubicBezTo>
                    <a:pt x="187" y="80"/>
                    <a:pt x="186" y="77"/>
                    <a:pt x="184" y="74"/>
                  </a:cubicBezTo>
                  <a:cubicBezTo>
                    <a:pt x="196" y="56"/>
                    <a:pt x="196" y="56"/>
                    <a:pt x="196" y="56"/>
                  </a:cubicBezTo>
                  <a:cubicBezTo>
                    <a:pt x="200" y="51"/>
                    <a:pt x="199" y="43"/>
                    <a:pt x="194" y="39"/>
                  </a:cubicBezTo>
                  <a:cubicBezTo>
                    <a:pt x="181" y="26"/>
                    <a:pt x="181" y="26"/>
                    <a:pt x="181" y="26"/>
                  </a:cubicBezTo>
                  <a:cubicBezTo>
                    <a:pt x="179" y="23"/>
                    <a:pt x="175" y="22"/>
                    <a:pt x="171" y="22"/>
                  </a:cubicBezTo>
                  <a:cubicBezTo>
                    <a:pt x="169" y="22"/>
                    <a:pt x="166" y="22"/>
                    <a:pt x="164" y="24"/>
                  </a:cubicBezTo>
                  <a:cubicBezTo>
                    <a:pt x="146" y="36"/>
                    <a:pt x="146" y="36"/>
                    <a:pt x="146" y="36"/>
                  </a:cubicBezTo>
                  <a:cubicBezTo>
                    <a:pt x="143" y="34"/>
                    <a:pt x="140" y="33"/>
                    <a:pt x="137" y="32"/>
                  </a:cubicBezTo>
                  <a:cubicBezTo>
                    <a:pt x="133" y="11"/>
                    <a:pt x="133" y="11"/>
                    <a:pt x="133" y="11"/>
                  </a:cubicBezTo>
                  <a:cubicBezTo>
                    <a:pt x="132" y="5"/>
                    <a:pt x="126" y="0"/>
                    <a:pt x="119" y="0"/>
                  </a:cubicBezTo>
                  <a:cubicBezTo>
                    <a:pt x="101" y="0"/>
                    <a:pt x="101" y="0"/>
                    <a:pt x="101" y="0"/>
                  </a:cubicBezTo>
                  <a:cubicBezTo>
                    <a:pt x="94" y="0"/>
                    <a:pt x="88" y="5"/>
                    <a:pt x="87" y="11"/>
                  </a:cubicBezTo>
                  <a:cubicBezTo>
                    <a:pt x="83" y="32"/>
                    <a:pt x="83" y="32"/>
                    <a:pt x="83" y="32"/>
                  </a:cubicBezTo>
                  <a:cubicBezTo>
                    <a:pt x="80" y="33"/>
                    <a:pt x="77" y="34"/>
                    <a:pt x="74" y="36"/>
                  </a:cubicBezTo>
                  <a:cubicBezTo>
                    <a:pt x="56" y="24"/>
                    <a:pt x="56" y="24"/>
                    <a:pt x="56" y="24"/>
                  </a:cubicBezTo>
                  <a:cubicBezTo>
                    <a:pt x="54" y="22"/>
                    <a:pt x="51" y="22"/>
                    <a:pt x="49" y="22"/>
                  </a:cubicBezTo>
                  <a:cubicBezTo>
                    <a:pt x="45" y="22"/>
                    <a:pt x="41" y="23"/>
                    <a:pt x="39" y="26"/>
                  </a:cubicBezTo>
                  <a:cubicBezTo>
                    <a:pt x="26" y="39"/>
                    <a:pt x="26" y="39"/>
                    <a:pt x="26" y="39"/>
                  </a:cubicBezTo>
                  <a:cubicBezTo>
                    <a:pt x="21" y="43"/>
                    <a:pt x="20" y="51"/>
                    <a:pt x="24" y="56"/>
                  </a:cubicBezTo>
                  <a:cubicBezTo>
                    <a:pt x="36" y="74"/>
                    <a:pt x="36" y="74"/>
                    <a:pt x="36" y="74"/>
                  </a:cubicBezTo>
                  <a:cubicBezTo>
                    <a:pt x="34" y="77"/>
                    <a:pt x="33" y="80"/>
                    <a:pt x="32" y="83"/>
                  </a:cubicBezTo>
                  <a:cubicBezTo>
                    <a:pt x="11" y="87"/>
                    <a:pt x="11" y="87"/>
                    <a:pt x="11" y="87"/>
                  </a:cubicBezTo>
                  <a:cubicBezTo>
                    <a:pt x="5" y="88"/>
                    <a:pt x="0" y="94"/>
                    <a:pt x="0" y="101"/>
                  </a:cubicBezTo>
                  <a:cubicBezTo>
                    <a:pt x="0" y="119"/>
                    <a:pt x="0" y="119"/>
                    <a:pt x="0" y="119"/>
                  </a:cubicBezTo>
                  <a:cubicBezTo>
                    <a:pt x="0" y="126"/>
                    <a:pt x="5" y="132"/>
                    <a:pt x="11" y="133"/>
                  </a:cubicBezTo>
                  <a:cubicBezTo>
                    <a:pt x="32" y="137"/>
                    <a:pt x="32" y="137"/>
                    <a:pt x="32" y="137"/>
                  </a:cubicBezTo>
                  <a:cubicBezTo>
                    <a:pt x="33" y="140"/>
                    <a:pt x="34" y="143"/>
                    <a:pt x="36" y="146"/>
                  </a:cubicBezTo>
                  <a:cubicBezTo>
                    <a:pt x="24" y="164"/>
                    <a:pt x="24" y="164"/>
                    <a:pt x="24" y="164"/>
                  </a:cubicBezTo>
                  <a:cubicBezTo>
                    <a:pt x="20" y="169"/>
                    <a:pt x="21" y="177"/>
                    <a:pt x="26" y="181"/>
                  </a:cubicBezTo>
                  <a:cubicBezTo>
                    <a:pt x="39" y="194"/>
                    <a:pt x="39" y="194"/>
                    <a:pt x="39" y="194"/>
                  </a:cubicBezTo>
                  <a:cubicBezTo>
                    <a:pt x="41" y="197"/>
                    <a:pt x="45" y="198"/>
                    <a:pt x="49" y="198"/>
                  </a:cubicBezTo>
                  <a:cubicBezTo>
                    <a:pt x="51" y="198"/>
                    <a:pt x="54" y="198"/>
                    <a:pt x="56" y="196"/>
                  </a:cubicBezTo>
                  <a:cubicBezTo>
                    <a:pt x="74" y="184"/>
                    <a:pt x="74" y="184"/>
                    <a:pt x="74" y="184"/>
                  </a:cubicBezTo>
                  <a:cubicBezTo>
                    <a:pt x="77" y="186"/>
                    <a:pt x="80" y="187"/>
                    <a:pt x="83" y="188"/>
                  </a:cubicBezTo>
                  <a:cubicBezTo>
                    <a:pt x="87" y="209"/>
                    <a:pt x="87" y="209"/>
                    <a:pt x="87" y="209"/>
                  </a:cubicBezTo>
                  <a:cubicBezTo>
                    <a:pt x="88" y="215"/>
                    <a:pt x="94" y="220"/>
                    <a:pt x="101" y="220"/>
                  </a:cubicBezTo>
                  <a:cubicBezTo>
                    <a:pt x="119" y="220"/>
                    <a:pt x="119" y="220"/>
                    <a:pt x="119" y="220"/>
                  </a:cubicBezTo>
                  <a:cubicBezTo>
                    <a:pt x="126" y="220"/>
                    <a:pt x="132" y="215"/>
                    <a:pt x="133" y="209"/>
                  </a:cubicBezTo>
                  <a:cubicBezTo>
                    <a:pt x="137" y="188"/>
                    <a:pt x="137" y="188"/>
                    <a:pt x="137" y="188"/>
                  </a:cubicBezTo>
                  <a:cubicBezTo>
                    <a:pt x="140" y="187"/>
                    <a:pt x="143" y="186"/>
                    <a:pt x="146" y="184"/>
                  </a:cubicBezTo>
                  <a:cubicBezTo>
                    <a:pt x="164" y="196"/>
                    <a:pt x="164" y="196"/>
                    <a:pt x="164" y="196"/>
                  </a:cubicBezTo>
                  <a:cubicBezTo>
                    <a:pt x="166" y="198"/>
                    <a:pt x="169" y="198"/>
                    <a:pt x="171" y="198"/>
                  </a:cubicBezTo>
                  <a:cubicBezTo>
                    <a:pt x="175" y="198"/>
                    <a:pt x="179" y="197"/>
                    <a:pt x="181" y="194"/>
                  </a:cubicBezTo>
                  <a:cubicBezTo>
                    <a:pt x="194" y="181"/>
                    <a:pt x="194" y="181"/>
                    <a:pt x="194" y="181"/>
                  </a:cubicBezTo>
                  <a:cubicBezTo>
                    <a:pt x="199" y="177"/>
                    <a:pt x="200" y="169"/>
                    <a:pt x="196" y="164"/>
                  </a:cubicBezTo>
                  <a:cubicBezTo>
                    <a:pt x="184" y="146"/>
                    <a:pt x="184" y="146"/>
                    <a:pt x="184" y="146"/>
                  </a:cubicBezTo>
                  <a:cubicBezTo>
                    <a:pt x="186" y="143"/>
                    <a:pt x="187" y="140"/>
                    <a:pt x="188" y="137"/>
                  </a:cubicBezTo>
                  <a:cubicBezTo>
                    <a:pt x="209" y="133"/>
                    <a:pt x="209" y="133"/>
                    <a:pt x="209" y="133"/>
                  </a:cubicBezTo>
                  <a:cubicBezTo>
                    <a:pt x="215" y="132"/>
                    <a:pt x="220" y="126"/>
                    <a:pt x="220" y="119"/>
                  </a:cubicBezTo>
                  <a:cubicBezTo>
                    <a:pt x="220" y="101"/>
                    <a:pt x="220" y="101"/>
                    <a:pt x="220" y="101"/>
                  </a:cubicBezTo>
                  <a:cubicBezTo>
                    <a:pt x="220" y="94"/>
                    <a:pt x="215" y="88"/>
                    <a:pt x="209" y="87"/>
                  </a:cubicBezTo>
                  <a:close/>
                  <a:moveTo>
                    <a:pt x="185" y="124"/>
                  </a:moveTo>
                  <a:cubicBezTo>
                    <a:pt x="180" y="125"/>
                    <a:pt x="176" y="128"/>
                    <a:pt x="175" y="133"/>
                  </a:cubicBezTo>
                  <a:cubicBezTo>
                    <a:pt x="174" y="135"/>
                    <a:pt x="173" y="138"/>
                    <a:pt x="172" y="140"/>
                  </a:cubicBezTo>
                  <a:cubicBezTo>
                    <a:pt x="170" y="144"/>
                    <a:pt x="170" y="149"/>
                    <a:pt x="173" y="154"/>
                  </a:cubicBezTo>
                  <a:cubicBezTo>
                    <a:pt x="185" y="171"/>
                    <a:pt x="185" y="171"/>
                    <a:pt x="185" y="171"/>
                  </a:cubicBezTo>
                  <a:cubicBezTo>
                    <a:pt x="171" y="185"/>
                    <a:pt x="171" y="185"/>
                    <a:pt x="171" y="185"/>
                  </a:cubicBezTo>
                  <a:cubicBezTo>
                    <a:pt x="154" y="173"/>
                    <a:pt x="154" y="173"/>
                    <a:pt x="154" y="173"/>
                  </a:cubicBezTo>
                  <a:cubicBezTo>
                    <a:pt x="151" y="171"/>
                    <a:pt x="149" y="170"/>
                    <a:pt x="146" y="170"/>
                  </a:cubicBezTo>
                  <a:cubicBezTo>
                    <a:pt x="144" y="170"/>
                    <a:pt x="142" y="171"/>
                    <a:pt x="140" y="172"/>
                  </a:cubicBezTo>
                  <a:cubicBezTo>
                    <a:pt x="138" y="173"/>
                    <a:pt x="135" y="174"/>
                    <a:pt x="133" y="175"/>
                  </a:cubicBezTo>
                  <a:cubicBezTo>
                    <a:pt x="128" y="176"/>
                    <a:pt x="125" y="180"/>
                    <a:pt x="124" y="185"/>
                  </a:cubicBezTo>
                  <a:cubicBezTo>
                    <a:pt x="119" y="206"/>
                    <a:pt x="119" y="206"/>
                    <a:pt x="119" y="206"/>
                  </a:cubicBezTo>
                  <a:cubicBezTo>
                    <a:pt x="101" y="206"/>
                    <a:pt x="101" y="206"/>
                    <a:pt x="101" y="206"/>
                  </a:cubicBezTo>
                  <a:cubicBezTo>
                    <a:pt x="96" y="185"/>
                    <a:pt x="96" y="185"/>
                    <a:pt x="96" y="185"/>
                  </a:cubicBezTo>
                  <a:cubicBezTo>
                    <a:pt x="95" y="180"/>
                    <a:pt x="92" y="176"/>
                    <a:pt x="87" y="175"/>
                  </a:cubicBezTo>
                  <a:cubicBezTo>
                    <a:pt x="85" y="174"/>
                    <a:pt x="82" y="173"/>
                    <a:pt x="80" y="172"/>
                  </a:cubicBezTo>
                  <a:cubicBezTo>
                    <a:pt x="78" y="171"/>
                    <a:pt x="76" y="170"/>
                    <a:pt x="74" y="170"/>
                  </a:cubicBezTo>
                  <a:cubicBezTo>
                    <a:pt x="71" y="170"/>
                    <a:pt x="69" y="171"/>
                    <a:pt x="66" y="173"/>
                  </a:cubicBezTo>
                  <a:cubicBezTo>
                    <a:pt x="49" y="185"/>
                    <a:pt x="49" y="185"/>
                    <a:pt x="49" y="185"/>
                  </a:cubicBezTo>
                  <a:cubicBezTo>
                    <a:pt x="35" y="171"/>
                    <a:pt x="35" y="171"/>
                    <a:pt x="35" y="171"/>
                  </a:cubicBezTo>
                  <a:cubicBezTo>
                    <a:pt x="47" y="154"/>
                    <a:pt x="47" y="154"/>
                    <a:pt x="47" y="154"/>
                  </a:cubicBezTo>
                  <a:cubicBezTo>
                    <a:pt x="50" y="149"/>
                    <a:pt x="50" y="144"/>
                    <a:pt x="48" y="140"/>
                  </a:cubicBezTo>
                  <a:cubicBezTo>
                    <a:pt x="47" y="138"/>
                    <a:pt x="46" y="135"/>
                    <a:pt x="45" y="133"/>
                  </a:cubicBezTo>
                  <a:cubicBezTo>
                    <a:pt x="44" y="128"/>
                    <a:pt x="40" y="125"/>
                    <a:pt x="35" y="124"/>
                  </a:cubicBezTo>
                  <a:cubicBezTo>
                    <a:pt x="14" y="119"/>
                    <a:pt x="14" y="119"/>
                    <a:pt x="14" y="119"/>
                  </a:cubicBezTo>
                  <a:cubicBezTo>
                    <a:pt x="14" y="101"/>
                    <a:pt x="14" y="101"/>
                    <a:pt x="14" y="101"/>
                  </a:cubicBezTo>
                  <a:cubicBezTo>
                    <a:pt x="35" y="96"/>
                    <a:pt x="35" y="96"/>
                    <a:pt x="35" y="96"/>
                  </a:cubicBezTo>
                  <a:cubicBezTo>
                    <a:pt x="40" y="95"/>
                    <a:pt x="44" y="92"/>
                    <a:pt x="45" y="87"/>
                  </a:cubicBezTo>
                  <a:cubicBezTo>
                    <a:pt x="46" y="85"/>
                    <a:pt x="47" y="82"/>
                    <a:pt x="48" y="80"/>
                  </a:cubicBezTo>
                  <a:cubicBezTo>
                    <a:pt x="50" y="76"/>
                    <a:pt x="50" y="71"/>
                    <a:pt x="47" y="66"/>
                  </a:cubicBezTo>
                  <a:cubicBezTo>
                    <a:pt x="35" y="49"/>
                    <a:pt x="35" y="49"/>
                    <a:pt x="35" y="49"/>
                  </a:cubicBezTo>
                  <a:cubicBezTo>
                    <a:pt x="49" y="35"/>
                    <a:pt x="49" y="35"/>
                    <a:pt x="49" y="35"/>
                  </a:cubicBezTo>
                  <a:cubicBezTo>
                    <a:pt x="66" y="47"/>
                    <a:pt x="66" y="47"/>
                    <a:pt x="66" y="47"/>
                  </a:cubicBezTo>
                  <a:cubicBezTo>
                    <a:pt x="69" y="49"/>
                    <a:pt x="71" y="50"/>
                    <a:pt x="74" y="50"/>
                  </a:cubicBezTo>
                  <a:cubicBezTo>
                    <a:pt x="76" y="50"/>
                    <a:pt x="78" y="49"/>
                    <a:pt x="80" y="48"/>
                  </a:cubicBezTo>
                  <a:cubicBezTo>
                    <a:pt x="82" y="47"/>
                    <a:pt x="85" y="46"/>
                    <a:pt x="87" y="45"/>
                  </a:cubicBezTo>
                  <a:cubicBezTo>
                    <a:pt x="92" y="44"/>
                    <a:pt x="95" y="40"/>
                    <a:pt x="96" y="35"/>
                  </a:cubicBezTo>
                  <a:cubicBezTo>
                    <a:pt x="101" y="14"/>
                    <a:pt x="101" y="14"/>
                    <a:pt x="101" y="14"/>
                  </a:cubicBezTo>
                  <a:cubicBezTo>
                    <a:pt x="119" y="14"/>
                    <a:pt x="119" y="14"/>
                    <a:pt x="119" y="14"/>
                  </a:cubicBezTo>
                  <a:cubicBezTo>
                    <a:pt x="124" y="35"/>
                    <a:pt x="124" y="35"/>
                    <a:pt x="124" y="35"/>
                  </a:cubicBezTo>
                  <a:cubicBezTo>
                    <a:pt x="125" y="40"/>
                    <a:pt x="128" y="44"/>
                    <a:pt x="133" y="45"/>
                  </a:cubicBezTo>
                  <a:cubicBezTo>
                    <a:pt x="135" y="46"/>
                    <a:pt x="138" y="47"/>
                    <a:pt x="140" y="48"/>
                  </a:cubicBezTo>
                  <a:cubicBezTo>
                    <a:pt x="142" y="49"/>
                    <a:pt x="144" y="50"/>
                    <a:pt x="146" y="50"/>
                  </a:cubicBezTo>
                  <a:cubicBezTo>
                    <a:pt x="149" y="50"/>
                    <a:pt x="151" y="49"/>
                    <a:pt x="154" y="47"/>
                  </a:cubicBezTo>
                  <a:cubicBezTo>
                    <a:pt x="171" y="35"/>
                    <a:pt x="171" y="35"/>
                    <a:pt x="171" y="35"/>
                  </a:cubicBezTo>
                  <a:cubicBezTo>
                    <a:pt x="185" y="49"/>
                    <a:pt x="185" y="49"/>
                    <a:pt x="185" y="49"/>
                  </a:cubicBezTo>
                  <a:cubicBezTo>
                    <a:pt x="173" y="66"/>
                    <a:pt x="173" y="66"/>
                    <a:pt x="173" y="66"/>
                  </a:cubicBezTo>
                  <a:cubicBezTo>
                    <a:pt x="170" y="71"/>
                    <a:pt x="170" y="76"/>
                    <a:pt x="172" y="80"/>
                  </a:cubicBezTo>
                  <a:cubicBezTo>
                    <a:pt x="173" y="82"/>
                    <a:pt x="174" y="85"/>
                    <a:pt x="175" y="87"/>
                  </a:cubicBezTo>
                  <a:cubicBezTo>
                    <a:pt x="176" y="92"/>
                    <a:pt x="180" y="95"/>
                    <a:pt x="185" y="96"/>
                  </a:cubicBezTo>
                  <a:cubicBezTo>
                    <a:pt x="206" y="101"/>
                    <a:pt x="206" y="101"/>
                    <a:pt x="206" y="101"/>
                  </a:cubicBezTo>
                  <a:cubicBezTo>
                    <a:pt x="206" y="119"/>
                    <a:pt x="206" y="119"/>
                    <a:pt x="206" y="119"/>
                  </a:cubicBezTo>
                  <a:lnTo>
                    <a:pt x="185" y="1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80" name="Freeform 20"/>
            <p:cNvSpPr>
              <a:spLocks noEditPoints="1"/>
            </p:cNvSpPr>
            <p:nvPr/>
          </p:nvSpPr>
          <p:spPr bwMode="auto">
            <a:xfrm>
              <a:off x="-2538417" y="300039"/>
              <a:ext cx="360363" cy="360364"/>
            </a:xfrm>
            <a:custGeom>
              <a:gdLst>
                <a:gd name="T0" fmla="*/ 48 w 96"/>
                <a:gd name="T1" fmla="*/ 0 h 96"/>
                <a:gd name="T2" fmla="*/ 0 w 96"/>
                <a:gd name="T3" fmla="*/ 48 h 96"/>
                <a:gd name="T4" fmla="*/ 48 w 96"/>
                <a:gd name="T5" fmla="*/ 96 h 96"/>
                <a:gd name="T6" fmla="*/ 96 w 96"/>
                <a:gd name="T7" fmla="*/ 48 h 96"/>
                <a:gd name="T8" fmla="*/ 48 w 96"/>
                <a:gd name="T9" fmla="*/ 0 h 96"/>
                <a:gd name="T10" fmla="*/ 48 w 96"/>
                <a:gd name="T11" fmla="*/ 90 h 96"/>
                <a:gd name="T12" fmla="*/ 6 w 96"/>
                <a:gd name="T13" fmla="*/ 48 h 96"/>
                <a:gd name="T14" fmla="*/ 48 w 96"/>
                <a:gd name="T15" fmla="*/ 6 h 96"/>
                <a:gd name="T16" fmla="*/ 90 w 96"/>
                <a:gd name="T17" fmla="*/ 48 h 96"/>
                <a:gd name="T18" fmla="*/ 48 w 96"/>
                <a:gd name="T19" fmla="*/ 90 h 9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48" y="0"/>
                  </a:moveTo>
                  <a:cubicBezTo>
                    <a:pt x="21" y="0"/>
                    <a:pt x="0" y="21"/>
                    <a:pt x="0" y="48"/>
                  </a:cubicBezTo>
                  <a:cubicBezTo>
                    <a:pt x="0" y="75"/>
                    <a:pt x="21" y="96"/>
                    <a:pt x="48" y="96"/>
                  </a:cubicBezTo>
                  <a:cubicBezTo>
                    <a:pt x="75" y="96"/>
                    <a:pt x="96" y="75"/>
                    <a:pt x="96" y="48"/>
                  </a:cubicBezTo>
                  <a:cubicBezTo>
                    <a:pt x="96" y="21"/>
                    <a:pt x="75" y="0"/>
                    <a:pt x="48" y="0"/>
                  </a:cubicBezTo>
                  <a:close/>
                  <a:moveTo>
                    <a:pt x="48" y="90"/>
                  </a:moveTo>
                  <a:cubicBezTo>
                    <a:pt x="25" y="90"/>
                    <a:pt x="6" y="71"/>
                    <a:pt x="6" y="48"/>
                  </a:cubicBezTo>
                  <a:cubicBezTo>
                    <a:pt x="6" y="25"/>
                    <a:pt x="25" y="6"/>
                    <a:pt x="48" y="6"/>
                  </a:cubicBezTo>
                  <a:cubicBezTo>
                    <a:pt x="71" y="6"/>
                    <a:pt x="90" y="25"/>
                    <a:pt x="90" y="48"/>
                  </a:cubicBezTo>
                  <a:cubicBezTo>
                    <a:pt x="90" y="71"/>
                    <a:pt x="71" y="90"/>
                    <a:pt x="48" y="9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81" name="Freeform 21"/>
            <p:cNvSpPr>
              <a:spLocks noEditPoints="1"/>
            </p:cNvSpPr>
            <p:nvPr/>
          </p:nvSpPr>
          <p:spPr bwMode="auto">
            <a:xfrm>
              <a:off x="-2460625" y="374650"/>
              <a:ext cx="207963" cy="206376"/>
            </a:xfrm>
            <a:custGeom>
              <a:gdLst>
                <a:gd name="T0" fmla="*/ 27 w 55"/>
                <a:gd name="T1" fmla="*/ 0 h 55"/>
                <a:gd name="T2" fmla="*/ 0 w 55"/>
                <a:gd name="T3" fmla="*/ 28 h 55"/>
                <a:gd name="T4" fmla="*/ 27 w 55"/>
                <a:gd name="T5" fmla="*/ 55 h 55"/>
                <a:gd name="T6" fmla="*/ 55 w 55"/>
                <a:gd name="T7" fmla="*/ 28 h 55"/>
                <a:gd name="T8" fmla="*/ 27 w 55"/>
                <a:gd name="T9" fmla="*/ 0 h 55"/>
                <a:gd name="T10" fmla="*/ 27 w 55"/>
                <a:gd name="T11" fmla="*/ 49 h 55"/>
                <a:gd name="T12" fmla="*/ 6 w 55"/>
                <a:gd name="T13" fmla="*/ 28 h 55"/>
                <a:gd name="T14" fmla="*/ 27 w 55"/>
                <a:gd name="T15" fmla="*/ 7 h 55"/>
                <a:gd name="T16" fmla="*/ 48 w 55"/>
                <a:gd name="T17" fmla="*/ 28 h 55"/>
                <a:gd name="T18" fmla="*/ 27 w 55"/>
                <a:gd name="T19" fmla="*/ 49 h 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 h="55">
                  <a:moveTo>
                    <a:pt x="27" y="0"/>
                  </a:moveTo>
                  <a:cubicBezTo>
                    <a:pt x="12" y="0"/>
                    <a:pt x="0" y="13"/>
                    <a:pt x="0" y="28"/>
                  </a:cubicBezTo>
                  <a:cubicBezTo>
                    <a:pt x="0" y="43"/>
                    <a:pt x="12" y="55"/>
                    <a:pt x="27" y="55"/>
                  </a:cubicBezTo>
                  <a:cubicBezTo>
                    <a:pt x="42" y="55"/>
                    <a:pt x="55" y="43"/>
                    <a:pt x="55" y="28"/>
                  </a:cubicBezTo>
                  <a:cubicBezTo>
                    <a:pt x="55" y="13"/>
                    <a:pt x="42" y="0"/>
                    <a:pt x="27" y="0"/>
                  </a:cubicBezTo>
                  <a:close/>
                  <a:moveTo>
                    <a:pt x="27" y="49"/>
                  </a:moveTo>
                  <a:cubicBezTo>
                    <a:pt x="16" y="49"/>
                    <a:pt x="6" y="39"/>
                    <a:pt x="6" y="28"/>
                  </a:cubicBezTo>
                  <a:cubicBezTo>
                    <a:pt x="6" y="17"/>
                    <a:pt x="16" y="7"/>
                    <a:pt x="27" y="7"/>
                  </a:cubicBezTo>
                  <a:cubicBezTo>
                    <a:pt x="38" y="7"/>
                    <a:pt x="48" y="17"/>
                    <a:pt x="48" y="28"/>
                  </a:cubicBezTo>
                  <a:cubicBezTo>
                    <a:pt x="48" y="39"/>
                    <a:pt x="38" y="49"/>
                    <a:pt x="27"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sp>
        <p:nvSpPr>
          <p:cNvPr id="82" name="Freeform 8"/>
          <p:cNvSpPr>
            <a:spLocks noEditPoints="1"/>
          </p:cNvSpPr>
          <p:nvPr/>
        </p:nvSpPr>
        <p:spPr bwMode="auto">
          <a:xfrm>
            <a:off x="4638972" y="3970314"/>
            <a:ext cx="504056" cy="442077"/>
          </a:xfrm>
          <a:custGeom>
            <a:gdLst>
              <a:gd name="T0" fmla="*/ 168 w 336"/>
              <a:gd name="T1" fmla="*/ 0 h 294"/>
              <a:gd name="T2" fmla="*/ 0 w 336"/>
              <a:gd name="T3" fmla="*/ 126 h 294"/>
              <a:gd name="T4" fmla="*/ 74 w 336"/>
              <a:gd name="T5" fmla="*/ 230 h 294"/>
              <a:gd name="T6" fmla="*/ 74 w 336"/>
              <a:gd name="T7" fmla="*/ 231 h 294"/>
              <a:gd name="T8" fmla="*/ 53 w 336"/>
              <a:gd name="T9" fmla="*/ 281 h 294"/>
              <a:gd name="T10" fmla="*/ 53 w 336"/>
              <a:gd name="T11" fmla="*/ 281 h 294"/>
              <a:gd name="T12" fmla="*/ 53 w 336"/>
              <a:gd name="T13" fmla="*/ 284 h 294"/>
              <a:gd name="T14" fmla="*/ 62 w 336"/>
              <a:gd name="T15" fmla="*/ 294 h 294"/>
              <a:gd name="T16" fmla="*/ 65 w 336"/>
              <a:gd name="T17" fmla="*/ 294 h 294"/>
              <a:gd name="T18" fmla="*/ 136 w 336"/>
              <a:gd name="T19" fmla="*/ 250 h 294"/>
              <a:gd name="T20" fmla="*/ 168 w 336"/>
              <a:gd name="T21" fmla="*/ 252 h 294"/>
              <a:gd name="T22" fmla="*/ 336 w 336"/>
              <a:gd name="T23" fmla="*/ 126 h 294"/>
              <a:gd name="T24" fmla="*/ 168 w 336"/>
              <a:gd name="T25" fmla="*/ 0 h 294"/>
              <a:gd name="T26" fmla="*/ 168 w 336"/>
              <a:gd name="T27" fmla="*/ 231 h 294"/>
              <a:gd name="T28" fmla="*/ 139 w 336"/>
              <a:gd name="T29" fmla="*/ 229 h 294"/>
              <a:gd name="T30" fmla="*/ 136 w 336"/>
              <a:gd name="T31" fmla="*/ 229 h 294"/>
              <a:gd name="T32" fmla="*/ 119 w 336"/>
              <a:gd name="T33" fmla="*/ 236 h 294"/>
              <a:gd name="T34" fmla="*/ 87 w 336"/>
              <a:gd name="T35" fmla="*/ 263 h 294"/>
              <a:gd name="T36" fmla="*/ 94 w 336"/>
              <a:gd name="T37" fmla="*/ 232 h 294"/>
              <a:gd name="T38" fmla="*/ 95 w 336"/>
              <a:gd name="T39" fmla="*/ 230 h 294"/>
              <a:gd name="T40" fmla="*/ 83 w 336"/>
              <a:gd name="T41" fmla="*/ 212 h 294"/>
              <a:gd name="T42" fmla="*/ 21 w 336"/>
              <a:gd name="T43" fmla="*/ 126 h 294"/>
              <a:gd name="T44" fmla="*/ 168 w 336"/>
              <a:gd name="T45" fmla="*/ 21 h 294"/>
              <a:gd name="T46" fmla="*/ 315 w 336"/>
              <a:gd name="T47" fmla="*/ 126 h 294"/>
              <a:gd name="T48" fmla="*/ 168 w 336"/>
              <a:gd name="T49" fmla="*/ 231 h 29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36" h="294">
                <a:moveTo>
                  <a:pt x="168" y="0"/>
                </a:moveTo>
                <a:cubicBezTo>
                  <a:pt x="75" y="0"/>
                  <a:pt x="0" y="56"/>
                  <a:pt x="0" y="126"/>
                </a:cubicBezTo>
                <a:cubicBezTo>
                  <a:pt x="0" y="169"/>
                  <a:pt x="29" y="208"/>
                  <a:pt x="74" y="230"/>
                </a:cubicBezTo>
                <a:cubicBezTo>
                  <a:pt x="74" y="231"/>
                  <a:pt x="74" y="231"/>
                  <a:pt x="74" y="231"/>
                </a:cubicBezTo>
                <a:cubicBezTo>
                  <a:pt x="74" y="250"/>
                  <a:pt x="59" y="270"/>
                  <a:pt x="53" y="281"/>
                </a:cubicBezTo>
                <a:cubicBezTo>
                  <a:pt x="53" y="281"/>
                  <a:pt x="53" y="281"/>
                  <a:pt x="53" y="281"/>
                </a:cubicBezTo>
                <a:cubicBezTo>
                  <a:pt x="53" y="282"/>
                  <a:pt x="53" y="283"/>
                  <a:pt x="53" y="284"/>
                </a:cubicBezTo>
                <a:cubicBezTo>
                  <a:pt x="53" y="290"/>
                  <a:pt x="57" y="294"/>
                  <a:pt x="62" y="294"/>
                </a:cubicBezTo>
                <a:cubicBezTo>
                  <a:pt x="63" y="294"/>
                  <a:pt x="65" y="294"/>
                  <a:pt x="65" y="294"/>
                </a:cubicBezTo>
                <a:cubicBezTo>
                  <a:pt x="98" y="288"/>
                  <a:pt x="128" y="258"/>
                  <a:pt x="136" y="250"/>
                </a:cubicBezTo>
                <a:cubicBezTo>
                  <a:pt x="146" y="251"/>
                  <a:pt x="157" y="252"/>
                  <a:pt x="168" y="252"/>
                </a:cubicBezTo>
                <a:cubicBezTo>
                  <a:pt x="261" y="252"/>
                  <a:pt x="336" y="196"/>
                  <a:pt x="336" y="126"/>
                </a:cubicBezTo>
                <a:cubicBezTo>
                  <a:pt x="336" y="56"/>
                  <a:pt x="261" y="0"/>
                  <a:pt x="168" y="0"/>
                </a:cubicBezTo>
                <a:close/>
                <a:moveTo>
                  <a:pt x="168" y="231"/>
                </a:moveTo>
                <a:cubicBezTo>
                  <a:pt x="158" y="231"/>
                  <a:pt x="148" y="230"/>
                  <a:pt x="139" y="229"/>
                </a:cubicBezTo>
                <a:cubicBezTo>
                  <a:pt x="138" y="229"/>
                  <a:pt x="137" y="229"/>
                  <a:pt x="136" y="229"/>
                </a:cubicBezTo>
                <a:cubicBezTo>
                  <a:pt x="129" y="229"/>
                  <a:pt x="123" y="231"/>
                  <a:pt x="119" y="236"/>
                </a:cubicBezTo>
                <a:cubicBezTo>
                  <a:pt x="115" y="242"/>
                  <a:pt x="102" y="254"/>
                  <a:pt x="87" y="263"/>
                </a:cubicBezTo>
                <a:cubicBezTo>
                  <a:pt x="91" y="254"/>
                  <a:pt x="94" y="243"/>
                  <a:pt x="94" y="232"/>
                </a:cubicBezTo>
                <a:cubicBezTo>
                  <a:pt x="95" y="231"/>
                  <a:pt x="95" y="231"/>
                  <a:pt x="95" y="230"/>
                </a:cubicBezTo>
                <a:cubicBezTo>
                  <a:pt x="95" y="222"/>
                  <a:pt x="90" y="215"/>
                  <a:pt x="83" y="212"/>
                </a:cubicBezTo>
                <a:cubicBezTo>
                  <a:pt x="44" y="192"/>
                  <a:pt x="21" y="160"/>
                  <a:pt x="21" y="126"/>
                </a:cubicBezTo>
                <a:cubicBezTo>
                  <a:pt x="21" y="68"/>
                  <a:pt x="87" y="21"/>
                  <a:pt x="168" y="21"/>
                </a:cubicBezTo>
                <a:cubicBezTo>
                  <a:pt x="249" y="21"/>
                  <a:pt x="315" y="68"/>
                  <a:pt x="315" y="126"/>
                </a:cubicBezTo>
                <a:cubicBezTo>
                  <a:pt x="315" y="184"/>
                  <a:pt x="249" y="231"/>
                  <a:pt x="168" y="231"/>
                </a:cubicBezTo>
                <a:close/>
              </a:path>
            </a:pathLst>
          </a:custGeom>
          <a:solidFill>
            <a:srgbClr val="666667"/>
          </a:solidFill>
          <a:ln>
            <a:noFill/>
          </a:ln>
        </p:spPr>
        <p:txBody>
          <a:bodyPr vert="horz" wrap="square" lIns="91440" tIns="45720" rIns="91440" bIns="45720" numCol="1" anchor="t" anchorCtr="0" compatLnSpc="1"/>
          <a:lstStyle/>
          <a:p>
            <a:endParaRPr lang="id-ID"/>
          </a:p>
        </p:txBody>
      </p:sp>
      <p:grpSp>
        <p:nvGrpSpPr>
          <p:cNvPr id="83" name="Group 239"/>
          <p:cNvGrpSpPr/>
          <p:nvPr/>
        </p:nvGrpSpPr>
        <p:grpSpPr>
          <a:xfrm>
            <a:off x="3990411" y="4921244"/>
            <a:ext cx="505779" cy="505678"/>
            <a:chOff x="7938" y="-3175"/>
            <a:chExt cx="8029576" cy="8027988"/>
          </a:xfrm>
          <a:solidFill>
            <a:srgbClr val="666667"/>
          </a:solidFill>
        </p:grpSpPr>
        <p:sp>
          <p:nvSpPr>
            <p:cNvPr id="84" name="Freeform 23"/>
            <p:cNvSpPr>
              <a:spLocks noEditPoints="1"/>
            </p:cNvSpPr>
            <p:nvPr/>
          </p:nvSpPr>
          <p:spPr bwMode="auto">
            <a:xfrm>
              <a:off x="7938" y="-3175"/>
              <a:ext cx="8029576" cy="8027988"/>
            </a:xfrm>
            <a:custGeom>
              <a:gdLst>
                <a:gd name="T0" fmla="*/ 818 w 2138"/>
                <a:gd name="T1" fmla="*/ 1635 h 2138"/>
                <a:gd name="T2" fmla="*/ 818 w 2138"/>
                <a:gd name="T3" fmla="*/ 1635 h 2138"/>
                <a:gd name="T4" fmla="*/ 1257 w 2138"/>
                <a:gd name="T5" fmla="*/ 1507 h 2138"/>
                <a:gd name="T6" fmla="*/ 1301 w 2138"/>
                <a:gd name="T7" fmla="*/ 1550 h 2138"/>
                <a:gd name="T8" fmla="*/ 1249 w 2138"/>
                <a:gd name="T9" fmla="*/ 1602 h 2138"/>
                <a:gd name="T10" fmla="*/ 1711 w 2138"/>
                <a:gd name="T11" fmla="*/ 2064 h 2138"/>
                <a:gd name="T12" fmla="*/ 1888 w 2138"/>
                <a:gd name="T13" fmla="*/ 2138 h 2138"/>
                <a:gd name="T14" fmla="*/ 2065 w 2138"/>
                <a:gd name="T15" fmla="*/ 2064 h 2138"/>
                <a:gd name="T16" fmla="*/ 2138 w 2138"/>
                <a:gd name="T17" fmla="*/ 1888 h 2138"/>
                <a:gd name="T18" fmla="*/ 2065 w 2138"/>
                <a:gd name="T19" fmla="*/ 1711 h 2138"/>
                <a:gd name="T20" fmla="*/ 1603 w 2138"/>
                <a:gd name="T21" fmla="*/ 1248 h 2138"/>
                <a:gd name="T22" fmla="*/ 1551 w 2138"/>
                <a:gd name="T23" fmla="*/ 1300 h 2138"/>
                <a:gd name="T24" fmla="*/ 1507 w 2138"/>
                <a:gd name="T25" fmla="*/ 1257 h 2138"/>
                <a:gd name="T26" fmla="*/ 1633 w 2138"/>
                <a:gd name="T27" fmla="*/ 760 h 2138"/>
                <a:gd name="T28" fmla="*/ 1396 w 2138"/>
                <a:gd name="T29" fmla="*/ 239 h 2138"/>
                <a:gd name="T30" fmla="*/ 818 w 2138"/>
                <a:gd name="T31" fmla="*/ 0 h 2138"/>
                <a:gd name="T32" fmla="*/ 240 w 2138"/>
                <a:gd name="T33" fmla="*/ 239 h 2138"/>
                <a:gd name="T34" fmla="*/ 0 w 2138"/>
                <a:gd name="T35" fmla="*/ 817 h 2138"/>
                <a:gd name="T36" fmla="*/ 240 w 2138"/>
                <a:gd name="T37" fmla="*/ 1395 h 2138"/>
                <a:gd name="T38" fmla="*/ 818 w 2138"/>
                <a:gd name="T39" fmla="*/ 1635 h 2138"/>
                <a:gd name="T40" fmla="*/ 2009 w 2138"/>
                <a:gd name="T41" fmla="*/ 1888 h 2138"/>
                <a:gd name="T42" fmla="*/ 1973 w 2138"/>
                <a:gd name="T43" fmla="*/ 1973 h 2138"/>
                <a:gd name="T44" fmla="*/ 1888 w 2138"/>
                <a:gd name="T45" fmla="*/ 2008 h 2138"/>
                <a:gd name="T46" fmla="*/ 1803 w 2138"/>
                <a:gd name="T47" fmla="*/ 1973 h 2138"/>
                <a:gd name="T48" fmla="*/ 1444 w 2138"/>
                <a:gd name="T49" fmla="*/ 1614 h 2138"/>
                <a:gd name="T50" fmla="*/ 1614 w 2138"/>
                <a:gd name="T51" fmla="*/ 1444 h 2138"/>
                <a:gd name="T52" fmla="*/ 1973 w 2138"/>
                <a:gd name="T53" fmla="*/ 1802 h 2138"/>
                <a:gd name="T54" fmla="*/ 2009 w 2138"/>
                <a:gd name="T55" fmla="*/ 1888 h 2138"/>
                <a:gd name="T56" fmla="*/ 1392 w 2138"/>
                <a:gd name="T57" fmla="*/ 1459 h 2138"/>
                <a:gd name="T58" fmla="*/ 1361 w 2138"/>
                <a:gd name="T59" fmla="*/ 1427 h 2138"/>
                <a:gd name="T60" fmla="*/ 1362 w 2138"/>
                <a:gd name="T61" fmla="*/ 1427 h 2138"/>
                <a:gd name="T62" fmla="*/ 1377 w 2138"/>
                <a:gd name="T63" fmla="*/ 1413 h 2138"/>
                <a:gd name="T64" fmla="*/ 1380 w 2138"/>
                <a:gd name="T65" fmla="*/ 1410 h 2138"/>
                <a:gd name="T66" fmla="*/ 1396 w 2138"/>
                <a:gd name="T67" fmla="*/ 1395 h 2138"/>
                <a:gd name="T68" fmla="*/ 1411 w 2138"/>
                <a:gd name="T69" fmla="*/ 1380 h 2138"/>
                <a:gd name="T70" fmla="*/ 1413 w 2138"/>
                <a:gd name="T71" fmla="*/ 1377 h 2138"/>
                <a:gd name="T72" fmla="*/ 1428 w 2138"/>
                <a:gd name="T73" fmla="*/ 1361 h 2138"/>
                <a:gd name="T74" fmla="*/ 1428 w 2138"/>
                <a:gd name="T75" fmla="*/ 1361 h 2138"/>
                <a:gd name="T76" fmla="*/ 1459 w 2138"/>
                <a:gd name="T77" fmla="*/ 1392 h 2138"/>
                <a:gd name="T78" fmla="*/ 1392 w 2138"/>
                <a:gd name="T79" fmla="*/ 1459 h 2138"/>
                <a:gd name="T80" fmla="*/ 331 w 2138"/>
                <a:gd name="T81" fmla="*/ 331 h 2138"/>
                <a:gd name="T82" fmla="*/ 818 w 2138"/>
                <a:gd name="T83" fmla="*/ 129 h 2138"/>
                <a:gd name="T84" fmla="*/ 1304 w 2138"/>
                <a:gd name="T85" fmla="*/ 331 h 2138"/>
                <a:gd name="T86" fmla="*/ 1504 w 2138"/>
                <a:gd name="T87" fmla="*/ 769 h 2138"/>
                <a:gd name="T88" fmla="*/ 1371 w 2138"/>
                <a:gd name="T89" fmla="*/ 1226 h 2138"/>
                <a:gd name="T90" fmla="*/ 1371 w 2138"/>
                <a:gd name="T91" fmla="*/ 1226 h 2138"/>
                <a:gd name="T92" fmla="*/ 1304 w 2138"/>
                <a:gd name="T93" fmla="*/ 1303 h 2138"/>
                <a:gd name="T94" fmla="*/ 1280 w 2138"/>
                <a:gd name="T95" fmla="*/ 1326 h 2138"/>
                <a:gd name="T96" fmla="*/ 1226 w 2138"/>
                <a:gd name="T97" fmla="*/ 1370 h 2138"/>
                <a:gd name="T98" fmla="*/ 818 w 2138"/>
                <a:gd name="T99" fmla="*/ 1505 h 2138"/>
                <a:gd name="T100" fmla="*/ 331 w 2138"/>
                <a:gd name="T101" fmla="*/ 1303 h 2138"/>
                <a:gd name="T102" fmla="*/ 331 w 2138"/>
                <a:gd name="T103" fmla="*/ 331 h 213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138" h="2138">
                  <a:moveTo>
                    <a:pt x="818" y="1635"/>
                  </a:moveTo>
                  <a:cubicBezTo>
                    <a:pt x="818" y="1635"/>
                    <a:pt x="818" y="1635"/>
                    <a:pt x="818" y="1635"/>
                  </a:cubicBezTo>
                  <a:cubicBezTo>
                    <a:pt x="975" y="1635"/>
                    <a:pt x="1126" y="1590"/>
                    <a:pt x="1257" y="1507"/>
                  </a:cubicBezTo>
                  <a:cubicBezTo>
                    <a:pt x="1301" y="1550"/>
                    <a:pt x="1301" y="1550"/>
                    <a:pt x="1301" y="1550"/>
                  </a:cubicBezTo>
                  <a:cubicBezTo>
                    <a:pt x="1249" y="1602"/>
                    <a:pt x="1249" y="1602"/>
                    <a:pt x="1249" y="1602"/>
                  </a:cubicBezTo>
                  <a:cubicBezTo>
                    <a:pt x="1711" y="2064"/>
                    <a:pt x="1711" y="2064"/>
                    <a:pt x="1711" y="2064"/>
                  </a:cubicBezTo>
                  <a:cubicBezTo>
                    <a:pt x="1758" y="2112"/>
                    <a:pt x="1821" y="2138"/>
                    <a:pt x="1888" y="2138"/>
                  </a:cubicBezTo>
                  <a:cubicBezTo>
                    <a:pt x="1955" y="2138"/>
                    <a:pt x="2018" y="2112"/>
                    <a:pt x="2065" y="2064"/>
                  </a:cubicBezTo>
                  <a:cubicBezTo>
                    <a:pt x="2112" y="2017"/>
                    <a:pt x="2138" y="1954"/>
                    <a:pt x="2138" y="1888"/>
                  </a:cubicBezTo>
                  <a:cubicBezTo>
                    <a:pt x="2138" y="1821"/>
                    <a:pt x="2112" y="1758"/>
                    <a:pt x="2065" y="1711"/>
                  </a:cubicBezTo>
                  <a:cubicBezTo>
                    <a:pt x="1603" y="1248"/>
                    <a:pt x="1603" y="1248"/>
                    <a:pt x="1603" y="1248"/>
                  </a:cubicBezTo>
                  <a:cubicBezTo>
                    <a:pt x="1551" y="1300"/>
                    <a:pt x="1551" y="1300"/>
                    <a:pt x="1551" y="1300"/>
                  </a:cubicBezTo>
                  <a:cubicBezTo>
                    <a:pt x="1507" y="1257"/>
                    <a:pt x="1507" y="1257"/>
                    <a:pt x="1507" y="1257"/>
                  </a:cubicBezTo>
                  <a:cubicBezTo>
                    <a:pt x="1601" y="1110"/>
                    <a:pt x="1645" y="935"/>
                    <a:pt x="1633" y="760"/>
                  </a:cubicBezTo>
                  <a:cubicBezTo>
                    <a:pt x="1619" y="563"/>
                    <a:pt x="1535" y="379"/>
                    <a:pt x="1396" y="239"/>
                  </a:cubicBezTo>
                  <a:cubicBezTo>
                    <a:pt x="1241" y="85"/>
                    <a:pt x="1036" y="0"/>
                    <a:pt x="818" y="0"/>
                  </a:cubicBezTo>
                  <a:cubicBezTo>
                    <a:pt x="599" y="0"/>
                    <a:pt x="394" y="85"/>
                    <a:pt x="240" y="239"/>
                  </a:cubicBezTo>
                  <a:cubicBezTo>
                    <a:pt x="85" y="394"/>
                    <a:pt x="0" y="599"/>
                    <a:pt x="0" y="817"/>
                  </a:cubicBezTo>
                  <a:cubicBezTo>
                    <a:pt x="0" y="1036"/>
                    <a:pt x="85" y="1241"/>
                    <a:pt x="240" y="1395"/>
                  </a:cubicBezTo>
                  <a:cubicBezTo>
                    <a:pt x="394" y="1550"/>
                    <a:pt x="599" y="1635"/>
                    <a:pt x="818" y="1635"/>
                  </a:cubicBezTo>
                  <a:close/>
                  <a:moveTo>
                    <a:pt x="2009" y="1888"/>
                  </a:moveTo>
                  <a:cubicBezTo>
                    <a:pt x="2009" y="1920"/>
                    <a:pt x="1996" y="1950"/>
                    <a:pt x="1973" y="1973"/>
                  </a:cubicBezTo>
                  <a:cubicBezTo>
                    <a:pt x="1950" y="1996"/>
                    <a:pt x="1920" y="2008"/>
                    <a:pt x="1888" y="2008"/>
                  </a:cubicBezTo>
                  <a:cubicBezTo>
                    <a:pt x="1856" y="2008"/>
                    <a:pt x="1826" y="1996"/>
                    <a:pt x="1803" y="1973"/>
                  </a:cubicBezTo>
                  <a:cubicBezTo>
                    <a:pt x="1444" y="1614"/>
                    <a:pt x="1444" y="1614"/>
                    <a:pt x="1444" y="1614"/>
                  </a:cubicBezTo>
                  <a:cubicBezTo>
                    <a:pt x="1614" y="1444"/>
                    <a:pt x="1614" y="1444"/>
                    <a:pt x="1614" y="1444"/>
                  </a:cubicBezTo>
                  <a:cubicBezTo>
                    <a:pt x="1973" y="1802"/>
                    <a:pt x="1973" y="1802"/>
                    <a:pt x="1973" y="1802"/>
                  </a:cubicBezTo>
                  <a:cubicBezTo>
                    <a:pt x="1996" y="1825"/>
                    <a:pt x="2009" y="1855"/>
                    <a:pt x="2009" y="1888"/>
                  </a:cubicBezTo>
                  <a:close/>
                  <a:moveTo>
                    <a:pt x="1392" y="1459"/>
                  </a:moveTo>
                  <a:cubicBezTo>
                    <a:pt x="1361" y="1427"/>
                    <a:pt x="1361" y="1427"/>
                    <a:pt x="1361" y="1427"/>
                  </a:cubicBezTo>
                  <a:cubicBezTo>
                    <a:pt x="1361" y="1427"/>
                    <a:pt x="1362" y="1427"/>
                    <a:pt x="1362" y="1427"/>
                  </a:cubicBezTo>
                  <a:cubicBezTo>
                    <a:pt x="1367" y="1422"/>
                    <a:pt x="1372" y="1418"/>
                    <a:pt x="1377" y="1413"/>
                  </a:cubicBezTo>
                  <a:cubicBezTo>
                    <a:pt x="1378" y="1412"/>
                    <a:pt x="1379" y="1411"/>
                    <a:pt x="1380" y="1410"/>
                  </a:cubicBezTo>
                  <a:cubicBezTo>
                    <a:pt x="1385" y="1405"/>
                    <a:pt x="1391" y="1400"/>
                    <a:pt x="1396" y="1395"/>
                  </a:cubicBezTo>
                  <a:cubicBezTo>
                    <a:pt x="1401" y="1390"/>
                    <a:pt x="1406" y="1385"/>
                    <a:pt x="1411" y="1380"/>
                  </a:cubicBezTo>
                  <a:cubicBezTo>
                    <a:pt x="1411" y="1379"/>
                    <a:pt x="1412" y="1378"/>
                    <a:pt x="1413" y="1377"/>
                  </a:cubicBezTo>
                  <a:cubicBezTo>
                    <a:pt x="1418" y="1372"/>
                    <a:pt x="1423" y="1366"/>
                    <a:pt x="1428" y="1361"/>
                  </a:cubicBezTo>
                  <a:cubicBezTo>
                    <a:pt x="1428" y="1361"/>
                    <a:pt x="1428" y="1361"/>
                    <a:pt x="1428" y="1361"/>
                  </a:cubicBezTo>
                  <a:cubicBezTo>
                    <a:pt x="1459" y="1392"/>
                    <a:pt x="1459" y="1392"/>
                    <a:pt x="1459" y="1392"/>
                  </a:cubicBezTo>
                  <a:lnTo>
                    <a:pt x="1392" y="1459"/>
                  </a:lnTo>
                  <a:close/>
                  <a:moveTo>
                    <a:pt x="331" y="331"/>
                  </a:moveTo>
                  <a:cubicBezTo>
                    <a:pt x="461" y="201"/>
                    <a:pt x="634" y="129"/>
                    <a:pt x="818" y="129"/>
                  </a:cubicBezTo>
                  <a:cubicBezTo>
                    <a:pt x="1001" y="129"/>
                    <a:pt x="1174" y="201"/>
                    <a:pt x="1304" y="331"/>
                  </a:cubicBezTo>
                  <a:cubicBezTo>
                    <a:pt x="1421" y="448"/>
                    <a:pt x="1492" y="604"/>
                    <a:pt x="1504" y="769"/>
                  </a:cubicBezTo>
                  <a:cubicBezTo>
                    <a:pt x="1515" y="932"/>
                    <a:pt x="1468" y="1095"/>
                    <a:pt x="1371" y="1226"/>
                  </a:cubicBezTo>
                  <a:cubicBezTo>
                    <a:pt x="1371" y="1226"/>
                    <a:pt x="1371" y="1226"/>
                    <a:pt x="1371" y="1226"/>
                  </a:cubicBezTo>
                  <a:cubicBezTo>
                    <a:pt x="1351" y="1253"/>
                    <a:pt x="1328" y="1279"/>
                    <a:pt x="1304" y="1303"/>
                  </a:cubicBezTo>
                  <a:cubicBezTo>
                    <a:pt x="1296" y="1311"/>
                    <a:pt x="1288" y="1319"/>
                    <a:pt x="1280" y="1326"/>
                  </a:cubicBezTo>
                  <a:cubicBezTo>
                    <a:pt x="1263" y="1342"/>
                    <a:pt x="1245" y="1357"/>
                    <a:pt x="1226" y="1370"/>
                  </a:cubicBezTo>
                  <a:cubicBezTo>
                    <a:pt x="1107" y="1458"/>
                    <a:pt x="966" y="1505"/>
                    <a:pt x="818" y="1505"/>
                  </a:cubicBezTo>
                  <a:cubicBezTo>
                    <a:pt x="634" y="1505"/>
                    <a:pt x="461" y="1433"/>
                    <a:pt x="331" y="1303"/>
                  </a:cubicBezTo>
                  <a:cubicBezTo>
                    <a:pt x="63" y="1035"/>
                    <a:pt x="63" y="599"/>
                    <a:pt x="331" y="3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85" name="Freeform 24"/>
            <p:cNvSpPr>
              <a:spLocks noEditPoints="1"/>
            </p:cNvSpPr>
            <p:nvPr/>
          </p:nvSpPr>
          <p:spPr bwMode="auto">
            <a:xfrm>
              <a:off x="788989" y="976308"/>
              <a:ext cx="4578350" cy="4176720"/>
            </a:xfrm>
            <a:custGeom>
              <a:gdLst>
                <a:gd name="T0" fmla="*/ 577 w 1219"/>
                <a:gd name="T1" fmla="*/ 1111 h 1112"/>
                <a:gd name="T2" fmla="*/ 577 w 1219"/>
                <a:gd name="T3" fmla="*/ 1112 h 1112"/>
                <a:gd name="T4" fmla="*/ 610 w 1219"/>
                <a:gd name="T5" fmla="*/ 1112 h 1112"/>
                <a:gd name="T6" fmla="*/ 940 w 1219"/>
                <a:gd name="T7" fmla="*/ 1003 h 1112"/>
                <a:gd name="T8" fmla="*/ 1002 w 1219"/>
                <a:gd name="T9" fmla="*/ 949 h 1112"/>
                <a:gd name="T10" fmla="*/ 1057 w 1219"/>
                <a:gd name="T11" fmla="*/ 886 h 1112"/>
                <a:gd name="T12" fmla="*/ 1003 w 1219"/>
                <a:gd name="T13" fmla="*/ 163 h 1112"/>
                <a:gd name="T14" fmla="*/ 610 w 1219"/>
                <a:gd name="T15" fmla="*/ 0 h 1112"/>
                <a:gd name="T16" fmla="*/ 217 w 1219"/>
                <a:gd name="T17" fmla="*/ 163 h 1112"/>
                <a:gd name="T18" fmla="*/ 217 w 1219"/>
                <a:gd name="T19" fmla="*/ 949 h 1112"/>
                <a:gd name="T20" fmla="*/ 577 w 1219"/>
                <a:gd name="T21" fmla="*/ 1111 h 1112"/>
                <a:gd name="T22" fmla="*/ 262 w 1219"/>
                <a:gd name="T23" fmla="*/ 209 h 1112"/>
                <a:gd name="T24" fmla="*/ 610 w 1219"/>
                <a:gd name="T25" fmla="*/ 65 h 1112"/>
                <a:gd name="T26" fmla="*/ 957 w 1219"/>
                <a:gd name="T27" fmla="*/ 209 h 1112"/>
                <a:gd name="T28" fmla="*/ 1005 w 1219"/>
                <a:gd name="T29" fmla="*/ 848 h 1112"/>
                <a:gd name="T30" fmla="*/ 957 w 1219"/>
                <a:gd name="T31" fmla="*/ 903 h 1112"/>
                <a:gd name="T32" fmla="*/ 901 w 1219"/>
                <a:gd name="T33" fmla="*/ 951 h 1112"/>
                <a:gd name="T34" fmla="*/ 612 w 1219"/>
                <a:gd name="T35" fmla="*/ 1047 h 1112"/>
                <a:gd name="T36" fmla="*/ 610 w 1219"/>
                <a:gd name="T37" fmla="*/ 1047 h 1112"/>
                <a:gd name="T38" fmla="*/ 262 w 1219"/>
                <a:gd name="T39" fmla="*/ 903 h 1112"/>
                <a:gd name="T40" fmla="*/ 262 w 1219"/>
                <a:gd name="T41" fmla="*/ 209 h 11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19" h="1112">
                  <a:moveTo>
                    <a:pt x="577" y="1111"/>
                  </a:moveTo>
                  <a:cubicBezTo>
                    <a:pt x="577" y="1112"/>
                    <a:pt x="577" y="1112"/>
                    <a:pt x="577" y="1112"/>
                  </a:cubicBezTo>
                  <a:cubicBezTo>
                    <a:pt x="610" y="1112"/>
                    <a:pt x="610" y="1112"/>
                    <a:pt x="610" y="1112"/>
                  </a:cubicBezTo>
                  <a:cubicBezTo>
                    <a:pt x="730" y="1112"/>
                    <a:pt x="844" y="1074"/>
                    <a:pt x="940" y="1003"/>
                  </a:cubicBezTo>
                  <a:cubicBezTo>
                    <a:pt x="962" y="987"/>
                    <a:pt x="983" y="969"/>
                    <a:pt x="1002" y="949"/>
                  </a:cubicBezTo>
                  <a:cubicBezTo>
                    <a:pt x="1022" y="930"/>
                    <a:pt x="1040" y="908"/>
                    <a:pt x="1057" y="886"/>
                  </a:cubicBezTo>
                  <a:cubicBezTo>
                    <a:pt x="1219" y="667"/>
                    <a:pt x="1196" y="356"/>
                    <a:pt x="1003" y="163"/>
                  </a:cubicBezTo>
                  <a:cubicBezTo>
                    <a:pt x="898" y="58"/>
                    <a:pt x="758" y="0"/>
                    <a:pt x="610" y="0"/>
                  </a:cubicBezTo>
                  <a:cubicBezTo>
                    <a:pt x="461" y="0"/>
                    <a:pt x="322" y="58"/>
                    <a:pt x="217" y="163"/>
                  </a:cubicBezTo>
                  <a:cubicBezTo>
                    <a:pt x="0" y="380"/>
                    <a:pt x="0" y="732"/>
                    <a:pt x="217" y="949"/>
                  </a:cubicBezTo>
                  <a:cubicBezTo>
                    <a:pt x="314" y="1046"/>
                    <a:pt x="441" y="1103"/>
                    <a:pt x="577" y="1111"/>
                  </a:cubicBezTo>
                  <a:close/>
                  <a:moveTo>
                    <a:pt x="262" y="209"/>
                  </a:moveTo>
                  <a:cubicBezTo>
                    <a:pt x="355" y="116"/>
                    <a:pt x="478" y="65"/>
                    <a:pt x="610" y="65"/>
                  </a:cubicBezTo>
                  <a:cubicBezTo>
                    <a:pt x="741" y="65"/>
                    <a:pt x="864" y="116"/>
                    <a:pt x="957" y="209"/>
                  </a:cubicBezTo>
                  <a:cubicBezTo>
                    <a:pt x="1127" y="380"/>
                    <a:pt x="1148" y="654"/>
                    <a:pt x="1005" y="848"/>
                  </a:cubicBezTo>
                  <a:cubicBezTo>
                    <a:pt x="990" y="867"/>
                    <a:pt x="974" y="886"/>
                    <a:pt x="957" y="903"/>
                  </a:cubicBezTo>
                  <a:cubicBezTo>
                    <a:pt x="939" y="921"/>
                    <a:pt x="921" y="937"/>
                    <a:pt x="901" y="951"/>
                  </a:cubicBezTo>
                  <a:cubicBezTo>
                    <a:pt x="817" y="1013"/>
                    <a:pt x="717" y="1046"/>
                    <a:pt x="612" y="1047"/>
                  </a:cubicBezTo>
                  <a:cubicBezTo>
                    <a:pt x="610" y="1047"/>
                    <a:pt x="610" y="1047"/>
                    <a:pt x="610" y="1047"/>
                  </a:cubicBezTo>
                  <a:cubicBezTo>
                    <a:pt x="478" y="1047"/>
                    <a:pt x="355" y="996"/>
                    <a:pt x="262" y="903"/>
                  </a:cubicBezTo>
                  <a:cubicBezTo>
                    <a:pt x="71" y="712"/>
                    <a:pt x="71" y="400"/>
                    <a:pt x="262" y="20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grpSp>
        <p:nvGrpSpPr>
          <p:cNvPr id="86" name="Группа 45"/>
          <p:cNvGrpSpPr/>
          <p:nvPr/>
        </p:nvGrpSpPr>
        <p:grpSpPr>
          <a:xfrm>
            <a:off x="2334089" y="4440560"/>
            <a:ext cx="566046" cy="493136"/>
            <a:chOff x="4400549" y="1949450"/>
            <a:chExt cx="3389314" cy="2952750"/>
          </a:xfrm>
          <a:solidFill>
            <a:srgbClr val="666667"/>
          </a:solidFill>
        </p:grpSpPr>
        <p:sp>
          <p:nvSpPr>
            <p:cNvPr id="87" name="Freeform 449"/>
            <p:cNvSpPr/>
            <p:nvPr/>
          </p:nvSpPr>
          <p:spPr bwMode="auto">
            <a:xfrm>
              <a:off x="4400549" y="1949450"/>
              <a:ext cx="2254250" cy="866773"/>
            </a:xfrm>
            <a:custGeom>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ln>
          </p:spPr>
          <p:txBody>
            <a:bodyPr vert="horz" wrap="square" lIns="101600" tIns="50800" rIns="101600" bIns="50800" numCol="1" anchor="t" anchorCtr="0" compatLnSpc="1"/>
            <a:lstStyle/>
            <a:p>
              <a:endParaRPr lang="ru-RU" sz="1560"/>
            </a:p>
          </p:txBody>
        </p:sp>
        <p:sp>
          <p:nvSpPr>
            <p:cNvPr id="88" name="Freeform 450"/>
            <p:cNvSpPr/>
            <p:nvPr/>
          </p:nvSpPr>
          <p:spPr bwMode="auto">
            <a:xfrm>
              <a:off x="4400549" y="2689224"/>
              <a:ext cx="2254250" cy="554036"/>
            </a:xfrm>
            <a:custGeom>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ln>
          </p:spPr>
          <p:txBody>
            <a:bodyPr vert="horz" wrap="square" lIns="101600" tIns="50800" rIns="101600" bIns="50800" numCol="1" anchor="t" anchorCtr="0" compatLnSpc="1"/>
            <a:lstStyle/>
            <a:p>
              <a:endParaRPr lang="ru-RU" sz="1560"/>
            </a:p>
          </p:txBody>
        </p:sp>
        <p:sp>
          <p:nvSpPr>
            <p:cNvPr id="89" name="Freeform 451"/>
            <p:cNvSpPr/>
            <p:nvPr/>
          </p:nvSpPr>
          <p:spPr bwMode="auto">
            <a:xfrm>
              <a:off x="4400549" y="3983040"/>
              <a:ext cx="1557341" cy="546102"/>
            </a:xfrm>
            <a:custGeom>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ln>
          </p:spPr>
          <p:txBody>
            <a:bodyPr vert="horz" wrap="square" lIns="101600" tIns="50800" rIns="101600" bIns="50800" numCol="1" anchor="t" anchorCtr="0" compatLnSpc="1"/>
            <a:lstStyle/>
            <a:p>
              <a:endParaRPr lang="ru-RU" sz="1560"/>
            </a:p>
          </p:txBody>
        </p:sp>
        <p:sp>
          <p:nvSpPr>
            <p:cNvPr id="90" name="Freeform 452"/>
            <p:cNvSpPr/>
            <p:nvPr/>
          </p:nvSpPr>
          <p:spPr bwMode="auto">
            <a:xfrm>
              <a:off x="4400549" y="3551237"/>
              <a:ext cx="1455736" cy="549276"/>
            </a:xfrm>
            <a:custGeom>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2"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ln>
          </p:spPr>
          <p:txBody>
            <a:bodyPr vert="horz" wrap="square" lIns="101600" tIns="50800" rIns="101600" bIns="50800" numCol="1" anchor="t" anchorCtr="0" compatLnSpc="1"/>
            <a:lstStyle/>
            <a:p>
              <a:endParaRPr lang="ru-RU" sz="1560"/>
            </a:p>
          </p:txBody>
        </p:sp>
        <p:sp>
          <p:nvSpPr>
            <p:cNvPr id="91" name="Freeform 453"/>
            <p:cNvSpPr/>
            <p:nvPr/>
          </p:nvSpPr>
          <p:spPr bwMode="auto">
            <a:xfrm>
              <a:off x="4400549" y="3119440"/>
              <a:ext cx="1754187" cy="552449"/>
            </a:xfrm>
            <a:custGeom>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ln>
          </p:spPr>
          <p:txBody>
            <a:bodyPr vert="horz" wrap="square" lIns="101600" tIns="50800" rIns="101600" bIns="50800" numCol="1" anchor="t" anchorCtr="0" compatLnSpc="1"/>
            <a:lstStyle/>
            <a:p>
              <a:endParaRPr lang="ru-RU" sz="1560"/>
            </a:p>
          </p:txBody>
        </p:sp>
        <p:sp>
          <p:nvSpPr>
            <p:cNvPr id="92" name="Freeform 454"/>
            <p:cNvSpPr/>
            <p:nvPr/>
          </p:nvSpPr>
          <p:spPr bwMode="auto">
            <a:xfrm>
              <a:off x="6689725" y="3567110"/>
              <a:ext cx="454023" cy="925513"/>
            </a:xfrm>
            <a:custGeom>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ln>
          </p:spPr>
          <p:txBody>
            <a:bodyPr vert="horz" wrap="square" lIns="101600" tIns="50800" rIns="101600" bIns="50800" numCol="1" anchor="t" anchorCtr="0" compatLnSpc="1"/>
            <a:lstStyle/>
            <a:p>
              <a:endParaRPr lang="ru-RU" sz="1560"/>
            </a:p>
          </p:txBody>
        </p:sp>
        <p:sp>
          <p:nvSpPr>
            <p:cNvPr id="93" name="Freeform 455"/>
            <p:cNvSpPr>
              <a:spLocks noEditPoints="1"/>
            </p:cNvSpPr>
            <p:nvPr/>
          </p:nvSpPr>
          <p:spPr bwMode="auto">
            <a:xfrm>
              <a:off x="6043610" y="3155947"/>
              <a:ext cx="1746253" cy="1746253"/>
            </a:xfrm>
            <a:custGeom>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ln>
          </p:spPr>
          <p:txBody>
            <a:bodyPr vert="horz" wrap="square" lIns="101600" tIns="50800" rIns="101600" bIns="50800" numCol="1" anchor="t" anchorCtr="0" compatLnSpc="1"/>
            <a:lstStyle/>
            <a:p>
              <a:endParaRPr lang="ru-RU" sz="1560"/>
            </a:p>
          </p:txBody>
        </p:sp>
      </p:grpSp>
      <p:sp>
        <p:nvSpPr>
          <p:cNvPr id="94" name="文本框 93"/>
          <p:cNvSpPr txBox="1"/>
          <p:nvPr/>
        </p:nvSpPr>
        <p:spPr>
          <a:xfrm>
            <a:off x="6873892" y="2375615"/>
            <a:ext cx="3067266" cy="537916"/>
          </a:xfrm>
          <a:prstGeom prst="rect">
            <a:avLst/>
          </a:prstGeom>
          <a:noFill/>
        </p:spPr>
        <p:txBody>
          <a:bodyPr wrap="square" rtlCol="0">
            <a:spAutoFit/>
          </a:bodyPr>
          <a:lstStyle/>
          <a:p>
            <a:pPr>
              <a:lnSpc>
                <a:spcPct val="125000"/>
              </a:lnSpc>
            </a:pPr>
            <a:r>
              <a:rPr lang="zh-CN" altLang="en-US" sz="120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a:solidFill>
                <a:schemeClr val="bg1"/>
              </a:solidFill>
              <a:latin typeface="微软雅黑" panose="020b0503020204020204" pitchFamily="34" charset="-122"/>
              <a:ea typeface="微软雅黑" panose="020b0503020204020204" pitchFamily="34" charset="-122"/>
            </a:endParaRPr>
          </a:p>
        </p:txBody>
      </p:sp>
      <p:sp>
        <p:nvSpPr>
          <p:cNvPr id="99" name="文本框 98"/>
          <p:cNvSpPr txBox="1"/>
          <p:nvPr/>
        </p:nvSpPr>
        <p:spPr>
          <a:xfrm>
            <a:off x="6873892" y="3015895"/>
            <a:ext cx="3067266" cy="537916"/>
          </a:xfrm>
          <a:prstGeom prst="rect">
            <a:avLst/>
          </a:prstGeom>
          <a:noFill/>
        </p:spPr>
        <p:txBody>
          <a:bodyPr wrap="square" rtlCol="0">
            <a:spAutoFit/>
          </a:bodyPr>
          <a:lstStyle/>
          <a:p>
            <a:pPr>
              <a:lnSpc>
                <a:spcPct val="125000"/>
              </a:lnSpc>
            </a:pPr>
            <a:r>
              <a:rPr lang="zh-CN" altLang="en-US" sz="120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a:solidFill>
                <a:schemeClr val="bg1"/>
              </a:solidFill>
              <a:latin typeface="微软雅黑" panose="020b0503020204020204" pitchFamily="34" charset="-122"/>
              <a:ea typeface="微软雅黑" panose="020b0503020204020204" pitchFamily="34" charset="-122"/>
            </a:endParaRPr>
          </a:p>
        </p:txBody>
      </p:sp>
      <p:sp>
        <p:nvSpPr>
          <p:cNvPr id="100" name="文本框 99"/>
          <p:cNvSpPr txBox="1"/>
          <p:nvPr/>
        </p:nvSpPr>
        <p:spPr>
          <a:xfrm>
            <a:off x="6873892" y="3656175"/>
            <a:ext cx="3067266" cy="537916"/>
          </a:xfrm>
          <a:prstGeom prst="rect">
            <a:avLst/>
          </a:prstGeom>
          <a:noFill/>
        </p:spPr>
        <p:txBody>
          <a:bodyPr wrap="square" rtlCol="0">
            <a:spAutoFit/>
          </a:bodyPr>
          <a:lstStyle/>
          <a:p>
            <a:pPr>
              <a:lnSpc>
                <a:spcPct val="125000"/>
              </a:lnSpc>
            </a:pPr>
            <a:r>
              <a:rPr lang="zh-CN" altLang="en-US" sz="120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a:solidFill>
                <a:schemeClr val="bg1"/>
              </a:solidFill>
              <a:latin typeface="微软雅黑" panose="020b0503020204020204" pitchFamily="34" charset="-122"/>
              <a:ea typeface="微软雅黑" panose="020b0503020204020204" pitchFamily="34" charset="-122"/>
            </a:endParaRPr>
          </a:p>
        </p:txBody>
      </p:sp>
      <p:sp>
        <p:nvSpPr>
          <p:cNvPr id="101" name="文本框 100"/>
          <p:cNvSpPr txBox="1"/>
          <p:nvPr/>
        </p:nvSpPr>
        <p:spPr>
          <a:xfrm>
            <a:off x="6873892" y="4296455"/>
            <a:ext cx="3067266" cy="537916"/>
          </a:xfrm>
          <a:prstGeom prst="rect">
            <a:avLst/>
          </a:prstGeom>
          <a:noFill/>
        </p:spPr>
        <p:txBody>
          <a:bodyPr wrap="square" rtlCol="0">
            <a:spAutoFit/>
          </a:bodyPr>
          <a:lstStyle/>
          <a:p>
            <a:pPr>
              <a:lnSpc>
                <a:spcPct val="125000"/>
              </a:lnSpc>
            </a:pPr>
            <a:r>
              <a:rPr lang="zh-CN" altLang="en-US" sz="120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a:solidFill>
                <a:schemeClr val="bg1"/>
              </a:solidFill>
              <a:latin typeface="微软雅黑" panose="020b0503020204020204" pitchFamily="34" charset="-122"/>
              <a:ea typeface="微软雅黑" panose="020b0503020204020204" pitchFamily="34" charset="-122"/>
            </a:endParaRPr>
          </a:p>
        </p:txBody>
      </p:sp>
      <p:sp>
        <p:nvSpPr>
          <p:cNvPr id="102" name="文本框 101"/>
          <p:cNvSpPr txBox="1"/>
          <p:nvPr/>
        </p:nvSpPr>
        <p:spPr>
          <a:xfrm>
            <a:off x="6873892" y="4936735"/>
            <a:ext cx="3067266" cy="537916"/>
          </a:xfrm>
          <a:prstGeom prst="rect">
            <a:avLst/>
          </a:prstGeom>
          <a:noFill/>
        </p:spPr>
        <p:txBody>
          <a:bodyPr wrap="square" rtlCol="0">
            <a:spAutoFit/>
          </a:bodyPr>
          <a:lstStyle/>
          <a:p>
            <a:pPr>
              <a:lnSpc>
                <a:spcPct val="125000"/>
              </a:lnSpc>
            </a:pPr>
            <a:r>
              <a:rPr lang="zh-CN" altLang="en-US" sz="120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rgbClr val="666667"/>
        </a:solidFill>
        <a:effectLst/>
      </p:bgPr>
    </p:bg>
    <p:spTree>
      <p:nvGrpSpPr>
        <p:cNvPr id="1" name=""/>
        <p:cNvGrpSpPr/>
        <p:nvPr/>
      </p:nvGrpSpPr>
      <p:grpSpPr>
        <a:xfrm>
          <a:off x="0" y="0"/>
          <a:ext cx="0" cy="0"/>
        </a:xfrm>
      </p:grpSpPr>
      <p:sp>
        <p:nvSpPr>
          <p:cNvPr id="9" name="矩形 8"/>
          <p:cNvSpPr/>
          <p:nvPr/>
        </p:nvSpPr>
        <p:spPr>
          <a:xfrm>
            <a:off x="476250" y="381000"/>
            <a:ext cx="1143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727921" y="247621"/>
            <a:ext cx="1540348" cy="1015663"/>
          </a:xfrm>
          <a:prstGeom prst="rect">
            <a:avLst/>
          </a:prstGeom>
          <a:noFill/>
        </p:spPr>
        <p:txBody>
          <a:bodyPr wrap="square" rtlCol="0">
            <a:spAutoFit/>
          </a:bodyPr>
          <a:lstStyle/>
          <a:p>
            <a:pPr algn="ctr"/>
            <a:r>
              <a:rPr lang="en-US" altLang="zh-CN" sz="6000" b="1">
                <a:solidFill>
                  <a:schemeClr val="bg1"/>
                </a:solidFill>
                <a:latin typeface="华文仿宋" panose="02010600040101010101" pitchFamily="2" charset="-122"/>
                <a:ea typeface="华文仿宋" panose="02010600040101010101" pitchFamily="2" charset="-122"/>
              </a:rPr>
              <a:t>02</a:t>
            </a:r>
            <a:endParaRPr lang="zh-CN" altLang="en-US" sz="6000" b="1">
              <a:solidFill>
                <a:schemeClr val="bg1"/>
              </a:solidFill>
              <a:latin typeface="华文仿宋" panose="02010600040101010101" pitchFamily="2" charset="-122"/>
              <a:ea typeface="华文仿宋" panose="02010600040101010101" pitchFamily="2" charset="-122"/>
            </a:endParaRPr>
          </a:p>
        </p:txBody>
      </p:sp>
      <p:sp>
        <p:nvSpPr>
          <p:cNvPr id="13" name="燕尾形 12"/>
          <p:cNvSpPr/>
          <p:nvPr/>
        </p:nvSpPr>
        <p:spPr>
          <a:xfrm>
            <a:off x="11258549" y="5962650"/>
            <a:ext cx="266701" cy="438150"/>
          </a:xfrm>
          <a:prstGeom prst="chevron">
            <a:avLst>
              <a:gd name="adj" fmla="val 6951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7" name="矩形 26"/>
          <p:cNvSpPr/>
          <p:nvPr/>
        </p:nvSpPr>
        <p:spPr>
          <a:xfrm>
            <a:off x="1857823" y="181159"/>
            <a:ext cx="2492990" cy="562783"/>
          </a:xfrm>
          <a:prstGeom prst="rect">
            <a:avLst/>
          </a:prstGeom>
        </p:spPr>
        <p:txBody>
          <a:bodyPr wrap="none">
            <a:spAutoFit/>
          </a:bodyPr>
          <a:lstStyle/>
          <a:p>
            <a:pPr>
              <a:lnSpc>
                <a:spcPct val="200000"/>
              </a:lnSpc>
            </a:pPr>
            <a:r>
              <a:rPr lang="zh-CN" altLang="en-US">
                <a:solidFill>
                  <a:schemeClr val="bg1"/>
                </a:solidFill>
                <a:latin typeface="微软雅黑" panose="020b0503020204020204" pitchFamily="34" charset="-122"/>
                <a:ea typeface="微软雅黑" panose="020b0503020204020204" pitchFamily="34" charset="-122"/>
              </a:rPr>
              <a:t>课题研究的思路与方法</a:t>
            </a: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28" name="文本框 27"/>
          <p:cNvSpPr txBox="1"/>
          <p:nvPr/>
        </p:nvSpPr>
        <p:spPr>
          <a:xfrm>
            <a:off x="593265" y="797144"/>
            <a:ext cx="5022106" cy="369332"/>
          </a:xfrm>
          <a:prstGeom prst="snip1Rect">
            <a:avLst>
              <a:gd name="adj" fmla="val 0"/>
            </a:avLst>
          </a:prstGeom>
          <a:noFill/>
          <a:ln w="28575">
            <a:noFill/>
          </a:ln>
        </p:spPr>
        <p:txBody>
          <a:bodyPr wrap="square" rtlCol="0">
            <a:spAutoFit/>
          </a:bodyPr>
          <a:lstStyle/>
          <a:p>
            <a:pPr algn="ctr"/>
            <a:r>
              <a:rPr lang="en-US" altLang="zh-CN">
                <a:solidFill>
                  <a:schemeClr val="bg1"/>
                </a:solidFill>
                <a:latin typeface="Arial" panose="020b0604020202020204" pitchFamily="34" charset="0"/>
                <a:ea typeface="华文仿宋" panose="02010600040101010101" pitchFamily="2" charset="-122"/>
                <a:cs typeface="Arial" panose="020b0604020202020204" pitchFamily="34" charset="0"/>
              </a:rPr>
              <a:t>Ideas And Methods</a:t>
            </a:r>
            <a:endParaRPr lang="zh-CN" altLang="en-US">
              <a:solidFill>
                <a:schemeClr val="bg1"/>
              </a:solidFill>
              <a:latin typeface="Arial" panose="020b0604020202020204" pitchFamily="34" charset="0"/>
              <a:ea typeface="华文仿宋" panose="02010600040101010101" pitchFamily="2" charset="-122"/>
              <a:cs typeface="Arial" panose="020b0604020202020204" pitchFamily="34" charset="0"/>
            </a:endParaRPr>
          </a:p>
        </p:txBody>
      </p:sp>
      <p:grpSp>
        <p:nvGrpSpPr>
          <p:cNvPr id="51" name="Группа 8"/>
          <p:cNvGrpSpPr/>
          <p:nvPr/>
        </p:nvGrpSpPr>
        <p:grpSpPr>
          <a:xfrm>
            <a:off x="6895233" y="2343049"/>
            <a:ext cx="3144879" cy="2926792"/>
            <a:chOff x="6787560" y="1848727"/>
            <a:chExt cx="2612920" cy="2431723"/>
          </a:xfrm>
          <a:solidFill>
            <a:schemeClr val="bg1">
              <a:lumMod val="95000"/>
            </a:schemeClr>
          </a:solidFill>
        </p:grpSpPr>
        <p:sp>
          <p:nvSpPr>
            <p:cNvPr id="52" name="Арка 1"/>
            <p:cNvSpPr/>
            <p:nvPr/>
          </p:nvSpPr>
          <p:spPr>
            <a:xfrm flipH="1">
              <a:off x="7469767" y="2408242"/>
              <a:ext cx="1485166" cy="1440160"/>
            </a:xfrm>
            <a:prstGeom prst="blockArc">
              <a:avLst>
                <a:gd name="adj1" fmla="val 5919522"/>
                <a:gd name="adj2" fmla="val 16261578"/>
                <a:gd name="adj3" fmla="val 9888"/>
              </a:avLst>
            </a:prstGeom>
            <a:grpFill/>
            <a:ln>
              <a:solidFill>
                <a:srgbClr val="66666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ru-RU"/>
            </a:p>
          </p:txBody>
        </p:sp>
        <p:sp>
          <p:nvSpPr>
            <p:cNvPr id="53" name="Арка 2"/>
            <p:cNvSpPr/>
            <p:nvPr/>
          </p:nvSpPr>
          <p:spPr>
            <a:xfrm flipH="1">
              <a:off x="7321249" y="2264226"/>
              <a:ext cx="1782198" cy="1728192"/>
            </a:xfrm>
            <a:prstGeom prst="blockArc">
              <a:avLst>
                <a:gd name="adj1" fmla="val 19661637"/>
                <a:gd name="adj2" fmla="val 16253815"/>
                <a:gd name="adj3" fmla="val 7969"/>
              </a:avLst>
            </a:prstGeom>
            <a:grpFill/>
            <a:ln>
              <a:solidFill>
                <a:srgbClr val="66666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ru-RU"/>
            </a:p>
          </p:txBody>
        </p:sp>
        <p:sp>
          <p:nvSpPr>
            <p:cNvPr id="54" name="Арка 3"/>
            <p:cNvSpPr/>
            <p:nvPr/>
          </p:nvSpPr>
          <p:spPr>
            <a:xfrm flipH="1">
              <a:off x="7172733" y="2120210"/>
              <a:ext cx="2079231" cy="2016224"/>
            </a:xfrm>
            <a:prstGeom prst="blockArc">
              <a:avLst>
                <a:gd name="adj1" fmla="val 3200391"/>
                <a:gd name="adj2" fmla="val 16254277"/>
                <a:gd name="adj3" fmla="val 6647"/>
              </a:avLst>
            </a:prstGeom>
            <a:grpFill/>
            <a:ln>
              <a:solidFill>
                <a:srgbClr val="66666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ru-RU"/>
            </a:p>
          </p:txBody>
        </p:sp>
        <p:sp>
          <p:nvSpPr>
            <p:cNvPr id="55" name="Арка 4"/>
            <p:cNvSpPr/>
            <p:nvPr/>
          </p:nvSpPr>
          <p:spPr>
            <a:xfrm flipH="1">
              <a:off x="7024216" y="1976194"/>
              <a:ext cx="2376264" cy="2304256"/>
            </a:xfrm>
            <a:prstGeom prst="blockArc">
              <a:avLst>
                <a:gd name="adj1" fmla="val 21519879"/>
                <a:gd name="adj2" fmla="val 16255789"/>
                <a:gd name="adj3" fmla="val 6059"/>
              </a:avLst>
            </a:prstGeom>
            <a:grpFill/>
            <a:ln>
              <a:solidFill>
                <a:srgbClr val="66666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ru-RU"/>
            </a:p>
          </p:txBody>
        </p:sp>
        <p:sp>
          <p:nvSpPr>
            <p:cNvPr id="56" name="TextBox 5"/>
            <p:cNvSpPr txBox="1"/>
            <p:nvPr/>
          </p:nvSpPr>
          <p:spPr>
            <a:xfrm>
              <a:off x="6787560" y="1848727"/>
              <a:ext cx="1192275" cy="690433"/>
            </a:xfrm>
            <a:prstGeom prst="rect">
              <a:avLst/>
            </a:prstGeom>
            <a:noFill/>
            <a:ln>
              <a:solidFill>
                <a:srgbClr val="666667"/>
              </a:solidFill>
            </a:ln>
          </p:spPr>
          <p:txBody>
            <a:bodyPr wrap="none" rtlCol="0">
              <a:spAutoFit/>
            </a:bodyPr>
            <a:lstStyle/>
            <a:p>
              <a:r>
                <a:rPr lang="en-US" sz="4800">
                  <a:solidFill>
                    <a:schemeClr val="bg1"/>
                  </a:solidFill>
                </a:rPr>
                <a:t>20XX</a:t>
              </a:r>
              <a:endParaRPr lang="ru-RU" sz="4800">
                <a:solidFill>
                  <a:schemeClr val="bg1"/>
                </a:solidFill>
              </a:endParaRPr>
            </a:p>
          </p:txBody>
        </p:sp>
      </p:grpSp>
      <p:sp>
        <p:nvSpPr>
          <p:cNvPr id="67" name="Овал 14"/>
          <p:cNvSpPr/>
          <p:nvPr/>
        </p:nvSpPr>
        <p:spPr>
          <a:xfrm>
            <a:off x="8016427" y="3302755"/>
            <a:ext cx="1187325" cy="1186995"/>
          </a:xfrm>
          <a:prstGeom prst="ellipse">
            <a:avLst/>
          </a:prstGeom>
          <a:blipFill dpi="0" rotWithShape="1">
            <a:blip r:embed="rId2">
              <a:grayscl/>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101590" tIns="50795" rIns="101590" bIns="50795" rtlCol="0" anchor="ctr"/>
          <a:lstStyle/>
          <a:p>
            <a:pPr algn="ctr"/>
            <a:endParaRPr lang="ru-RU"/>
          </a:p>
        </p:txBody>
      </p:sp>
      <p:sp>
        <p:nvSpPr>
          <p:cNvPr id="76" name="Freeform 14"/>
          <p:cNvSpPr>
            <a:spLocks noEditPoints="1"/>
          </p:cNvSpPr>
          <p:nvPr/>
        </p:nvSpPr>
        <p:spPr bwMode="auto">
          <a:xfrm>
            <a:off x="1910846" y="4106849"/>
            <a:ext cx="249740" cy="249740"/>
          </a:xfrm>
          <a:custGeom>
            <a:gdLst>
              <a:gd name="T0" fmla="*/ 0 w 1232"/>
              <a:gd name="T1" fmla="*/ 616 h 1232"/>
              <a:gd name="T2" fmla="*/ 1232 w 1232"/>
              <a:gd name="T3" fmla="*/ 616 h 1232"/>
              <a:gd name="T4" fmla="*/ 1152 w 1232"/>
              <a:gd name="T5" fmla="*/ 596 h 1232"/>
              <a:gd name="T6" fmla="*/ 868 w 1232"/>
              <a:gd name="T7" fmla="*/ 347 h 1232"/>
              <a:gd name="T8" fmla="*/ 1152 w 1232"/>
              <a:gd name="T9" fmla="*/ 596 h 1232"/>
              <a:gd name="T10" fmla="*/ 432 w 1232"/>
              <a:gd name="T11" fmla="*/ 942 h 1232"/>
              <a:gd name="T12" fmla="*/ 596 w 1232"/>
              <a:gd name="T13" fmla="*/ 1152 h 1232"/>
              <a:gd name="T14" fmla="*/ 638 w 1232"/>
              <a:gd name="T15" fmla="*/ 81 h 1232"/>
              <a:gd name="T16" fmla="*/ 636 w 1232"/>
              <a:gd name="T17" fmla="*/ 357 h 1232"/>
              <a:gd name="T18" fmla="*/ 638 w 1232"/>
              <a:gd name="T19" fmla="*/ 81 h 1232"/>
              <a:gd name="T20" fmla="*/ 989 w 1232"/>
              <a:gd name="T21" fmla="*/ 231 h 1232"/>
              <a:gd name="T22" fmla="*/ 704 w 1232"/>
              <a:gd name="T23" fmla="*/ 87 h 1232"/>
              <a:gd name="T24" fmla="*/ 596 w 1232"/>
              <a:gd name="T25" fmla="*/ 357 h 1232"/>
              <a:gd name="T26" fmla="*/ 594 w 1232"/>
              <a:gd name="T27" fmla="*/ 81 h 1232"/>
              <a:gd name="T28" fmla="*/ 379 w 1232"/>
              <a:gd name="T29" fmla="*/ 310 h 1232"/>
              <a:gd name="T30" fmla="*/ 528 w 1232"/>
              <a:gd name="T31" fmla="*/ 87 h 1232"/>
              <a:gd name="T32" fmla="*/ 402 w 1232"/>
              <a:gd name="T33" fmla="*/ 361 h 1232"/>
              <a:gd name="T34" fmla="*/ 596 w 1232"/>
              <a:gd name="T35" fmla="*/ 596 h 1232"/>
              <a:gd name="T36" fmla="*/ 402 w 1232"/>
              <a:gd name="T37" fmla="*/ 361 h 1232"/>
              <a:gd name="T38" fmla="*/ 596 w 1232"/>
              <a:gd name="T39" fmla="*/ 875 h 1232"/>
              <a:gd name="T40" fmla="*/ 359 w 1232"/>
              <a:gd name="T41" fmla="*/ 636 h 1232"/>
              <a:gd name="T42" fmla="*/ 528 w 1232"/>
              <a:gd name="T43" fmla="*/ 1145 h 1232"/>
              <a:gd name="T44" fmla="*/ 394 w 1232"/>
              <a:gd name="T45" fmla="*/ 956 h 1232"/>
              <a:gd name="T46" fmla="*/ 636 w 1232"/>
              <a:gd name="T47" fmla="*/ 1152 h 1232"/>
              <a:gd name="T48" fmla="*/ 800 w 1232"/>
              <a:gd name="T49" fmla="*/ 942 h 1232"/>
              <a:gd name="T50" fmla="*/ 636 w 1232"/>
              <a:gd name="T51" fmla="*/ 1152 h 1232"/>
              <a:gd name="T52" fmla="*/ 964 w 1232"/>
              <a:gd name="T53" fmla="*/ 1023 h 1232"/>
              <a:gd name="T54" fmla="*/ 838 w 1232"/>
              <a:gd name="T55" fmla="*/ 956 h 1232"/>
              <a:gd name="T56" fmla="*/ 636 w 1232"/>
              <a:gd name="T57" fmla="*/ 875 h 1232"/>
              <a:gd name="T58" fmla="*/ 873 w 1232"/>
              <a:gd name="T59" fmla="*/ 636 h 1232"/>
              <a:gd name="T60" fmla="*/ 636 w 1232"/>
              <a:gd name="T61" fmla="*/ 596 h 1232"/>
              <a:gd name="T62" fmla="*/ 830 w 1232"/>
              <a:gd name="T63" fmla="*/ 361 h 1232"/>
              <a:gd name="T64" fmla="*/ 636 w 1232"/>
              <a:gd name="T65" fmla="*/ 596 h 1232"/>
              <a:gd name="T66" fmla="*/ 364 w 1232"/>
              <a:gd name="T67" fmla="*/ 347 h 1232"/>
              <a:gd name="T68" fmla="*/ 80 w 1232"/>
              <a:gd name="T69" fmla="*/ 596 h 1232"/>
              <a:gd name="T70" fmla="*/ 80 w 1232"/>
              <a:gd name="T71" fmla="*/ 636 h 1232"/>
              <a:gd name="T72" fmla="*/ 379 w 1232"/>
              <a:gd name="T73" fmla="*/ 920 h 1232"/>
              <a:gd name="T74" fmla="*/ 80 w 1232"/>
              <a:gd name="T75" fmla="*/ 636 h 1232"/>
              <a:gd name="T76" fmla="*/ 853 w 1232"/>
              <a:gd name="T77" fmla="*/ 920 h 1232"/>
              <a:gd name="T78" fmla="*/ 1152 w 1232"/>
              <a:gd name="T79" fmla="*/ 636 h 123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32" h="1232">
                <a:moveTo>
                  <a:pt x="616" y="0"/>
                </a:moveTo>
                <a:cubicBezTo>
                  <a:pt x="276" y="0"/>
                  <a:pt x="0" y="276"/>
                  <a:pt x="0" y="616"/>
                </a:cubicBezTo>
                <a:cubicBezTo>
                  <a:pt x="0" y="956"/>
                  <a:pt x="276" y="1232"/>
                  <a:pt x="616" y="1232"/>
                </a:cubicBezTo>
                <a:cubicBezTo>
                  <a:pt x="956" y="1232"/>
                  <a:pt x="1232" y="956"/>
                  <a:pt x="1232" y="616"/>
                </a:cubicBezTo>
                <a:cubicBezTo>
                  <a:pt x="1232" y="276"/>
                  <a:pt x="956" y="0"/>
                  <a:pt x="616" y="0"/>
                </a:cubicBezTo>
                <a:close/>
                <a:moveTo>
                  <a:pt x="1152" y="596"/>
                </a:moveTo>
                <a:cubicBezTo>
                  <a:pt x="913" y="596"/>
                  <a:pt x="913" y="596"/>
                  <a:pt x="913" y="596"/>
                </a:cubicBezTo>
                <a:cubicBezTo>
                  <a:pt x="911" y="508"/>
                  <a:pt x="895" y="424"/>
                  <a:pt x="868" y="347"/>
                </a:cubicBezTo>
                <a:cubicBezTo>
                  <a:pt x="921" y="325"/>
                  <a:pt x="971" y="295"/>
                  <a:pt x="1016" y="260"/>
                </a:cubicBezTo>
                <a:cubicBezTo>
                  <a:pt x="1096" y="350"/>
                  <a:pt x="1147" y="467"/>
                  <a:pt x="1152" y="596"/>
                </a:cubicBezTo>
                <a:close/>
                <a:moveTo>
                  <a:pt x="594" y="1151"/>
                </a:moveTo>
                <a:cubicBezTo>
                  <a:pt x="528" y="1096"/>
                  <a:pt x="473" y="1025"/>
                  <a:pt x="432" y="942"/>
                </a:cubicBezTo>
                <a:cubicBezTo>
                  <a:pt x="484" y="926"/>
                  <a:pt x="539" y="917"/>
                  <a:pt x="596" y="915"/>
                </a:cubicBezTo>
                <a:cubicBezTo>
                  <a:pt x="596" y="1152"/>
                  <a:pt x="596" y="1152"/>
                  <a:pt x="596" y="1152"/>
                </a:cubicBezTo>
                <a:cubicBezTo>
                  <a:pt x="595" y="1151"/>
                  <a:pt x="595" y="1151"/>
                  <a:pt x="594" y="1151"/>
                </a:cubicBezTo>
                <a:close/>
                <a:moveTo>
                  <a:pt x="638" y="81"/>
                </a:moveTo>
                <a:cubicBezTo>
                  <a:pt x="713" y="143"/>
                  <a:pt x="774" y="227"/>
                  <a:pt x="815" y="324"/>
                </a:cubicBezTo>
                <a:cubicBezTo>
                  <a:pt x="759" y="343"/>
                  <a:pt x="699" y="355"/>
                  <a:pt x="636" y="357"/>
                </a:cubicBezTo>
                <a:cubicBezTo>
                  <a:pt x="636" y="80"/>
                  <a:pt x="636" y="80"/>
                  <a:pt x="636" y="80"/>
                </a:cubicBezTo>
                <a:cubicBezTo>
                  <a:pt x="637" y="81"/>
                  <a:pt x="637" y="81"/>
                  <a:pt x="638" y="81"/>
                </a:cubicBezTo>
                <a:close/>
                <a:moveTo>
                  <a:pt x="704" y="87"/>
                </a:moveTo>
                <a:cubicBezTo>
                  <a:pt x="814" y="106"/>
                  <a:pt x="912" y="157"/>
                  <a:pt x="989" y="231"/>
                </a:cubicBezTo>
                <a:cubicBezTo>
                  <a:pt x="947" y="263"/>
                  <a:pt x="902" y="290"/>
                  <a:pt x="853" y="310"/>
                </a:cubicBezTo>
                <a:cubicBezTo>
                  <a:pt x="816" y="225"/>
                  <a:pt x="766" y="149"/>
                  <a:pt x="704" y="87"/>
                </a:cubicBezTo>
                <a:close/>
                <a:moveTo>
                  <a:pt x="596" y="80"/>
                </a:moveTo>
                <a:cubicBezTo>
                  <a:pt x="596" y="357"/>
                  <a:pt x="596" y="357"/>
                  <a:pt x="596" y="357"/>
                </a:cubicBezTo>
                <a:cubicBezTo>
                  <a:pt x="533" y="355"/>
                  <a:pt x="473" y="343"/>
                  <a:pt x="417" y="324"/>
                </a:cubicBezTo>
                <a:cubicBezTo>
                  <a:pt x="458" y="227"/>
                  <a:pt x="519" y="143"/>
                  <a:pt x="594" y="81"/>
                </a:cubicBezTo>
                <a:cubicBezTo>
                  <a:pt x="595" y="81"/>
                  <a:pt x="595" y="81"/>
                  <a:pt x="596" y="80"/>
                </a:cubicBezTo>
                <a:close/>
                <a:moveTo>
                  <a:pt x="379" y="310"/>
                </a:moveTo>
                <a:cubicBezTo>
                  <a:pt x="330" y="290"/>
                  <a:pt x="285" y="263"/>
                  <a:pt x="243" y="231"/>
                </a:cubicBezTo>
                <a:cubicBezTo>
                  <a:pt x="320" y="157"/>
                  <a:pt x="418" y="106"/>
                  <a:pt x="528" y="87"/>
                </a:cubicBezTo>
                <a:cubicBezTo>
                  <a:pt x="466" y="149"/>
                  <a:pt x="416" y="225"/>
                  <a:pt x="379" y="310"/>
                </a:cubicBezTo>
                <a:close/>
                <a:moveTo>
                  <a:pt x="402" y="361"/>
                </a:moveTo>
                <a:cubicBezTo>
                  <a:pt x="463" y="382"/>
                  <a:pt x="528" y="394"/>
                  <a:pt x="596" y="396"/>
                </a:cubicBezTo>
                <a:cubicBezTo>
                  <a:pt x="596" y="596"/>
                  <a:pt x="596" y="596"/>
                  <a:pt x="596" y="596"/>
                </a:cubicBezTo>
                <a:cubicBezTo>
                  <a:pt x="359" y="596"/>
                  <a:pt x="359" y="596"/>
                  <a:pt x="359" y="596"/>
                </a:cubicBezTo>
                <a:cubicBezTo>
                  <a:pt x="361" y="513"/>
                  <a:pt x="375" y="433"/>
                  <a:pt x="402" y="361"/>
                </a:cubicBezTo>
                <a:close/>
                <a:moveTo>
                  <a:pt x="596" y="636"/>
                </a:moveTo>
                <a:cubicBezTo>
                  <a:pt x="596" y="875"/>
                  <a:pt x="596" y="875"/>
                  <a:pt x="596" y="875"/>
                </a:cubicBezTo>
                <a:cubicBezTo>
                  <a:pt x="533" y="877"/>
                  <a:pt x="473" y="887"/>
                  <a:pt x="416" y="906"/>
                </a:cubicBezTo>
                <a:cubicBezTo>
                  <a:pt x="381" y="824"/>
                  <a:pt x="361" y="733"/>
                  <a:pt x="359" y="636"/>
                </a:cubicBezTo>
                <a:lnTo>
                  <a:pt x="596" y="636"/>
                </a:lnTo>
                <a:close/>
                <a:moveTo>
                  <a:pt x="528" y="1145"/>
                </a:moveTo>
                <a:cubicBezTo>
                  <a:pt x="430" y="1128"/>
                  <a:pt x="340" y="1085"/>
                  <a:pt x="268" y="1023"/>
                </a:cubicBezTo>
                <a:cubicBezTo>
                  <a:pt x="307" y="996"/>
                  <a:pt x="349" y="973"/>
                  <a:pt x="394" y="956"/>
                </a:cubicBezTo>
                <a:cubicBezTo>
                  <a:pt x="429" y="1028"/>
                  <a:pt x="474" y="1091"/>
                  <a:pt x="528" y="1145"/>
                </a:cubicBezTo>
                <a:close/>
                <a:moveTo>
                  <a:pt x="636" y="1152"/>
                </a:moveTo>
                <a:cubicBezTo>
                  <a:pt x="636" y="915"/>
                  <a:pt x="636" y="915"/>
                  <a:pt x="636" y="915"/>
                </a:cubicBezTo>
                <a:cubicBezTo>
                  <a:pt x="693" y="917"/>
                  <a:pt x="748" y="926"/>
                  <a:pt x="800" y="942"/>
                </a:cubicBezTo>
                <a:cubicBezTo>
                  <a:pt x="759" y="1025"/>
                  <a:pt x="704" y="1096"/>
                  <a:pt x="638" y="1151"/>
                </a:cubicBezTo>
                <a:cubicBezTo>
                  <a:pt x="637" y="1151"/>
                  <a:pt x="637" y="1151"/>
                  <a:pt x="636" y="1152"/>
                </a:cubicBezTo>
                <a:close/>
                <a:moveTo>
                  <a:pt x="838" y="956"/>
                </a:moveTo>
                <a:cubicBezTo>
                  <a:pt x="883" y="973"/>
                  <a:pt x="925" y="996"/>
                  <a:pt x="964" y="1023"/>
                </a:cubicBezTo>
                <a:cubicBezTo>
                  <a:pt x="892" y="1085"/>
                  <a:pt x="802" y="1128"/>
                  <a:pt x="704" y="1145"/>
                </a:cubicBezTo>
                <a:cubicBezTo>
                  <a:pt x="758" y="1091"/>
                  <a:pt x="803" y="1028"/>
                  <a:pt x="838" y="956"/>
                </a:cubicBezTo>
                <a:close/>
                <a:moveTo>
                  <a:pt x="816" y="906"/>
                </a:moveTo>
                <a:cubicBezTo>
                  <a:pt x="759" y="887"/>
                  <a:pt x="699" y="877"/>
                  <a:pt x="636" y="875"/>
                </a:cubicBezTo>
                <a:cubicBezTo>
                  <a:pt x="636" y="636"/>
                  <a:pt x="636" y="636"/>
                  <a:pt x="636" y="636"/>
                </a:cubicBezTo>
                <a:cubicBezTo>
                  <a:pt x="873" y="636"/>
                  <a:pt x="873" y="636"/>
                  <a:pt x="873" y="636"/>
                </a:cubicBezTo>
                <a:cubicBezTo>
                  <a:pt x="871" y="733"/>
                  <a:pt x="851" y="824"/>
                  <a:pt x="816" y="906"/>
                </a:cubicBezTo>
                <a:close/>
                <a:moveTo>
                  <a:pt x="636" y="596"/>
                </a:moveTo>
                <a:cubicBezTo>
                  <a:pt x="636" y="396"/>
                  <a:pt x="636" y="396"/>
                  <a:pt x="636" y="396"/>
                </a:cubicBezTo>
                <a:cubicBezTo>
                  <a:pt x="704" y="394"/>
                  <a:pt x="769" y="382"/>
                  <a:pt x="830" y="361"/>
                </a:cubicBezTo>
                <a:cubicBezTo>
                  <a:pt x="857" y="433"/>
                  <a:pt x="871" y="513"/>
                  <a:pt x="873" y="596"/>
                </a:cubicBezTo>
                <a:lnTo>
                  <a:pt x="636" y="596"/>
                </a:lnTo>
                <a:close/>
                <a:moveTo>
                  <a:pt x="216" y="260"/>
                </a:moveTo>
                <a:cubicBezTo>
                  <a:pt x="261" y="295"/>
                  <a:pt x="311" y="325"/>
                  <a:pt x="364" y="347"/>
                </a:cubicBezTo>
                <a:cubicBezTo>
                  <a:pt x="337" y="424"/>
                  <a:pt x="321" y="508"/>
                  <a:pt x="319" y="596"/>
                </a:cubicBezTo>
                <a:cubicBezTo>
                  <a:pt x="80" y="596"/>
                  <a:pt x="80" y="596"/>
                  <a:pt x="80" y="596"/>
                </a:cubicBezTo>
                <a:cubicBezTo>
                  <a:pt x="85" y="467"/>
                  <a:pt x="136" y="350"/>
                  <a:pt x="216" y="260"/>
                </a:cubicBezTo>
                <a:close/>
                <a:moveTo>
                  <a:pt x="80" y="636"/>
                </a:moveTo>
                <a:cubicBezTo>
                  <a:pt x="319" y="636"/>
                  <a:pt x="319" y="636"/>
                  <a:pt x="319" y="636"/>
                </a:cubicBezTo>
                <a:cubicBezTo>
                  <a:pt x="321" y="737"/>
                  <a:pt x="342" y="833"/>
                  <a:pt x="379" y="920"/>
                </a:cubicBezTo>
                <a:cubicBezTo>
                  <a:pt x="328" y="939"/>
                  <a:pt x="281" y="965"/>
                  <a:pt x="238" y="996"/>
                </a:cubicBezTo>
                <a:cubicBezTo>
                  <a:pt x="145" y="903"/>
                  <a:pt x="86" y="776"/>
                  <a:pt x="80" y="636"/>
                </a:cubicBezTo>
                <a:close/>
                <a:moveTo>
                  <a:pt x="994" y="996"/>
                </a:moveTo>
                <a:cubicBezTo>
                  <a:pt x="951" y="965"/>
                  <a:pt x="904" y="939"/>
                  <a:pt x="853" y="920"/>
                </a:cubicBezTo>
                <a:cubicBezTo>
                  <a:pt x="890" y="833"/>
                  <a:pt x="911" y="737"/>
                  <a:pt x="913" y="636"/>
                </a:cubicBezTo>
                <a:cubicBezTo>
                  <a:pt x="1152" y="636"/>
                  <a:pt x="1152" y="636"/>
                  <a:pt x="1152" y="636"/>
                </a:cubicBezTo>
                <a:cubicBezTo>
                  <a:pt x="1146" y="776"/>
                  <a:pt x="1087" y="903"/>
                  <a:pt x="994" y="996"/>
                </a:cubicBezTo>
                <a:close/>
              </a:path>
            </a:pathLst>
          </a:custGeom>
          <a:solidFill>
            <a:schemeClr val="bg1"/>
          </a:solidFill>
          <a:ln>
            <a:noFill/>
          </a:ln>
        </p:spPr>
        <p:txBody>
          <a:bodyPr vert="horz" wrap="square" lIns="91440" tIns="45720" rIns="91440" bIns="45720" numCol="1" anchor="t" anchorCtr="0" compatLnSpc="1"/>
          <a:lstStyle/>
          <a:p>
            <a:endParaRPr lang="id-ID"/>
          </a:p>
        </p:txBody>
      </p:sp>
      <p:grpSp>
        <p:nvGrpSpPr>
          <p:cNvPr id="95" name="Group 239"/>
          <p:cNvGrpSpPr/>
          <p:nvPr/>
        </p:nvGrpSpPr>
        <p:grpSpPr>
          <a:xfrm>
            <a:off x="1880941" y="2440619"/>
            <a:ext cx="286075" cy="286018"/>
            <a:chOff x="7938" y="-3175"/>
            <a:chExt cx="8029575" cy="8027988"/>
          </a:xfrm>
          <a:solidFill>
            <a:schemeClr val="bg1"/>
          </a:solidFill>
        </p:grpSpPr>
        <p:sp>
          <p:nvSpPr>
            <p:cNvPr id="96" name="Freeform 23"/>
            <p:cNvSpPr>
              <a:spLocks noEditPoints="1"/>
            </p:cNvSpPr>
            <p:nvPr/>
          </p:nvSpPr>
          <p:spPr bwMode="auto">
            <a:xfrm>
              <a:off x="7938" y="-3175"/>
              <a:ext cx="8029575" cy="8027988"/>
            </a:xfrm>
            <a:custGeom>
              <a:gdLst>
                <a:gd name="T0" fmla="*/ 818 w 2138"/>
                <a:gd name="T1" fmla="*/ 1635 h 2138"/>
                <a:gd name="T2" fmla="*/ 818 w 2138"/>
                <a:gd name="T3" fmla="*/ 1635 h 2138"/>
                <a:gd name="T4" fmla="*/ 1257 w 2138"/>
                <a:gd name="T5" fmla="*/ 1507 h 2138"/>
                <a:gd name="T6" fmla="*/ 1301 w 2138"/>
                <a:gd name="T7" fmla="*/ 1550 h 2138"/>
                <a:gd name="T8" fmla="*/ 1249 w 2138"/>
                <a:gd name="T9" fmla="*/ 1602 h 2138"/>
                <a:gd name="T10" fmla="*/ 1711 w 2138"/>
                <a:gd name="T11" fmla="*/ 2064 h 2138"/>
                <a:gd name="T12" fmla="*/ 1888 w 2138"/>
                <a:gd name="T13" fmla="*/ 2138 h 2138"/>
                <a:gd name="T14" fmla="*/ 2065 w 2138"/>
                <a:gd name="T15" fmla="*/ 2064 h 2138"/>
                <a:gd name="T16" fmla="*/ 2138 w 2138"/>
                <a:gd name="T17" fmla="*/ 1888 h 2138"/>
                <a:gd name="T18" fmla="*/ 2065 w 2138"/>
                <a:gd name="T19" fmla="*/ 1711 h 2138"/>
                <a:gd name="T20" fmla="*/ 1603 w 2138"/>
                <a:gd name="T21" fmla="*/ 1248 h 2138"/>
                <a:gd name="T22" fmla="*/ 1551 w 2138"/>
                <a:gd name="T23" fmla="*/ 1300 h 2138"/>
                <a:gd name="T24" fmla="*/ 1507 w 2138"/>
                <a:gd name="T25" fmla="*/ 1257 h 2138"/>
                <a:gd name="T26" fmla="*/ 1633 w 2138"/>
                <a:gd name="T27" fmla="*/ 760 h 2138"/>
                <a:gd name="T28" fmla="*/ 1396 w 2138"/>
                <a:gd name="T29" fmla="*/ 239 h 2138"/>
                <a:gd name="T30" fmla="*/ 818 w 2138"/>
                <a:gd name="T31" fmla="*/ 0 h 2138"/>
                <a:gd name="T32" fmla="*/ 240 w 2138"/>
                <a:gd name="T33" fmla="*/ 239 h 2138"/>
                <a:gd name="T34" fmla="*/ 0 w 2138"/>
                <a:gd name="T35" fmla="*/ 817 h 2138"/>
                <a:gd name="T36" fmla="*/ 240 w 2138"/>
                <a:gd name="T37" fmla="*/ 1395 h 2138"/>
                <a:gd name="T38" fmla="*/ 818 w 2138"/>
                <a:gd name="T39" fmla="*/ 1635 h 2138"/>
                <a:gd name="T40" fmla="*/ 2009 w 2138"/>
                <a:gd name="T41" fmla="*/ 1888 h 2138"/>
                <a:gd name="T42" fmla="*/ 1973 w 2138"/>
                <a:gd name="T43" fmla="*/ 1973 h 2138"/>
                <a:gd name="T44" fmla="*/ 1888 w 2138"/>
                <a:gd name="T45" fmla="*/ 2008 h 2138"/>
                <a:gd name="T46" fmla="*/ 1803 w 2138"/>
                <a:gd name="T47" fmla="*/ 1973 h 2138"/>
                <a:gd name="T48" fmla="*/ 1444 w 2138"/>
                <a:gd name="T49" fmla="*/ 1614 h 2138"/>
                <a:gd name="T50" fmla="*/ 1614 w 2138"/>
                <a:gd name="T51" fmla="*/ 1444 h 2138"/>
                <a:gd name="T52" fmla="*/ 1973 w 2138"/>
                <a:gd name="T53" fmla="*/ 1802 h 2138"/>
                <a:gd name="T54" fmla="*/ 2009 w 2138"/>
                <a:gd name="T55" fmla="*/ 1888 h 2138"/>
                <a:gd name="T56" fmla="*/ 1392 w 2138"/>
                <a:gd name="T57" fmla="*/ 1459 h 2138"/>
                <a:gd name="T58" fmla="*/ 1361 w 2138"/>
                <a:gd name="T59" fmla="*/ 1427 h 2138"/>
                <a:gd name="T60" fmla="*/ 1362 w 2138"/>
                <a:gd name="T61" fmla="*/ 1427 h 2138"/>
                <a:gd name="T62" fmla="*/ 1377 w 2138"/>
                <a:gd name="T63" fmla="*/ 1413 h 2138"/>
                <a:gd name="T64" fmla="*/ 1380 w 2138"/>
                <a:gd name="T65" fmla="*/ 1410 h 2138"/>
                <a:gd name="T66" fmla="*/ 1396 w 2138"/>
                <a:gd name="T67" fmla="*/ 1395 h 2138"/>
                <a:gd name="T68" fmla="*/ 1411 w 2138"/>
                <a:gd name="T69" fmla="*/ 1380 h 2138"/>
                <a:gd name="T70" fmla="*/ 1413 w 2138"/>
                <a:gd name="T71" fmla="*/ 1377 h 2138"/>
                <a:gd name="T72" fmla="*/ 1428 w 2138"/>
                <a:gd name="T73" fmla="*/ 1361 h 2138"/>
                <a:gd name="T74" fmla="*/ 1428 w 2138"/>
                <a:gd name="T75" fmla="*/ 1361 h 2138"/>
                <a:gd name="T76" fmla="*/ 1459 w 2138"/>
                <a:gd name="T77" fmla="*/ 1392 h 2138"/>
                <a:gd name="T78" fmla="*/ 1392 w 2138"/>
                <a:gd name="T79" fmla="*/ 1459 h 2138"/>
                <a:gd name="T80" fmla="*/ 331 w 2138"/>
                <a:gd name="T81" fmla="*/ 331 h 2138"/>
                <a:gd name="T82" fmla="*/ 818 w 2138"/>
                <a:gd name="T83" fmla="*/ 129 h 2138"/>
                <a:gd name="T84" fmla="*/ 1304 w 2138"/>
                <a:gd name="T85" fmla="*/ 331 h 2138"/>
                <a:gd name="T86" fmla="*/ 1504 w 2138"/>
                <a:gd name="T87" fmla="*/ 769 h 2138"/>
                <a:gd name="T88" fmla="*/ 1371 w 2138"/>
                <a:gd name="T89" fmla="*/ 1226 h 2138"/>
                <a:gd name="T90" fmla="*/ 1371 w 2138"/>
                <a:gd name="T91" fmla="*/ 1226 h 2138"/>
                <a:gd name="T92" fmla="*/ 1304 w 2138"/>
                <a:gd name="T93" fmla="*/ 1303 h 2138"/>
                <a:gd name="T94" fmla="*/ 1280 w 2138"/>
                <a:gd name="T95" fmla="*/ 1326 h 2138"/>
                <a:gd name="T96" fmla="*/ 1226 w 2138"/>
                <a:gd name="T97" fmla="*/ 1370 h 2138"/>
                <a:gd name="T98" fmla="*/ 818 w 2138"/>
                <a:gd name="T99" fmla="*/ 1505 h 2138"/>
                <a:gd name="T100" fmla="*/ 331 w 2138"/>
                <a:gd name="T101" fmla="*/ 1303 h 2138"/>
                <a:gd name="T102" fmla="*/ 331 w 2138"/>
                <a:gd name="T103" fmla="*/ 331 h 213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138" h="2138">
                  <a:moveTo>
                    <a:pt x="818" y="1635"/>
                  </a:moveTo>
                  <a:cubicBezTo>
                    <a:pt x="818" y="1635"/>
                    <a:pt x="818" y="1635"/>
                    <a:pt x="818" y="1635"/>
                  </a:cubicBezTo>
                  <a:cubicBezTo>
                    <a:pt x="975" y="1635"/>
                    <a:pt x="1126" y="1590"/>
                    <a:pt x="1257" y="1507"/>
                  </a:cubicBezTo>
                  <a:cubicBezTo>
                    <a:pt x="1301" y="1550"/>
                    <a:pt x="1301" y="1550"/>
                    <a:pt x="1301" y="1550"/>
                  </a:cubicBezTo>
                  <a:cubicBezTo>
                    <a:pt x="1249" y="1602"/>
                    <a:pt x="1249" y="1602"/>
                    <a:pt x="1249" y="1602"/>
                  </a:cubicBezTo>
                  <a:cubicBezTo>
                    <a:pt x="1711" y="2064"/>
                    <a:pt x="1711" y="2064"/>
                    <a:pt x="1711" y="2064"/>
                  </a:cubicBezTo>
                  <a:cubicBezTo>
                    <a:pt x="1758" y="2112"/>
                    <a:pt x="1821" y="2138"/>
                    <a:pt x="1888" y="2138"/>
                  </a:cubicBezTo>
                  <a:cubicBezTo>
                    <a:pt x="1955" y="2138"/>
                    <a:pt x="2018" y="2112"/>
                    <a:pt x="2065" y="2064"/>
                  </a:cubicBezTo>
                  <a:cubicBezTo>
                    <a:pt x="2112" y="2017"/>
                    <a:pt x="2138" y="1954"/>
                    <a:pt x="2138" y="1888"/>
                  </a:cubicBezTo>
                  <a:cubicBezTo>
                    <a:pt x="2138" y="1821"/>
                    <a:pt x="2112" y="1758"/>
                    <a:pt x="2065" y="1711"/>
                  </a:cubicBezTo>
                  <a:cubicBezTo>
                    <a:pt x="1603" y="1248"/>
                    <a:pt x="1603" y="1248"/>
                    <a:pt x="1603" y="1248"/>
                  </a:cubicBezTo>
                  <a:cubicBezTo>
                    <a:pt x="1551" y="1300"/>
                    <a:pt x="1551" y="1300"/>
                    <a:pt x="1551" y="1300"/>
                  </a:cubicBezTo>
                  <a:cubicBezTo>
                    <a:pt x="1507" y="1257"/>
                    <a:pt x="1507" y="1257"/>
                    <a:pt x="1507" y="1257"/>
                  </a:cubicBezTo>
                  <a:cubicBezTo>
                    <a:pt x="1601" y="1110"/>
                    <a:pt x="1645" y="935"/>
                    <a:pt x="1633" y="760"/>
                  </a:cubicBezTo>
                  <a:cubicBezTo>
                    <a:pt x="1619" y="563"/>
                    <a:pt x="1535" y="379"/>
                    <a:pt x="1396" y="239"/>
                  </a:cubicBezTo>
                  <a:cubicBezTo>
                    <a:pt x="1241" y="85"/>
                    <a:pt x="1036" y="0"/>
                    <a:pt x="818" y="0"/>
                  </a:cubicBezTo>
                  <a:cubicBezTo>
                    <a:pt x="599" y="0"/>
                    <a:pt x="394" y="85"/>
                    <a:pt x="240" y="239"/>
                  </a:cubicBezTo>
                  <a:cubicBezTo>
                    <a:pt x="85" y="394"/>
                    <a:pt x="0" y="599"/>
                    <a:pt x="0" y="817"/>
                  </a:cubicBezTo>
                  <a:cubicBezTo>
                    <a:pt x="0" y="1036"/>
                    <a:pt x="85" y="1241"/>
                    <a:pt x="240" y="1395"/>
                  </a:cubicBezTo>
                  <a:cubicBezTo>
                    <a:pt x="394" y="1550"/>
                    <a:pt x="599" y="1635"/>
                    <a:pt x="818" y="1635"/>
                  </a:cubicBezTo>
                  <a:close/>
                  <a:moveTo>
                    <a:pt x="2009" y="1888"/>
                  </a:moveTo>
                  <a:cubicBezTo>
                    <a:pt x="2009" y="1920"/>
                    <a:pt x="1996" y="1950"/>
                    <a:pt x="1973" y="1973"/>
                  </a:cubicBezTo>
                  <a:cubicBezTo>
                    <a:pt x="1950" y="1996"/>
                    <a:pt x="1920" y="2008"/>
                    <a:pt x="1888" y="2008"/>
                  </a:cubicBezTo>
                  <a:cubicBezTo>
                    <a:pt x="1856" y="2008"/>
                    <a:pt x="1826" y="1996"/>
                    <a:pt x="1803" y="1973"/>
                  </a:cubicBezTo>
                  <a:cubicBezTo>
                    <a:pt x="1444" y="1614"/>
                    <a:pt x="1444" y="1614"/>
                    <a:pt x="1444" y="1614"/>
                  </a:cubicBezTo>
                  <a:cubicBezTo>
                    <a:pt x="1614" y="1444"/>
                    <a:pt x="1614" y="1444"/>
                    <a:pt x="1614" y="1444"/>
                  </a:cubicBezTo>
                  <a:cubicBezTo>
                    <a:pt x="1973" y="1802"/>
                    <a:pt x="1973" y="1802"/>
                    <a:pt x="1973" y="1802"/>
                  </a:cubicBezTo>
                  <a:cubicBezTo>
                    <a:pt x="1996" y="1825"/>
                    <a:pt x="2009" y="1855"/>
                    <a:pt x="2009" y="1888"/>
                  </a:cubicBezTo>
                  <a:close/>
                  <a:moveTo>
                    <a:pt x="1392" y="1459"/>
                  </a:moveTo>
                  <a:cubicBezTo>
                    <a:pt x="1361" y="1427"/>
                    <a:pt x="1361" y="1427"/>
                    <a:pt x="1361" y="1427"/>
                  </a:cubicBezTo>
                  <a:cubicBezTo>
                    <a:pt x="1361" y="1427"/>
                    <a:pt x="1362" y="1427"/>
                    <a:pt x="1362" y="1427"/>
                  </a:cubicBezTo>
                  <a:cubicBezTo>
                    <a:pt x="1367" y="1422"/>
                    <a:pt x="1372" y="1418"/>
                    <a:pt x="1377" y="1413"/>
                  </a:cubicBezTo>
                  <a:cubicBezTo>
                    <a:pt x="1378" y="1412"/>
                    <a:pt x="1379" y="1411"/>
                    <a:pt x="1380" y="1410"/>
                  </a:cubicBezTo>
                  <a:cubicBezTo>
                    <a:pt x="1385" y="1405"/>
                    <a:pt x="1391" y="1400"/>
                    <a:pt x="1396" y="1395"/>
                  </a:cubicBezTo>
                  <a:cubicBezTo>
                    <a:pt x="1401" y="1390"/>
                    <a:pt x="1406" y="1385"/>
                    <a:pt x="1411" y="1380"/>
                  </a:cubicBezTo>
                  <a:cubicBezTo>
                    <a:pt x="1411" y="1379"/>
                    <a:pt x="1412" y="1378"/>
                    <a:pt x="1413" y="1377"/>
                  </a:cubicBezTo>
                  <a:cubicBezTo>
                    <a:pt x="1418" y="1372"/>
                    <a:pt x="1423" y="1366"/>
                    <a:pt x="1428" y="1361"/>
                  </a:cubicBezTo>
                  <a:cubicBezTo>
                    <a:pt x="1428" y="1361"/>
                    <a:pt x="1428" y="1361"/>
                    <a:pt x="1428" y="1361"/>
                  </a:cubicBezTo>
                  <a:cubicBezTo>
                    <a:pt x="1459" y="1392"/>
                    <a:pt x="1459" y="1392"/>
                    <a:pt x="1459" y="1392"/>
                  </a:cubicBezTo>
                  <a:lnTo>
                    <a:pt x="1392" y="1459"/>
                  </a:lnTo>
                  <a:close/>
                  <a:moveTo>
                    <a:pt x="331" y="331"/>
                  </a:moveTo>
                  <a:cubicBezTo>
                    <a:pt x="461" y="201"/>
                    <a:pt x="634" y="129"/>
                    <a:pt x="818" y="129"/>
                  </a:cubicBezTo>
                  <a:cubicBezTo>
                    <a:pt x="1001" y="129"/>
                    <a:pt x="1174" y="201"/>
                    <a:pt x="1304" y="331"/>
                  </a:cubicBezTo>
                  <a:cubicBezTo>
                    <a:pt x="1421" y="448"/>
                    <a:pt x="1492" y="604"/>
                    <a:pt x="1504" y="769"/>
                  </a:cubicBezTo>
                  <a:cubicBezTo>
                    <a:pt x="1515" y="932"/>
                    <a:pt x="1468" y="1095"/>
                    <a:pt x="1371" y="1226"/>
                  </a:cubicBezTo>
                  <a:cubicBezTo>
                    <a:pt x="1371" y="1226"/>
                    <a:pt x="1371" y="1226"/>
                    <a:pt x="1371" y="1226"/>
                  </a:cubicBezTo>
                  <a:cubicBezTo>
                    <a:pt x="1351" y="1253"/>
                    <a:pt x="1328" y="1279"/>
                    <a:pt x="1304" y="1303"/>
                  </a:cubicBezTo>
                  <a:cubicBezTo>
                    <a:pt x="1296" y="1311"/>
                    <a:pt x="1288" y="1319"/>
                    <a:pt x="1280" y="1326"/>
                  </a:cubicBezTo>
                  <a:cubicBezTo>
                    <a:pt x="1263" y="1342"/>
                    <a:pt x="1245" y="1357"/>
                    <a:pt x="1226" y="1370"/>
                  </a:cubicBezTo>
                  <a:cubicBezTo>
                    <a:pt x="1107" y="1458"/>
                    <a:pt x="966" y="1505"/>
                    <a:pt x="818" y="1505"/>
                  </a:cubicBezTo>
                  <a:cubicBezTo>
                    <a:pt x="634" y="1505"/>
                    <a:pt x="461" y="1433"/>
                    <a:pt x="331" y="1303"/>
                  </a:cubicBezTo>
                  <a:cubicBezTo>
                    <a:pt x="63" y="1035"/>
                    <a:pt x="63" y="599"/>
                    <a:pt x="331" y="3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97" name="Freeform 24"/>
            <p:cNvSpPr>
              <a:spLocks noEditPoints="1"/>
            </p:cNvSpPr>
            <p:nvPr/>
          </p:nvSpPr>
          <p:spPr bwMode="auto">
            <a:xfrm>
              <a:off x="788988" y="976313"/>
              <a:ext cx="4578350" cy="4176713"/>
            </a:xfrm>
            <a:custGeom>
              <a:gdLst>
                <a:gd name="T0" fmla="*/ 577 w 1219"/>
                <a:gd name="T1" fmla="*/ 1111 h 1112"/>
                <a:gd name="T2" fmla="*/ 577 w 1219"/>
                <a:gd name="T3" fmla="*/ 1112 h 1112"/>
                <a:gd name="T4" fmla="*/ 610 w 1219"/>
                <a:gd name="T5" fmla="*/ 1112 h 1112"/>
                <a:gd name="T6" fmla="*/ 940 w 1219"/>
                <a:gd name="T7" fmla="*/ 1003 h 1112"/>
                <a:gd name="T8" fmla="*/ 1002 w 1219"/>
                <a:gd name="T9" fmla="*/ 949 h 1112"/>
                <a:gd name="T10" fmla="*/ 1057 w 1219"/>
                <a:gd name="T11" fmla="*/ 886 h 1112"/>
                <a:gd name="T12" fmla="*/ 1003 w 1219"/>
                <a:gd name="T13" fmla="*/ 163 h 1112"/>
                <a:gd name="T14" fmla="*/ 610 w 1219"/>
                <a:gd name="T15" fmla="*/ 0 h 1112"/>
                <a:gd name="T16" fmla="*/ 217 w 1219"/>
                <a:gd name="T17" fmla="*/ 163 h 1112"/>
                <a:gd name="T18" fmla="*/ 217 w 1219"/>
                <a:gd name="T19" fmla="*/ 949 h 1112"/>
                <a:gd name="T20" fmla="*/ 577 w 1219"/>
                <a:gd name="T21" fmla="*/ 1111 h 1112"/>
                <a:gd name="T22" fmla="*/ 262 w 1219"/>
                <a:gd name="T23" fmla="*/ 209 h 1112"/>
                <a:gd name="T24" fmla="*/ 610 w 1219"/>
                <a:gd name="T25" fmla="*/ 65 h 1112"/>
                <a:gd name="T26" fmla="*/ 957 w 1219"/>
                <a:gd name="T27" fmla="*/ 209 h 1112"/>
                <a:gd name="T28" fmla="*/ 1005 w 1219"/>
                <a:gd name="T29" fmla="*/ 848 h 1112"/>
                <a:gd name="T30" fmla="*/ 957 w 1219"/>
                <a:gd name="T31" fmla="*/ 903 h 1112"/>
                <a:gd name="T32" fmla="*/ 901 w 1219"/>
                <a:gd name="T33" fmla="*/ 951 h 1112"/>
                <a:gd name="T34" fmla="*/ 612 w 1219"/>
                <a:gd name="T35" fmla="*/ 1047 h 1112"/>
                <a:gd name="T36" fmla="*/ 610 w 1219"/>
                <a:gd name="T37" fmla="*/ 1047 h 1112"/>
                <a:gd name="T38" fmla="*/ 262 w 1219"/>
                <a:gd name="T39" fmla="*/ 903 h 1112"/>
                <a:gd name="T40" fmla="*/ 262 w 1219"/>
                <a:gd name="T41" fmla="*/ 209 h 11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19" h="1112">
                  <a:moveTo>
                    <a:pt x="577" y="1111"/>
                  </a:moveTo>
                  <a:cubicBezTo>
                    <a:pt x="577" y="1112"/>
                    <a:pt x="577" y="1112"/>
                    <a:pt x="577" y="1112"/>
                  </a:cubicBezTo>
                  <a:cubicBezTo>
                    <a:pt x="610" y="1112"/>
                    <a:pt x="610" y="1112"/>
                    <a:pt x="610" y="1112"/>
                  </a:cubicBezTo>
                  <a:cubicBezTo>
                    <a:pt x="730" y="1112"/>
                    <a:pt x="844" y="1074"/>
                    <a:pt x="940" y="1003"/>
                  </a:cubicBezTo>
                  <a:cubicBezTo>
                    <a:pt x="962" y="987"/>
                    <a:pt x="983" y="969"/>
                    <a:pt x="1002" y="949"/>
                  </a:cubicBezTo>
                  <a:cubicBezTo>
                    <a:pt x="1022" y="930"/>
                    <a:pt x="1040" y="908"/>
                    <a:pt x="1057" y="886"/>
                  </a:cubicBezTo>
                  <a:cubicBezTo>
                    <a:pt x="1219" y="667"/>
                    <a:pt x="1196" y="356"/>
                    <a:pt x="1003" y="163"/>
                  </a:cubicBezTo>
                  <a:cubicBezTo>
                    <a:pt x="898" y="58"/>
                    <a:pt x="758" y="0"/>
                    <a:pt x="610" y="0"/>
                  </a:cubicBezTo>
                  <a:cubicBezTo>
                    <a:pt x="461" y="0"/>
                    <a:pt x="322" y="58"/>
                    <a:pt x="217" y="163"/>
                  </a:cubicBezTo>
                  <a:cubicBezTo>
                    <a:pt x="0" y="380"/>
                    <a:pt x="0" y="732"/>
                    <a:pt x="217" y="949"/>
                  </a:cubicBezTo>
                  <a:cubicBezTo>
                    <a:pt x="314" y="1046"/>
                    <a:pt x="441" y="1103"/>
                    <a:pt x="577" y="1111"/>
                  </a:cubicBezTo>
                  <a:close/>
                  <a:moveTo>
                    <a:pt x="262" y="209"/>
                  </a:moveTo>
                  <a:cubicBezTo>
                    <a:pt x="355" y="116"/>
                    <a:pt x="478" y="65"/>
                    <a:pt x="610" y="65"/>
                  </a:cubicBezTo>
                  <a:cubicBezTo>
                    <a:pt x="741" y="65"/>
                    <a:pt x="864" y="116"/>
                    <a:pt x="957" y="209"/>
                  </a:cubicBezTo>
                  <a:cubicBezTo>
                    <a:pt x="1127" y="380"/>
                    <a:pt x="1148" y="654"/>
                    <a:pt x="1005" y="848"/>
                  </a:cubicBezTo>
                  <a:cubicBezTo>
                    <a:pt x="990" y="867"/>
                    <a:pt x="974" y="886"/>
                    <a:pt x="957" y="903"/>
                  </a:cubicBezTo>
                  <a:cubicBezTo>
                    <a:pt x="939" y="921"/>
                    <a:pt x="921" y="937"/>
                    <a:pt x="901" y="951"/>
                  </a:cubicBezTo>
                  <a:cubicBezTo>
                    <a:pt x="817" y="1013"/>
                    <a:pt x="717" y="1046"/>
                    <a:pt x="612" y="1047"/>
                  </a:cubicBezTo>
                  <a:cubicBezTo>
                    <a:pt x="610" y="1047"/>
                    <a:pt x="610" y="1047"/>
                    <a:pt x="610" y="1047"/>
                  </a:cubicBezTo>
                  <a:cubicBezTo>
                    <a:pt x="478" y="1047"/>
                    <a:pt x="355" y="996"/>
                    <a:pt x="262" y="903"/>
                  </a:cubicBezTo>
                  <a:cubicBezTo>
                    <a:pt x="71" y="712"/>
                    <a:pt x="71" y="400"/>
                    <a:pt x="262" y="20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sp>
        <p:nvSpPr>
          <p:cNvPr id="98" name="Freeform 8"/>
          <p:cNvSpPr>
            <a:spLocks noEditPoints="1"/>
          </p:cNvSpPr>
          <p:nvPr/>
        </p:nvSpPr>
        <p:spPr bwMode="auto">
          <a:xfrm>
            <a:off x="1892706" y="3001796"/>
            <a:ext cx="298469" cy="261769"/>
          </a:xfrm>
          <a:custGeom>
            <a:gdLst>
              <a:gd name="T0" fmla="*/ 168 w 336"/>
              <a:gd name="T1" fmla="*/ 0 h 294"/>
              <a:gd name="T2" fmla="*/ 0 w 336"/>
              <a:gd name="T3" fmla="*/ 126 h 294"/>
              <a:gd name="T4" fmla="*/ 74 w 336"/>
              <a:gd name="T5" fmla="*/ 230 h 294"/>
              <a:gd name="T6" fmla="*/ 74 w 336"/>
              <a:gd name="T7" fmla="*/ 231 h 294"/>
              <a:gd name="T8" fmla="*/ 53 w 336"/>
              <a:gd name="T9" fmla="*/ 281 h 294"/>
              <a:gd name="T10" fmla="*/ 53 w 336"/>
              <a:gd name="T11" fmla="*/ 281 h 294"/>
              <a:gd name="T12" fmla="*/ 53 w 336"/>
              <a:gd name="T13" fmla="*/ 284 h 294"/>
              <a:gd name="T14" fmla="*/ 62 w 336"/>
              <a:gd name="T15" fmla="*/ 294 h 294"/>
              <a:gd name="T16" fmla="*/ 65 w 336"/>
              <a:gd name="T17" fmla="*/ 294 h 294"/>
              <a:gd name="T18" fmla="*/ 136 w 336"/>
              <a:gd name="T19" fmla="*/ 250 h 294"/>
              <a:gd name="T20" fmla="*/ 168 w 336"/>
              <a:gd name="T21" fmla="*/ 252 h 294"/>
              <a:gd name="T22" fmla="*/ 336 w 336"/>
              <a:gd name="T23" fmla="*/ 126 h 294"/>
              <a:gd name="T24" fmla="*/ 168 w 336"/>
              <a:gd name="T25" fmla="*/ 0 h 294"/>
              <a:gd name="T26" fmla="*/ 168 w 336"/>
              <a:gd name="T27" fmla="*/ 231 h 294"/>
              <a:gd name="T28" fmla="*/ 139 w 336"/>
              <a:gd name="T29" fmla="*/ 229 h 294"/>
              <a:gd name="T30" fmla="*/ 136 w 336"/>
              <a:gd name="T31" fmla="*/ 229 h 294"/>
              <a:gd name="T32" fmla="*/ 119 w 336"/>
              <a:gd name="T33" fmla="*/ 236 h 294"/>
              <a:gd name="T34" fmla="*/ 87 w 336"/>
              <a:gd name="T35" fmla="*/ 263 h 294"/>
              <a:gd name="T36" fmla="*/ 94 w 336"/>
              <a:gd name="T37" fmla="*/ 232 h 294"/>
              <a:gd name="T38" fmla="*/ 95 w 336"/>
              <a:gd name="T39" fmla="*/ 230 h 294"/>
              <a:gd name="T40" fmla="*/ 83 w 336"/>
              <a:gd name="T41" fmla="*/ 212 h 294"/>
              <a:gd name="T42" fmla="*/ 21 w 336"/>
              <a:gd name="T43" fmla="*/ 126 h 294"/>
              <a:gd name="T44" fmla="*/ 168 w 336"/>
              <a:gd name="T45" fmla="*/ 21 h 294"/>
              <a:gd name="T46" fmla="*/ 315 w 336"/>
              <a:gd name="T47" fmla="*/ 126 h 294"/>
              <a:gd name="T48" fmla="*/ 168 w 336"/>
              <a:gd name="T49" fmla="*/ 231 h 29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36" h="294">
                <a:moveTo>
                  <a:pt x="168" y="0"/>
                </a:moveTo>
                <a:cubicBezTo>
                  <a:pt x="75" y="0"/>
                  <a:pt x="0" y="56"/>
                  <a:pt x="0" y="126"/>
                </a:cubicBezTo>
                <a:cubicBezTo>
                  <a:pt x="0" y="169"/>
                  <a:pt x="29" y="208"/>
                  <a:pt x="74" y="230"/>
                </a:cubicBezTo>
                <a:cubicBezTo>
                  <a:pt x="74" y="231"/>
                  <a:pt x="74" y="231"/>
                  <a:pt x="74" y="231"/>
                </a:cubicBezTo>
                <a:cubicBezTo>
                  <a:pt x="74" y="250"/>
                  <a:pt x="59" y="270"/>
                  <a:pt x="53" y="281"/>
                </a:cubicBezTo>
                <a:cubicBezTo>
                  <a:pt x="53" y="281"/>
                  <a:pt x="53" y="281"/>
                  <a:pt x="53" y="281"/>
                </a:cubicBezTo>
                <a:cubicBezTo>
                  <a:pt x="53" y="282"/>
                  <a:pt x="53" y="283"/>
                  <a:pt x="53" y="284"/>
                </a:cubicBezTo>
                <a:cubicBezTo>
                  <a:pt x="53" y="290"/>
                  <a:pt x="57" y="294"/>
                  <a:pt x="62" y="294"/>
                </a:cubicBezTo>
                <a:cubicBezTo>
                  <a:pt x="63" y="294"/>
                  <a:pt x="65" y="294"/>
                  <a:pt x="65" y="294"/>
                </a:cubicBezTo>
                <a:cubicBezTo>
                  <a:pt x="98" y="288"/>
                  <a:pt x="128" y="258"/>
                  <a:pt x="136" y="250"/>
                </a:cubicBezTo>
                <a:cubicBezTo>
                  <a:pt x="146" y="251"/>
                  <a:pt x="157" y="252"/>
                  <a:pt x="168" y="252"/>
                </a:cubicBezTo>
                <a:cubicBezTo>
                  <a:pt x="261" y="252"/>
                  <a:pt x="336" y="196"/>
                  <a:pt x="336" y="126"/>
                </a:cubicBezTo>
                <a:cubicBezTo>
                  <a:pt x="336" y="56"/>
                  <a:pt x="261" y="0"/>
                  <a:pt x="168" y="0"/>
                </a:cubicBezTo>
                <a:close/>
                <a:moveTo>
                  <a:pt x="168" y="231"/>
                </a:moveTo>
                <a:cubicBezTo>
                  <a:pt x="158" y="231"/>
                  <a:pt x="148" y="230"/>
                  <a:pt x="139" y="229"/>
                </a:cubicBezTo>
                <a:cubicBezTo>
                  <a:pt x="138" y="229"/>
                  <a:pt x="137" y="229"/>
                  <a:pt x="136" y="229"/>
                </a:cubicBezTo>
                <a:cubicBezTo>
                  <a:pt x="129" y="229"/>
                  <a:pt x="123" y="231"/>
                  <a:pt x="119" y="236"/>
                </a:cubicBezTo>
                <a:cubicBezTo>
                  <a:pt x="115" y="242"/>
                  <a:pt x="102" y="254"/>
                  <a:pt x="87" y="263"/>
                </a:cubicBezTo>
                <a:cubicBezTo>
                  <a:pt x="91" y="254"/>
                  <a:pt x="94" y="243"/>
                  <a:pt x="94" y="232"/>
                </a:cubicBezTo>
                <a:cubicBezTo>
                  <a:pt x="95" y="231"/>
                  <a:pt x="95" y="231"/>
                  <a:pt x="95" y="230"/>
                </a:cubicBezTo>
                <a:cubicBezTo>
                  <a:pt x="95" y="222"/>
                  <a:pt x="90" y="215"/>
                  <a:pt x="83" y="212"/>
                </a:cubicBezTo>
                <a:cubicBezTo>
                  <a:pt x="44" y="192"/>
                  <a:pt x="21" y="160"/>
                  <a:pt x="21" y="126"/>
                </a:cubicBezTo>
                <a:cubicBezTo>
                  <a:pt x="21" y="68"/>
                  <a:pt x="87" y="21"/>
                  <a:pt x="168" y="21"/>
                </a:cubicBezTo>
                <a:cubicBezTo>
                  <a:pt x="249" y="21"/>
                  <a:pt x="315" y="68"/>
                  <a:pt x="315" y="126"/>
                </a:cubicBezTo>
                <a:cubicBezTo>
                  <a:pt x="315" y="184"/>
                  <a:pt x="249" y="231"/>
                  <a:pt x="168" y="231"/>
                </a:cubicBezTo>
                <a:close/>
              </a:path>
            </a:pathLst>
          </a:custGeom>
          <a:solidFill>
            <a:schemeClr val="bg1"/>
          </a:solidFill>
          <a:ln>
            <a:noFill/>
          </a:ln>
        </p:spPr>
        <p:txBody>
          <a:bodyPr vert="horz" wrap="square" lIns="91440" tIns="45720" rIns="91440" bIns="45720" numCol="1" anchor="t" anchorCtr="0" compatLnSpc="1"/>
          <a:lstStyle/>
          <a:p>
            <a:endParaRPr lang="id-ID"/>
          </a:p>
        </p:txBody>
      </p:sp>
      <p:grpSp>
        <p:nvGrpSpPr>
          <p:cNvPr id="103" name="Group 83"/>
          <p:cNvGrpSpPr/>
          <p:nvPr/>
        </p:nvGrpSpPr>
        <p:grpSpPr>
          <a:xfrm>
            <a:off x="1899955" y="3540045"/>
            <a:ext cx="271522" cy="271522"/>
            <a:chOff x="-2771775" y="66675"/>
            <a:chExt cx="827087" cy="827088"/>
          </a:xfrm>
          <a:solidFill>
            <a:schemeClr val="bg1"/>
          </a:solidFill>
        </p:grpSpPr>
        <p:sp>
          <p:nvSpPr>
            <p:cNvPr id="104" name="Freeform 19"/>
            <p:cNvSpPr>
              <a:spLocks noEditPoints="1"/>
            </p:cNvSpPr>
            <p:nvPr/>
          </p:nvSpPr>
          <p:spPr bwMode="auto">
            <a:xfrm>
              <a:off x="-2771775" y="66675"/>
              <a:ext cx="827087" cy="827088"/>
            </a:xfrm>
            <a:custGeom>
              <a:gdLst>
                <a:gd name="T0" fmla="*/ 188 w 220"/>
                <a:gd name="T1" fmla="*/ 83 h 220"/>
                <a:gd name="T2" fmla="*/ 196 w 220"/>
                <a:gd name="T3" fmla="*/ 56 h 220"/>
                <a:gd name="T4" fmla="*/ 181 w 220"/>
                <a:gd name="T5" fmla="*/ 26 h 220"/>
                <a:gd name="T6" fmla="*/ 164 w 220"/>
                <a:gd name="T7" fmla="*/ 24 h 220"/>
                <a:gd name="T8" fmla="*/ 137 w 220"/>
                <a:gd name="T9" fmla="*/ 32 h 220"/>
                <a:gd name="T10" fmla="*/ 119 w 220"/>
                <a:gd name="T11" fmla="*/ 0 h 220"/>
                <a:gd name="T12" fmla="*/ 87 w 220"/>
                <a:gd name="T13" fmla="*/ 11 h 220"/>
                <a:gd name="T14" fmla="*/ 74 w 220"/>
                <a:gd name="T15" fmla="*/ 36 h 220"/>
                <a:gd name="T16" fmla="*/ 49 w 220"/>
                <a:gd name="T17" fmla="*/ 22 h 220"/>
                <a:gd name="T18" fmla="*/ 26 w 220"/>
                <a:gd name="T19" fmla="*/ 39 h 220"/>
                <a:gd name="T20" fmla="*/ 36 w 220"/>
                <a:gd name="T21" fmla="*/ 74 h 220"/>
                <a:gd name="T22" fmla="*/ 11 w 220"/>
                <a:gd name="T23" fmla="*/ 87 h 220"/>
                <a:gd name="T24" fmla="*/ 0 w 220"/>
                <a:gd name="T25" fmla="*/ 119 h 220"/>
                <a:gd name="T26" fmla="*/ 32 w 220"/>
                <a:gd name="T27" fmla="*/ 137 h 220"/>
                <a:gd name="T28" fmla="*/ 24 w 220"/>
                <a:gd name="T29" fmla="*/ 164 h 220"/>
                <a:gd name="T30" fmla="*/ 39 w 220"/>
                <a:gd name="T31" fmla="*/ 194 h 220"/>
                <a:gd name="T32" fmla="*/ 56 w 220"/>
                <a:gd name="T33" fmla="*/ 196 h 220"/>
                <a:gd name="T34" fmla="*/ 83 w 220"/>
                <a:gd name="T35" fmla="*/ 188 h 220"/>
                <a:gd name="T36" fmla="*/ 101 w 220"/>
                <a:gd name="T37" fmla="*/ 220 h 220"/>
                <a:gd name="T38" fmla="*/ 133 w 220"/>
                <a:gd name="T39" fmla="*/ 209 h 220"/>
                <a:gd name="T40" fmla="*/ 146 w 220"/>
                <a:gd name="T41" fmla="*/ 184 h 220"/>
                <a:gd name="T42" fmla="*/ 171 w 220"/>
                <a:gd name="T43" fmla="*/ 198 h 220"/>
                <a:gd name="T44" fmla="*/ 194 w 220"/>
                <a:gd name="T45" fmla="*/ 181 h 220"/>
                <a:gd name="T46" fmla="*/ 184 w 220"/>
                <a:gd name="T47" fmla="*/ 146 h 220"/>
                <a:gd name="T48" fmla="*/ 209 w 220"/>
                <a:gd name="T49" fmla="*/ 133 h 220"/>
                <a:gd name="T50" fmla="*/ 220 w 220"/>
                <a:gd name="T51" fmla="*/ 101 h 220"/>
                <a:gd name="T52" fmla="*/ 185 w 220"/>
                <a:gd name="T53" fmla="*/ 124 h 220"/>
                <a:gd name="T54" fmla="*/ 172 w 220"/>
                <a:gd name="T55" fmla="*/ 140 h 220"/>
                <a:gd name="T56" fmla="*/ 185 w 220"/>
                <a:gd name="T57" fmla="*/ 171 h 220"/>
                <a:gd name="T58" fmla="*/ 154 w 220"/>
                <a:gd name="T59" fmla="*/ 173 h 220"/>
                <a:gd name="T60" fmla="*/ 140 w 220"/>
                <a:gd name="T61" fmla="*/ 172 h 220"/>
                <a:gd name="T62" fmla="*/ 124 w 220"/>
                <a:gd name="T63" fmla="*/ 185 h 220"/>
                <a:gd name="T64" fmla="*/ 101 w 220"/>
                <a:gd name="T65" fmla="*/ 206 h 220"/>
                <a:gd name="T66" fmla="*/ 87 w 220"/>
                <a:gd name="T67" fmla="*/ 175 h 220"/>
                <a:gd name="T68" fmla="*/ 74 w 220"/>
                <a:gd name="T69" fmla="*/ 170 h 220"/>
                <a:gd name="T70" fmla="*/ 49 w 220"/>
                <a:gd name="T71" fmla="*/ 185 h 220"/>
                <a:gd name="T72" fmla="*/ 47 w 220"/>
                <a:gd name="T73" fmla="*/ 154 h 220"/>
                <a:gd name="T74" fmla="*/ 45 w 220"/>
                <a:gd name="T75" fmla="*/ 133 h 220"/>
                <a:gd name="T76" fmla="*/ 14 w 220"/>
                <a:gd name="T77" fmla="*/ 119 h 220"/>
                <a:gd name="T78" fmla="*/ 35 w 220"/>
                <a:gd name="T79" fmla="*/ 96 h 220"/>
                <a:gd name="T80" fmla="*/ 48 w 220"/>
                <a:gd name="T81" fmla="*/ 80 h 220"/>
                <a:gd name="T82" fmla="*/ 35 w 220"/>
                <a:gd name="T83" fmla="*/ 49 h 220"/>
                <a:gd name="T84" fmla="*/ 66 w 220"/>
                <a:gd name="T85" fmla="*/ 47 h 220"/>
                <a:gd name="T86" fmla="*/ 80 w 220"/>
                <a:gd name="T87" fmla="*/ 48 h 220"/>
                <a:gd name="T88" fmla="*/ 96 w 220"/>
                <a:gd name="T89" fmla="*/ 35 h 220"/>
                <a:gd name="T90" fmla="*/ 119 w 220"/>
                <a:gd name="T91" fmla="*/ 14 h 220"/>
                <a:gd name="T92" fmla="*/ 133 w 220"/>
                <a:gd name="T93" fmla="*/ 45 h 220"/>
                <a:gd name="T94" fmla="*/ 146 w 220"/>
                <a:gd name="T95" fmla="*/ 50 h 220"/>
                <a:gd name="T96" fmla="*/ 171 w 220"/>
                <a:gd name="T97" fmla="*/ 35 h 220"/>
                <a:gd name="T98" fmla="*/ 173 w 220"/>
                <a:gd name="T99" fmla="*/ 66 h 220"/>
                <a:gd name="T100" fmla="*/ 175 w 220"/>
                <a:gd name="T101" fmla="*/ 87 h 220"/>
                <a:gd name="T102" fmla="*/ 206 w 220"/>
                <a:gd name="T103" fmla="*/ 101 h 220"/>
                <a:gd name="T104" fmla="*/ 185 w 220"/>
                <a:gd name="T105" fmla="*/ 124 h 22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0" h="220">
                  <a:moveTo>
                    <a:pt x="209" y="87"/>
                  </a:moveTo>
                  <a:cubicBezTo>
                    <a:pt x="188" y="83"/>
                    <a:pt x="188" y="83"/>
                    <a:pt x="188" y="83"/>
                  </a:cubicBezTo>
                  <a:cubicBezTo>
                    <a:pt x="187" y="80"/>
                    <a:pt x="186" y="77"/>
                    <a:pt x="184" y="74"/>
                  </a:cubicBezTo>
                  <a:cubicBezTo>
                    <a:pt x="196" y="56"/>
                    <a:pt x="196" y="56"/>
                    <a:pt x="196" y="56"/>
                  </a:cubicBezTo>
                  <a:cubicBezTo>
                    <a:pt x="200" y="51"/>
                    <a:pt x="199" y="43"/>
                    <a:pt x="194" y="39"/>
                  </a:cubicBezTo>
                  <a:cubicBezTo>
                    <a:pt x="181" y="26"/>
                    <a:pt x="181" y="26"/>
                    <a:pt x="181" y="26"/>
                  </a:cubicBezTo>
                  <a:cubicBezTo>
                    <a:pt x="179" y="23"/>
                    <a:pt x="175" y="22"/>
                    <a:pt x="171" y="22"/>
                  </a:cubicBezTo>
                  <a:cubicBezTo>
                    <a:pt x="169" y="22"/>
                    <a:pt x="166" y="22"/>
                    <a:pt x="164" y="24"/>
                  </a:cubicBezTo>
                  <a:cubicBezTo>
                    <a:pt x="146" y="36"/>
                    <a:pt x="146" y="36"/>
                    <a:pt x="146" y="36"/>
                  </a:cubicBezTo>
                  <a:cubicBezTo>
                    <a:pt x="143" y="34"/>
                    <a:pt x="140" y="33"/>
                    <a:pt x="137" y="32"/>
                  </a:cubicBezTo>
                  <a:cubicBezTo>
                    <a:pt x="133" y="11"/>
                    <a:pt x="133" y="11"/>
                    <a:pt x="133" y="11"/>
                  </a:cubicBezTo>
                  <a:cubicBezTo>
                    <a:pt x="132" y="5"/>
                    <a:pt x="126" y="0"/>
                    <a:pt x="119" y="0"/>
                  </a:cubicBezTo>
                  <a:cubicBezTo>
                    <a:pt x="101" y="0"/>
                    <a:pt x="101" y="0"/>
                    <a:pt x="101" y="0"/>
                  </a:cubicBezTo>
                  <a:cubicBezTo>
                    <a:pt x="94" y="0"/>
                    <a:pt x="88" y="5"/>
                    <a:pt x="87" y="11"/>
                  </a:cubicBezTo>
                  <a:cubicBezTo>
                    <a:pt x="83" y="32"/>
                    <a:pt x="83" y="32"/>
                    <a:pt x="83" y="32"/>
                  </a:cubicBezTo>
                  <a:cubicBezTo>
                    <a:pt x="80" y="33"/>
                    <a:pt x="77" y="34"/>
                    <a:pt x="74" y="36"/>
                  </a:cubicBezTo>
                  <a:cubicBezTo>
                    <a:pt x="56" y="24"/>
                    <a:pt x="56" y="24"/>
                    <a:pt x="56" y="24"/>
                  </a:cubicBezTo>
                  <a:cubicBezTo>
                    <a:pt x="54" y="22"/>
                    <a:pt x="51" y="22"/>
                    <a:pt x="49" y="22"/>
                  </a:cubicBezTo>
                  <a:cubicBezTo>
                    <a:pt x="45" y="22"/>
                    <a:pt x="41" y="23"/>
                    <a:pt x="39" y="26"/>
                  </a:cubicBezTo>
                  <a:cubicBezTo>
                    <a:pt x="26" y="39"/>
                    <a:pt x="26" y="39"/>
                    <a:pt x="26" y="39"/>
                  </a:cubicBezTo>
                  <a:cubicBezTo>
                    <a:pt x="21" y="43"/>
                    <a:pt x="20" y="51"/>
                    <a:pt x="24" y="56"/>
                  </a:cubicBezTo>
                  <a:cubicBezTo>
                    <a:pt x="36" y="74"/>
                    <a:pt x="36" y="74"/>
                    <a:pt x="36" y="74"/>
                  </a:cubicBezTo>
                  <a:cubicBezTo>
                    <a:pt x="34" y="77"/>
                    <a:pt x="33" y="80"/>
                    <a:pt x="32" y="83"/>
                  </a:cubicBezTo>
                  <a:cubicBezTo>
                    <a:pt x="11" y="87"/>
                    <a:pt x="11" y="87"/>
                    <a:pt x="11" y="87"/>
                  </a:cubicBezTo>
                  <a:cubicBezTo>
                    <a:pt x="5" y="88"/>
                    <a:pt x="0" y="94"/>
                    <a:pt x="0" y="101"/>
                  </a:cubicBezTo>
                  <a:cubicBezTo>
                    <a:pt x="0" y="119"/>
                    <a:pt x="0" y="119"/>
                    <a:pt x="0" y="119"/>
                  </a:cubicBezTo>
                  <a:cubicBezTo>
                    <a:pt x="0" y="126"/>
                    <a:pt x="5" y="132"/>
                    <a:pt x="11" y="133"/>
                  </a:cubicBezTo>
                  <a:cubicBezTo>
                    <a:pt x="32" y="137"/>
                    <a:pt x="32" y="137"/>
                    <a:pt x="32" y="137"/>
                  </a:cubicBezTo>
                  <a:cubicBezTo>
                    <a:pt x="33" y="140"/>
                    <a:pt x="34" y="143"/>
                    <a:pt x="36" y="146"/>
                  </a:cubicBezTo>
                  <a:cubicBezTo>
                    <a:pt x="24" y="164"/>
                    <a:pt x="24" y="164"/>
                    <a:pt x="24" y="164"/>
                  </a:cubicBezTo>
                  <a:cubicBezTo>
                    <a:pt x="20" y="169"/>
                    <a:pt x="21" y="177"/>
                    <a:pt x="26" y="181"/>
                  </a:cubicBezTo>
                  <a:cubicBezTo>
                    <a:pt x="39" y="194"/>
                    <a:pt x="39" y="194"/>
                    <a:pt x="39" y="194"/>
                  </a:cubicBezTo>
                  <a:cubicBezTo>
                    <a:pt x="41" y="197"/>
                    <a:pt x="45" y="198"/>
                    <a:pt x="49" y="198"/>
                  </a:cubicBezTo>
                  <a:cubicBezTo>
                    <a:pt x="51" y="198"/>
                    <a:pt x="54" y="198"/>
                    <a:pt x="56" y="196"/>
                  </a:cubicBezTo>
                  <a:cubicBezTo>
                    <a:pt x="74" y="184"/>
                    <a:pt x="74" y="184"/>
                    <a:pt x="74" y="184"/>
                  </a:cubicBezTo>
                  <a:cubicBezTo>
                    <a:pt x="77" y="186"/>
                    <a:pt x="80" y="187"/>
                    <a:pt x="83" y="188"/>
                  </a:cubicBezTo>
                  <a:cubicBezTo>
                    <a:pt x="87" y="209"/>
                    <a:pt x="87" y="209"/>
                    <a:pt x="87" y="209"/>
                  </a:cubicBezTo>
                  <a:cubicBezTo>
                    <a:pt x="88" y="215"/>
                    <a:pt x="94" y="220"/>
                    <a:pt x="101" y="220"/>
                  </a:cubicBezTo>
                  <a:cubicBezTo>
                    <a:pt x="119" y="220"/>
                    <a:pt x="119" y="220"/>
                    <a:pt x="119" y="220"/>
                  </a:cubicBezTo>
                  <a:cubicBezTo>
                    <a:pt x="126" y="220"/>
                    <a:pt x="132" y="215"/>
                    <a:pt x="133" y="209"/>
                  </a:cubicBezTo>
                  <a:cubicBezTo>
                    <a:pt x="137" y="188"/>
                    <a:pt x="137" y="188"/>
                    <a:pt x="137" y="188"/>
                  </a:cubicBezTo>
                  <a:cubicBezTo>
                    <a:pt x="140" y="187"/>
                    <a:pt x="143" y="186"/>
                    <a:pt x="146" y="184"/>
                  </a:cubicBezTo>
                  <a:cubicBezTo>
                    <a:pt x="164" y="196"/>
                    <a:pt x="164" y="196"/>
                    <a:pt x="164" y="196"/>
                  </a:cubicBezTo>
                  <a:cubicBezTo>
                    <a:pt x="166" y="198"/>
                    <a:pt x="169" y="198"/>
                    <a:pt x="171" y="198"/>
                  </a:cubicBezTo>
                  <a:cubicBezTo>
                    <a:pt x="175" y="198"/>
                    <a:pt x="179" y="197"/>
                    <a:pt x="181" y="194"/>
                  </a:cubicBezTo>
                  <a:cubicBezTo>
                    <a:pt x="194" y="181"/>
                    <a:pt x="194" y="181"/>
                    <a:pt x="194" y="181"/>
                  </a:cubicBezTo>
                  <a:cubicBezTo>
                    <a:pt x="199" y="177"/>
                    <a:pt x="200" y="169"/>
                    <a:pt x="196" y="164"/>
                  </a:cubicBezTo>
                  <a:cubicBezTo>
                    <a:pt x="184" y="146"/>
                    <a:pt x="184" y="146"/>
                    <a:pt x="184" y="146"/>
                  </a:cubicBezTo>
                  <a:cubicBezTo>
                    <a:pt x="186" y="143"/>
                    <a:pt x="187" y="140"/>
                    <a:pt x="188" y="137"/>
                  </a:cubicBezTo>
                  <a:cubicBezTo>
                    <a:pt x="209" y="133"/>
                    <a:pt x="209" y="133"/>
                    <a:pt x="209" y="133"/>
                  </a:cubicBezTo>
                  <a:cubicBezTo>
                    <a:pt x="215" y="132"/>
                    <a:pt x="220" y="126"/>
                    <a:pt x="220" y="119"/>
                  </a:cubicBezTo>
                  <a:cubicBezTo>
                    <a:pt x="220" y="101"/>
                    <a:pt x="220" y="101"/>
                    <a:pt x="220" y="101"/>
                  </a:cubicBezTo>
                  <a:cubicBezTo>
                    <a:pt x="220" y="94"/>
                    <a:pt x="215" y="88"/>
                    <a:pt x="209" y="87"/>
                  </a:cubicBezTo>
                  <a:close/>
                  <a:moveTo>
                    <a:pt x="185" y="124"/>
                  </a:moveTo>
                  <a:cubicBezTo>
                    <a:pt x="180" y="125"/>
                    <a:pt x="176" y="128"/>
                    <a:pt x="175" y="133"/>
                  </a:cubicBezTo>
                  <a:cubicBezTo>
                    <a:pt x="174" y="135"/>
                    <a:pt x="173" y="138"/>
                    <a:pt x="172" y="140"/>
                  </a:cubicBezTo>
                  <a:cubicBezTo>
                    <a:pt x="170" y="144"/>
                    <a:pt x="170" y="149"/>
                    <a:pt x="173" y="154"/>
                  </a:cubicBezTo>
                  <a:cubicBezTo>
                    <a:pt x="185" y="171"/>
                    <a:pt x="185" y="171"/>
                    <a:pt x="185" y="171"/>
                  </a:cubicBezTo>
                  <a:cubicBezTo>
                    <a:pt x="171" y="185"/>
                    <a:pt x="171" y="185"/>
                    <a:pt x="171" y="185"/>
                  </a:cubicBezTo>
                  <a:cubicBezTo>
                    <a:pt x="154" y="173"/>
                    <a:pt x="154" y="173"/>
                    <a:pt x="154" y="173"/>
                  </a:cubicBezTo>
                  <a:cubicBezTo>
                    <a:pt x="151" y="171"/>
                    <a:pt x="149" y="170"/>
                    <a:pt x="146" y="170"/>
                  </a:cubicBezTo>
                  <a:cubicBezTo>
                    <a:pt x="144" y="170"/>
                    <a:pt x="142" y="171"/>
                    <a:pt x="140" y="172"/>
                  </a:cubicBezTo>
                  <a:cubicBezTo>
                    <a:pt x="138" y="173"/>
                    <a:pt x="135" y="174"/>
                    <a:pt x="133" y="175"/>
                  </a:cubicBezTo>
                  <a:cubicBezTo>
                    <a:pt x="128" y="176"/>
                    <a:pt x="125" y="180"/>
                    <a:pt x="124" y="185"/>
                  </a:cubicBezTo>
                  <a:cubicBezTo>
                    <a:pt x="119" y="206"/>
                    <a:pt x="119" y="206"/>
                    <a:pt x="119" y="206"/>
                  </a:cubicBezTo>
                  <a:cubicBezTo>
                    <a:pt x="101" y="206"/>
                    <a:pt x="101" y="206"/>
                    <a:pt x="101" y="206"/>
                  </a:cubicBezTo>
                  <a:cubicBezTo>
                    <a:pt x="96" y="185"/>
                    <a:pt x="96" y="185"/>
                    <a:pt x="96" y="185"/>
                  </a:cubicBezTo>
                  <a:cubicBezTo>
                    <a:pt x="95" y="180"/>
                    <a:pt x="92" y="176"/>
                    <a:pt x="87" y="175"/>
                  </a:cubicBezTo>
                  <a:cubicBezTo>
                    <a:pt x="85" y="174"/>
                    <a:pt x="82" y="173"/>
                    <a:pt x="80" y="172"/>
                  </a:cubicBezTo>
                  <a:cubicBezTo>
                    <a:pt x="78" y="171"/>
                    <a:pt x="76" y="170"/>
                    <a:pt x="74" y="170"/>
                  </a:cubicBezTo>
                  <a:cubicBezTo>
                    <a:pt x="71" y="170"/>
                    <a:pt x="69" y="171"/>
                    <a:pt x="66" y="173"/>
                  </a:cubicBezTo>
                  <a:cubicBezTo>
                    <a:pt x="49" y="185"/>
                    <a:pt x="49" y="185"/>
                    <a:pt x="49" y="185"/>
                  </a:cubicBezTo>
                  <a:cubicBezTo>
                    <a:pt x="35" y="171"/>
                    <a:pt x="35" y="171"/>
                    <a:pt x="35" y="171"/>
                  </a:cubicBezTo>
                  <a:cubicBezTo>
                    <a:pt x="47" y="154"/>
                    <a:pt x="47" y="154"/>
                    <a:pt x="47" y="154"/>
                  </a:cubicBezTo>
                  <a:cubicBezTo>
                    <a:pt x="50" y="149"/>
                    <a:pt x="50" y="144"/>
                    <a:pt x="48" y="140"/>
                  </a:cubicBezTo>
                  <a:cubicBezTo>
                    <a:pt x="47" y="138"/>
                    <a:pt x="46" y="135"/>
                    <a:pt x="45" y="133"/>
                  </a:cubicBezTo>
                  <a:cubicBezTo>
                    <a:pt x="44" y="128"/>
                    <a:pt x="40" y="125"/>
                    <a:pt x="35" y="124"/>
                  </a:cubicBezTo>
                  <a:cubicBezTo>
                    <a:pt x="14" y="119"/>
                    <a:pt x="14" y="119"/>
                    <a:pt x="14" y="119"/>
                  </a:cubicBezTo>
                  <a:cubicBezTo>
                    <a:pt x="14" y="101"/>
                    <a:pt x="14" y="101"/>
                    <a:pt x="14" y="101"/>
                  </a:cubicBezTo>
                  <a:cubicBezTo>
                    <a:pt x="35" y="96"/>
                    <a:pt x="35" y="96"/>
                    <a:pt x="35" y="96"/>
                  </a:cubicBezTo>
                  <a:cubicBezTo>
                    <a:pt x="40" y="95"/>
                    <a:pt x="44" y="92"/>
                    <a:pt x="45" y="87"/>
                  </a:cubicBezTo>
                  <a:cubicBezTo>
                    <a:pt x="46" y="85"/>
                    <a:pt x="47" y="82"/>
                    <a:pt x="48" y="80"/>
                  </a:cubicBezTo>
                  <a:cubicBezTo>
                    <a:pt x="50" y="76"/>
                    <a:pt x="50" y="71"/>
                    <a:pt x="47" y="66"/>
                  </a:cubicBezTo>
                  <a:cubicBezTo>
                    <a:pt x="35" y="49"/>
                    <a:pt x="35" y="49"/>
                    <a:pt x="35" y="49"/>
                  </a:cubicBezTo>
                  <a:cubicBezTo>
                    <a:pt x="49" y="35"/>
                    <a:pt x="49" y="35"/>
                    <a:pt x="49" y="35"/>
                  </a:cubicBezTo>
                  <a:cubicBezTo>
                    <a:pt x="66" y="47"/>
                    <a:pt x="66" y="47"/>
                    <a:pt x="66" y="47"/>
                  </a:cubicBezTo>
                  <a:cubicBezTo>
                    <a:pt x="69" y="49"/>
                    <a:pt x="71" y="50"/>
                    <a:pt x="74" y="50"/>
                  </a:cubicBezTo>
                  <a:cubicBezTo>
                    <a:pt x="76" y="50"/>
                    <a:pt x="78" y="49"/>
                    <a:pt x="80" y="48"/>
                  </a:cubicBezTo>
                  <a:cubicBezTo>
                    <a:pt x="82" y="47"/>
                    <a:pt x="85" y="46"/>
                    <a:pt x="87" y="45"/>
                  </a:cubicBezTo>
                  <a:cubicBezTo>
                    <a:pt x="92" y="44"/>
                    <a:pt x="95" y="40"/>
                    <a:pt x="96" y="35"/>
                  </a:cubicBezTo>
                  <a:cubicBezTo>
                    <a:pt x="101" y="14"/>
                    <a:pt x="101" y="14"/>
                    <a:pt x="101" y="14"/>
                  </a:cubicBezTo>
                  <a:cubicBezTo>
                    <a:pt x="119" y="14"/>
                    <a:pt x="119" y="14"/>
                    <a:pt x="119" y="14"/>
                  </a:cubicBezTo>
                  <a:cubicBezTo>
                    <a:pt x="124" y="35"/>
                    <a:pt x="124" y="35"/>
                    <a:pt x="124" y="35"/>
                  </a:cubicBezTo>
                  <a:cubicBezTo>
                    <a:pt x="125" y="40"/>
                    <a:pt x="128" y="44"/>
                    <a:pt x="133" y="45"/>
                  </a:cubicBezTo>
                  <a:cubicBezTo>
                    <a:pt x="135" y="46"/>
                    <a:pt x="138" y="47"/>
                    <a:pt x="140" y="48"/>
                  </a:cubicBezTo>
                  <a:cubicBezTo>
                    <a:pt x="142" y="49"/>
                    <a:pt x="144" y="50"/>
                    <a:pt x="146" y="50"/>
                  </a:cubicBezTo>
                  <a:cubicBezTo>
                    <a:pt x="149" y="50"/>
                    <a:pt x="151" y="49"/>
                    <a:pt x="154" y="47"/>
                  </a:cubicBezTo>
                  <a:cubicBezTo>
                    <a:pt x="171" y="35"/>
                    <a:pt x="171" y="35"/>
                    <a:pt x="171" y="35"/>
                  </a:cubicBezTo>
                  <a:cubicBezTo>
                    <a:pt x="185" y="49"/>
                    <a:pt x="185" y="49"/>
                    <a:pt x="185" y="49"/>
                  </a:cubicBezTo>
                  <a:cubicBezTo>
                    <a:pt x="173" y="66"/>
                    <a:pt x="173" y="66"/>
                    <a:pt x="173" y="66"/>
                  </a:cubicBezTo>
                  <a:cubicBezTo>
                    <a:pt x="170" y="71"/>
                    <a:pt x="170" y="76"/>
                    <a:pt x="172" y="80"/>
                  </a:cubicBezTo>
                  <a:cubicBezTo>
                    <a:pt x="173" y="82"/>
                    <a:pt x="174" y="85"/>
                    <a:pt x="175" y="87"/>
                  </a:cubicBezTo>
                  <a:cubicBezTo>
                    <a:pt x="176" y="92"/>
                    <a:pt x="180" y="95"/>
                    <a:pt x="185" y="96"/>
                  </a:cubicBezTo>
                  <a:cubicBezTo>
                    <a:pt x="206" y="101"/>
                    <a:pt x="206" y="101"/>
                    <a:pt x="206" y="101"/>
                  </a:cubicBezTo>
                  <a:cubicBezTo>
                    <a:pt x="206" y="119"/>
                    <a:pt x="206" y="119"/>
                    <a:pt x="206" y="119"/>
                  </a:cubicBezTo>
                  <a:lnTo>
                    <a:pt x="185" y="1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05" name="Freeform 20"/>
            <p:cNvSpPr>
              <a:spLocks noEditPoints="1"/>
            </p:cNvSpPr>
            <p:nvPr/>
          </p:nvSpPr>
          <p:spPr bwMode="auto">
            <a:xfrm>
              <a:off x="-2538413" y="300038"/>
              <a:ext cx="360362" cy="360363"/>
            </a:xfrm>
            <a:custGeom>
              <a:gdLst>
                <a:gd name="T0" fmla="*/ 48 w 96"/>
                <a:gd name="T1" fmla="*/ 0 h 96"/>
                <a:gd name="T2" fmla="*/ 0 w 96"/>
                <a:gd name="T3" fmla="*/ 48 h 96"/>
                <a:gd name="T4" fmla="*/ 48 w 96"/>
                <a:gd name="T5" fmla="*/ 96 h 96"/>
                <a:gd name="T6" fmla="*/ 96 w 96"/>
                <a:gd name="T7" fmla="*/ 48 h 96"/>
                <a:gd name="T8" fmla="*/ 48 w 96"/>
                <a:gd name="T9" fmla="*/ 0 h 96"/>
                <a:gd name="T10" fmla="*/ 48 w 96"/>
                <a:gd name="T11" fmla="*/ 90 h 96"/>
                <a:gd name="T12" fmla="*/ 6 w 96"/>
                <a:gd name="T13" fmla="*/ 48 h 96"/>
                <a:gd name="T14" fmla="*/ 48 w 96"/>
                <a:gd name="T15" fmla="*/ 6 h 96"/>
                <a:gd name="T16" fmla="*/ 90 w 96"/>
                <a:gd name="T17" fmla="*/ 48 h 96"/>
                <a:gd name="T18" fmla="*/ 48 w 96"/>
                <a:gd name="T19" fmla="*/ 90 h 9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48" y="0"/>
                  </a:moveTo>
                  <a:cubicBezTo>
                    <a:pt x="21" y="0"/>
                    <a:pt x="0" y="21"/>
                    <a:pt x="0" y="48"/>
                  </a:cubicBezTo>
                  <a:cubicBezTo>
                    <a:pt x="0" y="75"/>
                    <a:pt x="21" y="96"/>
                    <a:pt x="48" y="96"/>
                  </a:cubicBezTo>
                  <a:cubicBezTo>
                    <a:pt x="75" y="96"/>
                    <a:pt x="96" y="75"/>
                    <a:pt x="96" y="48"/>
                  </a:cubicBezTo>
                  <a:cubicBezTo>
                    <a:pt x="96" y="21"/>
                    <a:pt x="75" y="0"/>
                    <a:pt x="48" y="0"/>
                  </a:cubicBezTo>
                  <a:close/>
                  <a:moveTo>
                    <a:pt x="48" y="90"/>
                  </a:moveTo>
                  <a:cubicBezTo>
                    <a:pt x="25" y="90"/>
                    <a:pt x="6" y="71"/>
                    <a:pt x="6" y="48"/>
                  </a:cubicBezTo>
                  <a:cubicBezTo>
                    <a:pt x="6" y="25"/>
                    <a:pt x="25" y="6"/>
                    <a:pt x="48" y="6"/>
                  </a:cubicBezTo>
                  <a:cubicBezTo>
                    <a:pt x="71" y="6"/>
                    <a:pt x="90" y="25"/>
                    <a:pt x="90" y="48"/>
                  </a:cubicBezTo>
                  <a:cubicBezTo>
                    <a:pt x="90" y="71"/>
                    <a:pt x="71" y="90"/>
                    <a:pt x="48" y="9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06" name="Freeform 21"/>
            <p:cNvSpPr>
              <a:spLocks noEditPoints="1"/>
            </p:cNvSpPr>
            <p:nvPr/>
          </p:nvSpPr>
          <p:spPr bwMode="auto">
            <a:xfrm>
              <a:off x="-2460625" y="374650"/>
              <a:ext cx="207962" cy="206375"/>
            </a:xfrm>
            <a:custGeom>
              <a:gdLst>
                <a:gd name="T0" fmla="*/ 27 w 55"/>
                <a:gd name="T1" fmla="*/ 0 h 55"/>
                <a:gd name="T2" fmla="*/ 0 w 55"/>
                <a:gd name="T3" fmla="*/ 28 h 55"/>
                <a:gd name="T4" fmla="*/ 27 w 55"/>
                <a:gd name="T5" fmla="*/ 55 h 55"/>
                <a:gd name="T6" fmla="*/ 55 w 55"/>
                <a:gd name="T7" fmla="*/ 28 h 55"/>
                <a:gd name="T8" fmla="*/ 27 w 55"/>
                <a:gd name="T9" fmla="*/ 0 h 55"/>
                <a:gd name="T10" fmla="*/ 27 w 55"/>
                <a:gd name="T11" fmla="*/ 49 h 55"/>
                <a:gd name="T12" fmla="*/ 6 w 55"/>
                <a:gd name="T13" fmla="*/ 28 h 55"/>
                <a:gd name="T14" fmla="*/ 27 w 55"/>
                <a:gd name="T15" fmla="*/ 7 h 55"/>
                <a:gd name="T16" fmla="*/ 48 w 55"/>
                <a:gd name="T17" fmla="*/ 28 h 55"/>
                <a:gd name="T18" fmla="*/ 27 w 55"/>
                <a:gd name="T19" fmla="*/ 49 h 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 h="55">
                  <a:moveTo>
                    <a:pt x="27" y="0"/>
                  </a:moveTo>
                  <a:cubicBezTo>
                    <a:pt x="12" y="0"/>
                    <a:pt x="0" y="13"/>
                    <a:pt x="0" y="28"/>
                  </a:cubicBezTo>
                  <a:cubicBezTo>
                    <a:pt x="0" y="43"/>
                    <a:pt x="12" y="55"/>
                    <a:pt x="27" y="55"/>
                  </a:cubicBezTo>
                  <a:cubicBezTo>
                    <a:pt x="42" y="55"/>
                    <a:pt x="55" y="43"/>
                    <a:pt x="55" y="28"/>
                  </a:cubicBezTo>
                  <a:cubicBezTo>
                    <a:pt x="55" y="13"/>
                    <a:pt x="42" y="0"/>
                    <a:pt x="27" y="0"/>
                  </a:cubicBezTo>
                  <a:close/>
                  <a:moveTo>
                    <a:pt x="27" y="49"/>
                  </a:moveTo>
                  <a:cubicBezTo>
                    <a:pt x="16" y="49"/>
                    <a:pt x="6" y="39"/>
                    <a:pt x="6" y="28"/>
                  </a:cubicBezTo>
                  <a:cubicBezTo>
                    <a:pt x="6" y="17"/>
                    <a:pt x="16" y="7"/>
                    <a:pt x="27" y="7"/>
                  </a:cubicBezTo>
                  <a:cubicBezTo>
                    <a:pt x="38" y="7"/>
                    <a:pt x="48" y="17"/>
                    <a:pt x="48" y="28"/>
                  </a:cubicBezTo>
                  <a:cubicBezTo>
                    <a:pt x="48" y="39"/>
                    <a:pt x="38" y="49"/>
                    <a:pt x="27"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sp>
        <p:nvSpPr>
          <p:cNvPr id="107" name="文本框 106"/>
          <p:cNvSpPr txBox="1"/>
          <p:nvPr/>
        </p:nvSpPr>
        <p:spPr>
          <a:xfrm>
            <a:off x="2257842" y="2314670"/>
            <a:ext cx="3067266" cy="537916"/>
          </a:xfrm>
          <a:prstGeom prst="rect">
            <a:avLst/>
          </a:prstGeom>
          <a:noFill/>
        </p:spPr>
        <p:txBody>
          <a:bodyPr wrap="square" rtlCol="0">
            <a:spAutoFit/>
          </a:bodyPr>
          <a:lstStyle/>
          <a:p>
            <a:pPr>
              <a:lnSpc>
                <a:spcPct val="125000"/>
              </a:lnSpc>
            </a:pPr>
            <a:r>
              <a:rPr lang="zh-CN" altLang="en-US" sz="120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a:solidFill>
                <a:schemeClr val="bg1"/>
              </a:solidFill>
              <a:latin typeface="微软雅黑" panose="020b0503020204020204" pitchFamily="34" charset="-122"/>
              <a:ea typeface="微软雅黑" panose="020b0503020204020204" pitchFamily="34" charset="-122"/>
            </a:endParaRPr>
          </a:p>
        </p:txBody>
      </p:sp>
      <p:sp>
        <p:nvSpPr>
          <p:cNvPr id="108" name="文本框 107"/>
          <p:cNvSpPr txBox="1"/>
          <p:nvPr/>
        </p:nvSpPr>
        <p:spPr>
          <a:xfrm>
            <a:off x="2257842" y="2863722"/>
            <a:ext cx="3067266" cy="537916"/>
          </a:xfrm>
          <a:prstGeom prst="rect">
            <a:avLst/>
          </a:prstGeom>
          <a:noFill/>
        </p:spPr>
        <p:txBody>
          <a:bodyPr wrap="square" rtlCol="0">
            <a:spAutoFit/>
          </a:bodyPr>
          <a:lstStyle/>
          <a:p>
            <a:pPr>
              <a:lnSpc>
                <a:spcPct val="125000"/>
              </a:lnSpc>
            </a:pPr>
            <a:r>
              <a:rPr lang="zh-CN" altLang="en-US" sz="120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a:solidFill>
                <a:schemeClr val="bg1"/>
              </a:solidFill>
              <a:latin typeface="微软雅黑" panose="020b0503020204020204" pitchFamily="34" charset="-122"/>
              <a:ea typeface="微软雅黑" panose="020b0503020204020204" pitchFamily="34" charset="-122"/>
            </a:endParaRPr>
          </a:p>
        </p:txBody>
      </p:sp>
      <p:sp>
        <p:nvSpPr>
          <p:cNvPr id="109" name="文本框 108"/>
          <p:cNvSpPr txBox="1"/>
          <p:nvPr/>
        </p:nvSpPr>
        <p:spPr>
          <a:xfrm>
            <a:off x="2257842" y="3412774"/>
            <a:ext cx="3067266" cy="537916"/>
          </a:xfrm>
          <a:prstGeom prst="rect">
            <a:avLst/>
          </a:prstGeom>
          <a:noFill/>
        </p:spPr>
        <p:txBody>
          <a:bodyPr wrap="square" rtlCol="0">
            <a:spAutoFit/>
          </a:bodyPr>
          <a:lstStyle/>
          <a:p>
            <a:pPr>
              <a:lnSpc>
                <a:spcPct val="125000"/>
              </a:lnSpc>
            </a:pPr>
            <a:r>
              <a:rPr lang="zh-CN" altLang="en-US" sz="120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a:solidFill>
                <a:schemeClr val="bg1"/>
              </a:solidFill>
              <a:latin typeface="微软雅黑" panose="020b0503020204020204" pitchFamily="34" charset="-122"/>
              <a:ea typeface="微软雅黑" panose="020b0503020204020204" pitchFamily="34" charset="-122"/>
            </a:endParaRPr>
          </a:p>
        </p:txBody>
      </p:sp>
      <p:sp>
        <p:nvSpPr>
          <p:cNvPr id="110" name="文本框 109"/>
          <p:cNvSpPr txBox="1"/>
          <p:nvPr/>
        </p:nvSpPr>
        <p:spPr>
          <a:xfrm>
            <a:off x="2257842" y="3962761"/>
            <a:ext cx="3067266" cy="537916"/>
          </a:xfrm>
          <a:prstGeom prst="rect">
            <a:avLst/>
          </a:prstGeom>
          <a:noFill/>
        </p:spPr>
        <p:txBody>
          <a:bodyPr wrap="square" rtlCol="0">
            <a:spAutoFit/>
          </a:bodyPr>
          <a:lstStyle/>
          <a:p>
            <a:pPr>
              <a:lnSpc>
                <a:spcPct val="125000"/>
              </a:lnSpc>
            </a:pPr>
            <a:r>
              <a:rPr lang="zh-CN" altLang="en-US" sz="120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a:solidFill>
                <a:schemeClr val="bg1"/>
              </a:solidFill>
              <a:latin typeface="微软雅黑" panose="020b0503020204020204" pitchFamily="34" charset="-122"/>
              <a:ea typeface="微软雅黑" panose="020b0503020204020204" pitchFamily="34" charset="-122"/>
            </a:endParaRPr>
          </a:p>
        </p:txBody>
      </p:sp>
      <p:sp>
        <p:nvSpPr>
          <p:cNvPr id="111" name="文本框 110"/>
          <p:cNvSpPr txBox="1"/>
          <p:nvPr/>
        </p:nvSpPr>
        <p:spPr>
          <a:xfrm>
            <a:off x="1857823" y="4580246"/>
            <a:ext cx="5037410" cy="784830"/>
          </a:xfrm>
          <a:prstGeom prst="rect">
            <a:avLst/>
          </a:prstGeom>
          <a:noFill/>
        </p:spPr>
        <p:txBody>
          <a:bodyPr wrap="square" rtlCol="0">
            <a:spAutoFit/>
          </a:bodyPr>
          <a:lstStyle/>
          <a:p>
            <a:pPr algn="just">
              <a:lnSpc>
                <a:spcPct val="125000"/>
              </a:lnSpc>
            </a:pPr>
            <a:r>
              <a:rPr lang="zh-CN" altLang="en-US" sz="120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点击文本框即可进行编辑输入相关内容点击文本框即可进行编辑输入相关内容点击文本框即可进行编辑输入相关内容点击文本框即可进行编辑输入相关内容</a:t>
            </a:r>
            <a:endParaRPr lang="zh-CN" altLang="en-US" sz="120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31" presetClass="entr" presetSubtype="0"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p:cTn id="7" dur="1000" fill="hold"/>
                                        <p:tgtEl>
                                          <p:spTgt spid="51"/>
                                        </p:tgtEl>
                                        <p:attrNameLst>
                                          <p:attrName>ppt_w</p:attrName>
                                        </p:attrNameLst>
                                      </p:cBhvr>
                                      <p:tavLst>
                                        <p:tav tm="0">
                                          <p:val>
                                            <p:fltVal val="0"/>
                                          </p:val>
                                        </p:tav>
                                        <p:tav tm="100000">
                                          <p:val>
                                            <p:strVal val="#ppt_w"/>
                                          </p:val>
                                        </p:tav>
                                      </p:tavLst>
                                    </p:anim>
                                    <p:anim calcmode="lin" valueType="num">
                                      <p:cBhvr>
                                        <p:cTn id="8" dur="1000" fill="hold"/>
                                        <p:tgtEl>
                                          <p:spTgt spid="51"/>
                                        </p:tgtEl>
                                        <p:attrNameLst>
                                          <p:attrName>ppt_h</p:attrName>
                                        </p:attrNameLst>
                                      </p:cBhvr>
                                      <p:tavLst>
                                        <p:tav tm="0">
                                          <p:val>
                                            <p:fltVal val="0"/>
                                          </p:val>
                                        </p:tav>
                                        <p:tav tm="100000">
                                          <p:val>
                                            <p:strVal val="#ppt_h"/>
                                          </p:val>
                                        </p:tav>
                                      </p:tavLst>
                                    </p:anim>
                                    <p:anim calcmode="lin" valueType="num">
                                      <p:cBhvr>
                                        <p:cTn id="9" dur="1000" fill="hold"/>
                                        <p:tgtEl>
                                          <p:spTgt spid="51"/>
                                        </p:tgtEl>
                                        <p:attrNameLst>
                                          <p:attrName>style.rotation</p:attrName>
                                        </p:attrNameLst>
                                      </p:cBhvr>
                                      <p:tavLst>
                                        <p:tav tm="0">
                                          <p:val>
                                            <p:fltVal val="90"/>
                                          </p:val>
                                        </p:tav>
                                        <p:tav tm="100000">
                                          <p:val>
                                            <p:fltVal val="0"/>
                                          </p:val>
                                        </p:tav>
                                      </p:tavLst>
                                    </p:anim>
                                    <p:animEffect transition="in" filter="fade">
                                      <p:cBhvr>
                                        <p:cTn id="10" dur="1000"/>
                                        <p:tgtEl>
                                          <p:spTgt spid="51"/>
                                        </p:tgtEl>
                                      </p:cBhvr>
                                    </p:animEffect>
                                  </p:childTnLst>
                                </p:cTn>
                              </p:par>
                            </p:childTnLst>
                          </p:cTn>
                        </p:par>
                        <p:par>
                          <p:cTn id="11" fill="hold" nodeType="afterGroup">
                            <p:stCondLst>
                              <p:cond delay="1000"/>
                            </p:stCondLst>
                            <p:childTnLst>
                              <p:par>
                                <p:cTn id="12" presetID="53" presetClass="entr" presetSubtype="16" fill="hold" grpId="0" nodeType="afterEffect">
                                  <p:stCondLst>
                                    <p:cond delay="0"/>
                                  </p:stCondLst>
                                  <p:childTnLst>
                                    <p:set>
                                      <p:cBhvr>
                                        <p:cTn id="13" dur="1" fill="hold">
                                          <p:stCondLst>
                                            <p:cond delay="0"/>
                                          </p:stCondLst>
                                        </p:cTn>
                                        <p:tgtEl>
                                          <p:spTgt spid="67"/>
                                        </p:tgtEl>
                                        <p:attrNameLst>
                                          <p:attrName>style.visibility</p:attrName>
                                        </p:attrNameLst>
                                      </p:cBhvr>
                                      <p:to>
                                        <p:strVal val="visible"/>
                                      </p:to>
                                    </p:set>
                                    <p:anim calcmode="lin" valueType="num">
                                      <p:cBhvr>
                                        <p:cTn id="14" dur="500" fill="hold"/>
                                        <p:tgtEl>
                                          <p:spTgt spid="67"/>
                                        </p:tgtEl>
                                        <p:attrNameLst>
                                          <p:attrName>ppt_w</p:attrName>
                                        </p:attrNameLst>
                                      </p:cBhvr>
                                      <p:tavLst>
                                        <p:tav tm="0">
                                          <p:val>
                                            <p:fltVal val="0"/>
                                          </p:val>
                                        </p:tav>
                                        <p:tav tm="100000">
                                          <p:val>
                                            <p:strVal val="#ppt_w"/>
                                          </p:val>
                                        </p:tav>
                                      </p:tavLst>
                                    </p:anim>
                                    <p:anim calcmode="lin" valueType="num">
                                      <p:cBhvr>
                                        <p:cTn id="15" dur="500" fill="hold"/>
                                        <p:tgtEl>
                                          <p:spTgt spid="67"/>
                                        </p:tgtEl>
                                        <p:attrNameLst>
                                          <p:attrName>ppt_h</p:attrName>
                                        </p:attrNameLst>
                                      </p:cBhvr>
                                      <p:tavLst>
                                        <p:tav tm="0">
                                          <p:val>
                                            <p:fltVal val="0"/>
                                          </p:val>
                                        </p:tav>
                                        <p:tav tm="100000">
                                          <p:val>
                                            <p:strVal val="#ppt_h"/>
                                          </p:val>
                                        </p:tav>
                                      </p:tavLst>
                                    </p:anim>
                                    <p:animEffect transition="in" filter="fade">
                                      <p:cBhvr>
                                        <p:cTn id="16" dur="500"/>
                                        <p:tgtEl>
                                          <p:spTgt spid="67"/>
                                        </p:tgtEl>
                                      </p:cBhvr>
                                    </p:animEffect>
                                  </p:childTnLst>
                                </p:cTn>
                              </p:par>
                            </p:childTnLst>
                          </p:cTn>
                        </p:par>
                        <p:par>
                          <p:cTn id="17" fill="hold" nodeType="afterGroup">
                            <p:stCondLst>
                              <p:cond delay="1500"/>
                            </p:stCondLst>
                            <p:childTnLst>
                              <p:par>
                                <p:cTn id="18" presetID="53" presetClass="entr" presetSubtype="16" fill="hold" nodeType="afterEffect">
                                  <p:stCondLst>
                                    <p:cond delay="0"/>
                                  </p:stCondLst>
                                  <p:childTnLst>
                                    <p:set>
                                      <p:cBhvr>
                                        <p:cTn id="19" dur="1" fill="hold">
                                          <p:stCondLst>
                                            <p:cond delay="0"/>
                                          </p:stCondLst>
                                        </p:cTn>
                                        <p:tgtEl>
                                          <p:spTgt spid="95"/>
                                        </p:tgtEl>
                                        <p:attrNameLst>
                                          <p:attrName>style.visibility</p:attrName>
                                        </p:attrNameLst>
                                      </p:cBhvr>
                                      <p:to>
                                        <p:strVal val="visible"/>
                                      </p:to>
                                    </p:set>
                                    <p:anim calcmode="lin" valueType="num">
                                      <p:cBhvr>
                                        <p:cTn id="20" dur="500" fill="hold"/>
                                        <p:tgtEl>
                                          <p:spTgt spid="95"/>
                                        </p:tgtEl>
                                        <p:attrNameLst>
                                          <p:attrName>ppt_w</p:attrName>
                                        </p:attrNameLst>
                                      </p:cBhvr>
                                      <p:tavLst>
                                        <p:tav tm="0">
                                          <p:val>
                                            <p:fltVal val="0"/>
                                          </p:val>
                                        </p:tav>
                                        <p:tav tm="100000">
                                          <p:val>
                                            <p:strVal val="#ppt_w"/>
                                          </p:val>
                                        </p:tav>
                                      </p:tavLst>
                                    </p:anim>
                                    <p:anim calcmode="lin" valueType="num">
                                      <p:cBhvr>
                                        <p:cTn id="21" dur="500" fill="hold"/>
                                        <p:tgtEl>
                                          <p:spTgt spid="95"/>
                                        </p:tgtEl>
                                        <p:attrNameLst>
                                          <p:attrName>ppt_h</p:attrName>
                                        </p:attrNameLst>
                                      </p:cBhvr>
                                      <p:tavLst>
                                        <p:tav tm="0">
                                          <p:val>
                                            <p:fltVal val="0"/>
                                          </p:val>
                                        </p:tav>
                                        <p:tav tm="100000">
                                          <p:val>
                                            <p:strVal val="#ppt_h"/>
                                          </p:val>
                                        </p:tav>
                                      </p:tavLst>
                                    </p:anim>
                                    <p:animEffect transition="in" filter="fade">
                                      <p:cBhvr>
                                        <p:cTn id="22" dur="500"/>
                                        <p:tgtEl>
                                          <p:spTgt spid="95"/>
                                        </p:tgtEl>
                                      </p:cBhvr>
                                    </p:animEffect>
                                  </p:childTnLst>
                                </p:cTn>
                              </p:par>
                            </p:childTnLst>
                          </p:cTn>
                        </p:par>
                        <p:par>
                          <p:cTn id="23" fill="hold" nodeType="afterGroup">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p:cTn id="26" dur="500" fill="hold"/>
                                        <p:tgtEl>
                                          <p:spTgt spid="98"/>
                                        </p:tgtEl>
                                        <p:attrNameLst>
                                          <p:attrName>ppt_w</p:attrName>
                                        </p:attrNameLst>
                                      </p:cBhvr>
                                      <p:tavLst>
                                        <p:tav tm="0">
                                          <p:val>
                                            <p:fltVal val="0"/>
                                          </p:val>
                                        </p:tav>
                                        <p:tav tm="100000">
                                          <p:val>
                                            <p:strVal val="#ppt_w"/>
                                          </p:val>
                                        </p:tav>
                                      </p:tavLst>
                                    </p:anim>
                                    <p:anim calcmode="lin" valueType="num">
                                      <p:cBhvr>
                                        <p:cTn id="27" dur="500" fill="hold"/>
                                        <p:tgtEl>
                                          <p:spTgt spid="98"/>
                                        </p:tgtEl>
                                        <p:attrNameLst>
                                          <p:attrName>ppt_h</p:attrName>
                                        </p:attrNameLst>
                                      </p:cBhvr>
                                      <p:tavLst>
                                        <p:tav tm="0">
                                          <p:val>
                                            <p:fltVal val="0"/>
                                          </p:val>
                                        </p:tav>
                                        <p:tav tm="100000">
                                          <p:val>
                                            <p:strVal val="#ppt_h"/>
                                          </p:val>
                                        </p:tav>
                                      </p:tavLst>
                                    </p:anim>
                                    <p:animEffect transition="in" filter="fade">
                                      <p:cBhvr>
                                        <p:cTn id="28" dur="500"/>
                                        <p:tgtEl>
                                          <p:spTgt spid="98"/>
                                        </p:tgtEl>
                                      </p:cBhvr>
                                    </p:animEffect>
                                  </p:childTnLst>
                                </p:cTn>
                              </p:par>
                            </p:childTnLst>
                          </p:cTn>
                        </p:par>
                        <p:par>
                          <p:cTn id="29" fill="hold" nodeType="afterGroup">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03"/>
                                        </p:tgtEl>
                                        <p:attrNameLst>
                                          <p:attrName>style.visibility</p:attrName>
                                        </p:attrNameLst>
                                      </p:cBhvr>
                                      <p:to>
                                        <p:strVal val="visible"/>
                                      </p:to>
                                    </p:set>
                                    <p:anim calcmode="lin" valueType="num">
                                      <p:cBhvr>
                                        <p:cTn id="32" dur="500" fill="hold"/>
                                        <p:tgtEl>
                                          <p:spTgt spid="103"/>
                                        </p:tgtEl>
                                        <p:attrNameLst>
                                          <p:attrName>ppt_w</p:attrName>
                                        </p:attrNameLst>
                                      </p:cBhvr>
                                      <p:tavLst>
                                        <p:tav tm="0">
                                          <p:val>
                                            <p:fltVal val="0"/>
                                          </p:val>
                                        </p:tav>
                                        <p:tav tm="100000">
                                          <p:val>
                                            <p:strVal val="#ppt_w"/>
                                          </p:val>
                                        </p:tav>
                                      </p:tavLst>
                                    </p:anim>
                                    <p:anim calcmode="lin" valueType="num">
                                      <p:cBhvr>
                                        <p:cTn id="33" dur="500" fill="hold"/>
                                        <p:tgtEl>
                                          <p:spTgt spid="103"/>
                                        </p:tgtEl>
                                        <p:attrNameLst>
                                          <p:attrName>ppt_h</p:attrName>
                                        </p:attrNameLst>
                                      </p:cBhvr>
                                      <p:tavLst>
                                        <p:tav tm="0">
                                          <p:val>
                                            <p:fltVal val="0"/>
                                          </p:val>
                                        </p:tav>
                                        <p:tav tm="100000">
                                          <p:val>
                                            <p:strVal val="#ppt_h"/>
                                          </p:val>
                                        </p:tav>
                                      </p:tavLst>
                                    </p:anim>
                                    <p:animEffect transition="in" filter="fade">
                                      <p:cBhvr>
                                        <p:cTn id="34" dur="500"/>
                                        <p:tgtEl>
                                          <p:spTgt spid="103"/>
                                        </p:tgtEl>
                                      </p:cBhvr>
                                    </p:animEffect>
                                  </p:childTnLst>
                                </p:cTn>
                              </p:par>
                            </p:childTnLst>
                          </p:cTn>
                        </p:par>
                        <p:par>
                          <p:cTn id="35" fill="hold" nodeType="afterGroup">
                            <p:stCondLst>
                              <p:cond delay="3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76" grpId="0" animBg="1"/>
      <p:bldP spid="98" grpId="0" animBg="1"/>
    </p:bldLst>
  </p:timing>
</p:sld>
</file>

<file path=ppt/tags/tag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3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4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4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5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60.xml><?xml version="1.0" encoding="utf-8"?>
<p:tagLst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61.xml><?xml version="1.0" encoding="utf-8"?>
<p:tagLst xmlns:p="http://schemas.openxmlformats.org/presentationml/2006/main">
  <p:tag name="AS_NET" val="4.0.30319.42000"/>
  <p:tag name="AS_OS" val="Microsoft Windows NT 6.2.9200.0"/>
  <p:tag name="AS_RELEASE_DATE" val="2023.04.14"/>
  <p:tag name="AS_TITLE" val="Aspose.Slides for .NET 4.0 Client Profile"/>
  <p:tag name="AS_VERSION" val="23.4"/>
</p:tagLst>
</file>

<file path=ppt/tags/tag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heme/theme1.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宋体"/>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宋体"/>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PPT模板免费下载：PPT汇 www.ppthui.com">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Calibri"/>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自定义</PresentationFormat>
  <Paragraphs>146</Paragraphs>
  <Slides>22</Slides>
  <Notes>2</Notes>
  <TotalTime>0</TotalTime>
  <HiddenSlides>0</HiddenSlides>
  <MMClips>0</MMClips>
  <ScaleCrop>0</ScaleCrop>
  <HeadingPairs>
    <vt:vector baseType="variant" size="6">
      <vt:variant>
        <vt:lpstr>Fonts used</vt:lpstr>
      </vt:variant>
      <vt:variant>
        <vt:i4>10</vt:i4>
      </vt:variant>
      <vt:variant>
        <vt:lpstr>Theme</vt:lpstr>
      </vt:variant>
      <vt:variant>
        <vt:i4>1</vt:i4>
      </vt:variant>
      <vt:variant>
        <vt:lpstr>Slide Titles</vt:lpstr>
      </vt:variant>
      <vt:variant>
        <vt:i4>22</vt:i4>
      </vt:variant>
    </vt:vector>
  </HeadingPairs>
  <TitlesOfParts>
    <vt:vector baseType="lpstr" size="33">
      <vt:lpstr>Arial</vt:lpstr>
      <vt:lpstr>Calibri Light</vt:lpstr>
      <vt:lpstr>Calibri</vt:lpstr>
      <vt:lpstr>微软雅黑</vt:lpstr>
      <vt:lpstr>华文仿宋</vt:lpstr>
      <vt:lpstr>Road Rage</vt:lpstr>
      <vt:lpstr>Helvetica Light</vt:lpstr>
      <vt:lpstr>Meiryo</vt:lpstr>
      <vt:lpstr>宋体</vt:lpstr>
      <vt:lpstr>Wingdings</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23.0400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PPT汇_PPT模板免费下载_www.ppthui.com</dc:title>
  <dc:creator>PPT汇_www.ppthui.com</dc:creator>
  <cp:lastModifiedBy>xiaoke</cp:lastModifiedBy>
  <cp:revision>36</cp:revision>
  <dcterms:created xsi:type="dcterms:W3CDTF">2017-06-06T01:52:00Z</dcterms:created>
  <dcterms:modified xsi:type="dcterms:W3CDTF">2023-05-08T04:21:44Z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KSOProductBuildVer">
    <vt:lpwstr>2052-11.1.0.9740</vt:lpwstr>
  </property>
</Properties>
</file>