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66" r:id="rId2"/>
  </p:sldMasterIdLst>
  <p:notesMasterIdLst>
    <p:notesMasterId r:id="rId3"/>
  </p:notesMasterIdLst>
  <p:handoutMasterIdLst>
    <p:handoutMasterId r:id="rId4"/>
  </p:handoutMasterIdLst>
  <p:sldIdLst>
    <p:sldId id="286" r:id="rId5"/>
    <p:sldId id="280" r:id="rId6"/>
    <p:sldId id="282" r:id="rId7"/>
    <p:sldId id="262" r:id="rId8"/>
    <p:sldId id="267" r:id="rId9"/>
    <p:sldId id="276" r:id="rId10"/>
    <p:sldId id="271" r:id="rId11"/>
    <p:sldId id="266" r:id="rId12"/>
    <p:sldId id="285" r:id="rId13"/>
    <p:sldId id="274" r:id="rId14"/>
    <p:sldId id="278" r:id="rId15"/>
    <p:sldId id="265" r:id="rId16"/>
    <p:sldId id="273" r:id="rId17"/>
    <p:sldId id="275" r:id="rId18"/>
    <p:sldId id="284" r:id="rId19"/>
    <p:sldId id="270" r:id="rId20"/>
    <p:sldId id="272" r:id="rId21"/>
    <p:sldId id="277" r:id="rId22"/>
    <p:sldId id="268" r:id="rId23"/>
    <p:sldId id="283" r:id="rId24"/>
    <p:sldId id="263" r:id="rId25"/>
    <p:sldId id="264" r:id="rId26"/>
    <p:sldId id="261" r:id="rId27"/>
    <p:sldId id="269" r:id="rId28"/>
    <p:sldId id="281" r:id="rId29"/>
    <p:sldId id="311" r:id="rId30"/>
    <p:sldId id="339" r:id="rId31"/>
  </p:sldIdLst>
  <p:sldSz cx="12192000" cy="6858000"/>
  <p:notesSz cx="6858000" cy="9144000"/>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19" autoAdjust="0"/>
    <p:restoredTop sz="94660"/>
  </p:normalViewPr>
  <p:slideViewPr>
    <p:cSldViewPr snapToGrid="0">
      <p:cViewPr varScale="1">
        <p:scale>
          <a:sx n="112" d="100"/>
          <a:sy n="112" d="100"/>
        </p:scale>
        <p:origin x="342" y="120"/>
      </p:cViewPr>
      <p:guideLst/>
    </p:cSldViewPr>
  </p:slideViewPr>
  <p:notesTextViewPr>
    <p:cViewPr>
      <p:scale>
        <a:sx n="1" d="1"/>
        <a:sy n="1" d="1"/>
      </p:scale>
      <p:origin x="0" y="0"/>
    </p:cViewPr>
  </p:notesTextViewPr>
  <p:sorterViewPr>
    <p:cViewPr>
      <p:scale>
        <a:sx n="75" d="100"/>
        <a:sy n="75" d="100"/>
      </p:scale>
      <p:origin x="0" y="0"/>
    </p:cViewPr>
  </p:sorterViewPr>
  <p:notesViewPr>
    <p:cSldViewPr snapToGrid="0">
      <p:cViewPr varScale="1">
        <p:scale>
          <a:sx n="81" d="100"/>
          <a:sy n="81" d="100"/>
        </p:scale>
        <p:origin x="3894" y="9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notesMaster" Target="notesMasters/notesMaster1.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tags" Target="tags/tag78.xml" /><Relationship Id="rId33" Type="http://schemas.openxmlformats.org/officeDocument/2006/relationships/presProps" Target="presProps.xml" /><Relationship Id="rId34" Type="http://schemas.openxmlformats.org/officeDocument/2006/relationships/viewProps" Target="viewProps.xml" /><Relationship Id="rId35" Type="http://schemas.openxmlformats.org/officeDocument/2006/relationships/theme" Target="theme/theme1.xml" /><Relationship Id="rId36" Type="http://schemas.openxmlformats.org/officeDocument/2006/relationships/tableStyles" Target="tableStyles.xml" /><Relationship Id="rId4" Type="http://schemas.openxmlformats.org/officeDocument/2006/relationships/handoutMaster" Target="handoutMasters/handout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C65E4B-DF05-4CC7-8015-AF654268B2BB}" type="datetimeFigureOut">
              <a:rPr lang="zh-CN" altLang="en-US" smtClean="0"/>
              <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9D6C3DC-3FDA-4636-A157-993992E91C03}" type="slidenum">
              <a:rPr lang="zh-CN" altLang="en-US" smtClean="0"/>
              <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BBE5-0BEA-4494-9BEF-C8C2F48C9E2D}"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8912-F0BA-4AD8-8415-DA1F26BCB09F}"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07BE5F-40B3-4EA7-8AD7-8D1ABAFCB6B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7F6AE7-3555-47AF-9DDF-A6E6AF0CA1E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906096-3A33-4C69-8792-D6E1DFB7B2B2}"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D118EF-6F20-4EA7-BE3B-67C7AF3CB50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D2BFC7-B674-45B1-BA5C-22D7C27E9D0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8C9409-DB53-4385-842B-71105F4B944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EEE461-41DB-4DF9-A1AC-E0AD990EAB72}"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AC0059-71F0-4354-824B-2FFE6EC8EA2C}"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8F08BA-4511-44ED-93E0-3BB10C7E66E0}"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795DCD-EFCC-4862-B595-0A233B6EF92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26</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27</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4CAA79-63ED-4D4C-97FF-23192032DF9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CC2BEC-97A0-4B41-98C0-982C717DE2F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246632-1458-4E07-B073-09C9A569D6F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6C4872-3FEE-47F7-8706-972E2208B56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p:cSld name="仅标题">
    <p:spTree>
      <p:nvGrpSpPr>
        <p:cNvPr id="1" name=""/>
        <p:cNvGrpSpPr/>
        <p:nvPr/>
      </p:nvGrpSpPr>
      <p:grpSpPr>
        <a:xfrm>
          <a:off x="0" y="0"/>
          <a:ext cx="0" cy="0"/>
        </a:xfrm>
      </p:grpSpPr>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仅标题">
    <p:spTree>
      <p:nvGrpSpPr>
        <p:cNvPr id="1" name=""/>
        <p:cNvGrpSpPr/>
        <p:nvPr/>
      </p:nvGrpSpPr>
      <p:grpSpPr>
        <a:xfrm>
          <a:off x="0" y="0"/>
          <a:ext cx="0" cy="0"/>
        </a:xfrm>
      </p:grpSpPr>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7_自定义版式">
    <p:spTree>
      <p:nvGrpSpPr>
        <p:cNvPr id="1" name=""/>
        <p:cNvGrpSpPr/>
        <p:nvPr/>
      </p:nvGrpSpPr>
      <p:grpSpPr>
        <a:xfrm>
          <a:off x="0" y="0"/>
          <a:ext cx="0" cy="0"/>
        </a:xfrm>
      </p:grpSpPr>
      <p:sp>
        <p:nvSpPr>
          <p:cNvPr id="13" name="图片占位符 12"/>
          <p:cNvSpPr>
            <a:spLocks noGrp="1"/>
          </p:cNvSpPr>
          <p:nvPr>
            <p:ph type="pic" sz="quarter" idx="13"/>
          </p:nvPr>
        </p:nvSpPr>
        <p:spPr>
          <a:xfrm>
            <a:off x="1843840" y="2206182"/>
            <a:ext cx="2002972" cy="2002972"/>
          </a:xfrm>
          <a:custGeom>
            <a:gdLst>
              <a:gd name="connsiteX0" fmla="*/ 1001486 w 2002972"/>
              <a:gd name="connsiteY0" fmla="*/ 0 h 2002972"/>
              <a:gd name="connsiteX1" fmla="*/ 2002972 w 2002972"/>
              <a:gd name="connsiteY1" fmla="*/ 1001486 h 2002972"/>
              <a:gd name="connsiteX2" fmla="*/ 1001486 w 2002972"/>
              <a:gd name="connsiteY2" fmla="*/ 2002972 h 2002972"/>
              <a:gd name="connsiteX3" fmla="*/ 0 w 2002972"/>
              <a:gd name="connsiteY3" fmla="*/ 1001486 h 2002972"/>
              <a:gd name="connsiteX4" fmla="*/ 1001486 w 2002972"/>
              <a:gd name="connsiteY4" fmla="*/ 0 h 200297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002971" h="2002971">
                <a:moveTo>
                  <a:pt x="1001486" y="0"/>
                </a:moveTo>
                <a:cubicBezTo>
                  <a:pt x="1554591" y="0"/>
                  <a:pt x="2002972" y="448381"/>
                  <a:pt x="2002972" y="1001486"/>
                </a:cubicBezTo>
                <a:cubicBezTo>
                  <a:pt x="2002972" y="1554591"/>
                  <a:pt x="1554591" y="2002972"/>
                  <a:pt x="1001486" y="2002972"/>
                </a:cubicBezTo>
                <a:cubicBezTo>
                  <a:pt x="448381" y="2002972"/>
                  <a:pt x="0" y="1554591"/>
                  <a:pt x="0" y="1001486"/>
                </a:cubicBezTo>
                <a:cubicBezTo>
                  <a:pt x="0" y="448381"/>
                  <a:pt x="448381" y="0"/>
                  <a:pt x="1001486" y="0"/>
                </a:cubicBezTo>
                <a:close/>
              </a:path>
            </a:pathLst>
          </a:custGeom>
        </p:spPr>
        <p:txBody>
          <a:bodyPr wrap="square">
            <a:noAutofit/>
          </a:bodyPr>
          <a:lstStyle/>
          <a:p>
            <a:endParaRPr lang="zh-CN" altLang="en-US"/>
          </a:p>
        </p:txBody>
      </p:sp>
      <p:sp>
        <p:nvSpPr>
          <p:cNvPr id="14" name="图片占位符 13"/>
          <p:cNvSpPr>
            <a:spLocks noGrp="1"/>
          </p:cNvSpPr>
          <p:nvPr>
            <p:ph type="pic" sz="quarter" idx="14"/>
          </p:nvPr>
        </p:nvSpPr>
        <p:spPr>
          <a:xfrm>
            <a:off x="5116811" y="2206182"/>
            <a:ext cx="2002972" cy="2002972"/>
          </a:xfrm>
          <a:custGeom>
            <a:gdLst>
              <a:gd name="connsiteX0" fmla="*/ 1001486 w 2002972"/>
              <a:gd name="connsiteY0" fmla="*/ 0 h 2002972"/>
              <a:gd name="connsiteX1" fmla="*/ 2002972 w 2002972"/>
              <a:gd name="connsiteY1" fmla="*/ 1001486 h 2002972"/>
              <a:gd name="connsiteX2" fmla="*/ 1001486 w 2002972"/>
              <a:gd name="connsiteY2" fmla="*/ 2002972 h 2002972"/>
              <a:gd name="connsiteX3" fmla="*/ 0 w 2002972"/>
              <a:gd name="connsiteY3" fmla="*/ 1001486 h 2002972"/>
              <a:gd name="connsiteX4" fmla="*/ 1001486 w 2002972"/>
              <a:gd name="connsiteY4" fmla="*/ 0 h 200297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002971" h="2002971">
                <a:moveTo>
                  <a:pt x="1001486" y="0"/>
                </a:moveTo>
                <a:cubicBezTo>
                  <a:pt x="1554591" y="0"/>
                  <a:pt x="2002972" y="448381"/>
                  <a:pt x="2002972" y="1001486"/>
                </a:cubicBezTo>
                <a:cubicBezTo>
                  <a:pt x="2002972" y="1554591"/>
                  <a:pt x="1554591" y="2002972"/>
                  <a:pt x="1001486" y="2002972"/>
                </a:cubicBezTo>
                <a:cubicBezTo>
                  <a:pt x="448381" y="2002972"/>
                  <a:pt x="0" y="1554591"/>
                  <a:pt x="0" y="1001486"/>
                </a:cubicBezTo>
                <a:cubicBezTo>
                  <a:pt x="0" y="448381"/>
                  <a:pt x="448381" y="0"/>
                  <a:pt x="1001486" y="0"/>
                </a:cubicBezTo>
                <a:close/>
              </a:path>
            </a:pathLst>
          </a:custGeom>
        </p:spPr>
        <p:txBody>
          <a:bodyPr wrap="square">
            <a:noAutofit/>
          </a:bodyPr>
          <a:lstStyle/>
          <a:p>
            <a:endParaRPr lang="zh-CN" altLang="en-US"/>
          </a:p>
        </p:txBody>
      </p:sp>
      <p:sp>
        <p:nvSpPr>
          <p:cNvPr id="15" name="图片占位符 14"/>
          <p:cNvSpPr>
            <a:spLocks noGrp="1"/>
          </p:cNvSpPr>
          <p:nvPr>
            <p:ph type="pic" sz="quarter" idx="15"/>
          </p:nvPr>
        </p:nvSpPr>
        <p:spPr>
          <a:xfrm>
            <a:off x="8389783" y="2206182"/>
            <a:ext cx="2002972" cy="2002972"/>
          </a:xfrm>
          <a:custGeom>
            <a:gdLst>
              <a:gd name="connsiteX0" fmla="*/ 1001486 w 2002972"/>
              <a:gd name="connsiteY0" fmla="*/ 0 h 2002972"/>
              <a:gd name="connsiteX1" fmla="*/ 2002972 w 2002972"/>
              <a:gd name="connsiteY1" fmla="*/ 1001486 h 2002972"/>
              <a:gd name="connsiteX2" fmla="*/ 1001486 w 2002972"/>
              <a:gd name="connsiteY2" fmla="*/ 2002972 h 2002972"/>
              <a:gd name="connsiteX3" fmla="*/ 0 w 2002972"/>
              <a:gd name="connsiteY3" fmla="*/ 1001486 h 2002972"/>
              <a:gd name="connsiteX4" fmla="*/ 1001486 w 2002972"/>
              <a:gd name="connsiteY4" fmla="*/ 0 h 2002972"/>
            </a:gdLst>
            <a:cxnLst>
              <a:cxn ang="0">
                <a:pos x="connsiteX0" y="connsiteY0"/>
              </a:cxn>
              <a:cxn ang="0">
                <a:pos x="connsiteX1" y="connsiteY1"/>
              </a:cxn>
              <a:cxn ang="0">
                <a:pos x="connsiteX2" y="connsiteY2"/>
              </a:cxn>
              <a:cxn ang="0">
                <a:pos x="connsiteX3" y="connsiteY3"/>
              </a:cxn>
              <a:cxn ang="0">
                <a:pos x="connsiteX4" y="connsiteY4"/>
              </a:cxn>
            </a:cxnLst>
            <a:rect l="l" t="t" r="r" b="b"/>
            <a:pathLst>
              <a:path w="2002971" h="2002971">
                <a:moveTo>
                  <a:pt x="1001486" y="0"/>
                </a:moveTo>
                <a:cubicBezTo>
                  <a:pt x="1554591" y="0"/>
                  <a:pt x="2002972" y="448381"/>
                  <a:pt x="2002972" y="1001486"/>
                </a:cubicBezTo>
                <a:cubicBezTo>
                  <a:pt x="2002972" y="1554591"/>
                  <a:pt x="1554591" y="2002972"/>
                  <a:pt x="1001486" y="2002972"/>
                </a:cubicBezTo>
                <a:cubicBezTo>
                  <a:pt x="448381" y="2002972"/>
                  <a:pt x="0" y="1554591"/>
                  <a:pt x="0" y="1001486"/>
                </a:cubicBezTo>
                <a:cubicBezTo>
                  <a:pt x="0" y="448381"/>
                  <a:pt x="448381" y="0"/>
                  <a:pt x="1001486" y="0"/>
                </a:cubicBezTo>
                <a:close/>
              </a:path>
            </a:pathLst>
          </a:custGeom>
        </p:spPr>
        <p:txBody>
          <a:bodyPr wrap="square">
            <a:noAutofit/>
          </a:bodyPr>
          <a:lstStyle/>
          <a:p>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099C8A52-0EC3-4181-8B4F-009A31F6109E}" type="datetimeFigureOut">
              <a:rPr lang="zh-CN" altLang="en-US" smtClean="0"/>
              <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1C81C12D-88FB-4E14-A20B-A46F7BFCCFA1}"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8_标题和内容">
    <p:spTree>
      <p:nvGrpSpPr>
        <p:cNvPr id="1" name=""/>
        <p:cNvGrpSpPr/>
        <p:nvPr/>
      </p:nvGrpSpPr>
      <p:grpSpPr>
        <a:xfrm>
          <a:off x="0" y="0"/>
          <a:ext cx="0" cy="0"/>
        </a:xfrm>
      </p:grpSpPr>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1_自定义版式">
    <p:spTree>
      <p:nvGrpSpPr>
        <p:cNvPr id="1" name=""/>
        <p:cNvGrpSpPr/>
        <p:nvPr/>
      </p:nvGrpSpPr>
      <p:grpSpPr>
        <a:xfrm>
          <a:off x="0" y="0"/>
          <a:ext cx="0" cy="0"/>
        </a:xfrm>
      </p:grpSpPr>
      <p:sp>
        <p:nvSpPr>
          <p:cNvPr id="6" name="图片占位符 5"/>
          <p:cNvSpPr>
            <a:spLocks noGrp="1"/>
          </p:cNvSpPr>
          <p:nvPr>
            <p:ph type="pic" sz="quarter" idx="10"/>
          </p:nvPr>
        </p:nvSpPr>
        <p:spPr>
          <a:xfrm>
            <a:off x="874713" y="1873478"/>
            <a:ext cx="5221287" cy="3831771"/>
          </a:xfrm>
          <a:custGeom>
            <a:gdLst>
              <a:gd name="connsiteX0" fmla="*/ 0 w 5221287"/>
              <a:gd name="connsiteY0" fmla="*/ 0 h 3831771"/>
              <a:gd name="connsiteX1" fmla="*/ 5221287 w 5221287"/>
              <a:gd name="connsiteY1" fmla="*/ 0 h 3831771"/>
              <a:gd name="connsiteX2" fmla="*/ 5221287 w 5221287"/>
              <a:gd name="connsiteY2" fmla="*/ 3831771 h 3831771"/>
              <a:gd name="connsiteX3" fmla="*/ 0 w 5221287"/>
              <a:gd name="connsiteY3" fmla="*/ 3831771 h 3831771"/>
            </a:gdLst>
            <a:cxnLst>
              <a:cxn ang="0">
                <a:pos x="connsiteX0" y="connsiteY0"/>
              </a:cxn>
              <a:cxn ang="0">
                <a:pos x="connsiteX1" y="connsiteY1"/>
              </a:cxn>
              <a:cxn ang="0">
                <a:pos x="connsiteX2" y="connsiteY2"/>
              </a:cxn>
              <a:cxn ang="0">
                <a:pos x="connsiteX3" y="connsiteY3"/>
              </a:cxn>
            </a:cxnLst>
            <a:rect l="l" t="t" r="r" b="b"/>
            <a:pathLst>
              <a:path w="5221287" h="3831771">
                <a:moveTo>
                  <a:pt x="0" y="0"/>
                </a:moveTo>
                <a:lnTo>
                  <a:pt x="5221287" y="0"/>
                </a:lnTo>
                <a:lnTo>
                  <a:pt x="5221287" y="3831771"/>
                </a:lnTo>
                <a:lnTo>
                  <a:pt x="0" y="3831771"/>
                </a:lnTo>
                <a:close/>
              </a:path>
            </a:pathLst>
          </a:custGeom>
        </p:spPr>
        <p:txBody>
          <a:bodyPr wrap="square">
            <a:noAutofit/>
          </a:bodyPr>
          <a:lstStyle/>
          <a:p>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slideLayout" Target="../slideLayouts/slideLayout16.xml" /><Relationship Id="rId11" Type="http://schemas.openxmlformats.org/officeDocument/2006/relationships/slideLayout" Target="../slideLayouts/slideLayout17.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8.xml" /><Relationship Id="rId3" Type="http://schemas.openxmlformats.org/officeDocument/2006/relationships/slideLayout" Target="../slideLayouts/slideLayout9.xml" /><Relationship Id="rId4" Type="http://schemas.openxmlformats.org/officeDocument/2006/relationships/slideLayout" Target="../slideLayouts/slideLayout10.xml" /><Relationship Id="rId5" Type="http://schemas.openxmlformats.org/officeDocument/2006/relationships/slideLayout" Target="../slideLayouts/slideLayout11.xml" /><Relationship Id="rId6" Type="http://schemas.openxmlformats.org/officeDocument/2006/relationships/slideLayout" Target="../slideLayouts/slideLayout12.xml" /><Relationship Id="rId7" Type="http://schemas.openxmlformats.org/officeDocument/2006/relationships/slideLayout" Target="../slideLayouts/slideLayout13.xml" /><Relationship Id="rId8" Type="http://schemas.openxmlformats.org/officeDocument/2006/relationships/slideLayout" Target="../slideLayouts/slideLayout14.xml" /><Relationship Id="rId9" Type="http://schemas.openxmlformats.org/officeDocument/2006/relationships/slideLayout" Target="../slideLayouts/slideLayout15.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300">
              <a:solidFill>
                <a:schemeClr val="bg1">
                  <a:alpha val="0"/>
                </a:schemeClr>
              </a:solidFill>
              <a:latin typeface="微软雅黑" panose="020b0503020204020204" pitchFamily="34" charset="-122"/>
              <a:ea typeface="微软雅黑" panose="020b0503020204020204" pitchFamily="34" charset="-122"/>
              <a:sym typeface="+mn-ea"/>
            </a:endParaRPr>
          </a:p>
          <a:p>
            <a:r>
              <a:rPr lang="en-US" altLang="zh-CN" sz="600">
                <a:solidFill>
                  <a:schemeClr val="bg1">
                    <a:alpha val="0"/>
                  </a:schemeClr>
                </a:solidFill>
                <a:latin typeface="微软雅黑" panose="020b0503020204020204" pitchFamily="34" charset="-122"/>
                <a:ea typeface="微软雅黑" panose="020b0503020204020204" pitchFamily="34" charset="-122"/>
                <a:sym typeface="+mn-ea"/>
              </a:rPr>
              <a:t>ibaotu.com</a:t>
            </a:r>
            <a:endParaRPr lang="en-US" altLang="zh-CN" sz="600">
              <a:solidFill>
                <a:schemeClr val="bg1">
                  <a:alpha val="0"/>
                </a:schemeClr>
              </a:solidFill>
              <a:latin typeface="微软雅黑" panose="020b0503020204020204" pitchFamily="34" charset="-122"/>
              <a:ea typeface="微软雅黑" panose="020b0503020204020204" pitchFamily="34" charset="-122"/>
              <a:sym typeface="+mn-ea"/>
            </a:endParaRPr>
          </a:p>
        </p:txBody>
      </p:sp>
      <p:sp>
        <p:nvSpPr>
          <p:cNvPr id="3" name="矩形 2"/>
          <p:cNvSpPr/>
          <p:nvPr userDrawn="1"/>
        </p:nvSpPr>
        <p:spPr>
          <a:xfrm>
            <a:off x="1" y="0"/>
            <a:ext cx="12192000" cy="6858000"/>
          </a:xfrm>
          <a:prstGeom prst="rect">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4" name="矩形 3"/>
          <p:cNvSpPr/>
          <p:nvPr userDrawn="1"/>
        </p:nvSpPr>
        <p:spPr>
          <a:xfrm>
            <a:off x="0" y="-1"/>
            <a:ext cx="12192000" cy="164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465482" y="-1"/>
            <a:ext cx="3168903" cy="1646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0" y="6693334"/>
            <a:ext cx="12192000" cy="164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8503332" y="6693334"/>
            <a:ext cx="3168903" cy="1646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1.jpeg" /><Relationship Id="rId4" Type="http://schemas.openxmlformats.org/officeDocument/2006/relationships/image" Target="../media/image2.png" /><Relationship Id="rId5" Type="http://schemas.microsoft.com/office/2007/relationships/media" Target="../media/media1.mp3" /><Relationship Id="rId6"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 Id="rId3" Type="http://schemas.openxmlformats.org/officeDocument/2006/relationships/tags" Target="../tags/tag73.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3.xml" /><Relationship Id="rId3" Type="http://schemas.openxmlformats.org/officeDocument/2006/relationships/image" Target="../media/image17.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 Id="rId3" Type="http://schemas.openxmlformats.org/officeDocument/2006/relationships/image" Target="../media/image4.jpeg" /><Relationship Id="rId4" Type="http://schemas.openxmlformats.org/officeDocument/2006/relationships/tags" Target="../tags/tag74.xml" /><Relationship Id="rId5" Type="http://schemas.openxmlformats.org/officeDocument/2006/relationships/tags" Target="../tags/tag7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 Id="rId3" Type="http://schemas.openxmlformats.org/officeDocument/2006/relationships/image" Target="../media/image18.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65.xml" /><Relationship Id="rId11" Type="http://schemas.openxmlformats.org/officeDocument/2006/relationships/image" Target="../media/image6.jpeg" /><Relationship Id="rId12" Type="http://schemas.openxmlformats.org/officeDocument/2006/relationships/tags" Target="../tags/tag66.xml" /><Relationship Id="rId13" Type="http://schemas.openxmlformats.org/officeDocument/2006/relationships/tags" Target="../tags/tag67.xml" /><Relationship Id="rId2" Type="http://schemas.openxmlformats.org/officeDocument/2006/relationships/notesSlide" Target="../notesSlides/notesSlide2.xml" /><Relationship Id="rId3" Type="http://schemas.openxmlformats.org/officeDocument/2006/relationships/image" Target="../media/image3.jpeg" /><Relationship Id="rId4" Type="http://schemas.openxmlformats.org/officeDocument/2006/relationships/tags" Target="../tags/tag61.xml" /><Relationship Id="rId5" Type="http://schemas.openxmlformats.org/officeDocument/2006/relationships/image" Target="../media/image4.jpeg" /><Relationship Id="rId6" Type="http://schemas.openxmlformats.org/officeDocument/2006/relationships/tags" Target="../tags/tag62.xml" /><Relationship Id="rId7" Type="http://schemas.openxmlformats.org/officeDocument/2006/relationships/tags" Target="../tags/tag63.xml" /><Relationship Id="rId8" Type="http://schemas.openxmlformats.org/officeDocument/2006/relationships/image" Target="../media/image5.jpeg" /><Relationship Id="rId9" Type="http://schemas.openxmlformats.org/officeDocument/2006/relationships/tags" Target="../tags/tag64.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 Id="rId3" Type="http://schemas.openxmlformats.org/officeDocument/2006/relationships/image" Target="../media/image19.jpeg" /><Relationship Id="rId4" Type="http://schemas.openxmlformats.org/officeDocument/2006/relationships/tags" Target="../tags/tag76.xml" /><Relationship Id="rId5" Type="http://schemas.openxmlformats.org/officeDocument/2006/relationships/tags" Target="../tags/tag77.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3.xml" /><Relationship Id="rId3" Type="http://schemas.openxmlformats.org/officeDocument/2006/relationships/image" Target="../media/image18.png" /><Relationship Id="rId4" Type="http://schemas.openxmlformats.org/officeDocument/2006/relationships/image" Target="../media/image20.png" /><Relationship Id="rId5" Type="http://schemas.openxmlformats.org/officeDocument/2006/relationships/image" Target="../media/image21.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5.xml" /><Relationship Id="rId3" Type="http://schemas.openxmlformats.org/officeDocument/2006/relationships/image" Target="../media/image1.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6.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22.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3.xml" /><Relationship Id="rId10" Type="http://schemas.openxmlformats.org/officeDocument/2006/relationships/image" Target="../media/image22.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7.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 Id="rId3" Type="http://schemas.openxmlformats.org/officeDocument/2006/relationships/image" Target="../media/image7.jpeg" /><Relationship Id="rId4" Type="http://schemas.openxmlformats.org/officeDocument/2006/relationships/tags" Target="../tags/tag68.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 Id="rId3" Type="http://schemas.openxmlformats.org/officeDocument/2006/relationships/tags" Target="../tags/tag69.xml" /><Relationship Id="rId4" Type="http://schemas.openxmlformats.org/officeDocument/2006/relationships/image" Target="../media/image8.png" /><Relationship Id="rId5" Type="http://schemas.openxmlformats.org/officeDocument/2006/relationships/image" Target="../media/image9.png" /><Relationship Id="rId6" Type="http://schemas.openxmlformats.org/officeDocument/2006/relationships/image" Target="../media/image10.png" /><Relationship Id="rId7" Type="http://schemas.openxmlformats.org/officeDocument/2006/relationships/image" Target="../media/image11.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 Id="rId3" Type="http://schemas.openxmlformats.org/officeDocument/2006/relationships/image" Target="../media/image12.jpeg" /><Relationship Id="rId4" Type="http://schemas.openxmlformats.org/officeDocument/2006/relationships/image" Target="../media/image13.jpeg" /><Relationship Id="rId5" Type="http://schemas.openxmlformats.org/officeDocument/2006/relationships/image" Target="../media/image14.jpeg" /><Relationship Id="rId6" Type="http://schemas.openxmlformats.org/officeDocument/2006/relationships/image" Target="../media/image15.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 Id="rId3" Type="http://schemas.openxmlformats.org/officeDocument/2006/relationships/tags" Target="../tags/tag70.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 Id="rId3" Type="http://schemas.openxmlformats.org/officeDocument/2006/relationships/image" Target="../media/image16.jpeg" /><Relationship Id="rId4" Type="http://schemas.openxmlformats.org/officeDocument/2006/relationships/tags" Target="../tags/tag71.xml" /><Relationship Id="rId5" Type="http://schemas.openxmlformats.org/officeDocument/2006/relationships/tags" Target="../tags/tag72.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9" name="图片 28"/>
          <p:cNvPicPr>
            <a:picLocks noChangeAspect="1" noChangeArrowheads="1"/>
          </p:cNvPicPr>
          <p:nvPr/>
        </p:nvPicPr>
        <p:blipFill>
          <a:blip r:embed="rId3">
            <a:extLst>
              <a:ext uri="{28A0092B-C50C-407E-A947-70E740481C1C}">
                <a14:useLocalDpi xmlns:a14="http://schemas.microsoft.com/office/drawing/2010/main" val="0"/>
              </a:ext>
            </a:extLst>
          </a:blip>
          <a:srcRect l="17468" b="3012"/>
          <a:stretch>
            <a:fillRect/>
          </a:stretch>
        </p:blipFill>
        <p:spPr bwMode="auto">
          <a:xfrm>
            <a:off x="0" y="0"/>
            <a:ext cx="9378302" cy="6858000"/>
          </a:xfrm>
          <a:custGeom>
            <a:gdLst>
              <a:gd name="connsiteX0" fmla="*/ 0 w 9378302"/>
              <a:gd name="connsiteY0" fmla="*/ 0 h 6858000"/>
              <a:gd name="connsiteX1" fmla="*/ 9378302 w 9378302"/>
              <a:gd name="connsiteY1" fmla="*/ 0 h 6858000"/>
              <a:gd name="connsiteX2" fmla="*/ 9378302 w 9378302"/>
              <a:gd name="connsiteY2" fmla="*/ 6858000 h 6858000"/>
              <a:gd name="connsiteX3" fmla="*/ 0 w 9378302"/>
              <a:gd name="connsiteY3" fmla="*/ 6858000 h 6858000"/>
            </a:gdLst>
            <a:cxnLst>
              <a:cxn ang="0">
                <a:pos x="connsiteX0" y="connsiteY0"/>
              </a:cxn>
              <a:cxn ang="0">
                <a:pos x="connsiteX1" y="connsiteY1"/>
              </a:cxn>
              <a:cxn ang="0">
                <a:pos x="connsiteX2" y="connsiteY2"/>
              </a:cxn>
              <a:cxn ang="0">
                <a:pos x="connsiteX3" y="connsiteY3"/>
              </a:cxn>
            </a:cxnLst>
            <a:rect l="l" t="t" r="r" b="b"/>
            <a:pathLst>
              <a:path w="9378302" h="6858000">
                <a:moveTo>
                  <a:pt x="0" y="0"/>
                </a:moveTo>
                <a:lnTo>
                  <a:pt x="9378302" y="0"/>
                </a:lnTo>
                <a:lnTo>
                  <a:pt x="9378302"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0" name="任意多边形 19"/>
          <p:cNvSpPr/>
          <p:nvPr/>
        </p:nvSpPr>
        <p:spPr>
          <a:xfrm rot="1710917">
            <a:off x="-873152" y="-901918"/>
            <a:ext cx="2334646" cy="5565565"/>
          </a:xfrm>
          <a:custGeom>
            <a:gdLst>
              <a:gd name="connsiteX0" fmla="*/ 0 w 2334646"/>
              <a:gd name="connsiteY0" fmla="*/ 1268416 h 5565565"/>
              <a:gd name="connsiteX1" fmla="*/ 2334646 w 2334646"/>
              <a:gd name="connsiteY1" fmla="*/ 0 h 5565565"/>
              <a:gd name="connsiteX2" fmla="*/ 2334646 w 2334646"/>
              <a:gd name="connsiteY2" fmla="*/ 5565565 h 5565565"/>
            </a:gdLst>
            <a:cxnLst>
              <a:cxn ang="0">
                <a:pos x="connsiteX0" y="connsiteY0"/>
              </a:cxn>
              <a:cxn ang="0">
                <a:pos x="connsiteX1" y="connsiteY1"/>
              </a:cxn>
              <a:cxn ang="0">
                <a:pos x="connsiteX2" y="connsiteY2"/>
              </a:cxn>
            </a:cxnLst>
            <a:rect l="l" t="t" r="r" b="b"/>
            <a:pathLst>
              <a:path w="2334646" h="5565565">
                <a:moveTo>
                  <a:pt x="0" y="1268416"/>
                </a:moveTo>
                <a:lnTo>
                  <a:pt x="2334646" y="0"/>
                </a:lnTo>
                <a:lnTo>
                  <a:pt x="2334646" y="5565565"/>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pic>
        <p:nvPicPr>
          <p:cNvPr id="16" name="A Bright Future (Full Version).mp3">
            <a:hlinkClick action="ppaction://media"/>
          </p:cNvPr>
          <p:cNvPicPr>
            <a:picLocks noChangeAspect="1"/>
          </p:cNvPicPr>
          <p:nvPr>
            <a:audioFile r:link="rId5"/>
            <p:extLst>
              <p:ext uri="{DAA4B4D4-6D71-4841-9C94-3DE7FCFB9230}">
                <p14:media xmlns:p14="http://schemas.microsoft.com/office/powerpoint/2010/main" r:embed="rId6"/>
              </p:ext>
            </p:extLst>
          </p:nvPr>
        </p:nvPicPr>
        <p:blipFill>
          <a:blip r:embed="rId4"/>
          <a:stretch>
            <a:fillRect/>
          </a:stretch>
        </p:blipFill>
        <p:spPr>
          <a:xfrm>
            <a:off x="-983320" y="-812800"/>
            <a:ext cx="812800" cy="812800"/>
          </a:xfrm>
          <a:prstGeom prst="rect">
            <a:avLst/>
          </a:prstGeom>
        </p:spPr>
      </p:pic>
      <p:sp>
        <p:nvSpPr>
          <p:cNvPr id="27" name="任意多边形 26"/>
          <p:cNvSpPr/>
          <p:nvPr/>
        </p:nvSpPr>
        <p:spPr>
          <a:xfrm>
            <a:off x="4593203" y="0"/>
            <a:ext cx="7598796" cy="6858000"/>
          </a:xfrm>
          <a:custGeom>
            <a:gdLst>
              <a:gd name="connsiteX0" fmla="*/ 3806320 w 7598796"/>
              <a:gd name="connsiteY0" fmla="*/ 0 h 6858000"/>
              <a:gd name="connsiteX1" fmla="*/ 4521377 w 7598796"/>
              <a:gd name="connsiteY1" fmla="*/ 0 h 6858000"/>
              <a:gd name="connsiteX2" fmla="*/ 4532035 w 7598796"/>
              <a:gd name="connsiteY2" fmla="*/ 0 h 6858000"/>
              <a:gd name="connsiteX3" fmla="*/ 5247092 w 7598796"/>
              <a:gd name="connsiteY3" fmla="*/ 0 h 6858000"/>
              <a:gd name="connsiteX4" fmla="*/ 6158024 w 7598796"/>
              <a:gd name="connsiteY4" fmla="*/ 0 h 6858000"/>
              <a:gd name="connsiteX5" fmla="*/ 6873081 w 7598796"/>
              <a:gd name="connsiteY5" fmla="*/ 0 h 6858000"/>
              <a:gd name="connsiteX6" fmla="*/ 6883739 w 7598796"/>
              <a:gd name="connsiteY6" fmla="*/ 0 h 6858000"/>
              <a:gd name="connsiteX7" fmla="*/ 7598796 w 7598796"/>
              <a:gd name="connsiteY7" fmla="*/ 0 h 6858000"/>
              <a:gd name="connsiteX8" fmla="*/ 7598796 w 7598796"/>
              <a:gd name="connsiteY8" fmla="*/ 6858000 h 6858000"/>
              <a:gd name="connsiteX9" fmla="*/ 6883739 w 7598796"/>
              <a:gd name="connsiteY9" fmla="*/ 6858000 h 6858000"/>
              <a:gd name="connsiteX10" fmla="*/ 6873081 w 7598796"/>
              <a:gd name="connsiteY10" fmla="*/ 6858000 h 6858000"/>
              <a:gd name="connsiteX11" fmla="*/ 6158024 w 7598796"/>
              <a:gd name="connsiteY11" fmla="*/ 6858000 h 6858000"/>
              <a:gd name="connsiteX12" fmla="*/ 1440772 w 7598796"/>
              <a:gd name="connsiteY12" fmla="*/ 6858000 h 6858000"/>
              <a:gd name="connsiteX13" fmla="*/ 725715 w 7598796"/>
              <a:gd name="connsiteY13" fmla="*/ 6858000 h 6858000"/>
              <a:gd name="connsiteX14" fmla="*/ 715057 w 7598796"/>
              <a:gd name="connsiteY14" fmla="*/ 6858000 h 6858000"/>
              <a:gd name="connsiteX15" fmla="*/ 0 w 7598796"/>
              <a:gd name="connsiteY15" fmla="*/ 6858000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98796" h="6858000">
                <a:moveTo>
                  <a:pt x="3806320" y="0"/>
                </a:moveTo>
                <a:lnTo>
                  <a:pt x="4521377" y="0"/>
                </a:lnTo>
                <a:lnTo>
                  <a:pt x="4532035" y="0"/>
                </a:lnTo>
                <a:lnTo>
                  <a:pt x="5247092" y="0"/>
                </a:lnTo>
                <a:lnTo>
                  <a:pt x="6158024" y="0"/>
                </a:lnTo>
                <a:lnTo>
                  <a:pt x="6873081" y="0"/>
                </a:lnTo>
                <a:lnTo>
                  <a:pt x="6883739" y="0"/>
                </a:lnTo>
                <a:lnTo>
                  <a:pt x="7598796" y="0"/>
                </a:lnTo>
                <a:lnTo>
                  <a:pt x="7598796" y="6858000"/>
                </a:lnTo>
                <a:lnTo>
                  <a:pt x="6883739" y="6858000"/>
                </a:lnTo>
                <a:lnTo>
                  <a:pt x="6873081" y="6858000"/>
                </a:lnTo>
                <a:lnTo>
                  <a:pt x="6158024" y="6858000"/>
                </a:lnTo>
                <a:lnTo>
                  <a:pt x="1440772" y="6858000"/>
                </a:lnTo>
                <a:lnTo>
                  <a:pt x="725715" y="6858000"/>
                </a:lnTo>
                <a:lnTo>
                  <a:pt x="715057" y="6858000"/>
                </a:lnTo>
                <a:lnTo>
                  <a:pt x="0" y="6858000"/>
                </a:lnTo>
                <a:close/>
              </a:path>
            </a:pathLst>
          </a:cu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17" name="等腰三角形 16"/>
          <p:cNvSpPr/>
          <p:nvPr/>
        </p:nvSpPr>
        <p:spPr>
          <a:xfrm>
            <a:off x="4582547" y="4586514"/>
            <a:ext cx="2764744" cy="2271486"/>
          </a:xfrm>
          <a:prstGeom prst="triangle">
            <a:avLst>
              <a:gd name="adj" fmla="val 459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文本框 22"/>
          <p:cNvSpPr txBox="1"/>
          <p:nvPr/>
        </p:nvSpPr>
        <p:spPr>
          <a:xfrm>
            <a:off x="6328228" y="3431455"/>
            <a:ext cx="5337402" cy="923330"/>
          </a:xfrm>
          <a:prstGeom prst="rect">
            <a:avLst/>
          </a:prstGeom>
          <a:noFill/>
        </p:spPr>
        <p:txBody>
          <a:bodyPr wrap="square" rtlCol="0">
            <a:spAutoFit/>
            <a:scene3d>
              <a:camera prst="orthographicFront"/>
              <a:lightRig rig="threePt" dir="t"/>
            </a:scene3d>
            <a:sp3d contourW="12700"/>
          </a:bodyPr>
          <a:lstStyle/>
          <a:p>
            <a:pPr algn="r"/>
            <a:r>
              <a:rPr lang="zh-CN" altLang="en-US" sz="5400" b="1">
                <a:solidFill>
                  <a:schemeClr val="tx1">
                    <a:lumMod val="75000"/>
                    <a:lumOff val="25000"/>
                  </a:schemeClr>
                </a:solidFill>
                <a:latin typeface="Century Gothic" panose="020b0502020202020204" pitchFamily="34" charset="0"/>
                <a:ea typeface="+mj-ea"/>
              </a:rPr>
              <a:t>企业员工执行力</a:t>
            </a:r>
            <a:endParaRPr lang="zh-CN" altLang="en-US" sz="5400" b="1">
              <a:solidFill>
                <a:schemeClr val="tx1">
                  <a:lumMod val="75000"/>
                  <a:lumOff val="25000"/>
                </a:schemeClr>
              </a:solidFill>
              <a:latin typeface="Century Gothic" panose="020b0502020202020204" pitchFamily="34" charset="0"/>
              <a:ea typeface="+mj-ea"/>
            </a:endParaRPr>
          </a:p>
        </p:txBody>
      </p:sp>
      <p:sp>
        <p:nvSpPr>
          <p:cNvPr id="30" name="文本框 29"/>
          <p:cNvSpPr txBox="1"/>
          <p:nvPr/>
        </p:nvSpPr>
        <p:spPr>
          <a:xfrm>
            <a:off x="8713515" y="2058182"/>
            <a:ext cx="2952115" cy="1568450"/>
          </a:xfrm>
          <a:prstGeom prst="rect">
            <a:avLst/>
          </a:prstGeom>
          <a:noFill/>
        </p:spPr>
        <p:txBody>
          <a:bodyPr wrap="none" rtlCol="0">
            <a:spAutoFit/>
            <a:scene3d>
              <a:camera prst="orthographicFront"/>
              <a:lightRig rig="threePt" dir="t"/>
            </a:scene3d>
            <a:sp3d contourW="12700"/>
          </a:bodyPr>
          <a:lstStyle/>
          <a:p>
            <a:pPr algn="r"/>
            <a:r>
              <a:rPr lang="en-US" altLang="zh-CN" sz="9600">
                <a:solidFill>
                  <a:schemeClr val="accent2"/>
                </a:solidFill>
                <a:latin typeface="Century Gothic" panose="020b0502020202020204" pitchFamily="34" charset="0"/>
                <a:ea typeface="+mj-ea"/>
              </a:rPr>
              <a:t>202X</a:t>
            </a:r>
            <a:endParaRPr lang="zh-CN" altLang="en-US" sz="9600">
              <a:solidFill>
                <a:schemeClr val="accent2"/>
              </a:solidFill>
              <a:latin typeface="Century Gothic" panose="020b0502020202020204" pitchFamily="34" charset="0"/>
              <a:ea typeface="+mj-ea"/>
            </a:endParaRPr>
          </a:p>
        </p:txBody>
      </p:sp>
      <p:sp>
        <p:nvSpPr>
          <p:cNvPr id="33" name="文本框 32"/>
          <p:cNvSpPr txBox="1"/>
          <p:nvPr/>
        </p:nvSpPr>
        <p:spPr>
          <a:xfrm>
            <a:off x="6882876" y="4354785"/>
            <a:ext cx="4782754" cy="843116"/>
          </a:xfrm>
          <a:prstGeom prst="rect">
            <a:avLst/>
          </a:prstGeom>
          <a:noFill/>
        </p:spPr>
        <p:txBody>
          <a:bodyPr wrap="square" rtlCol="0">
            <a:spAutoFit/>
            <a:scene3d>
              <a:camera prst="orthographicFront"/>
              <a:lightRig rig="threePt" dir="t"/>
            </a:scene3d>
            <a:sp3d contourW="12700"/>
          </a:bodyPr>
          <a:lstStyle/>
          <a:p>
            <a:pPr marL="0" marR="0" lvl="0" indent="0" algn="r" defTabSz="914400" rtl="0" eaLnBrk="1" fontAlgn="auto" latinLnBrk="0" hangingPunct="1">
              <a:lnSpc>
                <a:spcPct val="12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bg1">
                    <a:lumMod val="50000"/>
                  </a:schemeClr>
                </a:solidFill>
                <a:effectLst/>
                <a:uLnTx/>
                <a:uFillTx/>
                <a:latin typeface="Century Gothic" panose="020b0502020202020204" pitchFamily="34" charset="0"/>
                <a:ea typeface="+mj-ea"/>
              </a:rPr>
              <a:t>The user can demonstrate on a projector or computer or print the it into a film to be used in a wider field</a:t>
            </a:r>
            <a:endParaRPr kumimoji="0" lang="en-US" altLang="zh-CN" sz="1400" b="0" i="0" u="none" strike="noStrike" kern="1200" cap="none" spc="0" normalizeH="0" baseline="0" noProof="0">
              <a:ln>
                <a:noFill/>
              </a:ln>
              <a:solidFill>
                <a:schemeClr val="bg1">
                  <a:lumMod val="50000"/>
                </a:schemeClr>
              </a:solidFill>
              <a:effectLst/>
              <a:uLnTx/>
              <a:uFillTx/>
              <a:latin typeface="Century Gothic" panose="020b0502020202020204" pitchFamily="34" charset="0"/>
              <a:ea typeface="+mj-ea"/>
            </a:endParaRPr>
          </a:p>
        </p:txBody>
      </p:sp>
      <p:sp>
        <p:nvSpPr>
          <p:cNvPr id="34" name="Freeform: Shape 60"/>
          <p:cNvSpPr/>
          <p:nvPr/>
        </p:nvSpPr>
        <p:spPr bwMode="auto">
          <a:xfrm>
            <a:off x="9892211" y="5479347"/>
            <a:ext cx="387076" cy="387077"/>
          </a:xfrm>
          <a:custGeom>
            <a:gdLst>
              <a:gd name="T0" fmla="*/ 118 w 236"/>
              <a:gd name="T1" fmla="*/ 142 h 236"/>
              <a:gd name="T2" fmla="*/ 142 w 236"/>
              <a:gd name="T3" fmla="*/ 118 h 236"/>
              <a:gd name="T4" fmla="*/ 137 w 236"/>
              <a:gd name="T5" fmla="*/ 105 h 236"/>
              <a:gd name="T6" fmla="*/ 118 w 236"/>
              <a:gd name="T7" fmla="*/ 95 h 236"/>
              <a:gd name="T8" fmla="*/ 99 w 236"/>
              <a:gd name="T9" fmla="*/ 105 h 236"/>
              <a:gd name="T10" fmla="*/ 94 w 236"/>
              <a:gd name="T11" fmla="*/ 118 h 236"/>
              <a:gd name="T12" fmla="*/ 118 w 236"/>
              <a:gd name="T13" fmla="*/ 142 h 236"/>
              <a:gd name="T14" fmla="*/ 170 w 236"/>
              <a:gd name="T15" fmla="*/ 89 h 236"/>
              <a:gd name="T16" fmla="*/ 170 w 236"/>
              <a:gd name="T17" fmla="*/ 70 h 236"/>
              <a:gd name="T18" fmla="*/ 170 w 236"/>
              <a:gd name="T19" fmla="*/ 67 h 236"/>
              <a:gd name="T20" fmla="*/ 167 w 236"/>
              <a:gd name="T21" fmla="*/ 67 h 236"/>
              <a:gd name="T22" fmla="*/ 147 w 236"/>
              <a:gd name="T23" fmla="*/ 67 h 236"/>
              <a:gd name="T24" fmla="*/ 147 w 236"/>
              <a:gd name="T25" fmla="*/ 90 h 236"/>
              <a:gd name="T26" fmla="*/ 170 w 236"/>
              <a:gd name="T27" fmla="*/ 89 h 236"/>
              <a:gd name="T28" fmla="*/ 118 w 236"/>
              <a:gd name="T29" fmla="*/ 0 h 236"/>
              <a:gd name="T30" fmla="*/ 0 w 236"/>
              <a:gd name="T31" fmla="*/ 118 h 236"/>
              <a:gd name="T32" fmla="*/ 118 w 236"/>
              <a:gd name="T33" fmla="*/ 236 h 236"/>
              <a:gd name="T34" fmla="*/ 236 w 236"/>
              <a:gd name="T35" fmla="*/ 118 h 236"/>
              <a:gd name="T36" fmla="*/ 118 w 236"/>
              <a:gd name="T37" fmla="*/ 0 h 236"/>
              <a:gd name="T38" fmla="*/ 185 w 236"/>
              <a:gd name="T39" fmla="*/ 105 h 236"/>
              <a:gd name="T40" fmla="*/ 185 w 236"/>
              <a:gd name="T41" fmla="*/ 160 h 236"/>
              <a:gd name="T42" fmla="*/ 159 w 236"/>
              <a:gd name="T43" fmla="*/ 186 h 236"/>
              <a:gd name="T44" fmla="*/ 77 w 236"/>
              <a:gd name="T45" fmla="*/ 186 h 236"/>
              <a:gd name="T46" fmla="*/ 51 w 236"/>
              <a:gd name="T47" fmla="*/ 160 h 236"/>
              <a:gd name="T48" fmla="*/ 51 w 236"/>
              <a:gd name="T49" fmla="*/ 105 h 236"/>
              <a:gd name="T50" fmla="*/ 51 w 236"/>
              <a:gd name="T51" fmla="*/ 77 h 236"/>
              <a:gd name="T52" fmla="*/ 77 w 236"/>
              <a:gd name="T53" fmla="*/ 51 h 236"/>
              <a:gd name="T54" fmla="*/ 159 w 236"/>
              <a:gd name="T55" fmla="*/ 51 h 236"/>
              <a:gd name="T56" fmla="*/ 185 w 236"/>
              <a:gd name="T57" fmla="*/ 77 h 236"/>
              <a:gd name="T58" fmla="*/ 185 w 236"/>
              <a:gd name="T59" fmla="*/ 105 h 236"/>
              <a:gd name="T60" fmla="*/ 155 w 236"/>
              <a:gd name="T61" fmla="*/ 118 h 236"/>
              <a:gd name="T62" fmla="*/ 118 w 236"/>
              <a:gd name="T63" fmla="*/ 155 h 236"/>
              <a:gd name="T64" fmla="*/ 81 w 236"/>
              <a:gd name="T65" fmla="*/ 118 h 236"/>
              <a:gd name="T66" fmla="*/ 84 w 236"/>
              <a:gd name="T67" fmla="*/ 105 h 236"/>
              <a:gd name="T68" fmla="*/ 64 w 236"/>
              <a:gd name="T69" fmla="*/ 105 h 236"/>
              <a:gd name="T70" fmla="*/ 64 w 236"/>
              <a:gd name="T71" fmla="*/ 160 h 236"/>
              <a:gd name="T72" fmla="*/ 77 w 236"/>
              <a:gd name="T73" fmla="*/ 172 h 236"/>
              <a:gd name="T74" fmla="*/ 159 w 236"/>
              <a:gd name="T75" fmla="*/ 172 h 236"/>
              <a:gd name="T76" fmla="*/ 172 w 236"/>
              <a:gd name="T77" fmla="*/ 160 h 236"/>
              <a:gd name="T78" fmla="*/ 172 w 236"/>
              <a:gd name="T79" fmla="*/ 105 h 236"/>
              <a:gd name="T80" fmla="*/ 152 w 236"/>
              <a:gd name="T81" fmla="*/ 105 h 236"/>
              <a:gd name="T82" fmla="*/ 155 w 236"/>
              <a:gd name="T83" fmla="*/ 118 h 2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236">
                <a:moveTo>
                  <a:pt x="118" y="142"/>
                </a:moveTo>
                <a:cubicBezTo>
                  <a:pt x="131" y="142"/>
                  <a:pt x="142" y="131"/>
                  <a:pt x="142" y="118"/>
                </a:cubicBezTo>
                <a:cubicBezTo>
                  <a:pt x="142" y="113"/>
                  <a:pt x="140" y="108"/>
                  <a:pt x="137" y="105"/>
                </a:cubicBezTo>
                <a:cubicBezTo>
                  <a:pt x="133" y="99"/>
                  <a:pt x="126" y="95"/>
                  <a:pt x="118" y="95"/>
                </a:cubicBezTo>
                <a:cubicBezTo>
                  <a:pt x="110" y="95"/>
                  <a:pt x="103" y="99"/>
                  <a:pt x="99" y="105"/>
                </a:cubicBezTo>
                <a:cubicBezTo>
                  <a:pt x="96" y="108"/>
                  <a:pt x="94" y="113"/>
                  <a:pt x="94" y="118"/>
                </a:cubicBezTo>
                <a:cubicBezTo>
                  <a:pt x="94" y="131"/>
                  <a:pt x="105" y="142"/>
                  <a:pt x="118" y="142"/>
                </a:cubicBezTo>
                <a:close/>
                <a:moveTo>
                  <a:pt x="170" y="89"/>
                </a:moveTo>
                <a:cubicBezTo>
                  <a:pt x="170" y="70"/>
                  <a:pt x="170" y="70"/>
                  <a:pt x="170" y="70"/>
                </a:cubicBezTo>
                <a:cubicBezTo>
                  <a:pt x="170" y="67"/>
                  <a:pt x="170" y="67"/>
                  <a:pt x="170" y="67"/>
                </a:cubicBezTo>
                <a:cubicBezTo>
                  <a:pt x="167" y="67"/>
                  <a:pt x="167" y="67"/>
                  <a:pt x="167" y="67"/>
                </a:cubicBezTo>
                <a:cubicBezTo>
                  <a:pt x="147" y="67"/>
                  <a:pt x="147" y="67"/>
                  <a:pt x="147" y="67"/>
                </a:cubicBezTo>
                <a:cubicBezTo>
                  <a:pt x="147" y="90"/>
                  <a:pt x="147" y="90"/>
                  <a:pt x="147" y="90"/>
                </a:cubicBezTo>
                <a:lnTo>
                  <a:pt x="170" y="89"/>
                </a:ln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5" y="105"/>
                </a:moveTo>
                <a:cubicBezTo>
                  <a:pt x="185" y="160"/>
                  <a:pt x="185" y="160"/>
                  <a:pt x="185" y="160"/>
                </a:cubicBezTo>
                <a:cubicBezTo>
                  <a:pt x="185" y="174"/>
                  <a:pt x="173" y="186"/>
                  <a:pt x="159" y="186"/>
                </a:cubicBezTo>
                <a:cubicBezTo>
                  <a:pt x="77" y="186"/>
                  <a:pt x="77" y="186"/>
                  <a:pt x="77" y="186"/>
                </a:cubicBezTo>
                <a:cubicBezTo>
                  <a:pt x="62" y="186"/>
                  <a:pt x="51" y="174"/>
                  <a:pt x="51" y="160"/>
                </a:cubicBezTo>
                <a:cubicBezTo>
                  <a:pt x="51" y="105"/>
                  <a:pt x="51" y="105"/>
                  <a:pt x="51" y="105"/>
                </a:cubicBezTo>
                <a:cubicBezTo>
                  <a:pt x="51" y="77"/>
                  <a:pt x="51" y="77"/>
                  <a:pt x="51" y="77"/>
                </a:cubicBezTo>
                <a:cubicBezTo>
                  <a:pt x="51" y="63"/>
                  <a:pt x="62" y="51"/>
                  <a:pt x="77" y="51"/>
                </a:cubicBezTo>
                <a:cubicBezTo>
                  <a:pt x="159" y="51"/>
                  <a:pt x="159" y="51"/>
                  <a:pt x="159" y="51"/>
                </a:cubicBezTo>
                <a:cubicBezTo>
                  <a:pt x="173" y="51"/>
                  <a:pt x="185" y="63"/>
                  <a:pt x="185" y="77"/>
                </a:cubicBezTo>
                <a:lnTo>
                  <a:pt x="185" y="105"/>
                </a:lnTo>
                <a:close/>
                <a:moveTo>
                  <a:pt x="155" y="118"/>
                </a:moveTo>
                <a:cubicBezTo>
                  <a:pt x="155" y="139"/>
                  <a:pt x="138" y="155"/>
                  <a:pt x="118" y="155"/>
                </a:cubicBezTo>
                <a:cubicBezTo>
                  <a:pt x="98" y="155"/>
                  <a:pt x="81" y="139"/>
                  <a:pt x="81" y="118"/>
                </a:cubicBezTo>
                <a:cubicBezTo>
                  <a:pt x="81" y="114"/>
                  <a:pt x="82" y="109"/>
                  <a:pt x="84" y="105"/>
                </a:cubicBezTo>
                <a:cubicBezTo>
                  <a:pt x="64" y="105"/>
                  <a:pt x="64" y="105"/>
                  <a:pt x="64" y="105"/>
                </a:cubicBezTo>
                <a:cubicBezTo>
                  <a:pt x="64" y="160"/>
                  <a:pt x="64" y="160"/>
                  <a:pt x="64" y="160"/>
                </a:cubicBezTo>
                <a:cubicBezTo>
                  <a:pt x="64" y="167"/>
                  <a:pt x="70" y="172"/>
                  <a:pt x="77" y="172"/>
                </a:cubicBezTo>
                <a:cubicBezTo>
                  <a:pt x="159" y="172"/>
                  <a:pt x="159" y="172"/>
                  <a:pt x="159" y="172"/>
                </a:cubicBezTo>
                <a:cubicBezTo>
                  <a:pt x="166" y="172"/>
                  <a:pt x="172" y="167"/>
                  <a:pt x="172" y="160"/>
                </a:cubicBezTo>
                <a:cubicBezTo>
                  <a:pt x="172" y="105"/>
                  <a:pt x="172" y="105"/>
                  <a:pt x="172" y="105"/>
                </a:cubicBezTo>
                <a:cubicBezTo>
                  <a:pt x="152" y="105"/>
                  <a:pt x="152" y="105"/>
                  <a:pt x="152" y="105"/>
                </a:cubicBezTo>
                <a:cubicBezTo>
                  <a:pt x="154" y="109"/>
                  <a:pt x="155" y="114"/>
                  <a:pt x="155" y="118"/>
                </a:cubicBezTo>
                <a:close/>
              </a:path>
            </a:pathLst>
          </a:custGeom>
          <a:solidFill>
            <a:schemeClr val="accent2"/>
          </a:solidFill>
          <a:ln>
            <a:noFill/>
          </a:ln>
        </p:spPr>
        <p:txBody>
          <a:bodyPr anchor="ctr"/>
          <a:lstStyle/>
          <a:p>
            <a:pPr algn="ctr"/>
          </a:p>
        </p:txBody>
      </p:sp>
      <p:sp>
        <p:nvSpPr>
          <p:cNvPr id="35" name="Freeform: Shape 61"/>
          <p:cNvSpPr/>
          <p:nvPr/>
        </p:nvSpPr>
        <p:spPr bwMode="auto">
          <a:xfrm>
            <a:off x="11184853" y="5472688"/>
            <a:ext cx="400395" cy="400395"/>
          </a:xfrm>
          <a:custGeom>
            <a:gdLst>
              <a:gd name="T0" fmla="*/ 119 w 236"/>
              <a:gd name="T1" fmla="*/ 123 h 236"/>
              <a:gd name="T2" fmla="*/ 111 w 236"/>
              <a:gd name="T3" fmla="*/ 131 h 236"/>
              <a:gd name="T4" fmla="*/ 115 w 236"/>
              <a:gd name="T5" fmla="*/ 138 h 236"/>
              <a:gd name="T6" fmla="*/ 115 w 236"/>
              <a:gd name="T7" fmla="*/ 150 h 236"/>
              <a:gd name="T8" fmla="*/ 118 w 236"/>
              <a:gd name="T9" fmla="*/ 154 h 236"/>
              <a:gd name="T10" fmla="*/ 119 w 236"/>
              <a:gd name="T11" fmla="*/ 154 h 236"/>
              <a:gd name="T12" fmla="*/ 122 w 236"/>
              <a:gd name="T13" fmla="*/ 150 h 236"/>
              <a:gd name="T14" fmla="*/ 122 w 236"/>
              <a:gd name="T15" fmla="*/ 138 h 236"/>
              <a:gd name="T16" fmla="*/ 126 w 236"/>
              <a:gd name="T17" fmla="*/ 131 h 236"/>
              <a:gd name="T18" fmla="*/ 119 w 236"/>
              <a:gd name="T19" fmla="*/ 123 h 236"/>
              <a:gd name="T20" fmla="*/ 119 w 236"/>
              <a:gd name="T21" fmla="*/ 66 h 236"/>
              <a:gd name="T22" fmla="*/ 100 w 236"/>
              <a:gd name="T23" fmla="*/ 84 h 236"/>
              <a:gd name="T24" fmla="*/ 100 w 236"/>
              <a:gd name="T25" fmla="*/ 102 h 236"/>
              <a:gd name="T26" fmla="*/ 137 w 236"/>
              <a:gd name="T27" fmla="*/ 102 h 236"/>
              <a:gd name="T28" fmla="*/ 137 w 236"/>
              <a:gd name="T29" fmla="*/ 84 h 236"/>
              <a:gd name="T30" fmla="*/ 119 w 236"/>
              <a:gd name="T31" fmla="*/ 66 h 236"/>
              <a:gd name="T32" fmla="*/ 118 w 236"/>
              <a:gd name="T33" fmla="*/ 0 h 236"/>
              <a:gd name="T34" fmla="*/ 0 w 236"/>
              <a:gd name="T35" fmla="*/ 118 h 236"/>
              <a:gd name="T36" fmla="*/ 118 w 236"/>
              <a:gd name="T37" fmla="*/ 236 h 236"/>
              <a:gd name="T38" fmla="*/ 236 w 236"/>
              <a:gd name="T39" fmla="*/ 118 h 236"/>
              <a:gd name="T40" fmla="*/ 118 w 236"/>
              <a:gd name="T41" fmla="*/ 0 h 236"/>
              <a:gd name="T42" fmla="*/ 164 w 236"/>
              <a:gd name="T43" fmla="*/ 161 h 236"/>
              <a:gd name="T44" fmla="*/ 149 w 236"/>
              <a:gd name="T45" fmla="*/ 176 h 236"/>
              <a:gd name="T46" fmla="*/ 88 w 236"/>
              <a:gd name="T47" fmla="*/ 176 h 236"/>
              <a:gd name="T48" fmla="*/ 73 w 236"/>
              <a:gd name="T49" fmla="*/ 161 h 236"/>
              <a:gd name="T50" fmla="*/ 73 w 236"/>
              <a:gd name="T51" fmla="*/ 105 h 236"/>
              <a:gd name="T52" fmla="*/ 76 w 236"/>
              <a:gd name="T53" fmla="*/ 102 h 236"/>
              <a:gd name="T54" fmla="*/ 86 w 236"/>
              <a:gd name="T55" fmla="*/ 102 h 236"/>
              <a:gd name="T56" fmla="*/ 86 w 236"/>
              <a:gd name="T57" fmla="*/ 84 h 236"/>
              <a:gd name="T58" fmla="*/ 118 w 236"/>
              <a:gd name="T59" fmla="*/ 51 h 236"/>
              <a:gd name="T60" fmla="*/ 119 w 236"/>
              <a:gd name="T61" fmla="*/ 51 h 236"/>
              <a:gd name="T62" fmla="*/ 152 w 236"/>
              <a:gd name="T63" fmla="*/ 84 h 236"/>
              <a:gd name="T64" fmla="*/ 152 w 236"/>
              <a:gd name="T65" fmla="*/ 102 h 236"/>
              <a:gd name="T66" fmla="*/ 161 w 236"/>
              <a:gd name="T67" fmla="*/ 102 h 236"/>
              <a:gd name="T68" fmla="*/ 164 w 236"/>
              <a:gd name="T69" fmla="*/ 105 h 236"/>
              <a:gd name="T70" fmla="*/ 164 w 236"/>
              <a:gd name="T71" fmla="*/ 161 h 2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236">
                <a:moveTo>
                  <a:pt x="119" y="123"/>
                </a:moveTo>
                <a:cubicBezTo>
                  <a:pt x="114" y="123"/>
                  <a:pt x="111" y="127"/>
                  <a:pt x="111" y="131"/>
                </a:cubicBezTo>
                <a:cubicBezTo>
                  <a:pt x="111" y="134"/>
                  <a:pt x="112" y="136"/>
                  <a:pt x="115" y="138"/>
                </a:cubicBezTo>
                <a:cubicBezTo>
                  <a:pt x="115" y="150"/>
                  <a:pt x="115" y="150"/>
                  <a:pt x="115" y="150"/>
                </a:cubicBezTo>
                <a:cubicBezTo>
                  <a:pt x="115" y="152"/>
                  <a:pt x="116" y="154"/>
                  <a:pt x="118" y="154"/>
                </a:cubicBezTo>
                <a:cubicBezTo>
                  <a:pt x="119" y="154"/>
                  <a:pt x="119" y="154"/>
                  <a:pt x="119" y="154"/>
                </a:cubicBezTo>
                <a:cubicBezTo>
                  <a:pt x="121" y="154"/>
                  <a:pt x="122" y="152"/>
                  <a:pt x="122" y="150"/>
                </a:cubicBezTo>
                <a:cubicBezTo>
                  <a:pt x="122" y="138"/>
                  <a:pt x="122" y="138"/>
                  <a:pt x="122" y="138"/>
                </a:cubicBezTo>
                <a:cubicBezTo>
                  <a:pt x="125" y="136"/>
                  <a:pt x="126" y="134"/>
                  <a:pt x="126" y="131"/>
                </a:cubicBezTo>
                <a:cubicBezTo>
                  <a:pt x="126" y="126"/>
                  <a:pt x="123" y="123"/>
                  <a:pt x="119" y="123"/>
                </a:cubicBezTo>
                <a:close/>
                <a:moveTo>
                  <a:pt x="119" y="66"/>
                </a:moveTo>
                <a:cubicBezTo>
                  <a:pt x="108" y="66"/>
                  <a:pt x="100" y="74"/>
                  <a:pt x="100" y="84"/>
                </a:cubicBezTo>
                <a:cubicBezTo>
                  <a:pt x="100" y="102"/>
                  <a:pt x="100" y="102"/>
                  <a:pt x="100" y="102"/>
                </a:cubicBezTo>
                <a:cubicBezTo>
                  <a:pt x="137" y="102"/>
                  <a:pt x="137" y="102"/>
                  <a:pt x="137" y="102"/>
                </a:cubicBezTo>
                <a:cubicBezTo>
                  <a:pt x="137" y="84"/>
                  <a:pt x="137" y="84"/>
                  <a:pt x="137" y="84"/>
                </a:cubicBezTo>
                <a:cubicBezTo>
                  <a:pt x="137" y="74"/>
                  <a:pt x="129" y="66"/>
                  <a:pt x="119" y="66"/>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64" y="161"/>
                </a:moveTo>
                <a:cubicBezTo>
                  <a:pt x="164" y="169"/>
                  <a:pt x="157" y="176"/>
                  <a:pt x="149" y="176"/>
                </a:cubicBezTo>
                <a:cubicBezTo>
                  <a:pt x="88" y="176"/>
                  <a:pt x="88" y="176"/>
                  <a:pt x="88" y="176"/>
                </a:cubicBezTo>
                <a:cubicBezTo>
                  <a:pt x="80" y="176"/>
                  <a:pt x="73" y="169"/>
                  <a:pt x="73" y="161"/>
                </a:cubicBezTo>
                <a:cubicBezTo>
                  <a:pt x="73" y="105"/>
                  <a:pt x="73" y="105"/>
                  <a:pt x="73" y="105"/>
                </a:cubicBezTo>
                <a:cubicBezTo>
                  <a:pt x="73" y="103"/>
                  <a:pt x="74" y="102"/>
                  <a:pt x="76" y="102"/>
                </a:cubicBezTo>
                <a:cubicBezTo>
                  <a:pt x="86" y="102"/>
                  <a:pt x="86" y="102"/>
                  <a:pt x="86" y="102"/>
                </a:cubicBezTo>
                <a:cubicBezTo>
                  <a:pt x="86" y="84"/>
                  <a:pt x="86" y="84"/>
                  <a:pt x="86" y="84"/>
                </a:cubicBezTo>
                <a:cubicBezTo>
                  <a:pt x="86" y="66"/>
                  <a:pt x="100" y="52"/>
                  <a:pt x="118" y="51"/>
                </a:cubicBezTo>
                <a:cubicBezTo>
                  <a:pt x="119" y="51"/>
                  <a:pt x="119" y="51"/>
                  <a:pt x="119" y="51"/>
                </a:cubicBezTo>
                <a:cubicBezTo>
                  <a:pt x="137" y="52"/>
                  <a:pt x="152" y="66"/>
                  <a:pt x="152" y="84"/>
                </a:cubicBezTo>
                <a:cubicBezTo>
                  <a:pt x="152" y="102"/>
                  <a:pt x="152" y="102"/>
                  <a:pt x="152" y="102"/>
                </a:cubicBezTo>
                <a:cubicBezTo>
                  <a:pt x="161" y="102"/>
                  <a:pt x="161" y="102"/>
                  <a:pt x="161" y="102"/>
                </a:cubicBezTo>
                <a:cubicBezTo>
                  <a:pt x="163" y="102"/>
                  <a:pt x="164" y="103"/>
                  <a:pt x="164" y="105"/>
                </a:cubicBezTo>
                <a:lnTo>
                  <a:pt x="164" y="161"/>
                </a:lnTo>
                <a:close/>
              </a:path>
            </a:pathLst>
          </a:custGeom>
          <a:solidFill>
            <a:schemeClr val="accent2"/>
          </a:solidFill>
          <a:ln>
            <a:noFill/>
          </a:ln>
        </p:spPr>
        <p:txBody>
          <a:bodyPr anchor="ctr"/>
          <a:lstStyle/>
          <a:p>
            <a:pPr algn="ctr"/>
          </a:p>
        </p:txBody>
      </p:sp>
      <p:sp>
        <p:nvSpPr>
          <p:cNvPr id="37" name="Freeform: Shape 62"/>
          <p:cNvSpPr/>
          <p:nvPr/>
        </p:nvSpPr>
        <p:spPr bwMode="auto">
          <a:xfrm>
            <a:off x="10531873" y="5472688"/>
            <a:ext cx="400395" cy="400395"/>
          </a:xfrm>
          <a:custGeom>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accent2"/>
          </a:solidFill>
          <a:ln>
            <a:noFill/>
          </a:ln>
        </p:spPr>
        <p:txBody>
          <a:bodyPr anchor="ctr"/>
          <a:lstStyle/>
          <a:p>
            <a:pPr algn="ctr"/>
          </a:p>
        </p:txBody>
      </p:sp>
    </p:spTree>
  </p:cSld>
  <p:clrMapOvr>
    <a:masterClrMapping/>
  </p:clrMapOvr>
  <mc:AlternateContent>
    <mc:Choice xmlns:p14="http://schemas.microsoft.com/office/powerpoint/2010/main" Requires="p14">
      <p:transition spd="slow" advTm="0" p14:dur="1400">
        <p14:ripp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6"/>
                                        </p:tgtEl>
                                      </p:cBhvr>
                                    </p:cmd>
                                  </p:childTnLst>
                                </p:cTn>
                              </p:par>
                              <p:par>
                                <p:cTn id="8" presetID="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fill="hold"/>
                                        <p:tgtEl>
                                          <p:spTgt spid="17"/>
                                        </p:tgtEl>
                                        <p:attrNameLst>
                                          <p:attrName>ppt_x</p:attrName>
                                        </p:attrNameLst>
                                      </p:cBhvr>
                                      <p:tavLst>
                                        <p:tav tm="0">
                                          <p:val>
                                            <p:strVal val="#ppt_x"/>
                                          </p:val>
                                        </p:tav>
                                        <p:tav tm="100000">
                                          <p:val>
                                            <p:strVal val="#ppt_x"/>
                                          </p:val>
                                        </p:tav>
                                      </p:tavLst>
                                    </p:anim>
                                    <p:anim calcmode="lin" valueType="num">
                                      <p:cBhvr additive="base">
                                        <p:cTn id="11" dur="500" fill="hold"/>
                                        <p:tgtEl>
                                          <p:spTgt spid="17"/>
                                        </p:tgtEl>
                                        <p:attrNameLst>
                                          <p:attrName>ppt_y</p:attrName>
                                        </p:attrNameLst>
                                      </p:cBhvr>
                                      <p:tavLst>
                                        <p:tav tm="0">
                                          <p:val>
                                            <p:strVal val="1+#ppt_h/2"/>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0-#ppt_w/2"/>
                                          </p:val>
                                        </p:tav>
                                        <p:tav tm="100000">
                                          <p:val>
                                            <p:strVal val="#ppt_x"/>
                                          </p:val>
                                        </p:tav>
                                      </p:tavLst>
                                    </p:anim>
                                    <p:anim calcmode="lin" valueType="num">
                                      <p:cBhvr additive="base">
                                        <p:cTn id="15" dur="500" fill="hold"/>
                                        <p:tgtEl>
                                          <p:spTgt spid="20"/>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500"/>
                            </p:stCondLst>
                            <p:childTnLst>
                              <p:par>
                                <p:cTn id="17" presetID="10"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par>
                          <p:cTn id="20" fill="hold" nodeType="afterGroup">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1+#ppt_w/2"/>
                                          </p:val>
                                        </p:tav>
                                        <p:tav tm="100000">
                                          <p:val>
                                            <p:strVal val="#ppt_x"/>
                                          </p:val>
                                        </p:tav>
                                      </p:tavLst>
                                    </p:anim>
                                    <p:anim calcmode="lin" valueType="num">
                                      <p:cBhvr additive="base">
                                        <p:cTn id="24" dur="500" fill="hold"/>
                                        <p:tgtEl>
                                          <p:spTgt spid="30"/>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par>
                          <p:cTn id="29" fill="hold" nodeType="afterGroup">
                            <p:stCondLst>
                              <p:cond delay="2000"/>
                            </p:stCondLst>
                            <p:childTnLst>
                              <p:par>
                                <p:cTn id="30" presetID="14" presetClass="entr" presetSubtype="10"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randombar(horizontal)">
                                      <p:cBhvr>
                                        <p:cTn id="32" dur="500"/>
                                        <p:tgtEl>
                                          <p:spTgt spid="33"/>
                                        </p:tgtEl>
                                      </p:cBhvr>
                                    </p:animEffect>
                                  </p:childTnLst>
                                </p:cTn>
                              </p:par>
                            </p:childTnLst>
                          </p:cTn>
                        </p:par>
                        <p:par>
                          <p:cTn id="33" fill="hold" nodeType="afterGroup">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p:cTn id="36" dur="500" fill="hold"/>
                                        <p:tgtEl>
                                          <p:spTgt spid="34"/>
                                        </p:tgtEl>
                                        <p:attrNameLst>
                                          <p:attrName>ppt_w</p:attrName>
                                        </p:attrNameLst>
                                      </p:cBhvr>
                                      <p:tavLst>
                                        <p:tav tm="0">
                                          <p:val>
                                            <p:fltVal val="0"/>
                                          </p:val>
                                        </p:tav>
                                        <p:tav tm="100000">
                                          <p:val>
                                            <p:strVal val="#ppt_w"/>
                                          </p:val>
                                        </p:tav>
                                      </p:tavLst>
                                    </p:anim>
                                    <p:anim calcmode="lin" valueType="num">
                                      <p:cBhvr>
                                        <p:cTn id="37" dur="500" fill="hold"/>
                                        <p:tgtEl>
                                          <p:spTgt spid="34"/>
                                        </p:tgtEl>
                                        <p:attrNameLst>
                                          <p:attrName>ppt_h</p:attrName>
                                        </p:attrNameLst>
                                      </p:cBhvr>
                                      <p:tavLst>
                                        <p:tav tm="0">
                                          <p:val>
                                            <p:fltVal val="0"/>
                                          </p:val>
                                        </p:tav>
                                        <p:tav tm="100000">
                                          <p:val>
                                            <p:strVal val="#ppt_h"/>
                                          </p:val>
                                        </p:tav>
                                      </p:tavLst>
                                    </p:anim>
                                    <p:animEffect transition="in" filter="fade">
                                      <p:cBhvr>
                                        <p:cTn id="38" dur="500"/>
                                        <p:tgtEl>
                                          <p:spTgt spid="34"/>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p:cTn id="41" dur="500" fill="hold"/>
                                        <p:tgtEl>
                                          <p:spTgt spid="35"/>
                                        </p:tgtEl>
                                        <p:attrNameLst>
                                          <p:attrName>ppt_w</p:attrName>
                                        </p:attrNameLst>
                                      </p:cBhvr>
                                      <p:tavLst>
                                        <p:tav tm="0">
                                          <p:val>
                                            <p:fltVal val="0"/>
                                          </p:val>
                                        </p:tav>
                                        <p:tav tm="100000">
                                          <p:val>
                                            <p:strVal val="#ppt_w"/>
                                          </p:val>
                                        </p:tav>
                                      </p:tavLst>
                                    </p:anim>
                                    <p:anim calcmode="lin" valueType="num">
                                      <p:cBhvr>
                                        <p:cTn id="42" dur="500" fill="hold"/>
                                        <p:tgtEl>
                                          <p:spTgt spid="35"/>
                                        </p:tgtEl>
                                        <p:attrNameLst>
                                          <p:attrName>ppt_h</p:attrName>
                                        </p:attrNameLst>
                                      </p:cBhvr>
                                      <p:tavLst>
                                        <p:tav tm="0">
                                          <p:val>
                                            <p:fltVal val="0"/>
                                          </p:val>
                                        </p:tav>
                                        <p:tav tm="100000">
                                          <p:val>
                                            <p:strVal val="#ppt_h"/>
                                          </p:val>
                                        </p:tav>
                                      </p:tavLst>
                                    </p:anim>
                                    <p:animEffect transition="in" filter="fade">
                                      <p:cBhvr>
                                        <p:cTn id="43" dur="500"/>
                                        <p:tgtEl>
                                          <p:spTgt spid="3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500" fill="hold"/>
                                        <p:tgtEl>
                                          <p:spTgt spid="37"/>
                                        </p:tgtEl>
                                        <p:attrNameLst>
                                          <p:attrName>ppt_w</p:attrName>
                                        </p:attrNameLst>
                                      </p:cBhvr>
                                      <p:tavLst>
                                        <p:tav tm="0">
                                          <p:val>
                                            <p:fltVal val="0"/>
                                          </p:val>
                                        </p:tav>
                                        <p:tav tm="100000">
                                          <p:val>
                                            <p:strVal val="#ppt_w"/>
                                          </p:val>
                                        </p:tav>
                                      </p:tavLst>
                                    </p:anim>
                                    <p:anim calcmode="lin" valueType="num">
                                      <p:cBhvr>
                                        <p:cTn id="47" dur="500" fill="hold"/>
                                        <p:tgtEl>
                                          <p:spTgt spid="37"/>
                                        </p:tgtEl>
                                        <p:attrNameLst>
                                          <p:attrName>ppt_h</p:attrName>
                                        </p:attrNameLst>
                                      </p:cBhvr>
                                      <p:tavLst>
                                        <p:tav tm="0">
                                          <p:val>
                                            <p:fltVal val="0"/>
                                          </p:val>
                                        </p:tav>
                                        <p:tav tm="100000">
                                          <p:val>
                                            <p:strVal val="#ppt_h"/>
                                          </p:val>
                                        </p:tav>
                                      </p:tavLst>
                                    </p:anim>
                                    <p:animEffect transition="in" filter="fade">
                                      <p:cBhvr>
                                        <p:cTn id="4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20000" numSld="999">
                <p:cTn id="7" repeatCount="indefinite" fill="hold" display="0">
                  <p:stCondLst>
                    <p:cond delay="indefinite"/>
                  </p:stCondLst>
                  <p:endCondLst>
                    <p:cond evt="onStopAudio" delay="0">
                      <p:tgtEl>
                        <p:sldTgt/>
                      </p:tgtEl>
                    </p:cond>
                  </p:endCondLst>
                </p:cTn>
                <p:tgtEl>
                  <p:spTgt spid="16"/>
                </p:tgtEl>
              </p:cMediaNode>
            </p:audio>
          </p:childTnLst>
        </p:cTn>
      </p:par>
    </p:tnLst>
    <p:bldLst>
      <p:bldP spid="20" grpId="0" animBg="1"/>
      <p:bldP spid="17" grpId="0" animBg="1"/>
      <p:bldP spid="23" grpId="0"/>
      <p:bldP spid="30" grpId="0"/>
      <p:bldP spid="33" grpId="0"/>
      <p:bldP spid="34" grpId="0" animBg="1"/>
      <p:bldP spid="35" grpId="0" animBg="1"/>
      <p:bldP spid="37" grpId="0" animBg="1"/>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文本框 2"/>
          <p:cNvSpPr txBox="1"/>
          <p:nvPr/>
        </p:nvSpPr>
        <p:spPr>
          <a:xfrm>
            <a:off x="4772564" y="450116"/>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a:solidFill>
                  <a:schemeClr val="accent1"/>
                </a:solidFill>
                <a:latin typeface="Century Gothic" panose="020b0502020202020204" pitchFamily="34" charset="0"/>
                <a:ea typeface="+mj-ea"/>
              </a:rPr>
              <a:t>标题文字添加</a:t>
            </a:r>
            <a:endParaRPr lang="zh-CN" altLang="en-US" sz="3200" b="1">
              <a:solidFill>
                <a:schemeClr val="accent1"/>
              </a:solidFill>
              <a:latin typeface="Century Gothic" panose="020b0502020202020204" pitchFamily="34" charset="0"/>
              <a:ea typeface="+mj-ea"/>
            </a:endParaRPr>
          </a:p>
        </p:txBody>
      </p:sp>
      <p:sp>
        <p:nvSpPr>
          <p:cNvPr id="4" name="矩形 3"/>
          <p:cNvSpPr/>
          <p:nvPr/>
        </p:nvSpPr>
        <p:spPr>
          <a:xfrm>
            <a:off x="3556000" y="991153"/>
            <a:ext cx="5080000" cy="415498"/>
          </a:xfrm>
          <a:prstGeom prst="rect">
            <a:avLst/>
          </a:prstGeom>
        </p:spPr>
        <p:txBody>
          <a:bodyPr wrap="square">
            <a:spAutoFit/>
            <a:scene3d>
              <a:camera prst="orthographicFront"/>
              <a:lightRig rig="threePt" dir="t"/>
            </a:scene3d>
            <a:sp3d contourW="12700"/>
          </a:bodyPr>
          <a:lstStyle/>
          <a:p>
            <a:pPr algn="ctr"/>
            <a:r>
              <a:rPr lang="en-US" altLang="zh-CN" sz="1050">
                <a:solidFill>
                  <a:schemeClr val="bg1">
                    <a:lumMod val="65000"/>
                  </a:schemeClr>
                </a:solidFill>
                <a:latin typeface="Century Gothic" panose="020b0502020202020204" pitchFamily="34" charset="0"/>
              </a:rPr>
              <a:t>The user can demonstrate on a projector or computer, or print the presentation and make it into a film to be used</a:t>
            </a:r>
            <a:endParaRPr lang="en-US" altLang="zh-CN" sz="1050">
              <a:solidFill>
                <a:schemeClr val="bg1">
                  <a:lumMod val="65000"/>
                </a:schemeClr>
              </a:solidFill>
              <a:latin typeface="Century Gothic" panose="020b0502020202020204" pitchFamily="34" charset="0"/>
            </a:endParaRPr>
          </a:p>
        </p:txBody>
      </p:sp>
      <p:grpSp>
        <p:nvGrpSpPr>
          <p:cNvPr id="256" name="组合 255"/>
          <p:cNvGrpSpPr/>
          <p:nvPr/>
        </p:nvGrpSpPr>
        <p:grpSpPr>
          <a:xfrm>
            <a:off x="1623976" y="2342960"/>
            <a:ext cx="4224337" cy="707590"/>
            <a:chOff x="5354322" y="1967781"/>
            <a:chExt cx="4224337" cy="707590"/>
          </a:xfrm>
        </p:grpSpPr>
        <p:sp>
          <p:nvSpPr>
            <p:cNvPr id="257" name="矩形 256"/>
            <p:cNvSpPr/>
            <p:nvPr/>
          </p:nvSpPr>
          <p:spPr>
            <a:xfrm>
              <a:off x="5354322" y="2346820"/>
              <a:ext cx="4224337" cy="328551"/>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a:solidFill>
                    <a:schemeClr val="tx1">
                      <a:lumMod val="65000"/>
                      <a:lumOff val="35000"/>
                    </a:schemeClr>
                  </a:solidFill>
                </a:rPr>
                <a:t>用户可以在投影仪或者计算机上可以将演示文稿</a:t>
              </a:r>
              <a:endParaRPr lang="zh-CN" altLang="en-US" sz="1400">
                <a:solidFill>
                  <a:schemeClr val="tx1">
                    <a:lumMod val="65000"/>
                    <a:lumOff val="35000"/>
                  </a:schemeClr>
                </a:solidFill>
              </a:endParaRPr>
            </a:p>
          </p:txBody>
        </p:sp>
        <p:sp>
          <p:nvSpPr>
            <p:cNvPr id="258" name="矩形 257"/>
            <p:cNvSpPr/>
            <p:nvPr/>
          </p:nvSpPr>
          <p:spPr>
            <a:xfrm>
              <a:off x="5354323" y="1967781"/>
              <a:ext cx="2084387"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a:solidFill>
                    <a:schemeClr val="tx1">
                      <a:lumMod val="65000"/>
                      <a:lumOff val="35000"/>
                    </a:schemeClr>
                  </a:solidFill>
                </a:rPr>
                <a:t>标题文字添加</a:t>
              </a:r>
              <a:endParaRPr lang="zh-CN" altLang="en-US" sz="2000" b="1">
                <a:solidFill>
                  <a:schemeClr val="tx1">
                    <a:lumMod val="65000"/>
                    <a:lumOff val="35000"/>
                  </a:schemeClr>
                </a:solidFill>
              </a:endParaRPr>
            </a:p>
          </p:txBody>
        </p:sp>
      </p:grpSp>
      <p:grpSp>
        <p:nvGrpSpPr>
          <p:cNvPr id="259" name="组合 258"/>
          <p:cNvGrpSpPr/>
          <p:nvPr/>
        </p:nvGrpSpPr>
        <p:grpSpPr>
          <a:xfrm>
            <a:off x="1623976" y="3437687"/>
            <a:ext cx="4224337" cy="707590"/>
            <a:chOff x="5354322" y="1967781"/>
            <a:chExt cx="4224337" cy="707590"/>
          </a:xfrm>
        </p:grpSpPr>
        <p:sp>
          <p:nvSpPr>
            <p:cNvPr id="260" name="矩形 259"/>
            <p:cNvSpPr/>
            <p:nvPr/>
          </p:nvSpPr>
          <p:spPr>
            <a:xfrm>
              <a:off x="5354322" y="2346820"/>
              <a:ext cx="4224337" cy="328551"/>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a:solidFill>
                    <a:schemeClr val="tx1">
                      <a:lumMod val="65000"/>
                      <a:lumOff val="35000"/>
                    </a:schemeClr>
                  </a:solidFill>
                </a:rPr>
                <a:t>用户可以在投影仪或者计算机上可以将演示文稿</a:t>
              </a:r>
              <a:endParaRPr lang="zh-CN" altLang="en-US" sz="1400">
                <a:solidFill>
                  <a:schemeClr val="tx1">
                    <a:lumMod val="65000"/>
                    <a:lumOff val="35000"/>
                  </a:schemeClr>
                </a:solidFill>
              </a:endParaRPr>
            </a:p>
          </p:txBody>
        </p:sp>
        <p:sp>
          <p:nvSpPr>
            <p:cNvPr id="261" name="矩形 260"/>
            <p:cNvSpPr/>
            <p:nvPr/>
          </p:nvSpPr>
          <p:spPr>
            <a:xfrm>
              <a:off x="5354323" y="1967781"/>
              <a:ext cx="2084387" cy="429861"/>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a:solidFill>
                    <a:schemeClr val="tx1">
                      <a:lumMod val="65000"/>
                      <a:lumOff val="35000"/>
                    </a:schemeClr>
                  </a:solidFill>
                </a:rPr>
                <a:t>标题文字添加</a:t>
              </a:r>
              <a:endParaRPr lang="zh-CN" altLang="en-US" sz="2000" b="1">
                <a:solidFill>
                  <a:schemeClr val="tx1">
                    <a:lumMod val="65000"/>
                    <a:lumOff val="35000"/>
                  </a:schemeClr>
                </a:solidFill>
              </a:endParaRPr>
            </a:p>
          </p:txBody>
        </p:sp>
      </p:grpSp>
      <p:grpSp>
        <p:nvGrpSpPr>
          <p:cNvPr id="262" name="组合 261"/>
          <p:cNvGrpSpPr/>
          <p:nvPr/>
        </p:nvGrpSpPr>
        <p:grpSpPr>
          <a:xfrm>
            <a:off x="1623976" y="4533933"/>
            <a:ext cx="4224337" cy="707590"/>
            <a:chOff x="5354322" y="1967781"/>
            <a:chExt cx="4224337" cy="707590"/>
          </a:xfrm>
        </p:grpSpPr>
        <p:sp>
          <p:nvSpPr>
            <p:cNvPr id="263" name="矩形 262"/>
            <p:cNvSpPr/>
            <p:nvPr/>
          </p:nvSpPr>
          <p:spPr>
            <a:xfrm>
              <a:off x="5354322" y="2346820"/>
              <a:ext cx="4224337" cy="328551"/>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a:solidFill>
                    <a:schemeClr val="tx1">
                      <a:lumMod val="65000"/>
                      <a:lumOff val="35000"/>
                    </a:schemeClr>
                  </a:solidFill>
                </a:rPr>
                <a:t>用户可以在投影仪或者计算机上可以将演示文稿</a:t>
              </a:r>
              <a:endParaRPr lang="zh-CN" altLang="en-US" sz="1400">
                <a:solidFill>
                  <a:schemeClr val="tx1">
                    <a:lumMod val="65000"/>
                    <a:lumOff val="35000"/>
                  </a:schemeClr>
                </a:solidFill>
              </a:endParaRPr>
            </a:p>
          </p:txBody>
        </p:sp>
        <p:sp>
          <p:nvSpPr>
            <p:cNvPr id="264" name="矩形 263"/>
            <p:cNvSpPr/>
            <p:nvPr/>
          </p:nvSpPr>
          <p:spPr>
            <a:xfrm>
              <a:off x="5354323" y="1967781"/>
              <a:ext cx="2084387" cy="429861"/>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a:solidFill>
                    <a:schemeClr val="tx1">
                      <a:lumMod val="65000"/>
                      <a:lumOff val="35000"/>
                    </a:schemeClr>
                  </a:solidFill>
                </a:rPr>
                <a:t>标题文字添加</a:t>
              </a:r>
              <a:endParaRPr lang="zh-CN" altLang="en-US" sz="2000" b="1">
                <a:solidFill>
                  <a:schemeClr val="tx1">
                    <a:lumMod val="65000"/>
                    <a:lumOff val="35000"/>
                  </a:schemeClr>
                </a:solidFill>
              </a:endParaRPr>
            </a:p>
          </p:txBody>
        </p:sp>
      </p:grpSp>
      <p:grpSp>
        <p:nvGrpSpPr>
          <p:cNvPr id="2" name="组合 1"/>
          <p:cNvGrpSpPr/>
          <p:nvPr/>
        </p:nvGrpSpPr>
        <p:grpSpPr>
          <a:xfrm>
            <a:off x="6337300" y="1537956"/>
            <a:ext cx="5076212" cy="5336477"/>
            <a:chOff x="6337300" y="1537956"/>
            <a:chExt cx="5076212" cy="5336477"/>
          </a:xfrm>
        </p:grpSpPr>
        <p:grpSp>
          <p:nvGrpSpPr>
            <p:cNvPr id="6" name="PA_组合 54"/>
            <p:cNvGrpSpPr/>
            <p:nvPr>
              <p:custDataLst>
                <p:tags r:id="rId3"/>
              </p:custDataLst>
            </p:nvPr>
          </p:nvGrpSpPr>
          <p:grpSpPr>
            <a:xfrm>
              <a:off x="6337300" y="1537956"/>
              <a:ext cx="5076212" cy="5336477"/>
              <a:chOff x="6230840" y="1044862"/>
              <a:chExt cx="5529625" cy="5813138"/>
            </a:xfrm>
          </p:grpSpPr>
          <p:sp>
            <p:nvSpPr>
              <p:cNvPr id="7" name="Freeform: Shape 55"/>
              <p:cNvSpPr/>
              <p:nvPr/>
            </p:nvSpPr>
            <p:spPr bwMode="auto">
              <a:xfrm>
                <a:off x="10947862" y="5008664"/>
                <a:ext cx="140513" cy="140513"/>
              </a:xfrm>
              <a:custGeom>
                <a:gdLst>
                  <a:gd name="T0" fmla="*/ 72 w 86"/>
                  <a:gd name="T1" fmla="*/ 86 h 86"/>
                  <a:gd name="T2" fmla="*/ 0 w 86"/>
                  <a:gd name="T3" fmla="*/ 18 h 86"/>
                  <a:gd name="T4" fmla="*/ 18 w 86"/>
                  <a:gd name="T5" fmla="*/ 0 h 86"/>
                  <a:gd name="T6" fmla="*/ 86 w 86"/>
                  <a:gd name="T7" fmla="*/ 72 h 86"/>
                  <a:gd name="T8" fmla="*/ 72 w 86"/>
                  <a:gd name="T9" fmla="*/ 86 h 86"/>
                </a:gdLst>
                <a:cxnLst>
                  <a:cxn ang="0">
                    <a:pos x="T0" y="T1"/>
                  </a:cxn>
                  <a:cxn ang="0">
                    <a:pos x="T2" y="T3"/>
                  </a:cxn>
                  <a:cxn ang="0">
                    <a:pos x="T4" y="T5"/>
                  </a:cxn>
                  <a:cxn ang="0">
                    <a:pos x="T6" y="T7"/>
                  </a:cxn>
                  <a:cxn ang="0">
                    <a:pos x="T8" y="T9"/>
                  </a:cxn>
                </a:cxnLst>
                <a:rect l="0" t="0" r="r" b="b"/>
                <a:pathLst>
                  <a:path w="86" h="86">
                    <a:moveTo>
                      <a:pt x="72" y="86"/>
                    </a:moveTo>
                    <a:lnTo>
                      <a:pt x="0" y="18"/>
                    </a:lnTo>
                    <a:lnTo>
                      <a:pt x="18" y="0"/>
                    </a:lnTo>
                    <a:lnTo>
                      <a:pt x="86" y="72"/>
                    </a:lnTo>
                    <a:lnTo>
                      <a:pt x="72" y="86"/>
                    </a:lnTo>
                    <a:close/>
                  </a:path>
                </a:pathLst>
              </a:custGeom>
              <a:solidFill>
                <a:srgbClr val="E2E2E2"/>
              </a:solidFill>
              <a:ln>
                <a:noFill/>
              </a:ln>
            </p:spPr>
            <p:txBody>
              <a:bodyPr anchor="ctr"/>
              <a:lstStyle/>
              <a:p>
                <a:pPr algn="ctr"/>
                <a:endParaRPr>
                  <a:ea typeface="微软雅黑" panose="020b0503020204020204" pitchFamily="34" charset="-122"/>
                </a:endParaRPr>
              </a:p>
            </p:txBody>
          </p:sp>
          <p:grpSp>
            <p:nvGrpSpPr>
              <p:cNvPr id="8" name="Group 56"/>
              <p:cNvGrpSpPr/>
              <p:nvPr/>
            </p:nvGrpSpPr>
            <p:grpSpPr>
              <a:xfrm>
                <a:off x="7072302" y="1851988"/>
                <a:ext cx="3803693" cy="3661505"/>
                <a:chOff x="3200445" y="1228386"/>
                <a:chExt cx="2852761" cy="2746150"/>
              </a:xfrm>
            </p:grpSpPr>
            <p:sp>
              <p:nvSpPr>
                <p:cNvPr id="169" name="Freeform: Shape 218"/>
                <p:cNvSpPr/>
                <p:nvPr/>
              </p:nvSpPr>
              <p:spPr bwMode="auto">
                <a:xfrm>
                  <a:off x="3871972" y="1364407"/>
                  <a:ext cx="162980" cy="164205"/>
                </a:xfrm>
                <a:custGeom>
                  <a:gdLst>
                    <a:gd name="T0" fmla="*/ 18 w 37"/>
                    <a:gd name="T1" fmla="*/ 37 h 37"/>
                    <a:gd name="T2" fmla="*/ 19 w 37"/>
                    <a:gd name="T3" fmla="*/ 37 h 37"/>
                    <a:gd name="T4" fmla="*/ 37 w 37"/>
                    <a:gd name="T5" fmla="*/ 18 h 37"/>
                    <a:gd name="T6" fmla="*/ 23 w 37"/>
                    <a:gd name="T7" fmla="*/ 0 h 37"/>
                    <a:gd name="T8" fmla="*/ 1 w 37"/>
                    <a:gd name="T9" fmla="*/ 12 h 37"/>
                    <a:gd name="T10" fmla="*/ 0 w 37"/>
                    <a:gd name="T11" fmla="*/ 18 h 37"/>
                    <a:gd name="T12" fmla="*/ 10 w 37"/>
                    <a:gd name="T13" fmla="*/ 24 h 37"/>
                    <a:gd name="T14" fmla="*/ 18 w 37"/>
                    <a:gd name="T15" fmla="*/ 37 h 3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7">
                      <a:moveTo>
                        <a:pt x="18" y="37"/>
                      </a:moveTo>
                      <a:cubicBezTo>
                        <a:pt x="18" y="37"/>
                        <a:pt x="18" y="37"/>
                        <a:pt x="19" y="37"/>
                      </a:cubicBezTo>
                      <a:cubicBezTo>
                        <a:pt x="29" y="37"/>
                        <a:pt x="37" y="29"/>
                        <a:pt x="37" y="18"/>
                      </a:cubicBezTo>
                      <a:cubicBezTo>
                        <a:pt x="37" y="10"/>
                        <a:pt x="31" y="2"/>
                        <a:pt x="23" y="0"/>
                      </a:cubicBezTo>
                      <a:cubicBezTo>
                        <a:pt x="16" y="4"/>
                        <a:pt x="8" y="8"/>
                        <a:pt x="1" y="12"/>
                      </a:cubicBezTo>
                      <a:cubicBezTo>
                        <a:pt x="1" y="14"/>
                        <a:pt x="0" y="16"/>
                        <a:pt x="0" y="18"/>
                      </a:cubicBezTo>
                      <a:cubicBezTo>
                        <a:pt x="4" y="19"/>
                        <a:pt x="7" y="21"/>
                        <a:pt x="10" y="24"/>
                      </a:cubicBezTo>
                      <a:cubicBezTo>
                        <a:pt x="14" y="28"/>
                        <a:pt x="16" y="32"/>
                        <a:pt x="18" y="37"/>
                      </a:cubicBez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170" name="Freeform: Shape 219"/>
                <p:cNvSpPr/>
                <p:nvPr/>
              </p:nvSpPr>
              <p:spPr bwMode="auto">
                <a:xfrm>
                  <a:off x="4048431" y="1422001"/>
                  <a:ext cx="35537" cy="49017"/>
                </a:xfrm>
                <a:custGeom>
                  <a:gdLst>
                    <a:gd name="T0" fmla="*/ 0 w 29"/>
                    <a:gd name="T1" fmla="*/ 40 h 40"/>
                    <a:gd name="T2" fmla="*/ 29 w 29"/>
                    <a:gd name="T3" fmla="*/ 18 h 40"/>
                    <a:gd name="T4" fmla="*/ 0 w 29"/>
                    <a:gd name="T5" fmla="*/ 0 h 40"/>
                    <a:gd name="T6" fmla="*/ 0 w 29"/>
                    <a:gd name="T7" fmla="*/ 40 h 40"/>
                  </a:gdLst>
                  <a:cxnLst>
                    <a:cxn ang="0">
                      <a:pos x="T0" y="T1"/>
                    </a:cxn>
                    <a:cxn ang="0">
                      <a:pos x="T2" y="T3"/>
                    </a:cxn>
                    <a:cxn ang="0">
                      <a:pos x="T4" y="T5"/>
                    </a:cxn>
                    <a:cxn ang="0">
                      <a:pos x="T6" y="T7"/>
                    </a:cxn>
                  </a:cxnLst>
                  <a:rect l="0" t="0" r="r" b="b"/>
                  <a:pathLst>
                    <a:path w="28" h="40">
                      <a:moveTo>
                        <a:pt x="0" y="40"/>
                      </a:moveTo>
                      <a:lnTo>
                        <a:pt x="29" y="18"/>
                      </a:lnTo>
                      <a:lnTo>
                        <a:pt x="0" y="0"/>
                      </a:lnTo>
                      <a:lnTo>
                        <a:pt x="0" y="40"/>
                      </a:ln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171" name="Freeform: Shape 220"/>
                <p:cNvSpPr/>
                <p:nvPr/>
              </p:nvSpPr>
              <p:spPr bwMode="auto">
                <a:xfrm>
                  <a:off x="3845012" y="1426903"/>
                  <a:ext cx="18381" cy="13480"/>
                </a:xfrm>
                <a:custGeom>
                  <a:gdLst>
                    <a:gd name="T0" fmla="*/ 0 w 4"/>
                    <a:gd name="T1" fmla="*/ 3 h 3"/>
                    <a:gd name="T2" fmla="*/ 4 w 4"/>
                    <a:gd name="T3" fmla="*/ 3 h 3"/>
                    <a:gd name="T4" fmla="*/ 4 w 4"/>
                    <a:gd name="T5" fmla="*/ 0 h 3"/>
                    <a:gd name="T6" fmla="*/ 0 w 4"/>
                    <a:gd name="T7" fmla="*/ 3 h 3"/>
                  </a:gdLst>
                  <a:cxnLst>
                    <a:cxn ang="0">
                      <a:pos x="T0" y="T1"/>
                    </a:cxn>
                    <a:cxn ang="0">
                      <a:pos x="T2" y="T3"/>
                    </a:cxn>
                    <a:cxn ang="0">
                      <a:pos x="T4" y="T5"/>
                    </a:cxn>
                    <a:cxn ang="0">
                      <a:pos x="T6" y="T7"/>
                    </a:cxn>
                  </a:cxnLst>
                  <a:rect l="0" t="0" r="r" b="b"/>
                  <a:pathLst>
                    <a:path w="4" h="3">
                      <a:moveTo>
                        <a:pt x="0" y="3"/>
                      </a:moveTo>
                      <a:cubicBezTo>
                        <a:pt x="1" y="3"/>
                        <a:pt x="2" y="3"/>
                        <a:pt x="4" y="3"/>
                      </a:cubicBezTo>
                      <a:cubicBezTo>
                        <a:pt x="4" y="0"/>
                        <a:pt x="4" y="0"/>
                        <a:pt x="4" y="0"/>
                      </a:cubicBezTo>
                      <a:cubicBezTo>
                        <a:pt x="2" y="1"/>
                        <a:pt x="1" y="2"/>
                        <a:pt x="0" y="3"/>
                      </a:cubicBezTo>
                      <a:close/>
                    </a:path>
                  </a:pathLst>
                </a:custGeom>
                <a:solidFill>
                  <a:schemeClr val="accent3"/>
                </a:solidFill>
                <a:ln>
                  <a:noFill/>
                </a:ln>
              </p:spPr>
              <p:txBody>
                <a:bodyPr anchor="ctr"/>
                <a:lstStyle/>
                <a:p>
                  <a:pPr algn="ctr"/>
                  <a:endParaRPr>
                    <a:ea typeface="微软雅黑" panose="020b0503020204020204" pitchFamily="34" charset="-122"/>
                  </a:endParaRPr>
                </a:p>
              </p:txBody>
            </p:sp>
            <p:sp>
              <p:nvSpPr>
                <p:cNvPr id="172" name="Freeform: Shape 221"/>
                <p:cNvSpPr/>
                <p:nvPr/>
              </p:nvSpPr>
              <p:spPr bwMode="auto">
                <a:xfrm>
                  <a:off x="4004316" y="1355829"/>
                  <a:ext cx="40439" cy="40439"/>
                </a:xfrm>
                <a:custGeom>
                  <a:gdLst>
                    <a:gd name="T0" fmla="*/ 0 w 33"/>
                    <a:gd name="T1" fmla="*/ 7 h 33"/>
                    <a:gd name="T2" fmla="*/ 25 w 33"/>
                    <a:gd name="T3" fmla="*/ 33 h 33"/>
                    <a:gd name="T4" fmla="*/ 33 w 33"/>
                    <a:gd name="T5" fmla="*/ 0 h 33"/>
                    <a:gd name="T6" fmla="*/ 0 w 33"/>
                    <a:gd name="T7" fmla="*/ 7 h 33"/>
                  </a:gdLst>
                  <a:cxnLst>
                    <a:cxn ang="0">
                      <a:pos x="T0" y="T1"/>
                    </a:cxn>
                    <a:cxn ang="0">
                      <a:pos x="T2" y="T3"/>
                    </a:cxn>
                    <a:cxn ang="0">
                      <a:pos x="T4" y="T5"/>
                    </a:cxn>
                    <a:cxn ang="0">
                      <a:pos x="T6" y="T7"/>
                    </a:cxn>
                  </a:cxnLst>
                  <a:rect l="0" t="0" r="r" b="b"/>
                  <a:pathLst>
                    <a:path w="33" h="33">
                      <a:moveTo>
                        <a:pt x="0" y="7"/>
                      </a:moveTo>
                      <a:lnTo>
                        <a:pt x="25" y="33"/>
                      </a:lnTo>
                      <a:lnTo>
                        <a:pt x="33" y="0"/>
                      </a:lnTo>
                      <a:lnTo>
                        <a:pt x="0" y="7"/>
                      </a:lnTo>
                      <a:close/>
                    </a:path>
                  </a:pathLst>
                </a:custGeom>
                <a:solidFill>
                  <a:schemeClr val="accent3"/>
                </a:solidFill>
                <a:ln>
                  <a:noFill/>
                </a:ln>
              </p:spPr>
              <p:txBody>
                <a:bodyPr anchor="ctr"/>
                <a:lstStyle/>
                <a:p>
                  <a:pPr algn="ctr"/>
                  <a:endParaRPr>
                    <a:ea typeface="微软雅黑" panose="020b0503020204020204" pitchFamily="34" charset="-122"/>
                  </a:endParaRPr>
                </a:p>
              </p:txBody>
            </p:sp>
            <p:sp>
              <p:nvSpPr>
                <p:cNvPr id="173" name="Freeform: Shape 222"/>
                <p:cNvSpPr/>
                <p:nvPr/>
              </p:nvSpPr>
              <p:spPr bwMode="auto">
                <a:xfrm>
                  <a:off x="4004316" y="1493075"/>
                  <a:ext cx="40439" cy="44115"/>
                </a:xfrm>
                <a:custGeom>
                  <a:gdLst>
                    <a:gd name="T0" fmla="*/ 25 w 33"/>
                    <a:gd name="T1" fmla="*/ 0 h 36"/>
                    <a:gd name="T2" fmla="*/ 0 w 33"/>
                    <a:gd name="T3" fmla="*/ 29 h 36"/>
                    <a:gd name="T4" fmla="*/ 33 w 33"/>
                    <a:gd name="T5" fmla="*/ 36 h 36"/>
                    <a:gd name="T6" fmla="*/ 25 w 33"/>
                    <a:gd name="T7" fmla="*/ 0 h 36"/>
                  </a:gdLst>
                  <a:cxnLst>
                    <a:cxn ang="0">
                      <a:pos x="T0" y="T1"/>
                    </a:cxn>
                    <a:cxn ang="0">
                      <a:pos x="T2" y="T3"/>
                    </a:cxn>
                    <a:cxn ang="0">
                      <a:pos x="T4" y="T5"/>
                    </a:cxn>
                    <a:cxn ang="0">
                      <a:pos x="T6" y="T7"/>
                    </a:cxn>
                  </a:cxnLst>
                  <a:rect l="0" t="0" r="r" b="b"/>
                  <a:pathLst>
                    <a:path w="33" h="36">
                      <a:moveTo>
                        <a:pt x="25" y="0"/>
                      </a:moveTo>
                      <a:lnTo>
                        <a:pt x="0" y="29"/>
                      </a:lnTo>
                      <a:lnTo>
                        <a:pt x="33" y="36"/>
                      </a:lnTo>
                      <a:lnTo>
                        <a:pt x="25" y="0"/>
                      </a:ln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174" name="Freeform: Shape 223"/>
                <p:cNvSpPr/>
                <p:nvPr/>
              </p:nvSpPr>
              <p:spPr bwMode="auto">
                <a:xfrm>
                  <a:off x="3690610" y="1448960"/>
                  <a:ext cx="357820" cy="220574"/>
                </a:xfrm>
                <a:custGeom>
                  <a:gdLst>
                    <a:gd name="T0" fmla="*/ 66 w 81"/>
                    <a:gd name="T1" fmla="*/ 21 h 50"/>
                    <a:gd name="T2" fmla="*/ 64 w 81"/>
                    <a:gd name="T3" fmla="*/ 21 h 50"/>
                    <a:gd name="T4" fmla="*/ 57 w 81"/>
                    <a:gd name="T5" fmla="*/ 24 h 50"/>
                    <a:gd name="T6" fmla="*/ 57 w 81"/>
                    <a:gd name="T7" fmla="*/ 20 h 50"/>
                    <a:gd name="T8" fmla="*/ 56 w 81"/>
                    <a:gd name="T9" fmla="*/ 18 h 50"/>
                    <a:gd name="T10" fmla="*/ 41 w 81"/>
                    <a:gd name="T11" fmla="*/ 1 h 50"/>
                    <a:gd name="T12" fmla="*/ 39 w 81"/>
                    <a:gd name="T13" fmla="*/ 1 h 50"/>
                    <a:gd name="T14" fmla="*/ 32 w 81"/>
                    <a:gd name="T15" fmla="*/ 0 h 50"/>
                    <a:gd name="T16" fmla="*/ 31 w 81"/>
                    <a:gd name="T17" fmla="*/ 0 h 50"/>
                    <a:gd name="T18" fmla="*/ 31 w 81"/>
                    <a:gd name="T19" fmla="*/ 0 h 50"/>
                    <a:gd name="T20" fmla="*/ 9 w 81"/>
                    <a:gd name="T21" fmla="*/ 15 h 50"/>
                    <a:gd name="T22" fmla="*/ 7 w 81"/>
                    <a:gd name="T23" fmla="*/ 25 h 50"/>
                    <a:gd name="T24" fmla="*/ 8 w 81"/>
                    <a:gd name="T25" fmla="*/ 32 h 50"/>
                    <a:gd name="T26" fmla="*/ 0 w 81"/>
                    <a:gd name="T27" fmla="*/ 41 h 50"/>
                    <a:gd name="T28" fmla="*/ 9 w 81"/>
                    <a:gd name="T29" fmla="*/ 50 h 50"/>
                    <a:gd name="T30" fmla="*/ 32 w 81"/>
                    <a:gd name="T31" fmla="*/ 50 h 50"/>
                    <a:gd name="T32" fmla="*/ 33 w 81"/>
                    <a:gd name="T33" fmla="*/ 50 h 50"/>
                    <a:gd name="T34" fmla="*/ 66 w 81"/>
                    <a:gd name="T35" fmla="*/ 50 h 50"/>
                    <a:gd name="T36" fmla="*/ 81 w 81"/>
                    <a:gd name="T37" fmla="*/ 35 h 50"/>
                    <a:gd name="T38" fmla="*/ 66 w 81"/>
                    <a:gd name="T39" fmla="*/ 21 h 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50">
                      <a:moveTo>
                        <a:pt x="66" y="21"/>
                      </a:moveTo>
                      <a:cubicBezTo>
                        <a:pt x="66" y="21"/>
                        <a:pt x="65" y="21"/>
                        <a:pt x="64" y="21"/>
                      </a:cubicBezTo>
                      <a:cubicBezTo>
                        <a:pt x="62" y="21"/>
                        <a:pt x="59" y="23"/>
                        <a:pt x="57" y="24"/>
                      </a:cubicBezTo>
                      <a:cubicBezTo>
                        <a:pt x="57" y="23"/>
                        <a:pt x="57" y="22"/>
                        <a:pt x="57" y="20"/>
                      </a:cubicBezTo>
                      <a:cubicBezTo>
                        <a:pt x="57" y="19"/>
                        <a:pt x="56" y="18"/>
                        <a:pt x="56" y="18"/>
                      </a:cubicBezTo>
                      <a:cubicBezTo>
                        <a:pt x="54" y="10"/>
                        <a:pt x="48" y="4"/>
                        <a:pt x="41" y="1"/>
                      </a:cubicBezTo>
                      <a:cubicBezTo>
                        <a:pt x="40" y="1"/>
                        <a:pt x="40" y="1"/>
                        <a:pt x="39" y="1"/>
                      </a:cubicBezTo>
                      <a:cubicBezTo>
                        <a:pt x="37" y="0"/>
                        <a:pt x="35" y="0"/>
                        <a:pt x="32" y="0"/>
                      </a:cubicBezTo>
                      <a:cubicBezTo>
                        <a:pt x="32" y="0"/>
                        <a:pt x="32" y="0"/>
                        <a:pt x="31" y="0"/>
                      </a:cubicBezTo>
                      <a:cubicBezTo>
                        <a:pt x="31" y="0"/>
                        <a:pt x="31" y="0"/>
                        <a:pt x="31" y="0"/>
                      </a:cubicBezTo>
                      <a:cubicBezTo>
                        <a:pt x="24" y="5"/>
                        <a:pt x="16" y="10"/>
                        <a:pt x="9" y="15"/>
                      </a:cubicBezTo>
                      <a:cubicBezTo>
                        <a:pt x="8" y="18"/>
                        <a:pt x="7" y="21"/>
                        <a:pt x="7" y="25"/>
                      </a:cubicBezTo>
                      <a:cubicBezTo>
                        <a:pt x="7" y="27"/>
                        <a:pt x="8" y="30"/>
                        <a:pt x="8" y="32"/>
                      </a:cubicBezTo>
                      <a:cubicBezTo>
                        <a:pt x="4" y="32"/>
                        <a:pt x="0" y="36"/>
                        <a:pt x="0" y="41"/>
                      </a:cubicBezTo>
                      <a:cubicBezTo>
                        <a:pt x="0" y="46"/>
                        <a:pt x="4" y="50"/>
                        <a:pt x="9" y="50"/>
                      </a:cubicBezTo>
                      <a:cubicBezTo>
                        <a:pt x="32" y="50"/>
                        <a:pt x="32" y="50"/>
                        <a:pt x="32" y="50"/>
                      </a:cubicBezTo>
                      <a:cubicBezTo>
                        <a:pt x="33" y="50"/>
                        <a:pt x="33" y="50"/>
                        <a:pt x="33" y="50"/>
                      </a:cubicBezTo>
                      <a:cubicBezTo>
                        <a:pt x="66" y="50"/>
                        <a:pt x="66" y="50"/>
                        <a:pt x="66" y="50"/>
                      </a:cubicBezTo>
                      <a:cubicBezTo>
                        <a:pt x="74" y="50"/>
                        <a:pt x="81" y="43"/>
                        <a:pt x="81" y="35"/>
                      </a:cubicBezTo>
                      <a:cubicBezTo>
                        <a:pt x="81" y="27"/>
                        <a:pt x="74" y="21"/>
                        <a:pt x="66" y="21"/>
                      </a:cubicBez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175" name="Freeform: Shape 224"/>
                <p:cNvSpPr/>
                <p:nvPr/>
              </p:nvSpPr>
              <p:spPr bwMode="auto">
                <a:xfrm>
                  <a:off x="5028761" y="3524809"/>
                  <a:ext cx="318607" cy="344341"/>
                </a:xfrm>
                <a:custGeom>
                  <a:gdLst>
                    <a:gd name="T0" fmla="*/ 60 w 72"/>
                    <a:gd name="T1" fmla="*/ 2 h 78"/>
                    <a:gd name="T2" fmla="*/ 60 w 72"/>
                    <a:gd name="T3" fmla="*/ 26 h 78"/>
                    <a:gd name="T4" fmla="*/ 64 w 72"/>
                    <a:gd name="T5" fmla="*/ 37 h 78"/>
                    <a:gd name="T6" fmla="*/ 66 w 72"/>
                    <a:gd name="T7" fmla="*/ 43 h 78"/>
                    <a:gd name="T8" fmla="*/ 60 w 72"/>
                    <a:gd name="T9" fmla="*/ 50 h 78"/>
                    <a:gd name="T10" fmla="*/ 56 w 72"/>
                    <a:gd name="T11" fmla="*/ 53 h 78"/>
                    <a:gd name="T12" fmla="*/ 60 w 72"/>
                    <a:gd name="T13" fmla="*/ 50 h 78"/>
                    <a:gd name="T14" fmla="*/ 60 w 72"/>
                    <a:gd name="T15" fmla="*/ 44 h 78"/>
                    <a:gd name="T16" fmla="*/ 56 w 72"/>
                    <a:gd name="T17" fmla="*/ 33 h 78"/>
                    <a:gd name="T18" fmla="*/ 60 w 72"/>
                    <a:gd name="T19" fmla="*/ 26 h 78"/>
                    <a:gd name="T20" fmla="*/ 55 w 72"/>
                    <a:gd name="T21" fmla="*/ 46 h 78"/>
                    <a:gd name="T22" fmla="*/ 55 w 72"/>
                    <a:gd name="T23" fmla="*/ 53 h 78"/>
                    <a:gd name="T24" fmla="*/ 55 w 72"/>
                    <a:gd name="T25" fmla="*/ 1 h 78"/>
                    <a:gd name="T26" fmla="*/ 55 w 72"/>
                    <a:gd name="T27" fmla="*/ 9 h 78"/>
                    <a:gd name="T28" fmla="*/ 55 w 72"/>
                    <a:gd name="T29" fmla="*/ 16 h 78"/>
                    <a:gd name="T30" fmla="*/ 60 w 72"/>
                    <a:gd name="T31" fmla="*/ 21 h 78"/>
                    <a:gd name="T32" fmla="*/ 31 w 72"/>
                    <a:gd name="T33" fmla="*/ 71 h 78"/>
                    <a:gd name="T34" fmla="*/ 55 w 72"/>
                    <a:gd name="T35" fmla="*/ 46 h 78"/>
                    <a:gd name="T36" fmla="*/ 50 w 72"/>
                    <a:gd name="T37" fmla="*/ 28 h 78"/>
                    <a:gd name="T38" fmla="*/ 55 w 72"/>
                    <a:gd name="T39" fmla="*/ 27 h 78"/>
                    <a:gd name="T40" fmla="*/ 55 w 72"/>
                    <a:gd name="T41" fmla="*/ 21 h 78"/>
                    <a:gd name="T42" fmla="*/ 50 w 72"/>
                    <a:gd name="T43" fmla="*/ 10 h 78"/>
                    <a:gd name="T44" fmla="*/ 55 w 72"/>
                    <a:gd name="T45" fmla="*/ 4 h 78"/>
                    <a:gd name="T46" fmla="*/ 44 w 72"/>
                    <a:gd name="T47" fmla="*/ 4 h 78"/>
                    <a:gd name="T48" fmla="*/ 22 w 72"/>
                    <a:gd name="T49" fmla="*/ 55 h 78"/>
                    <a:gd name="T50" fmla="*/ 22 w 72"/>
                    <a:gd name="T51" fmla="*/ 60 h 78"/>
                    <a:gd name="T52" fmla="*/ 26 w 72"/>
                    <a:gd name="T53" fmla="*/ 71 h 78"/>
                    <a:gd name="T54" fmla="*/ 22 w 72"/>
                    <a:gd name="T55" fmla="*/ 76 h 78"/>
                    <a:gd name="T56" fmla="*/ 22 w 72"/>
                    <a:gd name="T57" fmla="*/ 72 h 78"/>
                    <a:gd name="T58" fmla="*/ 22 w 72"/>
                    <a:gd name="T59" fmla="*/ 66 h 78"/>
                    <a:gd name="T60" fmla="*/ 16 w 72"/>
                    <a:gd name="T61" fmla="*/ 61 h 78"/>
                    <a:gd name="T62" fmla="*/ 20 w 72"/>
                    <a:gd name="T63" fmla="*/ 29 h 78"/>
                    <a:gd name="T64" fmla="*/ 17 w 72"/>
                    <a:gd name="T65" fmla="*/ 37 h 78"/>
                    <a:gd name="T66" fmla="*/ 16 w 72"/>
                    <a:gd name="T67" fmla="*/ 43 h 78"/>
                    <a:gd name="T68" fmla="*/ 20 w 72"/>
                    <a:gd name="T69" fmla="*/ 49 h 78"/>
                    <a:gd name="T70" fmla="*/ 22 w 72"/>
                    <a:gd name="T71" fmla="*/ 54 h 78"/>
                    <a:gd name="T72" fmla="*/ 11 w 72"/>
                    <a:gd name="T73" fmla="*/ 12 h 78"/>
                    <a:gd name="T74" fmla="*/ 10 w 72"/>
                    <a:gd name="T75" fmla="*/ 20 h 78"/>
                    <a:gd name="T76" fmla="*/ 14 w 72"/>
                    <a:gd name="T77" fmla="*/ 26 h 78"/>
                    <a:gd name="T78" fmla="*/ 16 w 72"/>
                    <a:gd name="T79" fmla="*/ 31 h 78"/>
                    <a:gd name="T80" fmla="*/ 16 w 72"/>
                    <a:gd name="T81" fmla="*/ 11 h 78"/>
                    <a:gd name="T82" fmla="*/ 16 w 72"/>
                    <a:gd name="T83" fmla="*/ 78 h 78"/>
                    <a:gd name="T84" fmla="*/ 15 w 72"/>
                    <a:gd name="T85" fmla="*/ 55 h 78"/>
                    <a:gd name="T86" fmla="*/ 13 w 72"/>
                    <a:gd name="T87" fmla="*/ 50 h 78"/>
                    <a:gd name="T88" fmla="*/ 16 w 72"/>
                    <a:gd name="T89" fmla="*/ 37 h 78"/>
                    <a:gd name="T90" fmla="*/ 10 w 72"/>
                    <a:gd name="T91" fmla="*/ 56 h 78"/>
                    <a:gd name="T92" fmla="*/ 4 w 72"/>
                    <a:gd name="T93" fmla="*/ 14 h 78"/>
                    <a:gd name="T94" fmla="*/ 10 w 72"/>
                    <a:gd name="T95" fmla="*/ 38 h 78"/>
                    <a:gd name="T96" fmla="*/ 10 w 72"/>
                    <a:gd name="T97" fmla="*/ 27 h 78"/>
                    <a:gd name="T98" fmla="*/ 10 w 72"/>
                    <a:gd name="T99" fmla="*/ 20 h 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 h="78">
                      <a:moveTo>
                        <a:pt x="60" y="55"/>
                      </a:moveTo>
                      <a:cubicBezTo>
                        <a:pt x="64" y="53"/>
                        <a:pt x="68" y="50"/>
                        <a:pt x="72" y="48"/>
                      </a:cubicBezTo>
                      <a:cubicBezTo>
                        <a:pt x="60" y="2"/>
                        <a:pt x="60" y="2"/>
                        <a:pt x="60" y="2"/>
                      </a:cubicBezTo>
                      <a:cubicBezTo>
                        <a:pt x="60" y="21"/>
                        <a:pt x="60" y="21"/>
                        <a:pt x="60" y="21"/>
                      </a:cubicBezTo>
                      <a:cubicBezTo>
                        <a:pt x="62" y="26"/>
                        <a:pt x="62" y="26"/>
                        <a:pt x="62" y="26"/>
                      </a:cubicBezTo>
                      <a:cubicBezTo>
                        <a:pt x="60" y="26"/>
                        <a:pt x="60" y="26"/>
                        <a:pt x="60" y="26"/>
                      </a:cubicBezTo>
                      <a:cubicBezTo>
                        <a:pt x="60" y="32"/>
                        <a:pt x="60" y="32"/>
                        <a:pt x="60" y="32"/>
                      </a:cubicBezTo>
                      <a:cubicBezTo>
                        <a:pt x="63" y="31"/>
                        <a:pt x="63" y="31"/>
                        <a:pt x="63" y="31"/>
                      </a:cubicBezTo>
                      <a:cubicBezTo>
                        <a:pt x="64" y="37"/>
                        <a:pt x="64" y="37"/>
                        <a:pt x="64" y="37"/>
                      </a:cubicBezTo>
                      <a:cubicBezTo>
                        <a:pt x="60" y="39"/>
                        <a:pt x="60" y="39"/>
                        <a:pt x="60" y="39"/>
                      </a:cubicBezTo>
                      <a:cubicBezTo>
                        <a:pt x="60" y="44"/>
                        <a:pt x="60" y="44"/>
                        <a:pt x="60" y="44"/>
                      </a:cubicBezTo>
                      <a:cubicBezTo>
                        <a:pt x="66" y="43"/>
                        <a:pt x="66" y="43"/>
                        <a:pt x="66" y="43"/>
                      </a:cubicBezTo>
                      <a:cubicBezTo>
                        <a:pt x="67" y="49"/>
                        <a:pt x="67" y="49"/>
                        <a:pt x="67" y="49"/>
                      </a:cubicBezTo>
                      <a:cubicBezTo>
                        <a:pt x="60" y="51"/>
                        <a:pt x="60" y="51"/>
                        <a:pt x="60" y="51"/>
                      </a:cubicBezTo>
                      <a:cubicBezTo>
                        <a:pt x="60" y="50"/>
                        <a:pt x="60" y="50"/>
                        <a:pt x="60" y="50"/>
                      </a:cubicBezTo>
                      <a:lnTo>
                        <a:pt x="60" y="55"/>
                      </a:lnTo>
                      <a:close/>
                      <a:moveTo>
                        <a:pt x="55" y="53"/>
                      </a:moveTo>
                      <a:cubicBezTo>
                        <a:pt x="56" y="53"/>
                        <a:pt x="56" y="53"/>
                        <a:pt x="56" y="53"/>
                      </a:cubicBezTo>
                      <a:cubicBezTo>
                        <a:pt x="57" y="57"/>
                        <a:pt x="57" y="57"/>
                        <a:pt x="57" y="57"/>
                      </a:cubicBezTo>
                      <a:cubicBezTo>
                        <a:pt x="58" y="56"/>
                        <a:pt x="59" y="56"/>
                        <a:pt x="60" y="55"/>
                      </a:cubicBezTo>
                      <a:cubicBezTo>
                        <a:pt x="60" y="50"/>
                        <a:pt x="60" y="50"/>
                        <a:pt x="60" y="50"/>
                      </a:cubicBezTo>
                      <a:cubicBezTo>
                        <a:pt x="59" y="44"/>
                        <a:pt x="59" y="44"/>
                        <a:pt x="59" y="44"/>
                      </a:cubicBezTo>
                      <a:cubicBezTo>
                        <a:pt x="59" y="44"/>
                        <a:pt x="59" y="44"/>
                        <a:pt x="59" y="44"/>
                      </a:cubicBezTo>
                      <a:cubicBezTo>
                        <a:pt x="60" y="44"/>
                        <a:pt x="60" y="44"/>
                        <a:pt x="60" y="44"/>
                      </a:cubicBezTo>
                      <a:cubicBezTo>
                        <a:pt x="60" y="39"/>
                        <a:pt x="60" y="39"/>
                        <a:pt x="60" y="39"/>
                      </a:cubicBezTo>
                      <a:cubicBezTo>
                        <a:pt x="58" y="39"/>
                        <a:pt x="58" y="39"/>
                        <a:pt x="58" y="39"/>
                      </a:cubicBezTo>
                      <a:cubicBezTo>
                        <a:pt x="56" y="33"/>
                        <a:pt x="56" y="33"/>
                        <a:pt x="56" y="33"/>
                      </a:cubicBezTo>
                      <a:cubicBezTo>
                        <a:pt x="56" y="33"/>
                        <a:pt x="56" y="33"/>
                        <a:pt x="56" y="33"/>
                      </a:cubicBezTo>
                      <a:cubicBezTo>
                        <a:pt x="60" y="32"/>
                        <a:pt x="60" y="32"/>
                        <a:pt x="60" y="32"/>
                      </a:cubicBezTo>
                      <a:cubicBezTo>
                        <a:pt x="60" y="26"/>
                        <a:pt x="60" y="26"/>
                        <a:pt x="60" y="26"/>
                      </a:cubicBezTo>
                      <a:cubicBezTo>
                        <a:pt x="55" y="28"/>
                        <a:pt x="55" y="28"/>
                        <a:pt x="55" y="28"/>
                      </a:cubicBezTo>
                      <a:cubicBezTo>
                        <a:pt x="55" y="27"/>
                        <a:pt x="55" y="27"/>
                        <a:pt x="55" y="27"/>
                      </a:cubicBezTo>
                      <a:cubicBezTo>
                        <a:pt x="55" y="46"/>
                        <a:pt x="55" y="46"/>
                        <a:pt x="55" y="46"/>
                      </a:cubicBezTo>
                      <a:cubicBezTo>
                        <a:pt x="55" y="46"/>
                        <a:pt x="55" y="46"/>
                        <a:pt x="55" y="46"/>
                      </a:cubicBezTo>
                      <a:cubicBezTo>
                        <a:pt x="55" y="46"/>
                        <a:pt x="55" y="46"/>
                        <a:pt x="55" y="46"/>
                      </a:cubicBezTo>
                      <a:cubicBezTo>
                        <a:pt x="55" y="53"/>
                        <a:pt x="55" y="53"/>
                        <a:pt x="55" y="53"/>
                      </a:cubicBezTo>
                      <a:close/>
                      <a:moveTo>
                        <a:pt x="60" y="2"/>
                      </a:moveTo>
                      <a:cubicBezTo>
                        <a:pt x="60" y="0"/>
                        <a:pt x="60" y="0"/>
                        <a:pt x="60" y="0"/>
                      </a:cubicBezTo>
                      <a:cubicBezTo>
                        <a:pt x="55" y="1"/>
                        <a:pt x="55" y="1"/>
                        <a:pt x="55" y="1"/>
                      </a:cubicBezTo>
                      <a:cubicBezTo>
                        <a:pt x="56" y="3"/>
                        <a:pt x="56" y="3"/>
                        <a:pt x="56" y="3"/>
                      </a:cubicBezTo>
                      <a:cubicBezTo>
                        <a:pt x="55" y="4"/>
                        <a:pt x="55" y="4"/>
                        <a:pt x="55" y="4"/>
                      </a:cubicBezTo>
                      <a:cubicBezTo>
                        <a:pt x="55" y="9"/>
                        <a:pt x="55" y="9"/>
                        <a:pt x="55" y="9"/>
                      </a:cubicBezTo>
                      <a:cubicBezTo>
                        <a:pt x="57" y="8"/>
                        <a:pt x="57" y="8"/>
                        <a:pt x="57" y="8"/>
                      </a:cubicBezTo>
                      <a:cubicBezTo>
                        <a:pt x="59" y="15"/>
                        <a:pt x="59" y="15"/>
                        <a:pt x="59" y="15"/>
                      </a:cubicBezTo>
                      <a:cubicBezTo>
                        <a:pt x="55" y="16"/>
                        <a:pt x="55" y="16"/>
                        <a:pt x="55" y="16"/>
                      </a:cubicBezTo>
                      <a:cubicBezTo>
                        <a:pt x="55" y="21"/>
                        <a:pt x="55" y="21"/>
                        <a:pt x="55" y="21"/>
                      </a:cubicBezTo>
                      <a:cubicBezTo>
                        <a:pt x="60" y="20"/>
                        <a:pt x="60" y="20"/>
                        <a:pt x="60" y="20"/>
                      </a:cubicBezTo>
                      <a:cubicBezTo>
                        <a:pt x="60" y="21"/>
                        <a:pt x="60" y="21"/>
                        <a:pt x="60" y="21"/>
                      </a:cubicBezTo>
                      <a:lnTo>
                        <a:pt x="60" y="2"/>
                      </a:lnTo>
                      <a:close/>
                      <a:moveTo>
                        <a:pt x="22" y="76"/>
                      </a:moveTo>
                      <a:cubicBezTo>
                        <a:pt x="25" y="74"/>
                        <a:pt x="28" y="73"/>
                        <a:pt x="31" y="71"/>
                      </a:cubicBezTo>
                      <a:cubicBezTo>
                        <a:pt x="28" y="60"/>
                        <a:pt x="28" y="60"/>
                        <a:pt x="28" y="60"/>
                      </a:cubicBezTo>
                      <a:cubicBezTo>
                        <a:pt x="55" y="53"/>
                        <a:pt x="55" y="53"/>
                        <a:pt x="55" y="53"/>
                      </a:cubicBezTo>
                      <a:cubicBezTo>
                        <a:pt x="55" y="46"/>
                        <a:pt x="55" y="46"/>
                        <a:pt x="55" y="46"/>
                      </a:cubicBezTo>
                      <a:cubicBezTo>
                        <a:pt x="26" y="53"/>
                        <a:pt x="26" y="53"/>
                        <a:pt x="26" y="53"/>
                      </a:cubicBezTo>
                      <a:cubicBezTo>
                        <a:pt x="22" y="35"/>
                        <a:pt x="22" y="35"/>
                        <a:pt x="22" y="35"/>
                      </a:cubicBezTo>
                      <a:cubicBezTo>
                        <a:pt x="50" y="28"/>
                        <a:pt x="50" y="28"/>
                        <a:pt x="50" y="28"/>
                      </a:cubicBezTo>
                      <a:cubicBezTo>
                        <a:pt x="50" y="28"/>
                        <a:pt x="50" y="28"/>
                        <a:pt x="50" y="28"/>
                      </a:cubicBezTo>
                      <a:cubicBezTo>
                        <a:pt x="55" y="46"/>
                        <a:pt x="55" y="46"/>
                        <a:pt x="55" y="46"/>
                      </a:cubicBezTo>
                      <a:cubicBezTo>
                        <a:pt x="55" y="27"/>
                        <a:pt x="55" y="27"/>
                        <a:pt x="55" y="27"/>
                      </a:cubicBezTo>
                      <a:cubicBezTo>
                        <a:pt x="53" y="22"/>
                        <a:pt x="53" y="22"/>
                        <a:pt x="53" y="22"/>
                      </a:cubicBezTo>
                      <a:cubicBezTo>
                        <a:pt x="53" y="22"/>
                        <a:pt x="53" y="22"/>
                        <a:pt x="53" y="22"/>
                      </a:cubicBezTo>
                      <a:cubicBezTo>
                        <a:pt x="55" y="21"/>
                        <a:pt x="55" y="21"/>
                        <a:pt x="55" y="21"/>
                      </a:cubicBezTo>
                      <a:cubicBezTo>
                        <a:pt x="55" y="16"/>
                        <a:pt x="55" y="16"/>
                        <a:pt x="55" y="16"/>
                      </a:cubicBezTo>
                      <a:cubicBezTo>
                        <a:pt x="52" y="16"/>
                        <a:pt x="52" y="16"/>
                        <a:pt x="52" y="16"/>
                      </a:cubicBezTo>
                      <a:cubicBezTo>
                        <a:pt x="50" y="10"/>
                        <a:pt x="50" y="10"/>
                        <a:pt x="50" y="10"/>
                      </a:cubicBezTo>
                      <a:cubicBezTo>
                        <a:pt x="50" y="10"/>
                        <a:pt x="50" y="10"/>
                        <a:pt x="50" y="10"/>
                      </a:cubicBezTo>
                      <a:cubicBezTo>
                        <a:pt x="55" y="9"/>
                        <a:pt x="55" y="9"/>
                        <a:pt x="55" y="9"/>
                      </a:cubicBezTo>
                      <a:cubicBezTo>
                        <a:pt x="55" y="4"/>
                        <a:pt x="55" y="4"/>
                        <a:pt x="55" y="4"/>
                      </a:cubicBezTo>
                      <a:cubicBezTo>
                        <a:pt x="49" y="5"/>
                        <a:pt x="49" y="5"/>
                        <a:pt x="49" y="5"/>
                      </a:cubicBezTo>
                      <a:cubicBezTo>
                        <a:pt x="48" y="3"/>
                        <a:pt x="48" y="3"/>
                        <a:pt x="48" y="3"/>
                      </a:cubicBezTo>
                      <a:cubicBezTo>
                        <a:pt x="44" y="4"/>
                        <a:pt x="44" y="4"/>
                        <a:pt x="44" y="4"/>
                      </a:cubicBezTo>
                      <a:cubicBezTo>
                        <a:pt x="48" y="22"/>
                        <a:pt x="48" y="22"/>
                        <a:pt x="48" y="22"/>
                      </a:cubicBezTo>
                      <a:cubicBezTo>
                        <a:pt x="22" y="28"/>
                        <a:pt x="22" y="28"/>
                        <a:pt x="22" y="28"/>
                      </a:cubicBezTo>
                      <a:cubicBezTo>
                        <a:pt x="22" y="55"/>
                        <a:pt x="22" y="55"/>
                        <a:pt x="22" y="55"/>
                      </a:cubicBezTo>
                      <a:cubicBezTo>
                        <a:pt x="23" y="60"/>
                        <a:pt x="23" y="60"/>
                        <a:pt x="23" y="60"/>
                      </a:cubicBezTo>
                      <a:cubicBezTo>
                        <a:pt x="23" y="60"/>
                        <a:pt x="23" y="60"/>
                        <a:pt x="23" y="60"/>
                      </a:cubicBezTo>
                      <a:cubicBezTo>
                        <a:pt x="22" y="60"/>
                        <a:pt x="22" y="60"/>
                        <a:pt x="22" y="60"/>
                      </a:cubicBezTo>
                      <a:cubicBezTo>
                        <a:pt x="22" y="66"/>
                        <a:pt x="22" y="66"/>
                        <a:pt x="22" y="66"/>
                      </a:cubicBezTo>
                      <a:cubicBezTo>
                        <a:pt x="24" y="65"/>
                        <a:pt x="24" y="65"/>
                        <a:pt x="24" y="65"/>
                      </a:cubicBezTo>
                      <a:cubicBezTo>
                        <a:pt x="26" y="71"/>
                        <a:pt x="26" y="71"/>
                        <a:pt x="26" y="71"/>
                      </a:cubicBezTo>
                      <a:cubicBezTo>
                        <a:pt x="26" y="71"/>
                        <a:pt x="26" y="71"/>
                        <a:pt x="26" y="71"/>
                      </a:cubicBezTo>
                      <a:cubicBezTo>
                        <a:pt x="22" y="72"/>
                        <a:pt x="22" y="72"/>
                        <a:pt x="22" y="72"/>
                      </a:cubicBezTo>
                      <a:lnTo>
                        <a:pt x="22" y="76"/>
                      </a:lnTo>
                      <a:close/>
                      <a:moveTo>
                        <a:pt x="16" y="78"/>
                      </a:moveTo>
                      <a:cubicBezTo>
                        <a:pt x="18" y="77"/>
                        <a:pt x="20" y="76"/>
                        <a:pt x="22" y="76"/>
                      </a:cubicBezTo>
                      <a:cubicBezTo>
                        <a:pt x="22" y="72"/>
                        <a:pt x="22" y="72"/>
                        <a:pt x="22" y="72"/>
                      </a:cubicBezTo>
                      <a:cubicBezTo>
                        <a:pt x="19" y="73"/>
                        <a:pt x="19" y="73"/>
                        <a:pt x="19" y="73"/>
                      </a:cubicBezTo>
                      <a:cubicBezTo>
                        <a:pt x="17" y="67"/>
                        <a:pt x="17" y="67"/>
                        <a:pt x="17" y="67"/>
                      </a:cubicBezTo>
                      <a:cubicBezTo>
                        <a:pt x="22" y="66"/>
                        <a:pt x="22" y="66"/>
                        <a:pt x="22" y="66"/>
                      </a:cubicBezTo>
                      <a:cubicBezTo>
                        <a:pt x="22" y="60"/>
                        <a:pt x="22" y="60"/>
                        <a:pt x="22" y="60"/>
                      </a:cubicBezTo>
                      <a:cubicBezTo>
                        <a:pt x="16" y="62"/>
                        <a:pt x="16" y="62"/>
                        <a:pt x="16" y="62"/>
                      </a:cubicBezTo>
                      <a:cubicBezTo>
                        <a:pt x="16" y="61"/>
                        <a:pt x="16" y="61"/>
                        <a:pt x="16" y="61"/>
                      </a:cubicBezTo>
                      <a:cubicBezTo>
                        <a:pt x="16" y="78"/>
                        <a:pt x="16" y="78"/>
                        <a:pt x="16" y="78"/>
                      </a:cubicBezTo>
                      <a:close/>
                      <a:moveTo>
                        <a:pt x="22" y="28"/>
                      </a:moveTo>
                      <a:cubicBezTo>
                        <a:pt x="20" y="29"/>
                        <a:pt x="20" y="29"/>
                        <a:pt x="20" y="29"/>
                      </a:cubicBezTo>
                      <a:cubicBezTo>
                        <a:pt x="16" y="12"/>
                        <a:pt x="16" y="12"/>
                        <a:pt x="16" y="12"/>
                      </a:cubicBezTo>
                      <a:cubicBezTo>
                        <a:pt x="16" y="32"/>
                        <a:pt x="16" y="32"/>
                        <a:pt x="16" y="32"/>
                      </a:cubicBezTo>
                      <a:cubicBezTo>
                        <a:pt x="17" y="37"/>
                        <a:pt x="17" y="37"/>
                        <a:pt x="17" y="37"/>
                      </a:cubicBezTo>
                      <a:cubicBezTo>
                        <a:pt x="17" y="37"/>
                        <a:pt x="17" y="37"/>
                        <a:pt x="17" y="37"/>
                      </a:cubicBezTo>
                      <a:cubicBezTo>
                        <a:pt x="16" y="37"/>
                        <a:pt x="16" y="37"/>
                        <a:pt x="16" y="37"/>
                      </a:cubicBezTo>
                      <a:cubicBezTo>
                        <a:pt x="16" y="43"/>
                        <a:pt x="16" y="43"/>
                        <a:pt x="16" y="43"/>
                      </a:cubicBezTo>
                      <a:cubicBezTo>
                        <a:pt x="19" y="42"/>
                        <a:pt x="19" y="42"/>
                        <a:pt x="19" y="42"/>
                      </a:cubicBezTo>
                      <a:cubicBezTo>
                        <a:pt x="20" y="49"/>
                        <a:pt x="20" y="49"/>
                        <a:pt x="20" y="49"/>
                      </a:cubicBezTo>
                      <a:cubicBezTo>
                        <a:pt x="20" y="49"/>
                        <a:pt x="20" y="49"/>
                        <a:pt x="20" y="49"/>
                      </a:cubicBezTo>
                      <a:cubicBezTo>
                        <a:pt x="16" y="50"/>
                        <a:pt x="16" y="50"/>
                        <a:pt x="16" y="50"/>
                      </a:cubicBezTo>
                      <a:cubicBezTo>
                        <a:pt x="16" y="55"/>
                        <a:pt x="16" y="55"/>
                        <a:pt x="16" y="55"/>
                      </a:cubicBezTo>
                      <a:cubicBezTo>
                        <a:pt x="22" y="54"/>
                        <a:pt x="22" y="54"/>
                        <a:pt x="22" y="54"/>
                      </a:cubicBezTo>
                      <a:cubicBezTo>
                        <a:pt x="22" y="55"/>
                        <a:pt x="22" y="55"/>
                        <a:pt x="22" y="55"/>
                      </a:cubicBezTo>
                      <a:lnTo>
                        <a:pt x="22" y="28"/>
                      </a:lnTo>
                      <a:close/>
                      <a:moveTo>
                        <a:pt x="11" y="12"/>
                      </a:moveTo>
                      <a:cubicBezTo>
                        <a:pt x="12" y="14"/>
                        <a:pt x="12" y="14"/>
                        <a:pt x="12" y="14"/>
                      </a:cubicBezTo>
                      <a:cubicBezTo>
                        <a:pt x="10" y="15"/>
                        <a:pt x="10" y="15"/>
                        <a:pt x="10" y="15"/>
                      </a:cubicBezTo>
                      <a:cubicBezTo>
                        <a:pt x="10" y="20"/>
                        <a:pt x="10" y="20"/>
                        <a:pt x="10" y="20"/>
                      </a:cubicBezTo>
                      <a:cubicBezTo>
                        <a:pt x="13" y="19"/>
                        <a:pt x="13" y="19"/>
                        <a:pt x="13" y="19"/>
                      </a:cubicBezTo>
                      <a:cubicBezTo>
                        <a:pt x="14" y="26"/>
                        <a:pt x="14" y="26"/>
                        <a:pt x="14" y="26"/>
                      </a:cubicBezTo>
                      <a:cubicBezTo>
                        <a:pt x="14" y="26"/>
                        <a:pt x="14" y="26"/>
                        <a:pt x="14" y="26"/>
                      </a:cubicBezTo>
                      <a:cubicBezTo>
                        <a:pt x="10" y="27"/>
                        <a:pt x="10" y="27"/>
                        <a:pt x="10" y="27"/>
                      </a:cubicBezTo>
                      <a:cubicBezTo>
                        <a:pt x="10" y="32"/>
                        <a:pt x="10" y="32"/>
                        <a:pt x="10" y="32"/>
                      </a:cubicBezTo>
                      <a:cubicBezTo>
                        <a:pt x="16" y="31"/>
                        <a:pt x="16" y="31"/>
                        <a:pt x="16" y="31"/>
                      </a:cubicBezTo>
                      <a:cubicBezTo>
                        <a:pt x="16" y="32"/>
                        <a:pt x="16" y="32"/>
                        <a:pt x="16" y="32"/>
                      </a:cubicBezTo>
                      <a:cubicBezTo>
                        <a:pt x="16" y="12"/>
                        <a:pt x="16" y="12"/>
                        <a:pt x="16" y="12"/>
                      </a:cubicBezTo>
                      <a:cubicBezTo>
                        <a:pt x="16" y="11"/>
                        <a:pt x="16" y="11"/>
                        <a:pt x="16" y="11"/>
                      </a:cubicBezTo>
                      <a:cubicBezTo>
                        <a:pt x="11" y="12"/>
                        <a:pt x="11" y="12"/>
                        <a:pt x="11" y="12"/>
                      </a:cubicBezTo>
                      <a:close/>
                      <a:moveTo>
                        <a:pt x="10" y="56"/>
                      </a:moveTo>
                      <a:cubicBezTo>
                        <a:pt x="16" y="78"/>
                        <a:pt x="16" y="78"/>
                        <a:pt x="16" y="78"/>
                      </a:cubicBezTo>
                      <a:cubicBezTo>
                        <a:pt x="16" y="78"/>
                        <a:pt x="16" y="78"/>
                        <a:pt x="16" y="78"/>
                      </a:cubicBezTo>
                      <a:cubicBezTo>
                        <a:pt x="16" y="61"/>
                        <a:pt x="16" y="61"/>
                        <a:pt x="16" y="61"/>
                      </a:cubicBezTo>
                      <a:cubicBezTo>
                        <a:pt x="15" y="55"/>
                        <a:pt x="15" y="55"/>
                        <a:pt x="15" y="55"/>
                      </a:cubicBezTo>
                      <a:cubicBezTo>
                        <a:pt x="16" y="55"/>
                        <a:pt x="16" y="55"/>
                        <a:pt x="16" y="55"/>
                      </a:cubicBezTo>
                      <a:cubicBezTo>
                        <a:pt x="16" y="50"/>
                        <a:pt x="16" y="50"/>
                        <a:pt x="16" y="50"/>
                      </a:cubicBezTo>
                      <a:cubicBezTo>
                        <a:pt x="13" y="50"/>
                        <a:pt x="13" y="50"/>
                        <a:pt x="13" y="50"/>
                      </a:cubicBezTo>
                      <a:cubicBezTo>
                        <a:pt x="12" y="44"/>
                        <a:pt x="12" y="44"/>
                        <a:pt x="12" y="44"/>
                      </a:cubicBezTo>
                      <a:cubicBezTo>
                        <a:pt x="16" y="43"/>
                        <a:pt x="16" y="43"/>
                        <a:pt x="16" y="43"/>
                      </a:cubicBezTo>
                      <a:cubicBezTo>
                        <a:pt x="16" y="37"/>
                        <a:pt x="16" y="37"/>
                        <a:pt x="16" y="37"/>
                      </a:cubicBezTo>
                      <a:cubicBezTo>
                        <a:pt x="10" y="39"/>
                        <a:pt x="10" y="39"/>
                        <a:pt x="10" y="39"/>
                      </a:cubicBezTo>
                      <a:cubicBezTo>
                        <a:pt x="10" y="38"/>
                        <a:pt x="10" y="38"/>
                        <a:pt x="10" y="38"/>
                      </a:cubicBezTo>
                      <a:lnTo>
                        <a:pt x="10" y="56"/>
                      </a:lnTo>
                      <a:close/>
                      <a:moveTo>
                        <a:pt x="10" y="15"/>
                      </a:moveTo>
                      <a:cubicBezTo>
                        <a:pt x="5" y="16"/>
                        <a:pt x="5" y="16"/>
                        <a:pt x="5" y="16"/>
                      </a:cubicBezTo>
                      <a:cubicBezTo>
                        <a:pt x="4" y="14"/>
                        <a:pt x="4" y="14"/>
                        <a:pt x="4" y="14"/>
                      </a:cubicBezTo>
                      <a:cubicBezTo>
                        <a:pt x="0" y="15"/>
                        <a:pt x="0" y="15"/>
                        <a:pt x="0" y="15"/>
                      </a:cubicBezTo>
                      <a:cubicBezTo>
                        <a:pt x="10" y="56"/>
                        <a:pt x="10" y="56"/>
                        <a:pt x="10" y="56"/>
                      </a:cubicBezTo>
                      <a:cubicBezTo>
                        <a:pt x="10" y="38"/>
                        <a:pt x="10" y="38"/>
                        <a:pt x="10" y="38"/>
                      </a:cubicBezTo>
                      <a:cubicBezTo>
                        <a:pt x="9" y="33"/>
                        <a:pt x="9" y="33"/>
                        <a:pt x="9" y="33"/>
                      </a:cubicBezTo>
                      <a:cubicBezTo>
                        <a:pt x="10" y="32"/>
                        <a:pt x="10" y="32"/>
                        <a:pt x="10" y="32"/>
                      </a:cubicBezTo>
                      <a:cubicBezTo>
                        <a:pt x="10" y="27"/>
                        <a:pt x="10" y="27"/>
                        <a:pt x="10" y="27"/>
                      </a:cubicBezTo>
                      <a:cubicBezTo>
                        <a:pt x="8" y="27"/>
                        <a:pt x="8" y="27"/>
                        <a:pt x="8" y="27"/>
                      </a:cubicBezTo>
                      <a:cubicBezTo>
                        <a:pt x="6" y="21"/>
                        <a:pt x="6" y="21"/>
                        <a:pt x="6" y="21"/>
                      </a:cubicBezTo>
                      <a:cubicBezTo>
                        <a:pt x="10" y="20"/>
                        <a:pt x="10" y="20"/>
                        <a:pt x="10" y="20"/>
                      </a:cubicBezTo>
                      <a:lnTo>
                        <a:pt x="10" y="15"/>
                      </a:ln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176" name="Freeform: Shape 225"/>
                <p:cNvSpPr/>
                <p:nvPr/>
              </p:nvSpPr>
              <p:spPr bwMode="auto">
                <a:xfrm>
                  <a:off x="4397674" y="3767441"/>
                  <a:ext cx="283070" cy="207095"/>
                </a:xfrm>
                <a:custGeom>
                  <a:gdLst>
                    <a:gd name="T0" fmla="*/ 16 w 64"/>
                    <a:gd name="T1" fmla="*/ 46 h 47"/>
                    <a:gd name="T2" fmla="*/ 16 w 64"/>
                    <a:gd name="T3" fmla="*/ 16 h 47"/>
                    <a:gd name="T4" fmla="*/ 56 w 64"/>
                    <a:gd name="T5" fmla="*/ 16 h 47"/>
                    <a:gd name="T6" fmla="*/ 56 w 64"/>
                    <a:gd name="T7" fmla="*/ 45 h 47"/>
                    <a:gd name="T8" fmla="*/ 51 w 64"/>
                    <a:gd name="T9" fmla="*/ 44 h 47"/>
                    <a:gd name="T10" fmla="*/ 43 w 64"/>
                    <a:gd name="T11" fmla="*/ 47 h 47"/>
                    <a:gd name="T12" fmla="*/ 64 w 64"/>
                    <a:gd name="T13" fmla="*/ 46 h 47"/>
                    <a:gd name="T14" fmla="*/ 64 w 64"/>
                    <a:gd name="T15" fmla="*/ 16 h 47"/>
                    <a:gd name="T16" fmla="*/ 64 w 64"/>
                    <a:gd name="T17" fmla="*/ 0 h 47"/>
                    <a:gd name="T18" fmla="*/ 56 w 64"/>
                    <a:gd name="T19" fmla="*/ 0 h 47"/>
                    <a:gd name="T20" fmla="*/ 16 w 64"/>
                    <a:gd name="T21" fmla="*/ 0 h 47"/>
                    <a:gd name="T22" fmla="*/ 8 w 64"/>
                    <a:gd name="T23" fmla="*/ 0 h 47"/>
                    <a:gd name="T24" fmla="*/ 8 w 64"/>
                    <a:gd name="T25" fmla="*/ 16 h 47"/>
                    <a:gd name="T26" fmla="*/ 8 w 64"/>
                    <a:gd name="T27" fmla="*/ 45 h 47"/>
                    <a:gd name="T28" fmla="*/ 3 w 64"/>
                    <a:gd name="T29" fmla="*/ 44 h 47"/>
                    <a:gd name="T30" fmla="*/ 0 w 64"/>
                    <a:gd name="T31" fmla="*/ 44 h 47"/>
                    <a:gd name="T32" fmla="*/ 16 w 64"/>
                    <a:gd name="T33" fmla="*/ 46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47">
                      <a:moveTo>
                        <a:pt x="16" y="46"/>
                      </a:moveTo>
                      <a:cubicBezTo>
                        <a:pt x="16" y="16"/>
                        <a:pt x="16" y="16"/>
                        <a:pt x="16" y="16"/>
                      </a:cubicBezTo>
                      <a:cubicBezTo>
                        <a:pt x="56" y="16"/>
                        <a:pt x="56" y="16"/>
                        <a:pt x="56" y="16"/>
                      </a:cubicBezTo>
                      <a:cubicBezTo>
                        <a:pt x="56" y="45"/>
                        <a:pt x="56" y="45"/>
                        <a:pt x="56" y="45"/>
                      </a:cubicBezTo>
                      <a:cubicBezTo>
                        <a:pt x="54" y="44"/>
                        <a:pt x="53" y="44"/>
                        <a:pt x="51" y="44"/>
                      </a:cubicBezTo>
                      <a:cubicBezTo>
                        <a:pt x="48" y="44"/>
                        <a:pt x="45" y="45"/>
                        <a:pt x="43" y="47"/>
                      </a:cubicBezTo>
                      <a:cubicBezTo>
                        <a:pt x="50" y="47"/>
                        <a:pt x="57" y="47"/>
                        <a:pt x="64" y="46"/>
                      </a:cubicBezTo>
                      <a:cubicBezTo>
                        <a:pt x="64" y="16"/>
                        <a:pt x="64" y="16"/>
                        <a:pt x="64" y="16"/>
                      </a:cubicBezTo>
                      <a:cubicBezTo>
                        <a:pt x="64" y="0"/>
                        <a:pt x="64" y="0"/>
                        <a:pt x="64" y="0"/>
                      </a:cubicBezTo>
                      <a:cubicBezTo>
                        <a:pt x="56" y="0"/>
                        <a:pt x="56" y="0"/>
                        <a:pt x="56" y="0"/>
                      </a:cubicBezTo>
                      <a:cubicBezTo>
                        <a:pt x="16" y="0"/>
                        <a:pt x="16" y="0"/>
                        <a:pt x="16" y="0"/>
                      </a:cubicBezTo>
                      <a:cubicBezTo>
                        <a:pt x="8" y="0"/>
                        <a:pt x="8" y="0"/>
                        <a:pt x="8" y="0"/>
                      </a:cubicBezTo>
                      <a:cubicBezTo>
                        <a:pt x="8" y="16"/>
                        <a:pt x="8" y="16"/>
                        <a:pt x="8" y="16"/>
                      </a:cubicBezTo>
                      <a:cubicBezTo>
                        <a:pt x="8" y="45"/>
                        <a:pt x="8" y="45"/>
                        <a:pt x="8" y="45"/>
                      </a:cubicBezTo>
                      <a:cubicBezTo>
                        <a:pt x="6" y="44"/>
                        <a:pt x="5" y="44"/>
                        <a:pt x="3" y="44"/>
                      </a:cubicBezTo>
                      <a:cubicBezTo>
                        <a:pt x="2" y="44"/>
                        <a:pt x="1" y="44"/>
                        <a:pt x="0" y="44"/>
                      </a:cubicBezTo>
                      <a:cubicBezTo>
                        <a:pt x="5" y="45"/>
                        <a:pt x="10" y="46"/>
                        <a:pt x="16" y="46"/>
                      </a:cubicBez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177" name="Freeform: Shape 226"/>
                <p:cNvSpPr/>
                <p:nvPr/>
              </p:nvSpPr>
              <p:spPr bwMode="auto">
                <a:xfrm>
                  <a:off x="5333889" y="1660957"/>
                  <a:ext cx="273267" cy="159304"/>
                </a:xfrm>
                <a:custGeom>
                  <a:gdLst>
                    <a:gd name="T0" fmla="*/ 35 w 62"/>
                    <a:gd name="T1" fmla="*/ 0 h 36"/>
                    <a:gd name="T2" fmla="*/ 35 w 62"/>
                    <a:gd name="T3" fmla="*/ 6 h 36"/>
                    <a:gd name="T4" fmla="*/ 0 w 62"/>
                    <a:gd name="T5" fmla="*/ 36 h 36"/>
                    <a:gd name="T6" fmla="*/ 35 w 62"/>
                    <a:gd name="T7" fmla="*/ 29 h 36"/>
                    <a:gd name="T8" fmla="*/ 35 w 62"/>
                    <a:gd name="T9" fmla="*/ 36 h 36"/>
                    <a:gd name="T10" fmla="*/ 62 w 62"/>
                    <a:gd name="T11" fmla="*/ 18 h 36"/>
                    <a:gd name="T12" fmla="*/ 35 w 62"/>
                    <a:gd name="T13" fmla="*/ 0 h 36"/>
                  </a:gdLst>
                  <a:cxnLst>
                    <a:cxn ang="0">
                      <a:pos x="T0" y="T1"/>
                    </a:cxn>
                    <a:cxn ang="0">
                      <a:pos x="T2" y="T3"/>
                    </a:cxn>
                    <a:cxn ang="0">
                      <a:pos x="T4" y="T5"/>
                    </a:cxn>
                    <a:cxn ang="0">
                      <a:pos x="T6" y="T7"/>
                    </a:cxn>
                    <a:cxn ang="0">
                      <a:pos x="T8" y="T9"/>
                    </a:cxn>
                    <a:cxn ang="0">
                      <a:pos x="T10" y="T11"/>
                    </a:cxn>
                    <a:cxn ang="0">
                      <a:pos x="T12" y="T13"/>
                    </a:cxn>
                  </a:cxnLst>
                  <a:rect l="0" t="0" r="r" b="b"/>
                  <a:pathLst>
                    <a:path w="62" h="36">
                      <a:moveTo>
                        <a:pt x="35" y="0"/>
                      </a:moveTo>
                      <a:cubicBezTo>
                        <a:pt x="35" y="6"/>
                        <a:pt x="35" y="6"/>
                        <a:pt x="35" y="6"/>
                      </a:cubicBezTo>
                      <a:cubicBezTo>
                        <a:pt x="4" y="6"/>
                        <a:pt x="0" y="36"/>
                        <a:pt x="0" y="36"/>
                      </a:cubicBezTo>
                      <a:cubicBezTo>
                        <a:pt x="0" y="36"/>
                        <a:pt x="10" y="29"/>
                        <a:pt x="35" y="29"/>
                      </a:cubicBezTo>
                      <a:cubicBezTo>
                        <a:pt x="35" y="36"/>
                        <a:pt x="35" y="36"/>
                        <a:pt x="35" y="36"/>
                      </a:cubicBezTo>
                      <a:cubicBezTo>
                        <a:pt x="62" y="18"/>
                        <a:pt x="62" y="18"/>
                        <a:pt x="62" y="18"/>
                      </a:cubicBezTo>
                      <a:lnTo>
                        <a:pt x="35" y="0"/>
                      </a:ln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178" name="Freeform: Shape 227"/>
                <p:cNvSpPr/>
                <p:nvPr/>
              </p:nvSpPr>
              <p:spPr bwMode="auto">
                <a:xfrm>
                  <a:off x="5306930" y="1801879"/>
                  <a:ext cx="269591" cy="159304"/>
                </a:xfrm>
                <a:custGeom>
                  <a:gdLst>
                    <a:gd name="T0" fmla="*/ 27 w 61"/>
                    <a:gd name="T1" fmla="*/ 36 h 36"/>
                    <a:gd name="T2" fmla="*/ 27 w 61"/>
                    <a:gd name="T3" fmla="*/ 30 h 36"/>
                    <a:gd name="T4" fmla="*/ 61 w 61"/>
                    <a:gd name="T5" fmla="*/ 0 h 36"/>
                    <a:gd name="T6" fmla="*/ 27 w 61"/>
                    <a:gd name="T7" fmla="*/ 7 h 36"/>
                    <a:gd name="T8" fmla="*/ 27 w 61"/>
                    <a:gd name="T9" fmla="*/ 1 h 36"/>
                    <a:gd name="T10" fmla="*/ 0 w 61"/>
                    <a:gd name="T11" fmla="*/ 19 h 36"/>
                    <a:gd name="T12" fmla="*/ 27 w 61"/>
                    <a:gd name="T13" fmla="*/ 36 h 36"/>
                  </a:gdLst>
                  <a:cxnLst>
                    <a:cxn ang="0">
                      <a:pos x="T0" y="T1"/>
                    </a:cxn>
                    <a:cxn ang="0">
                      <a:pos x="T2" y="T3"/>
                    </a:cxn>
                    <a:cxn ang="0">
                      <a:pos x="T4" y="T5"/>
                    </a:cxn>
                    <a:cxn ang="0">
                      <a:pos x="T6" y="T7"/>
                    </a:cxn>
                    <a:cxn ang="0">
                      <a:pos x="T8" y="T9"/>
                    </a:cxn>
                    <a:cxn ang="0">
                      <a:pos x="T10" y="T11"/>
                    </a:cxn>
                    <a:cxn ang="0">
                      <a:pos x="T12" y="T13"/>
                    </a:cxn>
                  </a:cxnLst>
                  <a:rect l="0" t="0" r="r" b="b"/>
                  <a:pathLst>
                    <a:path w="61" h="36">
                      <a:moveTo>
                        <a:pt x="27" y="36"/>
                      </a:moveTo>
                      <a:cubicBezTo>
                        <a:pt x="27" y="30"/>
                        <a:pt x="27" y="30"/>
                        <a:pt x="27" y="30"/>
                      </a:cubicBezTo>
                      <a:cubicBezTo>
                        <a:pt x="58" y="30"/>
                        <a:pt x="61" y="0"/>
                        <a:pt x="61" y="0"/>
                      </a:cubicBezTo>
                      <a:cubicBezTo>
                        <a:pt x="61" y="0"/>
                        <a:pt x="52" y="7"/>
                        <a:pt x="27" y="7"/>
                      </a:cubicBezTo>
                      <a:cubicBezTo>
                        <a:pt x="27" y="1"/>
                        <a:pt x="27" y="1"/>
                        <a:pt x="27" y="1"/>
                      </a:cubicBezTo>
                      <a:cubicBezTo>
                        <a:pt x="0" y="19"/>
                        <a:pt x="0" y="19"/>
                        <a:pt x="0" y="19"/>
                      </a:cubicBezTo>
                      <a:lnTo>
                        <a:pt x="27" y="36"/>
                      </a:ln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179" name="Freeform: Shape 228"/>
                <p:cNvSpPr/>
                <p:nvPr/>
              </p:nvSpPr>
              <p:spPr bwMode="auto">
                <a:xfrm>
                  <a:off x="5885324" y="2977050"/>
                  <a:ext cx="4902" cy="8578"/>
                </a:xfrm>
                <a:custGeom>
                  <a:gdLst>
                    <a:gd name="T0" fmla="*/ 0 w 1"/>
                    <a:gd name="T1" fmla="*/ 0 h 2"/>
                    <a:gd name="T2" fmla="*/ 1 w 1"/>
                    <a:gd name="T3" fmla="*/ 2 h 2"/>
                    <a:gd name="T4" fmla="*/ 1 w 1"/>
                    <a:gd name="T5" fmla="*/ 0 h 2"/>
                    <a:gd name="T6" fmla="*/ 0 w 1"/>
                    <a:gd name="T7" fmla="*/ 0 h 2"/>
                  </a:gdLst>
                  <a:cxnLst>
                    <a:cxn ang="0">
                      <a:pos x="T0" y="T1"/>
                    </a:cxn>
                    <a:cxn ang="0">
                      <a:pos x="T2" y="T3"/>
                    </a:cxn>
                    <a:cxn ang="0">
                      <a:pos x="T4" y="T5"/>
                    </a:cxn>
                    <a:cxn ang="0">
                      <a:pos x="T6" y="T7"/>
                    </a:cxn>
                  </a:cxnLst>
                  <a:rect l="0" t="0" r="r" b="b"/>
                  <a:pathLst>
                    <a:path w="1" h="2">
                      <a:moveTo>
                        <a:pt x="0" y="0"/>
                      </a:moveTo>
                      <a:cubicBezTo>
                        <a:pt x="0" y="1"/>
                        <a:pt x="1" y="2"/>
                        <a:pt x="1" y="2"/>
                      </a:cubicBezTo>
                      <a:cubicBezTo>
                        <a:pt x="1" y="2"/>
                        <a:pt x="1" y="1"/>
                        <a:pt x="1" y="0"/>
                      </a:cubicBezTo>
                      <a:lnTo>
                        <a:pt x="0" y="0"/>
                      </a:lnTo>
                      <a:close/>
                    </a:path>
                  </a:pathLst>
                </a:custGeom>
                <a:solidFill>
                  <a:srgbClr val="497193"/>
                </a:solidFill>
                <a:ln>
                  <a:noFill/>
                </a:ln>
              </p:spPr>
              <p:txBody>
                <a:bodyPr anchor="ctr"/>
                <a:lstStyle/>
                <a:p>
                  <a:pPr algn="ctr"/>
                  <a:endParaRPr>
                    <a:ea typeface="微软雅黑" panose="020b0503020204020204" pitchFamily="34" charset="-122"/>
                  </a:endParaRPr>
                </a:p>
              </p:txBody>
            </p:sp>
            <p:sp>
              <p:nvSpPr>
                <p:cNvPr id="180" name="Freeform: Shape 229"/>
                <p:cNvSpPr/>
                <p:nvPr/>
              </p:nvSpPr>
              <p:spPr bwMode="auto">
                <a:xfrm>
                  <a:off x="5885324" y="2880242"/>
                  <a:ext cx="26959" cy="79652"/>
                </a:xfrm>
                <a:custGeom>
                  <a:gdLst>
                    <a:gd name="T0" fmla="*/ 6 w 6"/>
                    <a:gd name="T1" fmla="*/ 0 h 18"/>
                    <a:gd name="T2" fmla="*/ 0 w 6"/>
                    <a:gd name="T3" fmla="*/ 18 h 18"/>
                    <a:gd name="T4" fmla="*/ 2 w 6"/>
                    <a:gd name="T5" fmla="*/ 18 h 18"/>
                    <a:gd name="T6" fmla="*/ 6 w 6"/>
                    <a:gd name="T7" fmla="*/ 1 h 18"/>
                    <a:gd name="T8" fmla="*/ 6 w 6"/>
                    <a:gd name="T9" fmla="*/ 0 h 18"/>
                  </a:gdLst>
                  <a:cxnLst>
                    <a:cxn ang="0">
                      <a:pos x="T0" y="T1"/>
                    </a:cxn>
                    <a:cxn ang="0">
                      <a:pos x="T2" y="T3"/>
                    </a:cxn>
                    <a:cxn ang="0">
                      <a:pos x="T4" y="T5"/>
                    </a:cxn>
                    <a:cxn ang="0">
                      <a:pos x="T6" y="T7"/>
                    </a:cxn>
                    <a:cxn ang="0">
                      <a:pos x="T8" y="T9"/>
                    </a:cxn>
                  </a:cxnLst>
                  <a:rect l="0" t="0" r="r" b="b"/>
                  <a:pathLst>
                    <a:path w="6" h="18">
                      <a:moveTo>
                        <a:pt x="6" y="0"/>
                      </a:moveTo>
                      <a:cubicBezTo>
                        <a:pt x="3" y="5"/>
                        <a:pt x="1" y="11"/>
                        <a:pt x="0" y="18"/>
                      </a:cubicBezTo>
                      <a:cubicBezTo>
                        <a:pt x="2" y="18"/>
                        <a:pt x="2" y="18"/>
                        <a:pt x="2" y="18"/>
                      </a:cubicBezTo>
                      <a:cubicBezTo>
                        <a:pt x="4" y="12"/>
                        <a:pt x="5" y="7"/>
                        <a:pt x="6" y="1"/>
                      </a:cubicBezTo>
                      <a:cubicBezTo>
                        <a:pt x="6" y="1"/>
                        <a:pt x="6" y="0"/>
                        <a:pt x="6" y="0"/>
                      </a:cubicBezTo>
                      <a:close/>
                    </a:path>
                  </a:pathLst>
                </a:custGeom>
                <a:solidFill>
                  <a:srgbClr val="497193"/>
                </a:solidFill>
                <a:ln>
                  <a:noFill/>
                </a:ln>
              </p:spPr>
              <p:txBody>
                <a:bodyPr anchor="ctr"/>
                <a:lstStyle/>
                <a:p>
                  <a:pPr algn="ctr"/>
                  <a:endParaRPr>
                    <a:ea typeface="微软雅黑" panose="020b0503020204020204" pitchFamily="34" charset="-122"/>
                  </a:endParaRPr>
                </a:p>
              </p:txBody>
            </p:sp>
            <p:sp>
              <p:nvSpPr>
                <p:cNvPr id="181" name="Freeform: Shape 230"/>
                <p:cNvSpPr/>
                <p:nvPr/>
              </p:nvSpPr>
              <p:spPr bwMode="auto">
                <a:xfrm>
                  <a:off x="5841210" y="2848382"/>
                  <a:ext cx="53918" cy="111513"/>
                </a:xfrm>
                <a:custGeom>
                  <a:gdLst>
                    <a:gd name="T0" fmla="*/ 0 w 12"/>
                    <a:gd name="T1" fmla="*/ 0 h 25"/>
                    <a:gd name="T2" fmla="*/ 0 w 12"/>
                    <a:gd name="T3" fmla="*/ 25 h 25"/>
                    <a:gd name="T4" fmla="*/ 6 w 12"/>
                    <a:gd name="T5" fmla="*/ 25 h 25"/>
                    <a:gd name="T6" fmla="*/ 12 w 12"/>
                    <a:gd name="T7" fmla="*/ 4 h 25"/>
                    <a:gd name="T8" fmla="*/ 0 w 12"/>
                    <a:gd name="T9" fmla="*/ 0 h 25"/>
                  </a:gdLst>
                  <a:cxnLst>
                    <a:cxn ang="0">
                      <a:pos x="T0" y="T1"/>
                    </a:cxn>
                    <a:cxn ang="0">
                      <a:pos x="T2" y="T3"/>
                    </a:cxn>
                    <a:cxn ang="0">
                      <a:pos x="T4" y="T5"/>
                    </a:cxn>
                    <a:cxn ang="0">
                      <a:pos x="T6" y="T7"/>
                    </a:cxn>
                    <a:cxn ang="0">
                      <a:pos x="T8" y="T9"/>
                    </a:cxn>
                  </a:cxnLst>
                  <a:rect l="0" t="0" r="r" b="b"/>
                  <a:pathLst>
                    <a:path w="12" h="25">
                      <a:moveTo>
                        <a:pt x="0" y="0"/>
                      </a:moveTo>
                      <a:cubicBezTo>
                        <a:pt x="0" y="25"/>
                        <a:pt x="0" y="25"/>
                        <a:pt x="0" y="25"/>
                      </a:cubicBezTo>
                      <a:cubicBezTo>
                        <a:pt x="6" y="25"/>
                        <a:pt x="6" y="25"/>
                        <a:pt x="6" y="25"/>
                      </a:cubicBezTo>
                      <a:cubicBezTo>
                        <a:pt x="6" y="17"/>
                        <a:pt x="9" y="10"/>
                        <a:pt x="12" y="4"/>
                      </a:cubicBezTo>
                      <a:cubicBezTo>
                        <a:pt x="9" y="2"/>
                        <a:pt x="4" y="1"/>
                        <a:pt x="0" y="0"/>
                      </a:cubicBez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182" name="Freeform: Shape 231"/>
                <p:cNvSpPr/>
                <p:nvPr/>
              </p:nvSpPr>
              <p:spPr bwMode="auto">
                <a:xfrm>
                  <a:off x="5766459" y="2977050"/>
                  <a:ext cx="52693" cy="110287"/>
                </a:xfrm>
                <a:custGeom>
                  <a:gdLst>
                    <a:gd name="T0" fmla="*/ 12 w 12"/>
                    <a:gd name="T1" fmla="*/ 25 h 25"/>
                    <a:gd name="T2" fmla="*/ 12 w 12"/>
                    <a:gd name="T3" fmla="*/ 0 h 25"/>
                    <a:gd name="T4" fmla="*/ 6 w 12"/>
                    <a:gd name="T5" fmla="*/ 0 h 25"/>
                    <a:gd name="T6" fmla="*/ 0 w 12"/>
                    <a:gd name="T7" fmla="*/ 21 h 25"/>
                    <a:gd name="T8" fmla="*/ 12 w 12"/>
                    <a:gd name="T9" fmla="*/ 25 h 25"/>
                  </a:gdLst>
                  <a:cxnLst>
                    <a:cxn ang="0">
                      <a:pos x="T0" y="T1"/>
                    </a:cxn>
                    <a:cxn ang="0">
                      <a:pos x="T2" y="T3"/>
                    </a:cxn>
                    <a:cxn ang="0">
                      <a:pos x="T4" y="T5"/>
                    </a:cxn>
                    <a:cxn ang="0">
                      <a:pos x="T6" y="T7"/>
                    </a:cxn>
                    <a:cxn ang="0">
                      <a:pos x="T8" y="T9"/>
                    </a:cxn>
                  </a:cxnLst>
                  <a:rect l="0" t="0" r="r" b="b"/>
                  <a:pathLst>
                    <a:path w="12" h="25">
                      <a:moveTo>
                        <a:pt x="12" y="25"/>
                      </a:moveTo>
                      <a:cubicBezTo>
                        <a:pt x="12" y="0"/>
                        <a:pt x="12" y="0"/>
                        <a:pt x="12" y="0"/>
                      </a:cubicBezTo>
                      <a:cubicBezTo>
                        <a:pt x="6" y="0"/>
                        <a:pt x="6" y="0"/>
                        <a:pt x="6" y="0"/>
                      </a:cubicBezTo>
                      <a:cubicBezTo>
                        <a:pt x="6" y="9"/>
                        <a:pt x="3" y="16"/>
                        <a:pt x="0" y="21"/>
                      </a:cubicBezTo>
                      <a:cubicBezTo>
                        <a:pt x="3" y="23"/>
                        <a:pt x="8" y="25"/>
                        <a:pt x="12" y="25"/>
                      </a:cubicBez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183" name="Freeform: Shape 232"/>
                <p:cNvSpPr/>
                <p:nvPr/>
              </p:nvSpPr>
              <p:spPr bwMode="auto">
                <a:xfrm>
                  <a:off x="5766459" y="2848382"/>
                  <a:ext cx="52693" cy="111513"/>
                </a:xfrm>
                <a:custGeom>
                  <a:gdLst>
                    <a:gd name="T0" fmla="*/ 6 w 12"/>
                    <a:gd name="T1" fmla="*/ 25 h 25"/>
                    <a:gd name="T2" fmla="*/ 12 w 12"/>
                    <a:gd name="T3" fmla="*/ 25 h 25"/>
                    <a:gd name="T4" fmla="*/ 12 w 12"/>
                    <a:gd name="T5" fmla="*/ 0 h 25"/>
                    <a:gd name="T6" fmla="*/ 0 w 12"/>
                    <a:gd name="T7" fmla="*/ 5 h 25"/>
                    <a:gd name="T8" fmla="*/ 6 w 12"/>
                    <a:gd name="T9" fmla="*/ 25 h 25"/>
                  </a:gdLst>
                  <a:cxnLst>
                    <a:cxn ang="0">
                      <a:pos x="T0" y="T1"/>
                    </a:cxn>
                    <a:cxn ang="0">
                      <a:pos x="T2" y="T3"/>
                    </a:cxn>
                    <a:cxn ang="0">
                      <a:pos x="T4" y="T5"/>
                    </a:cxn>
                    <a:cxn ang="0">
                      <a:pos x="T6" y="T7"/>
                    </a:cxn>
                    <a:cxn ang="0">
                      <a:pos x="T8" y="T9"/>
                    </a:cxn>
                  </a:cxnLst>
                  <a:rect l="0" t="0" r="r" b="b"/>
                  <a:pathLst>
                    <a:path w="12" h="25">
                      <a:moveTo>
                        <a:pt x="6" y="25"/>
                      </a:moveTo>
                      <a:cubicBezTo>
                        <a:pt x="12" y="25"/>
                        <a:pt x="12" y="25"/>
                        <a:pt x="12" y="25"/>
                      </a:cubicBezTo>
                      <a:cubicBezTo>
                        <a:pt x="12" y="0"/>
                        <a:pt x="12" y="0"/>
                        <a:pt x="12" y="0"/>
                      </a:cubicBezTo>
                      <a:cubicBezTo>
                        <a:pt x="8" y="1"/>
                        <a:pt x="3" y="2"/>
                        <a:pt x="0" y="5"/>
                      </a:cubicBezTo>
                      <a:cubicBezTo>
                        <a:pt x="3" y="10"/>
                        <a:pt x="6" y="17"/>
                        <a:pt x="6" y="25"/>
                      </a:cubicBez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184" name="Freeform: Shape 233"/>
                <p:cNvSpPr/>
                <p:nvPr/>
              </p:nvSpPr>
              <p:spPr bwMode="auto">
                <a:xfrm>
                  <a:off x="5713767" y="2977050"/>
                  <a:ext cx="61271" cy="79652"/>
                </a:xfrm>
                <a:custGeom>
                  <a:gdLst>
                    <a:gd name="T0" fmla="*/ 8 w 14"/>
                    <a:gd name="T1" fmla="*/ 18 h 18"/>
                    <a:gd name="T2" fmla="*/ 14 w 14"/>
                    <a:gd name="T3" fmla="*/ 0 h 18"/>
                    <a:gd name="T4" fmla="*/ 0 w 14"/>
                    <a:gd name="T5" fmla="*/ 0 h 18"/>
                    <a:gd name="T6" fmla="*/ 8 w 14"/>
                    <a:gd name="T7" fmla="*/ 18 h 18"/>
                  </a:gdLst>
                  <a:cxnLst>
                    <a:cxn ang="0">
                      <a:pos x="T0" y="T1"/>
                    </a:cxn>
                    <a:cxn ang="0">
                      <a:pos x="T2" y="T3"/>
                    </a:cxn>
                    <a:cxn ang="0">
                      <a:pos x="T4" y="T5"/>
                    </a:cxn>
                    <a:cxn ang="0">
                      <a:pos x="T6" y="T7"/>
                    </a:cxn>
                  </a:cxnLst>
                  <a:rect l="0" t="0" r="r" b="b"/>
                  <a:pathLst>
                    <a:path w="14" h="18">
                      <a:moveTo>
                        <a:pt x="8" y="18"/>
                      </a:moveTo>
                      <a:cubicBezTo>
                        <a:pt x="11" y="14"/>
                        <a:pt x="13" y="7"/>
                        <a:pt x="14" y="0"/>
                      </a:cubicBezTo>
                      <a:cubicBezTo>
                        <a:pt x="0" y="0"/>
                        <a:pt x="0" y="0"/>
                        <a:pt x="0" y="0"/>
                      </a:cubicBezTo>
                      <a:cubicBezTo>
                        <a:pt x="0" y="7"/>
                        <a:pt x="3" y="13"/>
                        <a:pt x="8" y="18"/>
                      </a:cubicBez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185" name="Freeform: Shape 234"/>
                <p:cNvSpPr/>
                <p:nvPr/>
              </p:nvSpPr>
              <p:spPr bwMode="auto">
                <a:xfrm>
                  <a:off x="5713767" y="2880242"/>
                  <a:ext cx="61271" cy="79652"/>
                </a:xfrm>
                <a:custGeom>
                  <a:gdLst>
                    <a:gd name="T0" fmla="*/ 8 w 14"/>
                    <a:gd name="T1" fmla="*/ 0 h 18"/>
                    <a:gd name="T2" fmla="*/ 0 w 14"/>
                    <a:gd name="T3" fmla="*/ 18 h 18"/>
                    <a:gd name="T4" fmla="*/ 14 w 14"/>
                    <a:gd name="T5" fmla="*/ 18 h 18"/>
                    <a:gd name="T6" fmla="*/ 8 w 14"/>
                    <a:gd name="T7" fmla="*/ 0 h 18"/>
                  </a:gdLst>
                  <a:cxnLst>
                    <a:cxn ang="0">
                      <a:pos x="T0" y="T1"/>
                    </a:cxn>
                    <a:cxn ang="0">
                      <a:pos x="T2" y="T3"/>
                    </a:cxn>
                    <a:cxn ang="0">
                      <a:pos x="T4" y="T5"/>
                    </a:cxn>
                    <a:cxn ang="0">
                      <a:pos x="T6" y="T7"/>
                    </a:cxn>
                  </a:cxnLst>
                  <a:rect l="0" t="0" r="r" b="b"/>
                  <a:pathLst>
                    <a:path w="14" h="18">
                      <a:moveTo>
                        <a:pt x="8" y="0"/>
                      </a:moveTo>
                      <a:cubicBezTo>
                        <a:pt x="3" y="5"/>
                        <a:pt x="0" y="11"/>
                        <a:pt x="0" y="18"/>
                      </a:cubicBezTo>
                      <a:cubicBezTo>
                        <a:pt x="14" y="18"/>
                        <a:pt x="14" y="18"/>
                        <a:pt x="14" y="18"/>
                      </a:cubicBezTo>
                      <a:cubicBezTo>
                        <a:pt x="13" y="11"/>
                        <a:pt x="11" y="5"/>
                        <a:pt x="8" y="0"/>
                      </a:cubicBez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186" name="Freeform: Shape 235"/>
                <p:cNvSpPr/>
                <p:nvPr/>
              </p:nvSpPr>
              <p:spPr bwMode="auto">
                <a:xfrm>
                  <a:off x="5841210" y="2977050"/>
                  <a:ext cx="35537" cy="110287"/>
                </a:xfrm>
                <a:custGeom>
                  <a:gdLst>
                    <a:gd name="T0" fmla="*/ 0 w 8"/>
                    <a:gd name="T1" fmla="*/ 25 h 25"/>
                    <a:gd name="T2" fmla="*/ 3 w 8"/>
                    <a:gd name="T3" fmla="*/ 25 h 25"/>
                    <a:gd name="T4" fmla="*/ 8 w 8"/>
                    <a:gd name="T5" fmla="*/ 11 h 25"/>
                    <a:gd name="T6" fmla="*/ 6 w 8"/>
                    <a:gd name="T7" fmla="*/ 0 h 25"/>
                    <a:gd name="T8" fmla="*/ 0 w 8"/>
                    <a:gd name="T9" fmla="*/ 0 h 25"/>
                    <a:gd name="T10" fmla="*/ 0 w 8"/>
                    <a:gd name="T11" fmla="*/ 25 h 25"/>
                  </a:gdLst>
                  <a:cxnLst>
                    <a:cxn ang="0">
                      <a:pos x="T0" y="T1"/>
                    </a:cxn>
                    <a:cxn ang="0">
                      <a:pos x="T2" y="T3"/>
                    </a:cxn>
                    <a:cxn ang="0">
                      <a:pos x="T4" y="T5"/>
                    </a:cxn>
                    <a:cxn ang="0">
                      <a:pos x="T6" y="T7"/>
                    </a:cxn>
                    <a:cxn ang="0">
                      <a:pos x="T8" y="T9"/>
                    </a:cxn>
                    <a:cxn ang="0">
                      <a:pos x="T10" y="T11"/>
                    </a:cxn>
                  </a:cxnLst>
                  <a:rect l="0" t="0" r="r" b="b"/>
                  <a:pathLst>
                    <a:path w="8" h="25">
                      <a:moveTo>
                        <a:pt x="0" y="25"/>
                      </a:moveTo>
                      <a:cubicBezTo>
                        <a:pt x="1" y="25"/>
                        <a:pt x="2" y="25"/>
                        <a:pt x="3" y="25"/>
                      </a:cubicBezTo>
                      <a:cubicBezTo>
                        <a:pt x="5" y="20"/>
                        <a:pt x="6" y="16"/>
                        <a:pt x="8" y="11"/>
                      </a:cubicBezTo>
                      <a:cubicBezTo>
                        <a:pt x="7" y="8"/>
                        <a:pt x="6" y="4"/>
                        <a:pt x="6" y="0"/>
                      </a:cubicBezTo>
                      <a:cubicBezTo>
                        <a:pt x="0" y="0"/>
                        <a:pt x="0" y="0"/>
                        <a:pt x="0" y="0"/>
                      </a:cubicBezTo>
                      <a:lnTo>
                        <a:pt x="0" y="25"/>
                      </a:ln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187" name="Oval 236"/>
                <p:cNvSpPr/>
                <p:nvPr/>
              </p:nvSpPr>
              <p:spPr bwMode="auto">
                <a:xfrm>
                  <a:off x="4746916" y="3312813"/>
                  <a:ext cx="61271" cy="61271"/>
                </a:xfrm>
                <a:prstGeom prst="ellipse">
                  <a:avLst/>
                </a:prstGeom>
                <a:solidFill>
                  <a:schemeClr val="accent2"/>
                </a:solidFill>
                <a:ln>
                  <a:noFill/>
                </a:ln>
              </p:spPr>
              <p:txBody>
                <a:bodyPr anchor="ctr"/>
                <a:lstStyle/>
                <a:p>
                  <a:pPr algn="ctr"/>
                  <a:endParaRPr>
                    <a:ea typeface="微软雅黑" panose="020b0503020204020204" pitchFamily="34" charset="-122"/>
                  </a:endParaRPr>
                </a:p>
              </p:txBody>
            </p:sp>
            <p:sp>
              <p:nvSpPr>
                <p:cNvPr id="188" name="Freeform: Shape 237"/>
                <p:cNvSpPr/>
                <p:nvPr/>
              </p:nvSpPr>
              <p:spPr bwMode="auto">
                <a:xfrm>
                  <a:off x="4507961" y="3494174"/>
                  <a:ext cx="132345" cy="132345"/>
                </a:xfrm>
                <a:custGeom>
                  <a:gdLst>
                    <a:gd name="T0" fmla="*/ 15 w 30"/>
                    <a:gd name="T1" fmla="*/ 30 h 30"/>
                    <a:gd name="T2" fmla="*/ 30 w 30"/>
                    <a:gd name="T3" fmla="*/ 15 h 30"/>
                    <a:gd name="T4" fmla="*/ 15 w 30"/>
                    <a:gd name="T5" fmla="*/ 0 h 30"/>
                    <a:gd name="T6" fmla="*/ 15 w 30"/>
                    <a:gd name="T7" fmla="*/ 7 h 30"/>
                    <a:gd name="T8" fmla="*/ 23 w 30"/>
                    <a:gd name="T9" fmla="*/ 15 h 30"/>
                    <a:gd name="T10" fmla="*/ 15 w 30"/>
                    <a:gd name="T11" fmla="*/ 23 h 30"/>
                    <a:gd name="T12" fmla="*/ 15 w 30"/>
                    <a:gd name="T13" fmla="*/ 30 h 30"/>
                    <a:gd name="T14" fmla="*/ 15 w 30"/>
                    <a:gd name="T15" fmla="*/ 0 h 30"/>
                    <a:gd name="T16" fmla="*/ 0 w 30"/>
                    <a:gd name="T17" fmla="*/ 15 h 30"/>
                    <a:gd name="T18" fmla="*/ 15 w 30"/>
                    <a:gd name="T19" fmla="*/ 30 h 30"/>
                    <a:gd name="T20" fmla="*/ 15 w 30"/>
                    <a:gd name="T21" fmla="*/ 30 h 30"/>
                    <a:gd name="T22" fmla="*/ 15 w 30"/>
                    <a:gd name="T23" fmla="*/ 23 h 30"/>
                    <a:gd name="T24" fmla="*/ 15 w 30"/>
                    <a:gd name="T25" fmla="*/ 23 h 30"/>
                    <a:gd name="T26" fmla="*/ 15 w 30"/>
                    <a:gd name="T27" fmla="*/ 23 h 30"/>
                    <a:gd name="T28" fmla="*/ 7 w 30"/>
                    <a:gd name="T29" fmla="*/ 15 h 30"/>
                    <a:gd name="T30" fmla="*/ 15 w 30"/>
                    <a:gd name="T31" fmla="*/ 7 h 30"/>
                    <a:gd name="T32" fmla="*/ 15 w 30"/>
                    <a:gd name="T33" fmla="*/ 7 h 30"/>
                    <a:gd name="T34" fmla="*/ 15 w 30"/>
                    <a:gd name="T35" fmla="*/ 0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0">
                      <a:moveTo>
                        <a:pt x="15" y="30"/>
                      </a:moveTo>
                      <a:cubicBezTo>
                        <a:pt x="23" y="30"/>
                        <a:pt x="30" y="23"/>
                        <a:pt x="30" y="15"/>
                      </a:cubicBezTo>
                      <a:cubicBezTo>
                        <a:pt x="30" y="7"/>
                        <a:pt x="23" y="0"/>
                        <a:pt x="15" y="0"/>
                      </a:cubicBezTo>
                      <a:cubicBezTo>
                        <a:pt x="15" y="7"/>
                        <a:pt x="15" y="7"/>
                        <a:pt x="15" y="7"/>
                      </a:cubicBezTo>
                      <a:cubicBezTo>
                        <a:pt x="19" y="7"/>
                        <a:pt x="23" y="10"/>
                        <a:pt x="23" y="15"/>
                      </a:cubicBezTo>
                      <a:cubicBezTo>
                        <a:pt x="23" y="20"/>
                        <a:pt x="19" y="23"/>
                        <a:pt x="15" y="23"/>
                      </a:cubicBezTo>
                      <a:lnTo>
                        <a:pt x="15" y="30"/>
                      </a:lnTo>
                      <a:close/>
                      <a:moveTo>
                        <a:pt x="15" y="0"/>
                      </a:moveTo>
                      <a:cubicBezTo>
                        <a:pt x="7" y="0"/>
                        <a:pt x="0" y="7"/>
                        <a:pt x="0" y="15"/>
                      </a:cubicBezTo>
                      <a:cubicBezTo>
                        <a:pt x="0" y="23"/>
                        <a:pt x="7" y="30"/>
                        <a:pt x="15" y="30"/>
                      </a:cubicBezTo>
                      <a:cubicBezTo>
                        <a:pt x="15" y="30"/>
                        <a:pt x="15" y="30"/>
                        <a:pt x="15" y="30"/>
                      </a:cubicBezTo>
                      <a:cubicBezTo>
                        <a:pt x="15" y="23"/>
                        <a:pt x="15" y="23"/>
                        <a:pt x="15" y="23"/>
                      </a:cubicBezTo>
                      <a:cubicBezTo>
                        <a:pt x="15" y="23"/>
                        <a:pt x="15" y="23"/>
                        <a:pt x="15" y="23"/>
                      </a:cubicBezTo>
                      <a:cubicBezTo>
                        <a:pt x="15" y="23"/>
                        <a:pt x="15" y="23"/>
                        <a:pt x="15" y="23"/>
                      </a:cubicBezTo>
                      <a:cubicBezTo>
                        <a:pt x="10" y="23"/>
                        <a:pt x="7" y="20"/>
                        <a:pt x="7" y="15"/>
                      </a:cubicBezTo>
                      <a:cubicBezTo>
                        <a:pt x="7" y="10"/>
                        <a:pt x="10" y="7"/>
                        <a:pt x="15" y="7"/>
                      </a:cubicBezTo>
                      <a:cubicBezTo>
                        <a:pt x="15" y="7"/>
                        <a:pt x="15" y="7"/>
                        <a:pt x="15" y="7"/>
                      </a:cubicBezTo>
                      <a:cubicBezTo>
                        <a:pt x="15" y="0"/>
                        <a:pt x="15" y="0"/>
                        <a:pt x="15" y="0"/>
                      </a:cubicBez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189" name="Freeform: Shape 238"/>
                <p:cNvSpPr/>
                <p:nvPr/>
              </p:nvSpPr>
              <p:spPr bwMode="auto">
                <a:xfrm>
                  <a:off x="4494481" y="3462313"/>
                  <a:ext cx="159304" cy="57594"/>
                </a:xfrm>
                <a:custGeom>
                  <a:gdLst>
                    <a:gd name="T0" fmla="*/ 3 w 36"/>
                    <a:gd name="T1" fmla="*/ 13 h 13"/>
                    <a:gd name="T2" fmla="*/ 5 w 36"/>
                    <a:gd name="T3" fmla="*/ 12 h 13"/>
                    <a:gd name="T4" fmla="*/ 18 w 36"/>
                    <a:gd name="T5" fmla="*/ 4 h 13"/>
                    <a:gd name="T6" fmla="*/ 31 w 36"/>
                    <a:gd name="T7" fmla="*/ 12 h 13"/>
                    <a:gd name="T8" fmla="*/ 35 w 36"/>
                    <a:gd name="T9" fmla="*/ 12 h 13"/>
                    <a:gd name="T10" fmla="*/ 35 w 36"/>
                    <a:gd name="T11" fmla="*/ 9 h 13"/>
                    <a:gd name="T12" fmla="*/ 18 w 36"/>
                    <a:gd name="T13" fmla="*/ 0 h 13"/>
                    <a:gd name="T14" fmla="*/ 1 w 36"/>
                    <a:gd name="T15" fmla="*/ 9 h 13"/>
                    <a:gd name="T16" fmla="*/ 1 w 36"/>
                    <a:gd name="T17" fmla="*/ 12 h 13"/>
                    <a:gd name="T18" fmla="*/ 3 w 36"/>
                    <a:gd name="T19" fmla="*/ 1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3">
                      <a:moveTo>
                        <a:pt x="3" y="13"/>
                      </a:moveTo>
                      <a:cubicBezTo>
                        <a:pt x="3" y="13"/>
                        <a:pt x="4" y="12"/>
                        <a:pt x="5" y="12"/>
                      </a:cubicBezTo>
                      <a:cubicBezTo>
                        <a:pt x="8" y="7"/>
                        <a:pt x="13" y="4"/>
                        <a:pt x="18" y="4"/>
                      </a:cubicBezTo>
                      <a:cubicBezTo>
                        <a:pt x="23" y="4"/>
                        <a:pt x="28" y="7"/>
                        <a:pt x="31" y="12"/>
                      </a:cubicBezTo>
                      <a:cubicBezTo>
                        <a:pt x="32" y="13"/>
                        <a:pt x="34" y="13"/>
                        <a:pt x="35" y="12"/>
                      </a:cubicBezTo>
                      <a:cubicBezTo>
                        <a:pt x="36" y="11"/>
                        <a:pt x="36" y="10"/>
                        <a:pt x="35" y="9"/>
                      </a:cubicBezTo>
                      <a:cubicBezTo>
                        <a:pt x="31" y="3"/>
                        <a:pt x="25" y="0"/>
                        <a:pt x="18" y="0"/>
                      </a:cubicBezTo>
                      <a:cubicBezTo>
                        <a:pt x="11" y="0"/>
                        <a:pt x="5" y="3"/>
                        <a:pt x="1" y="9"/>
                      </a:cubicBezTo>
                      <a:cubicBezTo>
                        <a:pt x="0" y="10"/>
                        <a:pt x="0" y="11"/>
                        <a:pt x="1" y="12"/>
                      </a:cubicBezTo>
                      <a:cubicBezTo>
                        <a:pt x="2" y="12"/>
                        <a:pt x="2" y="13"/>
                        <a:pt x="3" y="13"/>
                      </a:cubicBez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190" name="Freeform: Shape 239"/>
                <p:cNvSpPr/>
                <p:nvPr/>
              </p:nvSpPr>
              <p:spPr bwMode="auto">
                <a:xfrm>
                  <a:off x="4750592" y="3494174"/>
                  <a:ext cx="132345" cy="132345"/>
                </a:xfrm>
                <a:custGeom>
                  <a:gdLst>
                    <a:gd name="T0" fmla="*/ 15 w 30"/>
                    <a:gd name="T1" fmla="*/ 0 h 30"/>
                    <a:gd name="T2" fmla="*/ 15 w 30"/>
                    <a:gd name="T3" fmla="*/ 0 h 30"/>
                    <a:gd name="T4" fmla="*/ 15 w 30"/>
                    <a:gd name="T5" fmla="*/ 7 h 30"/>
                    <a:gd name="T6" fmla="*/ 15 w 30"/>
                    <a:gd name="T7" fmla="*/ 7 h 30"/>
                    <a:gd name="T8" fmla="*/ 23 w 30"/>
                    <a:gd name="T9" fmla="*/ 15 h 30"/>
                    <a:gd name="T10" fmla="*/ 15 w 30"/>
                    <a:gd name="T11" fmla="*/ 23 h 30"/>
                    <a:gd name="T12" fmla="*/ 15 w 30"/>
                    <a:gd name="T13" fmla="*/ 23 h 30"/>
                    <a:gd name="T14" fmla="*/ 15 w 30"/>
                    <a:gd name="T15" fmla="*/ 23 h 30"/>
                    <a:gd name="T16" fmla="*/ 15 w 30"/>
                    <a:gd name="T17" fmla="*/ 30 h 30"/>
                    <a:gd name="T18" fmla="*/ 15 w 30"/>
                    <a:gd name="T19" fmla="*/ 30 h 30"/>
                    <a:gd name="T20" fmla="*/ 30 w 30"/>
                    <a:gd name="T21" fmla="*/ 15 h 30"/>
                    <a:gd name="T22" fmla="*/ 15 w 30"/>
                    <a:gd name="T23" fmla="*/ 0 h 30"/>
                    <a:gd name="T24" fmla="*/ 15 w 30"/>
                    <a:gd name="T25" fmla="*/ 0 h 30"/>
                    <a:gd name="T26" fmla="*/ 0 w 30"/>
                    <a:gd name="T27" fmla="*/ 15 h 30"/>
                    <a:gd name="T28" fmla="*/ 15 w 30"/>
                    <a:gd name="T29" fmla="*/ 30 h 30"/>
                    <a:gd name="T30" fmla="*/ 15 w 30"/>
                    <a:gd name="T31" fmla="*/ 23 h 30"/>
                    <a:gd name="T32" fmla="*/ 7 w 30"/>
                    <a:gd name="T33" fmla="*/ 15 h 30"/>
                    <a:gd name="T34" fmla="*/ 15 w 30"/>
                    <a:gd name="T35" fmla="*/ 7 h 30"/>
                    <a:gd name="T36" fmla="*/ 15 w 30"/>
                    <a:gd name="T37" fmla="*/ 0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30">
                      <a:moveTo>
                        <a:pt x="15" y="0"/>
                      </a:moveTo>
                      <a:cubicBezTo>
                        <a:pt x="15" y="0"/>
                        <a:pt x="15" y="0"/>
                        <a:pt x="15" y="0"/>
                      </a:cubicBezTo>
                      <a:cubicBezTo>
                        <a:pt x="15" y="7"/>
                        <a:pt x="15" y="7"/>
                        <a:pt x="15" y="7"/>
                      </a:cubicBezTo>
                      <a:cubicBezTo>
                        <a:pt x="15" y="7"/>
                        <a:pt x="15" y="7"/>
                        <a:pt x="15" y="7"/>
                      </a:cubicBezTo>
                      <a:cubicBezTo>
                        <a:pt x="19" y="7"/>
                        <a:pt x="23" y="10"/>
                        <a:pt x="23" y="15"/>
                      </a:cubicBezTo>
                      <a:cubicBezTo>
                        <a:pt x="23" y="20"/>
                        <a:pt x="19" y="23"/>
                        <a:pt x="15" y="23"/>
                      </a:cubicBezTo>
                      <a:cubicBezTo>
                        <a:pt x="15" y="23"/>
                        <a:pt x="15" y="23"/>
                        <a:pt x="15" y="23"/>
                      </a:cubicBezTo>
                      <a:cubicBezTo>
                        <a:pt x="15" y="23"/>
                        <a:pt x="15" y="23"/>
                        <a:pt x="15" y="23"/>
                      </a:cubicBezTo>
                      <a:cubicBezTo>
                        <a:pt x="15" y="30"/>
                        <a:pt x="15" y="30"/>
                        <a:pt x="15" y="30"/>
                      </a:cubicBezTo>
                      <a:cubicBezTo>
                        <a:pt x="15" y="30"/>
                        <a:pt x="15" y="30"/>
                        <a:pt x="15" y="30"/>
                      </a:cubicBezTo>
                      <a:cubicBezTo>
                        <a:pt x="23" y="30"/>
                        <a:pt x="30" y="23"/>
                        <a:pt x="30" y="15"/>
                      </a:cubicBezTo>
                      <a:cubicBezTo>
                        <a:pt x="30" y="7"/>
                        <a:pt x="23" y="0"/>
                        <a:pt x="15" y="0"/>
                      </a:cubicBezTo>
                      <a:close/>
                      <a:moveTo>
                        <a:pt x="15" y="0"/>
                      </a:moveTo>
                      <a:cubicBezTo>
                        <a:pt x="6" y="0"/>
                        <a:pt x="0" y="7"/>
                        <a:pt x="0" y="15"/>
                      </a:cubicBezTo>
                      <a:cubicBezTo>
                        <a:pt x="0" y="23"/>
                        <a:pt x="6" y="30"/>
                        <a:pt x="15" y="30"/>
                      </a:cubicBezTo>
                      <a:cubicBezTo>
                        <a:pt x="15" y="23"/>
                        <a:pt x="15" y="23"/>
                        <a:pt x="15" y="23"/>
                      </a:cubicBezTo>
                      <a:cubicBezTo>
                        <a:pt x="10" y="23"/>
                        <a:pt x="7" y="20"/>
                        <a:pt x="7" y="15"/>
                      </a:cubicBezTo>
                      <a:cubicBezTo>
                        <a:pt x="7" y="10"/>
                        <a:pt x="10" y="7"/>
                        <a:pt x="15" y="7"/>
                      </a:cubicBezTo>
                      <a:lnTo>
                        <a:pt x="15" y="0"/>
                      </a:ln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191" name="Freeform: Shape 240"/>
                <p:cNvSpPr/>
                <p:nvPr/>
              </p:nvSpPr>
              <p:spPr bwMode="auto">
                <a:xfrm>
                  <a:off x="4737113" y="3462313"/>
                  <a:ext cx="159304" cy="57594"/>
                </a:xfrm>
                <a:custGeom>
                  <a:gdLst>
                    <a:gd name="T0" fmla="*/ 18 w 36"/>
                    <a:gd name="T1" fmla="*/ 0 h 13"/>
                    <a:gd name="T2" fmla="*/ 1 w 36"/>
                    <a:gd name="T3" fmla="*/ 9 h 13"/>
                    <a:gd name="T4" fmla="*/ 1 w 36"/>
                    <a:gd name="T5" fmla="*/ 12 h 13"/>
                    <a:gd name="T6" fmla="*/ 3 w 36"/>
                    <a:gd name="T7" fmla="*/ 13 h 13"/>
                    <a:gd name="T8" fmla="*/ 4 w 36"/>
                    <a:gd name="T9" fmla="*/ 12 h 13"/>
                    <a:gd name="T10" fmla="*/ 18 w 36"/>
                    <a:gd name="T11" fmla="*/ 4 h 13"/>
                    <a:gd name="T12" fmla="*/ 31 w 36"/>
                    <a:gd name="T13" fmla="*/ 12 h 13"/>
                    <a:gd name="T14" fmla="*/ 35 w 36"/>
                    <a:gd name="T15" fmla="*/ 12 h 13"/>
                    <a:gd name="T16" fmla="*/ 35 w 36"/>
                    <a:gd name="T17" fmla="*/ 9 h 13"/>
                    <a:gd name="T18" fmla="*/ 18 w 36"/>
                    <a:gd name="T19" fmla="*/ 0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3">
                      <a:moveTo>
                        <a:pt x="18" y="0"/>
                      </a:moveTo>
                      <a:cubicBezTo>
                        <a:pt x="11" y="0"/>
                        <a:pt x="4" y="3"/>
                        <a:pt x="1" y="9"/>
                      </a:cubicBezTo>
                      <a:cubicBezTo>
                        <a:pt x="0" y="10"/>
                        <a:pt x="0" y="11"/>
                        <a:pt x="1" y="12"/>
                      </a:cubicBezTo>
                      <a:cubicBezTo>
                        <a:pt x="2" y="12"/>
                        <a:pt x="2" y="13"/>
                        <a:pt x="3" y="13"/>
                      </a:cubicBezTo>
                      <a:cubicBezTo>
                        <a:pt x="3" y="13"/>
                        <a:pt x="4" y="12"/>
                        <a:pt x="4" y="12"/>
                      </a:cubicBezTo>
                      <a:cubicBezTo>
                        <a:pt x="7" y="7"/>
                        <a:pt x="12" y="4"/>
                        <a:pt x="18" y="4"/>
                      </a:cubicBezTo>
                      <a:cubicBezTo>
                        <a:pt x="23" y="4"/>
                        <a:pt x="28" y="7"/>
                        <a:pt x="31" y="12"/>
                      </a:cubicBezTo>
                      <a:cubicBezTo>
                        <a:pt x="32" y="13"/>
                        <a:pt x="33" y="13"/>
                        <a:pt x="35" y="12"/>
                      </a:cubicBezTo>
                      <a:cubicBezTo>
                        <a:pt x="36" y="11"/>
                        <a:pt x="36" y="10"/>
                        <a:pt x="35" y="9"/>
                      </a:cubicBezTo>
                      <a:cubicBezTo>
                        <a:pt x="31" y="3"/>
                        <a:pt x="25" y="0"/>
                        <a:pt x="18" y="0"/>
                      </a:cubicBez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192" name="Freeform: Shape 241"/>
                <p:cNvSpPr/>
                <p:nvPr/>
              </p:nvSpPr>
              <p:spPr bwMode="auto">
                <a:xfrm>
                  <a:off x="4618248" y="3348350"/>
                  <a:ext cx="234054" cy="273267"/>
                </a:xfrm>
                <a:custGeom>
                  <a:gdLst>
                    <a:gd name="T0" fmla="*/ 36 w 53"/>
                    <a:gd name="T1" fmla="*/ 22 h 62"/>
                    <a:gd name="T2" fmla="*/ 37 w 53"/>
                    <a:gd name="T3" fmla="*/ 23 h 62"/>
                    <a:gd name="T4" fmla="*/ 51 w 53"/>
                    <a:gd name="T5" fmla="*/ 17 h 62"/>
                    <a:gd name="T6" fmla="*/ 53 w 53"/>
                    <a:gd name="T7" fmla="*/ 12 h 62"/>
                    <a:gd name="T8" fmla="*/ 48 w 53"/>
                    <a:gd name="T9" fmla="*/ 11 h 62"/>
                    <a:gd name="T10" fmla="*/ 39 w 53"/>
                    <a:gd name="T11" fmla="*/ 15 h 62"/>
                    <a:gd name="T12" fmla="*/ 38 w 53"/>
                    <a:gd name="T13" fmla="*/ 15 h 62"/>
                    <a:gd name="T14" fmla="*/ 23 w 53"/>
                    <a:gd name="T15" fmla="*/ 0 h 62"/>
                    <a:gd name="T16" fmla="*/ 21 w 53"/>
                    <a:gd name="T17" fmla="*/ 0 h 62"/>
                    <a:gd name="T18" fmla="*/ 0 w 53"/>
                    <a:gd name="T19" fmla="*/ 21 h 62"/>
                    <a:gd name="T20" fmla="*/ 0 w 53"/>
                    <a:gd name="T21" fmla="*/ 22 h 62"/>
                    <a:gd name="T22" fmla="*/ 15 w 53"/>
                    <a:gd name="T23" fmla="*/ 35 h 62"/>
                    <a:gd name="T24" fmla="*/ 15 w 53"/>
                    <a:gd name="T25" fmla="*/ 36 h 62"/>
                    <a:gd name="T26" fmla="*/ 8 w 53"/>
                    <a:gd name="T27" fmla="*/ 52 h 62"/>
                    <a:gd name="T28" fmla="*/ 8 w 53"/>
                    <a:gd name="T29" fmla="*/ 54 h 62"/>
                    <a:gd name="T30" fmla="*/ 13 w 53"/>
                    <a:gd name="T31" fmla="*/ 60 h 62"/>
                    <a:gd name="T32" fmla="*/ 16 w 53"/>
                    <a:gd name="T33" fmla="*/ 62 h 62"/>
                    <a:gd name="T34" fmla="*/ 19 w 53"/>
                    <a:gd name="T35" fmla="*/ 61 h 62"/>
                    <a:gd name="T36" fmla="*/ 20 w 53"/>
                    <a:gd name="T37" fmla="*/ 55 h 62"/>
                    <a:gd name="T38" fmla="*/ 18 w 53"/>
                    <a:gd name="T39" fmla="*/ 53 h 62"/>
                    <a:gd name="T40" fmla="*/ 18 w 53"/>
                    <a:gd name="T41" fmla="*/ 51 h 62"/>
                    <a:gd name="T42" fmla="*/ 25 w 53"/>
                    <a:gd name="T43" fmla="*/ 34 h 62"/>
                    <a:gd name="T44" fmla="*/ 25 w 53"/>
                    <a:gd name="T45" fmla="*/ 32 h 62"/>
                    <a:gd name="T46" fmla="*/ 17 w 53"/>
                    <a:gd name="T47" fmla="*/ 25 h 62"/>
                    <a:gd name="T48" fmla="*/ 17 w 53"/>
                    <a:gd name="T49" fmla="*/ 23 h 62"/>
                    <a:gd name="T50" fmla="*/ 26 w 53"/>
                    <a:gd name="T51" fmla="*/ 14 h 62"/>
                    <a:gd name="T52" fmla="*/ 27 w 53"/>
                    <a:gd name="T53" fmla="*/ 15 h 62"/>
                    <a:gd name="T54" fmla="*/ 36 w 53"/>
                    <a:gd name="T55" fmla="*/ 22 h 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2" h="62">
                      <a:moveTo>
                        <a:pt x="36" y="22"/>
                      </a:moveTo>
                      <a:cubicBezTo>
                        <a:pt x="36" y="23"/>
                        <a:pt x="37" y="23"/>
                        <a:pt x="37" y="23"/>
                      </a:cubicBezTo>
                      <a:cubicBezTo>
                        <a:pt x="51" y="17"/>
                        <a:pt x="51" y="17"/>
                        <a:pt x="51" y="17"/>
                      </a:cubicBezTo>
                      <a:cubicBezTo>
                        <a:pt x="53" y="16"/>
                        <a:pt x="53" y="14"/>
                        <a:pt x="53" y="12"/>
                      </a:cubicBezTo>
                      <a:cubicBezTo>
                        <a:pt x="52" y="11"/>
                        <a:pt x="50" y="10"/>
                        <a:pt x="48" y="11"/>
                      </a:cubicBezTo>
                      <a:cubicBezTo>
                        <a:pt x="39" y="15"/>
                        <a:pt x="39" y="15"/>
                        <a:pt x="39" y="15"/>
                      </a:cubicBezTo>
                      <a:cubicBezTo>
                        <a:pt x="39" y="15"/>
                        <a:pt x="38" y="15"/>
                        <a:pt x="38" y="15"/>
                      </a:cubicBezTo>
                      <a:cubicBezTo>
                        <a:pt x="23" y="0"/>
                        <a:pt x="23" y="0"/>
                        <a:pt x="23" y="0"/>
                      </a:cubicBezTo>
                      <a:cubicBezTo>
                        <a:pt x="22" y="0"/>
                        <a:pt x="22" y="0"/>
                        <a:pt x="21" y="0"/>
                      </a:cubicBezTo>
                      <a:cubicBezTo>
                        <a:pt x="0" y="21"/>
                        <a:pt x="0" y="21"/>
                        <a:pt x="0" y="21"/>
                      </a:cubicBezTo>
                      <a:cubicBezTo>
                        <a:pt x="0" y="21"/>
                        <a:pt x="0" y="22"/>
                        <a:pt x="0" y="22"/>
                      </a:cubicBezTo>
                      <a:cubicBezTo>
                        <a:pt x="3" y="25"/>
                        <a:pt x="12" y="32"/>
                        <a:pt x="15" y="35"/>
                      </a:cubicBezTo>
                      <a:cubicBezTo>
                        <a:pt x="15" y="35"/>
                        <a:pt x="15" y="36"/>
                        <a:pt x="15" y="36"/>
                      </a:cubicBezTo>
                      <a:cubicBezTo>
                        <a:pt x="8" y="52"/>
                        <a:pt x="8" y="52"/>
                        <a:pt x="8" y="52"/>
                      </a:cubicBezTo>
                      <a:cubicBezTo>
                        <a:pt x="8" y="52"/>
                        <a:pt x="8" y="53"/>
                        <a:pt x="8" y="54"/>
                      </a:cubicBezTo>
                      <a:cubicBezTo>
                        <a:pt x="13" y="60"/>
                        <a:pt x="13" y="60"/>
                        <a:pt x="13" y="60"/>
                      </a:cubicBezTo>
                      <a:cubicBezTo>
                        <a:pt x="14" y="61"/>
                        <a:pt x="15" y="62"/>
                        <a:pt x="16" y="62"/>
                      </a:cubicBezTo>
                      <a:cubicBezTo>
                        <a:pt x="17" y="62"/>
                        <a:pt x="18" y="62"/>
                        <a:pt x="19" y="61"/>
                      </a:cubicBezTo>
                      <a:cubicBezTo>
                        <a:pt x="21" y="60"/>
                        <a:pt x="21" y="57"/>
                        <a:pt x="20" y="55"/>
                      </a:cubicBezTo>
                      <a:cubicBezTo>
                        <a:pt x="18" y="53"/>
                        <a:pt x="18" y="53"/>
                        <a:pt x="18" y="53"/>
                      </a:cubicBezTo>
                      <a:cubicBezTo>
                        <a:pt x="18" y="52"/>
                        <a:pt x="18" y="51"/>
                        <a:pt x="18" y="51"/>
                      </a:cubicBezTo>
                      <a:cubicBezTo>
                        <a:pt x="25" y="34"/>
                        <a:pt x="25" y="34"/>
                        <a:pt x="25" y="34"/>
                      </a:cubicBezTo>
                      <a:cubicBezTo>
                        <a:pt x="25" y="33"/>
                        <a:pt x="25" y="33"/>
                        <a:pt x="25" y="32"/>
                      </a:cubicBezTo>
                      <a:cubicBezTo>
                        <a:pt x="23" y="31"/>
                        <a:pt x="19" y="27"/>
                        <a:pt x="17" y="25"/>
                      </a:cubicBezTo>
                      <a:cubicBezTo>
                        <a:pt x="17" y="24"/>
                        <a:pt x="17" y="24"/>
                        <a:pt x="17" y="23"/>
                      </a:cubicBezTo>
                      <a:cubicBezTo>
                        <a:pt x="26" y="14"/>
                        <a:pt x="26" y="14"/>
                        <a:pt x="26" y="14"/>
                      </a:cubicBezTo>
                      <a:cubicBezTo>
                        <a:pt x="26" y="14"/>
                        <a:pt x="27" y="14"/>
                        <a:pt x="27" y="15"/>
                      </a:cubicBezTo>
                      <a:lnTo>
                        <a:pt x="36" y="22"/>
                      </a:ln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193" name="Freeform: Shape 242"/>
                <p:cNvSpPr/>
                <p:nvPr/>
              </p:nvSpPr>
              <p:spPr bwMode="auto">
                <a:xfrm>
                  <a:off x="3514151" y="1696494"/>
                  <a:ext cx="26959" cy="30635"/>
                </a:xfrm>
                <a:custGeom>
                  <a:gdLst>
                    <a:gd name="T0" fmla="*/ 0 w 6"/>
                    <a:gd name="T1" fmla="*/ 7 h 7"/>
                    <a:gd name="T2" fmla="*/ 6 w 6"/>
                    <a:gd name="T3" fmla="*/ 7 h 7"/>
                    <a:gd name="T4" fmla="*/ 6 w 6"/>
                    <a:gd name="T5" fmla="*/ 0 h 7"/>
                    <a:gd name="T6" fmla="*/ 0 w 6"/>
                    <a:gd name="T7" fmla="*/ 7 h 7"/>
                  </a:gdLst>
                  <a:cxnLst>
                    <a:cxn ang="0">
                      <a:pos x="T0" y="T1"/>
                    </a:cxn>
                    <a:cxn ang="0">
                      <a:pos x="T2" y="T3"/>
                    </a:cxn>
                    <a:cxn ang="0">
                      <a:pos x="T4" y="T5"/>
                    </a:cxn>
                    <a:cxn ang="0">
                      <a:pos x="T6" y="T7"/>
                    </a:cxn>
                  </a:cxnLst>
                  <a:rect l="0" t="0" r="r" b="b"/>
                  <a:pathLst>
                    <a:path w="6" h="7">
                      <a:moveTo>
                        <a:pt x="0" y="7"/>
                      </a:moveTo>
                      <a:cubicBezTo>
                        <a:pt x="6" y="7"/>
                        <a:pt x="6" y="7"/>
                        <a:pt x="6" y="7"/>
                      </a:cubicBezTo>
                      <a:cubicBezTo>
                        <a:pt x="6" y="0"/>
                        <a:pt x="6" y="0"/>
                        <a:pt x="6" y="0"/>
                      </a:cubicBezTo>
                      <a:cubicBezTo>
                        <a:pt x="4" y="3"/>
                        <a:pt x="2" y="5"/>
                        <a:pt x="0" y="7"/>
                      </a:cubicBezTo>
                      <a:close/>
                    </a:path>
                  </a:pathLst>
                </a:custGeom>
                <a:solidFill>
                  <a:srgbClr val="497193"/>
                </a:solidFill>
                <a:ln>
                  <a:noFill/>
                </a:ln>
              </p:spPr>
              <p:txBody>
                <a:bodyPr anchor="ctr"/>
                <a:lstStyle/>
                <a:p>
                  <a:pPr algn="ctr"/>
                  <a:endParaRPr>
                    <a:ea typeface="微软雅黑" panose="020b0503020204020204" pitchFamily="34" charset="-122"/>
                  </a:endParaRPr>
                </a:p>
              </p:txBody>
            </p:sp>
            <p:sp>
              <p:nvSpPr>
                <p:cNvPr id="194" name="Freeform: Shape 243"/>
                <p:cNvSpPr/>
                <p:nvPr/>
              </p:nvSpPr>
              <p:spPr bwMode="auto">
                <a:xfrm>
                  <a:off x="4097447" y="3582404"/>
                  <a:ext cx="145824" cy="145824"/>
                </a:xfrm>
                <a:custGeom>
                  <a:gdLst>
                    <a:gd name="T0" fmla="*/ 8 w 33"/>
                    <a:gd name="T1" fmla="*/ 30 h 33"/>
                    <a:gd name="T2" fmla="*/ 17 w 33"/>
                    <a:gd name="T3" fmla="*/ 33 h 33"/>
                    <a:gd name="T4" fmla="*/ 33 w 33"/>
                    <a:gd name="T5" fmla="*/ 17 h 33"/>
                    <a:gd name="T6" fmla="*/ 17 w 33"/>
                    <a:gd name="T7" fmla="*/ 0 h 33"/>
                    <a:gd name="T8" fmla="*/ 0 w 33"/>
                    <a:gd name="T9" fmla="*/ 14 h 33"/>
                    <a:gd name="T10" fmla="*/ 17 w 33"/>
                    <a:gd name="T11" fmla="*/ 14 h 33"/>
                    <a:gd name="T12" fmla="*/ 22 w 33"/>
                    <a:gd name="T13" fmla="*/ 14 h 33"/>
                    <a:gd name="T14" fmla="*/ 18 w 33"/>
                    <a:gd name="T15" fmla="*/ 18 h 33"/>
                    <a:gd name="T16" fmla="*/ 8 w 33"/>
                    <a:gd name="T17" fmla="*/ 30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8" y="30"/>
                      </a:moveTo>
                      <a:cubicBezTo>
                        <a:pt x="10" y="32"/>
                        <a:pt x="13" y="33"/>
                        <a:pt x="17" y="33"/>
                      </a:cubicBezTo>
                      <a:cubicBezTo>
                        <a:pt x="26" y="33"/>
                        <a:pt x="33" y="26"/>
                        <a:pt x="33" y="17"/>
                      </a:cubicBezTo>
                      <a:cubicBezTo>
                        <a:pt x="33" y="7"/>
                        <a:pt x="26" y="0"/>
                        <a:pt x="17" y="0"/>
                      </a:cubicBezTo>
                      <a:cubicBezTo>
                        <a:pt x="8" y="0"/>
                        <a:pt x="1" y="6"/>
                        <a:pt x="0" y="14"/>
                      </a:cubicBezTo>
                      <a:cubicBezTo>
                        <a:pt x="17" y="14"/>
                        <a:pt x="17" y="14"/>
                        <a:pt x="17" y="14"/>
                      </a:cubicBezTo>
                      <a:cubicBezTo>
                        <a:pt x="22" y="14"/>
                        <a:pt x="22" y="14"/>
                        <a:pt x="22" y="14"/>
                      </a:cubicBezTo>
                      <a:cubicBezTo>
                        <a:pt x="18" y="18"/>
                        <a:pt x="18" y="18"/>
                        <a:pt x="18" y="18"/>
                      </a:cubicBezTo>
                      <a:lnTo>
                        <a:pt x="8" y="30"/>
                      </a:ln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195" name="Freeform: Shape 244"/>
                <p:cNvSpPr/>
                <p:nvPr/>
              </p:nvSpPr>
              <p:spPr bwMode="auto">
                <a:xfrm>
                  <a:off x="3871972" y="3657154"/>
                  <a:ext cx="300226" cy="211996"/>
                </a:xfrm>
                <a:custGeom>
                  <a:gdLst>
                    <a:gd name="T0" fmla="*/ 30 w 68"/>
                    <a:gd name="T1" fmla="*/ 34 h 48"/>
                    <a:gd name="T2" fmla="*/ 30 w 68"/>
                    <a:gd name="T3" fmla="*/ 35 h 48"/>
                    <a:gd name="T4" fmla="*/ 30 w 68"/>
                    <a:gd name="T5" fmla="*/ 37 h 48"/>
                    <a:gd name="T6" fmla="*/ 30 w 68"/>
                    <a:gd name="T7" fmla="*/ 44 h 48"/>
                    <a:gd name="T8" fmla="*/ 37 w 68"/>
                    <a:gd name="T9" fmla="*/ 48 h 48"/>
                    <a:gd name="T10" fmla="*/ 37 w 68"/>
                    <a:gd name="T11" fmla="*/ 37 h 48"/>
                    <a:gd name="T12" fmla="*/ 37 w 68"/>
                    <a:gd name="T13" fmla="*/ 35 h 48"/>
                    <a:gd name="T14" fmla="*/ 37 w 68"/>
                    <a:gd name="T15" fmla="*/ 34 h 48"/>
                    <a:gd name="T16" fmla="*/ 57 w 68"/>
                    <a:gd name="T17" fmla="*/ 12 h 48"/>
                    <a:gd name="T18" fmla="*/ 68 w 68"/>
                    <a:gd name="T19" fmla="*/ 0 h 48"/>
                    <a:gd name="T20" fmla="*/ 51 w 68"/>
                    <a:gd name="T21" fmla="*/ 0 h 48"/>
                    <a:gd name="T22" fmla="*/ 0 w 68"/>
                    <a:gd name="T23" fmla="*/ 0 h 48"/>
                    <a:gd name="T24" fmla="*/ 30 w 68"/>
                    <a:gd name="T25" fmla="*/ 34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48">
                      <a:moveTo>
                        <a:pt x="30" y="34"/>
                      </a:moveTo>
                      <a:cubicBezTo>
                        <a:pt x="30" y="35"/>
                        <a:pt x="30" y="35"/>
                        <a:pt x="30" y="35"/>
                      </a:cubicBezTo>
                      <a:cubicBezTo>
                        <a:pt x="30" y="37"/>
                        <a:pt x="30" y="37"/>
                        <a:pt x="30" y="37"/>
                      </a:cubicBezTo>
                      <a:cubicBezTo>
                        <a:pt x="30" y="44"/>
                        <a:pt x="30" y="44"/>
                        <a:pt x="30" y="44"/>
                      </a:cubicBezTo>
                      <a:cubicBezTo>
                        <a:pt x="33" y="45"/>
                        <a:pt x="35" y="47"/>
                        <a:pt x="37" y="48"/>
                      </a:cubicBezTo>
                      <a:cubicBezTo>
                        <a:pt x="37" y="37"/>
                        <a:pt x="37" y="37"/>
                        <a:pt x="37" y="37"/>
                      </a:cubicBezTo>
                      <a:cubicBezTo>
                        <a:pt x="37" y="35"/>
                        <a:pt x="37" y="35"/>
                        <a:pt x="37" y="35"/>
                      </a:cubicBezTo>
                      <a:cubicBezTo>
                        <a:pt x="37" y="34"/>
                        <a:pt x="37" y="34"/>
                        <a:pt x="37" y="34"/>
                      </a:cubicBezTo>
                      <a:cubicBezTo>
                        <a:pt x="57" y="12"/>
                        <a:pt x="57" y="12"/>
                        <a:pt x="57" y="12"/>
                      </a:cubicBezTo>
                      <a:cubicBezTo>
                        <a:pt x="68" y="0"/>
                        <a:pt x="68" y="0"/>
                        <a:pt x="68" y="0"/>
                      </a:cubicBezTo>
                      <a:cubicBezTo>
                        <a:pt x="51" y="0"/>
                        <a:pt x="51" y="0"/>
                        <a:pt x="51" y="0"/>
                      </a:cubicBezTo>
                      <a:cubicBezTo>
                        <a:pt x="0" y="0"/>
                        <a:pt x="0" y="0"/>
                        <a:pt x="0" y="0"/>
                      </a:cubicBezTo>
                      <a:lnTo>
                        <a:pt x="30" y="34"/>
                      </a:ln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196" name="Freeform: Shape 245"/>
                <p:cNvSpPr/>
                <p:nvPr/>
              </p:nvSpPr>
              <p:spPr bwMode="auto">
                <a:xfrm>
                  <a:off x="3266618" y="1903588"/>
                  <a:ext cx="238955" cy="269591"/>
                </a:xfrm>
                <a:custGeom>
                  <a:gdLst>
                    <a:gd name="T0" fmla="*/ 0 w 54"/>
                    <a:gd name="T1" fmla="*/ 61 h 61"/>
                    <a:gd name="T2" fmla="*/ 11 w 54"/>
                    <a:gd name="T3" fmla="*/ 50 h 61"/>
                    <a:gd name="T4" fmla="*/ 11 w 54"/>
                    <a:gd name="T5" fmla="*/ 50 h 61"/>
                    <a:gd name="T6" fmla="*/ 11 w 54"/>
                    <a:gd name="T7" fmla="*/ 32 h 61"/>
                    <a:gd name="T8" fmla="*/ 0 w 54"/>
                    <a:gd name="T9" fmla="*/ 61 h 61"/>
                    <a:gd name="T10" fmla="*/ 0 w 54"/>
                    <a:gd name="T11" fmla="*/ 61 h 61"/>
                    <a:gd name="T12" fmla="*/ 20 w 54"/>
                    <a:gd name="T13" fmla="*/ 14 h 61"/>
                    <a:gd name="T14" fmla="*/ 47 w 54"/>
                    <a:gd name="T15" fmla="*/ 14 h 61"/>
                    <a:gd name="T16" fmla="*/ 47 w 54"/>
                    <a:gd name="T17" fmla="*/ 40 h 61"/>
                    <a:gd name="T18" fmla="*/ 43 w 54"/>
                    <a:gd name="T19" fmla="*/ 39 h 61"/>
                    <a:gd name="T20" fmla="*/ 32 w 54"/>
                    <a:gd name="T21" fmla="*/ 50 h 61"/>
                    <a:gd name="T22" fmla="*/ 43 w 54"/>
                    <a:gd name="T23" fmla="*/ 61 h 61"/>
                    <a:gd name="T24" fmla="*/ 54 w 54"/>
                    <a:gd name="T25" fmla="*/ 50 h 61"/>
                    <a:gd name="T26" fmla="*/ 54 w 54"/>
                    <a:gd name="T27" fmla="*/ 50 h 61"/>
                    <a:gd name="T28" fmla="*/ 54 w 54"/>
                    <a:gd name="T29" fmla="*/ 50 h 61"/>
                    <a:gd name="T30" fmla="*/ 54 w 54"/>
                    <a:gd name="T31" fmla="*/ 14 h 61"/>
                    <a:gd name="T32" fmla="*/ 54 w 54"/>
                    <a:gd name="T33" fmla="*/ 0 h 61"/>
                    <a:gd name="T34" fmla="*/ 47 w 54"/>
                    <a:gd name="T35" fmla="*/ 0 h 61"/>
                    <a:gd name="T36" fmla="*/ 28 w 54"/>
                    <a:gd name="T37" fmla="*/ 0 h 61"/>
                    <a:gd name="T38" fmla="*/ 20 w 54"/>
                    <a:gd name="T39" fmla="*/ 14 h 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1">
                      <a:moveTo>
                        <a:pt x="0" y="61"/>
                      </a:moveTo>
                      <a:cubicBezTo>
                        <a:pt x="6" y="61"/>
                        <a:pt x="11" y="56"/>
                        <a:pt x="11" y="50"/>
                      </a:cubicBezTo>
                      <a:cubicBezTo>
                        <a:pt x="11" y="50"/>
                        <a:pt x="11" y="50"/>
                        <a:pt x="11" y="50"/>
                      </a:cubicBezTo>
                      <a:cubicBezTo>
                        <a:pt x="11" y="32"/>
                        <a:pt x="11" y="32"/>
                        <a:pt x="11" y="32"/>
                      </a:cubicBezTo>
                      <a:cubicBezTo>
                        <a:pt x="7" y="42"/>
                        <a:pt x="3" y="51"/>
                        <a:pt x="0" y="61"/>
                      </a:cubicBezTo>
                      <a:cubicBezTo>
                        <a:pt x="0" y="61"/>
                        <a:pt x="0" y="61"/>
                        <a:pt x="0" y="61"/>
                      </a:cubicBezTo>
                      <a:close/>
                      <a:moveTo>
                        <a:pt x="20" y="14"/>
                      </a:moveTo>
                      <a:cubicBezTo>
                        <a:pt x="47" y="14"/>
                        <a:pt x="47" y="14"/>
                        <a:pt x="47" y="14"/>
                      </a:cubicBezTo>
                      <a:cubicBezTo>
                        <a:pt x="47" y="40"/>
                        <a:pt x="47" y="40"/>
                        <a:pt x="47" y="40"/>
                      </a:cubicBezTo>
                      <a:cubicBezTo>
                        <a:pt x="46" y="39"/>
                        <a:pt x="44" y="39"/>
                        <a:pt x="43" y="39"/>
                      </a:cubicBezTo>
                      <a:cubicBezTo>
                        <a:pt x="37" y="39"/>
                        <a:pt x="32" y="44"/>
                        <a:pt x="32" y="50"/>
                      </a:cubicBezTo>
                      <a:cubicBezTo>
                        <a:pt x="32" y="56"/>
                        <a:pt x="37" y="61"/>
                        <a:pt x="43" y="61"/>
                      </a:cubicBezTo>
                      <a:cubicBezTo>
                        <a:pt x="49" y="61"/>
                        <a:pt x="54" y="56"/>
                        <a:pt x="54" y="50"/>
                      </a:cubicBezTo>
                      <a:cubicBezTo>
                        <a:pt x="54" y="50"/>
                        <a:pt x="54" y="50"/>
                        <a:pt x="54" y="50"/>
                      </a:cubicBezTo>
                      <a:cubicBezTo>
                        <a:pt x="54" y="50"/>
                        <a:pt x="54" y="50"/>
                        <a:pt x="54" y="50"/>
                      </a:cubicBezTo>
                      <a:cubicBezTo>
                        <a:pt x="54" y="14"/>
                        <a:pt x="54" y="14"/>
                        <a:pt x="54" y="14"/>
                      </a:cubicBezTo>
                      <a:cubicBezTo>
                        <a:pt x="54" y="0"/>
                        <a:pt x="54" y="0"/>
                        <a:pt x="54" y="0"/>
                      </a:cubicBezTo>
                      <a:cubicBezTo>
                        <a:pt x="47" y="0"/>
                        <a:pt x="47" y="0"/>
                        <a:pt x="47" y="0"/>
                      </a:cubicBezTo>
                      <a:cubicBezTo>
                        <a:pt x="28" y="0"/>
                        <a:pt x="28" y="0"/>
                        <a:pt x="28" y="0"/>
                      </a:cubicBezTo>
                      <a:cubicBezTo>
                        <a:pt x="25" y="5"/>
                        <a:pt x="22" y="9"/>
                        <a:pt x="20" y="14"/>
                      </a:cubicBez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197" name="Freeform: Shape 246"/>
                <p:cNvSpPr/>
                <p:nvPr/>
              </p:nvSpPr>
              <p:spPr bwMode="auto">
                <a:xfrm>
                  <a:off x="4838822" y="1276177"/>
                  <a:ext cx="340665" cy="274492"/>
                </a:xfrm>
                <a:custGeom>
                  <a:gdLst>
                    <a:gd name="T0" fmla="*/ 11 w 77"/>
                    <a:gd name="T1" fmla="*/ 48 h 62"/>
                    <a:gd name="T2" fmla="*/ 32 w 77"/>
                    <a:gd name="T3" fmla="*/ 37 h 62"/>
                    <a:gd name="T4" fmla="*/ 36 w 77"/>
                    <a:gd name="T5" fmla="*/ 37 h 62"/>
                    <a:gd name="T6" fmla="*/ 36 w 77"/>
                    <a:gd name="T7" fmla="*/ 41 h 62"/>
                    <a:gd name="T8" fmla="*/ 36 w 77"/>
                    <a:gd name="T9" fmla="*/ 50 h 62"/>
                    <a:gd name="T10" fmla="*/ 35 w 77"/>
                    <a:gd name="T11" fmla="*/ 62 h 62"/>
                    <a:gd name="T12" fmla="*/ 42 w 77"/>
                    <a:gd name="T13" fmla="*/ 62 h 62"/>
                    <a:gd name="T14" fmla="*/ 41 w 77"/>
                    <a:gd name="T15" fmla="*/ 50 h 62"/>
                    <a:gd name="T16" fmla="*/ 41 w 77"/>
                    <a:gd name="T17" fmla="*/ 41 h 62"/>
                    <a:gd name="T18" fmla="*/ 41 w 77"/>
                    <a:gd name="T19" fmla="*/ 37 h 62"/>
                    <a:gd name="T20" fmla="*/ 45 w 77"/>
                    <a:gd name="T21" fmla="*/ 37 h 62"/>
                    <a:gd name="T22" fmla="*/ 66 w 77"/>
                    <a:gd name="T23" fmla="*/ 48 h 62"/>
                    <a:gd name="T24" fmla="*/ 74 w 77"/>
                    <a:gd name="T25" fmla="*/ 40 h 62"/>
                    <a:gd name="T26" fmla="*/ 74 w 77"/>
                    <a:gd name="T27" fmla="*/ 20 h 62"/>
                    <a:gd name="T28" fmla="*/ 60 w 77"/>
                    <a:gd name="T29" fmla="*/ 14 h 62"/>
                    <a:gd name="T30" fmla="*/ 43 w 77"/>
                    <a:gd name="T31" fmla="*/ 30 h 62"/>
                    <a:gd name="T32" fmla="*/ 42 w 77"/>
                    <a:gd name="T33" fmla="*/ 28 h 62"/>
                    <a:gd name="T34" fmla="*/ 46 w 77"/>
                    <a:gd name="T35" fmla="*/ 19 h 62"/>
                    <a:gd name="T36" fmla="*/ 52 w 77"/>
                    <a:gd name="T37" fmla="*/ 11 h 62"/>
                    <a:gd name="T38" fmla="*/ 22 w 77"/>
                    <a:gd name="T39" fmla="*/ 0 h 62"/>
                    <a:gd name="T40" fmla="*/ 30 w 77"/>
                    <a:gd name="T41" fmla="*/ 19 h 62"/>
                    <a:gd name="T42" fmla="*/ 35 w 77"/>
                    <a:gd name="T43" fmla="*/ 28 h 62"/>
                    <a:gd name="T44" fmla="*/ 34 w 77"/>
                    <a:gd name="T45" fmla="*/ 30 h 62"/>
                    <a:gd name="T46" fmla="*/ 8 w 77"/>
                    <a:gd name="T47" fmla="*/ 13 h 62"/>
                    <a:gd name="T48" fmla="*/ 2 w 77"/>
                    <a:gd name="T49" fmla="*/ 40 h 62"/>
                    <a:gd name="T50" fmla="*/ 11 w 77"/>
                    <a:gd name="T51" fmla="*/ 48 h 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62">
                      <a:moveTo>
                        <a:pt x="11" y="48"/>
                      </a:moveTo>
                      <a:cubicBezTo>
                        <a:pt x="19" y="49"/>
                        <a:pt x="25" y="41"/>
                        <a:pt x="32" y="37"/>
                      </a:cubicBezTo>
                      <a:cubicBezTo>
                        <a:pt x="33" y="37"/>
                        <a:pt x="35" y="35"/>
                        <a:pt x="36" y="37"/>
                      </a:cubicBezTo>
                      <a:cubicBezTo>
                        <a:pt x="36" y="38"/>
                        <a:pt x="36" y="40"/>
                        <a:pt x="36" y="41"/>
                      </a:cubicBezTo>
                      <a:cubicBezTo>
                        <a:pt x="36" y="44"/>
                        <a:pt x="36" y="47"/>
                        <a:pt x="36" y="50"/>
                      </a:cubicBezTo>
                      <a:cubicBezTo>
                        <a:pt x="36" y="53"/>
                        <a:pt x="35" y="59"/>
                        <a:pt x="35" y="62"/>
                      </a:cubicBezTo>
                      <a:cubicBezTo>
                        <a:pt x="42" y="62"/>
                        <a:pt x="42" y="62"/>
                        <a:pt x="42" y="62"/>
                      </a:cubicBezTo>
                      <a:cubicBezTo>
                        <a:pt x="41" y="59"/>
                        <a:pt x="41" y="53"/>
                        <a:pt x="41" y="50"/>
                      </a:cubicBezTo>
                      <a:cubicBezTo>
                        <a:pt x="41" y="47"/>
                        <a:pt x="41" y="44"/>
                        <a:pt x="41" y="41"/>
                      </a:cubicBezTo>
                      <a:cubicBezTo>
                        <a:pt x="41" y="40"/>
                        <a:pt x="40" y="38"/>
                        <a:pt x="41" y="37"/>
                      </a:cubicBezTo>
                      <a:cubicBezTo>
                        <a:pt x="42" y="35"/>
                        <a:pt x="44" y="37"/>
                        <a:pt x="45" y="37"/>
                      </a:cubicBezTo>
                      <a:cubicBezTo>
                        <a:pt x="51" y="41"/>
                        <a:pt x="58" y="49"/>
                        <a:pt x="66" y="48"/>
                      </a:cubicBezTo>
                      <a:cubicBezTo>
                        <a:pt x="70" y="48"/>
                        <a:pt x="73" y="44"/>
                        <a:pt x="74" y="40"/>
                      </a:cubicBezTo>
                      <a:cubicBezTo>
                        <a:pt x="76" y="35"/>
                        <a:pt x="77" y="26"/>
                        <a:pt x="74" y="20"/>
                      </a:cubicBezTo>
                      <a:cubicBezTo>
                        <a:pt x="70" y="18"/>
                        <a:pt x="65" y="16"/>
                        <a:pt x="60" y="14"/>
                      </a:cubicBezTo>
                      <a:cubicBezTo>
                        <a:pt x="54" y="18"/>
                        <a:pt x="50" y="29"/>
                        <a:pt x="43" y="30"/>
                      </a:cubicBezTo>
                      <a:cubicBezTo>
                        <a:pt x="41" y="30"/>
                        <a:pt x="41" y="29"/>
                        <a:pt x="42" y="28"/>
                      </a:cubicBezTo>
                      <a:cubicBezTo>
                        <a:pt x="43" y="24"/>
                        <a:pt x="44" y="21"/>
                        <a:pt x="46" y="19"/>
                      </a:cubicBezTo>
                      <a:cubicBezTo>
                        <a:pt x="48" y="16"/>
                        <a:pt x="50" y="14"/>
                        <a:pt x="52" y="11"/>
                      </a:cubicBezTo>
                      <a:cubicBezTo>
                        <a:pt x="42" y="7"/>
                        <a:pt x="32" y="3"/>
                        <a:pt x="22" y="0"/>
                      </a:cubicBezTo>
                      <a:cubicBezTo>
                        <a:pt x="21" y="7"/>
                        <a:pt x="27" y="14"/>
                        <a:pt x="30" y="19"/>
                      </a:cubicBezTo>
                      <a:cubicBezTo>
                        <a:pt x="32" y="21"/>
                        <a:pt x="34" y="24"/>
                        <a:pt x="35" y="28"/>
                      </a:cubicBezTo>
                      <a:cubicBezTo>
                        <a:pt x="36" y="29"/>
                        <a:pt x="36" y="30"/>
                        <a:pt x="34" y="30"/>
                      </a:cubicBezTo>
                      <a:cubicBezTo>
                        <a:pt x="24" y="29"/>
                        <a:pt x="20" y="6"/>
                        <a:pt x="8" y="13"/>
                      </a:cubicBezTo>
                      <a:cubicBezTo>
                        <a:pt x="0" y="18"/>
                        <a:pt x="0" y="32"/>
                        <a:pt x="2" y="40"/>
                      </a:cubicBezTo>
                      <a:cubicBezTo>
                        <a:pt x="4" y="44"/>
                        <a:pt x="6" y="48"/>
                        <a:pt x="11" y="48"/>
                      </a:cubicBez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198" name="Freeform: Shape 247"/>
                <p:cNvSpPr/>
                <p:nvPr/>
              </p:nvSpPr>
              <p:spPr bwMode="auto">
                <a:xfrm>
                  <a:off x="5832632" y="2464827"/>
                  <a:ext cx="101709" cy="101709"/>
                </a:xfrm>
                <a:custGeom>
                  <a:gdLst>
                    <a:gd name="T0" fmla="*/ 11 w 23"/>
                    <a:gd name="T1" fmla="*/ 23 h 23"/>
                    <a:gd name="T2" fmla="*/ 11 w 23"/>
                    <a:gd name="T3" fmla="*/ 23 h 23"/>
                    <a:gd name="T4" fmla="*/ 23 w 23"/>
                    <a:gd name="T5" fmla="*/ 11 h 23"/>
                    <a:gd name="T6" fmla="*/ 11 w 23"/>
                    <a:gd name="T7" fmla="*/ 0 h 23"/>
                    <a:gd name="T8" fmla="*/ 0 w 23"/>
                    <a:gd name="T9" fmla="*/ 11 h 23"/>
                    <a:gd name="T10" fmla="*/ 6 w 23"/>
                    <a:gd name="T11" fmla="*/ 15 h 23"/>
                    <a:gd name="T12" fmla="*/ 11 w 23"/>
                    <a:gd name="T13" fmla="*/ 23 h 23"/>
                  </a:gdLst>
                  <a:cxnLst>
                    <a:cxn ang="0">
                      <a:pos x="T0" y="T1"/>
                    </a:cxn>
                    <a:cxn ang="0">
                      <a:pos x="T2" y="T3"/>
                    </a:cxn>
                    <a:cxn ang="0">
                      <a:pos x="T4" y="T5"/>
                    </a:cxn>
                    <a:cxn ang="0">
                      <a:pos x="T6" y="T7"/>
                    </a:cxn>
                    <a:cxn ang="0">
                      <a:pos x="T8" y="T9"/>
                    </a:cxn>
                    <a:cxn ang="0">
                      <a:pos x="T10" y="T11"/>
                    </a:cxn>
                    <a:cxn ang="0">
                      <a:pos x="T12" y="T13"/>
                    </a:cxn>
                  </a:cxnLst>
                  <a:rect l="0" t="0" r="r" b="b"/>
                  <a:pathLst>
                    <a:path w="23" h="23">
                      <a:moveTo>
                        <a:pt x="11" y="23"/>
                      </a:moveTo>
                      <a:cubicBezTo>
                        <a:pt x="11" y="23"/>
                        <a:pt x="11" y="23"/>
                        <a:pt x="11" y="23"/>
                      </a:cubicBezTo>
                      <a:cubicBezTo>
                        <a:pt x="18" y="23"/>
                        <a:pt x="23" y="17"/>
                        <a:pt x="23" y="11"/>
                      </a:cubicBezTo>
                      <a:cubicBezTo>
                        <a:pt x="23" y="5"/>
                        <a:pt x="18" y="0"/>
                        <a:pt x="11" y="0"/>
                      </a:cubicBezTo>
                      <a:cubicBezTo>
                        <a:pt x="5" y="0"/>
                        <a:pt x="0" y="5"/>
                        <a:pt x="0" y="11"/>
                      </a:cubicBezTo>
                      <a:cubicBezTo>
                        <a:pt x="2" y="12"/>
                        <a:pt x="4" y="13"/>
                        <a:pt x="6" y="15"/>
                      </a:cubicBezTo>
                      <a:cubicBezTo>
                        <a:pt x="8" y="17"/>
                        <a:pt x="10" y="20"/>
                        <a:pt x="11" y="23"/>
                      </a:cubicBez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199" name="Freeform: Shape 248"/>
                <p:cNvSpPr/>
                <p:nvPr/>
              </p:nvSpPr>
              <p:spPr bwMode="auto">
                <a:xfrm>
                  <a:off x="5868169" y="2434192"/>
                  <a:ext cx="26959" cy="22057"/>
                </a:xfrm>
                <a:custGeom>
                  <a:gdLst>
                    <a:gd name="T0" fmla="*/ 22 w 22"/>
                    <a:gd name="T1" fmla="*/ 18 h 18"/>
                    <a:gd name="T2" fmla="*/ 11 w 22"/>
                    <a:gd name="T3" fmla="*/ 0 h 18"/>
                    <a:gd name="T4" fmla="*/ 0 w 22"/>
                    <a:gd name="T5" fmla="*/ 18 h 18"/>
                    <a:gd name="T6" fmla="*/ 22 w 22"/>
                    <a:gd name="T7" fmla="*/ 18 h 18"/>
                  </a:gdLst>
                  <a:cxnLst>
                    <a:cxn ang="0">
                      <a:pos x="T0" y="T1"/>
                    </a:cxn>
                    <a:cxn ang="0">
                      <a:pos x="T2" y="T3"/>
                    </a:cxn>
                    <a:cxn ang="0">
                      <a:pos x="T4" y="T5"/>
                    </a:cxn>
                    <a:cxn ang="0">
                      <a:pos x="T6" y="T7"/>
                    </a:cxn>
                  </a:cxnLst>
                  <a:rect l="0" t="0" r="r" b="b"/>
                  <a:pathLst>
                    <a:path w="22" h="18">
                      <a:moveTo>
                        <a:pt x="22" y="18"/>
                      </a:moveTo>
                      <a:lnTo>
                        <a:pt x="11" y="0"/>
                      </a:lnTo>
                      <a:lnTo>
                        <a:pt x="0" y="18"/>
                      </a:lnTo>
                      <a:lnTo>
                        <a:pt x="22" y="18"/>
                      </a:lnTo>
                      <a:close/>
                    </a:path>
                  </a:pathLst>
                </a:custGeom>
                <a:solidFill>
                  <a:schemeClr val="accent5"/>
                </a:solidFill>
                <a:ln>
                  <a:noFill/>
                </a:ln>
              </p:spPr>
              <p:txBody>
                <a:bodyPr anchor="ctr"/>
                <a:lstStyle/>
                <a:p>
                  <a:pPr algn="ctr"/>
                  <a:endParaRPr>
                    <a:ea typeface="微软雅黑" panose="020b0503020204020204" pitchFamily="34" charset="-122"/>
                  </a:endParaRPr>
                </a:p>
              </p:txBody>
            </p:sp>
            <p:sp>
              <p:nvSpPr>
                <p:cNvPr id="200" name="Freeform: Shape 249"/>
                <p:cNvSpPr/>
                <p:nvPr/>
              </p:nvSpPr>
              <p:spPr bwMode="auto">
                <a:xfrm>
                  <a:off x="5939243" y="2500364"/>
                  <a:ext cx="3676" cy="25734"/>
                </a:xfrm>
                <a:custGeom>
                  <a:gdLst>
                    <a:gd name="T0" fmla="*/ 0 w 1"/>
                    <a:gd name="T1" fmla="*/ 6 h 6"/>
                    <a:gd name="T2" fmla="*/ 1 w 1"/>
                    <a:gd name="T3" fmla="*/ 6 h 6"/>
                    <a:gd name="T4" fmla="*/ 0 w 1"/>
                    <a:gd name="T5" fmla="*/ 0 h 6"/>
                    <a:gd name="T6" fmla="*/ 0 w 1"/>
                    <a:gd name="T7" fmla="*/ 0 h 6"/>
                    <a:gd name="T8" fmla="*/ 0 w 1"/>
                    <a:gd name="T9" fmla="*/ 6 h 6"/>
                  </a:gdLst>
                  <a:cxnLst>
                    <a:cxn ang="0">
                      <a:pos x="T0" y="T1"/>
                    </a:cxn>
                    <a:cxn ang="0">
                      <a:pos x="T2" y="T3"/>
                    </a:cxn>
                    <a:cxn ang="0">
                      <a:pos x="T4" y="T5"/>
                    </a:cxn>
                    <a:cxn ang="0">
                      <a:pos x="T6" y="T7"/>
                    </a:cxn>
                    <a:cxn ang="0">
                      <a:pos x="T8" y="T9"/>
                    </a:cxn>
                  </a:cxnLst>
                  <a:rect l="0" t="0" r="r" b="b"/>
                  <a:pathLst>
                    <a:path w="1" h="6">
                      <a:moveTo>
                        <a:pt x="0" y="6"/>
                      </a:moveTo>
                      <a:cubicBezTo>
                        <a:pt x="1" y="6"/>
                        <a:pt x="1" y="6"/>
                        <a:pt x="1" y="6"/>
                      </a:cubicBezTo>
                      <a:cubicBezTo>
                        <a:pt x="1" y="4"/>
                        <a:pt x="1" y="2"/>
                        <a:pt x="0" y="0"/>
                      </a:cubicBezTo>
                      <a:cubicBezTo>
                        <a:pt x="0" y="0"/>
                        <a:pt x="0" y="0"/>
                        <a:pt x="0" y="0"/>
                      </a:cubicBezTo>
                      <a:lnTo>
                        <a:pt x="0" y="6"/>
                      </a:lnTo>
                      <a:close/>
                    </a:path>
                  </a:pathLst>
                </a:custGeom>
                <a:solidFill>
                  <a:schemeClr val="accent5"/>
                </a:solidFill>
                <a:ln>
                  <a:noFill/>
                </a:ln>
              </p:spPr>
              <p:txBody>
                <a:bodyPr anchor="ctr"/>
                <a:lstStyle/>
                <a:p>
                  <a:pPr algn="ctr"/>
                  <a:endParaRPr>
                    <a:ea typeface="微软雅黑" panose="020b0503020204020204" pitchFamily="34" charset="-122"/>
                  </a:endParaRPr>
                </a:p>
              </p:txBody>
            </p:sp>
            <p:sp>
              <p:nvSpPr>
                <p:cNvPr id="201" name="Freeform: Shape 250"/>
                <p:cNvSpPr/>
                <p:nvPr/>
              </p:nvSpPr>
              <p:spPr bwMode="auto">
                <a:xfrm>
                  <a:off x="5810574" y="2500364"/>
                  <a:ext cx="13480" cy="8578"/>
                </a:xfrm>
                <a:custGeom>
                  <a:gdLst>
                    <a:gd name="T0" fmla="*/ 3 w 3"/>
                    <a:gd name="T1" fmla="*/ 0 h 2"/>
                    <a:gd name="T2" fmla="*/ 0 w 3"/>
                    <a:gd name="T3" fmla="*/ 2 h 2"/>
                    <a:gd name="T4" fmla="*/ 3 w 3"/>
                    <a:gd name="T5" fmla="*/ 2 h 2"/>
                    <a:gd name="T6" fmla="*/ 3 w 3"/>
                    <a:gd name="T7" fmla="*/ 0 h 2"/>
                  </a:gdLst>
                  <a:cxnLst>
                    <a:cxn ang="0">
                      <a:pos x="T0" y="T1"/>
                    </a:cxn>
                    <a:cxn ang="0">
                      <a:pos x="T2" y="T3"/>
                    </a:cxn>
                    <a:cxn ang="0">
                      <a:pos x="T4" y="T5"/>
                    </a:cxn>
                    <a:cxn ang="0">
                      <a:pos x="T6" y="T7"/>
                    </a:cxn>
                  </a:cxnLst>
                  <a:rect l="0" t="0" r="r" b="b"/>
                  <a:pathLst>
                    <a:path w="3" h="2">
                      <a:moveTo>
                        <a:pt x="3" y="0"/>
                      </a:moveTo>
                      <a:cubicBezTo>
                        <a:pt x="0" y="2"/>
                        <a:pt x="0" y="2"/>
                        <a:pt x="0" y="2"/>
                      </a:cubicBezTo>
                      <a:cubicBezTo>
                        <a:pt x="1" y="2"/>
                        <a:pt x="2" y="2"/>
                        <a:pt x="3" y="2"/>
                      </a:cubicBezTo>
                      <a:lnTo>
                        <a:pt x="3" y="0"/>
                      </a:lnTo>
                      <a:close/>
                    </a:path>
                  </a:pathLst>
                </a:custGeom>
                <a:solidFill>
                  <a:schemeClr val="accent5"/>
                </a:solidFill>
                <a:ln>
                  <a:noFill/>
                </a:ln>
              </p:spPr>
              <p:txBody>
                <a:bodyPr anchor="ctr"/>
                <a:lstStyle/>
                <a:p>
                  <a:pPr algn="ctr"/>
                  <a:endParaRPr>
                    <a:ea typeface="微软雅黑" panose="020b0503020204020204" pitchFamily="34" charset="-122"/>
                  </a:endParaRPr>
                </a:p>
              </p:txBody>
            </p:sp>
            <p:sp>
              <p:nvSpPr>
                <p:cNvPr id="202" name="Freeform: Shape 251"/>
                <p:cNvSpPr/>
                <p:nvPr/>
              </p:nvSpPr>
              <p:spPr bwMode="auto">
                <a:xfrm>
                  <a:off x="5912283" y="2456249"/>
                  <a:ext cx="26959" cy="25734"/>
                </a:xfrm>
                <a:custGeom>
                  <a:gdLst>
                    <a:gd name="T0" fmla="*/ 0 w 6"/>
                    <a:gd name="T1" fmla="*/ 2 h 6"/>
                    <a:gd name="T2" fmla="*/ 5 w 6"/>
                    <a:gd name="T3" fmla="*/ 6 h 6"/>
                    <a:gd name="T4" fmla="*/ 6 w 6"/>
                    <a:gd name="T5" fmla="*/ 2 h 6"/>
                    <a:gd name="T6" fmla="*/ 6 w 6"/>
                    <a:gd name="T7" fmla="*/ 0 h 6"/>
                    <a:gd name="T8" fmla="*/ 0 w 6"/>
                    <a:gd name="T9" fmla="*/ 2 h 6"/>
                  </a:gdLst>
                  <a:cxnLst>
                    <a:cxn ang="0">
                      <a:pos x="T0" y="T1"/>
                    </a:cxn>
                    <a:cxn ang="0">
                      <a:pos x="T2" y="T3"/>
                    </a:cxn>
                    <a:cxn ang="0">
                      <a:pos x="T4" y="T5"/>
                    </a:cxn>
                    <a:cxn ang="0">
                      <a:pos x="T6" y="T7"/>
                    </a:cxn>
                    <a:cxn ang="0">
                      <a:pos x="T8" y="T9"/>
                    </a:cxn>
                  </a:cxnLst>
                  <a:rect l="0" t="0" r="r" b="b"/>
                  <a:pathLst>
                    <a:path w="6" h="6">
                      <a:moveTo>
                        <a:pt x="0" y="2"/>
                      </a:moveTo>
                      <a:cubicBezTo>
                        <a:pt x="5" y="6"/>
                        <a:pt x="5" y="6"/>
                        <a:pt x="5" y="6"/>
                      </a:cubicBezTo>
                      <a:cubicBezTo>
                        <a:pt x="6" y="2"/>
                        <a:pt x="6" y="2"/>
                        <a:pt x="6" y="2"/>
                      </a:cubicBezTo>
                      <a:cubicBezTo>
                        <a:pt x="6" y="1"/>
                        <a:pt x="6" y="1"/>
                        <a:pt x="6" y="0"/>
                      </a:cubicBezTo>
                      <a:lnTo>
                        <a:pt x="0" y="2"/>
                      </a:lnTo>
                      <a:close/>
                    </a:path>
                  </a:pathLst>
                </a:custGeom>
                <a:solidFill>
                  <a:schemeClr val="accent5"/>
                </a:solidFill>
                <a:ln>
                  <a:noFill/>
                </a:ln>
              </p:spPr>
              <p:txBody>
                <a:bodyPr anchor="ctr"/>
                <a:lstStyle/>
                <a:p>
                  <a:pPr algn="ctr"/>
                  <a:endParaRPr>
                    <a:ea typeface="微软雅黑" panose="020b0503020204020204" pitchFamily="34" charset="-122"/>
                  </a:endParaRPr>
                </a:p>
              </p:txBody>
            </p:sp>
            <p:sp>
              <p:nvSpPr>
                <p:cNvPr id="203" name="Freeform: Shape 252"/>
                <p:cNvSpPr/>
                <p:nvPr/>
              </p:nvSpPr>
              <p:spPr bwMode="auto">
                <a:xfrm>
                  <a:off x="5912283" y="2544479"/>
                  <a:ext cx="26959" cy="25734"/>
                </a:xfrm>
                <a:custGeom>
                  <a:gdLst>
                    <a:gd name="T0" fmla="*/ 18 w 22"/>
                    <a:gd name="T1" fmla="*/ 0 h 21"/>
                    <a:gd name="T2" fmla="*/ 0 w 22"/>
                    <a:gd name="T3" fmla="*/ 18 h 21"/>
                    <a:gd name="T4" fmla="*/ 22 w 22"/>
                    <a:gd name="T5" fmla="*/ 21 h 21"/>
                    <a:gd name="T6" fmla="*/ 18 w 22"/>
                    <a:gd name="T7" fmla="*/ 0 h 21"/>
                  </a:gdLst>
                  <a:cxnLst>
                    <a:cxn ang="0">
                      <a:pos x="T0" y="T1"/>
                    </a:cxn>
                    <a:cxn ang="0">
                      <a:pos x="T2" y="T3"/>
                    </a:cxn>
                    <a:cxn ang="0">
                      <a:pos x="T4" y="T5"/>
                    </a:cxn>
                    <a:cxn ang="0">
                      <a:pos x="T6" y="T7"/>
                    </a:cxn>
                  </a:cxnLst>
                  <a:rect l="0" t="0" r="r" b="b"/>
                  <a:pathLst>
                    <a:path w="22" h="21">
                      <a:moveTo>
                        <a:pt x="18" y="0"/>
                      </a:moveTo>
                      <a:lnTo>
                        <a:pt x="0" y="18"/>
                      </a:lnTo>
                      <a:lnTo>
                        <a:pt x="22" y="21"/>
                      </a:lnTo>
                      <a:lnTo>
                        <a:pt x="18" y="0"/>
                      </a:lnTo>
                      <a:close/>
                    </a:path>
                  </a:pathLst>
                </a:custGeom>
                <a:solidFill>
                  <a:schemeClr val="accent5"/>
                </a:solidFill>
                <a:ln>
                  <a:noFill/>
                </a:ln>
              </p:spPr>
              <p:txBody>
                <a:bodyPr anchor="ctr"/>
                <a:lstStyle/>
                <a:p>
                  <a:pPr algn="ctr"/>
                  <a:endParaRPr>
                    <a:ea typeface="微软雅黑" panose="020b0503020204020204" pitchFamily="34" charset="-122"/>
                  </a:endParaRPr>
                </a:p>
              </p:txBody>
            </p:sp>
            <p:sp>
              <p:nvSpPr>
                <p:cNvPr id="204" name="Freeform: Shape 253"/>
                <p:cNvSpPr/>
                <p:nvPr/>
              </p:nvSpPr>
              <p:spPr bwMode="auto">
                <a:xfrm>
                  <a:off x="5824054" y="2456249"/>
                  <a:ext cx="26959" cy="25734"/>
                </a:xfrm>
                <a:custGeom>
                  <a:gdLst>
                    <a:gd name="T0" fmla="*/ 7 w 22"/>
                    <a:gd name="T1" fmla="*/ 21 h 21"/>
                    <a:gd name="T2" fmla="*/ 22 w 22"/>
                    <a:gd name="T3" fmla="*/ 7 h 21"/>
                    <a:gd name="T4" fmla="*/ 0 w 22"/>
                    <a:gd name="T5" fmla="*/ 0 h 21"/>
                    <a:gd name="T6" fmla="*/ 7 w 22"/>
                    <a:gd name="T7" fmla="*/ 21 h 21"/>
                  </a:gdLst>
                  <a:cxnLst>
                    <a:cxn ang="0">
                      <a:pos x="T0" y="T1"/>
                    </a:cxn>
                    <a:cxn ang="0">
                      <a:pos x="T2" y="T3"/>
                    </a:cxn>
                    <a:cxn ang="0">
                      <a:pos x="T4" y="T5"/>
                    </a:cxn>
                    <a:cxn ang="0">
                      <a:pos x="T6" y="T7"/>
                    </a:cxn>
                  </a:cxnLst>
                  <a:rect l="0" t="0" r="r" b="b"/>
                  <a:pathLst>
                    <a:path w="22" h="21">
                      <a:moveTo>
                        <a:pt x="7" y="21"/>
                      </a:moveTo>
                      <a:lnTo>
                        <a:pt x="22" y="7"/>
                      </a:lnTo>
                      <a:lnTo>
                        <a:pt x="0" y="0"/>
                      </a:lnTo>
                      <a:lnTo>
                        <a:pt x="7" y="21"/>
                      </a:lnTo>
                      <a:close/>
                    </a:path>
                  </a:pathLst>
                </a:custGeom>
                <a:solidFill>
                  <a:schemeClr val="accent5"/>
                </a:solidFill>
                <a:ln>
                  <a:noFill/>
                </a:ln>
              </p:spPr>
              <p:txBody>
                <a:bodyPr anchor="ctr"/>
                <a:lstStyle/>
                <a:p>
                  <a:pPr algn="ctr"/>
                  <a:endParaRPr>
                    <a:ea typeface="微软雅黑" panose="020b0503020204020204" pitchFamily="34" charset="-122"/>
                  </a:endParaRPr>
                </a:p>
              </p:txBody>
            </p:sp>
            <p:sp>
              <p:nvSpPr>
                <p:cNvPr id="205" name="Freeform: Shape 254"/>
                <p:cNvSpPr/>
                <p:nvPr/>
              </p:nvSpPr>
              <p:spPr bwMode="auto">
                <a:xfrm>
                  <a:off x="5717443" y="2513844"/>
                  <a:ext cx="221800" cy="136021"/>
                </a:xfrm>
                <a:custGeom>
                  <a:gdLst>
                    <a:gd name="T0" fmla="*/ 41 w 50"/>
                    <a:gd name="T1" fmla="*/ 13 h 31"/>
                    <a:gd name="T2" fmla="*/ 40 w 50"/>
                    <a:gd name="T3" fmla="*/ 14 h 31"/>
                    <a:gd name="T4" fmla="*/ 36 w 50"/>
                    <a:gd name="T5" fmla="*/ 16 h 31"/>
                    <a:gd name="T6" fmla="*/ 35 w 50"/>
                    <a:gd name="T7" fmla="*/ 13 h 31"/>
                    <a:gd name="T8" fmla="*/ 35 w 50"/>
                    <a:gd name="T9" fmla="*/ 11 h 31"/>
                    <a:gd name="T10" fmla="*/ 26 w 50"/>
                    <a:gd name="T11" fmla="*/ 1 h 31"/>
                    <a:gd name="T12" fmla="*/ 24 w 50"/>
                    <a:gd name="T13" fmla="*/ 1 h 31"/>
                    <a:gd name="T14" fmla="*/ 20 w 50"/>
                    <a:gd name="T15" fmla="*/ 0 h 31"/>
                    <a:gd name="T16" fmla="*/ 19 w 50"/>
                    <a:gd name="T17" fmla="*/ 0 h 31"/>
                    <a:gd name="T18" fmla="*/ 5 w 50"/>
                    <a:gd name="T19" fmla="*/ 16 h 31"/>
                    <a:gd name="T20" fmla="*/ 5 w 50"/>
                    <a:gd name="T21" fmla="*/ 20 h 31"/>
                    <a:gd name="T22" fmla="*/ 0 w 50"/>
                    <a:gd name="T23" fmla="*/ 26 h 31"/>
                    <a:gd name="T24" fmla="*/ 5 w 50"/>
                    <a:gd name="T25" fmla="*/ 31 h 31"/>
                    <a:gd name="T26" fmla="*/ 20 w 50"/>
                    <a:gd name="T27" fmla="*/ 31 h 31"/>
                    <a:gd name="T28" fmla="*/ 21 w 50"/>
                    <a:gd name="T29" fmla="*/ 31 h 31"/>
                    <a:gd name="T30" fmla="*/ 41 w 50"/>
                    <a:gd name="T31" fmla="*/ 31 h 31"/>
                    <a:gd name="T32" fmla="*/ 50 w 50"/>
                    <a:gd name="T33" fmla="*/ 22 h 31"/>
                    <a:gd name="T34" fmla="*/ 41 w 50"/>
                    <a:gd name="T35" fmla="*/ 13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31">
                      <a:moveTo>
                        <a:pt x="41" y="13"/>
                      </a:moveTo>
                      <a:cubicBezTo>
                        <a:pt x="41" y="13"/>
                        <a:pt x="41" y="14"/>
                        <a:pt x="40" y="14"/>
                      </a:cubicBezTo>
                      <a:cubicBezTo>
                        <a:pt x="38" y="14"/>
                        <a:pt x="37" y="15"/>
                        <a:pt x="36" y="16"/>
                      </a:cubicBezTo>
                      <a:cubicBezTo>
                        <a:pt x="36" y="15"/>
                        <a:pt x="36" y="14"/>
                        <a:pt x="35" y="13"/>
                      </a:cubicBezTo>
                      <a:cubicBezTo>
                        <a:pt x="35" y="13"/>
                        <a:pt x="35" y="12"/>
                        <a:pt x="35" y="11"/>
                      </a:cubicBezTo>
                      <a:cubicBezTo>
                        <a:pt x="34" y="7"/>
                        <a:pt x="30" y="3"/>
                        <a:pt x="26" y="1"/>
                      </a:cubicBezTo>
                      <a:cubicBezTo>
                        <a:pt x="25" y="1"/>
                        <a:pt x="25" y="1"/>
                        <a:pt x="24" y="1"/>
                      </a:cubicBezTo>
                      <a:cubicBezTo>
                        <a:pt x="23" y="1"/>
                        <a:pt x="21" y="0"/>
                        <a:pt x="20" y="0"/>
                      </a:cubicBezTo>
                      <a:cubicBezTo>
                        <a:pt x="20" y="0"/>
                        <a:pt x="20" y="0"/>
                        <a:pt x="19" y="0"/>
                      </a:cubicBezTo>
                      <a:cubicBezTo>
                        <a:pt x="11" y="1"/>
                        <a:pt x="5" y="8"/>
                        <a:pt x="5" y="16"/>
                      </a:cubicBezTo>
                      <a:cubicBezTo>
                        <a:pt x="5" y="17"/>
                        <a:pt x="5" y="19"/>
                        <a:pt x="5" y="20"/>
                      </a:cubicBezTo>
                      <a:cubicBezTo>
                        <a:pt x="2" y="21"/>
                        <a:pt x="0" y="23"/>
                        <a:pt x="0" y="26"/>
                      </a:cubicBezTo>
                      <a:cubicBezTo>
                        <a:pt x="0" y="29"/>
                        <a:pt x="2" y="31"/>
                        <a:pt x="5" y="31"/>
                      </a:cubicBezTo>
                      <a:cubicBezTo>
                        <a:pt x="20" y="31"/>
                        <a:pt x="20" y="31"/>
                        <a:pt x="20" y="31"/>
                      </a:cubicBezTo>
                      <a:cubicBezTo>
                        <a:pt x="21" y="31"/>
                        <a:pt x="21" y="31"/>
                        <a:pt x="21" y="31"/>
                      </a:cubicBezTo>
                      <a:cubicBezTo>
                        <a:pt x="41" y="31"/>
                        <a:pt x="41" y="31"/>
                        <a:pt x="41" y="31"/>
                      </a:cubicBezTo>
                      <a:cubicBezTo>
                        <a:pt x="46" y="31"/>
                        <a:pt x="50" y="27"/>
                        <a:pt x="50" y="22"/>
                      </a:cubicBezTo>
                      <a:cubicBezTo>
                        <a:pt x="50" y="18"/>
                        <a:pt x="46" y="13"/>
                        <a:pt x="41" y="13"/>
                      </a:cubicBez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206" name="Freeform: Shape 255"/>
                <p:cNvSpPr/>
                <p:nvPr/>
              </p:nvSpPr>
              <p:spPr bwMode="auto">
                <a:xfrm>
                  <a:off x="3456557" y="3361830"/>
                  <a:ext cx="150726" cy="215673"/>
                </a:xfrm>
                <a:custGeom>
                  <a:gdLst>
                    <a:gd name="T0" fmla="*/ 34 w 34"/>
                    <a:gd name="T1" fmla="*/ 49 h 49"/>
                    <a:gd name="T2" fmla="*/ 34 w 34"/>
                    <a:gd name="T3" fmla="*/ 21 h 49"/>
                    <a:gd name="T4" fmla="*/ 33 w 34"/>
                    <a:gd name="T5" fmla="*/ 13 h 49"/>
                    <a:gd name="T6" fmla="*/ 28 w 34"/>
                    <a:gd name="T7" fmla="*/ 7 h 49"/>
                    <a:gd name="T8" fmla="*/ 28 w 34"/>
                    <a:gd name="T9" fmla="*/ 2 h 49"/>
                    <a:gd name="T10" fmla="*/ 28 w 34"/>
                    <a:gd name="T11" fmla="*/ 0 h 49"/>
                    <a:gd name="T12" fmla="*/ 26 w 34"/>
                    <a:gd name="T13" fmla="*/ 0 h 49"/>
                    <a:gd name="T14" fmla="*/ 5 w 34"/>
                    <a:gd name="T15" fmla="*/ 0 h 49"/>
                    <a:gd name="T16" fmla="*/ 3 w 34"/>
                    <a:gd name="T17" fmla="*/ 0 h 49"/>
                    <a:gd name="T18" fmla="*/ 3 w 34"/>
                    <a:gd name="T19" fmla="*/ 2 h 49"/>
                    <a:gd name="T20" fmla="*/ 3 w 34"/>
                    <a:gd name="T21" fmla="*/ 7 h 49"/>
                    <a:gd name="T22" fmla="*/ 0 w 34"/>
                    <a:gd name="T23" fmla="*/ 9 h 49"/>
                    <a:gd name="T24" fmla="*/ 5 w 34"/>
                    <a:gd name="T25" fmla="*/ 17 h 49"/>
                    <a:gd name="T26" fmla="*/ 5 w 34"/>
                    <a:gd name="T27" fmla="*/ 6 h 49"/>
                    <a:gd name="T28" fmla="*/ 5 w 34"/>
                    <a:gd name="T29" fmla="*/ 6 h 49"/>
                    <a:gd name="T30" fmla="*/ 5 w 34"/>
                    <a:gd name="T31" fmla="*/ 6 h 49"/>
                    <a:gd name="T32" fmla="*/ 5 w 34"/>
                    <a:gd name="T33" fmla="*/ 2 h 49"/>
                    <a:gd name="T34" fmla="*/ 26 w 34"/>
                    <a:gd name="T35" fmla="*/ 2 h 49"/>
                    <a:gd name="T36" fmla="*/ 26 w 34"/>
                    <a:gd name="T37" fmla="*/ 6 h 49"/>
                    <a:gd name="T38" fmla="*/ 26 w 34"/>
                    <a:gd name="T39" fmla="*/ 34 h 49"/>
                    <a:gd name="T40" fmla="*/ 16 w 34"/>
                    <a:gd name="T41" fmla="*/ 24 h 49"/>
                    <a:gd name="T42" fmla="*/ 13 w 34"/>
                    <a:gd name="T43" fmla="*/ 26 h 49"/>
                    <a:gd name="T44" fmla="*/ 34 w 34"/>
                    <a:gd name="T45" fmla="*/ 49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49">
                      <a:moveTo>
                        <a:pt x="34" y="49"/>
                      </a:moveTo>
                      <a:cubicBezTo>
                        <a:pt x="34" y="38"/>
                        <a:pt x="34" y="27"/>
                        <a:pt x="34" y="21"/>
                      </a:cubicBezTo>
                      <a:cubicBezTo>
                        <a:pt x="34" y="19"/>
                        <a:pt x="34" y="15"/>
                        <a:pt x="33" y="13"/>
                      </a:cubicBezTo>
                      <a:cubicBezTo>
                        <a:pt x="32" y="10"/>
                        <a:pt x="30" y="8"/>
                        <a:pt x="28" y="7"/>
                      </a:cubicBezTo>
                      <a:cubicBezTo>
                        <a:pt x="28" y="2"/>
                        <a:pt x="28" y="2"/>
                        <a:pt x="28" y="2"/>
                      </a:cubicBezTo>
                      <a:cubicBezTo>
                        <a:pt x="28" y="0"/>
                        <a:pt x="28" y="0"/>
                        <a:pt x="28" y="0"/>
                      </a:cubicBezTo>
                      <a:cubicBezTo>
                        <a:pt x="26" y="0"/>
                        <a:pt x="26" y="0"/>
                        <a:pt x="26" y="0"/>
                      </a:cubicBezTo>
                      <a:cubicBezTo>
                        <a:pt x="5" y="0"/>
                        <a:pt x="5" y="0"/>
                        <a:pt x="5" y="0"/>
                      </a:cubicBezTo>
                      <a:cubicBezTo>
                        <a:pt x="3" y="0"/>
                        <a:pt x="3" y="0"/>
                        <a:pt x="3" y="0"/>
                      </a:cubicBezTo>
                      <a:cubicBezTo>
                        <a:pt x="3" y="2"/>
                        <a:pt x="3" y="2"/>
                        <a:pt x="3" y="2"/>
                      </a:cubicBezTo>
                      <a:cubicBezTo>
                        <a:pt x="3" y="7"/>
                        <a:pt x="3" y="7"/>
                        <a:pt x="3" y="7"/>
                      </a:cubicBezTo>
                      <a:cubicBezTo>
                        <a:pt x="2" y="8"/>
                        <a:pt x="1" y="8"/>
                        <a:pt x="0" y="9"/>
                      </a:cubicBezTo>
                      <a:cubicBezTo>
                        <a:pt x="2" y="12"/>
                        <a:pt x="3" y="14"/>
                        <a:pt x="5" y="17"/>
                      </a:cubicBezTo>
                      <a:cubicBezTo>
                        <a:pt x="5" y="6"/>
                        <a:pt x="5" y="6"/>
                        <a:pt x="5" y="6"/>
                      </a:cubicBezTo>
                      <a:cubicBezTo>
                        <a:pt x="5" y="6"/>
                        <a:pt x="5" y="6"/>
                        <a:pt x="5" y="6"/>
                      </a:cubicBezTo>
                      <a:cubicBezTo>
                        <a:pt x="5" y="6"/>
                        <a:pt x="5" y="6"/>
                        <a:pt x="5" y="6"/>
                      </a:cubicBezTo>
                      <a:cubicBezTo>
                        <a:pt x="5" y="2"/>
                        <a:pt x="5" y="2"/>
                        <a:pt x="5" y="2"/>
                      </a:cubicBezTo>
                      <a:cubicBezTo>
                        <a:pt x="26" y="2"/>
                        <a:pt x="26" y="2"/>
                        <a:pt x="26" y="2"/>
                      </a:cubicBezTo>
                      <a:cubicBezTo>
                        <a:pt x="26" y="6"/>
                        <a:pt x="26" y="6"/>
                        <a:pt x="26" y="6"/>
                      </a:cubicBezTo>
                      <a:cubicBezTo>
                        <a:pt x="26" y="34"/>
                        <a:pt x="26" y="34"/>
                        <a:pt x="26" y="34"/>
                      </a:cubicBezTo>
                      <a:cubicBezTo>
                        <a:pt x="16" y="24"/>
                        <a:pt x="16" y="24"/>
                        <a:pt x="16" y="24"/>
                      </a:cubicBezTo>
                      <a:cubicBezTo>
                        <a:pt x="13" y="26"/>
                        <a:pt x="13" y="26"/>
                        <a:pt x="13" y="26"/>
                      </a:cubicBezTo>
                      <a:cubicBezTo>
                        <a:pt x="20" y="34"/>
                        <a:pt x="26" y="42"/>
                        <a:pt x="34" y="49"/>
                      </a:cubicBez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207" name="Freeform: Shape 256"/>
                <p:cNvSpPr/>
                <p:nvPr/>
              </p:nvSpPr>
              <p:spPr bwMode="auto">
                <a:xfrm>
                  <a:off x="3615860" y="3383887"/>
                  <a:ext cx="162980" cy="339439"/>
                </a:xfrm>
                <a:custGeom>
                  <a:gdLst>
                    <a:gd name="T0" fmla="*/ 22 w 37"/>
                    <a:gd name="T1" fmla="*/ 66 h 77"/>
                    <a:gd name="T2" fmla="*/ 36 w 37"/>
                    <a:gd name="T3" fmla="*/ 74 h 77"/>
                    <a:gd name="T4" fmla="*/ 37 w 37"/>
                    <a:gd name="T5" fmla="*/ 74 h 77"/>
                    <a:gd name="T6" fmla="*/ 37 w 37"/>
                    <a:gd name="T7" fmla="*/ 16 h 77"/>
                    <a:gd name="T8" fmla="*/ 36 w 37"/>
                    <a:gd name="T9" fmla="*/ 8 h 77"/>
                    <a:gd name="T10" fmla="*/ 18 w 37"/>
                    <a:gd name="T11" fmla="*/ 0 h 77"/>
                    <a:gd name="T12" fmla="*/ 1 w 37"/>
                    <a:gd name="T13" fmla="*/ 8 h 77"/>
                    <a:gd name="T14" fmla="*/ 0 w 37"/>
                    <a:gd name="T15" fmla="*/ 16 h 77"/>
                    <a:gd name="T16" fmla="*/ 0 w 37"/>
                    <a:gd name="T17" fmla="*/ 46 h 77"/>
                    <a:gd name="T18" fmla="*/ 22 w 37"/>
                    <a:gd name="T19" fmla="*/ 66 h 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77">
                      <a:moveTo>
                        <a:pt x="22" y="66"/>
                      </a:moveTo>
                      <a:cubicBezTo>
                        <a:pt x="29" y="66"/>
                        <a:pt x="34" y="69"/>
                        <a:pt x="36" y="74"/>
                      </a:cubicBezTo>
                      <a:cubicBezTo>
                        <a:pt x="37" y="77"/>
                        <a:pt x="37" y="77"/>
                        <a:pt x="37" y="74"/>
                      </a:cubicBezTo>
                      <a:cubicBezTo>
                        <a:pt x="37" y="62"/>
                        <a:pt x="37" y="28"/>
                        <a:pt x="37" y="16"/>
                      </a:cubicBezTo>
                      <a:cubicBezTo>
                        <a:pt x="37" y="14"/>
                        <a:pt x="37" y="10"/>
                        <a:pt x="36" y="8"/>
                      </a:cubicBezTo>
                      <a:cubicBezTo>
                        <a:pt x="34" y="1"/>
                        <a:pt x="27" y="0"/>
                        <a:pt x="18" y="0"/>
                      </a:cubicBezTo>
                      <a:cubicBezTo>
                        <a:pt x="10" y="0"/>
                        <a:pt x="3" y="1"/>
                        <a:pt x="1" y="8"/>
                      </a:cubicBezTo>
                      <a:cubicBezTo>
                        <a:pt x="0" y="10"/>
                        <a:pt x="0" y="14"/>
                        <a:pt x="0" y="16"/>
                      </a:cubicBezTo>
                      <a:cubicBezTo>
                        <a:pt x="0" y="46"/>
                        <a:pt x="0" y="46"/>
                        <a:pt x="0" y="46"/>
                      </a:cubicBezTo>
                      <a:cubicBezTo>
                        <a:pt x="7" y="53"/>
                        <a:pt x="15" y="60"/>
                        <a:pt x="22" y="66"/>
                      </a:cubicBez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208" name="Freeform: Shape 257"/>
                <p:cNvSpPr/>
                <p:nvPr/>
              </p:nvSpPr>
              <p:spPr bwMode="auto">
                <a:xfrm>
                  <a:off x="5550787" y="3472117"/>
                  <a:ext cx="25734" cy="91906"/>
                </a:xfrm>
                <a:custGeom>
                  <a:gdLst>
                    <a:gd name="T0" fmla="*/ 6 w 6"/>
                    <a:gd name="T1" fmla="*/ 1 h 21"/>
                    <a:gd name="T2" fmla="*/ 3 w 6"/>
                    <a:gd name="T3" fmla="*/ 0 h 21"/>
                    <a:gd name="T4" fmla="*/ 3 w 6"/>
                    <a:gd name="T5" fmla="*/ 0 h 21"/>
                    <a:gd name="T6" fmla="*/ 0 w 6"/>
                    <a:gd name="T7" fmla="*/ 1 h 21"/>
                    <a:gd name="T8" fmla="*/ 0 w 6"/>
                    <a:gd name="T9" fmla="*/ 21 h 21"/>
                    <a:gd name="T10" fmla="*/ 6 w 6"/>
                    <a:gd name="T11" fmla="*/ 15 h 21"/>
                    <a:gd name="T12" fmla="*/ 6 w 6"/>
                    <a:gd name="T13" fmla="*/ 1 h 21"/>
                  </a:gdLst>
                  <a:cxnLst>
                    <a:cxn ang="0">
                      <a:pos x="T0" y="T1"/>
                    </a:cxn>
                    <a:cxn ang="0">
                      <a:pos x="T2" y="T3"/>
                    </a:cxn>
                    <a:cxn ang="0">
                      <a:pos x="T4" y="T5"/>
                    </a:cxn>
                    <a:cxn ang="0">
                      <a:pos x="T6" y="T7"/>
                    </a:cxn>
                    <a:cxn ang="0">
                      <a:pos x="T8" y="T9"/>
                    </a:cxn>
                    <a:cxn ang="0">
                      <a:pos x="T10" y="T11"/>
                    </a:cxn>
                    <a:cxn ang="0">
                      <a:pos x="T12" y="T13"/>
                    </a:cxn>
                  </a:cxnLst>
                  <a:rect l="0" t="0" r="r" b="b"/>
                  <a:pathLst>
                    <a:path w="6" h="21">
                      <a:moveTo>
                        <a:pt x="6" y="1"/>
                      </a:moveTo>
                      <a:cubicBezTo>
                        <a:pt x="5" y="1"/>
                        <a:pt x="4" y="0"/>
                        <a:pt x="3" y="0"/>
                      </a:cubicBezTo>
                      <a:cubicBezTo>
                        <a:pt x="3" y="0"/>
                        <a:pt x="3" y="0"/>
                        <a:pt x="3" y="0"/>
                      </a:cubicBezTo>
                      <a:cubicBezTo>
                        <a:pt x="2" y="0"/>
                        <a:pt x="1" y="1"/>
                        <a:pt x="0" y="1"/>
                      </a:cubicBezTo>
                      <a:cubicBezTo>
                        <a:pt x="0" y="21"/>
                        <a:pt x="0" y="21"/>
                        <a:pt x="0" y="21"/>
                      </a:cubicBezTo>
                      <a:cubicBezTo>
                        <a:pt x="2" y="19"/>
                        <a:pt x="4" y="17"/>
                        <a:pt x="6" y="15"/>
                      </a:cubicBezTo>
                      <a:lnTo>
                        <a:pt x="6" y="1"/>
                      </a:lnTo>
                      <a:close/>
                    </a:path>
                  </a:pathLst>
                </a:custGeom>
                <a:solidFill>
                  <a:schemeClr val="accent4"/>
                </a:solidFill>
                <a:ln>
                  <a:noFill/>
                </a:ln>
              </p:spPr>
              <p:txBody>
                <a:bodyPr anchor="ctr"/>
                <a:lstStyle/>
                <a:p>
                  <a:pPr algn="ctr"/>
                  <a:endParaRPr>
                    <a:ea typeface="微软雅黑" panose="020b0503020204020204" pitchFamily="34" charset="-122"/>
                  </a:endParaRPr>
                </a:p>
              </p:txBody>
            </p:sp>
            <p:sp>
              <p:nvSpPr>
                <p:cNvPr id="209" name="Freeform: Shape 258"/>
                <p:cNvSpPr/>
                <p:nvPr/>
              </p:nvSpPr>
              <p:spPr bwMode="auto">
                <a:xfrm>
                  <a:off x="5550787" y="3290756"/>
                  <a:ext cx="25734" cy="17156"/>
                </a:xfrm>
                <a:custGeom>
                  <a:gdLst>
                    <a:gd name="T0" fmla="*/ 4 w 6"/>
                    <a:gd name="T1" fmla="*/ 4 h 4"/>
                    <a:gd name="T2" fmla="*/ 4 w 6"/>
                    <a:gd name="T3" fmla="*/ 4 h 4"/>
                    <a:gd name="T4" fmla="*/ 6 w 6"/>
                    <a:gd name="T5" fmla="*/ 4 h 4"/>
                    <a:gd name="T6" fmla="*/ 6 w 6"/>
                    <a:gd name="T7" fmla="*/ 0 h 4"/>
                    <a:gd name="T8" fmla="*/ 0 w 6"/>
                    <a:gd name="T9" fmla="*/ 0 h 4"/>
                    <a:gd name="T10" fmla="*/ 0 w 6"/>
                    <a:gd name="T11" fmla="*/ 4 h 4"/>
                    <a:gd name="T12" fmla="*/ 4 w 6"/>
                    <a:gd name="T13" fmla="*/ 4 h 4"/>
                  </a:gdLst>
                  <a:cxnLst>
                    <a:cxn ang="0">
                      <a:pos x="T0" y="T1"/>
                    </a:cxn>
                    <a:cxn ang="0">
                      <a:pos x="T2" y="T3"/>
                    </a:cxn>
                    <a:cxn ang="0">
                      <a:pos x="T4" y="T5"/>
                    </a:cxn>
                    <a:cxn ang="0">
                      <a:pos x="T6" y="T7"/>
                    </a:cxn>
                    <a:cxn ang="0">
                      <a:pos x="T8" y="T9"/>
                    </a:cxn>
                    <a:cxn ang="0">
                      <a:pos x="T10" y="T11"/>
                    </a:cxn>
                    <a:cxn ang="0">
                      <a:pos x="T12" y="T13"/>
                    </a:cxn>
                  </a:cxnLst>
                  <a:rect l="0" t="0" r="r" b="b"/>
                  <a:pathLst>
                    <a:path w="6" h="4">
                      <a:moveTo>
                        <a:pt x="4" y="4"/>
                      </a:moveTo>
                      <a:cubicBezTo>
                        <a:pt x="4" y="4"/>
                        <a:pt x="4" y="4"/>
                        <a:pt x="4" y="4"/>
                      </a:cubicBezTo>
                      <a:cubicBezTo>
                        <a:pt x="5" y="4"/>
                        <a:pt x="5" y="4"/>
                        <a:pt x="6" y="4"/>
                      </a:cubicBezTo>
                      <a:cubicBezTo>
                        <a:pt x="6" y="0"/>
                        <a:pt x="6" y="0"/>
                        <a:pt x="6" y="0"/>
                      </a:cubicBezTo>
                      <a:cubicBezTo>
                        <a:pt x="0" y="0"/>
                        <a:pt x="0" y="0"/>
                        <a:pt x="0" y="0"/>
                      </a:cubicBezTo>
                      <a:cubicBezTo>
                        <a:pt x="0" y="4"/>
                        <a:pt x="0" y="4"/>
                        <a:pt x="0" y="4"/>
                      </a:cubicBezTo>
                      <a:cubicBezTo>
                        <a:pt x="1" y="4"/>
                        <a:pt x="2" y="4"/>
                        <a:pt x="4" y="4"/>
                      </a:cubicBezTo>
                      <a:close/>
                    </a:path>
                  </a:pathLst>
                </a:custGeom>
                <a:solidFill>
                  <a:schemeClr val="accent4"/>
                </a:solidFill>
                <a:ln>
                  <a:noFill/>
                </a:ln>
              </p:spPr>
              <p:txBody>
                <a:bodyPr anchor="ctr"/>
                <a:lstStyle/>
                <a:p>
                  <a:pPr algn="ctr"/>
                  <a:endParaRPr>
                    <a:ea typeface="微软雅黑" panose="020b0503020204020204" pitchFamily="34" charset="-122"/>
                  </a:endParaRPr>
                </a:p>
              </p:txBody>
            </p:sp>
            <p:sp>
              <p:nvSpPr>
                <p:cNvPr id="210" name="Freeform: Shape 259"/>
                <p:cNvSpPr/>
                <p:nvPr/>
              </p:nvSpPr>
              <p:spPr bwMode="auto">
                <a:xfrm>
                  <a:off x="5439274" y="3316489"/>
                  <a:ext cx="243857" cy="177685"/>
                </a:xfrm>
                <a:custGeom>
                  <a:gdLst>
                    <a:gd name="T0" fmla="*/ 31 w 55"/>
                    <a:gd name="T1" fmla="*/ 0 h 40"/>
                    <a:gd name="T2" fmla="*/ 29 w 55"/>
                    <a:gd name="T3" fmla="*/ 0 h 40"/>
                    <a:gd name="T4" fmla="*/ 29 w 55"/>
                    <a:gd name="T5" fmla="*/ 0 h 40"/>
                    <a:gd name="T6" fmla="*/ 25 w 55"/>
                    <a:gd name="T7" fmla="*/ 0 h 40"/>
                    <a:gd name="T8" fmla="*/ 0 w 55"/>
                    <a:gd name="T9" fmla="*/ 27 h 40"/>
                    <a:gd name="T10" fmla="*/ 2 w 55"/>
                    <a:gd name="T11" fmla="*/ 38 h 40"/>
                    <a:gd name="T12" fmla="*/ 3 w 55"/>
                    <a:gd name="T13" fmla="*/ 39 h 40"/>
                    <a:gd name="T14" fmla="*/ 5 w 55"/>
                    <a:gd name="T15" fmla="*/ 37 h 40"/>
                    <a:gd name="T16" fmla="*/ 12 w 55"/>
                    <a:gd name="T17" fmla="*/ 33 h 40"/>
                    <a:gd name="T18" fmla="*/ 12 w 55"/>
                    <a:gd name="T19" fmla="*/ 33 h 40"/>
                    <a:gd name="T20" fmla="*/ 19 w 55"/>
                    <a:gd name="T21" fmla="*/ 38 h 40"/>
                    <a:gd name="T22" fmla="*/ 20 w 55"/>
                    <a:gd name="T23" fmla="*/ 39 h 40"/>
                    <a:gd name="T24" fmla="*/ 21 w 55"/>
                    <a:gd name="T25" fmla="*/ 38 h 40"/>
                    <a:gd name="T26" fmla="*/ 25 w 55"/>
                    <a:gd name="T27" fmla="*/ 34 h 40"/>
                    <a:gd name="T28" fmla="*/ 28 w 55"/>
                    <a:gd name="T29" fmla="*/ 33 h 40"/>
                    <a:gd name="T30" fmla="*/ 28 w 55"/>
                    <a:gd name="T31" fmla="*/ 33 h 40"/>
                    <a:gd name="T32" fmla="*/ 31 w 55"/>
                    <a:gd name="T33" fmla="*/ 34 h 40"/>
                    <a:gd name="T34" fmla="*/ 36 w 55"/>
                    <a:gd name="T35" fmla="*/ 38 h 40"/>
                    <a:gd name="T36" fmla="*/ 36 w 55"/>
                    <a:gd name="T37" fmla="*/ 40 h 40"/>
                    <a:gd name="T38" fmla="*/ 37 w 55"/>
                    <a:gd name="T39" fmla="*/ 38 h 40"/>
                    <a:gd name="T40" fmla="*/ 44 w 55"/>
                    <a:gd name="T41" fmla="*/ 34 h 40"/>
                    <a:gd name="T42" fmla="*/ 44 w 55"/>
                    <a:gd name="T43" fmla="*/ 34 h 40"/>
                    <a:gd name="T44" fmla="*/ 45 w 55"/>
                    <a:gd name="T45" fmla="*/ 34 h 40"/>
                    <a:gd name="T46" fmla="*/ 55 w 55"/>
                    <a:gd name="T47" fmla="*/ 20 h 40"/>
                    <a:gd name="T48" fmla="*/ 31 w 55"/>
                    <a:gd name="T49"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40">
                      <a:moveTo>
                        <a:pt x="31" y="0"/>
                      </a:moveTo>
                      <a:cubicBezTo>
                        <a:pt x="30" y="0"/>
                        <a:pt x="30" y="0"/>
                        <a:pt x="29" y="0"/>
                      </a:cubicBezTo>
                      <a:cubicBezTo>
                        <a:pt x="29" y="0"/>
                        <a:pt x="29" y="0"/>
                        <a:pt x="29" y="0"/>
                      </a:cubicBezTo>
                      <a:cubicBezTo>
                        <a:pt x="27" y="0"/>
                        <a:pt x="26" y="0"/>
                        <a:pt x="25" y="0"/>
                      </a:cubicBezTo>
                      <a:cubicBezTo>
                        <a:pt x="11" y="2"/>
                        <a:pt x="1" y="13"/>
                        <a:pt x="0" y="27"/>
                      </a:cubicBezTo>
                      <a:cubicBezTo>
                        <a:pt x="0" y="31"/>
                        <a:pt x="1" y="34"/>
                        <a:pt x="2" y="38"/>
                      </a:cubicBezTo>
                      <a:cubicBezTo>
                        <a:pt x="3" y="39"/>
                        <a:pt x="3" y="39"/>
                        <a:pt x="3" y="39"/>
                      </a:cubicBezTo>
                      <a:cubicBezTo>
                        <a:pt x="4" y="39"/>
                        <a:pt x="4" y="38"/>
                        <a:pt x="5" y="37"/>
                      </a:cubicBezTo>
                      <a:cubicBezTo>
                        <a:pt x="6" y="35"/>
                        <a:pt x="9" y="33"/>
                        <a:pt x="12" y="33"/>
                      </a:cubicBezTo>
                      <a:cubicBezTo>
                        <a:pt x="12" y="33"/>
                        <a:pt x="12" y="33"/>
                        <a:pt x="12" y="33"/>
                      </a:cubicBezTo>
                      <a:cubicBezTo>
                        <a:pt x="15" y="33"/>
                        <a:pt x="18" y="35"/>
                        <a:pt x="19" y="38"/>
                      </a:cubicBezTo>
                      <a:cubicBezTo>
                        <a:pt x="20" y="39"/>
                        <a:pt x="20" y="39"/>
                        <a:pt x="20" y="39"/>
                      </a:cubicBezTo>
                      <a:cubicBezTo>
                        <a:pt x="20" y="39"/>
                        <a:pt x="20" y="39"/>
                        <a:pt x="21" y="38"/>
                      </a:cubicBezTo>
                      <a:cubicBezTo>
                        <a:pt x="22" y="36"/>
                        <a:pt x="23" y="35"/>
                        <a:pt x="25" y="34"/>
                      </a:cubicBezTo>
                      <a:cubicBezTo>
                        <a:pt x="26" y="34"/>
                        <a:pt x="27" y="33"/>
                        <a:pt x="28" y="33"/>
                      </a:cubicBezTo>
                      <a:cubicBezTo>
                        <a:pt x="28" y="33"/>
                        <a:pt x="28" y="33"/>
                        <a:pt x="28" y="33"/>
                      </a:cubicBezTo>
                      <a:cubicBezTo>
                        <a:pt x="29" y="33"/>
                        <a:pt x="30" y="34"/>
                        <a:pt x="31" y="34"/>
                      </a:cubicBezTo>
                      <a:cubicBezTo>
                        <a:pt x="33" y="35"/>
                        <a:pt x="35" y="36"/>
                        <a:pt x="36" y="38"/>
                      </a:cubicBezTo>
                      <a:cubicBezTo>
                        <a:pt x="36" y="39"/>
                        <a:pt x="36" y="40"/>
                        <a:pt x="36" y="40"/>
                      </a:cubicBezTo>
                      <a:cubicBezTo>
                        <a:pt x="37" y="40"/>
                        <a:pt x="37" y="39"/>
                        <a:pt x="37" y="38"/>
                      </a:cubicBezTo>
                      <a:cubicBezTo>
                        <a:pt x="39" y="36"/>
                        <a:pt x="41" y="34"/>
                        <a:pt x="44" y="34"/>
                      </a:cubicBezTo>
                      <a:cubicBezTo>
                        <a:pt x="44" y="34"/>
                        <a:pt x="44" y="34"/>
                        <a:pt x="44" y="34"/>
                      </a:cubicBezTo>
                      <a:cubicBezTo>
                        <a:pt x="45" y="34"/>
                        <a:pt x="45" y="34"/>
                        <a:pt x="45" y="34"/>
                      </a:cubicBezTo>
                      <a:cubicBezTo>
                        <a:pt x="48" y="29"/>
                        <a:pt x="52" y="25"/>
                        <a:pt x="55" y="20"/>
                      </a:cubicBezTo>
                      <a:cubicBezTo>
                        <a:pt x="52" y="9"/>
                        <a:pt x="43" y="1"/>
                        <a:pt x="31" y="0"/>
                      </a:cubicBez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211" name="Freeform: Shape 260"/>
                <p:cNvSpPr/>
                <p:nvPr/>
              </p:nvSpPr>
              <p:spPr bwMode="auto">
                <a:xfrm>
                  <a:off x="4295964" y="1228386"/>
                  <a:ext cx="322284" cy="256111"/>
                </a:xfrm>
                <a:custGeom>
                  <a:gdLst>
                    <a:gd name="T0" fmla="*/ 71 w 73"/>
                    <a:gd name="T1" fmla="*/ 14 h 58"/>
                    <a:gd name="T2" fmla="*/ 57 w 73"/>
                    <a:gd name="T3" fmla="*/ 20 h 58"/>
                    <a:gd name="T4" fmla="*/ 51 w 73"/>
                    <a:gd name="T5" fmla="*/ 20 h 58"/>
                    <a:gd name="T6" fmla="*/ 48 w 73"/>
                    <a:gd name="T7" fmla="*/ 13 h 58"/>
                    <a:gd name="T8" fmla="*/ 52 w 73"/>
                    <a:gd name="T9" fmla="*/ 9 h 58"/>
                    <a:gd name="T10" fmla="*/ 67 w 73"/>
                    <a:gd name="T11" fmla="*/ 3 h 58"/>
                    <a:gd name="T12" fmla="*/ 51 w 73"/>
                    <a:gd name="T13" fmla="*/ 1 h 58"/>
                    <a:gd name="T14" fmla="*/ 50 w 73"/>
                    <a:gd name="T15" fmla="*/ 3 h 58"/>
                    <a:gd name="T16" fmla="*/ 43 w 73"/>
                    <a:gd name="T17" fmla="*/ 13 h 58"/>
                    <a:gd name="T18" fmla="*/ 44 w 73"/>
                    <a:gd name="T19" fmla="*/ 2 h 58"/>
                    <a:gd name="T20" fmla="*/ 38 w 73"/>
                    <a:gd name="T21" fmla="*/ 1 h 58"/>
                    <a:gd name="T22" fmla="*/ 34 w 73"/>
                    <a:gd name="T23" fmla="*/ 7 h 58"/>
                    <a:gd name="T24" fmla="*/ 27 w 73"/>
                    <a:gd name="T25" fmla="*/ 10 h 58"/>
                    <a:gd name="T26" fmla="*/ 23 w 73"/>
                    <a:gd name="T27" fmla="*/ 3 h 58"/>
                    <a:gd name="T28" fmla="*/ 22 w 73"/>
                    <a:gd name="T29" fmla="*/ 3 h 58"/>
                    <a:gd name="T30" fmla="*/ 19 w 73"/>
                    <a:gd name="T31" fmla="*/ 7 h 58"/>
                    <a:gd name="T32" fmla="*/ 17 w 73"/>
                    <a:gd name="T33" fmla="*/ 13 h 58"/>
                    <a:gd name="T34" fmla="*/ 25 w 73"/>
                    <a:gd name="T35" fmla="*/ 20 h 58"/>
                    <a:gd name="T36" fmla="*/ 14 w 73"/>
                    <a:gd name="T37" fmla="*/ 18 h 58"/>
                    <a:gd name="T38" fmla="*/ 4 w 73"/>
                    <a:gd name="T39" fmla="*/ 11 h 58"/>
                    <a:gd name="T40" fmla="*/ 0 w 73"/>
                    <a:gd name="T41" fmla="*/ 20 h 58"/>
                    <a:gd name="T42" fmla="*/ 1 w 73"/>
                    <a:gd name="T43" fmla="*/ 30 h 58"/>
                    <a:gd name="T44" fmla="*/ 16 w 73"/>
                    <a:gd name="T45" fmla="*/ 24 h 58"/>
                    <a:gd name="T46" fmla="*/ 22 w 73"/>
                    <a:gd name="T47" fmla="*/ 24 h 58"/>
                    <a:gd name="T48" fmla="*/ 24 w 73"/>
                    <a:gd name="T49" fmla="*/ 31 h 58"/>
                    <a:gd name="T50" fmla="*/ 20 w 73"/>
                    <a:gd name="T51" fmla="*/ 35 h 58"/>
                    <a:gd name="T52" fmla="*/ 6 w 73"/>
                    <a:gd name="T53" fmla="*/ 41 h 58"/>
                    <a:gd name="T54" fmla="*/ 12 w 73"/>
                    <a:gd name="T55" fmla="*/ 49 h 58"/>
                    <a:gd name="T56" fmla="*/ 22 w 73"/>
                    <a:gd name="T57" fmla="*/ 53 h 58"/>
                    <a:gd name="T58" fmla="*/ 23 w 73"/>
                    <a:gd name="T59" fmla="*/ 41 h 58"/>
                    <a:gd name="T60" fmla="*/ 30 w 73"/>
                    <a:gd name="T61" fmla="*/ 31 h 58"/>
                    <a:gd name="T62" fmla="*/ 29 w 73"/>
                    <a:gd name="T63" fmla="*/ 42 h 58"/>
                    <a:gd name="T64" fmla="*/ 34 w 73"/>
                    <a:gd name="T65" fmla="*/ 45 h 58"/>
                    <a:gd name="T66" fmla="*/ 34 w 73"/>
                    <a:gd name="T67" fmla="*/ 51 h 58"/>
                    <a:gd name="T68" fmla="*/ 38 w 73"/>
                    <a:gd name="T69" fmla="*/ 51 h 58"/>
                    <a:gd name="T70" fmla="*/ 38 w 73"/>
                    <a:gd name="T71" fmla="*/ 45 h 58"/>
                    <a:gd name="T72" fmla="*/ 44 w 73"/>
                    <a:gd name="T73" fmla="*/ 42 h 58"/>
                    <a:gd name="T74" fmla="*/ 43 w 73"/>
                    <a:gd name="T75" fmla="*/ 31 h 58"/>
                    <a:gd name="T76" fmla="*/ 50 w 73"/>
                    <a:gd name="T77" fmla="*/ 41 h 58"/>
                    <a:gd name="T78" fmla="*/ 51 w 73"/>
                    <a:gd name="T79" fmla="*/ 53 h 58"/>
                    <a:gd name="T80" fmla="*/ 61 w 73"/>
                    <a:gd name="T81" fmla="*/ 49 h 58"/>
                    <a:gd name="T82" fmla="*/ 67 w 73"/>
                    <a:gd name="T83" fmla="*/ 41 h 58"/>
                    <a:gd name="T84" fmla="*/ 52 w 73"/>
                    <a:gd name="T85" fmla="*/ 35 h 58"/>
                    <a:gd name="T86" fmla="*/ 48 w 73"/>
                    <a:gd name="T87" fmla="*/ 31 h 58"/>
                    <a:gd name="T88" fmla="*/ 51 w 73"/>
                    <a:gd name="T89" fmla="*/ 24 h 58"/>
                    <a:gd name="T90" fmla="*/ 57 w 73"/>
                    <a:gd name="T91" fmla="*/ 24 h 58"/>
                    <a:gd name="T92" fmla="*/ 71 w 73"/>
                    <a:gd name="T93" fmla="*/ 30 h 58"/>
                    <a:gd name="T94" fmla="*/ 73 w 73"/>
                    <a:gd name="T95" fmla="*/ 20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 h="57">
                      <a:moveTo>
                        <a:pt x="73" y="20"/>
                      </a:moveTo>
                      <a:cubicBezTo>
                        <a:pt x="65" y="20"/>
                        <a:pt x="65" y="20"/>
                        <a:pt x="65" y="20"/>
                      </a:cubicBezTo>
                      <a:cubicBezTo>
                        <a:pt x="71" y="14"/>
                        <a:pt x="71" y="14"/>
                        <a:pt x="71" y="14"/>
                      </a:cubicBezTo>
                      <a:cubicBezTo>
                        <a:pt x="69" y="11"/>
                        <a:pt x="69" y="11"/>
                        <a:pt x="69" y="11"/>
                      </a:cubicBezTo>
                      <a:cubicBezTo>
                        <a:pt x="59" y="20"/>
                        <a:pt x="59" y="20"/>
                        <a:pt x="59" y="20"/>
                      </a:cubicBezTo>
                      <a:cubicBezTo>
                        <a:pt x="57" y="20"/>
                        <a:pt x="57" y="20"/>
                        <a:pt x="57" y="20"/>
                      </a:cubicBezTo>
                      <a:cubicBezTo>
                        <a:pt x="59" y="18"/>
                        <a:pt x="59" y="18"/>
                        <a:pt x="59" y="18"/>
                      </a:cubicBezTo>
                      <a:cubicBezTo>
                        <a:pt x="56" y="15"/>
                        <a:pt x="56" y="15"/>
                        <a:pt x="56" y="15"/>
                      </a:cubicBezTo>
                      <a:cubicBezTo>
                        <a:pt x="51" y="20"/>
                        <a:pt x="51" y="20"/>
                        <a:pt x="51" y="20"/>
                      </a:cubicBezTo>
                      <a:cubicBezTo>
                        <a:pt x="47" y="20"/>
                        <a:pt x="47" y="20"/>
                        <a:pt x="47" y="20"/>
                      </a:cubicBezTo>
                      <a:cubicBezTo>
                        <a:pt x="47" y="18"/>
                        <a:pt x="46" y="17"/>
                        <a:pt x="46" y="16"/>
                      </a:cubicBezTo>
                      <a:cubicBezTo>
                        <a:pt x="48" y="13"/>
                        <a:pt x="48" y="13"/>
                        <a:pt x="48" y="13"/>
                      </a:cubicBezTo>
                      <a:cubicBezTo>
                        <a:pt x="56" y="13"/>
                        <a:pt x="56" y="13"/>
                        <a:pt x="56" y="13"/>
                      </a:cubicBezTo>
                      <a:cubicBezTo>
                        <a:pt x="56" y="9"/>
                        <a:pt x="56" y="9"/>
                        <a:pt x="56" y="9"/>
                      </a:cubicBezTo>
                      <a:cubicBezTo>
                        <a:pt x="52" y="9"/>
                        <a:pt x="52" y="9"/>
                        <a:pt x="52" y="9"/>
                      </a:cubicBezTo>
                      <a:cubicBezTo>
                        <a:pt x="54" y="7"/>
                        <a:pt x="54" y="7"/>
                        <a:pt x="54" y="7"/>
                      </a:cubicBezTo>
                      <a:cubicBezTo>
                        <a:pt x="67" y="7"/>
                        <a:pt x="67" y="7"/>
                        <a:pt x="67" y="7"/>
                      </a:cubicBezTo>
                      <a:cubicBezTo>
                        <a:pt x="67" y="3"/>
                        <a:pt x="67" y="3"/>
                        <a:pt x="67" y="3"/>
                      </a:cubicBezTo>
                      <a:cubicBezTo>
                        <a:pt x="58" y="3"/>
                        <a:pt x="58" y="3"/>
                        <a:pt x="58" y="3"/>
                      </a:cubicBezTo>
                      <a:cubicBezTo>
                        <a:pt x="61" y="0"/>
                        <a:pt x="61" y="0"/>
                        <a:pt x="61" y="0"/>
                      </a:cubicBezTo>
                      <a:cubicBezTo>
                        <a:pt x="58" y="0"/>
                        <a:pt x="54" y="0"/>
                        <a:pt x="51" y="1"/>
                      </a:cubicBezTo>
                      <a:cubicBezTo>
                        <a:pt x="51" y="4"/>
                        <a:pt x="51" y="4"/>
                        <a:pt x="51" y="4"/>
                      </a:cubicBezTo>
                      <a:cubicBezTo>
                        <a:pt x="50" y="6"/>
                        <a:pt x="50" y="6"/>
                        <a:pt x="50" y="6"/>
                      </a:cubicBezTo>
                      <a:cubicBezTo>
                        <a:pt x="50" y="3"/>
                        <a:pt x="50" y="3"/>
                        <a:pt x="50" y="3"/>
                      </a:cubicBezTo>
                      <a:cubicBezTo>
                        <a:pt x="46" y="3"/>
                        <a:pt x="46" y="3"/>
                        <a:pt x="46" y="3"/>
                      </a:cubicBezTo>
                      <a:cubicBezTo>
                        <a:pt x="46" y="10"/>
                        <a:pt x="46" y="10"/>
                        <a:pt x="46" y="10"/>
                      </a:cubicBezTo>
                      <a:cubicBezTo>
                        <a:pt x="43" y="13"/>
                        <a:pt x="43" y="13"/>
                        <a:pt x="43" y="13"/>
                      </a:cubicBezTo>
                      <a:cubicBezTo>
                        <a:pt x="41" y="12"/>
                        <a:pt x="40" y="11"/>
                        <a:pt x="38" y="11"/>
                      </a:cubicBezTo>
                      <a:cubicBezTo>
                        <a:pt x="38" y="7"/>
                        <a:pt x="38" y="7"/>
                        <a:pt x="38" y="7"/>
                      </a:cubicBezTo>
                      <a:cubicBezTo>
                        <a:pt x="44" y="2"/>
                        <a:pt x="44" y="2"/>
                        <a:pt x="44" y="2"/>
                      </a:cubicBezTo>
                      <a:cubicBezTo>
                        <a:pt x="43" y="1"/>
                        <a:pt x="43" y="1"/>
                        <a:pt x="43" y="1"/>
                      </a:cubicBezTo>
                      <a:cubicBezTo>
                        <a:pt x="41" y="1"/>
                        <a:pt x="40" y="1"/>
                        <a:pt x="39" y="1"/>
                      </a:cubicBezTo>
                      <a:cubicBezTo>
                        <a:pt x="38" y="1"/>
                        <a:pt x="38" y="1"/>
                        <a:pt x="38" y="1"/>
                      </a:cubicBezTo>
                      <a:cubicBezTo>
                        <a:pt x="38" y="1"/>
                        <a:pt x="38" y="1"/>
                        <a:pt x="38" y="1"/>
                      </a:cubicBezTo>
                      <a:cubicBezTo>
                        <a:pt x="35" y="2"/>
                        <a:pt x="32" y="2"/>
                        <a:pt x="29" y="2"/>
                      </a:cubicBezTo>
                      <a:cubicBezTo>
                        <a:pt x="34" y="7"/>
                        <a:pt x="34" y="7"/>
                        <a:pt x="34" y="7"/>
                      </a:cubicBezTo>
                      <a:cubicBezTo>
                        <a:pt x="34" y="11"/>
                        <a:pt x="34" y="11"/>
                        <a:pt x="34" y="11"/>
                      </a:cubicBezTo>
                      <a:cubicBezTo>
                        <a:pt x="33" y="11"/>
                        <a:pt x="31" y="12"/>
                        <a:pt x="30" y="13"/>
                      </a:cubicBezTo>
                      <a:cubicBezTo>
                        <a:pt x="27" y="10"/>
                        <a:pt x="27" y="10"/>
                        <a:pt x="27" y="10"/>
                      </a:cubicBezTo>
                      <a:cubicBezTo>
                        <a:pt x="27" y="3"/>
                        <a:pt x="27" y="3"/>
                        <a:pt x="27" y="3"/>
                      </a:cubicBezTo>
                      <a:cubicBezTo>
                        <a:pt x="24" y="3"/>
                        <a:pt x="24" y="3"/>
                        <a:pt x="24" y="3"/>
                      </a:cubicBezTo>
                      <a:cubicBezTo>
                        <a:pt x="24" y="3"/>
                        <a:pt x="23" y="3"/>
                        <a:pt x="23" y="3"/>
                      </a:cubicBezTo>
                      <a:cubicBezTo>
                        <a:pt x="23" y="6"/>
                        <a:pt x="23" y="6"/>
                        <a:pt x="23" y="6"/>
                      </a:cubicBezTo>
                      <a:cubicBezTo>
                        <a:pt x="22" y="4"/>
                        <a:pt x="22" y="4"/>
                        <a:pt x="22" y="4"/>
                      </a:cubicBezTo>
                      <a:cubicBezTo>
                        <a:pt x="22" y="3"/>
                        <a:pt x="22" y="3"/>
                        <a:pt x="22" y="3"/>
                      </a:cubicBezTo>
                      <a:cubicBezTo>
                        <a:pt x="16" y="4"/>
                        <a:pt x="11" y="5"/>
                        <a:pt x="6" y="6"/>
                      </a:cubicBezTo>
                      <a:cubicBezTo>
                        <a:pt x="6" y="7"/>
                        <a:pt x="6" y="7"/>
                        <a:pt x="6" y="7"/>
                      </a:cubicBezTo>
                      <a:cubicBezTo>
                        <a:pt x="19" y="7"/>
                        <a:pt x="19" y="7"/>
                        <a:pt x="19" y="7"/>
                      </a:cubicBezTo>
                      <a:cubicBezTo>
                        <a:pt x="20" y="9"/>
                        <a:pt x="20" y="9"/>
                        <a:pt x="20" y="9"/>
                      </a:cubicBezTo>
                      <a:cubicBezTo>
                        <a:pt x="17" y="9"/>
                        <a:pt x="17" y="9"/>
                        <a:pt x="17" y="9"/>
                      </a:cubicBezTo>
                      <a:cubicBezTo>
                        <a:pt x="17" y="13"/>
                        <a:pt x="17" y="13"/>
                        <a:pt x="17" y="13"/>
                      </a:cubicBezTo>
                      <a:cubicBezTo>
                        <a:pt x="24" y="13"/>
                        <a:pt x="24" y="13"/>
                        <a:pt x="24" y="13"/>
                      </a:cubicBezTo>
                      <a:cubicBezTo>
                        <a:pt x="27" y="16"/>
                        <a:pt x="27" y="16"/>
                        <a:pt x="27" y="16"/>
                      </a:cubicBezTo>
                      <a:cubicBezTo>
                        <a:pt x="26" y="17"/>
                        <a:pt x="26" y="18"/>
                        <a:pt x="25" y="20"/>
                      </a:cubicBezTo>
                      <a:cubicBezTo>
                        <a:pt x="22" y="20"/>
                        <a:pt x="22" y="20"/>
                        <a:pt x="22" y="20"/>
                      </a:cubicBezTo>
                      <a:cubicBezTo>
                        <a:pt x="16" y="15"/>
                        <a:pt x="16" y="15"/>
                        <a:pt x="16" y="15"/>
                      </a:cubicBezTo>
                      <a:cubicBezTo>
                        <a:pt x="14" y="18"/>
                        <a:pt x="14" y="18"/>
                        <a:pt x="14" y="18"/>
                      </a:cubicBezTo>
                      <a:cubicBezTo>
                        <a:pt x="16" y="20"/>
                        <a:pt x="16" y="20"/>
                        <a:pt x="16" y="20"/>
                      </a:cubicBezTo>
                      <a:cubicBezTo>
                        <a:pt x="13" y="20"/>
                        <a:pt x="13" y="20"/>
                        <a:pt x="13" y="20"/>
                      </a:cubicBezTo>
                      <a:cubicBezTo>
                        <a:pt x="4" y="11"/>
                        <a:pt x="4" y="11"/>
                        <a:pt x="4" y="11"/>
                      </a:cubicBezTo>
                      <a:cubicBezTo>
                        <a:pt x="1" y="14"/>
                        <a:pt x="1" y="14"/>
                        <a:pt x="1" y="14"/>
                      </a:cubicBezTo>
                      <a:cubicBezTo>
                        <a:pt x="8" y="20"/>
                        <a:pt x="8" y="20"/>
                        <a:pt x="8" y="20"/>
                      </a:cubicBezTo>
                      <a:cubicBezTo>
                        <a:pt x="0" y="20"/>
                        <a:pt x="0" y="20"/>
                        <a:pt x="0" y="20"/>
                      </a:cubicBezTo>
                      <a:cubicBezTo>
                        <a:pt x="0" y="24"/>
                        <a:pt x="0" y="24"/>
                        <a:pt x="0" y="24"/>
                      </a:cubicBezTo>
                      <a:cubicBezTo>
                        <a:pt x="8" y="24"/>
                        <a:pt x="8" y="24"/>
                        <a:pt x="8" y="24"/>
                      </a:cubicBezTo>
                      <a:cubicBezTo>
                        <a:pt x="1" y="30"/>
                        <a:pt x="1" y="30"/>
                        <a:pt x="1" y="30"/>
                      </a:cubicBezTo>
                      <a:cubicBezTo>
                        <a:pt x="4" y="33"/>
                        <a:pt x="4" y="33"/>
                        <a:pt x="4" y="33"/>
                      </a:cubicBezTo>
                      <a:cubicBezTo>
                        <a:pt x="13" y="24"/>
                        <a:pt x="13" y="24"/>
                        <a:pt x="13" y="24"/>
                      </a:cubicBezTo>
                      <a:cubicBezTo>
                        <a:pt x="16" y="24"/>
                        <a:pt x="16" y="24"/>
                        <a:pt x="16" y="24"/>
                      </a:cubicBezTo>
                      <a:cubicBezTo>
                        <a:pt x="14" y="26"/>
                        <a:pt x="14" y="26"/>
                        <a:pt x="14" y="26"/>
                      </a:cubicBezTo>
                      <a:cubicBezTo>
                        <a:pt x="16" y="29"/>
                        <a:pt x="16" y="29"/>
                        <a:pt x="16" y="29"/>
                      </a:cubicBezTo>
                      <a:cubicBezTo>
                        <a:pt x="22" y="24"/>
                        <a:pt x="22" y="24"/>
                        <a:pt x="22" y="24"/>
                      </a:cubicBezTo>
                      <a:cubicBezTo>
                        <a:pt x="25" y="24"/>
                        <a:pt x="25" y="24"/>
                        <a:pt x="25" y="24"/>
                      </a:cubicBezTo>
                      <a:cubicBezTo>
                        <a:pt x="26" y="26"/>
                        <a:pt x="26" y="27"/>
                        <a:pt x="27" y="28"/>
                      </a:cubicBezTo>
                      <a:cubicBezTo>
                        <a:pt x="24" y="31"/>
                        <a:pt x="24" y="31"/>
                        <a:pt x="24" y="31"/>
                      </a:cubicBezTo>
                      <a:cubicBezTo>
                        <a:pt x="17" y="31"/>
                        <a:pt x="17" y="31"/>
                        <a:pt x="17" y="31"/>
                      </a:cubicBezTo>
                      <a:cubicBezTo>
                        <a:pt x="17" y="35"/>
                        <a:pt x="17" y="35"/>
                        <a:pt x="17" y="35"/>
                      </a:cubicBezTo>
                      <a:cubicBezTo>
                        <a:pt x="20" y="35"/>
                        <a:pt x="20" y="35"/>
                        <a:pt x="20" y="35"/>
                      </a:cubicBezTo>
                      <a:cubicBezTo>
                        <a:pt x="19" y="37"/>
                        <a:pt x="19" y="37"/>
                        <a:pt x="19" y="37"/>
                      </a:cubicBezTo>
                      <a:cubicBezTo>
                        <a:pt x="6" y="37"/>
                        <a:pt x="6" y="37"/>
                        <a:pt x="6" y="37"/>
                      </a:cubicBezTo>
                      <a:cubicBezTo>
                        <a:pt x="6" y="41"/>
                        <a:pt x="6" y="41"/>
                        <a:pt x="6" y="41"/>
                      </a:cubicBezTo>
                      <a:cubicBezTo>
                        <a:pt x="15" y="41"/>
                        <a:pt x="15" y="41"/>
                        <a:pt x="15" y="41"/>
                      </a:cubicBezTo>
                      <a:cubicBezTo>
                        <a:pt x="9" y="46"/>
                        <a:pt x="9" y="46"/>
                        <a:pt x="9" y="46"/>
                      </a:cubicBezTo>
                      <a:cubicBezTo>
                        <a:pt x="12" y="49"/>
                        <a:pt x="12" y="49"/>
                        <a:pt x="12" y="49"/>
                      </a:cubicBezTo>
                      <a:cubicBezTo>
                        <a:pt x="18" y="44"/>
                        <a:pt x="18" y="44"/>
                        <a:pt x="18" y="44"/>
                      </a:cubicBezTo>
                      <a:cubicBezTo>
                        <a:pt x="18" y="53"/>
                        <a:pt x="18" y="53"/>
                        <a:pt x="18" y="53"/>
                      </a:cubicBezTo>
                      <a:cubicBezTo>
                        <a:pt x="22" y="53"/>
                        <a:pt x="22" y="53"/>
                        <a:pt x="22" y="53"/>
                      </a:cubicBezTo>
                      <a:cubicBezTo>
                        <a:pt x="22" y="40"/>
                        <a:pt x="22" y="40"/>
                        <a:pt x="22" y="40"/>
                      </a:cubicBezTo>
                      <a:cubicBezTo>
                        <a:pt x="23" y="38"/>
                        <a:pt x="23" y="38"/>
                        <a:pt x="23" y="38"/>
                      </a:cubicBezTo>
                      <a:cubicBezTo>
                        <a:pt x="23" y="41"/>
                        <a:pt x="23" y="41"/>
                        <a:pt x="23" y="41"/>
                      </a:cubicBezTo>
                      <a:cubicBezTo>
                        <a:pt x="27" y="41"/>
                        <a:pt x="27" y="41"/>
                        <a:pt x="27" y="41"/>
                      </a:cubicBezTo>
                      <a:cubicBezTo>
                        <a:pt x="27" y="34"/>
                        <a:pt x="27" y="34"/>
                        <a:pt x="27" y="34"/>
                      </a:cubicBezTo>
                      <a:cubicBezTo>
                        <a:pt x="30" y="31"/>
                        <a:pt x="30" y="31"/>
                        <a:pt x="30" y="31"/>
                      </a:cubicBezTo>
                      <a:cubicBezTo>
                        <a:pt x="31" y="32"/>
                        <a:pt x="33" y="33"/>
                        <a:pt x="34" y="33"/>
                      </a:cubicBezTo>
                      <a:cubicBezTo>
                        <a:pt x="34" y="37"/>
                        <a:pt x="34" y="37"/>
                        <a:pt x="34" y="37"/>
                      </a:cubicBezTo>
                      <a:cubicBezTo>
                        <a:pt x="29" y="42"/>
                        <a:pt x="29" y="42"/>
                        <a:pt x="29" y="42"/>
                      </a:cubicBezTo>
                      <a:cubicBezTo>
                        <a:pt x="32" y="45"/>
                        <a:pt x="32" y="45"/>
                        <a:pt x="32" y="45"/>
                      </a:cubicBezTo>
                      <a:cubicBezTo>
                        <a:pt x="34" y="43"/>
                        <a:pt x="34" y="43"/>
                        <a:pt x="34" y="43"/>
                      </a:cubicBezTo>
                      <a:cubicBezTo>
                        <a:pt x="34" y="45"/>
                        <a:pt x="34" y="45"/>
                        <a:pt x="34" y="45"/>
                      </a:cubicBezTo>
                      <a:cubicBezTo>
                        <a:pt x="25" y="54"/>
                        <a:pt x="25" y="54"/>
                        <a:pt x="25" y="54"/>
                      </a:cubicBezTo>
                      <a:cubicBezTo>
                        <a:pt x="28" y="57"/>
                        <a:pt x="28" y="57"/>
                        <a:pt x="28" y="57"/>
                      </a:cubicBezTo>
                      <a:cubicBezTo>
                        <a:pt x="34" y="51"/>
                        <a:pt x="34" y="51"/>
                        <a:pt x="34" y="51"/>
                      </a:cubicBezTo>
                      <a:cubicBezTo>
                        <a:pt x="34" y="58"/>
                        <a:pt x="34" y="58"/>
                        <a:pt x="34" y="58"/>
                      </a:cubicBezTo>
                      <a:cubicBezTo>
                        <a:pt x="38" y="58"/>
                        <a:pt x="38" y="58"/>
                        <a:pt x="38" y="58"/>
                      </a:cubicBezTo>
                      <a:cubicBezTo>
                        <a:pt x="38" y="51"/>
                        <a:pt x="38" y="51"/>
                        <a:pt x="38" y="51"/>
                      </a:cubicBezTo>
                      <a:cubicBezTo>
                        <a:pt x="45" y="57"/>
                        <a:pt x="45" y="57"/>
                        <a:pt x="45" y="57"/>
                      </a:cubicBezTo>
                      <a:cubicBezTo>
                        <a:pt x="48" y="54"/>
                        <a:pt x="48" y="54"/>
                        <a:pt x="48" y="54"/>
                      </a:cubicBezTo>
                      <a:cubicBezTo>
                        <a:pt x="38" y="45"/>
                        <a:pt x="38" y="45"/>
                        <a:pt x="38" y="45"/>
                      </a:cubicBezTo>
                      <a:cubicBezTo>
                        <a:pt x="38" y="43"/>
                        <a:pt x="38" y="43"/>
                        <a:pt x="38" y="43"/>
                      </a:cubicBezTo>
                      <a:cubicBezTo>
                        <a:pt x="41" y="45"/>
                        <a:pt x="41" y="45"/>
                        <a:pt x="41" y="45"/>
                      </a:cubicBezTo>
                      <a:cubicBezTo>
                        <a:pt x="44" y="42"/>
                        <a:pt x="44" y="42"/>
                        <a:pt x="44" y="42"/>
                      </a:cubicBezTo>
                      <a:cubicBezTo>
                        <a:pt x="38" y="37"/>
                        <a:pt x="38" y="37"/>
                        <a:pt x="38" y="37"/>
                      </a:cubicBezTo>
                      <a:cubicBezTo>
                        <a:pt x="38" y="33"/>
                        <a:pt x="38" y="33"/>
                        <a:pt x="38" y="33"/>
                      </a:cubicBezTo>
                      <a:cubicBezTo>
                        <a:pt x="40" y="33"/>
                        <a:pt x="41" y="32"/>
                        <a:pt x="43" y="31"/>
                      </a:cubicBezTo>
                      <a:cubicBezTo>
                        <a:pt x="46" y="34"/>
                        <a:pt x="46" y="34"/>
                        <a:pt x="46" y="34"/>
                      </a:cubicBezTo>
                      <a:cubicBezTo>
                        <a:pt x="46" y="41"/>
                        <a:pt x="46" y="41"/>
                        <a:pt x="46" y="41"/>
                      </a:cubicBezTo>
                      <a:cubicBezTo>
                        <a:pt x="50" y="41"/>
                        <a:pt x="50" y="41"/>
                        <a:pt x="50" y="41"/>
                      </a:cubicBezTo>
                      <a:cubicBezTo>
                        <a:pt x="50" y="38"/>
                        <a:pt x="50" y="38"/>
                        <a:pt x="50" y="38"/>
                      </a:cubicBezTo>
                      <a:cubicBezTo>
                        <a:pt x="51" y="40"/>
                        <a:pt x="51" y="40"/>
                        <a:pt x="51" y="40"/>
                      </a:cubicBezTo>
                      <a:cubicBezTo>
                        <a:pt x="51" y="53"/>
                        <a:pt x="51" y="53"/>
                        <a:pt x="51" y="53"/>
                      </a:cubicBezTo>
                      <a:cubicBezTo>
                        <a:pt x="55" y="53"/>
                        <a:pt x="55" y="53"/>
                        <a:pt x="55" y="53"/>
                      </a:cubicBezTo>
                      <a:cubicBezTo>
                        <a:pt x="55" y="44"/>
                        <a:pt x="55" y="44"/>
                        <a:pt x="55" y="44"/>
                      </a:cubicBezTo>
                      <a:cubicBezTo>
                        <a:pt x="61" y="49"/>
                        <a:pt x="61" y="49"/>
                        <a:pt x="61" y="49"/>
                      </a:cubicBezTo>
                      <a:cubicBezTo>
                        <a:pt x="63" y="46"/>
                        <a:pt x="63" y="46"/>
                        <a:pt x="63" y="46"/>
                      </a:cubicBezTo>
                      <a:cubicBezTo>
                        <a:pt x="58" y="41"/>
                        <a:pt x="58" y="41"/>
                        <a:pt x="58" y="41"/>
                      </a:cubicBezTo>
                      <a:cubicBezTo>
                        <a:pt x="67" y="41"/>
                        <a:pt x="67" y="41"/>
                        <a:pt x="67" y="41"/>
                      </a:cubicBezTo>
                      <a:cubicBezTo>
                        <a:pt x="67" y="37"/>
                        <a:pt x="67" y="37"/>
                        <a:pt x="67" y="37"/>
                      </a:cubicBezTo>
                      <a:cubicBezTo>
                        <a:pt x="54" y="37"/>
                        <a:pt x="54" y="37"/>
                        <a:pt x="54" y="37"/>
                      </a:cubicBezTo>
                      <a:cubicBezTo>
                        <a:pt x="52" y="35"/>
                        <a:pt x="52" y="35"/>
                        <a:pt x="52" y="35"/>
                      </a:cubicBezTo>
                      <a:cubicBezTo>
                        <a:pt x="56" y="35"/>
                        <a:pt x="56" y="35"/>
                        <a:pt x="56" y="35"/>
                      </a:cubicBezTo>
                      <a:cubicBezTo>
                        <a:pt x="56" y="31"/>
                        <a:pt x="56" y="31"/>
                        <a:pt x="56" y="31"/>
                      </a:cubicBezTo>
                      <a:cubicBezTo>
                        <a:pt x="48" y="31"/>
                        <a:pt x="48" y="31"/>
                        <a:pt x="48" y="31"/>
                      </a:cubicBezTo>
                      <a:cubicBezTo>
                        <a:pt x="46" y="28"/>
                        <a:pt x="46" y="28"/>
                        <a:pt x="46" y="28"/>
                      </a:cubicBezTo>
                      <a:cubicBezTo>
                        <a:pt x="46" y="27"/>
                        <a:pt x="47" y="26"/>
                        <a:pt x="47" y="24"/>
                      </a:cubicBezTo>
                      <a:cubicBezTo>
                        <a:pt x="51" y="24"/>
                        <a:pt x="51" y="24"/>
                        <a:pt x="51" y="24"/>
                      </a:cubicBezTo>
                      <a:cubicBezTo>
                        <a:pt x="56" y="29"/>
                        <a:pt x="56" y="29"/>
                        <a:pt x="56" y="29"/>
                      </a:cubicBezTo>
                      <a:cubicBezTo>
                        <a:pt x="59" y="26"/>
                        <a:pt x="59" y="26"/>
                        <a:pt x="59" y="26"/>
                      </a:cubicBezTo>
                      <a:cubicBezTo>
                        <a:pt x="57" y="24"/>
                        <a:pt x="57" y="24"/>
                        <a:pt x="57" y="24"/>
                      </a:cubicBezTo>
                      <a:cubicBezTo>
                        <a:pt x="59" y="24"/>
                        <a:pt x="59" y="24"/>
                        <a:pt x="59" y="24"/>
                      </a:cubicBezTo>
                      <a:cubicBezTo>
                        <a:pt x="69" y="33"/>
                        <a:pt x="69" y="33"/>
                        <a:pt x="69" y="33"/>
                      </a:cubicBezTo>
                      <a:cubicBezTo>
                        <a:pt x="71" y="30"/>
                        <a:pt x="71" y="30"/>
                        <a:pt x="71" y="30"/>
                      </a:cubicBezTo>
                      <a:cubicBezTo>
                        <a:pt x="65" y="24"/>
                        <a:pt x="65" y="24"/>
                        <a:pt x="65" y="24"/>
                      </a:cubicBezTo>
                      <a:cubicBezTo>
                        <a:pt x="73" y="24"/>
                        <a:pt x="73" y="24"/>
                        <a:pt x="73" y="24"/>
                      </a:cubicBezTo>
                      <a:lnTo>
                        <a:pt x="73" y="20"/>
                      </a:ln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212" name="Freeform: Shape 261"/>
                <p:cNvSpPr/>
                <p:nvPr/>
              </p:nvSpPr>
              <p:spPr bwMode="auto">
                <a:xfrm>
                  <a:off x="3320536" y="2283466"/>
                  <a:ext cx="259787" cy="256111"/>
                </a:xfrm>
                <a:custGeom>
                  <a:gdLst>
                    <a:gd name="T0" fmla="*/ 52 w 59"/>
                    <a:gd name="T1" fmla="*/ 41 h 58"/>
                    <a:gd name="T2" fmla="*/ 55 w 59"/>
                    <a:gd name="T3" fmla="*/ 44 h 58"/>
                    <a:gd name="T4" fmla="*/ 48 w 59"/>
                    <a:gd name="T5" fmla="*/ 52 h 58"/>
                    <a:gd name="T6" fmla="*/ 45 w 59"/>
                    <a:gd name="T7" fmla="*/ 49 h 58"/>
                    <a:gd name="T8" fmla="*/ 37 w 59"/>
                    <a:gd name="T9" fmla="*/ 53 h 58"/>
                    <a:gd name="T10" fmla="*/ 37 w 59"/>
                    <a:gd name="T11" fmla="*/ 58 h 58"/>
                    <a:gd name="T12" fmla="*/ 29 w 59"/>
                    <a:gd name="T13" fmla="*/ 58 h 58"/>
                    <a:gd name="T14" fmla="*/ 29 w 59"/>
                    <a:gd name="T15" fmla="*/ 46 h 58"/>
                    <a:gd name="T16" fmla="*/ 42 w 59"/>
                    <a:gd name="T17" fmla="*/ 40 h 58"/>
                    <a:gd name="T18" fmla="*/ 40 w 59"/>
                    <a:gd name="T19" fmla="*/ 16 h 58"/>
                    <a:gd name="T20" fmla="*/ 40 w 59"/>
                    <a:gd name="T21" fmla="*/ 16 h 58"/>
                    <a:gd name="T22" fmla="*/ 34 w 59"/>
                    <a:gd name="T23" fmla="*/ 13 h 58"/>
                    <a:gd name="T24" fmla="*/ 29 w 59"/>
                    <a:gd name="T25" fmla="*/ 12 h 58"/>
                    <a:gd name="T26" fmla="*/ 29 w 59"/>
                    <a:gd name="T27" fmla="*/ 0 h 58"/>
                    <a:gd name="T28" fmla="*/ 32 w 59"/>
                    <a:gd name="T29" fmla="*/ 0 h 58"/>
                    <a:gd name="T30" fmla="*/ 33 w 59"/>
                    <a:gd name="T31" fmla="*/ 4 h 58"/>
                    <a:gd name="T32" fmla="*/ 41 w 59"/>
                    <a:gd name="T33" fmla="*/ 7 h 58"/>
                    <a:gd name="T34" fmla="*/ 44 w 59"/>
                    <a:gd name="T35" fmla="*/ 3 h 58"/>
                    <a:gd name="T36" fmla="*/ 52 w 59"/>
                    <a:gd name="T37" fmla="*/ 10 h 58"/>
                    <a:gd name="T38" fmla="*/ 49 w 59"/>
                    <a:gd name="T39" fmla="*/ 14 h 58"/>
                    <a:gd name="T40" fmla="*/ 53 w 59"/>
                    <a:gd name="T41" fmla="*/ 22 h 58"/>
                    <a:gd name="T42" fmla="*/ 58 w 59"/>
                    <a:gd name="T43" fmla="*/ 21 h 58"/>
                    <a:gd name="T44" fmla="*/ 59 w 59"/>
                    <a:gd name="T45" fmla="*/ 32 h 58"/>
                    <a:gd name="T46" fmla="*/ 54 w 59"/>
                    <a:gd name="T47" fmla="*/ 32 h 58"/>
                    <a:gd name="T48" fmla="*/ 52 w 59"/>
                    <a:gd name="T49" fmla="*/ 41 h 58"/>
                    <a:gd name="T50" fmla="*/ 29 w 59"/>
                    <a:gd name="T51" fmla="*/ 58 h 58"/>
                    <a:gd name="T52" fmla="*/ 26 w 59"/>
                    <a:gd name="T53" fmla="*/ 58 h 58"/>
                    <a:gd name="T54" fmla="*/ 26 w 59"/>
                    <a:gd name="T55" fmla="*/ 54 h 58"/>
                    <a:gd name="T56" fmla="*/ 18 w 59"/>
                    <a:gd name="T57" fmla="*/ 51 h 58"/>
                    <a:gd name="T58" fmla="*/ 15 w 59"/>
                    <a:gd name="T59" fmla="*/ 55 h 58"/>
                    <a:gd name="T60" fmla="*/ 7 w 59"/>
                    <a:gd name="T61" fmla="*/ 48 h 58"/>
                    <a:gd name="T62" fmla="*/ 9 w 59"/>
                    <a:gd name="T63" fmla="*/ 45 h 58"/>
                    <a:gd name="T64" fmla="*/ 5 w 59"/>
                    <a:gd name="T65" fmla="*/ 37 h 58"/>
                    <a:gd name="T66" fmla="*/ 1 w 59"/>
                    <a:gd name="T67" fmla="*/ 37 h 58"/>
                    <a:gd name="T68" fmla="*/ 0 w 59"/>
                    <a:gd name="T69" fmla="*/ 26 h 58"/>
                    <a:gd name="T70" fmla="*/ 4 w 59"/>
                    <a:gd name="T71" fmla="*/ 26 h 58"/>
                    <a:gd name="T72" fmla="*/ 7 w 59"/>
                    <a:gd name="T73" fmla="*/ 17 h 58"/>
                    <a:gd name="T74" fmla="*/ 4 w 59"/>
                    <a:gd name="T75" fmla="*/ 15 h 58"/>
                    <a:gd name="T76" fmla="*/ 11 w 59"/>
                    <a:gd name="T77" fmla="*/ 6 h 58"/>
                    <a:gd name="T78" fmla="*/ 14 w 59"/>
                    <a:gd name="T79" fmla="*/ 9 h 58"/>
                    <a:gd name="T80" fmla="*/ 22 w 59"/>
                    <a:gd name="T81" fmla="*/ 5 h 58"/>
                    <a:gd name="T82" fmla="*/ 21 w 59"/>
                    <a:gd name="T83" fmla="*/ 1 h 58"/>
                    <a:gd name="T84" fmla="*/ 29 w 59"/>
                    <a:gd name="T85" fmla="*/ 0 h 58"/>
                    <a:gd name="T86" fmla="*/ 29 w 59"/>
                    <a:gd name="T87" fmla="*/ 12 h 58"/>
                    <a:gd name="T88" fmla="*/ 16 w 59"/>
                    <a:gd name="T89" fmla="*/ 18 h 58"/>
                    <a:gd name="T90" fmla="*/ 18 w 59"/>
                    <a:gd name="T91" fmla="*/ 42 h 58"/>
                    <a:gd name="T92" fmla="*/ 24 w 59"/>
                    <a:gd name="T93" fmla="*/ 45 h 58"/>
                    <a:gd name="T94" fmla="*/ 29 w 59"/>
                    <a:gd name="T95" fmla="*/ 46 h 58"/>
                    <a:gd name="T96" fmla="*/ 29 w 59"/>
                    <a:gd name="T97" fmla="*/ 58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9" h="57">
                      <a:moveTo>
                        <a:pt x="52" y="41"/>
                      </a:moveTo>
                      <a:cubicBezTo>
                        <a:pt x="55" y="44"/>
                        <a:pt x="55" y="44"/>
                        <a:pt x="55" y="44"/>
                      </a:cubicBezTo>
                      <a:cubicBezTo>
                        <a:pt x="48" y="52"/>
                        <a:pt x="48" y="52"/>
                        <a:pt x="48" y="52"/>
                      </a:cubicBezTo>
                      <a:cubicBezTo>
                        <a:pt x="45" y="49"/>
                        <a:pt x="45" y="49"/>
                        <a:pt x="45" y="49"/>
                      </a:cubicBezTo>
                      <a:cubicBezTo>
                        <a:pt x="42" y="51"/>
                        <a:pt x="40" y="52"/>
                        <a:pt x="37" y="53"/>
                      </a:cubicBezTo>
                      <a:cubicBezTo>
                        <a:pt x="37" y="58"/>
                        <a:pt x="37" y="58"/>
                        <a:pt x="37" y="58"/>
                      </a:cubicBezTo>
                      <a:cubicBezTo>
                        <a:pt x="29" y="58"/>
                        <a:pt x="29" y="58"/>
                        <a:pt x="29" y="58"/>
                      </a:cubicBezTo>
                      <a:cubicBezTo>
                        <a:pt x="29" y="46"/>
                        <a:pt x="29" y="46"/>
                        <a:pt x="29" y="46"/>
                      </a:cubicBezTo>
                      <a:cubicBezTo>
                        <a:pt x="34" y="46"/>
                        <a:pt x="39" y="44"/>
                        <a:pt x="42" y="40"/>
                      </a:cubicBezTo>
                      <a:cubicBezTo>
                        <a:pt x="48" y="33"/>
                        <a:pt x="47" y="22"/>
                        <a:pt x="40" y="16"/>
                      </a:cubicBezTo>
                      <a:cubicBezTo>
                        <a:pt x="40" y="16"/>
                        <a:pt x="40" y="16"/>
                        <a:pt x="40" y="16"/>
                      </a:cubicBezTo>
                      <a:cubicBezTo>
                        <a:pt x="38" y="15"/>
                        <a:pt x="36" y="14"/>
                        <a:pt x="34" y="13"/>
                      </a:cubicBezTo>
                      <a:cubicBezTo>
                        <a:pt x="33" y="12"/>
                        <a:pt x="31" y="12"/>
                        <a:pt x="29" y="12"/>
                      </a:cubicBezTo>
                      <a:cubicBezTo>
                        <a:pt x="29" y="0"/>
                        <a:pt x="29" y="0"/>
                        <a:pt x="29" y="0"/>
                      </a:cubicBezTo>
                      <a:cubicBezTo>
                        <a:pt x="32" y="0"/>
                        <a:pt x="32" y="0"/>
                        <a:pt x="32" y="0"/>
                      </a:cubicBezTo>
                      <a:cubicBezTo>
                        <a:pt x="33" y="4"/>
                        <a:pt x="33" y="4"/>
                        <a:pt x="33" y="4"/>
                      </a:cubicBezTo>
                      <a:cubicBezTo>
                        <a:pt x="36" y="4"/>
                        <a:pt x="38" y="5"/>
                        <a:pt x="41" y="7"/>
                      </a:cubicBezTo>
                      <a:cubicBezTo>
                        <a:pt x="44" y="3"/>
                        <a:pt x="44" y="3"/>
                        <a:pt x="44" y="3"/>
                      </a:cubicBezTo>
                      <a:cubicBezTo>
                        <a:pt x="52" y="10"/>
                        <a:pt x="52" y="10"/>
                        <a:pt x="52" y="10"/>
                      </a:cubicBezTo>
                      <a:cubicBezTo>
                        <a:pt x="49" y="14"/>
                        <a:pt x="49" y="14"/>
                        <a:pt x="49" y="14"/>
                      </a:cubicBezTo>
                      <a:cubicBezTo>
                        <a:pt x="51" y="16"/>
                        <a:pt x="53" y="19"/>
                        <a:pt x="53" y="22"/>
                      </a:cubicBezTo>
                      <a:cubicBezTo>
                        <a:pt x="58" y="21"/>
                        <a:pt x="58" y="21"/>
                        <a:pt x="58" y="21"/>
                      </a:cubicBezTo>
                      <a:cubicBezTo>
                        <a:pt x="59" y="32"/>
                        <a:pt x="59" y="32"/>
                        <a:pt x="59" y="32"/>
                      </a:cubicBezTo>
                      <a:cubicBezTo>
                        <a:pt x="54" y="32"/>
                        <a:pt x="54" y="32"/>
                        <a:pt x="54" y="32"/>
                      </a:cubicBezTo>
                      <a:cubicBezTo>
                        <a:pt x="54" y="35"/>
                        <a:pt x="53" y="38"/>
                        <a:pt x="52" y="41"/>
                      </a:cubicBezTo>
                      <a:close/>
                      <a:moveTo>
                        <a:pt x="29" y="58"/>
                      </a:moveTo>
                      <a:cubicBezTo>
                        <a:pt x="26" y="58"/>
                        <a:pt x="26" y="58"/>
                        <a:pt x="26" y="58"/>
                      </a:cubicBezTo>
                      <a:cubicBezTo>
                        <a:pt x="26" y="54"/>
                        <a:pt x="26" y="54"/>
                        <a:pt x="26" y="54"/>
                      </a:cubicBezTo>
                      <a:cubicBezTo>
                        <a:pt x="23" y="54"/>
                        <a:pt x="20" y="53"/>
                        <a:pt x="18" y="51"/>
                      </a:cubicBezTo>
                      <a:cubicBezTo>
                        <a:pt x="15" y="55"/>
                        <a:pt x="15" y="55"/>
                        <a:pt x="15" y="55"/>
                      </a:cubicBezTo>
                      <a:cubicBezTo>
                        <a:pt x="7" y="48"/>
                        <a:pt x="7" y="48"/>
                        <a:pt x="7" y="48"/>
                      </a:cubicBezTo>
                      <a:cubicBezTo>
                        <a:pt x="9" y="45"/>
                        <a:pt x="9" y="45"/>
                        <a:pt x="9" y="45"/>
                      </a:cubicBezTo>
                      <a:cubicBezTo>
                        <a:pt x="8" y="42"/>
                        <a:pt x="6" y="40"/>
                        <a:pt x="5" y="37"/>
                      </a:cubicBezTo>
                      <a:cubicBezTo>
                        <a:pt x="1" y="37"/>
                        <a:pt x="1" y="37"/>
                        <a:pt x="1" y="37"/>
                      </a:cubicBezTo>
                      <a:cubicBezTo>
                        <a:pt x="0" y="26"/>
                        <a:pt x="0" y="26"/>
                        <a:pt x="0" y="26"/>
                      </a:cubicBezTo>
                      <a:cubicBezTo>
                        <a:pt x="4" y="26"/>
                        <a:pt x="4" y="26"/>
                        <a:pt x="4" y="26"/>
                      </a:cubicBezTo>
                      <a:cubicBezTo>
                        <a:pt x="5" y="23"/>
                        <a:pt x="6" y="20"/>
                        <a:pt x="7" y="17"/>
                      </a:cubicBezTo>
                      <a:cubicBezTo>
                        <a:pt x="4" y="15"/>
                        <a:pt x="4" y="15"/>
                        <a:pt x="4" y="15"/>
                      </a:cubicBezTo>
                      <a:cubicBezTo>
                        <a:pt x="11" y="6"/>
                        <a:pt x="11" y="6"/>
                        <a:pt x="11" y="6"/>
                      </a:cubicBezTo>
                      <a:cubicBezTo>
                        <a:pt x="14" y="9"/>
                        <a:pt x="14" y="9"/>
                        <a:pt x="14" y="9"/>
                      </a:cubicBezTo>
                      <a:cubicBezTo>
                        <a:pt x="16" y="7"/>
                        <a:pt x="19" y="6"/>
                        <a:pt x="22" y="5"/>
                      </a:cubicBezTo>
                      <a:cubicBezTo>
                        <a:pt x="21" y="1"/>
                        <a:pt x="21" y="1"/>
                        <a:pt x="21" y="1"/>
                      </a:cubicBezTo>
                      <a:cubicBezTo>
                        <a:pt x="29" y="0"/>
                        <a:pt x="29" y="0"/>
                        <a:pt x="29" y="0"/>
                      </a:cubicBezTo>
                      <a:cubicBezTo>
                        <a:pt x="29" y="12"/>
                        <a:pt x="29" y="12"/>
                        <a:pt x="29" y="12"/>
                      </a:cubicBezTo>
                      <a:cubicBezTo>
                        <a:pt x="24" y="12"/>
                        <a:pt x="20" y="14"/>
                        <a:pt x="16" y="18"/>
                      </a:cubicBezTo>
                      <a:cubicBezTo>
                        <a:pt x="10" y="25"/>
                        <a:pt x="11" y="36"/>
                        <a:pt x="18" y="42"/>
                      </a:cubicBezTo>
                      <a:cubicBezTo>
                        <a:pt x="20" y="44"/>
                        <a:pt x="22" y="45"/>
                        <a:pt x="24" y="45"/>
                      </a:cubicBezTo>
                      <a:cubicBezTo>
                        <a:pt x="26" y="46"/>
                        <a:pt x="28" y="46"/>
                        <a:pt x="29" y="46"/>
                      </a:cubicBezTo>
                      <a:lnTo>
                        <a:pt x="29" y="58"/>
                      </a:ln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213" name="Freeform: Shape 262"/>
                <p:cNvSpPr/>
                <p:nvPr/>
              </p:nvSpPr>
              <p:spPr bwMode="auto">
                <a:xfrm>
                  <a:off x="3205347" y="2729517"/>
                  <a:ext cx="13480" cy="22057"/>
                </a:xfrm>
                <a:custGeom>
                  <a:gdLst>
                    <a:gd name="T0" fmla="*/ 0 w 3"/>
                    <a:gd name="T1" fmla="*/ 5 h 5"/>
                    <a:gd name="T2" fmla="*/ 3 w 3"/>
                    <a:gd name="T3" fmla="*/ 1 h 5"/>
                    <a:gd name="T4" fmla="*/ 0 w 3"/>
                    <a:gd name="T5" fmla="*/ 0 h 5"/>
                    <a:gd name="T6" fmla="*/ 0 w 3"/>
                    <a:gd name="T7" fmla="*/ 5 h 5"/>
                  </a:gdLst>
                  <a:cxnLst>
                    <a:cxn ang="0">
                      <a:pos x="T0" y="T1"/>
                    </a:cxn>
                    <a:cxn ang="0">
                      <a:pos x="T2" y="T3"/>
                    </a:cxn>
                    <a:cxn ang="0">
                      <a:pos x="T4" y="T5"/>
                    </a:cxn>
                    <a:cxn ang="0">
                      <a:pos x="T6" y="T7"/>
                    </a:cxn>
                  </a:cxnLst>
                  <a:rect l="0" t="0" r="r" b="b"/>
                  <a:pathLst>
                    <a:path w="3" h="5">
                      <a:moveTo>
                        <a:pt x="0" y="5"/>
                      </a:moveTo>
                      <a:cubicBezTo>
                        <a:pt x="3" y="1"/>
                        <a:pt x="3" y="1"/>
                        <a:pt x="3" y="1"/>
                      </a:cubicBezTo>
                      <a:cubicBezTo>
                        <a:pt x="2" y="1"/>
                        <a:pt x="1" y="1"/>
                        <a:pt x="0" y="0"/>
                      </a:cubicBezTo>
                      <a:cubicBezTo>
                        <a:pt x="0" y="2"/>
                        <a:pt x="0" y="3"/>
                        <a:pt x="0" y="5"/>
                      </a:cubicBezTo>
                      <a:close/>
                    </a:path>
                  </a:pathLst>
                </a:custGeom>
                <a:solidFill>
                  <a:schemeClr val="accent4"/>
                </a:solidFill>
                <a:ln>
                  <a:noFill/>
                </a:ln>
              </p:spPr>
              <p:txBody>
                <a:bodyPr anchor="ctr"/>
                <a:lstStyle/>
                <a:p>
                  <a:pPr algn="ctr"/>
                  <a:endParaRPr>
                    <a:ea typeface="微软雅黑" panose="020b0503020204020204" pitchFamily="34" charset="-122"/>
                  </a:endParaRPr>
                </a:p>
              </p:txBody>
            </p:sp>
            <p:sp>
              <p:nvSpPr>
                <p:cNvPr id="214" name="Freeform: Shape 263"/>
                <p:cNvSpPr/>
                <p:nvPr/>
              </p:nvSpPr>
              <p:spPr bwMode="auto">
                <a:xfrm>
                  <a:off x="3200445" y="2671922"/>
                  <a:ext cx="49017" cy="53918"/>
                </a:xfrm>
                <a:custGeom>
                  <a:gdLst>
                    <a:gd name="T0" fmla="*/ 5 w 11"/>
                    <a:gd name="T1" fmla="*/ 12 h 12"/>
                    <a:gd name="T2" fmla="*/ 6 w 11"/>
                    <a:gd name="T3" fmla="*/ 12 h 12"/>
                    <a:gd name="T4" fmla="*/ 6 w 11"/>
                    <a:gd name="T5" fmla="*/ 12 h 12"/>
                    <a:gd name="T6" fmla="*/ 11 w 11"/>
                    <a:gd name="T7" fmla="*/ 6 h 12"/>
                    <a:gd name="T8" fmla="*/ 11 w 11"/>
                    <a:gd name="T9" fmla="*/ 6 h 12"/>
                    <a:gd name="T10" fmla="*/ 11 w 11"/>
                    <a:gd name="T11" fmla="*/ 5 h 12"/>
                    <a:gd name="T12" fmla="*/ 5 w 11"/>
                    <a:gd name="T13" fmla="*/ 0 h 12"/>
                    <a:gd name="T14" fmla="*/ 4 w 11"/>
                    <a:gd name="T15" fmla="*/ 0 h 12"/>
                    <a:gd name="T16" fmla="*/ 0 w 11"/>
                    <a:gd name="T17" fmla="*/ 3 h 12"/>
                    <a:gd name="T18" fmla="*/ 1 w 11"/>
                    <a:gd name="T19" fmla="*/ 9 h 12"/>
                    <a:gd name="T20" fmla="*/ 5 w 11"/>
                    <a:gd name="T21" fmla="*/ 1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2">
                      <a:moveTo>
                        <a:pt x="5" y="12"/>
                      </a:moveTo>
                      <a:cubicBezTo>
                        <a:pt x="5" y="12"/>
                        <a:pt x="6" y="12"/>
                        <a:pt x="6" y="12"/>
                      </a:cubicBezTo>
                      <a:cubicBezTo>
                        <a:pt x="6" y="12"/>
                        <a:pt x="6" y="12"/>
                        <a:pt x="6" y="12"/>
                      </a:cubicBezTo>
                      <a:cubicBezTo>
                        <a:pt x="9" y="11"/>
                        <a:pt x="11" y="8"/>
                        <a:pt x="11" y="6"/>
                      </a:cubicBezTo>
                      <a:cubicBezTo>
                        <a:pt x="11" y="6"/>
                        <a:pt x="11" y="6"/>
                        <a:pt x="11" y="6"/>
                      </a:cubicBezTo>
                      <a:cubicBezTo>
                        <a:pt x="11" y="5"/>
                        <a:pt x="11" y="5"/>
                        <a:pt x="11" y="5"/>
                      </a:cubicBezTo>
                      <a:cubicBezTo>
                        <a:pt x="10" y="2"/>
                        <a:pt x="8" y="0"/>
                        <a:pt x="5" y="0"/>
                      </a:cubicBezTo>
                      <a:cubicBezTo>
                        <a:pt x="5" y="0"/>
                        <a:pt x="4" y="0"/>
                        <a:pt x="4" y="0"/>
                      </a:cubicBezTo>
                      <a:cubicBezTo>
                        <a:pt x="2" y="1"/>
                        <a:pt x="1" y="2"/>
                        <a:pt x="0" y="3"/>
                      </a:cubicBezTo>
                      <a:cubicBezTo>
                        <a:pt x="0" y="5"/>
                        <a:pt x="0" y="7"/>
                        <a:pt x="1" y="9"/>
                      </a:cubicBezTo>
                      <a:cubicBezTo>
                        <a:pt x="2" y="11"/>
                        <a:pt x="3" y="12"/>
                        <a:pt x="5" y="12"/>
                      </a:cubicBezTo>
                      <a:close/>
                    </a:path>
                  </a:pathLst>
                </a:custGeom>
                <a:solidFill>
                  <a:schemeClr val="accent4"/>
                </a:solidFill>
                <a:ln>
                  <a:noFill/>
                </a:ln>
              </p:spPr>
              <p:txBody>
                <a:bodyPr anchor="ctr"/>
                <a:lstStyle/>
                <a:p>
                  <a:pPr algn="ctr"/>
                  <a:endParaRPr>
                    <a:ea typeface="微软雅黑" panose="020b0503020204020204" pitchFamily="34" charset="-122"/>
                  </a:endParaRPr>
                </a:p>
              </p:txBody>
            </p:sp>
            <p:sp>
              <p:nvSpPr>
                <p:cNvPr id="215" name="Freeform: Shape 264"/>
                <p:cNvSpPr/>
                <p:nvPr/>
              </p:nvSpPr>
              <p:spPr bwMode="auto">
                <a:xfrm>
                  <a:off x="3293577" y="2712361"/>
                  <a:ext cx="96808" cy="91906"/>
                </a:xfrm>
                <a:custGeom>
                  <a:gdLst>
                    <a:gd name="T0" fmla="*/ 12 w 22"/>
                    <a:gd name="T1" fmla="*/ 21 h 21"/>
                    <a:gd name="T2" fmla="*/ 22 w 22"/>
                    <a:gd name="T3" fmla="*/ 21 h 21"/>
                    <a:gd name="T4" fmla="*/ 6 w 22"/>
                    <a:gd name="T5" fmla="*/ 0 h 21"/>
                    <a:gd name="T6" fmla="*/ 0 w 22"/>
                    <a:gd name="T7" fmla="*/ 5 h 21"/>
                    <a:gd name="T8" fmla="*/ 12 w 22"/>
                    <a:gd name="T9" fmla="*/ 21 h 21"/>
                  </a:gdLst>
                  <a:cxnLst>
                    <a:cxn ang="0">
                      <a:pos x="T0" y="T1"/>
                    </a:cxn>
                    <a:cxn ang="0">
                      <a:pos x="T2" y="T3"/>
                    </a:cxn>
                    <a:cxn ang="0">
                      <a:pos x="T4" y="T5"/>
                    </a:cxn>
                    <a:cxn ang="0">
                      <a:pos x="T6" y="T7"/>
                    </a:cxn>
                    <a:cxn ang="0">
                      <a:pos x="T8" y="T9"/>
                    </a:cxn>
                  </a:cxnLst>
                  <a:rect l="0" t="0" r="r" b="b"/>
                  <a:pathLst>
                    <a:path w="22" h="21">
                      <a:moveTo>
                        <a:pt x="12" y="21"/>
                      </a:moveTo>
                      <a:cubicBezTo>
                        <a:pt x="22" y="21"/>
                        <a:pt x="22" y="21"/>
                        <a:pt x="22" y="21"/>
                      </a:cubicBezTo>
                      <a:cubicBezTo>
                        <a:pt x="6" y="0"/>
                        <a:pt x="6" y="0"/>
                        <a:pt x="6" y="0"/>
                      </a:cubicBezTo>
                      <a:cubicBezTo>
                        <a:pt x="5" y="3"/>
                        <a:pt x="2" y="5"/>
                        <a:pt x="0" y="5"/>
                      </a:cubicBezTo>
                      <a:lnTo>
                        <a:pt x="12" y="21"/>
                      </a:ln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216" name="Freeform: Shape 265"/>
                <p:cNvSpPr/>
                <p:nvPr/>
              </p:nvSpPr>
              <p:spPr bwMode="auto">
                <a:xfrm>
                  <a:off x="3258040" y="2671922"/>
                  <a:ext cx="52693" cy="53918"/>
                </a:xfrm>
                <a:custGeom>
                  <a:gdLst>
                    <a:gd name="T0" fmla="*/ 8 w 12"/>
                    <a:gd name="T1" fmla="*/ 0 h 12"/>
                    <a:gd name="T2" fmla="*/ 6 w 12"/>
                    <a:gd name="T3" fmla="*/ 0 h 12"/>
                    <a:gd name="T4" fmla="*/ 1 w 12"/>
                    <a:gd name="T5" fmla="*/ 5 h 12"/>
                    <a:gd name="T6" fmla="*/ 1 w 12"/>
                    <a:gd name="T7" fmla="*/ 6 h 12"/>
                    <a:gd name="T8" fmla="*/ 1 w 12"/>
                    <a:gd name="T9" fmla="*/ 6 h 12"/>
                    <a:gd name="T10" fmla="*/ 5 w 12"/>
                    <a:gd name="T11" fmla="*/ 12 h 12"/>
                    <a:gd name="T12" fmla="*/ 6 w 12"/>
                    <a:gd name="T13" fmla="*/ 12 h 12"/>
                    <a:gd name="T14" fmla="*/ 6 w 12"/>
                    <a:gd name="T15" fmla="*/ 12 h 12"/>
                    <a:gd name="T16" fmla="*/ 12 w 12"/>
                    <a:gd name="T17" fmla="*/ 7 h 12"/>
                    <a:gd name="T18" fmla="*/ 12 w 12"/>
                    <a:gd name="T19" fmla="*/ 7 h 12"/>
                    <a:gd name="T20" fmla="*/ 8 w 12"/>
                    <a:gd name="T21" fmla="*/ 0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2">
                      <a:moveTo>
                        <a:pt x="8" y="0"/>
                      </a:moveTo>
                      <a:cubicBezTo>
                        <a:pt x="7" y="0"/>
                        <a:pt x="7" y="0"/>
                        <a:pt x="6" y="0"/>
                      </a:cubicBezTo>
                      <a:cubicBezTo>
                        <a:pt x="4" y="0"/>
                        <a:pt x="1" y="2"/>
                        <a:pt x="1" y="5"/>
                      </a:cubicBezTo>
                      <a:cubicBezTo>
                        <a:pt x="1" y="5"/>
                        <a:pt x="1" y="5"/>
                        <a:pt x="1" y="6"/>
                      </a:cubicBezTo>
                      <a:cubicBezTo>
                        <a:pt x="1" y="6"/>
                        <a:pt x="1" y="6"/>
                        <a:pt x="1" y="6"/>
                      </a:cubicBezTo>
                      <a:cubicBezTo>
                        <a:pt x="0" y="8"/>
                        <a:pt x="2" y="11"/>
                        <a:pt x="5" y="12"/>
                      </a:cubicBezTo>
                      <a:cubicBezTo>
                        <a:pt x="5" y="12"/>
                        <a:pt x="5" y="12"/>
                        <a:pt x="6" y="12"/>
                      </a:cubicBezTo>
                      <a:cubicBezTo>
                        <a:pt x="6" y="12"/>
                        <a:pt x="6" y="12"/>
                        <a:pt x="6" y="12"/>
                      </a:cubicBezTo>
                      <a:cubicBezTo>
                        <a:pt x="9" y="12"/>
                        <a:pt x="11" y="10"/>
                        <a:pt x="12" y="7"/>
                      </a:cubicBezTo>
                      <a:cubicBezTo>
                        <a:pt x="12" y="7"/>
                        <a:pt x="12" y="7"/>
                        <a:pt x="12" y="7"/>
                      </a:cubicBezTo>
                      <a:cubicBezTo>
                        <a:pt x="12" y="4"/>
                        <a:pt x="11" y="1"/>
                        <a:pt x="8" y="0"/>
                      </a:cubicBez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217" name="Freeform: Shape 266"/>
                <p:cNvSpPr/>
                <p:nvPr/>
              </p:nvSpPr>
              <p:spPr bwMode="auto">
                <a:xfrm>
                  <a:off x="3213925" y="2814070"/>
                  <a:ext cx="220574" cy="180136"/>
                </a:xfrm>
                <a:custGeom>
                  <a:gdLst>
                    <a:gd name="T0" fmla="*/ 9 w 50"/>
                    <a:gd name="T1" fmla="*/ 41 h 41"/>
                    <a:gd name="T2" fmla="*/ 39 w 50"/>
                    <a:gd name="T3" fmla="*/ 41 h 41"/>
                    <a:gd name="T4" fmla="*/ 50 w 50"/>
                    <a:gd name="T5" fmla="*/ 0 h 41"/>
                    <a:gd name="T6" fmla="*/ 41 w 50"/>
                    <a:gd name="T7" fmla="*/ 0 h 41"/>
                    <a:gd name="T8" fmla="*/ 31 w 50"/>
                    <a:gd name="T9" fmla="*/ 0 h 41"/>
                    <a:gd name="T10" fmla="*/ 0 w 50"/>
                    <a:gd name="T11" fmla="*/ 0 h 41"/>
                    <a:gd name="T12" fmla="*/ 9 w 50"/>
                    <a:gd name="T13" fmla="*/ 41 h 41"/>
                  </a:gdLst>
                  <a:cxnLst>
                    <a:cxn ang="0">
                      <a:pos x="T0" y="T1"/>
                    </a:cxn>
                    <a:cxn ang="0">
                      <a:pos x="T2" y="T3"/>
                    </a:cxn>
                    <a:cxn ang="0">
                      <a:pos x="T4" y="T5"/>
                    </a:cxn>
                    <a:cxn ang="0">
                      <a:pos x="T6" y="T7"/>
                    </a:cxn>
                    <a:cxn ang="0">
                      <a:pos x="T8" y="T9"/>
                    </a:cxn>
                    <a:cxn ang="0">
                      <a:pos x="T10" y="T11"/>
                    </a:cxn>
                    <a:cxn ang="0">
                      <a:pos x="T12" y="T13"/>
                    </a:cxn>
                  </a:cxnLst>
                  <a:rect l="0" t="0" r="r" b="b"/>
                  <a:pathLst>
                    <a:path w="50" h="41">
                      <a:moveTo>
                        <a:pt x="9" y="41"/>
                      </a:moveTo>
                      <a:cubicBezTo>
                        <a:pt x="39" y="41"/>
                        <a:pt x="39" y="41"/>
                        <a:pt x="39" y="41"/>
                      </a:cubicBezTo>
                      <a:cubicBezTo>
                        <a:pt x="50" y="0"/>
                        <a:pt x="50" y="0"/>
                        <a:pt x="50" y="0"/>
                      </a:cubicBezTo>
                      <a:cubicBezTo>
                        <a:pt x="41" y="0"/>
                        <a:pt x="41" y="0"/>
                        <a:pt x="41" y="0"/>
                      </a:cubicBezTo>
                      <a:cubicBezTo>
                        <a:pt x="31" y="0"/>
                        <a:pt x="31" y="0"/>
                        <a:pt x="31" y="0"/>
                      </a:cubicBezTo>
                      <a:cubicBezTo>
                        <a:pt x="0" y="0"/>
                        <a:pt x="0" y="0"/>
                        <a:pt x="0" y="0"/>
                      </a:cubicBezTo>
                      <a:cubicBezTo>
                        <a:pt x="2" y="14"/>
                        <a:pt x="5" y="28"/>
                        <a:pt x="9" y="41"/>
                      </a:cubicBez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218" name="Freeform: Shape 267"/>
                <p:cNvSpPr/>
                <p:nvPr/>
              </p:nvSpPr>
              <p:spPr bwMode="auto">
                <a:xfrm>
                  <a:off x="5735824" y="2010199"/>
                  <a:ext cx="88230" cy="88230"/>
                </a:xfrm>
                <a:custGeom>
                  <a:gdLst>
                    <a:gd name="T0" fmla="*/ 17 w 20"/>
                    <a:gd name="T1" fmla="*/ 0 h 20"/>
                    <a:gd name="T2" fmla="*/ 9 w 20"/>
                    <a:gd name="T3" fmla="*/ 0 h 20"/>
                    <a:gd name="T4" fmla="*/ 0 w 20"/>
                    <a:gd name="T5" fmla="*/ 9 h 20"/>
                    <a:gd name="T6" fmla="*/ 0 w 20"/>
                    <a:gd name="T7" fmla="*/ 20 h 20"/>
                    <a:gd name="T8" fmla="*/ 7 w 20"/>
                    <a:gd name="T9" fmla="*/ 20 h 20"/>
                    <a:gd name="T10" fmla="*/ 7 w 20"/>
                    <a:gd name="T11" fmla="*/ 9 h 20"/>
                    <a:gd name="T12" fmla="*/ 9 w 20"/>
                    <a:gd name="T13" fmla="*/ 7 h 20"/>
                    <a:gd name="T14" fmla="*/ 20 w 20"/>
                    <a:gd name="T15" fmla="*/ 7 h 20"/>
                    <a:gd name="T16" fmla="*/ 17 w 20"/>
                    <a:gd name="T17" fmla="*/ 0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0"/>
                      </a:moveTo>
                      <a:cubicBezTo>
                        <a:pt x="9" y="0"/>
                        <a:pt x="9" y="0"/>
                        <a:pt x="9" y="0"/>
                      </a:cubicBezTo>
                      <a:cubicBezTo>
                        <a:pt x="4" y="0"/>
                        <a:pt x="0" y="4"/>
                        <a:pt x="0" y="9"/>
                      </a:cubicBezTo>
                      <a:cubicBezTo>
                        <a:pt x="0" y="20"/>
                        <a:pt x="0" y="20"/>
                        <a:pt x="0" y="20"/>
                      </a:cubicBezTo>
                      <a:cubicBezTo>
                        <a:pt x="7" y="20"/>
                        <a:pt x="7" y="20"/>
                        <a:pt x="7" y="20"/>
                      </a:cubicBezTo>
                      <a:cubicBezTo>
                        <a:pt x="7" y="9"/>
                        <a:pt x="7" y="9"/>
                        <a:pt x="7" y="9"/>
                      </a:cubicBezTo>
                      <a:cubicBezTo>
                        <a:pt x="7" y="8"/>
                        <a:pt x="8" y="7"/>
                        <a:pt x="9" y="7"/>
                      </a:cubicBezTo>
                      <a:cubicBezTo>
                        <a:pt x="20" y="7"/>
                        <a:pt x="20" y="7"/>
                        <a:pt x="20" y="7"/>
                      </a:cubicBezTo>
                      <a:cubicBezTo>
                        <a:pt x="19" y="4"/>
                        <a:pt x="18" y="2"/>
                        <a:pt x="17" y="0"/>
                      </a:cubicBezTo>
                      <a:close/>
                    </a:path>
                  </a:pathLst>
                </a:custGeom>
                <a:solidFill>
                  <a:schemeClr val="accent3"/>
                </a:solidFill>
                <a:ln>
                  <a:noFill/>
                </a:ln>
              </p:spPr>
              <p:txBody>
                <a:bodyPr anchor="ctr"/>
                <a:lstStyle/>
                <a:p>
                  <a:pPr algn="ctr"/>
                  <a:endParaRPr>
                    <a:ea typeface="微软雅黑" panose="020b0503020204020204" pitchFamily="34" charset="-122"/>
                  </a:endParaRPr>
                </a:p>
              </p:txBody>
            </p:sp>
            <p:sp>
              <p:nvSpPr>
                <p:cNvPr id="219" name="Freeform: Shape 268"/>
                <p:cNvSpPr/>
                <p:nvPr/>
              </p:nvSpPr>
              <p:spPr bwMode="auto">
                <a:xfrm>
                  <a:off x="5708865" y="2142544"/>
                  <a:ext cx="198517" cy="149500"/>
                </a:xfrm>
                <a:custGeom>
                  <a:gdLst>
                    <a:gd name="T0" fmla="*/ 35 w 45"/>
                    <a:gd name="T1" fmla="*/ 0 h 34"/>
                    <a:gd name="T2" fmla="*/ 29 w 45"/>
                    <a:gd name="T3" fmla="*/ 0 h 34"/>
                    <a:gd name="T4" fmla="*/ 29 w 45"/>
                    <a:gd name="T5" fmla="*/ 9 h 34"/>
                    <a:gd name="T6" fmla="*/ 34 w 45"/>
                    <a:gd name="T7" fmla="*/ 15 h 34"/>
                    <a:gd name="T8" fmla="*/ 31 w 45"/>
                    <a:gd name="T9" fmla="*/ 19 h 34"/>
                    <a:gd name="T10" fmla="*/ 31 w 45"/>
                    <a:gd name="T11" fmla="*/ 19 h 34"/>
                    <a:gd name="T12" fmla="*/ 31 w 45"/>
                    <a:gd name="T13" fmla="*/ 27 h 34"/>
                    <a:gd name="T14" fmla="*/ 29 w 45"/>
                    <a:gd name="T15" fmla="*/ 27 h 34"/>
                    <a:gd name="T16" fmla="*/ 29 w 45"/>
                    <a:gd name="T17" fmla="*/ 34 h 34"/>
                    <a:gd name="T18" fmla="*/ 45 w 45"/>
                    <a:gd name="T19" fmla="*/ 34 h 34"/>
                    <a:gd name="T20" fmla="*/ 35 w 45"/>
                    <a:gd name="T21" fmla="*/ 0 h 34"/>
                    <a:gd name="T22" fmla="*/ 29 w 45"/>
                    <a:gd name="T23" fmla="*/ 0 h 34"/>
                    <a:gd name="T24" fmla="*/ 0 w 45"/>
                    <a:gd name="T25" fmla="*/ 0 h 34"/>
                    <a:gd name="T26" fmla="*/ 0 w 45"/>
                    <a:gd name="T27" fmla="*/ 34 h 34"/>
                    <a:gd name="T28" fmla="*/ 29 w 45"/>
                    <a:gd name="T29" fmla="*/ 34 h 34"/>
                    <a:gd name="T30" fmla="*/ 29 w 45"/>
                    <a:gd name="T31" fmla="*/ 27 h 34"/>
                    <a:gd name="T32" fmla="*/ 27 w 45"/>
                    <a:gd name="T33" fmla="*/ 27 h 34"/>
                    <a:gd name="T34" fmla="*/ 27 w 45"/>
                    <a:gd name="T35" fmla="*/ 19 h 34"/>
                    <a:gd name="T36" fmla="*/ 24 w 45"/>
                    <a:gd name="T37" fmla="*/ 15 h 34"/>
                    <a:gd name="T38" fmla="*/ 29 w 45"/>
                    <a:gd name="T39" fmla="*/ 9 h 34"/>
                    <a:gd name="T40" fmla="*/ 29 w 45"/>
                    <a:gd name="T41" fmla="*/ 9 h 34"/>
                    <a:gd name="T42" fmla="*/ 29 w 45"/>
                    <a:gd name="T43" fmla="*/ 0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34">
                      <a:moveTo>
                        <a:pt x="35" y="0"/>
                      </a:moveTo>
                      <a:cubicBezTo>
                        <a:pt x="29" y="0"/>
                        <a:pt x="29" y="0"/>
                        <a:pt x="29" y="0"/>
                      </a:cubicBezTo>
                      <a:cubicBezTo>
                        <a:pt x="29" y="9"/>
                        <a:pt x="29" y="9"/>
                        <a:pt x="29" y="9"/>
                      </a:cubicBezTo>
                      <a:cubicBezTo>
                        <a:pt x="32" y="9"/>
                        <a:pt x="34" y="12"/>
                        <a:pt x="34" y="15"/>
                      </a:cubicBezTo>
                      <a:cubicBezTo>
                        <a:pt x="34" y="17"/>
                        <a:pt x="33" y="19"/>
                        <a:pt x="31" y="19"/>
                      </a:cubicBezTo>
                      <a:cubicBezTo>
                        <a:pt x="31" y="19"/>
                        <a:pt x="31" y="19"/>
                        <a:pt x="31" y="19"/>
                      </a:cubicBezTo>
                      <a:cubicBezTo>
                        <a:pt x="31" y="27"/>
                        <a:pt x="31" y="27"/>
                        <a:pt x="31" y="27"/>
                      </a:cubicBezTo>
                      <a:cubicBezTo>
                        <a:pt x="29" y="27"/>
                        <a:pt x="29" y="27"/>
                        <a:pt x="29" y="27"/>
                      </a:cubicBezTo>
                      <a:cubicBezTo>
                        <a:pt x="29" y="34"/>
                        <a:pt x="29" y="34"/>
                        <a:pt x="29" y="34"/>
                      </a:cubicBezTo>
                      <a:cubicBezTo>
                        <a:pt x="45" y="34"/>
                        <a:pt x="45" y="34"/>
                        <a:pt x="45" y="34"/>
                      </a:cubicBezTo>
                      <a:cubicBezTo>
                        <a:pt x="42" y="22"/>
                        <a:pt x="39" y="11"/>
                        <a:pt x="35" y="0"/>
                      </a:cubicBezTo>
                      <a:close/>
                      <a:moveTo>
                        <a:pt x="29" y="0"/>
                      </a:moveTo>
                      <a:cubicBezTo>
                        <a:pt x="0" y="0"/>
                        <a:pt x="0" y="0"/>
                        <a:pt x="0" y="0"/>
                      </a:cubicBezTo>
                      <a:cubicBezTo>
                        <a:pt x="0" y="34"/>
                        <a:pt x="0" y="34"/>
                        <a:pt x="0" y="34"/>
                      </a:cubicBezTo>
                      <a:cubicBezTo>
                        <a:pt x="29" y="34"/>
                        <a:pt x="29" y="34"/>
                        <a:pt x="29" y="34"/>
                      </a:cubicBezTo>
                      <a:cubicBezTo>
                        <a:pt x="29" y="27"/>
                        <a:pt x="29" y="27"/>
                        <a:pt x="29" y="27"/>
                      </a:cubicBezTo>
                      <a:cubicBezTo>
                        <a:pt x="27" y="27"/>
                        <a:pt x="27" y="27"/>
                        <a:pt x="27" y="27"/>
                      </a:cubicBezTo>
                      <a:cubicBezTo>
                        <a:pt x="27" y="19"/>
                        <a:pt x="27" y="19"/>
                        <a:pt x="27" y="19"/>
                      </a:cubicBezTo>
                      <a:cubicBezTo>
                        <a:pt x="25" y="19"/>
                        <a:pt x="24" y="17"/>
                        <a:pt x="24" y="15"/>
                      </a:cubicBezTo>
                      <a:cubicBezTo>
                        <a:pt x="24" y="12"/>
                        <a:pt x="26" y="9"/>
                        <a:pt x="29" y="9"/>
                      </a:cubicBezTo>
                      <a:cubicBezTo>
                        <a:pt x="29" y="9"/>
                        <a:pt x="29" y="9"/>
                        <a:pt x="29" y="9"/>
                      </a:cubicBezTo>
                      <a:lnTo>
                        <a:pt x="29" y="0"/>
                      </a:ln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220" name="Freeform: Shape 269"/>
                <p:cNvSpPr/>
                <p:nvPr/>
              </p:nvSpPr>
              <p:spPr bwMode="auto">
                <a:xfrm>
                  <a:off x="4269005" y="1537190"/>
                  <a:ext cx="155627" cy="66172"/>
                </a:xfrm>
                <a:custGeom>
                  <a:gdLst>
                    <a:gd name="T0" fmla="*/ 0 w 127"/>
                    <a:gd name="T1" fmla="*/ 29 h 54"/>
                    <a:gd name="T2" fmla="*/ 51 w 127"/>
                    <a:gd name="T3" fmla="*/ 54 h 54"/>
                    <a:gd name="T4" fmla="*/ 127 w 127"/>
                    <a:gd name="T5" fmla="*/ 54 h 54"/>
                    <a:gd name="T6" fmla="*/ 15 w 127"/>
                    <a:gd name="T7" fmla="*/ 0 h 54"/>
                    <a:gd name="T8" fmla="*/ 0 w 127"/>
                    <a:gd name="T9" fmla="*/ 29 h 54"/>
                  </a:gdLst>
                  <a:cxnLst>
                    <a:cxn ang="0">
                      <a:pos x="T0" y="T1"/>
                    </a:cxn>
                    <a:cxn ang="0">
                      <a:pos x="T2" y="T3"/>
                    </a:cxn>
                    <a:cxn ang="0">
                      <a:pos x="T4" y="T5"/>
                    </a:cxn>
                    <a:cxn ang="0">
                      <a:pos x="T6" y="T7"/>
                    </a:cxn>
                    <a:cxn ang="0">
                      <a:pos x="T8" y="T9"/>
                    </a:cxn>
                  </a:cxnLst>
                  <a:rect l="0" t="0" r="r" b="b"/>
                  <a:pathLst>
                    <a:path w="127" h="54">
                      <a:moveTo>
                        <a:pt x="0" y="29"/>
                      </a:moveTo>
                      <a:lnTo>
                        <a:pt x="51" y="54"/>
                      </a:lnTo>
                      <a:lnTo>
                        <a:pt x="127" y="54"/>
                      </a:lnTo>
                      <a:lnTo>
                        <a:pt x="15" y="0"/>
                      </a:lnTo>
                      <a:lnTo>
                        <a:pt x="0" y="29"/>
                      </a:ln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221" name="Freeform: Shape 270"/>
                <p:cNvSpPr/>
                <p:nvPr/>
              </p:nvSpPr>
              <p:spPr bwMode="auto">
                <a:xfrm>
                  <a:off x="4269005" y="1611940"/>
                  <a:ext cx="376202" cy="189939"/>
                </a:xfrm>
                <a:custGeom>
                  <a:gdLst>
                    <a:gd name="T0" fmla="*/ 123 w 307"/>
                    <a:gd name="T1" fmla="*/ 155 h 155"/>
                    <a:gd name="T2" fmla="*/ 245 w 307"/>
                    <a:gd name="T3" fmla="*/ 155 h 155"/>
                    <a:gd name="T4" fmla="*/ 245 w 307"/>
                    <a:gd name="T5" fmla="*/ 123 h 155"/>
                    <a:gd name="T6" fmla="*/ 307 w 307"/>
                    <a:gd name="T7" fmla="*/ 123 h 155"/>
                    <a:gd name="T8" fmla="*/ 307 w 307"/>
                    <a:gd name="T9" fmla="*/ 33 h 155"/>
                    <a:gd name="T10" fmla="*/ 245 w 307"/>
                    <a:gd name="T11" fmla="*/ 33 h 155"/>
                    <a:gd name="T12" fmla="*/ 245 w 307"/>
                    <a:gd name="T13" fmla="*/ 0 h 155"/>
                    <a:gd name="T14" fmla="*/ 145 w 307"/>
                    <a:gd name="T15" fmla="*/ 0 h 155"/>
                    <a:gd name="T16" fmla="*/ 123 w 307"/>
                    <a:gd name="T17" fmla="*/ 0 h 155"/>
                    <a:gd name="T18" fmla="*/ 123 w 307"/>
                    <a:gd name="T19" fmla="*/ 62 h 155"/>
                    <a:gd name="T20" fmla="*/ 184 w 307"/>
                    <a:gd name="T21" fmla="*/ 62 h 155"/>
                    <a:gd name="T22" fmla="*/ 184 w 307"/>
                    <a:gd name="T23" fmla="*/ 94 h 155"/>
                    <a:gd name="T24" fmla="*/ 123 w 307"/>
                    <a:gd name="T25" fmla="*/ 94 h 155"/>
                    <a:gd name="T26" fmla="*/ 123 w 307"/>
                    <a:gd name="T27" fmla="*/ 155 h 155"/>
                    <a:gd name="T28" fmla="*/ 0 w 307"/>
                    <a:gd name="T29" fmla="*/ 155 h 155"/>
                    <a:gd name="T30" fmla="*/ 123 w 307"/>
                    <a:gd name="T31" fmla="*/ 155 h 155"/>
                    <a:gd name="T32" fmla="*/ 123 w 307"/>
                    <a:gd name="T33" fmla="*/ 94 h 155"/>
                    <a:gd name="T34" fmla="*/ 62 w 307"/>
                    <a:gd name="T35" fmla="*/ 94 h 155"/>
                    <a:gd name="T36" fmla="*/ 62 w 307"/>
                    <a:gd name="T37" fmla="*/ 62 h 155"/>
                    <a:gd name="T38" fmla="*/ 62 w 307"/>
                    <a:gd name="T39" fmla="*/ 62 h 155"/>
                    <a:gd name="T40" fmla="*/ 123 w 307"/>
                    <a:gd name="T41" fmla="*/ 62 h 155"/>
                    <a:gd name="T42" fmla="*/ 123 w 307"/>
                    <a:gd name="T43" fmla="*/ 0 h 155"/>
                    <a:gd name="T44" fmla="*/ 65 w 307"/>
                    <a:gd name="T45" fmla="*/ 0 h 155"/>
                    <a:gd name="T46" fmla="*/ 0 w 307"/>
                    <a:gd name="T47" fmla="*/ 0 h 155"/>
                    <a:gd name="T48" fmla="*/ 0 w 307"/>
                    <a:gd name="T49" fmla="*/ 155 h 1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7" h="155">
                      <a:moveTo>
                        <a:pt x="123" y="155"/>
                      </a:moveTo>
                      <a:lnTo>
                        <a:pt x="245" y="155"/>
                      </a:lnTo>
                      <a:lnTo>
                        <a:pt x="245" y="123"/>
                      </a:lnTo>
                      <a:lnTo>
                        <a:pt x="307" y="123"/>
                      </a:lnTo>
                      <a:lnTo>
                        <a:pt x="307" y="33"/>
                      </a:lnTo>
                      <a:lnTo>
                        <a:pt x="245" y="33"/>
                      </a:lnTo>
                      <a:lnTo>
                        <a:pt x="245" y="0"/>
                      </a:lnTo>
                      <a:lnTo>
                        <a:pt x="145" y="0"/>
                      </a:lnTo>
                      <a:lnTo>
                        <a:pt x="123" y="0"/>
                      </a:lnTo>
                      <a:lnTo>
                        <a:pt x="123" y="62"/>
                      </a:lnTo>
                      <a:lnTo>
                        <a:pt x="184" y="62"/>
                      </a:lnTo>
                      <a:lnTo>
                        <a:pt x="184" y="94"/>
                      </a:lnTo>
                      <a:lnTo>
                        <a:pt x="123" y="94"/>
                      </a:lnTo>
                      <a:lnTo>
                        <a:pt x="123" y="155"/>
                      </a:lnTo>
                      <a:close/>
                      <a:moveTo>
                        <a:pt x="0" y="155"/>
                      </a:moveTo>
                      <a:lnTo>
                        <a:pt x="123" y="155"/>
                      </a:lnTo>
                      <a:lnTo>
                        <a:pt x="123" y="94"/>
                      </a:lnTo>
                      <a:lnTo>
                        <a:pt x="62" y="94"/>
                      </a:lnTo>
                      <a:lnTo>
                        <a:pt x="62" y="62"/>
                      </a:lnTo>
                      <a:lnTo>
                        <a:pt x="62" y="62"/>
                      </a:lnTo>
                      <a:lnTo>
                        <a:pt x="123" y="62"/>
                      </a:lnTo>
                      <a:lnTo>
                        <a:pt x="123" y="0"/>
                      </a:lnTo>
                      <a:lnTo>
                        <a:pt x="65" y="0"/>
                      </a:lnTo>
                      <a:lnTo>
                        <a:pt x="0" y="0"/>
                      </a:lnTo>
                      <a:lnTo>
                        <a:pt x="0" y="155"/>
                      </a:ln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222" name="Freeform: Shape 271"/>
                <p:cNvSpPr/>
                <p:nvPr/>
              </p:nvSpPr>
              <p:spPr bwMode="auto">
                <a:xfrm>
                  <a:off x="3637918" y="1788400"/>
                  <a:ext cx="84553" cy="142148"/>
                </a:xfrm>
                <a:custGeom>
                  <a:gdLst>
                    <a:gd name="T0" fmla="*/ 0 w 19"/>
                    <a:gd name="T1" fmla="*/ 22 h 32"/>
                    <a:gd name="T2" fmla="*/ 0 w 19"/>
                    <a:gd name="T3" fmla="*/ 27 h 32"/>
                    <a:gd name="T4" fmla="*/ 6 w 19"/>
                    <a:gd name="T5" fmla="*/ 32 h 32"/>
                    <a:gd name="T6" fmla="*/ 14 w 19"/>
                    <a:gd name="T7" fmla="*/ 32 h 32"/>
                    <a:gd name="T8" fmla="*/ 19 w 19"/>
                    <a:gd name="T9" fmla="*/ 27 h 32"/>
                    <a:gd name="T10" fmla="*/ 19 w 19"/>
                    <a:gd name="T11" fmla="*/ 22 h 32"/>
                    <a:gd name="T12" fmla="*/ 12 w 19"/>
                    <a:gd name="T13" fmla="*/ 22 h 32"/>
                    <a:gd name="T14" fmla="*/ 12 w 19"/>
                    <a:gd name="T15" fmla="*/ 18 h 32"/>
                    <a:gd name="T16" fmla="*/ 19 w 19"/>
                    <a:gd name="T17" fmla="*/ 18 h 32"/>
                    <a:gd name="T18" fmla="*/ 19 w 19"/>
                    <a:gd name="T19" fmla="*/ 12 h 32"/>
                    <a:gd name="T20" fmla="*/ 12 w 19"/>
                    <a:gd name="T21" fmla="*/ 12 h 32"/>
                    <a:gd name="T22" fmla="*/ 12 w 19"/>
                    <a:gd name="T23" fmla="*/ 8 h 32"/>
                    <a:gd name="T24" fmla="*/ 19 w 19"/>
                    <a:gd name="T25" fmla="*/ 8 h 32"/>
                    <a:gd name="T26" fmla="*/ 19 w 19"/>
                    <a:gd name="T27" fmla="*/ 6 h 32"/>
                    <a:gd name="T28" fmla="*/ 14 w 19"/>
                    <a:gd name="T29" fmla="*/ 0 h 32"/>
                    <a:gd name="T30" fmla="*/ 6 w 19"/>
                    <a:gd name="T31" fmla="*/ 0 h 32"/>
                    <a:gd name="T32" fmla="*/ 0 w 19"/>
                    <a:gd name="T33" fmla="*/ 6 h 32"/>
                    <a:gd name="T34" fmla="*/ 0 w 19"/>
                    <a:gd name="T35" fmla="*/ 8 h 32"/>
                    <a:gd name="T36" fmla="*/ 7 w 19"/>
                    <a:gd name="T37" fmla="*/ 8 h 32"/>
                    <a:gd name="T38" fmla="*/ 7 w 19"/>
                    <a:gd name="T39" fmla="*/ 12 h 32"/>
                    <a:gd name="T40" fmla="*/ 0 w 19"/>
                    <a:gd name="T41" fmla="*/ 12 h 32"/>
                    <a:gd name="T42" fmla="*/ 0 w 19"/>
                    <a:gd name="T43" fmla="*/ 18 h 32"/>
                    <a:gd name="T44" fmla="*/ 7 w 19"/>
                    <a:gd name="T45" fmla="*/ 18 h 32"/>
                    <a:gd name="T46" fmla="*/ 7 w 19"/>
                    <a:gd name="T47" fmla="*/ 22 h 32"/>
                    <a:gd name="T48" fmla="*/ 0 w 19"/>
                    <a:gd name="T49" fmla="*/ 22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32">
                      <a:moveTo>
                        <a:pt x="0" y="22"/>
                      </a:moveTo>
                      <a:cubicBezTo>
                        <a:pt x="0" y="27"/>
                        <a:pt x="0" y="27"/>
                        <a:pt x="0" y="27"/>
                      </a:cubicBezTo>
                      <a:cubicBezTo>
                        <a:pt x="0" y="30"/>
                        <a:pt x="3" y="32"/>
                        <a:pt x="6" y="32"/>
                      </a:cubicBezTo>
                      <a:cubicBezTo>
                        <a:pt x="14" y="32"/>
                        <a:pt x="14" y="32"/>
                        <a:pt x="14" y="32"/>
                      </a:cubicBezTo>
                      <a:cubicBezTo>
                        <a:pt x="17" y="32"/>
                        <a:pt x="19" y="30"/>
                        <a:pt x="19" y="27"/>
                      </a:cubicBezTo>
                      <a:cubicBezTo>
                        <a:pt x="19" y="22"/>
                        <a:pt x="19" y="22"/>
                        <a:pt x="19" y="22"/>
                      </a:cubicBezTo>
                      <a:cubicBezTo>
                        <a:pt x="12" y="22"/>
                        <a:pt x="12" y="22"/>
                        <a:pt x="12" y="22"/>
                      </a:cubicBezTo>
                      <a:cubicBezTo>
                        <a:pt x="12" y="18"/>
                        <a:pt x="12" y="18"/>
                        <a:pt x="12" y="18"/>
                      </a:cubicBezTo>
                      <a:cubicBezTo>
                        <a:pt x="19" y="18"/>
                        <a:pt x="19" y="18"/>
                        <a:pt x="19" y="18"/>
                      </a:cubicBezTo>
                      <a:cubicBezTo>
                        <a:pt x="19" y="12"/>
                        <a:pt x="19" y="12"/>
                        <a:pt x="19" y="12"/>
                      </a:cubicBezTo>
                      <a:cubicBezTo>
                        <a:pt x="12" y="12"/>
                        <a:pt x="12" y="12"/>
                        <a:pt x="12" y="12"/>
                      </a:cubicBezTo>
                      <a:cubicBezTo>
                        <a:pt x="12" y="8"/>
                        <a:pt x="12" y="8"/>
                        <a:pt x="12" y="8"/>
                      </a:cubicBezTo>
                      <a:cubicBezTo>
                        <a:pt x="19" y="8"/>
                        <a:pt x="19" y="8"/>
                        <a:pt x="19" y="8"/>
                      </a:cubicBezTo>
                      <a:cubicBezTo>
                        <a:pt x="19" y="6"/>
                        <a:pt x="19" y="6"/>
                        <a:pt x="19" y="6"/>
                      </a:cubicBezTo>
                      <a:cubicBezTo>
                        <a:pt x="19" y="3"/>
                        <a:pt x="17" y="0"/>
                        <a:pt x="14" y="0"/>
                      </a:cubicBezTo>
                      <a:cubicBezTo>
                        <a:pt x="6" y="0"/>
                        <a:pt x="6" y="0"/>
                        <a:pt x="6" y="0"/>
                      </a:cubicBezTo>
                      <a:cubicBezTo>
                        <a:pt x="3" y="0"/>
                        <a:pt x="0" y="3"/>
                        <a:pt x="0" y="6"/>
                      </a:cubicBezTo>
                      <a:cubicBezTo>
                        <a:pt x="0" y="8"/>
                        <a:pt x="0" y="8"/>
                        <a:pt x="0" y="8"/>
                      </a:cubicBezTo>
                      <a:cubicBezTo>
                        <a:pt x="7" y="8"/>
                        <a:pt x="7" y="8"/>
                        <a:pt x="7" y="8"/>
                      </a:cubicBezTo>
                      <a:cubicBezTo>
                        <a:pt x="7" y="12"/>
                        <a:pt x="7" y="12"/>
                        <a:pt x="7" y="12"/>
                      </a:cubicBezTo>
                      <a:cubicBezTo>
                        <a:pt x="0" y="12"/>
                        <a:pt x="0" y="12"/>
                        <a:pt x="0" y="12"/>
                      </a:cubicBezTo>
                      <a:cubicBezTo>
                        <a:pt x="0" y="18"/>
                        <a:pt x="0" y="18"/>
                        <a:pt x="0" y="18"/>
                      </a:cubicBezTo>
                      <a:cubicBezTo>
                        <a:pt x="7" y="18"/>
                        <a:pt x="7" y="18"/>
                        <a:pt x="7" y="18"/>
                      </a:cubicBezTo>
                      <a:cubicBezTo>
                        <a:pt x="7" y="22"/>
                        <a:pt x="7" y="22"/>
                        <a:pt x="7" y="22"/>
                      </a:cubicBezTo>
                      <a:lnTo>
                        <a:pt x="0" y="22"/>
                      </a:ln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223" name="Freeform: Shape 272"/>
                <p:cNvSpPr/>
                <p:nvPr/>
              </p:nvSpPr>
              <p:spPr bwMode="auto">
                <a:xfrm>
                  <a:off x="3615860" y="1917068"/>
                  <a:ext cx="132345" cy="83328"/>
                </a:xfrm>
                <a:custGeom>
                  <a:gdLst>
                    <a:gd name="T0" fmla="*/ 0 w 30"/>
                    <a:gd name="T1" fmla="*/ 0 h 19"/>
                    <a:gd name="T2" fmla="*/ 10 w 30"/>
                    <a:gd name="T3" fmla="*/ 9 h 19"/>
                    <a:gd name="T4" fmla="*/ 13 w 30"/>
                    <a:gd name="T5" fmla="*/ 9 h 19"/>
                    <a:gd name="T6" fmla="*/ 13 w 30"/>
                    <a:gd name="T7" fmla="*/ 15 h 19"/>
                    <a:gd name="T8" fmla="*/ 9 w 30"/>
                    <a:gd name="T9" fmla="*/ 15 h 19"/>
                    <a:gd name="T10" fmla="*/ 9 w 30"/>
                    <a:gd name="T11" fmla="*/ 19 h 19"/>
                    <a:gd name="T12" fmla="*/ 21 w 30"/>
                    <a:gd name="T13" fmla="*/ 19 h 19"/>
                    <a:gd name="T14" fmla="*/ 21 w 30"/>
                    <a:gd name="T15" fmla="*/ 15 h 19"/>
                    <a:gd name="T16" fmla="*/ 17 w 30"/>
                    <a:gd name="T17" fmla="*/ 15 h 19"/>
                    <a:gd name="T18" fmla="*/ 17 w 30"/>
                    <a:gd name="T19" fmla="*/ 9 h 19"/>
                    <a:gd name="T20" fmla="*/ 20 w 30"/>
                    <a:gd name="T21" fmla="*/ 9 h 19"/>
                    <a:gd name="T22" fmla="*/ 30 w 30"/>
                    <a:gd name="T23" fmla="*/ 0 h 19"/>
                    <a:gd name="T24" fmla="*/ 26 w 30"/>
                    <a:gd name="T25" fmla="*/ 0 h 19"/>
                    <a:gd name="T26" fmla="*/ 20 w 30"/>
                    <a:gd name="T27" fmla="*/ 5 h 19"/>
                    <a:gd name="T28" fmla="*/ 10 w 30"/>
                    <a:gd name="T29" fmla="*/ 5 h 19"/>
                    <a:gd name="T30" fmla="*/ 4 w 30"/>
                    <a:gd name="T31" fmla="*/ 0 h 19"/>
                    <a:gd name="T32" fmla="*/ 0 w 30"/>
                    <a:gd name="T33" fmla="*/ 0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19">
                      <a:moveTo>
                        <a:pt x="0" y="0"/>
                      </a:moveTo>
                      <a:cubicBezTo>
                        <a:pt x="1" y="5"/>
                        <a:pt x="5" y="9"/>
                        <a:pt x="10" y="9"/>
                      </a:cubicBezTo>
                      <a:cubicBezTo>
                        <a:pt x="13" y="9"/>
                        <a:pt x="13" y="9"/>
                        <a:pt x="13" y="9"/>
                      </a:cubicBezTo>
                      <a:cubicBezTo>
                        <a:pt x="13" y="15"/>
                        <a:pt x="13" y="15"/>
                        <a:pt x="13" y="15"/>
                      </a:cubicBezTo>
                      <a:cubicBezTo>
                        <a:pt x="9" y="15"/>
                        <a:pt x="9" y="15"/>
                        <a:pt x="9" y="15"/>
                      </a:cubicBezTo>
                      <a:cubicBezTo>
                        <a:pt x="9" y="19"/>
                        <a:pt x="9" y="19"/>
                        <a:pt x="9" y="19"/>
                      </a:cubicBezTo>
                      <a:cubicBezTo>
                        <a:pt x="21" y="19"/>
                        <a:pt x="21" y="19"/>
                        <a:pt x="21" y="19"/>
                      </a:cubicBezTo>
                      <a:cubicBezTo>
                        <a:pt x="21" y="15"/>
                        <a:pt x="21" y="15"/>
                        <a:pt x="21" y="15"/>
                      </a:cubicBezTo>
                      <a:cubicBezTo>
                        <a:pt x="17" y="15"/>
                        <a:pt x="17" y="15"/>
                        <a:pt x="17" y="15"/>
                      </a:cubicBezTo>
                      <a:cubicBezTo>
                        <a:pt x="17" y="9"/>
                        <a:pt x="17" y="9"/>
                        <a:pt x="17" y="9"/>
                      </a:cubicBezTo>
                      <a:cubicBezTo>
                        <a:pt x="20" y="9"/>
                        <a:pt x="20" y="9"/>
                        <a:pt x="20" y="9"/>
                      </a:cubicBezTo>
                      <a:cubicBezTo>
                        <a:pt x="25" y="9"/>
                        <a:pt x="29" y="5"/>
                        <a:pt x="30" y="0"/>
                      </a:cubicBezTo>
                      <a:cubicBezTo>
                        <a:pt x="26" y="0"/>
                        <a:pt x="26" y="0"/>
                        <a:pt x="26" y="0"/>
                      </a:cubicBezTo>
                      <a:cubicBezTo>
                        <a:pt x="25" y="2"/>
                        <a:pt x="23" y="5"/>
                        <a:pt x="20" y="5"/>
                      </a:cubicBezTo>
                      <a:cubicBezTo>
                        <a:pt x="10" y="5"/>
                        <a:pt x="10" y="5"/>
                        <a:pt x="10" y="5"/>
                      </a:cubicBezTo>
                      <a:cubicBezTo>
                        <a:pt x="7" y="5"/>
                        <a:pt x="4" y="2"/>
                        <a:pt x="4" y="0"/>
                      </a:cubicBezTo>
                      <a:lnTo>
                        <a:pt x="0" y="0"/>
                      </a:ln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224" name="Freeform: Shape 273"/>
                <p:cNvSpPr/>
                <p:nvPr/>
              </p:nvSpPr>
              <p:spPr bwMode="auto">
                <a:xfrm>
                  <a:off x="5369426" y="2200138"/>
                  <a:ext cx="269591" cy="136021"/>
                </a:xfrm>
                <a:custGeom>
                  <a:gdLst>
                    <a:gd name="T0" fmla="*/ 53 w 61"/>
                    <a:gd name="T1" fmla="*/ 22 h 31"/>
                    <a:gd name="T2" fmla="*/ 61 w 61"/>
                    <a:gd name="T3" fmla="*/ 11 h 31"/>
                    <a:gd name="T4" fmla="*/ 53 w 61"/>
                    <a:gd name="T5" fmla="*/ 1 h 31"/>
                    <a:gd name="T6" fmla="*/ 53 w 61"/>
                    <a:gd name="T7" fmla="*/ 5 h 31"/>
                    <a:gd name="T8" fmla="*/ 57 w 61"/>
                    <a:gd name="T9" fmla="*/ 11 h 31"/>
                    <a:gd name="T10" fmla="*/ 53 w 61"/>
                    <a:gd name="T11" fmla="*/ 17 h 31"/>
                    <a:gd name="T12" fmla="*/ 53 w 61"/>
                    <a:gd name="T13" fmla="*/ 22 h 31"/>
                    <a:gd name="T14" fmla="*/ 26 w 61"/>
                    <a:gd name="T15" fmla="*/ 31 h 31"/>
                    <a:gd name="T16" fmla="*/ 46 w 61"/>
                    <a:gd name="T17" fmla="*/ 21 h 31"/>
                    <a:gd name="T18" fmla="*/ 51 w 61"/>
                    <a:gd name="T19" fmla="*/ 22 h 31"/>
                    <a:gd name="T20" fmla="*/ 53 w 61"/>
                    <a:gd name="T21" fmla="*/ 22 h 31"/>
                    <a:gd name="T22" fmla="*/ 53 w 61"/>
                    <a:gd name="T23" fmla="*/ 17 h 31"/>
                    <a:gd name="T24" fmla="*/ 51 w 61"/>
                    <a:gd name="T25" fmla="*/ 17 h 31"/>
                    <a:gd name="T26" fmla="*/ 49 w 61"/>
                    <a:gd name="T27" fmla="*/ 17 h 31"/>
                    <a:gd name="T28" fmla="*/ 52 w 61"/>
                    <a:gd name="T29" fmla="*/ 5 h 31"/>
                    <a:gd name="T30" fmla="*/ 52 w 61"/>
                    <a:gd name="T31" fmla="*/ 5 h 31"/>
                    <a:gd name="T32" fmla="*/ 52 w 61"/>
                    <a:gd name="T33" fmla="*/ 5 h 31"/>
                    <a:gd name="T34" fmla="*/ 53 w 61"/>
                    <a:gd name="T35" fmla="*/ 5 h 31"/>
                    <a:gd name="T36" fmla="*/ 53 w 61"/>
                    <a:gd name="T37" fmla="*/ 1 h 31"/>
                    <a:gd name="T38" fmla="*/ 51 w 61"/>
                    <a:gd name="T39" fmla="*/ 0 h 31"/>
                    <a:gd name="T40" fmla="*/ 51 w 61"/>
                    <a:gd name="T41" fmla="*/ 0 h 31"/>
                    <a:gd name="T42" fmla="*/ 1 w 61"/>
                    <a:gd name="T43" fmla="*/ 0 h 31"/>
                    <a:gd name="T44" fmla="*/ 0 w 61"/>
                    <a:gd name="T45" fmla="*/ 5 h 31"/>
                    <a:gd name="T46" fmla="*/ 26 w 61"/>
                    <a:gd name="T47" fmla="*/ 31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31">
                      <a:moveTo>
                        <a:pt x="53" y="22"/>
                      </a:moveTo>
                      <a:cubicBezTo>
                        <a:pt x="58" y="21"/>
                        <a:pt x="61" y="16"/>
                        <a:pt x="61" y="11"/>
                      </a:cubicBezTo>
                      <a:cubicBezTo>
                        <a:pt x="61" y="6"/>
                        <a:pt x="58" y="1"/>
                        <a:pt x="53" y="1"/>
                      </a:cubicBezTo>
                      <a:cubicBezTo>
                        <a:pt x="53" y="5"/>
                        <a:pt x="53" y="5"/>
                        <a:pt x="53" y="5"/>
                      </a:cubicBezTo>
                      <a:cubicBezTo>
                        <a:pt x="55" y="6"/>
                        <a:pt x="57" y="8"/>
                        <a:pt x="57" y="11"/>
                      </a:cubicBezTo>
                      <a:cubicBezTo>
                        <a:pt x="57" y="14"/>
                        <a:pt x="55" y="16"/>
                        <a:pt x="53" y="17"/>
                      </a:cubicBezTo>
                      <a:lnTo>
                        <a:pt x="53" y="22"/>
                      </a:lnTo>
                      <a:close/>
                      <a:moveTo>
                        <a:pt x="26" y="31"/>
                      </a:moveTo>
                      <a:cubicBezTo>
                        <a:pt x="34" y="31"/>
                        <a:pt x="41" y="27"/>
                        <a:pt x="46" y="21"/>
                      </a:cubicBezTo>
                      <a:cubicBezTo>
                        <a:pt x="47" y="22"/>
                        <a:pt x="49" y="22"/>
                        <a:pt x="51" y="22"/>
                      </a:cubicBezTo>
                      <a:cubicBezTo>
                        <a:pt x="51" y="22"/>
                        <a:pt x="52" y="22"/>
                        <a:pt x="53" y="22"/>
                      </a:cubicBezTo>
                      <a:cubicBezTo>
                        <a:pt x="53" y="17"/>
                        <a:pt x="53" y="17"/>
                        <a:pt x="53" y="17"/>
                      </a:cubicBezTo>
                      <a:cubicBezTo>
                        <a:pt x="52" y="17"/>
                        <a:pt x="51" y="17"/>
                        <a:pt x="51" y="17"/>
                      </a:cubicBezTo>
                      <a:cubicBezTo>
                        <a:pt x="50" y="17"/>
                        <a:pt x="49" y="17"/>
                        <a:pt x="49" y="17"/>
                      </a:cubicBezTo>
                      <a:cubicBezTo>
                        <a:pt x="51" y="13"/>
                        <a:pt x="52" y="9"/>
                        <a:pt x="52" y="5"/>
                      </a:cubicBezTo>
                      <a:cubicBezTo>
                        <a:pt x="52" y="5"/>
                        <a:pt x="52" y="5"/>
                        <a:pt x="52" y="5"/>
                      </a:cubicBezTo>
                      <a:cubicBezTo>
                        <a:pt x="52" y="5"/>
                        <a:pt x="52" y="5"/>
                        <a:pt x="52" y="5"/>
                      </a:cubicBezTo>
                      <a:cubicBezTo>
                        <a:pt x="52" y="5"/>
                        <a:pt x="52" y="5"/>
                        <a:pt x="53" y="5"/>
                      </a:cubicBezTo>
                      <a:cubicBezTo>
                        <a:pt x="53" y="1"/>
                        <a:pt x="53" y="1"/>
                        <a:pt x="53" y="1"/>
                      </a:cubicBezTo>
                      <a:cubicBezTo>
                        <a:pt x="52" y="0"/>
                        <a:pt x="52" y="0"/>
                        <a:pt x="51" y="0"/>
                      </a:cubicBezTo>
                      <a:cubicBezTo>
                        <a:pt x="51" y="0"/>
                        <a:pt x="51" y="0"/>
                        <a:pt x="51" y="0"/>
                      </a:cubicBezTo>
                      <a:cubicBezTo>
                        <a:pt x="1" y="0"/>
                        <a:pt x="1" y="0"/>
                        <a:pt x="1" y="0"/>
                      </a:cubicBezTo>
                      <a:cubicBezTo>
                        <a:pt x="0" y="2"/>
                        <a:pt x="0" y="3"/>
                        <a:pt x="0" y="5"/>
                      </a:cubicBezTo>
                      <a:cubicBezTo>
                        <a:pt x="0" y="19"/>
                        <a:pt x="12" y="31"/>
                        <a:pt x="26" y="31"/>
                      </a:cubicBez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225" name="Rectangle 274"/>
                <p:cNvSpPr/>
                <p:nvPr/>
              </p:nvSpPr>
              <p:spPr bwMode="auto">
                <a:xfrm>
                  <a:off x="5369426" y="2345962"/>
                  <a:ext cx="247533" cy="22057"/>
                </a:xfrm>
                <a:prstGeom prst="rect">
                  <a:avLst/>
                </a:prstGeom>
                <a:solidFill>
                  <a:schemeClr val="accent2"/>
                </a:solidFill>
                <a:ln>
                  <a:noFill/>
                </a:ln>
              </p:spPr>
              <p:txBody>
                <a:bodyPr anchor="ctr"/>
                <a:lstStyle/>
                <a:p>
                  <a:pPr algn="ctr"/>
                  <a:endParaRPr>
                    <a:ea typeface="微软雅黑" panose="020b0503020204020204" pitchFamily="34" charset="-122"/>
                  </a:endParaRPr>
                </a:p>
              </p:txBody>
            </p:sp>
            <p:sp>
              <p:nvSpPr>
                <p:cNvPr id="226" name="Freeform: Shape 275"/>
                <p:cNvSpPr/>
                <p:nvPr/>
              </p:nvSpPr>
              <p:spPr bwMode="auto">
                <a:xfrm>
                  <a:off x="5427020" y="2080048"/>
                  <a:ext cx="44115" cy="115189"/>
                </a:xfrm>
                <a:custGeom>
                  <a:gdLst>
                    <a:gd name="T0" fmla="*/ 3 w 10"/>
                    <a:gd name="T1" fmla="*/ 19 h 26"/>
                    <a:gd name="T2" fmla="*/ 5 w 10"/>
                    <a:gd name="T3" fmla="*/ 25 h 26"/>
                    <a:gd name="T4" fmla="*/ 9 w 10"/>
                    <a:gd name="T5" fmla="*/ 16 h 26"/>
                    <a:gd name="T6" fmla="*/ 7 w 10"/>
                    <a:gd name="T7" fmla="*/ 11 h 26"/>
                    <a:gd name="T8" fmla="*/ 6 w 10"/>
                    <a:gd name="T9" fmla="*/ 7 h 26"/>
                    <a:gd name="T10" fmla="*/ 4 w 10"/>
                    <a:gd name="T11" fmla="*/ 2 h 26"/>
                    <a:gd name="T12" fmla="*/ 1 w 10"/>
                    <a:gd name="T13" fmla="*/ 11 h 26"/>
                    <a:gd name="T14" fmla="*/ 3 w 10"/>
                    <a:gd name="T15" fmla="*/ 19 h 2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6">
                      <a:moveTo>
                        <a:pt x="3" y="19"/>
                      </a:moveTo>
                      <a:cubicBezTo>
                        <a:pt x="0" y="21"/>
                        <a:pt x="2" y="26"/>
                        <a:pt x="5" y="25"/>
                      </a:cubicBezTo>
                      <a:cubicBezTo>
                        <a:pt x="9" y="23"/>
                        <a:pt x="10" y="19"/>
                        <a:pt x="9" y="16"/>
                      </a:cubicBezTo>
                      <a:cubicBezTo>
                        <a:pt x="9" y="14"/>
                        <a:pt x="7" y="12"/>
                        <a:pt x="7" y="11"/>
                      </a:cubicBezTo>
                      <a:cubicBezTo>
                        <a:pt x="6" y="10"/>
                        <a:pt x="5" y="7"/>
                        <a:pt x="6" y="7"/>
                      </a:cubicBezTo>
                      <a:cubicBezTo>
                        <a:pt x="9" y="5"/>
                        <a:pt x="7" y="0"/>
                        <a:pt x="4" y="2"/>
                      </a:cubicBezTo>
                      <a:cubicBezTo>
                        <a:pt x="1" y="4"/>
                        <a:pt x="0" y="8"/>
                        <a:pt x="1" y="11"/>
                      </a:cubicBezTo>
                      <a:cubicBezTo>
                        <a:pt x="1" y="12"/>
                        <a:pt x="6" y="19"/>
                        <a:pt x="3" y="19"/>
                      </a:cubicBez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227" name="Freeform: Shape 276"/>
                <p:cNvSpPr/>
                <p:nvPr/>
              </p:nvSpPr>
              <p:spPr bwMode="auto">
                <a:xfrm>
                  <a:off x="5488291" y="2080048"/>
                  <a:ext cx="44115" cy="115189"/>
                </a:xfrm>
                <a:custGeom>
                  <a:gdLst>
                    <a:gd name="T0" fmla="*/ 4 w 10"/>
                    <a:gd name="T1" fmla="*/ 19 h 26"/>
                    <a:gd name="T2" fmla="*/ 5 w 10"/>
                    <a:gd name="T3" fmla="*/ 25 h 26"/>
                    <a:gd name="T4" fmla="*/ 9 w 10"/>
                    <a:gd name="T5" fmla="*/ 16 h 26"/>
                    <a:gd name="T6" fmla="*/ 7 w 10"/>
                    <a:gd name="T7" fmla="*/ 11 h 26"/>
                    <a:gd name="T8" fmla="*/ 7 w 10"/>
                    <a:gd name="T9" fmla="*/ 7 h 26"/>
                    <a:gd name="T10" fmla="*/ 4 w 10"/>
                    <a:gd name="T11" fmla="*/ 2 h 26"/>
                    <a:gd name="T12" fmla="*/ 1 w 10"/>
                    <a:gd name="T13" fmla="*/ 11 h 26"/>
                    <a:gd name="T14" fmla="*/ 4 w 10"/>
                    <a:gd name="T15" fmla="*/ 19 h 2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6">
                      <a:moveTo>
                        <a:pt x="4" y="19"/>
                      </a:moveTo>
                      <a:cubicBezTo>
                        <a:pt x="1" y="21"/>
                        <a:pt x="2" y="26"/>
                        <a:pt x="5" y="25"/>
                      </a:cubicBezTo>
                      <a:cubicBezTo>
                        <a:pt x="9" y="23"/>
                        <a:pt x="10" y="19"/>
                        <a:pt x="9" y="16"/>
                      </a:cubicBezTo>
                      <a:cubicBezTo>
                        <a:pt x="9" y="14"/>
                        <a:pt x="8" y="12"/>
                        <a:pt x="7" y="11"/>
                      </a:cubicBezTo>
                      <a:cubicBezTo>
                        <a:pt x="6" y="10"/>
                        <a:pt x="5" y="7"/>
                        <a:pt x="7" y="7"/>
                      </a:cubicBezTo>
                      <a:cubicBezTo>
                        <a:pt x="10" y="5"/>
                        <a:pt x="7" y="0"/>
                        <a:pt x="4" y="2"/>
                      </a:cubicBezTo>
                      <a:cubicBezTo>
                        <a:pt x="1" y="4"/>
                        <a:pt x="0" y="8"/>
                        <a:pt x="1" y="11"/>
                      </a:cubicBezTo>
                      <a:cubicBezTo>
                        <a:pt x="2" y="12"/>
                        <a:pt x="6" y="19"/>
                        <a:pt x="4" y="19"/>
                      </a:cubicBez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228" name="Freeform: Shape 277"/>
                <p:cNvSpPr/>
                <p:nvPr/>
              </p:nvSpPr>
              <p:spPr bwMode="auto">
                <a:xfrm>
                  <a:off x="4794707" y="1638899"/>
                  <a:ext cx="220574" cy="220574"/>
                </a:xfrm>
                <a:custGeom>
                  <a:gdLst>
                    <a:gd name="T0" fmla="*/ 25 w 50"/>
                    <a:gd name="T1" fmla="*/ 47 h 50"/>
                    <a:gd name="T2" fmla="*/ 29 w 50"/>
                    <a:gd name="T3" fmla="*/ 46 h 50"/>
                    <a:gd name="T4" fmla="*/ 30 w 50"/>
                    <a:gd name="T5" fmla="*/ 50 h 50"/>
                    <a:gd name="T6" fmla="*/ 39 w 50"/>
                    <a:gd name="T7" fmla="*/ 46 h 50"/>
                    <a:gd name="T8" fmla="*/ 38 w 50"/>
                    <a:gd name="T9" fmla="*/ 43 h 50"/>
                    <a:gd name="T10" fmla="*/ 43 w 50"/>
                    <a:gd name="T11" fmla="*/ 37 h 50"/>
                    <a:gd name="T12" fmla="*/ 46 w 50"/>
                    <a:gd name="T13" fmla="*/ 39 h 50"/>
                    <a:gd name="T14" fmla="*/ 50 w 50"/>
                    <a:gd name="T15" fmla="*/ 30 h 50"/>
                    <a:gd name="T16" fmla="*/ 46 w 50"/>
                    <a:gd name="T17" fmla="*/ 29 h 50"/>
                    <a:gd name="T18" fmla="*/ 46 w 50"/>
                    <a:gd name="T19" fmla="*/ 21 h 50"/>
                    <a:gd name="T20" fmla="*/ 50 w 50"/>
                    <a:gd name="T21" fmla="*/ 20 h 50"/>
                    <a:gd name="T22" fmla="*/ 46 w 50"/>
                    <a:gd name="T23" fmla="*/ 11 h 50"/>
                    <a:gd name="T24" fmla="*/ 43 w 50"/>
                    <a:gd name="T25" fmla="*/ 12 h 50"/>
                    <a:gd name="T26" fmla="*/ 37 w 50"/>
                    <a:gd name="T27" fmla="*/ 7 h 50"/>
                    <a:gd name="T28" fmla="*/ 39 w 50"/>
                    <a:gd name="T29" fmla="*/ 4 h 50"/>
                    <a:gd name="T30" fmla="*/ 30 w 50"/>
                    <a:gd name="T31" fmla="*/ 0 h 50"/>
                    <a:gd name="T32" fmla="*/ 29 w 50"/>
                    <a:gd name="T33" fmla="*/ 4 h 50"/>
                    <a:gd name="T34" fmla="*/ 25 w 50"/>
                    <a:gd name="T35" fmla="*/ 3 h 50"/>
                    <a:gd name="T36" fmla="*/ 25 w 50"/>
                    <a:gd name="T37" fmla="*/ 10 h 50"/>
                    <a:gd name="T38" fmla="*/ 38 w 50"/>
                    <a:gd name="T39" fmla="*/ 19 h 50"/>
                    <a:gd name="T40" fmla="*/ 31 w 50"/>
                    <a:gd name="T41" fmla="*/ 38 h 50"/>
                    <a:gd name="T42" fmla="*/ 25 w 50"/>
                    <a:gd name="T43" fmla="*/ 40 h 50"/>
                    <a:gd name="T44" fmla="*/ 25 w 50"/>
                    <a:gd name="T45" fmla="*/ 40 h 50"/>
                    <a:gd name="T46" fmla="*/ 25 w 50"/>
                    <a:gd name="T47" fmla="*/ 47 h 50"/>
                    <a:gd name="T48" fmla="*/ 4 w 50"/>
                    <a:gd name="T49" fmla="*/ 29 h 50"/>
                    <a:gd name="T50" fmla="*/ 0 w 50"/>
                    <a:gd name="T51" fmla="*/ 31 h 50"/>
                    <a:gd name="T52" fmla="*/ 4 w 50"/>
                    <a:gd name="T53" fmla="*/ 39 h 50"/>
                    <a:gd name="T54" fmla="*/ 7 w 50"/>
                    <a:gd name="T55" fmla="*/ 38 h 50"/>
                    <a:gd name="T56" fmla="*/ 13 w 50"/>
                    <a:gd name="T57" fmla="*/ 43 h 50"/>
                    <a:gd name="T58" fmla="*/ 11 w 50"/>
                    <a:gd name="T59" fmla="*/ 46 h 50"/>
                    <a:gd name="T60" fmla="*/ 20 w 50"/>
                    <a:gd name="T61" fmla="*/ 50 h 50"/>
                    <a:gd name="T62" fmla="*/ 21 w 50"/>
                    <a:gd name="T63" fmla="*/ 46 h 50"/>
                    <a:gd name="T64" fmla="*/ 25 w 50"/>
                    <a:gd name="T65" fmla="*/ 47 h 50"/>
                    <a:gd name="T66" fmla="*/ 25 w 50"/>
                    <a:gd name="T67" fmla="*/ 40 h 50"/>
                    <a:gd name="T68" fmla="*/ 12 w 50"/>
                    <a:gd name="T69" fmla="*/ 31 h 50"/>
                    <a:gd name="T70" fmla="*/ 19 w 50"/>
                    <a:gd name="T71" fmla="*/ 12 h 50"/>
                    <a:gd name="T72" fmla="*/ 19 w 50"/>
                    <a:gd name="T73" fmla="*/ 12 h 50"/>
                    <a:gd name="T74" fmla="*/ 25 w 50"/>
                    <a:gd name="T75" fmla="*/ 10 h 50"/>
                    <a:gd name="T76" fmla="*/ 25 w 50"/>
                    <a:gd name="T77" fmla="*/ 10 h 50"/>
                    <a:gd name="T78" fmla="*/ 25 w 50"/>
                    <a:gd name="T79" fmla="*/ 3 h 50"/>
                    <a:gd name="T80" fmla="*/ 21 w 50"/>
                    <a:gd name="T81" fmla="*/ 4 h 50"/>
                    <a:gd name="T82" fmla="*/ 19 w 50"/>
                    <a:gd name="T83" fmla="*/ 0 h 50"/>
                    <a:gd name="T84" fmla="*/ 11 w 50"/>
                    <a:gd name="T85" fmla="*/ 4 h 50"/>
                    <a:gd name="T86" fmla="*/ 12 w 50"/>
                    <a:gd name="T87" fmla="*/ 7 h 50"/>
                    <a:gd name="T88" fmla="*/ 7 w 50"/>
                    <a:gd name="T89" fmla="*/ 13 h 50"/>
                    <a:gd name="T90" fmla="*/ 4 w 50"/>
                    <a:gd name="T91" fmla="*/ 11 h 50"/>
                    <a:gd name="T92" fmla="*/ 0 w 50"/>
                    <a:gd name="T93" fmla="*/ 20 h 50"/>
                    <a:gd name="T94" fmla="*/ 4 w 50"/>
                    <a:gd name="T95" fmla="*/ 21 h 50"/>
                    <a:gd name="T96" fmla="*/ 4 w 50"/>
                    <a:gd name="T97" fmla="*/ 29 h 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 h="50">
                      <a:moveTo>
                        <a:pt x="25" y="47"/>
                      </a:moveTo>
                      <a:cubicBezTo>
                        <a:pt x="26" y="47"/>
                        <a:pt x="28" y="47"/>
                        <a:pt x="29" y="46"/>
                      </a:cubicBezTo>
                      <a:cubicBezTo>
                        <a:pt x="30" y="50"/>
                        <a:pt x="30" y="50"/>
                        <a:pt x="30" y="50"/>
                      </a:cubicBezTo>
                      <a:cubicBezTo>
                        <a:pt x="39" y="46"/>
                        <a:pt x="39" y="46"/>
                        <a:pt x="39" y="46"/>
                      </a:cubicBezTo>
                      <a:cubicBezTo>
                        <a:pt x="38" y="43"/>
                        <a:pt x="38" y="43"/>
                        <a:pt x="38" y="43"/>
                      </a:cubicBezTo>
                      <a:cubicBezTo>
                        <a:pt x="40" y="41"/>
                        <a:pt x="41" y="39"/>
                        <a:pt x="43" y="37"/>
                      </a:cubicBezTo>
                      <a:cubicBezTo>
                        <a:pt x="46" y="39"/>
                        <a:pt x="46" y="39"/>
                        <a:pt x="46" y="39"/>
                      </a:cubicBezTo>
                      <a:cubicBezTo>
                        <a:pt x="50" y="30"/>
                        <a:pt x="50" y="30"/>
                        <a:pt x="50" y="30"/>
                      </a:cubicBezTo>
                      <a:cubicBezTo>
                        <a:pt x="46" y="29"/>
                        <a:pt x="46" y="29"/>
                        <a:pt x="46" y="29"/>
                      </a:cubicBezTo>
                      <a:cubicBezTo>
                        <a:pt x="47" y="26"/>
                        <a:pt x="47" y="24"/>
                        <a:pt x="46" y="21"/>
                      </a:cubicBezTo>
                      <a:cubicBezTo>
                        <a:pt x="50" y="20"/>
                        <a:pt x="50" y="20"/>
                        <a:pt x="50" y="20"/>
                      </a:cubicBezTo>
                      <a:cubicBezTo>
                        <a:pt x="46" y="11"/>
                        <a:pt x="46" y="11"/>
                        <a:pt x="46" y="11"/>
                      </a:cubicBezTo>
                      <a:cubicBezTo>
                        <a:pt x="43" y="12"/>
                        <a:pt x="43" y="12"/>
                        <a:pt x="43" y="12"/>
                      </a:cubicBezTo>
                      <a:cubicBezTo>
                        <a:pt x="41" y="10"/>
                        <a:pt x="39" y="9"/>
                        <a:pt x="37" y="7"/>
                      </a:cubicBezTo>
                      <a:cubicBezTo>
                        <a:pt x="39" y="4"/>
                        <a:pt x="39" y="4"/>
                        <a:pt x="39" y="4"/>
                      </a:cubicBezTo>
                      <a:cubicBezTo>
                        <a:pt x="30" y="0"/>
                        <a:pt x="30" y="0"/>
                        <a:pt x="30" y="0"/>
                      </a:cubicBezTo>
                      <a:cubicBezTo>
                        <a:pt x="29" y="4"/>
                        <a:pt x="29" y="4"/>
                        <a:pt x="29" y="4"/>
                      </a:cubicBezTo>
                      <a:cubicBezTo>
                        <a:pt x="27" y="3"/>
                        <a:pt x="26" y="3"/>
                        <a:pt x="25" y="3"/>
                      </a:cubicBezTo>
                      <a:cubicBezTo>
                        <a:pt x="25" y="10"/>
                        <a:pt x="25" y="10"/>
                        <a:pt x="25" y="10"/>
                      </a:cubicBezTo>
                      <a:cubicBezTo>
                        <a:pt x="31" y="10"/>
                        <a:pt x="36" y="14"/>
                        <a:pt x="38" y="19"/>
                      </a:cubicBezTo>
                      <a:cubicBezTo>
                        <a:pt x="42" y="27"/>
                        <a:pt x="38" y="35"/>
                        <a:pt x="31" y="38"/>
                      </a:cubicBezTo>
                      <a:cubicBezTo>
                        <a:pt x="29" y="39"/>
                        <a:pt x="27" y="40"/>
                        <a:pt x="25" y="40"/>
                      </a:cubicBezTo>
                      <a:cubicBezTo>
                        <a:pt x="25" y="40"/>
                        <a:pt x="25" y="40"/>
                        <a:pt x="25" y="40"/>
                      </a:cubicBezTo>
                      <a:lnTo>
                        <a:pt x="25" y="47"/>
                      </a:lnTo>
                      <a:close/>
                      <a:moveTo>
                        <a:pt x="4" y="29"/>
                      </a:moveTo>
                      <a:cubicBezTo>
                        <a:pt x="0" y="31"/>
                        <a:pt x="0" y="31"/>
                        <a:pt x="0" y="31"/>
                      </a:cubicBezTo>
                      <a:cubicBezTo>
                        <a:pt x="4" y="39"/>
                        <a:pt x="4" y="39"/>
                        <a:pt x="4" y="39"/>
                      </a:cubicBezTo>
                      <a:cubicBezTo>
                        <a:pt x="7" y="38"/>
                        <a:pt x="7" y="38"/>
                        <a:pt x="7" y="38"/>
                      </a:cubicBezTo>
                      <a:cubicBezTo>
                        <a:pt x="9" y="40"/>
                        <a:pt x="11" y="42"/>
                        <a:pt x="13" y="43"/>
                      </a:cubicBezTo>
                      <a:cubicBezTo>
                        <a:pt x="11" y="46"/>
                        <a:pt x="11" y="46"/>
                        <a:pt x="11" y="46"/>
                      </a:cubicBezTo>
                      <a:cubicBezTo>
                        <a:pt x="20" y="50"/>
                        <a:pt x="20" y="50"/>
                        <a:pt x="20" y="50"/>
                      </a:cubicBezTo>
                      <a:cubicBezTo>
                        <a:pt x="21" y="46"/>
                        <a:pt x="21" y="46"/>
                        <a:pt x="21" y="46"/>
                      </a:cubicBezTo>
                      <a:cubicBezTo>
                        <a:pt x="23" y="47"/>
                        <a:pt x="24" y="47"/>
                        <a:pt x="25" y="47"/>
                      </a:cubicBezTo>
                      <a:cubicBezTo>
                        <a:pt x="25" y="40"/>
                        <a:pt x="25" y="40"/>
                        <a:pt x="25" y="40"/>
                      </a:cubicBezTo>
                      <a:cubicBezTo>
                        <a:pt x="19" y="40"/>
                        <a:pt x="14" y="36"/>
                        <a:pt x="12" y="31"/>
                      </a:cubicBezTo>
                      <a:cubicBezTo>
                        <a:pt x="8" y="23"/>
                        <a:pt x="12" y="15"/>
                        <a:pt x="19" y="12"/>
                      </a:cubicBezTo>
                      <a:cubicBezTo>
                        <a:pt x="19" y="12"/>
                        <a:pt x="19" y="12"/>
                        <a:pt x="19" y="12"/>
                      </a:cubicBezTo>
                      <a:cubicBezTo>
                        <a:pt x="21" y="11"/>
                        <a:pt x="23" y="10"/>
                        <a:pt x="25" y="10"/>
                      </a:cubicBezTo>
                      <a:cubicBezTo>
                        <a:pt x="25" y="10"/>
                        <a:pt x="25" y="10"/>
                        <a:pt x="25" y="10"/>
                      </a:cubicBezTo>
                      <a:cubicBezTo>
                        <a:pt x="25" y="3"/>
                        <a:pt x="25" y="3"/>
                        <a:pt x="25" y="3"/>
                      </a:cubicBezTo>
                      <a:cubicBezTo>
                        <a:pt x="24" y="3"/>
                        <a:pt x="22" y="3"/>
                        <a:pt x="21" y="4"/>
                      </a:cubicBezTo>
                      <a:cubicBezTo>
                        <a:pt x="19" y="0"/>
                        <a:pt x="19" y="0"/>
                        <a:pt x="19" y="0"/>
                      </a:cubicBezTo>
                      <a:cubicBezTo>
                        <a:pt x="11" y="4"/>
                        <a:pt x="11" y="4"/>
                        <a:pt x="11" y="4"/>
                      </a:cubicBezTo>
                      <a:cubicBezTo>
                        <a:pt x="12" y="7"/>
                        <a:pt x="12" y="7"/>
                        <a:pt x="12" y="7"/>
                      </a:cubicBezTo>
                      <a:cubicBezTo>
                        <a:pt x="10" y="9"/>
                        <a:pt x="8" y="11"/>
                        <a:pt x="7" y="13"/>
                      </a:cubicBezTo>
                      <a:cubicBezTo>
                        <a:pt x="4" y="11"/>
                        <a:pt x="4" y="11"/>
                        <a:pt x="4" y="11"/>
                      </a:cubicBezTo>
                      <a:cubicBezTo>
                        <a:pt x="0" y="20"/>
                        <a:pt x="0" y="20"/>
                        <a:pt x="0" y="20"/>
                      </a:cubicBezTo>
                      <a:cubicBezTo>
                        <a:pt x="4" y="21"/>
                        <a:pt x="4" y="21"/>
                        <a:pt x="4" y="21"/>
                      </a:cubicBezTo>
                      <a:cubicBezTo>
                        <a:pt x="3" y="24"/>
                        <a:pt x="3" y="27"/>
                        <a:pt x="4" y="29"/>
                      </a:cubicBez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229" name="Freeform: Shape 278"/>
                <p:cNvSpPr/>
                <p:nvPr/>
              </p:nvSpPr>
              <p:spPr bwMode="auto">
                <a:xfrm>
                  <a:off x="4163620" y="3246641"/>
                  <a:ext cx="225476" cy="229152"/>
                </a:xfrm>
                <a:custGeom>
                  <a:gdLst>
                    <a:gd name="T0" fmla="*/ 38 w 51"/>
                    <a:gd name="T1" fmla="*/ 52 h 52"/>
                    <a:gd name="T2" fmla="*/ 35 w 51"/>
                    <a:gd name="T3" fmla="*/ 52 h 52"/>
                    <a:gd name="T4" fmla="*/ 34 w 51"/>
                    <a:gd name="T5" fmla="*/ 51 h 52"/>
                    <a:gd name="T6" fmla="*/ 30 w 51"/>
                    <a:gd name="T7" fmla="*/ 49 h 52"/>
                    <a:gd name="T8" fmla="*/ 12 w 51"/>
                    <a:gd name="T9" fmla="*/ 49 h 52"/>
                    <a:gd name="T10" fmla="*/ 8 w 51"/>
                    <a:gd name="T11" fmla="*/ 47 h 52"/>
                    <a:gd name="T12" fmla="*/ 1 w 51"/>
                    <a:gd name="T13" fmla="*/ 25 h 52"/>
                    <a:gd name="T14" fmla="*/ 4 w 51"/>
                    <a:gd name="T15" fmla="*/ 20 h 52"/>
                    <a:gd name="T16" fmla="*/ 20 w 51"/>
                    <a:gd name="T17" fmla="*/ 20 h 52"/>
                    <a:gd name="T18" fmla="*/ 19 w 51"/>
                    <a:gd name="T19" fmla="*/ 15 h 52"/>
                    <a:gd name="T20" fmla="*/ 16 w 51"/>
                    <a:gd name="T21" fmla="*/ 7 h 52"/>
                    <a:gd name="T22" fmla="*/ 18 w 51"/>
                    <a:gd name="T23" fmla="*/ 3 h 52"/>
                    <a:gd name="T24" fmla="*/ 24 w 51"/>
                    <a:gd name="T25" fmla="*/ 3 h 52"/>
                    <a:gd name="T26" fmla="*/ 28 w 51"/>
                    <a:gd name="T27" fmla="*/ 13 h 52"/>
                    <a:gd name="T28" fmla="*/ 38 w 51"/>
                    <a:gd name="T29" fmla="*/ 25 h 52"/>
                    <a:gd name="T30" fmla="*/ 40 w 51"/>
                    <a:gd name="T31" fmla="*/ 27 h 52"/>
                    <a:gd name="T32" fmla="*/ 50 w 51"/>
                    <a:gd name="T33" fmla="*/ 37 h 52"/>
                    <a:gd name="T34" fmla="*/ 50 w 51"/>
                    <a:gd name="T35" fmla="*/ 40 h 52"/>
                    <a:gd name="T36" fmla="*/ 38 w 51"/>
                    <a:gd name="T37" fmla="*/ 52 h 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52">
                      <a:moveTo>
                        <a:pt x="38" y="52"/>
                      </a:moveTo>
                      <a:cubicBezTo>
                        <a:pt x="37" y="52"/>
                        <a:pt x="36" y="52"/>
                        <a:pt x="35" y="52"/>
                      </a:cubicBezTo>
                      <a:cubicBezTo>
                        <a:pt x="34" y="51"/>
                        <a:pt x="34" y="51"/>
                        <a:pt x="34" y="51"/>
                      </a:cubicBezTo>
                      <a:cubicBezTo>
                        <a:pt x="33" y="50"/>
                        <a:pt x="31" y="49"/>
                        <a:pt x="30" y="49"/>
                      </a:cubicBezTo>
                      <a:cubicBezTo>
                        <a:pt x="12" y="49"/>
                        <a:pt x="12" y="49"/>
                        <a:pt x="12" y="49"/>
                      </a:cubicBezTo>
                      <a:cubicBezTo>
                        <a:pt x="10" y="49"/>
                        <a:pt x="9" y="48"/>
                        <a:pt x="8" y="47"/>
                      </a:cubicBezTo>
                      <a:cubicBezTo>
                        <a:pt x="1" y="25"/>
                        <a:pt x="1" y="25"/>
                        <a:pt x="1" y="25"/>
                      </a:cubicBezTo>
                      <a:cubicBezTo>
                        <a:pt x="0" y="22"/>
                        <a:pt x="1" y="20"/>
                        <a:pt x="4" y="20"/>
                      </a:cubicBezTo>
                      <a:cubicBezTo>
                        <a:pt x="20" y="20"/>
                        <a:pt x="20" y="20"/>
                        <a:pt x="20" y="20"/>
                      </a:cubicBezTo>
                      <a:cubicBezTo>
                        <a:pt x="20" y="18"/>
                        <a:pt x="20" y="16"/>
                        <a:pt x="19" y="15"/>
                      </a:cubicBezTo>
                      <a:cubicBezTo>
                        <a:pt x="18" y="14"/>
                        <a:pt x="16" y="11"/>
                        <a:pt x="16" y="7"/>
                      </a:cubicBezTo>
                      <a:cubicBezTo>
                        <a:pt x="16" y="6"/>
                        <a:pt x="17" y="4"/>
                        <a:pt x="18" y="3"/>
                      </a:cubicBezTo>
                      <a:cubicBezTo>
                        <a:pt x="20" y="0"/>
                        <a:pt x="24" y="0"/>
                        <a:pt x="24" y="3"/>
                      </a:cubicBezTo>
                      <a:cubicBezTo>
                        <a:pt x="24" y="6"/>
                        <a:pt x="22" y="10"/>
                        <a:pt x="28" y="13"/>
                      </a:cubicBezTo>
                      <a:cubicBezTo>
                        <a:pt x="34" y="17"/>
                        <a:pt x="38" y="25"/>
                        <a:pt x="38" y="25"/>
                      </a:cubicBezTo>
                      <a:cubicBezTo>
                        <a:pt x="38" y="25"/>
                        <a:pt x="39" y="26"/>
                        <a:pt x="40" y="27"/>
                      </a:cubicBezTo>
                      <a:cubicBezTo>
                        <a:pt x="50" y="37"/>
                        <a:pt x="50" y="37"/>
                        <a:pt x="50" y="37"/>
                      </a:cubicBezTo>
                      <a:cubicBezTo>
                        <a:pt x="51" y="38"/>
                        <a:pt x="51" y="39"/>
                        <a:pt x="50" y="40"/>
                      </a:cubicBezTo>
                      <a:lnTo>
                        <a:pt x="38" y="52"/>
                      </a:ln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230" name="Freeform: Shape 279"/>
                <p:cNvSpPr/>
                <p:nvPr/>
              </p:nvSpPr>
              <p:spPr bwMode="auto">
                <a:xfrm>
                  <a:off x="4335177" y="3428002"/>
                  <a:ext cx="71074" cy="69849"/>
                </a:xfrm>
                <a:custGeom>
                  <a:gdLst>
                    <a:gd name="T0" fmla="*/ 47 w 58"/>
                    <a:gd name="T1" fmla="*/ 0 h 57"/>
                    <a:gd name="T2" fmla="*/ 0 w 58"/>
                    <a:gd name="T3" fmla="*/ 46 h 57"/>
                    <a:gd name="T4" fmla="*/ 11 w 58"/>
                    <a:gd name="T5" fmla="*/ 57 h 57"/>
                    <a:gd name="T6" fmla="*/ 58 w 58"/>
                    <a:gd name="T7" fmla="*/ 10 h 57"/>
                    <a:gd name="T8" fmla="*/ 47 w 58"/>
                    <a:gd name="T9" fmla="*/ 0 h 57"/>
                  </a:gdLst>
                  <a:cxnLst>
                    <a:cxn ang="0">
                      <a:pos x="T0" y="T1"/>
                    </a:cxn>
                    <a:cxn ang="0">
                      <a:pos x="T2" y="T3"/>
                    </a:cxn>
                    <a:cxn ang="0">
                      <a:pos x="T4" y="T5"/>
                    </a:cxn>
                    <a:cxn ang="0">
                      <a:pos x="T6" y="T7"/>
                    </a:cxn>
                    <a:cxn ang="0">
                      <a:pos x="T8" y="T9"/>
                    </a:cxn>
                  </a:cxnLst>
                  <a:rect l="0" t="0" r="r" b="b"/>
                  <a:pathLst>
                    <a:path w="57" h="57">
                      <a:moveTo>
                        <a:pt x="47" y="0"/>
                      </a:moveTo>
                      <a:lnTo>
                        <a:pt x="0" y="46"/>
                      </a:lnTo>
                      <a:lnTo>
                        <a:pt x="11" y="57"/>
                      </a:lnTo>
                      <a:lnTo>
                        <a:pt x="58" y="10"/>
                      </a:lnTo>
                      <a:lnTo>
                        <a:pt x="47" y="0"/>
                      </a:lnTo>
                      <a:close/>
                    </a:path>
                  </a:pathLst>
                </a:custGeom>
                <a:solidFill>
                  <a:schemeClr val="accent2"/>
                </a:solidFill>
                <a:ln>
                  <a:noFill/>
                </a:ln>
              </p:spPr>
              <p:txBody>
                <a:bodyPr anchor="ctr"/>
                <a:lstStyle/>
                <a:p>
                  <a:pPr algn="ctr"/>
                  <a:endParaRPr>
                    <a:ea typeface="微软雅黑" panose="020b0503020204020204" pitchFamily="34" charset="-122"/>
                  </a:endParaRPr>
                </a:p>
              </p:txBody>
            </p:sp>
            <p:sp>
              <p:nvSpPr>
                <p:cNvPr id="231" name="Oval 280"/>
                <p:cNvSpPr/>
                <p:nvPr/>
              </p:nvSpPr>
              <p:spPr bwMode="auto">
                <a:xfrm>
                  <a:off x="6017669" y="2646188"/>
                  <a:ext cx="35537" cy="34312"/>
                </a:xfrm>
                <a:prstGeom prst="ellipse">
                  <a:avLst/>
                </a:prstGeom>
                <a:solidFill>
                  <a:srgbClr val="E2E2E2"/>
                </a:solidFill>
                <a:ln>
                  <a:noFill/>
                </a:ln>
              </p:spPr>
              <p:txBody>
                <a:bodyPr anchor="ctr"/>
                <a:lstStyle/>
                <a:p>
                  <a:pPr algn="ctr"/>
                  <a:endParaRPr>
                    <a:ea typeface="微软雅黑" panose="020b0503020204020204" pitchFamily="34" charset="-122"/>
                  </a:endParaRPr>
                </a:p>
              </p:txBody>
            </p:sp>
            <p:sp>
              <p:nvSpPr>
                <p:cNvPr id="232" name="Freeform: Shape 281"/>
                <p:cNvSpPr/>
                <p:nvPr/>
              </p:nvSpPr>
              <p:spPr bwMode="auto">
                <a:xfrm>
                  <a:off x="3634242" y="1364407"/>
                  <a:ext cx="74750" cy="75976"/>
                </a:xfrm>
                <a:custGeom>
                  <a:gdLst>
                    <a:gd name="T0" fmla="*/ 9 w 17"/>
                    <a:gd name="T1" fmla="*/ 17 h 17"/>
                    <a:gd name="T2" fmla="*/ 17 w 17"/>
                    <a:gd name="T3" fmla="*/ 9 h 17"/>
                    <a:gd name="T4" fmla="*/ 9 w 17"/>
                    <a:gd name="T5" fmla="*/ 0 h 17"/>
                    <a:gd name="T6" fmla="*/ 9 w 17"/>
                    <a:gd name="T7" fmla="*/ 3 h 17"/>
                    <a:gd name="T8" fmla="*/ 14 w 17"/>
                    <a:gd name="T9" fmla="*/ 9 h 17"/>
                    <a:gd name="T10" fmla="*/ 9 w 17"/>
                    <a:gd name="T11" fmla="*/ 14 h 17"/>
                    <a:gd name="T12" fmla="*/ 9 w 17"/>
                    <a:gd name="T13" fmla="*/ 17 h 17"/>
                    <a:gd name="T14" fmla="*/ 9 w 17"/>
                    <a:gd name="T15" fmla="*/ 0 h 17"/>
                    <a:gd name="T16" fmla="*/ 0 w 17"/>
                    <a:gd name="T17" fmla="*/ 9 h 17"/>
                    <a:gd name="T18" fmla="*/ 9 w 17"/>
                    <a:gd name="T19" fmla="*/ 17 h 17"/>
                    <a:gd name="T20" fmla="*/ 9 w 17"/>
                    <a:gd name="T21" fmla="*/ 17 h 17"/>
                    <a:gd name="T22" fmla="*/ 9 w 17"/>
                    <a:gd name="T23" fmla="*/ 14 h 17"/>
                    <a:gd name="T24" fmla="*/ 9 w 17"/>
                    <a:gd name="T25" fmla="*/ 14 h 17"/>
                    <a:gd name="T26" fmla="*/ 9 w 17"/>
                    <a:gd name="T27" fmla="*/ 14 h 17"/>
                    <a:gd name="T28" fmla="*/ 3 w 17"/>
                    <a:gd name="T29" fmla="*/ 9 h 17"/>
                    <a:gd name="T30" fmla="*/ 9 w 17"/>
                    <a:gd name="T31" fmla="*/ 3 h 17"/>
                    <a:gd name="T32" fmla="*/ 9 w 17"/>
                    <a:gd name="T33" fmla="*/ 3 h 17"/>
                    <a:gd name="T34" fmla="*/ 9 w 17"/>
                    <a:gd name="T35" fmla="*/ 0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7">
                      <a:moveTo>
                        <a:pt x="9" y="17"/>
                      </a:moveTo>
                      <a:cubicBezTo>
                        <a:pt x="13" y="17"/>
                        <a:pt x="17" y="13"/>
                        <a:pt x="17" y="9"/>
                      </a:cubicBezTo>
                      <a:cubicBezTo>
                        <a:pt x="17" y="4"/>
                        <a:pt x="13" y="0"/>
                        <a:pt x="9" y="0"/>
                      </a:cubicBezTo>
                      <a:cubicBezTo>
                        <a:pt x="9" y="3"/>
                        <a:pt x="9" y="3"/>
                        <a:pt x="9" y="3"/>
                      </a:cubicBezTo>
                      <a:cubicBezTo>
                        <a:pt x="12" y="3"/>
                        <a:pt x="14" y="5"/>
                        <a:pt x="14" y="9"/>
                      </a:cubicBezTo>
                      <a:cubicBezTo>
                        <a:pt x="14" y="12"/>
                        <a:pt x="12" y="14"/>
                        <a:pt x="9" y="14"/>
                      </a:cubicBezTo>
                      <a:lnTo>
                        <a:pt x="9" y="17"/>
                      </a:lnTo>
                      <a:close/>
                      <a:moveTo>
                        <a:pt x="9" y="0"/>
                      </a:moveTo>
                      <a:cubicBezTo>
                        <a:pt x="4" y="0"/>
                        <a:pt x="0" y="4"/>
                        <a:pt x="0" y="9"/>
                      </a:cubicBezTo>
                      <a:cubicBezTo>
                        <a:pt x="0" y="13"/>
                        <a:pt x="4" y="17"/>
                        <a:pt x="9" y="17"/>
                      </a:cubicBezTo>
                      <a:cubicBezTo>
                        <a:pt x="9" y="17"/>
                        <a:pt x="9" y="17"/>
                        <a:pt x="9" y="17"/>
                      </a:cubicBezTo>
                      <a:cubicBezTo>
                        <a:pt x="9" y="14"/>
                        <a:pt x="9" y="14"/>
                        <a:pt x="9" y="14"/>
                      </a:cubicBezTo>
                      <a:cubicBezTo>
                        <a:pt x="9" y="14"/>
                        <a:pt x="9" y="14"/>
                        <a:pt x="9" y="14"/>
                      </a:cubicBezTo>
                      <a:cubicBezTo>
                        <a:pt x="9" y="14"/>
                        <a:pt x="9" y="14"/>
                        <a:pt x="9" y="14"/>
                      </a:cubicBezTo>
                      <a:cubicBezTo>
                        <a:pt x="5" y="14"/>
                        <a:pt x="3" y="12"/>
                        <a:pt x="3" y="9"/>
                      </a:cubicBezTo>
                      <a:cubicBezTo>
                        <a:pt x="3" y="5"/>
                        <a:pt x="5" y="3"/>
                        <a:pt x="9" y="3"/>
                      </a:cubicBezTo>
                      <a:cubicBezTo>
                        <a:pt x="9" y="3"/>
                        <a:pt x="9" y="3"/>
                        <a:pt x="9" y="3"/>
                      </a:cubicBezTo>
                      <a:cubicBezTo>
                        <a:pt x="9" y="0"/>
                        <a:pt x="9" y="0"/>
                        <a:pt x="9" y="0"/>
                      </a:cubicBezTo>
                      <a:close/>
                    </a:path>
                  </a:pathLst>
                </a:custGeom>
                <a:solidFill>
                  <a:srgbClr val="E2E2E2"/>
                </a:solidFill>
                <a:ln>
                  <a:noFill/>
                </a:ln>
              </p:spPr>
              <p:txBody>
                <a:bodyPr anchor="ctr"/>
                <a:lstStyle/>
                <a:p>
                  <a:pPr algn="ctr"/>
                  <a:endParaRPr>
                    <a:ea typeface="微软雅黑" panose="020b0503020204020204" pitchFamily="34" charset="-122"/>
                  </a:endParaRPr>
                </a:p>
              </p:txBody>
            </p:sp>
            <p:sp>
              <p:nvSpPr>
                <p:cNvPr id="233" name="Freeform: Shape 282"/>
                <p:cNvSpPr/>
                <p:nvPr/>
              </p:nvSpPr>
              <p:spPr bwMode="auto">
                <a:xfrm>
                  <a:off x="3588901" y="3533387"/>
                  <a:ext cx="18381" cy="44115"/>
                </a:xfrm>
                <a:custGeom>
                  <a:gdLst>
                    <a:gd name="T0" fmla="*/ 1 w 4"/>
                    <a:gd name="T1" fmla="*/ 8 h 10"/>
                    <a:gd name="T2" fmla="*/ 4 w 4"/>
                    <a:gd name="T3" fmla="*/ 3 h 10"/>
                    <a:gd name="T4" fmla="*/ 1 w 4"/>
                    <a:gd name="T5" fmla="*/ 0 h 10"/>
                    <a:gd name="T6" fmla="*/ 1 w 4"/>
                    <a:gd name="T7" fmla="*/ 8 h 10"/>
                    <a:gd name="T8" fmla="*/ 1 w 4"/>
                    <a:gd name="T9" fmla="*/ 8 h 10"/>
                  </a:gdLst>
                  <a:cxnLst>
                    <a:cxn ang="0">
                      <a:pos x="T0" y="T1"/>
                    </a:cxn>
                    <a:cxn ang="0">
                      <a:pos x="T2" y="T3"/>
                    </a:cxn>
                    <a:cxn ang="0">
                      <a:pos x="T4" y="T5"/>
                    </a:cxn>
                    <a:cxn ang="0">
                      <a:pos x="T6" y="T7"/>
                    </a:cxn>
                    <a:cxn ang="0">
                      <a:pos x="T8" y="T9"/>
                    </a:cxn>
                  </a:cxnLst>
                  <a:rect l="0" t="0" r="r" b="b"/>
                  <a:pathLst>
                    <a:path w="4" h="10">
                      <a:moveTo>
                        <a:pt x="1" y="8"/>
                      </a:moveTo>
                      <a:cubicBezTo>
                        <a:pt x="2" y="6"/>
                        <a:pt x="3" y="5"/>
                        <a:pt x="4" y="3"/>
                      </a:cubicBezTo>
                      <a:cubicBezTo>
                        <a:pt x="3" y="2"/>
                        <a:pt x="2" y="1"/>
                        <a:pt x="1" y="0"/>
                      </a:cubicBezTo>
                      <a:cubicBezTo>
                        <a:pt x="1" y="8"/>
                        <a:pt x="1" y="8"/>
                        <a:pt x="1" y="8"/>
                      </a:cubicBezTo>
                      <a:cubicBezTo>
                        <a:pt x="1" y="10"/>
                        <a:pt x="0" y="10"/>
                        <a:pt x="1" y="8"/>
                      </a:cubicBezTo>
                      <a:close/>
                    </a:path>
                  </a:pathLst>
                </a:custGeom>
                <a:solidFill>
                  <a:srgbClr val="E2E2E2"/>
                </a:solidFill>
                <a:ln>
                  <a:noFill/>
                </a:ln>
              </p:spPr>
              <p:txBody>
                <a:bodyPr anchor="ctr"/>
                <a:lstStyle/>
                <a:p>
                  <a:pPr algn="ctr"/>
                  <a:endParaRPr>
                    <a:ea typeface="微软雅黑" panose="020b0503020204020204" pitchFamily="34" charset="-122"/>
                  </a:endParaRPr>
                </a:p>
              </p:txBody>
            </p:sp>
          </p:grpSp>
          <p:grpSp>
            <p:nvGrpSpPr>
              <p:cNvPr id="9" name="Group 57"/>
              <p:cNvGrpSpPr/>
              <p:nvPr/>
            </p:nvGrpSpPr>
            <p:grpSpPr>
              <a:xfrm>
                <a:off x="6230840" y="1044862"/>
                <a:ext cx="5334632" cy="5300318"/>
                <a:chOff x="2569358" y="623032"/>
                <a:chExt cx="4000972" cy="3975239"/>
              </a:xfrm>
            </p:grpSpPr>
            <p:sp>
              <p:nvSpPr>
                <p:cNvPr id="81" name="Freeform: Shape 130"/>
                <p:cNvSpPr/>
                <p:nvPr/>
              </p:nvSpPr>
              <p:spPr bwMode="auto">
                <a:xfrm>
                  <a:off x="6256624" y="2084949"/>
                  <a:ext cx="225476" cy="145824"/>
                </a:xfrm>
                <a:custGeom>
                  <a:gdLst>
                    <a:gd name="T0" fmla="*/ 0 w 51"/>
                    <a:gd name="T1" fmla="*/ 1 h 33"/>
                    <a:gd name="T2" fmla="*/ 17 w 51"/>
                    <a:gd name="T3" fmla="*/ 15 h 33"/>
                    <a:gd name="T4" fmla="*/ 22 w 51"/>
                    <a:gd name="T5" fmla="*/ 15 h 33"/>
                    <a:gd name="T6" fmla="*/ 22 w 51"/>
                    <a:gd name="T7" fmla="*/ 26 h 33"/>
                    <a:gd name="T8" fmla="*/ 16 w 51"/>
                    <a:gd name="T9" fmla="*/ 26 h 33"/>
                    <a:gd name="T10" fmla="*/ 16 w 51"/>
                    <a:gd name="T11" fmla="*/ 33 h 33"/>
                    <a:gd name="T12" fmla="*/ 36 w 51"/>
                    <a:gd name="T13" fmla="*/ 33 h 33"/>
                    <a:gd name="T14" fmla="*/ 36 w 51"/>
                    <a:gd name="T15" fmla="*/ 26 h 33"/>
                    <a:gd name="T16" fmla="*/ 29 w 51"/>
                    <a:gd name="T17" fmla="*/ 26 h 33"/>
                    <a:gd name="T18" fmla="*/ 29 w 51"/>
                    <a:gd name="T19" fmla="*/ 15 h 33"/>
                    <a:gd name="T20" fmla="*/ 35 w 51"/>
                    <a:gd name="T21" fmla="*/ 15 h 33"/>
                    <a:gd name="T22" fmla="*/ 51 w 51"/>
                    <a:gd name="T23" fmla="*/ 1 h 33"/>
                    <a:gd name="T24" fmla="*/ 45 w 51"/>
                    <a:gd name="T25" fmla="*/ 0 h 33"/>
                    <a:gd name="T26" fmla="*/ 35 w 51"/>
                    <a:gd name="T27" fmla="*/ 9 h 33"/>
                    <a:gd name="T28" fmla="*/ 17 w 51"/>
                    <a:gd name="T29" fmla="*/ 9 h 33"/>
                    <a:gd name="T30" fmla="*/ 7 w 51"/>
                    <a:gd name="T31" fmla="*/ 0 h 33"/>
                    <a:gd name="T32" fmla="*/ 0 w 51"/>
                    <a:gd name="T33" fmla="*/ 1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33">
                      <a:moveTo>
                        <a:pt x="0" y="1"/>
                      </a:moveTo>
                      <a:cubicBezTo>
                        <a:pt x="2" y="9"/>
                        <a:pt x="9" y="15"/>
                        <a:pt x="17" y="15"/>
                      </a:cubicBezTo>
                      <a:cubicBezTo>
                        <a:pt x="22" y="15"/>
                        <a:pt x="22" y="15"/>
                        <a:pt x="22" y="15"/>
                      </a:cubicBezTo>
                      <a:cubicBezTo>
                        <a:pt x="22" y="26"/>
                        <a:pt x="22" y="26"/>
                        <a:pt x="22" y="26"/>
                      </a:cubicBezTo>
                      <a:cubicBezTo>
                        <a:pt x="16" y="26"/>
                        <a:pt x="16" y="26"/>
                        <a:pt x="16" y="26"/>
                      </a:cubicBezTo>
                      <a:cubicBezTo>
                        <a:pt x="16" y="33"/>
                        <a:pt x="16" y="33"/>
                        <a:pt x="16" y="33"/>
                      </a:cubicBezTo>
                      <a:cubicBezTo>
                        <a:pt x="36" y="33"/>
                        <a:pt x="36" y="33"/>
                        <a:pt x="36" y="33"/>
                      </a:cubicBezTo>
                      <a:cubicBezTo>
                        <a:pt x="36" y="26"/>
                        <a:pt x="36" y="26"/>
                        <a:pt x="36" y="26"/>
                      </a:cubicBezTo>
                      <a:cubicBezTo>
                        <a:pt x="29" y="26"/>
                        <a:pt x="29" y="26"/>
                        <a:pt x="29" y="26"/>
                      </a:cubicBezTo>
                      <a:cubicBezTo>
                        <a:pt x="29" y="15"/>
                        <a:pt x="29" y="15"/>
                        <a:pt x="29" y="15"/>
                      </a:cubicBezTo>
                      <a:cubicBezTo>
                        <a:pt x="35" y="15"/>
                        <a:pt x="35" y="15"/>
                        <a:pt x="35" y="15"/>
                      </a:cubicBezTo>
                      <a:cubicBezTo>
                        <a:pt x="43" y="15"/>
                        <a:pt x="50" y="8"/>
                        <a:pt x="51" y="1"/>
                      </a:cubicBezTo>
                      <a:cubicBezTo>
                        <a:pt x="45" y="0"/>
                        <a:pt x="45" y="0"/>
                        <a:pt x="45" y="0"/>
                      </a:cubicBezTo>
                      <a:cubicBezTo>
                        <a:pt x="44" y="4"/>
                        <a:pt x="39" y="9"/>
                        <a:pt x="35" y="9"/>
                      </a:cubicBezTo>
                      <a:cubicBezTo>
                        <a:pt x="17" y="9"/>
                        <a:pt x="17" y="9"/>
                        <a:pt x="17" y="9"/>
                      </a:cubicBezTo>
                      <a:cubicBezTo>
                        <a:pt x="13" y="9"/>
                        <a:pt x="8" y="5"/>
                        <a:pt x="7" y="0"/>
                      </a:cubicBezTo>
                      <a:lnTo>
                        <a:pt x="0" y="1"/>
                      </a:lnTo>
                      <a:close/>
                    </a:path>
                  </a:pathLst>
                </a:custGeom>
                <a:solidFill>
                  <a:srgbClr val="E2E2E2">
                    <a:alpha val="40000"/>
                  </a:srgbClr>
                </a:solidFill>
                <a:ln>
                  <a:noFill/>
                </a:ln>
              </p:spPr>
              <p:txBody>
                <a:bodyPr anchor="ctr"/>
                <a:lstStyle/>
                <a:p>
                  <a:pPr algn="ctr"/>
                  <a:endParaRPr>
                    <a:ea typeface="微软雅黑" panose="020b0503020204020204" pitchFamily="34" charset="-122"/>
                  </a:endParaRPr>
                </a:p>
              </p:txBody>
            </p:sp>
            <p:sp>
              <p:nvSpPr>
                <p:cNvPr id="82" name="Freeform: Shape 131"/>
                <p:cNvSpPr/>
                <p:nvPr/>
              </p:nvSpPr>
              <p:spPr bwMode="auto">
                <a:xfrm>
                  <a:off x="6151239" y="1925646"/>
                  <a:ext cx="100484" cy="110287"/>
                </a:xfrm>
                <a:custGeom>
                  <a:gdLst>
                    <a:gd name="T0" fmla="*/ 19 w 23"/>
                    <a:gd name="T1" fmla="*/ 17 h 25"/>
                    <a:gd name="T2" fmla="*/ 20 w 23"/>
                    <a:gd name="T3" fmla="*/ 16 h 25"/>
                    <a:gd name="T4" fmla="*/ 22 w 23"/>
                    <a:gd name="T5" fmla="*/ 16 h 25"/>
                    <a:gd name="T6" fmla="*/ 23 w 23"/>
                    <a:gd name="T7" fmla="*/ 13 h 25"/>
                    <a:gd name="T8" fmla="*/ 22 w 23"/>
                    <a:gd name="T9" fmla="*/ 7 h 25"/>
                    <a:gd name="T10" fmla="*/ 17 w 23"/>
                    <a:gd name="T11" fmla="*/ 12 h 25"/>
                    <a:gd name="T12" fmla="*/ 15 w 23"/>
                    <a:gd name="T13" fmla="*/ 14 h 25"/>
                    <a:gd name="T14" fmla="*/ 15 w 23"/>
                    <a:gd name="T15" fmla="*/ 12 h 25"/>
                    <a:gd name="T16" fmla="*/ 17 w 23"/>
                    <a:gd name="T17" fmla="*/ 8 h 25"/>
                    <a:gd name="T18" fmla="*/ 15 w 23"/>
                    <a:gd name="T19" fmla="*/ 5 h 25"/>
                    <a:gd name="T20" fmla="*/ 11 w 23"/>
                    <a:gd name="T21" fmla="*/ 0 h 25"/>
                    <a:gd name="T22" fmla="*/ 11 w 23"/>
                    <a:gd name="T23" fmla="*/ 0 h 25"/>
                    <a:gd name="T24" fmla="*/ 11 w 23"/>
                    <a:gd name="T25" fmla="*/ 0 h 25"/>
                    <a:gd name="T26" fmla="*/ 11 w 23"/>
                    <a:gd name="T27" fmla="*/ 0 h 25"/>
                    <a:gd name="T28" fmla="*/ 11 w 23"/>
                    <a:gd name="T29" fmla="*/ 0 h 25"/>
                    <a:gd name="T30" fmla="*/ 7 w 23"/>
                    <a:gd name="T31" fmla="*/ 5 h 25"/>
                    <a:gd name="T32" fmla="*/ 5 w 23"/>
                    <a:gd name="T33" fmla="*/ 8 h 25"/>
                    <a:gd name="T34" fmla="*/ 7 w 23"/>
                    <a:gd name="T35" fmla="*/ 12 h 25"/>
                    <a:gd name="T36" fmla="*/ 7 w 23"/>
                    <a:gd name="T37" fmla="*/ 14 h 25"/>
                    <a:gd name="T38" fmla="*/ 5 w 23"/>
                    <a:gd name="T39" fmla="*/ 12 h 25"/>
                    <a:gd name="T40" fmla="*/ 0 w 23"/>
                    <a:gd name="T41" fmla="*/ 7 h 25"/>
                    <a:gd name="T42" fmla="*/ 0 w 23"/>
                    <a:gd name="T43" fmla="*/ 13 h 25"/>
                    <a:gd name="T44" fmla="*/ 0 w 23"/>
                    <a:gd name="T45" fmla="*/ 16 h 25"/>
                    <a:gd name="T46" fmla="*/ 2 w 23"/>
                    <a:gd name="T47" fmla="*/ 16 h 25"/>
                    <a:gd name="T48" fmla="*/ 4 w 23"/>
                    <a:gd name="T49" fmla="*/ 17 h 25"/>
                    <a:gd name="T50" fmla="*/ 3 w 23"/>
                    <a:gd name="T51" fmla="*/ 18 h 25"/>
                    <a:gd name="T52" fmla="*/ 0 w 23"/>
                    <a:gd name="T53" fmla="*/ 17 h 25"/>
                    <a:gd name="T54" fmla="*/ 5 w 23"/>
                    <a:gd name="T55" fmla="*/ 24 h 25"/>
                    <a:gd name="T56" fmla="*/ 7 w 23"/>
                    <a:gd name="T57" fmla="*/ 24 h 25"/>
                    <a:gd name="T58" fmla="*/ 10 w 23"/>
                    <a:gd name="T59" fmla="*/ 22 h 25"/>
                    <a:gd name="T60" fmla="*/ 11 w 23"/>
                    <a:gd name="T61" fmla="*/ 22 h 25"/>
                    <a:gd name="T62" fmla="*/ 11 w 23"/>
                    <a:gd name="T63" fmla="*/ 21 h 25"/>
                    <a:gd name="T64" fmla="*/ 11 w 23"/>
                    <a:gd name="T65" fmla="*/ 11 h 25"/>
                    <a:gd name="T66" fmla="*/ 12 w 23"/>
                    <a:gd name="T67" fmla="*/ 21 h 25"/>
                    <a:gd name="T68" fmla="*/ 12 w 23"/>
                    <a:gd name="T69" fmla="*/ 22 h 25"/>
                    <a:gd name="T70" fmla="*/ 12 w 23"/>
                    <a:gd name="T71" fmla="*/ 22 h 25"/>
                    <a:gd name="T72" fmla="*/ 15 w 23"/>
                    <a:gd name="T73" fmla="*/ 24 h 25"/>
                    <a:gd name="T74" fmla="*/ 17 w 23"/>
                    <a:gd name="T75" fmla="*/ 24 h 25"/>
                    <a:gd name="T76" fmla="*/ 23 w 23"/>
                    <a:gd name="T77" fmla="*/ 17 h 25"/>
                    <a:gd name="T78" fmla="*/ 19 w 23"/>
                    <a:gd name="T79" fmla="*/ 18 h 25"/>
                    <a:gd name="T80" fmla="*/ 19 w 23"/>
                    <a:gd name="T81" fmla="*/ 17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 h="25">
                      <a:moveTo>
                        <a:pt x="19" y="17"/>
                      </a:moveTo>
                      <a:cubicBezTo>
                        <a:pt x="19" y="17"/>
                        <a:pt x="20" y="17"/>
                        <a:pt x="20" y="16"/>
                      </a:cubicBezTo>
                      <a:cubicBezTo>
                        <a:pt x="21" y="16"/>
                        <a:pt x="22" y="16"/>
                        <a:pt x="22" y="16"/>
                      </a:cubicBezTo>
                      <a:cubicBezTo>
                        <a:pt x="23" y="15"/>
                        <a:pt x="23" y="14"/>
                        <a:pt x="23" y="13"/>
                      </a:cubicBezTo>
                      <a:cubicBezTo>
                        <a:pt x="22" y="11"/>
                        <a:pt x="22" y="9"/>
                        <a:pt x="22" y="7"/>
                      </a:cubicBezTo>
                      <a:cubicBezTo>
                        <a:pt x="20" y="9"/>
                        <a:pt x="17" y="9"/>
                        <a:pt x="17" y="12"/>
                      </a:cubicBezTo>
                      <a:cubicBezTo>
                        <a:pt x="17" y="12"/>
                        <a:pt x="16" y="14"/>
                        <a:pt x="15" y="14"/>
                      </a:cubicBezTo>
                      <a:cubicBezTo>
                        <a:pt x="14" y="13"/>
                        <a:pt x="15" y="12"/>
                        <a:pt x="15" y="12"/>
                      </a:cubicBezTo>
                      <a:cubicBezTo>
                        <a:pt x="16" y="11"/>
                        <a:pt x="17" y="10"/>
                        <a:pt x="17" y="8"/>
                      </a:cubicBezTo>
                      <a:cubicBezTo>
                        <a:pt x="17" y="7"/>
                        <a:pt x="16" y="6"/>
                        <a:pt x="15" y="5"/>
                      </a:cubicBezTo>
                      <a:cubicBezTo>
                        <a:pt x="14" y="3"/>
                        <a:pt x="12" y="2"/>
                        <a:pt x="11" y="0"/>
                      </a:cubicBezTo>
                      <a:cubicBezTo>
                        <a:pt x="11" y="0"/>
                        <a:pt x="11" y="0"/>
                        <a:pt x="11" y="0"/>
                      </a:cubicBezTo>
                      <a:cubicBezTo>
                        <a:pt x="11" y="0"/>
                        <a:pt x="11" y="0"/>
                        <a:pt x="11" y="0"/>
                      </a:cubicBezTo>
                      <a:cubicBezTo>
                        <a:pt x="11" y="0"/>
                        <a:pt x="11" y="0"/>
                        <a:pt x="11" y="0"/>
                      </a:cubicBezTo>
                      <a:cubicBezTo>
                        <a:pt x="11" y="0"/>
                        <a:pt x="11" y="0"/>
                        <a:pt x="11" y="0"/>
                      </a:cubicBezTo>
                      <a:cubicBezTo>
                        <a:pt x="10" y="2"/>
                        <a:pt x="8" y="3"/>
                        <a:pt x="7" y="5"/>
                      </a:cubicBezTo>
                      <a:cubicBezTo>
                        <a:pt x="6" y="6"/>
                        <a:pt x="5" y="7"/>
                        <a:pt x="5" y="8"/>
                      </a:cubicBezTo>
                      <a:cubicBezTo>
                        <a:pt x="5" y="10"/>
                        <a:pt x="6" y="11"/>
                        <a:pt x="7" y="12"/>
                      </a:cubicBezTo>
                      <a:cubicBezTo>
                        <a:pt x="7" y="12"/>
                        <a:pt x="8" y="13"/>
                        <a:pt x="7" y="14"/>
                      </a:cubicBezTo>
                      <a:cubicBezTo>
                        <a:pt x="6" y="14"/>
                        <a:pt x="6" y="12"/>
                        <a:pt x="5" y="12"/>
                      </a:cubicBezTo>
                      <a:cubicBezTo>
                        <a:pt x="5" y="9"/>
                        <a:pt x="2" y="9"/>
                        <a:pt x="0" y="7"/>
                      </a:cubicBezTo>
                      <a:cubicBezTo>
                        <a:pt x="0" y="9"/>
                        <a:pt x="0" y="11"/>
                        <a:pt x="0" y="13"/>
                      </a:cubicBezTo>
                      <a:cubicBezTo>
                        <a:pt x="0" y="14"/>
                        <a:pt x="0" y="15"/>
                        <a:pt x="0" y="16"/>
                      </a:cubicBezTo>
                      <a:cubicBezTo>
                        <a:pt x="1" y="16"/>
                        <a:pt x="1" y="16"/>
                        <a:pt x="2" y="16"/>
                      </a:cubicBezTo>
                      <a:cubicBezTo>
                        <a:pt x="2" y="17"/>
                        <a:pt x="3" y="17"/>
                        <a:pt x="4" y="17"/>
                      </a:cubicBezTo>
                      <a:cubicBezTo>
                        <a:pt x="4" y="18"/>
                        <a:pt x="4" y="18"/>
                        <a:pt x="3" y="18"/>
                      </a:cubicBezTo>
                      <a:cubicBezTo>
                        <a:pt x="2" y="18"/>
                        <a:pt x="1" y="17"/>
                        <a:pt x="0" y="17"/>
                      </a:cubicBezTo>
                      <a:cubicBezTo>
                        <a:pt x="0" y="20"/>
                        <a:pt x="2" y="23"/>
                        <a:pt x="5" y="24"/>
                      </a:cubicBezTo>
                      <a:cubicBezTo>
                        <a:pt x="6" y="25"/>
                        <a:pt x="6" y="25"/>
                        <a:pt x="7" y="24"/>
                      </a:cubicBezTo>
                      <a:cubicBezTo>
                        <a:pt x="8" y="23"/>
                        <a:pt x="9" y="23"/>
                        <a:pt x="10" y="22"/>
                      </a:cubicBezTo>
                      <a:cubicBezTo>
                        <a:pt x="10" y="22"/>
                        <a:pt x="10" y="23"/>
                        <a:pt x="11" y="22"/>
                      </a:cubicBezTo>
                      <a:cubicBezTo>
                        <a:pt x="11" y="22"/>
                        <a:pt x="11" y="21"/>
                        <a:pt x="11" y="21"/>
                      </a:cubicBezTo>
                      <a:cubicBezTo>
                        <a:pt x="11" y="17"/>
                        <a:pt x="11" y="15"/>
                        <a:pt x="11" y="11"/>
                      </a:cubicBezTo>
                      <a:cubicBezTo>
                        <a:pt x="11" y="15"/>
                        <a:pt x="12" y="17"/>
                        <a:pt x="12" y="21"/>
                      </a:cubicBezTo>
                      <a:cubicBezTo>
                        <a:pt x="12" y="21"/>
                        <a:pt x="12" y="22"/>
                        <a:pt x="12" y="22"/>
                      </a:cubicBezTo>
                      <a:cubicBezTo>
                        <a:pt x="12" y="23"/>
                        <a:pt x="12" y="22"/>
                        <a:pt x="12" y="22"/>
                      </a:cubicBezTo>
                      <a:cubicBezTo>
                        <a:pt x="13" y="23"/>
                        <a:pt x="14" y="23"/>
                        <a:pt x="15" y="24"/>
                      </a:cubicBezTo>
                      <a:cubicBezTo>
                        <a:pt x="16" y="25"/>
                        <a:pt x="16" y="25"/>
                        <a:pt x="17" y="24"/>
                      </a:cubicBezTo>
                      <a:cubicBezTo>
                        <a:pt x="20" y="23"/>
                        <a:pt x="22" y="20"/>
                        <a:pt x="23" y="17"/>
                      </a:cubicBezTo>
                      <a:cubicBezTo>
                        <a:pt x="21" y="17"/>
                        <a:pt x="20" y="18"/>
                        <a:pt x="19" y="18"/>
                      </a:cubicBezTo>
                      <a:cubicBezTo>
                        <a:pt x="18" y="18"/>
                        <a:pt x="18" y="18"/>
                        <a:pt x="19" y="17"/>
                      </a:cubicBezTo>
                      <a:close/>
                    </a:path>
                  </a:pathLst>
                </a:custGeom>
                <a:solidFill>
                  <a:srgbClr val="E2E2E2"/>
                </a:solidFill>
                <a:ln>
                  <a:noFill/>
                </a:ln>
              </p:spPr>
              <p:txBody>
                <a:bodyPr anchor="ctr"/>
                <a:lstStyle/>
                <a:p>
                  <a:pPr algn="ctr"/>
                  <a:endParaRPr>
                    <a:ea typeface="微软雅黑" panose="020b0503020204020204" pitchFamily="34" charset="-122"/>
                  </a:endParaRPr>
                </a:p>
              </p:txBody>
            </p:sp>
            <p:grpSp>
              <p:nvGrpSpPr>
                <p:cNvPr id="83" name="Group 132"/>
                <p:cNvGrpSpPr/>
                <p:nvPr/>
              </p:nvGrpSpPr>
              <p:grpSpPr>
                <a:xfrm>
                  <a:off x="2569358" y="623032"/>
                  <a:ext cx="4000972" cy="3975239"/>
                  <a:chOff x="2569358" y="623032"/>
                  <a:chExt cx="4000972" cy="3975239"/>
                </a:xfrm>
                <a:solidFill>
                  <a:schemeClr val="bg1">
                    <a:lumMod val="95000"/>
                  </a:schemeClr>
                </a:solidFill>
              </p:grpSpPr>
              <p:sp>
                <p:nvSpPr>
                  <p:cNvPr id="84" name="Freeform: Shape 133"/>
                  <p:cNvSpPr/>
                  <p:nvPr/>
                </p:nvSpPr>
                <p:spPr bwMode="auto">
                  <a:xfrm>
                    <a:off x="6256624" y="2680500"/>
                    <a:ext cx="300226" cy="301452"/>
                  </a:xfrm>
                  <a:custGeom>
                    <a:gdLst>
                      <a:gd name="T0" fmla="*/ 67 w 68"/>
                      <a:gd name="T1" fmla="*/ 26 h 68"/>
                      <a:gd name="T2" fmla="*/ 53 w 68"/>
                      <a:gd name="T3" fmla="*/ 32 h 68"/>
                      <a:gd name="T4" fmla="*/ 48 w 68"/>
                      <a:gd name="T5" fmla="*/ 32 h 68"/>
                      <a:gd name="T6" fmla="*/ 45 w 68"/>
                      <a:gd name="T7" fmla="*/ 25 h 68"/>
                      <a:gd name="T8" fmla="*/ 49 w 68"/>
                      <a:gd name="T9" fmla="*/ 21 h 68"/>
                      <a:gd name="T10" fmla="*/ 63 w 68"/>
                      <a:gd name="T11" fmla="*/ 16 h 68"/>
                      <a:gd name="T12" fmla="*/ 56 w 68"/>
                      <a:gd name="T13" fmla="*/ 8 h 68"/>
                      <a:gd name="T14" fmla="*/ 48 w 68"/>
                      <a:gd name="T15" fmla="*/ 5 h 68"/>
                      <a:gd name="T16" fmla="*/ 46 w 68"/>
                      <a:gd name="T17" fmla="*/ 16 h 68"/>
                      <a:gd name="T18" fmla="*/ 40 w 68"/>
                      <a:gd name="T19" fmla="*/ 25 h 68"/>
                      <a:gd name="T20" fmla="*/ 40 w 68"/>
                      <a:gd name="T21" fmla="*/ 15 h 68"/>
                      <a:gd name="T22" fmla="*/ 36 w 68"/>
                      <a:gd name="T23" fmla="*/ 12 h 68"/>
                      <a:gd name="T24" fmla="*/ 36 w 68"/>
                      <a:gd name="T25" fmla="*/ 7 h 68"/>
                      <a:gd name="T26" fmla="*/ 32 w 68"/>
                      <a:gd name="T27" fmla="*/ 7 h 68"/>
                      <a:gd name="T28" fmla="*/ 32 w 68"/>
                      <a:gd name="T29" fmla="*/ 12 h 68"/>
                      <a:gd name="T30" fmla="*/ 27 w 68"/>
                      <a:gd name="T31" fmla="*/ 15 h 68"/>
                      <a:gd name="T32" fmla="*/ 28 w 68"/>
                      <a:gd name="T33" fmla="*/ 25 h 68"/>
                      <a:gd name="T34" fmla="*/ 21 w 68"/>
                      <a:gd name="T35" fmla="*/ 16 h 68"/>
                      <a:gd name="T36" fmla="*/ 20 w 68"/>
                      <a:gd name="T37" fmla="*/ 5 h 68"/>
                      <a:gd name="T38" fmla="*/ 11 w 68"/>
                      <a:gd name="T39" fmla="*/ 8 h 68"/>
                      <a:gd name="T40" fmla="*/ 5 w 68"/>
                      <a:gd name="T41" fmla="*/ 16 h 68"/>
                      <a:gd name="T42" fmla="*/ 19 w 68"/>
                      <a:gd name="T43" fmla="*/ 21 h 68"/>
                      <a:gd name="T44" fmla="*/ 22 w 68"/>
                      <a:gd name="T45" fmla="*/ 25 h 68"/>
                      <a:gd name="T46" fmla="*/ 20 w 68"/>
                      <a:gd name="T47" fmla="*/ 32 h 68"/>
                      <a:gd name="T48" fmla="*/ 14 w 68"/>
                      <a:gd name="T49" fmla="*/ 32 h 68"/>
                      <a:gd name="T50" fmla="*/ 1 w 68"/>
                      <a:gd name="T51" fmla="*/ 26 h 68"/>
                      <a:gd name="T52" fmla="*/ 0 w 68"/>
                      <a:gd name="T53" fmla="*/ 36 h 68"/>
                      <a:gd name="T54" fmla="*/ 3 w 68"/>
                      <a:gd name="T55" fmla="*/ 44 h 68"/>
                      <a:gd name="T56" fmla="*/ 12 w 68"/>
                      <a:gd name="T57" fmla="*/ 38 h 68"/>
                      <a:gd name="T58" fmla="*/ 23 w 68"/>
                      <a:gd name="T59" fmla="*/ 36 h 68"/>
                      <a:gd name="T60" fmla="*/ 16 w 68"/>
                      <a:gd name="T61" fmla="*/ 42 h 68"/>
                      <a:gd name="T62" fmla="*/ 17 w 68"/>
                      <a:gd name="T63" fmla="*/ 48 h 68"/>
                      <a:gd name="T64" fmla="*/ 13 w 68"/>
                      <a:gd name="T65" fmla="*/ 52 h 68"/>
                      <a:gd name="T66" fmla="*/ 16 w 68"/>
                      <a:gd name="T67" fmla="*/ 54 h 68"/>
                      <a:gd name="T68" fmla="*/ 20 w 68"/>
                      <a:gd name="T69" fmla="*/ 50 h 68"/>
                      <a:gd name="T70" fmla="*/ 25 w 68"/>
                      <a:gd name="T71" fmla="*/ 52 h 68"/>
                      <a:gd name="T72" fmla="*/ 32 w 68"/>
                      <a:gd name="T73" fmla="*/ 44 h 68"/>
                      <a:gd name="T74" fmla="*/ 30 w 68"/>
                      <a:gd name="T75" fmla="*/ 55 h 68"/>
                      <a:gd name="T76" fmla="*/ 23 w 68"/>
                      <a:gd name="T77" fmla="*/ 64 h 68"/>
                      <a:gd name="T78" fmla="*/ 32 w 68"/>
                      <a:gd name="T79" fmla="*/ 68 h 68"/>
                      <a:gd name="T80" fmla="*/ 42 w 68"/>
                      <a:gd name="T81" fmla="*/ 67 h 68"/>
                      <a:gd name="T82" fmla="*/ 36 w 68"/>
                      <a:gd name="T83" fmla="*/ 53 h 68"/>
                      <a:gd name="T84" fmla="*/ 36 w 68"/>
                      <a:gd name="T85" fmla="*/ 48 h 68"/>
                      <a:gd name="T86" fmla="*/ 42 w 68"/>
                      <a:gd name="T87" fmla="*/ 45 h 68"/>
                      <a:gd name="T88" fmla="*/ 46 w 68"/>
                      <a:gd name="T89" fmla="*/ 49 h 68"/>
                      <a:gd name="T90" fmla="*/ 52 w 68"/>
                      <a:gd name="T91" fmla="*/ 63 h 68"/>
                      <a:gd name="T92" fmla="*/ 59 w 68"/>
                      <a:gd name="T93" fmla="*/ 56 h 68"/>
                      <a:gd name="T94" fmla="*/ 63 w 68"/>
                      <a:gd name="T95" fmla="*/ 48 h 68"/>
                      <a:gd name="T96" fmla="*/ 52 w 68"/>
                      <a:gd name="T97" fmla="*/ 46 h 68"/>
                      <a:gd name="T98" fmla="*/ 42 w 68"/>
                      <a:gd name="T99" fmla="*/ 40 h 68"/>
                      <a:gd name="T100" fmla="*/ 53 w 68"/>
                      <a:gd name="T101" fmla="*/ 40 h 68"/>
                      <a:gd name="T102" fmla="*/ 55 w 68"/>
                      <a:gd name="T103" fmla="*/ 36 h 68"/>
                      <a:gd name="T104" fmla="*/ 61 w 68"/>
                      <a:gd name="T105" fmla="*/ 36 h 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 h="68">
                        <a:moveTo>
                          <a:pt x="68" y="32"/>
                        </a:moveTo>
                        <a:cubicBezTo>
                          <a:pt x="61" y="32"/>
                          <a:pt x="61" y="32"/>
                          <a:pt x="61" y="32"/>
                        </a:cubicBezTo>
                        <a:cubicBezTo>
                          <a:pt x="67" y="26"/>
                          <a:pt x="67" y="26"/>
                          <a:pt x="67" y="26"/>
                        </a:cubicBezTo>
                        <a:cubicBezTo>
                          <a:pt x="64" y="23"/>
                          <a:pt x="64" y="23"/>
                          <a:pt x="64" y="23"/>
                        </a:cubicBezTo>
                        <a:cubicBezTo>
                          <a:pt x="55" y="32"/>
                          <a:pt x="55" y="32"/>
                          <a:pt x="55" y="32"/>
                        </a:cubicBezTo>
                        <a:cubicBezTo>
                          <a:pt x="53" y="32"/>
                          <a:pt x="53" y="32"/>
                          <a:pt x="53" y="32"/>
                        </a:cubicBezTo>
                        <a:cubicBezTo>
                          <a:pt x="55" y="30"/>
                          <a:pt x="55" y="30"/>
                          <a:pt x="55" y="30"/>
                        </a:cubicBezTo>
                        <a:cubicBezTo>
                          <a:pt x="53" y="27"/>
                          <a:pt x="53" y="27"/>
                          <a:pt x="53" y="27"/>
                        </a:cubicBezTo>
                        <a:cubicBezTo>
                          <a:pt x="48" y="32"/>
                          <a:pt x="48" y="32"/>
                          <a:pt x="48" y="32"/>
                        </a:cubicBezTo>
                        <a:cubicBezTo>
                          <a:pt x="44" y="32"/>
                          <a:pt x="44" y="32"/>
                          <a:pt x="44" y="32"/>
                        </a:cubicBezTo>
                        <a:cubicBezTo>
                          <a:pt x="44" y="30"/>
                          <a:pt x="43" y="29"/>
                          <a:pt x="42" y="28"/>
                        </a:cubicBezTo>
                        <a:cubicBezTo>
                          <a:pt x="45" y="25"/>
                          <a:pt x="45" y="25"/>
                          <a:pt x="45" y="25"/>
                        </a:cubicBezTo>
                        <a:cubicBezTo>
                          <a:pt x="52" y="25"/>
                          <a:pt x="52" y="25"/>
                          <a:pt x="52" y="25"/>
                        </a:cubicBezTo>
                        <a:cubicBezTo>
                          <a:pt x="52" y="21"/>
                          <a:pt x="52" y="21"/>
                          <a:pt x="52" y="21"/>
                        </a:cubicBezTo>
                        <a:cubicBezTo>
                          <a:pt x="49" y="21"/>
                          <a:pt x="49" y="21"/>
                          <a:pt x="49" y="21"/>
                        </a:cubicBezTo>
                        <a:cubicBezTo>
                          <a:pt x="50" y="20"/>
                          <a:pt x="50" y="20"/>
                          <a:pt x="50" y="20"/>
                        </a:cubicBezTo>
                        <a:cubicBezTo>
                          <a:pt x="63" y="20"/>
                          <a:pt x="63" y="20"/>
                          <a:pt x="63" y="20"/>
                        </a:cubicBezTo>
                        <a:cubicBezTo>
                          <a:pt x="63" y="16"/>
                          <a:pt x="63" y="16"/>
                          <a:pt x="63" y="16"/>
                        </a:cubicBezTo>
                        <a:cubicBezTo>
                          <a:pt x="54" y="16"/>
                          <a:pt x="54" y="16"/>
                          <a:pt x="54" y="16"/>
                        </a:cubicBezTo>
                        <a:cubicBezTo>
                          <a:pt x="59" y="11"/>
                          <a:pt x="59" y="11"/>
                          <a:pt x="59" y="11"/>
                        </a:cubicBezTo>
                        <a:cubicBezTo>
                          <a:pt x="56" y="8"/>
                          <a:pt x="56" y="8"/>
                          <a:pt x="56" y="8"/>
                        </a:cubicBezTo>
                        <a:cubicBezTo>
                          <a:pt x="52" y="13"/>
                          <a:pt x="52" y="13"/>
                          <a:pt x="52" y="13"/>
                        </a:cubicBezTo>
                        <a:cubicBezTo>
                          <a:pt x="52" y="5"/>
                          <a:pt x="52" y="5"/>
                          <a:pt x="52" y="5"/>
                        </a:cubicBezTo>
                        <a:cubicBezTo>
                          <a:pt x="48" y="5"/>
                          <a:pt x="48" y="5"/>
                          <a:pt x="48" y="5"/>
                        </a:cubicBezTo>
                        <a:cubicBezTo>
                          <a:pt x="48" y="17"/>
                          <a:pt x="48" y="17"/>
                          <a:pt x="48" y="17"/>
                        </a:cubicBezTo>
                        <a:cubicBezTo>
                          <a:pt x="46" y="19"/>
                          <a:pt x="46" y="19"/>
                          <a:pt x="46" y="19"/>
                        </a:cubicBezTo>
                        <a:cubicBezTo>
                          <a:pt x="46" y="16"/>
                          <a:pt x="46" y="16"/>
                          <a:pt x="46" y="16"/>
                        </a:cubicBezTo>
                        <a:cubicBezTo>
                          <a:pt x="42" y="16"/>
                          <a:pt x="42" y="16"/>
                          <a:pt x="42" y="16"/>
                        </a:cubicBezTo>
                        <a:cubicBezTo>
                          <a:pt x="42" y="22"/>
                          <a:pt x="42" y="22"/>
                          <a:pt x="42" y="22"/>
                        </a:cubicBezTo>
                        <a:cubicBezTo>
                          <a:pt x="40" y="25"/>
                          <a:pt x="40" y="25"/>
                          <a:pt x="40" y="25"/>
                        </a:cubicBezTo>
                        <a:cubicBezTo>
                          <a:pt x="38" y="24"/>
                          <a:pt x="37" y="24"/>
                          <a:pt x="36" y="23"/>
                        </a:cubicBezTo>
                        <a:cubicBezTo>
                          <a:pt x="36" y="20"/>
                          <a:pt x="36" y="20"/>
                          <a:pt x="36" y="20"/>
                        </a:cubicBezTo>
                        <a:cubicBezTo>
                          <a:pt x="40" y="15"/>
                          <a:pt x="40" y="15"/>
                          <a:pt x="40" y="15"/>
                        </a:cubicBezTo>
                        <a:cubicBezTo>
                          <a:pt x="38" y="12"/>
                          <a:pt x="38" y="12"/>
                          <a:pt x="38" y="12"/>
                        </a:cubicBezTo>
                        <a:cubicBezTo>
                          <a:pt x="36" y="14"/>
                          <a:pt x="36" y="14"/>
                          <a:pt x="36" y="14"/>
                        </a:cubicBezTo>
                        <a:cubicBezTo>
                          <a:pt x="36" y="12"/>
                          <a:pt x="36" y="12"/>
                          <a:pt x="36" y="12"/>
                        </a:cubicBezTo>
                        <a:cubicBezTo>
                          <a:pt x="44" y="3"/>
                          <a:pt x="44" y="3"/>
                          <a:pt x="44" y="3"/>
                        </a:cubicBezTo>
                        <a:cubicBezTo>
                          <a:pt x="42" y="1"/>
                          <a:pt x="42" y="1"/>
                          <a:pt x="42" y="1"/>
                        </a:cubicBezTo>
                        <a:cubicBezTo>
                          <a:pt x="36" y="7"/>
                          <a:pt x="36" y="7"/>
                          <a:pt x="36" y="7"/>
                        </a:cubicBezTo>
                        <a:cubicBezTo>
                          <a:pt x="36" y="0"/>
                          <a:pt x="36" y="0"/>
                          <a:pt x="36" y="0"/>
                        </a:cubicBezTo>
                        <a:cubicBezTo>
                          <a:pt x="32" y="0"/>
                          <a:pt x="32" y="0"/>
                          <a:pt x="32" y="0"/>
                        </a:cubicBezTo>
                        <a:cubicBezTo>
                          <a:pt x="32" y="7"/>
                          <a:pt x="32" y="7"/>
                          <a:pt x="32" y="7"/>
                        </a:cubicBezTo>
                        <a:cubicBezTo>
                          <a:pt x="26" y="1"/>
                          <a:pt x="26" y="1"/>
                          <a:pt x="26" y="1"/>
                        </a:cubicBezTo>
                        <a:cubicBezTo>
                          <a:pt x="23" y="3"/>
                          <a:pt x="23" y="3"/>
                          <a:pt x="23" y="3"/>
                        </a:cubicBezTo>
                        <a:cubicBezTo>
                          <a:pt x="32" y="12"/>
                          <a:pt x="32" y="12"/>
                          <a:pt x="32" y="12"/>
                        </a:cubicBezTo>
                        <a:cubicBezTo>
                          <a:pt x="32" y="14"/>
                          <a:pt x="32" y="14"/>
                          <a:pt x="32" y="14"/>
                        </a:cubicBezTo>
                        <a:cubicBezTo>
                          <a:pt x="30" y="12"/>
                          <a:pt x="30" y="12"/>
                          <a:pt x="30" y="12"/>
                        </a:cubicBezTo>
                        <a:cubicBezTo>
                          <a:pt x="27" y="15"/>
                          <a:pt x="27" y="15"/>
                          <a:pt x="27" y="15"/>
                        </a:cubicBezTo>
                        <a:cubicBezTo>
                          <a:pt x="32" y="20"/>
                          <a:pt x="32" y="20"/>
                          <a:pt x="32" y="20"/>
                        </a:cubicBezTo>
                        <a:cubicBezTo>
                          <a:pt x="32" y="23"/>
                          <a:pt x="32" y="23"/>
                          <a:pt x="32" y="23"/>
                        </a:cubicBezTo>
                        <a:cubicBezTo>
                          <a:pt x="30" y="24"/>
                          <a:pt x="29" y="24"/>
                          <a:pt x="28" y="25"/>
                        </a:cubicBezTo>
                        <a:cubicBezTo>
                          <a:pt x="25" y="22"/>
                          <a:pt x="25" y="22"/>
                          <a:pt x="25" y="22"/>
                        </a:cubicBezTo>
                        <a:cubicBezTo>
                          <a:pt x="25" y="16"/>
                          <a:pt x="25" y="16"/>
                          <a:pt x="25" y="16"/>
                        </a:cubicBezTo>
                        <a:cubicBezTo>
                          <a:pt x="21" y="16"/>
                          <a:pt x="21" y="16"/>
                          <a:pt x="21" y="16"/>
                        </a:cubicBezTo>
                        <a:cubicBezTo>
                          <a:pt x="21" y="19"/>
                          <a:pt x="21" y="19"/>
                          <a:pt x="21" y="19"/>
                        </a:cubicBezTo>
                        <a:cubicBezTo>
                          <a:pt x="20" y="17"/>
                          <a:pt x="20" y="17"/>
                          <a:pt x="20" y="17"/>
                        </a:cubicBezTo>
                        <a:cubicBezTo>
                          <a:pt x="20" y="5"/>
                          <a:pt x="20" y="5"/>
                          <a:pt x="20" y="5"/>
                        </a:cubicBezTo>
                        <a:cubicBezTo>
                          <a:pt x="16" y="5"/>
                          <a:pt x="16" y="5"/>
                          <a:pt x="16" y="5"/>
                        </a:cubicBezTo>
                        <a:cubicBezTo>
                          <a:pt x="16" y="13"/>
                          <a:pt x="16" y="13"/>
                          <a:pt x="16" y="13"/>
                        </a:cubicBezTo>
                        <a:cubicBezTo>
                          <a:pt x="11" y="8"/>
                          <a:pt x="11" y="8"/>
                          <a:pt x="11" y="8"/>
                        </a:cubicBezTo>
                        <a:cubicBezTo>
                          <a:pt x="8" y="11"/>
                          <a:pt x="8" y="11"/>
                          <a:pt x="8" y="11"/>
                        </a:cubicBezTo>
                        <a:cubicBezTo>
                          <a:pt x="13" y="16"/>
                          <a:pt x="13" y="16"/>
                          <a:pt x="13" y="16"/>
                        </a:cubicBezTo>
                        <a:cubicBezTo>
                          <a:pt x="5" y="16"/>
                          <a:pt x="5" y="16"/>
                          <a:pt x="5" y="16"/>
                        </a:cubicBezTo>
                        <a:cubicBezTo>
                          <a:pt x="5" y="20"/>
                          <a:pt x="5" y="20"/>
                          <a:pt x="5" y="20"/>
                        </a:cubicBezTo>
                        <a:cubicBezTo>
                          <a:pt x="17" y="20"/>
                          <a:pt x="17" y="20"/>
                          <a:pt x="17" y="20"/>
                        </a:cubicBezTo>
                        <a:cubicBezTo>
                          <a:pt x="19" y="21"/>
                          <a:pt x="19" y="21"/>
                          <a:pt x="19" y="21"/>
                        </a:cubicBezTo>
                        <a:cubicBezTo>
                          <a:pt x="16" y="21"/>
                          <a:pt x="16" y="21"/>
                          <a:pt x="16" y="21"/>
                        </a:cubicBezTo>
                        <a:cubicBezTo>
                          <a:pt x="16" y="25"/>
                          <a:pt x="16" y="25"/>
                          <a:pt x="16" y="25"/>
                        </a:cubicBezTo>
                        <a:cubicBezTo>
                          <a:pt x="22" y="25"/>
                          <a:pt x="22" y="25"/>
                          <a:pt x="22" y="25"/>
                        </a:cubicBezTo>
                        <a:cubicBezTo>
                          <a:pt x="25" y="28"/>
                          <a:pt x="25" y="28"/>
                          <a:pt x="25" y="28"/>
                        </a:cubicBezTo>
                        <a:cubicBezTo>
                          <a:pt x="24" y="29"/>
                          <a:pt x="24" y="30"/>
                          <a:pt x="23" y="32"/>
                        </a:cubicBezTo>
                        <a:cubicBezTo>
                          <a:pt x="20" y="32"/>
                          <a:pt x="20" y="32"/>
                          <a:pt x="20" y="32"/>
                        </a:cubicBezTo>
                        <a:cubicBezTo>
                          <a:pt x="15" y="27"/>
                          <a:pt x="15" y="27"/>
                          <a:pt x="15" y="27"/>
                        </a:cubicBezTo>
                        <a:cubicBezTo>
                          <a:pt x="12" y="30"/>
                          <a:pt x="12" y="30"/>
                          <a:pt x="12" y="30"/>
                        </a:cubicBezTo>
                        <a:cubicBezTo>
                          <a:pt x="14" y="32"/>
                          <a:pt x="14" y="32"/>
                          <a:pt x="14" y="32"/>
                        </a:cubicBezTo>
                        <a:cubicBezTo>
                          <a:pt x="12" y="32"/>
                          <a:pt x="12" y="32"/>
                          <a:pt x="12" y="32"/>
                        </a:cubicBezTo>
                        <a:cubicBezTo>
                          <a:pt x="3" y="23"/>
                          <a:pt x="3" y="23"/>
                          <a:pt x="3" y="23"/>
                        </a:cubicBezTo>
                        <a:cubicBezTo>
                          <a:pt x="1" y="26"/>
                          <a:pt x="1" y="26"/>
                          <a:pt x="1" y="26"/>
                        </a:cubicBezTo>
                        <a:cubicBezTo>
                          <a:pt x="7" y="32"/>
                          <a:pt x="7" y="32"/>
                          <a:pt x="7" y="32"/>
                        </a:cubicBezTo>
                        <a:cubicBezTo>
                          <a:pt x="0" y="32"/>
                          <a:pt x="0" y="32"/>
                          <a:pt x="0" y="32"/>
                        </a:cubicBezTo>
                        <a:cubicBezTo>
                          <a:pt x="0" y="36"/>
                          <a:pt x="0" y="36"/>
                          <a:pt x="0" y="36"/>
                        </a:cubicBezTo>
                        <a:cubicBezTo>
                          <a:pt x="7" y="36"/>
                          <a:pt x="7" y="36"/>
                          <a:pt x="7" y="36"/>
                        </a:cubicBezTo>
                        <a:cubicBezTo>
                          <a:pt x="1" y="42"/>
                          <a:pt x="1" y="42"/>
                          <a:pt x="1" y="42"/>
                        </a:cubicBezTo>
                        <a:cubicBezTo>
                          <a:pt x="3" y="44"/>
                          <a:pt x="3" y="44"/>
                          <a:pt x="3" y="44"/>
                        </a:cubicBezTo>
                        <a:cubicBezTo>
                          <a:pt x="12" y="36"/>
                          <a:pt x="12" y="36"/>
                          <a:pt x="12" y="36"/>
                        </a:cubicBezTo>
                        <a:cubicBezTo>
                          <a:pt x="14" y="36"/>
                          <a:pt x="14" y="36"/>
                          <a:pt x="14" y="36"/>
                        </a:cubicBezTo>
                        <a:cubicBezTo>
                          <a:pt x="12" y="38"/>
                          <a:pt x="12" y="38"/>
                          <a:pt x="12" y="38"/>
                        </a:cubicBezTo>
                        <a:cubicBezTo>
                          <a:pt x="15" y="40"/>
                          <a:pt x="15" y="40"/>
                          <a:pt x="15" y="40"/>
                        </a:cubicBezTo>
                        <a:cubicBezTo>
                          <a:pt x="20" y="36"/>
                          <a:pt x="20" y="36"/>
                          <a:pt x="20" y="36"/>
                        </a:cubicBezTo>
                        <a:cubicBezTo>
                          <a:pt x="23" y="36"/>
                          <a:pt x="23" y="36"/>
                          <a:pt x="23" y="36"/>
                        </a:cubicBezTo>
                        <a:cubicBezTo>
                          <a:pt x="24" y="37"/>
                          <a:pt x="24" y="38"/>
                          <a:pt x="25" y="40"/>
                        </a:cubicBezTo>
                        <a:cubicBezTo>
                          <a:pt x="22" y="42"/>
                          <a:pt x="22" y="42"/>
                          <a:pt x="22" y="42"/>
                        </a:cubicBezTo>
                        <a:cubicBezTo>
                          <a:pt x="16" y="42"/>
                          <a:pt x="16" y="42"/>
                          <a:pt x="16" y="42"/>
                        </a:cubicBezTo>
                        <a:cubicBezTo>
                          <a:pt x="16" y="46"/>
                          <a:pt x="16" y="46"/>
                          <a:pt x="16" y="46"/>
                        </a:cubicBezTo>
                        <a:cubicBezTo>
                          <a:pt x="19" y="46"/>
                          <a:pt x="19" y="46"/>
                          <a:pt x="19" y="46"/>
                        </a:cubicBezTo>
                        <a:cubicBezTo>
                          <a:pt x="17" y="48"/>
                          <a:pt x="17" y="48"/>
                          <a:pt x="17" y="48"/>
                        </a:cubicBezTo>
                        <a:cubicBezTo>
                          <a:pt x="5" y="48"/>
                          <a:pt x="5" y="48"/>
                          <a:pt x="5" y="48"/>
                        </a:cubicBezTo>
                        <a:cubicBezTo>
                          <a:pt x="5" y="52"/>
                          <a:pt x="5" y="52"/>
                          <a:pt x="5" y="52"/>
                        </a:cubicBezTo>
                        <a:cubicBezTo>
                          <a:pt x="13" y="52"/>
                          <a:pt x="13" y="52"/>
                          <a:pt x="13" y="52"/>
                        </a:cubicBezTo>
                        <a:cubicBezTo>
                          <a:pt x="8" y="56"/>
                          <a:pt x="8" y="56"/>
                          <a:pt x="8" y="56"/>
                        </a:cubicBezTo>
                        <a:cubicBezTo>
                          <a:pt x="11" y="59"/>
                          <a:pt x="11" y="59"/>
                          <a:pt x="11" y="59"/>
                        </a:cubicBezTo>
                        <a:cubicBezTo>
                          <a:pt x="16" y="54"/>
                          <a:pt x="16" y="54"/>
                          <a:pt x="16" y="54"/>
                        </a:cubicBezTo>
                        <a:cubicBezTo>
                          <a:pt x="16" y="63"/>
                          <a:pt x="16" y="63"/>
                          <a:pt x="16" y="63"/>
                        </a:cubicBezTo>
                        <a:cubicBezTo>
                          <a:pt x="20" y="63"/>
                          <a:pt x="20" y="63"/>
                          <a:pt x="20" y="63"/>
                        </a:cubicBezTo>
                        <a:cubicBezTo>
                          <a:pt x="20" y="50"/>
                          <a:pt x="20" y="50"/>
                          <a:pt x="20" y="50"/>
                        </a:cubicBezTo>
                        <a:cubicBezTo>
                          <a:pt x="21" y="49"/>
                          <a:pt x="21" y="49"/>
                          <a:pt x="21" y="49"/>
                        </a:cubicBezTo>
                        <a:cubicBezTo>
                          <a:pt x="21" y="52"/>
                          <a:pt x="21" y="52"/>
                          <a:pt x="21" y="52"/>
                        </a:cubicBezTo>
                        <a:cubicBezTo>
                          <a:pt x="25" y="52"/>
                          <a:pt x="25" y="52"/>
                          <a:pt x="25" y="52"/>
                        </a:cubicBezTo>
                        <a:cubicBezTo>
                          <a:pt x="25" y="45"/>
                          <a:pt x="25" y="45"/>
                          <a:pt x="25" y="45"/>
                        </a:cubicBezTo>
                        <a:cubicBezTo>
                          <a:pt x="28" y="42"/>
                          <a:pt x="28" y="42"/>
                          <a:pt x="28" y="42"/>
                        </a:cubicBezTo>
                        <a:cubicBezTo>
                          <a:pt x="29" y="43"/>
                          <a:pt x="30" y="44"/>
                          <a:pt x="32" y="44"/>
                        </a:cubicBezTo>
                        <a:cubicBezTo>
                          <a:pt x="32" y="48"/>
                          <a:pt x="32" y="48"/>
                          <a:pt x="32" y="48"/>
                        </a:cubicBezTo>
                        <a:cubicBezTo>
                          <a:pt x="27" y="53"/>
                          <a:pt x="27" y="53"/>
                          <a:pt x="27" y="53"/>
                        </a:cubicBezTo>
                        <a:cubicBezTo>
                          <a:pt x="30" y="55"/>
                          <a:pt x="30" y="55"/>
                          <a:pt x="30" y="55"/>
                        </a:cubicBezTo>
                        <a:cubicBezTo>
                          <a:pt x="32" y="53"/>
                          <a:pt x="32" y="53"/>
                          <a:pt x="32" y="53"/>
                        </a:cubicBezTo>
                        <a:cubicBezTo>
                          <a:pt x="32" y="55"/>
                          <a:pt x="32" y="55"/>
                          <a:pt x="32" y="55"/>
                        </a:cubicBezTo>
                        <a:cubicBezTo>
                          <a:pt x="23" y="64"/>
                          <a:pt x="23" y="64"/>
                          <a:pt x="23" y="64"/>
                        </a:cubicBezTo>
                        <a:cubicBezTo>
                          <a:pt x="26" y="67"/>
                          <a:pt x="26" y="67"/>
                          <a:pt x="26" y="67"/>
                        </a:cubicBezTo>
                        <a:cubicBezTo>
                          <a:pt x="32" y="61"/>
                          <a:pt x="32" y="61"/>
                          <a:pt x="32" y="61"/>
                        </a:cubicBezTo>
                        <a:cubicBezTo>
                          <a:pt x="32" y="68"/>
                          <a:pt x="32" y="68"/>
                          <a:pt x="32" y="68"/>
                        </a:cubicBezTo>
                        <a:cubicBezTo>
                          <a:pt x="36" y="68"/>
                          <a:pt x="36" y="68"/>
                          <a:pt x="36" y="68"/>
                        </a:cubicBezTo>
                        <a:cubicBezTo>
                          <a:pt x="36" y="61"/>
                          <a:pt x="36" y="61"/>
                          <a:pt x="36" y="61"/>
                        </a:cubicBezTo>
                        <a:cubicBezTo>
                          <a:pt x="42" y="67"/>
                          <a:pt x="42" y="67"/>
                          <a:pt x="42" y="67"/>
                        </a:cubicBezTo>
                        <a:cubicBezTo>
                          <a:pt x="44" y="64"/>
                          <a:pt x="44" y="64"/>
                          <a:pt x="44" y="64"/>
                        </a:cubicBezTo>
                        <a:cubicBezTo>
                          <a:pt x="36" y="55"/>
                          <a:pt x="36" y="55"/>
                          <a:pt x="36" y="55"/>
                        </a:cubicBezTo>
                        <a:cubicBezTo>
                          <a:pt x="36" y="53"/>
                          <a:pt x="36" y="53"/>
                          <a:pt x="36" y="53"/>
                        </a:cubicBezTo>
                        <a:cubicBezTo>
                          <a:pt x="38" y="55"/>
                          <a:pt x="38" y="55"/>
                          <a:pt x="38" y="55"/>
                        </a:cubicBezTo>
                        <a:cubicBezTo>
                          <a:pt x="40" y="53"/>
                          <a:pt x="40" y="53"/>
                          <a:pt x="40" y="53"/>
                        </a:cubicBezTo>
                        <a:cubicBezTo>
                          <a:pt x="36" y="48"/>
                          <a:pt x="36" y="48"/>
                          <a:pt x="36" y="48"/>
                        </a:cubicBezTo>
                        <a:cubicBezTo>
                          <a:pt x="36" y="44"/>
                          <a:pt x="36" y="44"/>
                          <a:pt x="36" y="44"/>
                        </a:cubicBezTo>
                        <a:cubicBezTo>
                          <a:pt x="37" y="44"/>
                          <a:pt x="38" y="43"/>
                          <a:pt x="40" y="42"/>
                        </a:cubicBezTo>
                        <a:cubicBezTo>
                          <a:pt x="42" y="45"/>
                          <a:pt x="42" y="45"/>
                          <a:pt x="42" y="45"/>
                        </a:cubicBezTo>
                        <a:cubicBezTo>
                          <a:pt x="42" y="52"/>
                          <a:pt x="42" y="52"/>
                          <a:pt x="42" y="52"/>
                        </a:cubicBezTo>
                        <a:cubicBezTo>
                          <a:pt x="46" y="52"/>
                          <a:pt x="46" y="52"/>
                          <a:pt x="46" y="52"/>
                        </a:cubicBezTo>
                        <a:cubicBezTo>
                          <a:pt x="46" y="49"/>
                          <a:pt x="46" y="49"/>
                          <a:pt x="46" y="49"/>
                        </a:cubicBezTo>
                        <a:cubicBezTo>
                          <a:pt x="48" y="50"/>
                          <a:pt x="48" y="50"/>
                          <a:pt x="48" y="50"/>
                        </a:cubicBezTo>
                        <a:cubicBezTo>
                          <a:pt x="48" y="63"/>
                          <a:pt x="48" y="63"/>
                          <a:pt x="48" y="63"/>
                        </a:cubicBezTo>
                        <a:cubicBezTo>
                          <a:pt x="52" y="63"/>
                          <a:pt x="52" y="63"/>
                          <a:pt x="52" y="63"/>
                        </a:cubicBezTo>
                        <a:cubicBezTo>
                          <a:pt x="52" y="54"/>
                          <a:pt x="52" y="54"/>
                          <a:pt x="52" y="54"/>
                        </a:cubicBezTo>
                        <a:cubicBezTo>
                          <a:pt x="56" y="59"/>
                          <a:pt x="56" y="59"/>
                          <a:pt x="56" y="59"/>
                        </a:cubicBezTo>
                        <a:cubicBezTo>
                          <a:pt x="59" y="56"/>
                          <a:pt x="59" y="56"/>
                          <a:pt x="59" y="56"/>
                        </a:cubicBezTo>
                        <a:cubicBezTo>
                          <a:pt x="54" y="52"/>
                          <a:pt x="54" y="52"/>
                          <a:pt x="54" y="52"/>
                        </a:cubicBezTo>
                        <a:cubicBezTo>
                          <a:pt x="63" y="52"/>
                          <a:pt x="63" y="52"/>
                          <a:pt x="63" y="52"/>
                        </a:cubicBezTo>
                        <a:cubicBezTo>
                          <a:pt x="63" y="48"/>
                          <a:pt x="63" y="48"/>
                          <a:pt x="63" y="48"/>
                        </a:cubicBezTo>
                        <a:cubicBezTo>
                          <a:pt x="50" y="48"/>
                          <a:pt x="50" y="48"/>
                          <a:pt x="50" y="48"/>
                        </a:cubicBezTo>
                        <a:cubicBezTo>
                          <a:pt x="49" y="46"/>
                          <a:pt x="49" y="46"/>
                          <a:pt x="49" y="46"/>
                        </a:cubicBezTo>
                        <a:cubicBezTo>
                          <a:pt x="52" y="46"/>
                          <a:pt x="52" y="46"/>
                          <a:pt x="52" y="46"/>
                        </a:cubicBezTo>
                        <a:cubicBezTo>
                          <a:pt x="52" y="42"/>
                          <a:pt x="52" y="42"/>
                          <a:pt x="52" y="42"/>
                        </a:cubicBezTo>
                        <a:cubicBezTo>
                          <a:pt x="45" y="42"/>
                          <a:pt x="45" y="42"/>
                          <a:pt x="45" y="42"/>
                        </a:cubicBezTo>
                        <a:cubicBezTo>
                          <a:pt x="42" y="40"/>
                          <a:pt x="42" y="40"/>
                          <a:pt x="42" y="40"/>
                        </a:cubicBezTo>
                        <a:cubicBezTo>
                          <a:pt x="43" y="38"/>
                          <a:pt x="44" y="37"/>
                          <a:pt x="44" y="36"/>
                        </a:cubicBezTo>
                        <a:cubicBezTo>
                          <a:pt x="48" y="36"/>
                          <a:pt x="48" y="36"/>
                          <a:pt x="48" y="36"/>
                        </a:cubicBezTo>
                        <a:cubicBezTo>
                          <a:pt x="53" y="40"/>
                          <a:pt x="53" y="40"/>
                          <a:pt x="53" y="40"/>
                        </a:cubicBezTo>
                        <a:cubicBezTo>
                          <a:pt x="55" y="38"/>
                          <a:pt x="55" y="38"/>
                          <a:pt x="55" y="38"/>
                        </a:cubicBezTo>
                        <a:cubicBezTo>
                          <a:pt x="53" y="36"/>
                          <a:pt x="53" y="36"/>
                          <a:pt x="53" y="36"/>
                        </a:cubicBezTo>
                        <a:cubicBezTo>
                          <a:pt x="55" y="36"/>
                          <a:pt x="55" y="36"/>
                          <a:pt x="55" y="36"/>
                        </a:cubicBezTo>
                        <a:cubicBezTo>
                          <a:pt x="64" y="44"/>
                          <a:pt x="64" y="44"/>
                          <a:pt x="64" y="44"/>
                        </a:cubicBezTo>
                        <a:cubicBezTo>
                          <a:pt x="67" y="42"/>
                          <a:pt x="67" y="42"/>
                          <a:pt x="67" y="42"/>
                        </a:cubicBezTo>
                        <a:cubicBezTo>
                          <a:pt x="61" y="36"/>
                          <a:pt x="61" y="36"/>
                          <a:pt x="61" y="36"/>
                        </a:cubicBezTo>
                        <a:cubicBezTo>
                          <a:pt x="68" y="36"/>
                          <a:pt x="68" y="36"/>
                          <a:pt x="68" y="36"/>
                        </a:cubicBezTo>
                        <a:lnTo>
                          <a:pt x="68" y="32"/>
                        </a:lnTo>
                        <a:close/>
                      </a:path>
                    </a:pathLst>
                  </a:custGeom>
                  <a:grpFill/>
                  <a:ln>
                    <a:noFill/>
                  </a:ln>
                </p:spPr>
                <p:txBody>
                  <a:bodyPr anchor="ctr"/>
                  <a:lstStyle/>
                  <a:p>
                    <a:pPr algn="ctr"/>
                    <a:endParaRPr>
                      <a:ea typeface="微软雅黑" panose="020b0503020204020204" pitchFamily="34" charset="-122"/>
                    </a:endParaRPr>
                  </a:p>
                </p:txBody>
              </p:sp>
              <p:sp>
                <p:nvSpPr>
                  <p:cNvPr id="85" name="Freeform: Shape 134"/>
                  <p:cNvSpPr/>
                  <p:nvPr/>
                </p:nvSpPr>
                <p:spPr bwMode="auto">
                  <a:xfrm>
                    <a:off x="2582838" y="2159700"/>
                    <a:ext cx="344341" cy="401935"/>
                  </a:xfrm>
                  <a:custGeom>
                    <a:gdLst>
                      <a:gd name="T0" fmla="*/ 73 w 78"/>
                      <a:gd name="T1" fmla="*/ 84 h 91"/>
                      <a:gd name="T2" fmla="*/ 78 w 78"/>
                      <a:gd name="T3" fmla="*/ 16 h 91"/>
                      <a:gd name="T4" fmla="*/ 66 w 78"/>
                      <a:gd name="T5" fmla="*/ 12 h 91"/>
                      <a:gd name="T6" fmla="*/ 77 w 78"/>
                      <a:gd name="T7" fmla="*/ 1 h 91"/>
                      <a:gd name="T8" fmla="*/ 65 w 78"/>
                      <a:gd name="T9" fmla="*/ 7 h 91"/>
                      <a:gd name="T10" fmla="*/ 71 w 78"/>
                      <a:gd name="T11" fmla="*/ 23 h 91"/>
                      <a:gd name="T12" fmla="*/ 65 w 78"/>
                      <a:gd name="T13" fmla="*/ 63 h 91"/>
                      <a:gd name="T14" fmla="*/ 70 w 78"/>
                      <a:gd name="T15" fmla="*/ 74 h 91"/>
                      <a:gd name="T16" fmla="*/ 65 w 78"/>
                      <a:gd name="T17" fmla="*/ 91 h 91"/>
                      <a:gd name="T18" fmla="*/ 65 w 78"/>
                      <a:gd name="T19" fmla="*/ 7 h 91"/>
                      <a:gd name="T20" fmla="*/ 60 w 78"/>
                      <a:gd name="T21" fmla="*/ 8 h 91"/>
                      <a:gd name="T22" fmla="*/ 50 w 78"/>
                      <a:gd name="T23" fmla="*/ 4 h 91"/>
                      <a:gd name="T24" fmla="*/ 53 w 78"/>
                      <a:gd name="T25" fmla="*/ 12 h 91"/>
                      <a:gd name="T26" fmla="*/ 50 w 78"/>
                      <a:gd name="T27" fmla="*/ 16 h 91"/>
                      <a:gd name="T28" fmla="*/ 65 w 78"/>
                      <a:gd name="T29" fmla="*/ 23 h 91"/>
                      <a:gd name="T30" fmla="*/ 50 w 78"/>
                      <a:gd name="T31" fmla="*/ 84 h 91"/>
                      <a:gd name="T32" fmla="*/ 63 w 78"/>
                      <a:gd name="T33" fmla="*/ 91 h 91"/>
                      <a:gd name="T34" fmla="*/ 65 w 78"/>
                      <a:gd name="T35" fmla="*/ 78 h 91"/>
                      <a:gd name="T36" fmla="*/ 61 w 78"/>
                      <a:gd name="T37" fmla="*/ 74 h 91"/>
                      <a:gd name="T38" fmla="*/ 65 w 78"/>
                      <a:gd name="T39" fmla="*/ 69 h 91"/>
                      <a:gd name="T40" fmla="*/ 65 w 78"/>
                      <a:gd name="T41" fmla="*/ 63 h 91"/>
                      <a:gd name="T42" fmla="*/ 50 w 78"/>
                      <a:gd name="T43" fmla="*/ 69 h 91"/>
                      <a:gd name="T44" fmla="*/ 55 w 78"/>
                      <a:gd name="T45" fmla="*/ 74 h 91"/>
                      <a:gd name="T46" fmla="*/ 50 w 78"/>
                      <a:gd name="T47" fmla="*/ 78 h 91"/>
                      <a:gd name="T48" fmla="*/ 50 w 78"/>
                      <a:gd name="T49" fmla="*/ 84 h 91"/>
                      <a:gd name="T50" fmla="*/ 46 w 78"/>
                      <a:gd name="T51" fmla="*/ 0 h 91"/>
                      <a:gd name="T52" fmla="*/ 43 w 78"/>
                      <a:gd name="T53" fmla="*/ 4 h 91"/>
                      <a:gd name="T54" fmla="*/ 50 w 78"/>
                      <a:gd name="T55" fmla="*/ 4 h 91"/>
                      <a:gd name="T56" fmla="*/ 39 w 78"/>
                      <a:gd name="T57" fmla="*/ 16 h 91"/>
                      <a:gd name="T58" fmla="*/ 50 w 78"/>
                      <a:gd name="T59" fmla="*/ 23 h 91"/>
                      <a:gd name="T60" fmla="*/ 39 w 78"/>
                      <a:gd name="T61" fmla="*/ 84 h 91"/>
                      <a:gd name="T62" fmla="*/ 50 w 78"/>
                      <a:gd name="T63" fmla="*/ 78 h 91"/>
                      <a:gd name="T64" fmla="*/ 50 w 78"/>
                      <a:gd name="T65" fmla="*/ 69 h 91"/>
                      <a:gd name="T66" fmla="*/ 39 w 78"/>
                      <a:gd name="T67" fmla="*/ 63 h 91"/>
                      <a:gd name="T68" fmla="*/ 39 w 78"/>
                      <a:gd name="T69" fmla="*/ 16 h 91"/>
                      <a:gd name="T70" fmla="*/ 0 w 78"/>
                      <a:gd name="T71" fmla="*/ 84 h 91"/>
                      <a:gd name="T72" fmla="*/ 6 w 78"/>
                      <a:gd name="T73" fmla="*/ 91 h 91"/>
                      <a:gd name="T74" fmla="*/ 16 w 78"/>
                      <a:gd name="T75" fmla="*/ 84 h 91"/>
                      <a:gd name="T76" fmla="*/ 39 w 78"/>
                      <a:gd name="T77" fmla="*/ 63 h 91"/>
                      <a:gd name="T78" fmla="*/ 7 w 78"/>
                      <a:gd name="T79" fmla="*/ 23 h 91"/>
                      <a:gd name="T80" fmla="*/ 39 w 78"/>
                      <a:gd name="T81" fmla="*/ 23 h 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91">
                        <a:moveTo>
                          <a:pt x="73" y="91"/>
                        </a:moveTo>
                        <a:cubicBezTo>
                          <a:pt x="73" y="84"/>
                          <a:pt x="73" y="84"/>
                          <a:pt x="73" y="84"/>
                        </a:cubicBezTo>
                        <a:cubicBezTo>
                          <a:pt x="78" y="84"/>
                          <a:pt x="78" y="84"/>
                          <a:pt x="78" y="84"/>
                        </a:cubicBezTo>
                        <a:cubicBezTo>
                          <a:pt x="78" y="16"/>
                          <a:pt x="78" y="16"/>
                          <a:pt x="78" y="16"/>
                        </a:cubicBezTo>
                        <a:cubicBezTo>
                          <a:pt x="67" y="16"/>
                          <a:pt x="67" y="16"/>
                          <a:pt x="67" y="16"/>
                        </a:cubicBezTo>
                        <a:cubicBezTo>
                          <a:pt x="67" y="15"/>
                          <a:pt x="67" y="13"/>
                          <a:pt x="66" y="12"/>
                        </a:cubicBezTo>
                        <a:cubicBezTo>
                          <a:pt x="77" y="4"/>
                          <a:pt x="77" y="4"/>
                          <a:pt x="77" y="4"/>
                        </a:cubicBezTo>
                        <a:cubicBezTo>
                          <a:pt x="78" y="3"/>
                          <a:pt x="78" y="2"/>
                          <a:pt x="77" y="1"/>
                        </a:cubicBezTo>
                        <a:cubicBezTo>
                          <a:pt x="76" y="0"/>
                          <a:pt x="75" y="0"/>
                          <a:pt x="74" y="0"/>
                        </a:cubicBezTo>
                        <a:cubicBezTo>
                          <a:pt x="65" y="7"/>
                          <a:pt x="65" y="7"/>
                          <a:pt x="65" y="7"/>
                        </a:cubicBezTo>
                        <a:cubicBezTo>
                          <a:pt x="65" y="23"/>
                          <a:pt x="65" y="23"/>
                          <a:pt x="65" y="23"/>
                        </a:cubicBezTo>
                        <a:cubicBezTo>
                          <a:pt x="71" y="23"/>
                          <a:pt x="71" y="23"/>
                          <a:pt x="71" y="23"/>
                        </a:cubicBezTo>
                        <a:cubicBezTo>
                          <a:pt x="71" y="63"/>
                          <a:pt x="71" y="63"/>
                          <a:pt x="71" y="63"/>
                        </a:cubicBezTo>
                        <a:cubicBezTo>
                          <a:pt x="65" y="63"/>
                          <a:pt x="65" y="63"/>
                          <a:pt x="65" y="63"/>
                        </a:cubicBezTo>
                        <a:cubicBezTo>
                          <a:pt x="65" y="69"/>
                          <a:pt x="65" y="69"/>
                          <a:pt x="65" y="69"/>
                        </a:cubicBezTo>
                        <a:cubicBezTo>
                          <a:pt x="68" y="69"/>
                          <a:pt x="70" y="71"/>
                          <a:pt x="70" y="74"/>
                        </a:cubicBezTo>
                        <a:cubicBezTo>
                          <a:pt x="70" y="76"/>
                          <a:pt x="68" y="78"/>
                          <a:pt x="65" y="78"/>
                        </a:cubicBezTo>
                        <a:cubicBezTo>
                          <a:pt x="65" y="91"/>
                          <a:pt x="65" y="91"/>
                          <a:pt x="65" y="91"/>
                        </a:cubicBezTo>
                        <a:lnTo>
                          <a:pt x="73" y="91"/>
                        </a:lnTo>
                        <a:close/>
                        <a:moveTo>
                          <a:pt x="65" y="7"/>
                        </a:moveTo>
                        <a:cubicBezTo>
                          <a:pt x="63" y="9"/>
                          <a:pt x="63" y="9"/>
                          <a:pt x="63" y="9"/>
                        </a:cubicBezTo>
                        <a:cubicBezTo>
                          <a:pt x="62" y="9"/>
                          <a:pt x="61" y="8"/>
                          <a:pt x="60" y="8"/>
                        </a:cubicBezTo>
                        <a:cubicBezTo>
                          <a:pt x="59" y="8"/>
                          <a:pt x="58" y="9"/>
                          <a:pt x="57" y="9"/>
                        </a:cubicBezTo>
                        <a:cubicBezTo>
                          <a:pt x="50" y="4"/>
                          <a:pt x="50" y="4"/>
                          <a:pt x="50" y="4"/>
                        </a:cubicBezTo>
                        <a:cubicBezTo>
                          <a:pt x="50" y="10"/>
                          <a:pt x="50" y="10"/>
                          <a:pt x="50" y="10"/>
                        </a:cubicBezTo>
                        <a:cubicBezTo>
                          <a:pt x="53" y="12"/>
                          <a:pt x="53" y="12"/>
                          <a:pt x="53" y="12"/>
                        </a:cubicBezTo>
                        <a:cubicBezTo>
                          <a:pt x="52" y="13"/>
                          <a:pt x="52" y="15"/>
                          <a:pt x="52" y="16"/>
                        </a:cubicBezTo>
                        <a:cubicBezTo>
                          <a:pt x="50" y="16"/>
                          <a:pt x="50" y="16"/>
                          <a:pt x="50" y="16"/>
                        </a:cubicBezTo>
                        <a:cubicBezTo>
                          <a:pt x="50" y="23"/>
                          <a:pt x="50" y="23"/>
                          <a:pt x="50" y="23"/>
                        </a:cubicBezTo>
                        <a:cubicBezTo>
                          <a:pt x="65" y="23"/>
                          <a:pt x="65" y="23"/>
                          <a:pt x="65" y="23"/>
                        </a:cubicBezTo>
                        <a:cubicBezTo>
                          <a:pt x="65" y="7"/>
                          <a:pt x="65" y="7"/>
                          <a:pt x="65" y="7"/>
                        </a:cubicBezTo>
                        <a:close/>
                        <a:moveTo>
                          <a:pt x="50" y="84"/>
                        </a:moveTo>
                        <a:cubicBezTo>
                          <a:pt x="63" y="84"/>
                          <a:pt x="63" y="84"/>
                          <a:pt x="63" y="84"/>
                        </a:cubicBezTo>
                        <a:cubicBezTo>
                          <a:pt x="63" y="91"/>
                          <a:pt x="63" y="91"/>
                          <a:pt x="63" y="91"/>
                        </a:cubicBezTo>
                        <a:cubicBezTo>
                          <a:pt x="65" y="91"/>
                          <a:pt x="65" y="91"/>
                          <a:pt x="65" y="91"/>
                        </a:cubicBezTo>
                        <a:cubicBezTo>
                          <a:pt x="65" y="78"/>
                          <a:pt x="65" y="78"/>
                          <a:pt x="65" y="78"/>
                        </a:cubicBezTo>
                        <a:cubicBezTo>
                          <a:pt x="65" y="78"/>
                          <a:pt x="65" y="78"/>
                          <a:pt x="65" y="78"/>
                        </a:cubicBezTo>
                        <a:cubicBezTo>
                          <a:pt x="63" y="78"/>
                          <a:pt x="61" y="76"/>
                          <a:pt x="61" y="74"/>
                        </a:cubicBezTo>
                        <a:cubicBezTo>
                          <a:pt x="61" y="74"/>
                          <a:pt x="61" y="74"/>
                          <a:pt x="61" y="74"/>
                        </a:cubicBezTo>
                        <a:cubicBezTo>
                          <a:pt x="61" y="71"/>
                          <a:pt x="63" y="69"/>
                          <a:pt x="65" y="69"/>
                        </a:cubicBezTo>
                        <a:cubicBezTo>
                          <a:pt x="65" y="69"/>
                          <a:pt x="65" y="69"/>
                          <a:pt x="65" y="69"/>
                        </a:cubicBezTo>
                        <a:cubicBezTo>
                          <a:pt x="65" y="63"/>
                          <a:pt x="65" y="63"/>
                          <a:pt x="65" y="63"/>
                        </a:cubicBezTo>
                        <a:cubicBezTo>
                          <a:pt x="50" y="63"/>
                          <a:pt x="50" y="63"/>
                          <a:pt x="50" y="63"/>
                        </a:cubicBezTo>
                        <a:cubicBezTo>
                          <a:pt x="50" y="69"/>
                          <a:pt x="50" y="69"/>
                          <a:pt x="50" y="69"/>
                        </a:cubicBezTo>
                        <a:cubicBezTo>
                          <a:pt x="50" y="69"/>
                          <a:pt x="50" y="69"/>
                          <a:pt x="50" y="69"/>
                        </a:cubicBezTo>
                        <a:cubicBezTo>
                          <a:pt x="53" y="69"/>
                          <a:pt x="55" y="71"/>
                          <a:pt x="55" y="74"/>
                        </a:cubicBezTo>
                        <a:cubicBezTo>
                          <a:pt x="55" y="76"/>
                          <a:pt x="53" y="78"/>
                          <a:pt x="50" y="78"/>
                        </a:cubicBezTo>
                        <a:cubicBezTo>
                          <a:pt x="50" y="78"/>
                          <a:pt x="50" y="78"/>
                          <a:pt x="50" y="78"/>
                        </a:cubicBezTo>
                        <a:cubicBezTo>
                          <a:pt x="50" y="78"/>
                          <a:pt x="50" y="78"/>
                          <a:pt x="50" y="78"/>
                        </a:cubicBezTo>
                        <a:lnTo>
                          <a:pt x="50" y="84"/>
                        </a:lnTo>
                        <a:close/>
                        <a:moveTo>
                          <a:pt x="50" y="4"/>
                        </a:moveTo>
                        <a:cubicBezTo>
                          <a:pt x="46" y="0"/>
                          <a:pt x="46" y="0"/>
                          <a:pt x="46" y="0"/>
                        </a:cubicBezTo>
                        <a:cubicBezTo>
                          <a:pt x="45" y="0"/>
                          <a:pt x="43" y="0"/>
                          <a:pt x="42" y="1"/>
                        </a:cubicBezTo>
                        <a:cubicBezTo>
                          <a:pt x="42" y="2"/>
                          <a:pt x="42" y="3"/>
                          <a:pt x="43" y="4"/>
                        </a:cubicBezTo>
                        <a:cubicBezTo>
                          <a:pt x="50" y="10"/>
                          <a:pt x="50" y="10"/>
                          <a:pt x="50" y="10"/>
                        </a:cubicBezTo>
                        <a:cubicBezTo>
                          <a:pt x="50" y="4"/>
                          <a:pt x="50" y="4"/>
                          <a:pt x="50" y="4"/>
                        </a:cubicBezTo>
                        <a:close/>
                        <a:moveTo>
                          <a:pt x="50" y="16"/>
                        </a:moveTo>
                        <a:cubicBezTo>
                          <a:pt x="39" y="16"/>
                          <a:pt x="39" y="16"/>
                          <a:pt x="39" y="16"/>
                        </a:cubicBezTo>
                        <a:cubicBezTo>
                          <a:pt x="39" y="23"/>
                          <a:pt x="39" y="23"/>
                          <a:pt x="39" y="23"/>
                        </a:cubicBezTo>
                        <a:cubicBezTo>
                          <a:pt x="50" y="23"/>
                          <a:pt x="50" y="23"/>
                          <a:pt x="50" y="23"/>
                        </a:cubicBezTo>
                        <a:cubicBezTo>
                          <a:pt x="50" y="16"/>
                          <a:pt x="50" y="16"/>
                          <a:pt x="50" y="16"/>
                        </a:cubicBezTo>
                        <a:close/>
                        <a:moveTo>
                          <a:pt x="39" y="84"/>
                        </a:moveTo>
                        <a:cubicBezTo>
                          <a:pt x="50" y="84"/>
                          <a:pt x="50" y="84"/>
                          <a:pt x="50" y="84"/>
                        </a:cubicBezTo>
                        <a:cubicBezTo>
                          <a:pt x="50" y="78"/>
                          <a:pt x="50" y="78"/>
                          <a:pt x="50" y="78"/>
                        </a:cubicBezTo>
                        <a:cubicBezTo>
                          <a:pt x="48" y="78"/>
                          <a:pt x="46" y="76"/>
                          <a:pt x="46" y="74"/>
                        </a:cubicBezTo>
                        <a:cubicBezTo>
                          <a:pt x="46" y="71"/>
                          <a:pt x="48" y="69"/>
                          <a:pt x="50" y="69"/>
                        </a:cubicBezTo>
                        <a:cubicBezTo>
                          <a:pt x="50" y="63"/>
                          <a:pt x="50" y="63"/>
                          <a:pt x="50" y="63"/>
                        </a:cubicBezTo>
                        <a:cubicBezTo>
                          <a:pt x="39" y="63"/>
                          <a:pt x="39" y="63"/>
                          <a:pt x="39" y="63"/>
                        </a:cubicBezTo>
                        <a:lnTo>
                          <a:pt x="39" y="84"/>
                        </a:lnTo>
                        <a:close/>
                        <a:moveTo>
                          <a:pt x="39" y="16"/>
                        </a:moveTo>
                        <a:cubicBezTo>
                          <a:pt x="0" y="16"/>
                          <a:pt x="0" y="16"/>
                          <a:pt x="0" y="16"/>
                        </a:cubicBezTo>
                        <a:cubicBezTo>
                          <a:pt x="0" y="84"/>
                          <a:pt x="0" y="84"/>
                          <a:pt x="0" y="84"/>
                        </a:cubicBezTo>
                        <a:cubicBezTo>
                          <a:pt x="6" y="84"/>
                          <a:pt x="6" y="84"/>
                          <a:pt x="6" y="84"/>
                        </a:cubicBezTo>
                        <a:cubicBezTo>
                          <a:pt x="6" y="91"/>
                          <a:pt x="6" y="91"/>
                          <a:pt x="6" y="91"/>
                        </a:cubicBezTo>
                        <a:cubicBezTo>
                          <a:pt x="16" y="91"/>
                          <a:pt x="16" y="91"/>
                          <a:pt x="16" y="91"/>
                        </a:cubicBezTo>
                        <a:cubicBezTo>
                          <a:pt x="16" y="84"/>
                          <a:pt x="16" y="84"/>
                          <a:pt x="16" y="84"/>
                        </a:cubicBezTo>
                        <a:cubicBezTo>
                          <a:pt x="39" y="84"/>
                          <a:pt x="39" y="84"/>
                          <a:pt x="39" y="84"/>
                        </a:cubicBezTo>
                        <a:cubicBezTo>
                          <a:pt x="39" y="63"/>
                          <a:pt x="39" y="63"/>
                          <a:pt x="39" y="63"/>
                        </a:cubicBezTo>
                        <a:cubicBezTo>
                          <a:pt x="7" y="63"/>
                          <a:pt x="7" y="63"/>
                          <a:pt x="7" y="63"/>
                        </a:cubicBezTo>
                        <a:cubicBezTo>
                          <a:pt x="7" y="23"/>
                          <a:pt x="7" y="23"/>
                          <a:pt x="7" y="23"/>
                        </a:cubicBezTo>
                        <a:cubicBezTo>
                          <a:pt x="7" y="23"/>
                          <a:pt x="7" y="23"/>
                          <a:pt x="7" y="23"/>
                        </a:cubicBezTo>
                        <a:cubicBezTo>
                          <a:pt x="39" y="23"/>
                          <a:pt x="39" y="23"/>
                          <a:pt x="39" y="23"/>
                        </a:cubicBezTo>
                        <a:lnTo>
                          <a:pt x="39" y="16"/>
                        </a:lnTo>
                        <a:close/>
                      </a:path>
                    </a:pathLst>
                  </a:custGeom>
                  <a:grpFill/>
                  <a:ln>
                    <a:noFill/>
                  </a:ln>
                </p:spPr>
                <p:txBody>
                  <a:bodyPr anchor="ctr"/>
                  <a:lstStyle/>
                  <a:p>
                    <a:pPr algn="ctr"/>
                    <a:endParaRPr>
                      <a:ea typeface="微软雅黑" panose="020b0503020204020204" pitchFamily="34" charset="-122"/>
                    </a:endParaRPr>
                  </a:p>
                </p:txBody>
              </p:sp>
              <p:sp>
                <p:nvSpPr>
                  <p:cNvPr id="86" name="Freeform: Shape 135"/>
                  <p:cNvSpPr/>
                  <p:nvPr/>
                </p:nvSpPr>
                <p:spPr bwMode="auto">
                  <a:xfrm>
                    <a:off x="6110800" y="1687916"/>
                    <a:ext cx="208320" cy="122541"/>
                  </a:xfrm>
                  <a:custGeom>
                    <a:gdLst>
                      <a:gd name="T0" fmla="*/ 170 w 170"/>
                      <a:gd name="T1" fmla="*/ 0 h 100"/>
                      <a:gd name="T2" fmla="*/ 11 w 170"/>
                      <a:gd name="T3" fmla="*/ 0 h 100"/>
                      <a:gd name="T4" fmla="*/ 11 w 170"/>
                      <a:gd name="T5" fmla="*/ 28 h 100"/>
                      <a:gd name="T6" fmla="*/ 0 w 170"/>
                      <a:gd name="T7" fmla="*/ 28 h 100"/>
                      <a:gd name="T8" fmla="*/ 0 w 170"/>
                      <a:gd name="T9" fmla="*/ 72 h 100"/>
                      <a:gd name="T10" fmla="*/ 11 w 170"/>
                      <a:gd name="T11" fmla="*/ 72 h 100"/>
                      <a:gd name="T12" fmla="*/ 11 w 170"/>
                      <a:gd name="T13" fmla="*/ 100 h 100"/>
                      <a:gd name="T14" fmla="*/ 170 w 170"/>
                      <a:gd name="T15" fmla="*/ 100 h 100"/>
                      <a:gd name="T16" fmla="*/ 170 w 170"/>
                      <a:gd name="T17" fmla="*/ 0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100">
                        <a:moveTo>
                          <a:pt x="170" y="0"/>
                        </a:moveTo>
                        <a:lnTo>
                          <a:pt x="11" y="0"/>
                        </a:lnTo>
                        <a:lnTo>
                          <a:pt x="11" y="28"/>
                        </a:lnTo>
                        <a:lnTo>
                          <a:pt x="0" y="28"/>
                        </a:lnTo>
                        <a:lnTo>
                          <a:pt x="0" y="72"/>
                        </a:lnTo>
                        <a:lnTo>
                          <a:pt x="11" y="72"/>
                        </a:lnTo>
                        <a:lnTo>
                          <a:pt x="11" y="100"/>
                        </a:lnTo>
                        <a:lnTo>
                          <a:pt x="170" y="100"/>
                        </a:lnTo>
                        <a:lnTo>
                          <a:pt x="170" y="0"/>
                        </a:lnTo>
                        <a:close/>
                      </a:path>
                    </a:pathLst>
                  </a:custGeom>
                  <a:grpFill/>
                  <a:ln>
                    <a:noFill/>
                  </a:ln>
                </p:spPr>
                <p:txBody>
                  <a:bodyPr anchor="ctr"/>
                  <a:lstStyle/>
                  <a:p>
                    <a:pPr algn="ctr"/>
                    <a:endParaRPr>
                      <a:ea typeface="微软雅黑" panose="020b0503020204020204" pitchFamily="34" charset="-122"/>
                    </a:endParaRPr>
                  </a:p>
                </p:txBody>
              </p:sp>
              <p:sp>
                <p:nvSpPr>
                  <p:cNvPr id="87" name="Oval 136"/>
                  <p:cNvSpPr/>
                  <p:nvPr/>
                </p:nvSpPr>
                <p:spPr bwMode="auto">
                  <a:xfrm>
                    <a:off x="5983357" y="1709973"/>
                    <a:ext cx="66172" cy="66172"/>
                  </a:xfrm>
                  <a:prstGeom prst="ellipse">
                    <a:avLst/>
                  </a:prstGeom>
                  <a:grpFill/>
                  <a:ln>
                    <a:noFill/>
                  </a:ln>
                </p:spPr>
                <p:txBody>
                  <a:bodyPr anchor="ctr"/>
                  <a:lstStyle/>
                  <a:p>
                    <a:pPr algn="ctr"/>
                    <a:endParaRPr>
                      <a:ea typeface="微软雅黑" panose="020b0503020204020204" pitchFamily="34" charset="-122"/>
                    </a:endParaRPr>
                  </a:p>
                </p:txBody>
              </p:sp>
              <p:sp>
                <p:nvSpPr>
                  <p:cNvPr id="88" name="Freeform: Shape 137"/>
                  <p:cNvSpPr/>
                  <p:nvPr/>
                </p:nvSpPr>
                <p:spPr bwMode="auto">
                  <a:xfrm>
                    <a:off x="5925763" y="1660957"/>
                    <a:ext cx="176459" cy="330861"/>
                  </a:xfrm>
                  <a:custGeom>
                    <a:gdLst>
                      <a:gd name="T0" fmla="*/ 20 w 40"/>
                      <a:gd name="T1" fmla="*/ 75 h 75"/>
                      <a:gd name="T2" fmla="*/ 40 w 40"/>
                      <a:gd name="T3" fmla="*/ 75 h 75"/>
                      <a:gd name="T4" fmla="*/ 40 w 40"/>
                      <a:gd name="T5" fmla="*/ 26 h 75"/>
                      <a:gd name="T6" fmla="*/ 40 w 40"/>
                      <a:gd name="T7" fmla="*/ 14 h 75"/>
                      <a:gd name="T8" fmla="*/ 40 w 40"/>
                      <a:gd name="T9" fmla="*/ 0 h 75"/>
                      <a:gd name="T10" fmla="*/ 20 w 40"/>
                      <a:gd name="T11" fmla="*/ 0 h 75"/>
                      <a:gd name="T12" fmla="*/ 20 w 40"/>
                      <a:gd name="T13" fmla="*/ 4 h 75"/>
                      <a:gd name="T14" fmla="*/ 35 w 40"/>
                      <a:gd name="T15" fmla="*/ 19 h 75"/>
                      <a:gd name="T16" fmla="*/ 20 w 40"/>
                      <a:gd name="T17" fmla="*/ 33 h 75"/>
                      <a:gd name="T18" fmla="*/ 20 w 40"/>
                      <a:gd name="T19" fmla="*/ 75 h 75"/>
                      <a:gd name="T20" fmla="*/ 0 w 40"/>
                      <a:gd name="T21" fmla="*/ 75 h 75"/>
                      <a:gd name="T22" fmla="*/ 20 w 40"/>
                      <a:gd name="T23" fmla="*/ 75 h 75"/>
                      <a:gd name="T24" fmla="*/ 20 w 40"/>
                      <a:gd name="T25" fmla="*/ 33 h 75"/>
                      <a:gd name="T26" fmla="*/ 20 w 40"/>
                      <a:gd name="T27" fmla="*/ 33 h 75"/>
                      <a:gd name="T28" fmla="*/ 5 w 40"/>
                      <a:gd name="T29" fmla="*/ 19 h 75"/>
                      <a:gd name="T30" fmla="*/ 20 w 40"/>
                      <a:gd name="T31" fmla="*/ 4 h 75"/>
                      <a:gd name="T32" fmla="*/ 20 w 40"/>
                      <a:gd name="T33" fmla="*/ 4 h 75"/>
                      <a:gd name="T34" fmla="*/ 20 w 40"/>
                      <a:gd name="T35" fmla="*/ 4 h 75"/>
                      <a:gd name="T36" fmla="*/ 20 w 40"/>
                      <a:gd name="T37" fmla="*/ 0 h 75"/>
                      <a:gd name="T38" fmla="*/ 0 w 40"/>
                      <a:gd name="T39" fmla="*/ 0 h 75"/>
                      <a:gd name="T40" fmla="*/ 0 w 40"/>
                      <a:gd name="T41" fmla="*/ 75 h 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75">
                        <a:moveTo>
                          <a:pt x="20" y="75"/>
                        </a:moveTo>
                        <a:cubicBezTo>
                          <a:pt x="40" y="75"/>
                          <a:pt x="40" y="75"/>
                          <a:pt x="40" y="75"/>
                        </a:cubicBezTo>
                        <a:cubicBezTo>
                          <a:pt x="40" y="26"/>
                          <a:pt x="40" y="26"/>
                          <a:pt x="40" y="26"/>
                        </a:cubicBezTo>
                        <a:cubicBezTo>
                          <a:pt x="40" y="14"/>
                          <a:pt x="40" y="14"/>
                          <a:pt x="40" y="14"/>
                        </a:cubicBezTo>
                        <a:cubicBezTo>
                          <a:pt x="40" y="0"/>
                          <a:pt x="40" y="0"/>
                          <a:pt x="40" y="0"/>
                        </a:cubicBezTo>
                        <a:cubicBezTo>
                          <a:pt x="20" y="0"/>
                          <a:pt x="20" y="0"/>
                          <a:pt x="20" y="0"/>
                        </a:cubicBezTo>
                        <a:cubicBezTo>
                          <a:pt x="20" y="4"/>
                          <a:pt x="20" y="4"/>
                          <a:pt x="20" y="4"/>
                        </a:cubicBezTo>
                        <a:cubicBezTo>
                          <a:pt x="28" y="4"/>
                          <a:pt x="35" y="10"/>
                          <a:pt x="35" y="19"/>
                        </a:cubicBezTo>
                        <a:cubicBezTo>
                          <a:pt x="35" y="27"/>
                          <a:pt x="28" y="33"/>
                          <a:pt x="20" y="33"/>
                        </a:cubicBezTo>
                        <a:lnTo>
                          <a:pt x="20" y="75"/>
                        </a:lnTo>
                        <a:close/>
                        <a:moveTo>
                          <a:pt x="0" y="75"/>
                        </a:moveTo>
                        <a:cubicBezTo>
                          <a:pt x="20" y="75"/>
                          <a:pt x="20" y="75"/>
                          <a:pt x="20" y="75"/>
                        </a:cubicBezTo>
                        <a:cubicBezTo>
                          <a:pt x="20" y="33"/>
                          <a:pt x="20" y="33"/>
                          <a:pt x="20" y="33"/>
                        </a:cubicBezTo>
                        <a:cubicBezTo>
                          <a:pt x="20" y="33"/>
                          <a:pt x="20" y="33"/>
                          <a:pt x="20" y="33"/>
                        </a:cubicBezTo>
                        <a:cubicBezTo>
                          <a:pt x="12" y="33"/>
                          <a:pt x="5" y="27"/>
                          <a:pt x="5" y="19"/>
                        </a:cubicBezTo>
                        <a:cubicBezTo>
                          <a:pt x="5" y="10"/>
                          <a:pt x="12" y="4"/>
                          <a:pt x="20" y="4"/>
                        </a:cubicBezTo>
                        <a:cubicBezTo>
                          <a:pt x="20" y="4"/>
                          <a:pt x="20" y="4"/>
                          <a:pt x="20" y="4"/>
                        </a:cubicBezTo>
                        <a:cubicBezTo>
                          <a:pt x="20" y="4"/>
                          <a:pt x="20" y="4"/>
                          <a:pt x="20" y="4"/>
                        </a:cubicBezTo>
                        <a:cubicBezTo>
                          <a:pt x="20" y="0"/>
                          <a:pt x="20" y="0"/>
                          <a:pt x="20" y="0"/>
                        </a:cubicBezTo>
                        <a:cubicBezTo>
                          <a:pt x="0" y="0"/>
                          <a:pt x="0" y="0"/>
                          <a:pt x="0" y="0"/>
                        </a:cubicBezTo>
                        <a:lnTo>
                          <a:pt x="0" y="75"/>
                        </a:lnTo>
                        <a:close/>
                      </a:path>
                    </a:pathLst>
                  </a:custGeom>
                  <a:grpFill/>
                  <a:ln>
                    <a:noFill/>
                  </a:ln>
                </p:spPr>
                <p:txBody>
                  <a:bodyPr anchor="ctr"/>
                  <a:lstStyle/>
                  <a:p>
                    <a:pPr algn="ctr"/>
                    <a:endParaRPr>
                      <a:ea typeface="微软雅黑" panose="020b0503020204020204" pitchFamily="34" charset="-122"/>
                    </a:endParaRPr>
                  </a:p>
                </p:txBody>
              </p:sp>
              <p:sp>
                <p:nvSpPr>
                  <p:cNvPr id="89" name="Freeform: Shape 138"/>
                  <p:cNvSpPr/>
                  <p:nvPr/>
                </p:nvSpPr>
                <p:spPr bwMode="auto">
                  <a:xfrm>
                    <a:off x="5360848" y="4169377"/>
                    <a:ext cx="202193" cy="203419"/>
                  </a:xfrm>
                  <a:custGeom>
                    <a:gdLst>
                      <a:gd name="T0" fmla="*/ 41 w 46"/>
                      <a:gd name="T1" fmla="*/ 32 h 46"/>
                      <a:gd name="T2" fmla="*/ 43 w 46"/>
                      <a:gd name="T3" fmla="*/ 34 h 46"/>
                      <a:gd name="T4" fmla="*/ 38 w 46"/>
                      <a:gd name="T5" fmla="*/ 41 h 46"/>
                      <a:gd name="T6" fmla="*/ 35 w 46"/>
                      <a:gd name="T7" fmla="*/ 38 h 46"/>
                      <a:gd name="T8" fmla="*/ 29 w 46"/>
                      <a:gd name="T9" fmla="*/ 42 h 46"/>
                      <a:gd name="T10" fmla="*/ 29 w 46"/>
                      <a:gd name="T11" fmla="*/ 45 h 46"/>
                      <a:gd name="T12" fmla="*/ 23 w 46"/>
                      <a:gd name="T13" fmla="*/ 45 h 46"/>
                      <a:gd name="T14" fmla="*/ 23 w 46"/>
                      <a:gd name="T15" fmla="*/ 36 h 46"/>
                      <a:gd name="T16" fmla="*/ 33 w 46"/>
                      <a:gd name="T17" fmla="*/ 31 h 46"/>
                      <a:gd name="T18" fmla="*/ 32 w 46"/>
                      <a:gd name="T19" fmla="*/ 13 h 46"/>
                      <a:gd name="T20" fmla="*/ 32 w 46"/>
                      <a:gd name="T21" fmla="*/ 13 h 46"/>
                      <a:gd name="T22" fmla="*/ 27 w 46"/>
                      <a:gd name="T23" fmla="*/ 10 h 46"/>
                      <a:gd name="T24" fmla="*/ 23 w 46"/>
                      <a:gd name="T25" fmla="*/ 10 h 46"/>
                      <a:gd name="T26" fmla="*/ 23 w 46"/>
                      <a:gd name="T27" fmla="*/ 0 h 46"/>
                      <a:gd name="T28" fmla="*/ 26 w 46"/>
                      <a:gd name="T29" fmla="*/ 0 h 46"/>
                      <a:gd name="T30" fmla="*/ 26 w 46"/>
                      <a:gd name="T31" fmla="*/ 3 h 46"/>
                      <a:gd name="T32" fmla="*/ 32 w 46"/>
                      <a:gd name="T33" fmla="*/ 5 h 46"/>
                      <a:gd name="T34" fmla="*/ 35 w 46"/>
                      <a:gd name="T35" fmla="*/ 3 h 46"/>
                      <a:gd name="T36" fmla="*/ 41 w 46"/>
                      <a:gd name="T37" fmla="*/ 8 h 46"/>
                      <a:gd name="T38" fmla="*/ 39 w 46"/>
                      <a:gd name="T39" fmla="*/ 11 h 46"/>
                      <a:gd name="T40" fmla="*/ 42 w 46"/>
                      <a:gd name="T41" fmla="*/ 17 h 46"/>
                      <a:gd name="T42" fmla="*/ 45 w 46"/>
                      <a:gd name="T43" fmla="*/ 17 h 46"/>
                      <a:gd name="T44" fmla="*/ 46 w 46"/>
                      <a:gd name="T45" fmla="*/ 25 h 46"/>
                      <a:gd name="T46" fmla="*/ 43 w 46"/>
                      <a:gd name="T47" fmla="*/ 25 h 46"/>
                      <a:gd name="T48" fmla="*/ 41 w 46"/>
                      <a:gd name="T49" fmla="*/ 32 h 46"/>
                      <a:gd name="T50" fmla="*/ 23 w 46"/>
                      <a:gd name="T51" fmla="*/ 45 h 46"/>
                      <a:gd name="T52" fmla="*/ 21 w 46"/>
                      <a:gd name="T53" fmla="*/ 46 h 46"/>
                      <a:gd name="T54" fmla="*/ 21 w 46"/>
                      <a:gd name="T55" fmla="*/ 42 h 46"/>
                      <a:gd name="T56" fmla="*/ 14 w 46"/>
                      <a:gd name="T57" fmla="*/ 40 h 46"/>
                      <a:gd name="T58" fmla="*/ 12 w 46"/>
                      <a:gd name="T59" fmla="*/ 43 h 46"/>
                      <a:gd name="T60" fmla="*/ 6 w 46"/>
                      <a:gd name="T61" fmla="*/ 37 h 46"/>
                      <a:gd name="T62" fmla="*/ 8 w 46"/>
                      <a:gd name="T63" fmla="*/ 35 h 46"/>
                      <a:gd name="T64" fmla="*/ 5 w 46"/>
                      <a:gd name="T65" fmla="*/ 29 h 46"/>
                      <a:gd name="T66" fmla="*/ 1 w 46"/>
                      <a:gd name="T67" fmla="*/ 29 h 46"/>
                      <a:gd name="T68" fmla="*/ 0 w 46"/>
                      <a:gd name="T69" fmla="*/ 21 h 46"/>
                      <a:gd name="T70" fmla="*/ 4 w 46"/>
                      <a:gd name="T71" fmla="*/ 20 h 46"/>
                      <a:gd name="T72" fmla="*/ 6 w 46"/>
                      <a:gd name="T73" fmla="*/ 14 h 46"/>
                      <a:gd name="T74" fmla="*/ 3 w 46"/>
                      <a:gd name="T75" fmla="*/ 12 h 46"/>
                      <a:gd name="T76" fmla="*/ 9 w 46"/>
                      <a:gd name="T77" fmla="*/ 5 h 46"/>
                      <a:gd name="T78" fmla="*/ 11 w 46"/>
                      <a:gd name="T79" fmla="*/ 7 h 46"/>
                      <a:gd name="T80" fmla="*/ 17 w 46"/>
                      <a:gd name="T81" fmla="*/ 4 h 46"/>
                      <a:gd name="T82" fmla="*/ 17 w 46"/>
                      <a:gd name="T83" fmla="*/ 1 h 46"/>
                      <a:gd name="T84" fmla="*/ 23 w 46"/>
                      <a:gd name="T85" fmla="*/ 0 h 46"/>
                      <a:gd name="T86" fmla="*/ 23 w 46"/>
                      <a:gd name="T87" fmla="*/ 10 h 46"/>
                      <a:gd name="T88" fmla="*/ 13 w 46"/>
                      <a:gd name="T89" fmla="*/ 14 h 46"/>
                      <a:gd name="T90" fmla="*/ 15 w 46"/>
                      <a:gd name="T91" fmla="*/ 33 h 46"/>
                      <a:gd name="T92" fmla="*/ 19 w 46"/>
                      <a:gd name="T93" fmla="*/ 35 h 46"/>
                      <a:gd name="T94" fmla="*/ 23 w 46"/>
                      <a:gd name="T95" fmla="*/ 36 h 46"/>
                      <a:gd name="T96" fmla="*/ 23 w 46"/>
                      <a:gd name="T97" fmla="*/ 45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 h="46">
                        <a:moveTo>
                          <a:pt x="41" y="32"/>
                        </a:moveTo>
                        <a:cubicBezTo>
                          <a:pt x="43" y="34"/>
                          <a:pt x="43" y="34"/>
                          <a:pt x="43" y="34"/>
                        </a:cubicBezTo>
                        <a:cubicBezTo>
                          <a:pt x="38" y="41"/>
                          <a:pt x="38" y="41"/>
                          <a:pt x="38" y="41"/>
                        </a:cubicBezTo>
                        <a:cubicBezTo>
                          <a:pt x="35" y="38"/>
                          <a:pt x="35" y="38"/>
                          <a:pt x="35" y="38"/>
                        </a:cubicBezTo>
                        <a:cubicBezTo>
                          <a:pt x="33" y="40"/>
                          <a:pt x="31" y="41"/>
                          <a:pt x="29" y="42"/>
                        </a:cubicBezTo>
                        <a:cubicBezTo>
                          <a:pt x="29" y="45"/>
                          <a:pt x="29" y="45"/>
                          <a:pt x="29" y="45"/>
                        </a:cubicBezTo>
                        <a:cubicBezTo>
                          <a:pt x="23" y="45"/>
                          <a:pt x="23" y="45"/>
                          <a:pt x="23" y="45"/>
                        </a:cubicBezTo>
                        <a:cubicBezTo>
                          <a:pt x="23" y="36"/>
                          <a:pt x="23" y="36"/>
                          <a:pt x="23" y="36"/>
                        </a:cubicBezTo>
                        <a:cubicBezTo>
                          <a:pt x="27" y="36"/>
                          <a:pt x="31" y="34"/>
                          <a:pt x="33" y="31"/>
                        </a:cubicBezTo>
                        <a:cubicBezTo>
                          <a:pt x="38" y="26"/>
                          <a:pt x="37" y="17"/>
                          <a:pt x="32" y="13"/>
                        </a:cubicBezTo>
                        <a:cubicBezTo>
                          <a:pt x="32" y="13"/>
                          <a:pt x="32" y="13"/>
                          <a:pt x="32" y="13"/>
                        </a:cubicBezTo>
                        <a:cubicBezTo>
                          <a:pt x="30" y="12"/>
                          <a:pt x="29" y="11"/>
                          <a:pt x="27" y="10"/>
                        </a:cubicBezTo>
                        <a:cubicBezTo>
                          <a:pt x="26" y="10"/>
                          <a:pt x="25" y="10"/>
                          <a:pt x="23" y="10"/>
                        </a:cubicBezTo>
                        <a:cubicBezTo>
                          <a:pt x="23" y="0"/>
                          <a:pt x="23" y="0"/>
                          <a:pt x="23" y="0"/>
                        </a:cubicBezTo>
                        <a:cubicBezTo>
                          <a:pt x="26" y="0"/>
                          <a:pt x="26" y="0"/>
                          <a:pt x="26" y="0"/>
                        </a:cubicBezTo>
                        <a:cubicBezTo>
                          <a:pt x="26" y="3"/>
                          <a:pt x="26" y="3"/>
                          <a:pt x="26" y="3"/>
                        </a:cubicBezTo>
                        <a:cubicBezTo>
                          <a:pt x="28" y="4"/>
                          <a:pt x="30" y="4"/>
                          <a:pt x="32" y="5"/>
                        </a:cubicBezTo>
                        <a:cubicBezTo>
                          <a:pt x="35" y="3"/>
                          <a:pt x="35" y="3"/>
                          <a:pt x="35" y="3"/>
                        </a:cubicBezTo>
                        <a:cubicBezTo>
                          <a:pt x="41" y="8"/>
                          <a:pt x="41" y="8"/>
                          <a:pt x="41" y="8"/>
                        </a:cubicBezTo>
                        <a:cubicBezTo>
                          <a:pt x="39" y="11"/>
                          <a:pt x="39" y="11"/>
                          <a:pt x="39" y="11"/>
                        </a:cubicBezTo>
                        <a:cubicBezTo>
                          <a:pt x="40" y="13"/>
                          <a:pt x="41" y="15"/>
                          <a:pt x="42" y="17"/>
                        </a:cubicBezTo>
                        <a:cubicBezTo>
                          <a:pt x="45" y="17"/>
                          <a:pt x="45" y="17"/>
                          <a:pt x="45" y="17"/>
                        </a:cubicBezTo>
                        <a:cubicBezTo>
                          <a:pt x="46" y="25"/>
                          <a:pt x="46" y="25"/>
                          <a:pt x="46" y="25"/>
                        </a:cubicBezTo>
                        <a:cubicBezTo>
                          <a:pt x="43" y="25"/>
                          <a:pt x="43" y="25"/>
                          <a:pt x="43" y="25"/>
                        </a:cubicBezTo>
                        <a:cubicBezTo>
                          <a:pt x="42" y="28"/>
                          <a:pt x="42" y="30"/>
                          <a:pt x="41" y="32"/>
                        </a:cubicBezTo>
                        <a:close/>
                        <a:moveTo>
                          <a:pt x="23" y="45"/>
                        </a:moveTo>
                        <a:cubicBezTo>
                          <a:pt x="21" y="46"/>
                          <a:pt x="21" y="46"/>
                          <a:pt x="21" y="46"/>
                        </a:cubicBezTo>
                        <a:cubicBezTo>
                          <a:pt x="21" y="42"/>
                          <a:pt x="21" y="42"/>
                          <a:pt x="21" y="42"/>
                        </a:cubicBezTo>
                        <a:cubicBezTo>
                          <a:pt x="18" y="42"/>
                          <a:pt x="16" y="41"/>
                          <a:pt x="14" y="40"/>
                        </a:cubicBezTo>
                        <a:cubicBezTo>
                          <a:pt x="12" y="43"/>
                          <a:pt x="12" y="43"/>
                          <a:pt x="12" y="43"/>
                        </a:cubicBezTo>
                        <a:cubicBezTo>
                          <a:pt x="6" y="37"/>
                          <a:pt x="6" y="37"/>
                          <a:pt x="6" y="37"/>
                        </a:cubicBezTo>
                        <a:cubicBezTo>
                          <a:pt x="8" y="35"/>
                          <a:pt x="8" y="35"/>
                          <a:pt x="8" y="35"/>
                        </a:cubicBezTo>
                        <a:cubicBezTo>
                          <a:pt x="6" y="33"/>
                          <a:pt x="5" y="31"/>
                          <a:pt x="5" y="29"/>
                        </a:cubicBezTo>
                        <a:cubicBezTo>
                          <a:pt x="1" y="29"/>
                          <a:pt x="1" y="29"/>
                          <a:pt x="1" y="29"/>
                        </a:cubicBezTo>
                        <a:cubicBezTo>
                          <a:pt x="0" y="21"/>
                          <a:pt x="0" y="21"/>
                          <a:pt x="0" y="21"/>
                        </a:cubicBezTo>
                        <a:cubicBezTo>
                          <a:pt x="4" y="20"/>
                          <a:pt x="4" y="20"/>
                          <a:pt x="4" y="20"/>
                        </a:cubicBezTo>
                        <a:cubicBezTo>
                          <a:pt x="4" y="18"/>
                          <a:pt x="5" y="16"/>
                          <a:pt x="6" y="14"/>
                        </a:cubicBezTo>
                        <a:cubicBezTo>
                          <a:pt x="3" y="12"/>
                          <a:pt x="3" y="12"/>
                          <a:pt x="3" y="12"/>
                        </a:cubicBezTo>
                        <a:cubicBezTo>
                          <a:pt x="9" y="5"/>
                          <a:pt x="9" y="5"/>
                          <a:pt x="9" y="5"/>
                        </a:cubicBezTo>
                        <a:cubicBezTo>
                          <a:pt x="11" y="7"/>
                          <a:pt x="11" y="7"/>
                          <a:pt x="11" y="7"/>
                        </a:cubicBezTo>
                        <a:cubicBezTo>
                          <a:pt x="13" y="6"/>
                          <a:pt x="15" y="5"/>
                          <a:pt x="17" y="4"/>
                        </a:cubicBezTo>
                        <a:cubicBezTo>
                          <a:pt x="17" y="1"/>
                          <a:pt x="17" y="1"/>
                          <a:pt x="17" y="1"/>
                        </a:cubicBezTo>
                        <a:cubicBezTo>
                          <a:pt x="23" y="0"/>
                          <a:pt x="23" y="0"/>
                          <a:pt x="23" y="0"/>
                        </a:cubicBezTo>
                        <a:cubicBezTo>
                          <a:pt x="23" y="10"/>
                          <a:pt x="23" y="10"/>
                          <a:pt x="23" y="10"/>
                        </a:cubicBezTo>
                        <a:cubicBezTo>
                          <a:pt x="19" y="10"/>
                          <a:pt x="16" y="11"/>
                          <a:pt x="13" y="14"/>
                        </a:cubicBezTo>
                        <a:cubicBezTo>
                          <a:pt x="9" y="20"/>
                          <a:pt x="9" y="28"/>
                          <a:pt x="15" y="33"/>
                        </a:cubicBezTo>
                        <a:cubicBezTo>
                          <a:pt x="16" y="34"/>
                          <a:pt x="18" y="35"/>
                          <a:pt x="19" y="35"/>
                        </a:cubicBezTo>
                        <a:cubicBezTo>
                          <a:pt x="21" y="36"/>
                          <a:pt x="22" y="36"/>
                          <a:pt x="23" y="36"/>
                        </a:cubicBezTo>
                        <a:lnTo>
                          <a:pt x="23" y="45"/>
                        </a:lnTo>
                        <a:close/>
                      </a:path>
                    </a:pathLst>
                  </a:custGeom>
                  <a:grpFill/>
                  <a:ln>
                    <a:noFill/>
                  </a:ln>
                </p:spPr>
                <p:txBody>
                  <a:bodyPr anchor="ctr"/>
                  <a:lstStyle/>
                  <a:p>
                    <a:pPr algn="ctr"/>
                    <a:endParaRPr>
                      <a:ea typeface="微软雅黑" panose="020b0503020204020204" pitchFamily="34" charset="-122"/>
                    </a:endParaRPr>
                  </a:p>
                </p:txBody>
              </p:sp>
              <p:sp>
                <p:nvSpPr>
                  <p:cNvPr id="90" name="Freeform: Shape 139"/>
                  <p:cNvSpPr/>
                  <p:nvPr/>
                </p:nvSpPr>
                <p:spPr bwMode="auto">
                  <a:xfrm>
                    <a:off x="6066685" y="3104493"/>
                    <a:ext cx="208320" cy="398259"/>
                  </a:xfrm>
                  <a:custGeom>
                    <a:gdLst>
                      <a:gd name="T0" fmla="*/ 24 w 47"/>
                      <a:gd name="T1" fmla="*/ 90 h 90"/>
                      <a:gd name="T2" fmla="*/ 47 w 47"/>
                      <a:gd name="T3" fmla="*/ 90 h 90"/>
                      <a:gd name="T4" fmla="*/ 47 w 47"/>
                      <a:gd name="T5" fmla="*/ 0 h 90"/>
                      <a:gd name="T6" fmla="*/ 24 w 47"/>
                      <a:gd name="T7" fmla="*/ 0 h 90"/>
                      <a:gd name="T8" fmla="*/ 24 w 47"/>
                      <a:gd name="T9" fmla="*/ 5 h 90"/>
                      <a:gd name="T10" fmla="*/ 42 w 47"/>
                      <a:gd name="T11" fmla="*/ 5 h 90"/>
                      <a:gd name="T12" fmla="*/ 42 w 47"/>
                      <a:gd name="T13" fmla="*/ 23 h 90"/>
                      <a:gd name="T14" fmla="*/ 24 w 47"/>
                      <a:gd name="T15" fmla="*/ 23 h 90"/>
                      <a:gd name="T16" fmla="*/ 24 w 47"/>
                      <a:gd name="T17" fmla="*/ 27 h 90"/>
                      <a:gd name="T18" fmla="*/ 42 w 47"/>
                      <a:gd name="T19" fmla="*/ 27 h 90"/>
                      <a:gd name="T20" fmla="*/ 42 w 47"/>
                      <a:gd name="T21" fmla="*/ 44 h 90"/>
                      <a:gd name="T22" fmla="*/ 24 w 47"/>
                      <a:gd name="T23" fmla="*/ 44 h 90"/>
                      <a:gd name="T24" fmla="*/ 24 w 47"/>
                      <a:gd name="T25" fmla="*/ 51 h 90"/>
                      <a:gd name="T26" fmla="*/ 24 w 47"/>
                      <a:gd name="T27" fmla="*/ 51 h 90"/>
                      <a:gd name="T28" fmla="*/ 29 w 47"/>
                      <a:gd name="T29" fmla="*/ 57 h 90"/>
                      <a:gd name="T30" fmla="*/ 24 w 47"/>
                      <a:gd name="T31" fmla="*/ 62 h 90"/>
                      <a:gd name="T32" fmla="*/ 24 w 47"/>
                      <a:gd name="T33" fmla="*/ 62 h 90"/>
                      <a:gd name="T34" fmla="*/ 24 w 47"/>
                      <a:gd name="T35" fmla="*/ 62 h 90"/>
                      <a:gd name="T36" fmla="*/ 24 w 47"/>
                      <a:gd name="T37" fmla="*/ 71 h 90"/>
                      <a:gd name="T38" fmla="*/ 24 w 47"/>
                      <a:gd name="T39" fmla="*/ 71 h 90"/>
                      <a:gd name="T40" fmla="*/ 29 w 47"/>
                      <a:gd name="T41" fmla="*/ 77 h 90"/>
                      <a:gd name="T42" fmla="*/ 24 w 47"/>
                      <a:gd name="T43" fmla="*/ 82 h 90"/>
                      <a:gd name="T44" fmla="*/ 24 w 47"/>
                      <a:gd name="T45" fmla="*/ 82 h 90"/>
                      <a:gd name="T46" fmla="*/ 24 w 47"/>
                      <a:gd name="T47" fmla="*/ 82 h 90"/>
                      <a:gd name="T48" fmla="*/ 24 w 47"/>
                      <a:gd name="T49" fmla="*/ 90 h 90"/>
                      <a:gd name="T50" fmla="*/ 0 w 47"/>
                      <a:gd name="T51" fmla="*/ 90 h 90"/>
                      <a:gd name="T52" fmla="*/ 24 w 47"/>
                      <a:gd name="T53" fmla="*/ 90 h 90"/>
                      <a:gd name="T54" fmla="*/ 24 w 47"/>
                      <a:gd name="T55" fmla="*/ 82 h 90"/>
                      <a:gd name="T56" fmla="*/ 18 w 47"/>
                      <a:gd name="T57" fmla="*/ 77 h 90"/>
                      <a:gd name="T58" fmla="*/ 24 w 47"/>
                      <a:gd name="T59" fmla="*/ 71 h 90"/>
                      <a:gd name="T60" fmla="*/ 24 w 47"/>
                      <a:gd name="T61" fmla="*/ 62 h 90"/>
                      <a:gd name="T62" fmla="*/ 18 w 47"/>
                      <a:gd name="T63" fmla="*/ 57 h 90"/>
                      <a:gd name="T64" fmla="*/ 24 w 47"/>
                      <a:gd name="T65" fmla="*/ 51 h 90"/>
                      <a:gd name="T66" fmla="*/ 24 w 47"/>
                      <a:gd name="T67" fmla="*/ 44 h 90"/>
                      <a:gd name="T68" fmla="*/ 5 w 47"/>
                      <a:gd name="T69" fmla="*/ 44 h 90"/>
                      <a:gd name="T70" fmla="*/ 5 w 47"/>
                      <a:gd name="T71" fmla="*/ 27 h 90"/>
                      <a:gd name="T72" fmla="*/ 5 w 47"/>
                      <a:gd name="T73" fmla="*/ 27 h 90"/>
                      <a:gd name="T74" fmla="*/ 24 w 47"/>
                      <a:gd name="T75" fmla="*/ 27 h 90"/>
                      <a:gd name="T76" fmla="*/ 24 w 47"/>
                      <a:gd name="T77" fmla="*/ 23 h 90"/>
                      <a:gd name="T78" fmla="*/ 5 w 47"/>
                      <a:gd name="T79" fmla="*/ 23 h 90"/>
                      <a:gd name="T80" fmla="*/ 5 w 47"/>
                      <a:gd name="T81" fmla="*/ 5 h 90"/>
                      <a:gd name="T82" fmla="*/ 5 w 47"/>
                      <a:gd name="T83" fmla="*/ 5 h 90"/>
                      <a:gd name="T84" fmla="*/ 24 w 47"/>
                      <a:gd name="T85" fmla="*/ 5 h 90"/>
                      <a:gd name="T86" fmla="*/ 24 w 47"/>
                      <a:gd name="T87" fmla="*/ 0 h 90"/>
                      <a:gd name="T88" fmla="*/ 0 w 47"/>
                      <a:gd name="T89" fmla="*/ 0 h 90"/>
                      <a:gd name="T90" fmla="*/ 0 w 47"/>
                      <a:gd name="T91" fmla="*/ 90 h 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 h="90">
                        <a:moveTo>
                          <a:pt x="24" y="90"/>
                        </a:moveTo>
                        <a:cubicBezTo>
                          <a:pt x="47" y="90"/>
                          <a:pt x="47" y="90"/>
                          <a:pt x="47" y="90"/>
                        </a:cubicBezTo>
                        <a:cubicBezTo>
                          <a:pt x="47" y="0"/>
                          <a:pt x="47" y="0"/>
                          <a:pt x="47" y="0"/>
                        </a:cubicBezTo>
                        <a:cubicBezTo>
                          <a:pt x="24" y="0"/>
                          <a:pt x="24" y="0"/>
                          <a:pt x="24" y="0"/>
                        </a:cubicBezTo>
                        <a:cubicBezTo>
                          <a:pt x="24" y="5"/>
                          <a:pt x="24" y="5"/>
                          <a:pt x="24" y="5"/>
                        </a:cubicBezTo>
                        <a:cubicBezTo>
                          <a:pt x="42" y="5"/>
                          <a:pt x="42" y="5"/>
                          <a:pt x="42" y="5"/>
                        </a:cubicBezTo>
                        <a:cubicBezTo>
                          <a:pt x="42" y="23"/>
                          <a:pt x="42" y="23"/>
                          <a:pt x="42" y="23"/>
                        </a:cubicBezTo>
                        <a:cubicBezTo>
                          <a:pt x="24" y="23"/>
                          <a:pt x="24" y="23"/>
                          <a:pt x="24" y="23"/>
                        </a:cubicBezTo>
                        <a:cubicBezTo>
                          <a:pt x="24" y="27"/>
                          <a:pt x="24" y="27"/>
                          <a:pt x="24" y="27"/>
                        </a:cubicBezTo>
                        <a:cubicBezTo>
                          <a:pt x="42" y="27"/>
                          <a:pt x="42" y="27"/>
                          <a:pt x="42" y="27"/>
                        </a:cubicBezTo>
                        <a:cubicBezTo>
                          <a:pt x="42" y="44"/>
                          <a:pt x="42" y="44"/>
                          <a:pt x="42" y="44"/>
                        </a:cubicBezTo>
                        <a:cubicBezTo>
                          <a:pt x="24" y="44"/>
                          <a:pt x="24" y="44"/>
                          <a:pt x="24" y="44"/>
                        </a:cubicBezTo>
                        <a:cubicBezTo>
                          <a:pt x="24" y="51"/>
                          <a:pt x="24" y="51"/>
                          <a:pt x="24" y="51"/>
                        </a:cubicBezTo>
                        <a:cubicBezTo>
                          <a:pt x="24" y="51"/>
                          <a:pt x="24" y="51"/>
                          <a:pt x="24" y="51"/>
                        </a:cubicBezTo>
                        <a:cubicBezTo>
                          <a:pt x="27" y="51"/>
                          <a:pt x="29" y="54"/>
                          <a:pt x="29" y="57"/>
                        </a:cubicBezTo>
                        <a:cubicBezTo>
                          <a:pt x="29" y="60"/>
                          <a:pt x="27" y="62"/>
                          <a:pt x="24" y="62"/>
                        </a:cubicBezTo>
                        <a:cubicBezTo>
                          <a:pt x="24" y="62"/>
                          <a:pt x="24" y="62"/>
                          <a:pt x="24" y="62"/>
                        </a:cubicBezTo>
                        <a:cubicBezTo>
                          <a:pt x="24" y="62"/>
                          <a:pt x="24" y="62"/>
                          <a:pt x="24" y="62"/>
                        </a:cubicBezTo>
                        <a:cubicBezTo>
                          <a:pt x="24" y="71"/>
                          <a:pt x="24" y="71"/>
                          <a:pt x="24" y="71"/>
                        </a:cubicBezTo>
                        <a:cubicBezTo>
                          <a:pt x="24" y="71"/>
                          <a:pt x="24" y="71"/>
                          <a:pt x="24" y="71"/>
                        </a:cubicBezTo>
                        <a:cubicBezTo>
                          <a:pt x="27" y="71"/>
                          <a:pt x="29" y="74"/>
                          <a:pt x="29" y="77"/>
                        </a:cubicBezTo>
                        <a:cubicBezTo>
                          <a:pt x="29" y="80"/>
                          <a:pt x="27" y="82"/>
                          <a:pt x="24" y="82"/>
                        </a:cubicBezTo>
                        <a:cubicBezTo>
                          <a:pt x="24" y="82"/>
                          <a:pt x="24" y="82"/>
                          <a:pt x="24" y="82"/>
                        </a:cubicBezTo>
                        <a:cubicBezTo>
                          <a:pt x="24" y="82"/>
                          <a:pt x="24" y="82"/>
                          <a:pt x="24" y="82"/>
                        </a:cubicBezTo>
                        <a:lnTo>
                          <a:pt x="24" y="90"/>
                        </a:lnTo>
                        <a:close/>
                        <a:moveTo>
                          <a:pt x="0" y="90"/>
                        </a:moveTo>
                        <a:cubicBezTo>
                          <a:pt x="24" y="90"/>
                          <a:pt x="24" y="90"/>
                          <a:pt x="24" y="90"/>
                        </a:cubicBezTo>
                        <a:cubicBezTo>
                          <a:pt x="24" y="82"/>
                          <a:pt x="24" y="82"/>
                          <a:pt x="24" y="82"/>
                        </a:cubicBezTo>
                        <a:cubicBezTo>
                          <a:pt x="21" y="82"/>
                          <a:pt x="18" y="80"/>
                          <a:pt x="18" y="77"/>
                        </a:cubicBezTo>
                        <a:cubicBezTo>
                          <a:pt x="18" y="74"/>
                          <a:pt x="21" y="71"/>
                          <a:pt x="24" y="71"/>
                        </a:cubicBezTo>
                        <a:cubicBezTo>
                          <a:pt x="24" y="62"/>
                          <a:pt x="24" y="62"/>
                          <a:pt x="24" y="62"/>
                        </a:cubicBezTo>
                        <a:cubicBezTo>
                          <a:pt x="21" y="62"/>
                          <a:pt x="18" y="60"/>
                          <a:pt x="18" y="57"/>
                        </a:cubicBezTo>
                        <a:cubicBezTo>
                          <a:pt x="18" y="54"/>
                          <a:pt x="21" y="51"/>
                          <a:pt x="24" y="51"/>
                        </a:cubicBezTo>
                        <a:cubicBezTo>
                          <a:pt x="24" y="44"/>
                          <a:pt x="24" y="44"/>
                          <a:pt x="24" y="44"/>
                        </a:cubicBezTo>
                        <a:cubicBezTo>
                          <a:pt x="5" y="44"/>
                          <a:pt x="5" y="44"/>
                          <a:pt x="5" y="44"/>
                        </a:cubicBezTo>
                        <a:cubicBezTo>
                          <a:pt x="5" y="27"/>
                          <a:pt x="5" y="27"/>
                          <a:pt x="5" y="27"/>
                        </a:cubicBezTo>
                        <a:cubicBezTo>
                          <a:pt x="5" y="27"/>
                          <a:pt x="5" y="27"/>
                          <a:pt x="5" y="27"/>
                        </a:cubicBezTo>
                        <a:cubicBezTo>
                          <a:pt x="24" y="27"/>
                          <a:pt x="24" y="27"/>
                          <a:pt x="24" y="27"/>
                        </a:cubicBezTo>
                        <a:cubicBezTo>
                          <a:pt x="24" y="23"/>
                          <a:pt x="24" y="23"/>
                          <a:pt x="24" y="23"/>
                        </a:cubicBezTo>
                        <a:cubicBezTo>
                          <a:pt x="5" y="23"/>
                          <a:pt x="5" y="23"/>
                          <a:pt x="5" y="23"/>
                        </a:cubicBezTo>
                        <a:cubicBezTo>
                          <a:pt x="5" y="5"/>
                          <a:pt x="5" y="5"/>
                          <a:pt x="5" y="5"/>
                        </a:cubicBezTo>
                        <a:cubicBezTo>
                          <a:pt x="5" y="5"/>
                          <a:pt x="5" y="5"/>
                          <a:pt x="5" y="5"/>
                        </a:cubicBezTo>
                        <a:cubicBezTo>
                          <a:pt x="24" y="5"/>
                          <a:pt x="24" y="5"/>
                          <a:pt x="24" y="5"/>
                        </a:cubicBezTo>
                        <a:cubicBezTo>
                          <a:pt x="24" y="0"/>
                          <a:pt x="24" y="0"/>
                          <a:pt x="24" y="0"/>
                        </a:cubicBezTo>
                        <a:cubicBezTo>
                          <a:pt x="0" y="0"/>
                          <a:pt x="0" y="0"/>
                          <a:pt x="0" y="0"/>
                        </a:cubicBezTo>
                        <a:lnTo>
                          <a:pt x="0" y="90"/>
                        </a:lnTo>
                        <a:close/>
                      </a:path>
                    </a:pathLst>
                  </a:custGeom>
                  <a:grpFill/>
                  <a:ln>
                    <a:noFill/>
                  </a:ln>
                </p:spPr>
                <p:txBody>
                  <a:bodyPr anchor="ctr"/>
                  <a:lstStyle/>
                  <a:p>
                    <a:pPr algn="ctr"/>
                    <a:endParaRPr>
                      <a:ea typeface="微软雅黑" panose="020b0503020204020204" pitchFamily="34" charset="-122"/>
                    </a:endParaRPr>
                  </a:p>
                </p:txBody>
              </p:sp>
              <p:sp>
                <p:nvSpPr>
                  <p:cNvPr id="91" name="Freeform: Shape 140"/>
                  <p:cNvSpPr/>
                  <p:nvPr/>
                </p:nvSpPr>
                <p:spPr bwMode="auto">
                  <a:xfrm>
                    <a:off x="6292161" y="3104493"/>
                    <a:ext cx="83328" cy="398259"/>
                  </a:xfrm>
                  <a:custGeom>
                    <a:gdLst>
                      <a:gd name="T0" fmla="*/ 68 w 68"/>
                      <a:gd name="T1" fmla="*/ 307 h 325"/>
                      <a:gd name="T2" fmla="*/ 68 w 68"/>
                      <a:gd name="T3" fmla="*/ 55 h 325"/>
                      <a:gd name="T4" fmla="*/ 0 w 68"/>
                      <a:gd name="T5" fmla="*/ 0 h 325"/>
                      <a:gd name="T6" fmla="*/ 0 w 68"/>
                      <a:gd name="T7" fmla="*/ 325 h 325"/>
                      <a:gd name="T8" fmla="*/ 68 w 68"/>
                      <a:gd name="T9" fmla="*/ 307 h 325"/>
                    </a:gdLst>
                    <a:cxnLst>
                      <a:cxn ang="0">
                        <a:pos x="T0" y="T1"/>
                      </a:cxn>
                      <a:cxn ang="0">
                        <a:pos x="T2" y="T3"/>
                      </a:cxn>
                      <a:cxn ang="0">
                        <a:pos x="T4" y="T5"/>
                      </a:cxn>
                      <a:cxn ang="0">
                        <a:pos x="T6" y="T7"/>
                      </a:cxn>
                      <a:cxn ang="0">
                        <a:pos x="T8" y="T9"/>
                      </a:cxn>
                    </a:cxnLst>
                    <a:rect l="0" t="0" r="r" b="b"/>
                    <a:pathLst>
                      <a:path w="68" h="325">
                        <a:moveTo>
                          <a:pt x="68" y="307"/>
                        </a:moveTo>
                        <a:lnTo>
                          <a:pt x="68" y="55"/>
                        </a:lnTo>
                        <a:lnTo>
                          <a:pt x="0" y="0"/>
                        </a:lnTo>
                        <a:lnTo>
                          <a:pt x="0" y="325"/>
                        </a:lnTo>
                        <a:lnTo>
                          <a:pt x="68" y="307"/>
                        </a:lnTo>
                        <a:close/>
                      </a:path>
                    </a:pathLst>
                  </a:custGeom>
                  <a:grpFill/>
                  <a:ln>
                    <a:noFill/>
                  </a:ln>
                </p:spPr>
                <p:txBody>
                  <a:bodyPr anchor="ctr"/>
                  <a:lstStyle/>
                  <a:p>
                    <a:pPr algn="ctr"/>
                    <a:endParaRPr>
                      <a:ea typeface="微软雅黑" panose="020b0503020204020204" pitchFamily="34" charset="-122"/>
                    </a:endParaRPr>
                  </a:p>
                </p:txBody>
              </p:sp>
              <p:sp>
                <p:nvSpPr>
                  <p:cNvPr id="92" name="Rectangle 141"/>
                  <p:cNvSpPr/>
                  <p:nvPr/>
                </p:nvSpPr>
                <p:spPr bwMode="auto">
                  <a:xfrm>
                    <a:off x="6102222" y="3140030"/>
                    <a:ext cx="140922" cy="53918"/>
                  </a:xfrm>
                  <a:prstGeom prst="rect">
                    <a:avLst/>
                  </a:prstGeom>
                  <a:grpFill/>
                  <a:ln>
                    <a:noFill/>
                  </a:ln>
                </p:spPr>
                <p:txBody>
                  <a:bodyPr anchor="ctr"/>
                  <a:lstStyle/>
                  <a:p>
                    <a:pPr algn="ctr"/>
                    <a:endParaRPr>
                      <a:ea typeface="微软雅黑" panose="020b0503020204020204" pitchFamily="34" charset="-122"/>
                    </a:endParaRPr>
                  </a:p>
                </p:txBody>
              </p:sp>
              <p:sp>
                <p:nvSpPr>
                  <p:cNvPr id="93" name="Rectangle 142"/>
                  <p:cNvSpPr/>
                  <p:nvPr/>
                </p:nvSpPr>
                <p:spPr bwMode="auto">
                  <a:xfrm>
                    <a:off x="6102222" y="3233161"/>
                    <a:ext cx="140922" cy="52693"/>
                  </a:xfrm>
                  <a:prstGeom prst="rect">
                    <a:avLst/>
                  </a:prstGeom>
                  <a:grpFill/>
                  <a:ln>
                    <a:noFill/>
                  </a:ln>
                </p:spPr>
                <p:txBody>
                  <a:bodyPr anchor="ctr"/>
                  <a:lstStyle/>
                  <a:p>
                    <a:pPr algn="ctr"/>
                    <a:endParaRPr>
                      <a:ea typeface="微软雅黑" panose="020b0503020204020204" pitchFamily="34" charset="-122"/>
                    </a:endParaRPr>
                  </a:p>
                </p:txBody>
              </p:sp>
              <p:sp>
                <p:nvSpPr>
                  <p:cNvPr id="94" name="Freeform: Shape 143"/>
                  <p:cNvSpPr/>
                  <p:nvPr/>
                </p:nvSpPr>
                <p:spPr bwMode="auto">
                  <a:xfrm>
                    <a:off x="6300739" y="1872953"/>
                    <a:ext cx="140922" cy="238955"/>
                  </a:xfrm>
                  <a:custGeom>
                    <a:gdLst>
                      <a:gd name="T0" fmla="*/ 0 w 32"/>
                      <a:gd name="T1" fmla="*/ 37 h 54"/>
                      <a:gd name="T2" fmla="*/ 0 w 32"/>
                      <a:gd name="T3" fmla="*/ 45 h 54"/>
                      <a:gd name="T4" fmla="*/ 9 w 32"/>
                      <a:gd name="T5" fmla="*/ 54 h 54"/>
                      <a:gd name="T6" fmla="*/ 23 w 32"/>
                      <a:gd name="T7" fmla="*/ 54 h 54"/>
                      <a:gd name="T8" fmla="*/ 32 w 32"/>
                      <a:gd name="T9" fmla="*/ 45 h 54"/>
                      <a:gd name="T10" fmla="*/ 32 w 32"/>
                      <a:gd name="T11" fmla="*/ 37 h 54"/>
                      <a:gd name="T12" fmla="*/ 20 w 32"/>
                      <a:gd name="T13" fmla="*/ 37 h 54"/>
                      <a:gd name="T14" fmla="*/ 20 w 32"/>
                      <a:gd name="T15" fmla="*/ 30 h 54"/>
                      <a:gd name="T16" fmla="*/ 32 w 32"/>
                      <a:gd name="T17" fmla="*/ 30 h 54"/>
                      <a:gd name="T18" fmla="*/ 32 w 32"/>
                      <a:gd name="T19" fmla="*/ 20 h 54"/>
                      <a:gd name="T20" fmla="*/ 20 w 32"/>
                      <a:gd name="T21" fmla="*/ 20 h 54"/>
                      <a:gd name="T22" fmla="*/ 20 w 32"/>
                      <a:gd name="T23" fmla="*/ 13 h 54"/>
                      <a:gd name="T24" fmla="*/ 32 w 32"/>
                      <a:gd name="T25" fmla="*/ 13 h 54"/>
                      <a:gd name="T26" fmla="*/ 32 w 32"/>
                      <a:gd name="T27" fmla="*/ 9 h 54"/>
                      <a:gd name="T28" fmla="*/ 23 w 32"/>
                      <a:gd name="T29" fmla="*/ 0 h 54"/>
                      <a:gd name="T30" fmla="*/ 9 w 32"/>
                      <a:gd name="T31" fmla="*/ 0 h 54"/>
                      <a:gd name="T32" fmla="*/ 0 w 32"/>
                      <a:gd name="T33" fmla="*/ 9 h 54"/>
                      <a:gd name="T34" fmla="*/ 0 w 32"/>
                      <a:gd name="T35" fmla="*/ 13 h 54"/>
                      <a:gd name="T36" fmla="*/ 11 w 32"/>
                      <a:gd name="T37" fmla="*/ 13 h 54"/>
                      <a:gd name="T38" fmla="*/ 11 w 32"/>
                      <a:gd name="T39" fmla="*/ 20 h 54"/>
                      <a:gd name="T40" fmla="*/ 0 w 32"/>
                      <a:gd name="T41" fmla="*/ 20 h 54"/>
                      <a:gd name="T42" fmla="*/ 0 w 32"/>
                      <a:gd name="T43" fmla="*/ 30 h 54"/>
                      <a:gd name="T44" fmla="*/ 11 w 32"/>
                      <a:gd name="T45" fmla="*/ 30 h 54"/>
                      <a:gd name="T46" fmla="*/ 11 w 32"/>
                      <a:gd name="T47" fmla="*/ 37 h 54"/>
                      <a:gd name="T48" fmla="*/ 0 w 32"/>
                      <a:gd name="T49" fmla="*/ 37 h 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54">
                        <a:moveTo>
                          <a:pt x="0" y="37"/>
                        </a:moveTo>
                        <a:cubicBezTo>
                          <a:pt x="0" y="45"/>
                          <a:pt x="0" y="45"/>
                          <a:pt x="0" y="45"/>
                        </a:cubicBezTo>
                        <a:cubicBezTo>
                          <a:pt x="0" y="50"/>
                          <a:pt x="4" y="54"/>
                          <a:pt x="9" y="54"/>
                        </a:cubicBezTo>
                        <a:cubicBezTo>
                          <a:pt x="23" y="54"/>
                          <a:pt x="23" y="54"/>
                          <a:pt x="23" y="54"/>
                        </a:cubicBezTo>
                        <a:cubicBezTo>
                          <a:pt x="28" y="54"/>
                          <a:pt x="32" y="50"/>
                          <a:pt x="32" y="45"/>
                        </a:cubicBezTo>
                        <a:cubicBezTo>
                          <a:pt x="32" y="37"/>
                          <a:pt x="32" y="37"/>
                          <a:pt x="32" y="37"/>
                        </a:cubicBezTo>
                        <a:cubicBezTo>
                          <a:pt x="20" y="37"/>
                          <a:pt x="20" y="37"/>
                          <a:pt x="20" y="37"/>
                        </a:cubicBezTo>
                        <a:cubicBezTo>
                          <a:pt x="20" y="30"/>
                          <a:pt x="20" y="30"/>
                          <a:pt x="20" y="30"/>
                        </a:cubicBezTo>
                        <a:cubicBezTo>
                          <a:pt x="32" y="30"/>
                          <a:pt x="32" y="30"/>
                          <a:pt x="32" y="30"/>
                        </a:cubicBezTo>
                        <a:cubicBezTo>
                          <a:pt x="32" y="20"/>
                          <a:pt x="32" y="20"/>
                          <a:pt x="32" y="20"/>
                        </a:cubicBezTo>
                        <a:cubicBezTo>
                          <a:pt x="20" y="20"/>
                          <a:pt x="20" y="20"/>
                          <a:pt x="20" y="20"/>
                        </a:cubicBezTo>
                        <a:cubicBezTo>
                          <a:pt x="20" y="13"/>
                          <a:pt x="20" y="13"/>
                          <a:pt x="20" y="13"/>
                        </a:cubicBezTo>
                        <a:cubicBezTo>
                          <a:pt x="32" y="13"/>
                          <a:pt x="32" y="13"/>
                          <a:pt x="32" y="13"/>
                        </a:cubicBezTo>
                        <a:cubicBezTo>
                          <a:pt x="32" y="9"/>
                          <a:pt x="32" y="9"/>
                          <a:pt x="32" y="9"/>
                        </a:cubicBezTo>
                        <a:cubicBezTo>
                          <a:pt x="32" y="4"/>
                          <a:pt x="28" y="0"/>
                          <a:pt x="23" y="0"/>
                        </a:cubicBezTo>
                        <a:cubicBezTo>
                          <a:pt x="9" y="0"/>
                          <a:pt x="9" y="0"/>
                          <a:pt x="9" y="0"/>
                        </a:cubicBezTo>
                        <a:cubicBezTo>
                          <a:pt x="4" y="0"/>
                          <a:pt x="0" y="4"/>
                          <a:pt x="0" y="9"/>
                        </a:cubicBezTo>
                        <a:cubicBezTo>
                          <a:pt x="0" y="13"/>
                          <a:pt x="0" y="13"/>
                          <a:pt x="0" y="13"/>
                        </a:cubicBezTo>
                        <a:cubicBezTo>
                          <a:pt x="11" y="13"/>
                          <a:pt x="11" y="13"/>
                          <a:pt x="11" y="13"/>
                        </a:cubicBezTo>
                        <a:cubicBezTo>
                          <a:pt x="11" y="20"/>
                          <a:pt x="11" y="20"/>
                          <a:pt x="11" y="20"/>
                        </a:cubicBezTo>
                        <a:cubicBezTo>
                          <a:pt x="0" y="20"/>
                          <a:pt x="0" y="20"/>
                          <a:pt x="0" y="20"/>
                        </a:cubicBezTo>
                        <a:cubicBezTo>
                          <a:pt x="0" y="30"/>
                          <a:pt x="0" y="30"/>
                          <a:pt x="0" y="30"/>
                        </a:cubicBezTo>
                        <a:cubicBezTo>
                          <a:pt x="11" y="30"/>
                          <a:pt x="11" y="30"/>
                          <a:pt x="11" y="30"/>
                        </a:cubicBezTo>
                        <a:cubicBezTo>
                          <a:pt x="11" y="37"/>
                          <a:pt x="11" y="37"/>
                          <a:pt x="11" y="37"/>
                        </a:cubicBezTo>
                        <a:lnTo>
                          <a:pt x="0" y="37"/>
                        </a:lnTo>
                        <a:close/>
                      </a:path>
                    </a:pathLst>
                  </a:custGeom>
                  <a:grpFill/>
                  <a:ln>
                    <a:noFill/>
                  </a:ln>
                </p:spPr>
                <p:txBody>
                  <a:bodyPr anchor="ctr"/>
                  <a:lstStyle/>
                  <a:p>
                    <a:pPr algn="ctr"/>
                    <a:endParaRPr>
                      <a:ea typeface="微软雅黑" panose="020b0503020204020204" pitchFamily="34" charset="-122"/>
                    </a:endParaRPr>
                  </a:p>
                </p:txBody>
              </p:sp>
              <p:sp>
                <p:nvSpPr>
                  <p:cNvPr id="95" name="Rectangle 144"/>
                  <p:cNvSpPr/>
                  <p:nvPr/>
                </p:nvSpPr>
                <p:spPr bwMode="auto">
                  <a:xfrm>
                    <a:off x="4202833" y="680626"/>
                    <a:ext cx="44115" cy="101709"/>
                  </a:xfrm>
                  <a:prstGeom prst="rect">
                    <a:avLst/>
                  </a:prstGeom>
                  <a:grpFill/>
                  <a:ln>
                    <a:noFill/>
                  </a:ln>
                </p:spPr>
                <p:txBody>
                  <a:bodyPr anchor="ctr"/>
                  <a:lstStyle/>
                  <a:p>
                    <a:pPr algn="ctr"/>
                    <a:endParaRPr>
                      <a:ea typeface="微软雅黑" panose="020b0503020204020204" pitchFamily="34" charset="-122"/>
                    </a:endParaRPr>
                  </a:p>
                </p:txBody>
              </p:sp>
              <p:sp>
                <p:nvSpPr>
                  <p:cNvPr id="96" name="Rectangle 145"/>
                  <p:cNvSpPr/>
                  <p:nvPr/>
                </p:nvSpPr>
                <p:spPr bwMode="auto">
                  <a:xfrm>
                    <a:off x="4202833" y="835028"/>
                    <a:ext cx="44115" cy="181361"/>
                  </a:xfrm>
                  <a:prstGeom prst="rect">
                    <a:avLst/>
                  </a:prstGeom>
                  <a:grpFill/>
                  <a:ln>
                    <a:noFill/>
                  </a:ln>
                </p:spPr>
                <p:txBody>
                  <a:bodyPr anchor="ctr"/>
                  <a:lstStyle/>
                  <a:p>
                    <a:pPr algn="ctr"/>
                    <a:endParaRPr>
                      <a:ea typeface="微软雅黑" panose="020b0503020204020204" pitchFamily="34" charset="-122"/>
                    </a:endParaRPr>
                  </a:p>
                </p:txBody>
              </p:sp>
              <p:sp>
                <p:nvSpPr>
                  <p:cNvPr id="97" name="Rectangle 146"/>
                  <p:cNvSpPr/>
                  <p:nvPr/>
                </p:nvSpPr>
                <p:spPr bwMode="auto">
                  <a:xfrm>
                    <a:off x="4092546" y="680626"/>
                    <a:ext cx="49017" cy="185037"/>
                  </a:xfrm>
                  <a:prstGeom prst="rect">
                    <a:avLst/>
                  </a:prstGeom>
                  <a:grpFill/>
                  <a:ln>
                    <a:noFill/>
                  </a:ln>
                </p:spPr>
                <p:txBody>
                  <a:bodyPr anchor="ctr"/>
                  <a:lstStyle/>
                  <a:p>
                    <a:pPr algn="ctr"/>
                    <a:endParaRPr>
                      <a:ea typeface="微软雅黑" panose="020b0503020204020204" pitchFamily="34" charset="-122"/>
                    </a:endParaRPr>
                  </a:p>
                </p:txBody>
              </p:sp>
              <p:sp>
                <p:nvSpPr>
                  <p:cNvPr id="98" name="Rectangle 147"/>
                  <p:cNvSpPr/>
                  <p:nvPr/>
                </p:nvSpPr>
                <p:spPr bwMode="auto">
                  <a:xfrm>
                    <a:off x="4092546" y="923258"/>
                    <a:ext cx="49017" cy="93131"/>
                  </a:xfrm>
                  <a:prstGeom prst="rect">
                    <a:avLst/>
                  </a:prstGeom>
                  <a:grpFill/>
                  <a:ln>
                    <a:noFill/>
                  </a:ln>
                </p:spPr>
                <p:txBody>
                  <a:bodyPr anchor="ctr"/>
                  <a:lstStyle/>
                  <a:p>
                    <a:pPr algn="ctr"/>
                    <a:endParaRPr>
                      <a:ea typeface="微软雅黑" panose="020b0503020204020204" pitchFamily="34" charset="-122"/>
                    </a:endParaRPr>
                  </a:p>
                </p:txBody>
              </p:sp>
              <p:sp>
                <p:nvSpPr>
                  <p:cNvPr id="99" name="Rectangle 148"/>
                  <p:cNvSpPr/>
                  <p:nvPr/>
                </p:nvSpPr>
                <p:spPr bwMode="auto">
                  <a:xfrm>
                    <a:off x="3987160" y="680626"/>
                    <a:ext cx="44115" cy="30635"/>
                  </a:xfrm>
                  <a:prstGeom prst="rect">
                    <a:avLst/>
                  </a:prstGeom>
                  <a:grpFill/>
                  <a:ln>
                    <a:noFill/>
                  </a:ln>
                </p:spPr>
                <p:txBody>
                  <a:bodyPr anchor="ctr"/>
                  <a:lstStyle/>
                  <a:p>
                    <a:pPr algn="ctr"/>
                    <a:endParaRPr>
                      <a:ea typeface="微软雅黑" panose="020b0503020204020204" pitchFamily="34" charset="-122"/>
                    </a:endParaRPr>
                  </a:p>
                </p:txBody>
              </p:sp>
              <p:sp>
                <p:nvSpPr>
                  <p:cNvPr id="100" name="Rectangle 149"/>
                  <p:cNvSpPr/>
                  <p:nvPr/>
                </p:nvSpPr>
                <p:spPr bwMode="auto">
                  <a:xfrm>
                    <a:off x="3987160" y="763954"/>
                    <a:ext cx="44115" cy="252435"/>
                  </a:xfrm>
                  <a:prstGeom prst="rect">
                    <a:avLst/>
                  </a:prstGeom>
                  <a:grpFill/>
                  <a:ln>
                    <a:noFill/>
                  </a:ln>
                </p:spPr>
                <p:txBody>
                  <a:bodyPr anchor="ctr"/>
                  <a:lstStyle/>
                  <a:p>
                    <a:pPr algn="ctr"/>
                    <a:endParaRPr>
                      <a:ea typeface="微软雅黑" panose="020b0503020204020204" pitchFamily="34" charset="-122"/>
                    </a:endParaRPr>
                  </a:p>
                </p:txBody>
              </p:sp>
              <p:sp>
                <p:nvSpPr>
                  <p:cNvPr id="101" name="Freeform: Shape 150"/>
                  <p:cNvSpPr/>
                  <p:nvPr/>
                </p:nvSpPr>
                <p:spPr bwMode="auto">
                  <a:xfrm>
                    <a:off x="3968779" y="719840"/>
                    <a:ext cx="79652" cy="35537"/>
                  </a:xfrm>
                  <a:custGeom>
                    <a:gdLst>
                      <a:gd name="T0" fmla="*/ 0 w 65"/>
                      <a:gd name="T1" fmla="*/ 0 h 29"/>
                      <a:gd name="T2" fmla="*/ 0 w 65"/>
                      <a:gd name="T3" fmla="*/ 29 h 29"/>
                      <a:gd name="T4" fmla="*/ 15 w 65"/>
                      <a:gd name="T5" fmla="*/ 29 h 29"/>
                      <a:gd name="T6" fmla="*/ 51 w 65"/>
                      <a:gd name="T7" fmla="*/ 29 h 29"/>
                      <a:gd name="T8" fmla="*/ 65 w 65"/>
                      <a:gd name="T9" fmla="*/ 29 h 29"/>
                      <a:gd name="T10" fmla="*/ 65 w 65"/>
                      <a:gd name="T11" fmla="*/ 0 h 29"/>
                      <a:gd name="T12" fmla="*/ 51 w 65"/>
                      <a:gd name="T13" fmla="*/ 0 h 29"/>
                      <a:gd name="T14" fmla="*/ 15 w 65"/>
                      <a:gd name="T15" fmla="*/ 0 h 29"/>
                      <a:gd name="T16" fmla="*/ 0 w 65"/>
                      <a:gd name="T17"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28">
                        <a:moveTo>
                          <a:pt x="0" y="0"/>
                        </a:moveTo>
                        <a:lnTo>
                          <a:pt x="0" y="29"/>
                        </a:lnTo>
                        <a:lnTo>
                          <a:pt x="15" y="29"/>
                        </a:lnTo>
                        <a:lnTo>
                          <a:pt x="51" y="29"/>
                        </a:lnTo>
                        <a:lnTo>
                          <a:pt x="65" y="29"/>
                        </a:lnTo>
                        <a:lnTo>
                          <a:pt x="65" y="0"/>
                        </a:lnTo>
                        <a:lnTo>
                          <a:pt x="51" y="0"/>
                        </a:lnTo>
                        <a:lnTo>
                          <a:pt x="15" y="0"/>
                        </a:lnTo>
                        <a:lnTo>
                          <a:pt x="0" y="0"/>
                        </a:lnTo>
                        <a:close/>
                      </a:path>
                    </a:pathLst>
                  </a:custGeom>
                  <a:grpFill/>
                  <a:ln>
                    <a:noFill/>
                  </a:ln>
                </p:spPr>
                <p:txBody>
                  <a:bodyPr anchor="ctr"/>
                  <a:lstStyle/>
                  <a:p>
                    <a:pPr algn="ctr"/>
                    <a:endParaRPr>
                      <a:ea typeface="微软雅黑" panose="020b0503020204020204" pitchFamily="34" charset="-122"/>
                    </a:endParaRPr>
                  </a:p>
                </p:txBody>
              </p:sp>
              <p:sp>
                <p:nvSpPr>
                  <p:cNvPr id="102" name="Freeform: Shape 151"/>
                  <p:cNvSpPr/>
                  <p:nvPr/>
                </p:nvSpPr>
                <p:spPr bwMode="auto">
                  <a:xfrm>
                    <a:off x="4075390" y="874242"/>
                    <a:ext cx="83328" cy="35537"/>
                  </a:xfrm>
                  <a:custGeom>
                    <a:gdLst>
                      <a:gd name="T0" fmla="*/ 0 w 68"/>
                      <a:gd name="T1" fmla="*/ 0 h 29"/>
                      <a:gd name="T2" fmla="*/ 0 w 68"/>
                      <a:gd name="T3" fmla="*/ 29 h 29"/>
                      <a:gd name="T4" fmla="*/ 14 w 68"/>
                      <a:gd name="T5" fmla="*/ 29 h 29"/>
                      <a:gd name="T6" fmla="*/ 54 w 68"/>
                      <a:gd name="T7" fmla="*/ 29 h 29"/>
                      <a:gd name="T8" fmla="*/ 68 w 68"/>
                      <a:gd name="T9" fmla="*/ 29 h 29"/>
                      <a:gd name="T10" fmla="*/ 68 w 68"/>
                      <a:gd name="T11" fmla="*/ 0 h 29"/>
                      <a:gd name="T12" fmla="*/ 54 w 68"/>
                      <a:gd name="T13" fmla="*/ 0 h 29"/>
                      <a:gd name="T14" fmla="*/ 14 w 68"/>
                      <a:gd name="T15" fmla="*/ 0 h 29"/>
                      <a:gd name="T16" fmla="*/ 0 w 68"/>
                      <a:gd name="T17"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8">
                        <a:moveTo>
                          <a:pt x="0" y="0"/>
                        </a:moveTo>
                        <a:lnTo>
                          <a:pt x="0" y="29"/>
                        </a:lnTo>
                        <a:lnTo>
                          <a:pt x="14" y="29"/>
                        </a:lnTo>
                        <a:lnTo>
                          <a:pt x="54" y="29"/>
                        </a:lnTo>
                        <a:lnTo>
                          <a:pt x="68" y="29"/>
                        </a:lnTo>
                        <a:lnTo>
                          <a:pt x="68" y="0"/>
                        </a:lnTo>
                        <a:lnTo>
                          <a:pt x="54" y="0"/>
                        </a:lnTo>
                        <a:lnTo>
                          <a:pt x="14" y="0"/>
                        </a:lnTo>
                        <a:lnTo>
                          <a:pt x="0" y="0"/>
                        </a:lnTo>
                        <a:close/>
                      </a:path>
                    </a:pathLst>
                  </a:custGeom>
                  <a:grpFill/>
                  <a:ln>
                    <a:noFill/>
                  </a:ln>
                </p:spPr>
                <p:txBody>
                  <a:bodyPr anchor="ctr"/>
                  <a:lstStyle/>
                  <a:p>
                    <a:pPr algn="ctr"/>
                    <a:endParaRPr>
                      <a:ea typeface="微软雅黑" panose="020b0503020204020204" pitchFamily="34" charset="-122"/>
                    </a:endParaRPr>
                  </a:p>
                </p:txBody>
              </p:sp>
              <p:sp>
                <p:nvSpPr>
                  <p:cNvPr id="103" name="Freeform: Shape 152"/>
                  <p:cNvSpPr/>
                  <p:nvPr/>
                </p:nvSpPr>
                <p:spPr bwMode="auto">
                  <a:xfrm>
                    <a:off x="4185677" y="790914"/>
                    <a:ext cx="83328" cy="35537"/>
                  </a:xfrm>
                  <a:custGeom>
                    <a:gdLst>
                      <a:gd name="T0" fmla="*/ 14 w 68"/>
                      <a:gd name="T1" fmla="*/ 0 h 29"/>
                      <a:gd name="T2" fmla="*/ 0 w 68"/>
                      <a:gd name="T3" fmla="*/ 0 h 29"/>
                      <a:gd name="T4" fmla="*/ 0 w 68"/>
                      <a:gd name="T5" fmla="*/ 29 h 29"/>
                      <a:gd name="T6" fmla="*/ 14 w 68"/>
                      <a:gd name="T7" fmla="*/ 29 h 29"/>
                      <a:gd name="T8" fmla="*/ 50 w 68"/>
                      <a:gd name="T9" fmla="*/ 29 h 29"/>
                      <a:gd name="T10" fmla="*/ 68 w 68"/>
                      <a:gd name="T11" fmla="*/ 29 h 29"/>
                      <a:gd name="T12" fmla="*/ 68 w 68"/>
                      <a:gd name="T13" fmla="*/ 0 h 29"/>
                      <a:gd name="T14" fmla="*/ 50 w 68"/>
                      <a:gd name="T15" fmla="*/ 0 h 29"/>
                      <a:gd name="T16" fmla="*/ 14 w 68"/>
                      <a:gd name="T17"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8">
                        <a:moveTo>
                          <a:pt x="14" y="0"/>
                        </a:moveTo>
                        <a:lnTo>
                          <a:pt x="0" y="0"/>
                        </a:lnTo>
                        <a:lnTo>
                          <a:pt x="0" y="29"/>
                        </a:lnTo>
                        <a:lnTo>
                          <a:pt x="14" y="29"/>
                        </a:lnTo>
                        <a:lnTo>
                          <a:pt x="50" y="29"/>
                        </a:lnTo>
                        <a:lnTo>
                          <a:pt x="68" y="29"/>
                        </a:lnTo>
                        <a:lnTo>
                          <a:pt x="68" y="0"/>
                        </a:lnTo>
                        <a:lnTo>
                          <a:pt x="50" y="0"/>
                        </a:lnTo>
                        <a:lnTo>
                          <a:pt x="14" y="0"/>
                        </a:lnTo>
                        <a:close/>
                      </a:path>
                    </a:pathLst>
                  </a:custGeom>
                  <a:grpFill/>
                  <a:ln>
                    <a:noFill/>
                  </a:ln>
                </p:spPr>
                <p:txBody>
                  <a:bodyPr anchor="ctr"/>
                  <a:lstStyle/>
                  <a:p>
                    <a:pPr algn="ctr"/>
                    <a:endParaRPr>
                      <a:ea typeface="微软雅黑" panose="020b0503020204020204" pitchFamily="34" charset="-122"/>
                    </a:endParaRPr>
                  </a:p>
                </p:txBody>
              </p:sp>
              <p:sp>
                <p:nvSpPr>
                  <p:cNvPr id="104" name="Freeform: Shape 153"/>
                  <p:cNvSpPr/>
                  <p:nvPr/>
                </p:nvSpPr>
                <p:spPr bwMode="auto">
                  <a:xfrm>
                    <a:off x="4335177" y="623032"/>
                    <a:ext cx="442374" cy="344341"/>
                  </a:xfrm>
                  <a:custGeom>
                    <a:gdLst>
                      <a:gd name="T0" fmla="*/ 89 w 100"/>
                      <a:gd name="T1" fmla="*/ 17 h 78"/>
                      <a:gd name="T2" fmla="*/ 81 w 100"/>
                      <a:gd name="T3" fmla="*/ 18 h 78"/>
                      <a:gd name="T4" fmla="*/ 81 w 100"/>
                      <a:gd name="T5" fmla="*/ 22 h 78"/>
                      <a:gd name="T6" fmla="*/ 91 w 100"/>
                      <a:gd name="T7" fmla="*/ 44 h 78"/>
                      <a:gd name="T8" fmla="*/ 91 w 100"/>
                      <a:gd name="T9" fmla="*/ 55 h 78"/>
                      <a:gd name="T10" fmla="*/ 81 w 100"/>
                      <a:gd name="T11" fmla="*/ 78 h 78"/>
                      <a:gd name="T12" fmla="*/ 100 w 100"/>
                      <a:gd name="T13" fmla="*/ 74 h 78"/>
                      <a:gd name="T14" fmla="*/ 100 w 100"/>
                      <a:gd name="T15" fmla="*/ 28 h 78"/>
                      <a:gd name="T16" fmla="*/ 80 w 100"/>
                      <a:gd name="T17" fmla="*/ 0 h 78"/>
                      <a:gd name="T18" fmla="*/ 50 w 100"/>
                      <a:gd name="T19" fmla="*/ 6 h 78"/>
                      <a:gd name="T20" fmla="*/ 81 w 100"/>
                      <a:gd name="T21" fmla="*/ 18 h 78"/>
                      <a:gd name="T22" fmla="*/ 50 w 100"/>
                      <a:gd name="T23" fmla="*/ 63 h 78"/>
                      <a:gd name="T24" fmla="*/ 76 w 100"/>
                      <a:gd name="T25" fmla="*/ 74 h 78"/>
                      <a:gd name="T26" fmla="*/ 81 w 100"/>
                      <a:gd name="T27" fmla="*/ 78 h 78"/>
                      <a:gd name="T28" fmla="*/ 71 w 100"/>
                      <a:gd name="T29" fmla="*/ 55 h 78"/>
                      <a:gd name="T30" fmla="*/ 81 w 100"/>
                      <a:gd name="T31" fmla="*/ 44 h 78"/>
                      <a:gd name="T32" fmla="*/ 50 w 100"/>
                      <a:gd name="T33" fmla="*/ 22 h 78"/>
                      <a:gd name="T34" fmla="*/ 50 w 100"/>
                      <a:gd name="T35" fmla="*/ 0 h 78"/>
                      <a:gd name="T36" fmla="*/ 19 w 100"/>
                      <a:gd name="T37" fmla="*/ 1 h 78"/>
                      <a:gd name="T38" fmla="*/ 25 w 100"/>
                      <a:gd name="T39" fmla="*/ 6 h 78"/>
                      <a:gd name="T40" fmla="*/ 50 w 100"/>
                      <a:gd name="T41" fmla="*/ 6 h 78"/>
                      <a:gd name="T42" fmla="*/ 19 w 100"/>
                      <a:gd name="T43" fmla="*/ 78 h 78"/>
                      <a:gd name="T44" fmla="*/ 24 w 100"/>
                      <a:gd name="T45" fmla="*/ 74 h 78"/>
                      <a:gd name="T46" fmla="*/ 50 w 100"/>
                      <a:gd name="T47" fmla="*/ 63 h 78"/>
                      <a:gd name="T48" fmla="*/ 19 w 100"/>
                      <a:gd name="T49" fmla="*/ 22 h 78"/>
                      <a:gd name="T50" fmla="*/ 29 w 100"/>
                      <a:gd name="T51" fmla="*/ 44 h 78"/>
                      <a:gd name="T52" fmla="*/ 29 w 100"/>
                      <a:gd name="T53" fmla="*/ 55 h 78"/>
                      <a:gd name="T54" fmla="*/ 19 w 100"/>
                      <a:gd name="T55" fmla="*/ 78 h 78"/>
                      <a:gd name="T56" fmla="*/ 10 w 100"/>
                      <a:gd name="T57" fmla="*/ 17 h 78"/>
                      <a:gd name="T58" fmla="*/ 0 w 100"/>
                      <a:gd name="T59" fmla="*/ 60 h 78"/>
                      <a:gd name="T60" fmla="*/ 0 w 100"/>
                      <a:gd name="T61" fmla="*/ 74 h 78"/>
                      <a:gd name="T62" fmla="*/ 19 w 100"/>
                      <a:gd name="T63" fmla="*/ 78 h 78"/>
                      <a:gd name="T64" fmla="*/ 9 w 100"/>
                      <a:gd name="T65" fmla="*/ 55 h 78"/>
                      <a:gd name="T66" fmla="*/ 19 w 100"/>
                      <a:gd name="T67" fmla="*/ 44 h 78"/>
                      <a:gd name="T68" fmla="*/ 17 w 100"/>
                      <a:gd name="T69" fmla="*/ 22 h 78"/>
                      <a:gd name="T70" fmla="*/ 19 w 100"/>
                      <a:gd name="T71" fmla="*/ 1 h 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78">
                        <a:moveTo>
                          <a:pt x="100" y="28"/>
                        </a:moveTo>
                        <a:cubicBezTo>
                          <a:pt x="89" y="17"/>
                          <a:pt x="89" y="17"/>
                          <a:pt x="89" y="17"/>
                        </a:cubicBezTo>
                        <a:cubicBezTo>
                          <a:pt x="81" y="1"/>
                          <a:pt x="81" y="1"/>
                          <a:pt x="81" y="1"/>
                        </a:cubicBezTo>
                        <a:cubicBezTo>
                          <a:pt x="81" y="18"/>
                          <a:pt x="81" y="18"/>
                          <a:pt x="81" y="18"/>
                        </a:cubicBezTo>
                        <a:cubicBezTo>
                          <a:pt x="83" y="22"/>
                          <a:pt x="83" y="22"/>
                          <a:pt x="83" y="22"/>
                        </a:cubicBezTo>
                        <a:cubicBezTo>
                          <a:pt x="81" y="22"/>
                          <a:pt x="81" y="22"/>
                          <a:pt x="81" y="22"/>
                        </a:cubicBezTo>
                        <a:cubicBezTo>
                          <a:pt x="81" y="44"/>
                          <a:pt x="81" y="44"/>
                          <a:pt x="81" y="44"/>
                        </a:cubicBezTo>
                        <a:cubicBezTo>
                          <a:pt x="91" y="44"/>
                          <a:pt x="91" y="44"/>
                          <a:pt x="91" y="44"/>
                        </a:cubicBezTo>
                        <a:cubicBezTo>
                          <a:pt x="91" y="55"/>
                          <a:pt x="91" y="55"/>
                          <a:pt x="91" y="55"/>
                        </a:cubicBezTo>
                        <a:cubicBezTo>
                          <a:pt x="91" y="55"/>
                          <a:pt x="91" y="55"/>
                          <a:pt x="91" y="55"/>
                        </a:cubicBezTo>
                        <a:cubicBezTo>
                          <a:pt x="81" y="55"/>
                          <a:pt x="81" y="55"/>
                          <a:pt x="81" y="55"/>
                        </a:cubicBezTo>
                        <a:cubicBezTo>
                          <a:pt x="81" y="78"/>
                          <a:pt x="81" y="78"/>
                          <a:pt x="81" y="78"/>
                        </a:cubicBezTo>
                        <a:cubicBezTo>
                          <a:pt x="95" y="78"/>
                          <a:pt x="95" y="78"/>
                          <a:pt x="95" y="78"/>
                        </a:cubicBezTo>
                        <a:cubicBezTo>
                          <a:pt x="97" y="78"/>
                          <a:pt x="100" y="76"/>
                          <a:pt x="100" y="74"/>
                        </a:cubicBezTo>
                        <a:cubicBezTo>
                          <a:pt x="100" y="63"/>
                          <a:pt x="100" y="63"/>
                          <a:pt x="100" y="63"/>
                        </a:cubicBezTo>
                        <a:lnTo>
                          <a:pt x="100" y="28"/>
                        </a:lnTo>
                        <a:close/>
                        <a:moveTo>
                          <a:pt x="81" y="1"/>
                        </a:moveTo>
                        <a:cubicBezTo>
                          <a:pt x="80" y="0"/>
                          <a:pt x="80" y="0"/>
                          <a:pt x="80" y="0"/>
                        </a:cubicBezTo>
                        <a:cubicBezTo>
                          <a:pt x="50" y="0"/>
                          <a:pt x="50" y="0"/>
                          <a:pt x="50" y="0"/>
                        </a:cubicBezTo>
                        <a:cubicBezTo>
                          <a:pt x="50" y="6"/>
                          <a:pt x="50" y="6"/>
                          <a:pt x="50" y="6"/>
                        </a:cubicBezTo>
                        <a:cubicBezTo>
                          <a:pt x="75" y="6"/>
                          <a:pt x="75" y="6"/>
                          <a:pt x="75" y="6"/>
                        </a:cubicBezTo>
                        <a:cubicBezTo>
                          <a:pt x="81" y="18"/>
                          <a:pt x="81" y="18"/>
                          <a:pt x="81" y="18"/>
                        </a:cubicBezTo>
                        <a:cubicBezTo>
                          <a:pt x="81" y="1"/>
                          <a:pt x="81" y="1"/>
                          <a:pt x="81" y="1"/>
                        </a:cubicBezTo>
                        <a:close/>
                        <a:moveTo>
                          <a:pt x="50" y="63"/>
                        </a:moveTo>
                        <a:cubicBezTo>
                          <a:pt x="76" y="63"/>
                          <a:pt x="76" y="63"/>
                          <a:pt x="76" y="63"/>
                        </a:cubicBezTo>
                        <a:cubicBezTo>
                          <a:pt x="76" y="74"/>
                          <a:pt x="76" y="74"/>
                          <a:pt x="76" y="74"/>
                        </a:cubicBezTo>
                        <a:cubicBezTo>
                          <a:pt x="76" y="76"/>
                          <a:pt x="78" y="78"/>
                          <a:pt x="80" y="78"/>
                        </a:cubicBezTo>
                        <a:cubicBezTo>
                          <a:pt x="81" y="78"/>
                          <a:pt x="81" y="78"/>
                          <a:pt x="81" y="78"/>
                        </a:cubicBezTo>
                        <a:cubicBezTo>
                          <a:pt x="81" y="55"/>
                          <a:pt x="81" y="55"/>
                          <a:pt x="81" y="55"/>
                        </a:cubicBezTo>
                        <a:cubicBezTo>
                          <a:pt x="71" y="55"/>
                          <a:pt x="71" y="55"/>
                          <a:pt x="71" y="55"/>
                        </a:cubicBezTo>
                        <a:cubicBezTo>
                          <a:pt x="71" y="44"/>
                          <a:pt x="71" y="44"/>
                          <a:pt x="71" y="44"/>
                        </a:cubicBezTo>
                        <a:cubicBezTo>
                          <a:pt x="81" y="44"/>
                          <a:pt x="81" y="44"/>
                          <a:pt x="81" y="44"/>
                        </a:cubicBezTo>
                        <a:cubicBezTo>
                          <a:pt x="81" y="22"/>
                          <a:pt x="81" y="22"/>
                          <a:pt x="81" y="22"/>
                        </a:cubicBezTo>
                        <a:cubicBezTo>
                          <a:pt x="50" y="22"/>
                          <a:pt x="50" y="22"/>
                          <a:pt x="50" y="22"/>
                        </a:cubicBezTo>
                        <a:lnTo>
                          <a:pt x="50" y="63"/>
                        </a:lnTo>
                        <a:close/>
                        <a:moveTo>
                          <a:pt x="50" y="0"/>
                        </a:moveTo>
                        <a:cubicBezTo>
                          <a:pt x="20" y="0"/>
                          <a:pt x="20" y="0"/>
                          <a:pt x="20" y="0"/>
                        </a:cubicBezTo>
                        <a:cubicBezTo>
                          <a:pt x="19" y="1"/>
                          <a:pt x="19" y="1"/>
                          <a:pt x="19" y="1"/>
                        </a:cubicBezTo>
                        <a:cubicBezTo>
                          <a:pt x="19" y="18"/>
                          <a:pt x="19" y="18"/>
                          <a:pt x="19" y="18"/>
                        </a:cubicBezTo>
                        <a:cubicBezTo>
                          <a:pt x="25" y="6"/>
                          <a:pt x="25" y="6"/>
                          <a:pt x="25" y="6"/>
                        </a:cubicBezTo>
                        <a:cubicBezTo>
                          <a:pt x="25" y="6"/>
                          <a:pt x="25" y="6"/>
                          <a:pt x="25" y="6"/>
                        </a:cubicBezTo>
                        <a:cubicBezTo>
                          <a:pt x="50" y="6"/>
                          <a:pt x="50" y="6"/>
                          <a:pt x="50" y="6"/>
                        </a:cubicBezTo>
                        <a:cubicBezTo>
                          <a:pt x="50" y="0"/>
                          <a:pt x="50" y="0"/>
                          <a:pt x="50" y="0"/>
                        </a:cubicBezTo>
                        <a:close/>
                        <a:moveTo>
                          <a:pt x="19" y="78"/>
                        </a:moveTo>
                        <a:cubicBezTo>
                          <a:pt x="19" y="78"/>
                          <a:pt x="19" y="78"/>
                          <a:pt x="19" y="78"/>
                        </a:cubicBezTo>
                        <a:cubicBezTo>
                          <a:pt x="22" y="78"/>
                          <a:pt x="24" y="76"/>
                          <a:pt x="24" y="74"/>
                        </a:cubicBezTo>
                        <a:cubicBezTo>
                          <a:pt x="24" y="63"/>
                          <a:pt x="24" y="63"/>
                          <a:pt x="24" y="63"/>
                        </a:cubicBezTo>
                        <a:cubicBezTo>
                          <a:pt x="50" y="63"/>
                          <a:pt x="50" y="63"/>
                          <a:pt x="50" y="63"/>
                        </a:cubicBezTo>
                        <a:cubicBezTo>
                          <a:pt x="50" y="22"/>
                          <a:pt x="50" y="22"/>
                          <a:pt x="50" y="22"/>
                        </a:cubicBezTo>
                        <a:cubicBezTo>
                          <a:pt x="19" y="22"/>
                          <a:pt x="19" y="22"/>
                          <a:pt x="19" y="22"/>
                        </a:cubicBezTo>
                        <a:cubicBezTo>
                          <a:pt x="19" y="44"/>
                          <a:pt x="19" y="44"/>
                          <a:pt x="19" y="44"/>
                        </a:cubicBezTo>
                        <a:cubicBezTo>
                          <a:pt x="29" y="44"/>
                          <a:pt x="29" y="44"/>
                          <a:pt x="29" y="44"/>
                        </a:cubicBezTo>
                        <a:cubicBezTo>
                          <a:pt x="29" y="55"/>
                          <a:pt x="29" y="55"/>
                          <a:pt x="29" y="55"/>
                        </a:cubicBezTo>
                        <a:cubicBezTo>
                          <a:pt x="29" y="55"/>
                          <a:pt x="29" y="55"/>
                          <a:pt x="29" y="55"/>
                        </a:cubicBezTo>
                        <a:cubicBezTo>
                          <a:pt x="19" y="55"/>
                          <a:pt x="19" y="55"/>
                          <a:pt x="19" y="55"/>
                        </a:cubicBezTo>
                        <a:lnTo>
                          <a:pt x="19" y="78"/>
                        </a:lnTo>
                        <a:close/>
                        <a:moveTo>
                          <a:pt x="19" y="1"/>
                        </a:moveTo>
                        <a:cubicBezTo>
                          <a:pt x="10" y="17"/>
                          <a:pt x="10" y="17"/>
                          <a:pt x="10" y="17"/>
                        </a:cubicBezTo>
                        <a:cubicBezTo>
                          <a:pt x="0" y="28"/>
                          <a:pt x="0" y="28"/>
                          <a:pt x="0" y="28"/>
                        </a:cubicBezTo>
                        <a:cubicBezTo>
                          <a:pt x="0" y="60"/>
                          <a:pt x="0" y="60"/>
                          <a:pt x="0" y="60"/>
                        </a:cubicBezTo>
                        <a:cubicBezTo>
                          <a:pt x="0" y="63"/>
                          <a:pt x="0" y="63"/>
                          <a:pt x="0" y="63"/>
                        </a:cubicBezTo>
                        <a:cubicBezTo>
                          <a:pt x="0" y="74"/>
                          <a:pt x="0" y="74"/>
                          <a:pt x="0" y="74"/>
                        </a:cubicBezTo>
                        <a:cubicBezTo>
                          <a:pt x="0" y="76"/>
                          <a:pt x="2" y="78"/>
                          <a:pt x="5" y="78"/>
                        </a:cubicBezTo>
                        <a:cubicBezTo>
                          <a:pt x="19" y="78"/>
                          <a:pt x="19" y="78"/>
                          <a:pt x="19" y="78"/>
                        </a:cubicBezTo>
                        <a:cubicBezTo>
                          <a:pt x="19" y="55"/>
                          <a:pt x="19" y="55"/>
                          <a:pt x="19" y="55"/>
                        </a:cubicBezTo>
                        <a:cubicBezTo>
                          <a:pt x="9" y="55"/>
                          <a:pt x="9" y="55"/>
                          <a:pt x="9" y="55"/>
                        </a:cubicBezTo>
                        <a:cubicBezTo>
                          <a:pt x="9" y="44"/>
                          <a:pt x="9" y="44"/>
                          <a:pt x="9" y="44"/>
                        </a:cubicBezTo>
                        <a:cubicBezTo>
                          <a:pt x="19" y="44"/>
                          <a:pt x="19" y="44"/>
                          <a:pt x="19" y="44"/>
                        </a:cubicBezTo>
                        <a:cubicBezTo>
                          <a:pt x="19" y="22"/>
                          <a:pt x="19" y="22"/>
                          <a:pt x="19" y="22"/>
                        </a:cubicBezTo>
                        <a:cubicBezTo>
                          <a:pt x="17" y="22"/>
                          <a:pt x="17" y="22"/>
                          <a:pt x="17" y="22"/>
                        </a:cubicBezTo>
                        <a:cubicBezTo>
                          <a:pt x="19" y="18"/>
                          <a:pt x="19" y="18"/>
                          <a:pt x="19" y="18"/>
                        </a:cubicBezTo>
                        <a:lnTo>
                          <a:pt x="19" y="1"/>
                        </a:lnTo>
                        <a:close/>
                      </a:path>
                    </a:pathLst>
                  </a:custGeom>
                  <a:grpFill/>
                  <a:ln>
                    <a:noFill/>
                  </a:ln>
                </p:spPr>
                <p:txBody>
                  <a:bodyPr anchor="ctr"/>
                  <a:lstStyle/>
                  <a:p>
                    <a:pPr algn="ctr"/>
                    <a:endParaRPr>
                      <a:ea typeface="微软雅黑" panose="020b0503020204020204" pitchFamily="34" charset="-122"/>
                    </a:endParaRPr>
                  </a:p>
                </p:txBody>
              </p:sp>
              <p:sp>
                <p:nvSpPr>
                  <p:cNvPr id="105" name="Freeform: Shape 154"/>
                  <p:cNvSpPr/>
                  <p:nvPr/>
                </p:nvSpPr>
                <p:spPr bwMode="auto">
                  <a:xfrm>
                    <a:off x="2913699" y="3453735"/>
                    <a:ext cx="374976" cy="379878"/>
                  </a:xfrm>
                  <a:custGeom>
                    <a:gdLst>
                      <a:gd name="T0" fmla="*/ 64 w 85"/>
                      <a:gd name="T1" fmla="*/ 80 h 86"/>
                      <a:gd name="T2" fmla="*/ 79 w 85"/>
                      <a:gd name="T3" fmla="*/ 64 h 86"/>
                      <a:gd name="T4" fmla="*/ 84 w 85"/>
                      <a:gd name="T5" fmla="*/ 52 h 86"/>
                      <a:gd name="T6" fmla="*/ 84 w 85"/>
                      <a:gd name="T7" fmla="*/ 34 h 86"/>
                      <a:gd name="T8" fmla="*/ 79 w 85"/>
                      <a:gd name="T9" fmla="*/ 22 h 86"/>
                      <a:gd name="T10" fmla="*/ 64 w 85"/>
                      <a:gd name="T11" fmla="*/ 6 h 86"/>
                      <a:gd name="T12" fmla="*/ 58 w 85"/>
                      <a:gd name="T13" fmla="*/ 3 h 86"/>
                      <a:gd name="T14" fmla="*/ 45 w 85"/>
                      <a:gd name="T15" fmla="*/ 0 h 86"/>
                      <a:gd name="T16" fmla="*/ 47 w 85"/>
                      <a:gd name="T17" fmla="*/ 5 h 86"/>
                      <a:gd name="T18" fmla="*/ 53 w 85"/>
                      <a:gd name="T19" fmla="*/ 5 h 86"/>
                      <a:gd name="T20" fmla="*/ 57 w 85"/>
                      <a:gd name="T21" fmla="*/ 6 h 86"/>
                      <a:gd name="T22" fmla="*/ 56 w 85"/>
                      <a:gd name="T23" fmla="*/ 7 h 86"/>
                      <a:gd name="T24" fmla="*/ 49 w 85"/>
                      <a:gd name="T25" fmla="*/ 9 h 86"/>
                      <a:gd name="T26" fmla="*/ 50 w 85"/>
                      <a:gd name="T27" fmla="*/ 14 h 86"/>
                      <a:gd name="T28" fmla="*/ 54 w 85"/>
                      <a:gd name="T29" fmla="*/ 17 h 86"/>
                      <a:gd name="T30" fmla="*/ 60 w 85"/>
                      <a:gd name="T31" fmla="*/ 9 h 86"/>
                      <a:gd name="T32" fmla="*/ 65 w 85"/>
                      <a:gd name="T33" fmla="*/ 10 h 86"/>
                      <a:gd name="T34" fmla="*/ 68 w 85"/>
                      <a:gd name="T35" fmla="*/ 12 h 86"/>
                      <a:gd name="T36" fmla="*/ 70 w 85"/>
                      <a:gd name="T37" fmla="*/ 18 h 86"/>
                      <a:gd name="T38" fmla="*/ 69 w 85"/>
                      <a:gd name="T39" fmla="*/ 21 h 86"/>
                      <a:gd name="T40" fmla="*/ 67 w 85"/>
                      <a:gd name="T41" fmla="*/ 19 h 86"/>
                      <a:gd name="T42" fmla="*/ 61 w 85"/>
                      <a:gd name="T43" fmla="*/ 19 h 86"/>
                      <a:gd name="T44" fmla="*/ 65 w 85"/>
                      <a:gd name="T45" fmla="*/ 21 h 86"/>
                      <a:gd name="T46" fmla="*/ 56 w 85"/>
                      <a:gd name="T47" fmla="*/ 25 h 86"/>
                      <a:gd name="T48" fmla="*/ 52 w 85"/>
                      <a:gd name="T49" fmla="*/ 28 h 86"/>
                      <a:gd name="T50" fmla="*/ 46 w 85"/>
                      <a:gd name="T51" fmla="*/ 33 h 86"/>
                      <a:gd name="T52" fmla="*/ 49 w 85"/>
                      <a:gd name="T53" fmla="*/ 51 h 86"/>
                      <a:gd name="T54" fmla="*/ 54 w 85"/>
                      <a:gd name="T55" fmla="*/ 52 h 86"/>
                      <a:gd name="T56" fmla="*/ 59 w 85"/>
                      <a:gd name="T57" fmla="*/ 54 h 86"/>
                      <a:gd name="T58" fmla="*/ 66 w 85"/>
                      <a:gd name="T59" fmla="*/ 58 h 86"/>
                      <a:gd name="T60" fmla="*/ 71 w 85"/>
                      <a:gd name="T61" fmla="*/ 62 h 86"/>
                      <a:gd name="T62" fmla="*/ 77 w 85"/>
                      <a:gd name="T63" fmla="*/ 64 h 86"/>
                      <a:gd name="T64" fmla="*/ 49 w 85"/>
                      <a:gd name="T65" fmla="*/ 75 h 86"/>
                      <a:gd name="T66" fmla="*/ 0 w 85"/>
                      <a:gd name="T67" fmla="*/ 36 h 86"/>
                      <a:gd name="T68" fmla="*/ 1 w 85"/>
                      <a:gd name="T69" fmla="*/ 54 h 86"/>
                      <a:gd name="T70" fmla="*/ 9 w 85"/>
                      <a:gd name="T71" fmla="*/ 69 h 86"/>
                      <a:gd name="T72" fmla="*/ 27 w 85"/>
                      <a:gd name="T73" fmla="*/ 83 h 86"/>
                      <a:gd name="T74" fmla="*/ 43 w 85"/>
                      <a:gd name="T75" fmla="*/ 68 h 86"/>
                      <a:gd name="T76" fmla="*/ 42 w 85"/>
                      <a:gd name="T77" fmla="*/ 61 h 86"/>
                      <a:gd name="T78" fmla="*/ 44 w 85"/>
                      <a:gd name="T79" fmla="*/ 55 h 86"/>
                      <a:gd name="T80" fmla="*/ 39 w 85"/>
                      <a:gd name="T81" fmla="*/ 53 h 86"/>
                      <a:gd name="T82" fmla="*/ 33 w 85"/>
                      <a:gd name="T83" fmla="*/ 49 h 86"/>
                      <a:gd name="T84" fmla="*/ 24 w 85"/>
                      <a:gd name="T85" fmla="*/ 46 h 86"/>
                      <a:gd name="T86" fmla="*/ 21 w 85"/>
                      <a:gd name="T87" fmla="*/ 38 h 86"/>
                      <a:gd name="T88" fmla="*/ 18 w 85"/>
                      <a:gd name="T89" fmla="*/ 37 h 86"/>
                      <a:gd name="T90" fmla="*/ 18 w 85"/>
                      <a:gd name="T91" fmla="*/ 39 h 86"/>
                      <a:gd name="T92" fmla="*/ 15 w 85"/>
                      <a:gd name="T93" fmla="*/ 32 h 86"/>
                      <a:gd name="T94" fmla="*/ 15 w 85"/>
                      <a:gd name="T95" fmla="*/ 25 h 86"/>
                      <a:gd name="T96" fmla="*/ 19 w 85"/>
                      <a:gd name="T97" fmla="*/ 17 h 86"/>
                      <a:gd name="T98" fmla="*/ 18 w 85"/>
                      <a:gd name="T99" fmla="*/ 12 h 86"/>
                      <a:gd name="T100" fmla="*/ 38 w 85"/>
                      <a:gd name="T101" fmla="*/ 3 h 86"/>
                      <a:gd name="T102" fmla="*/ 45 w 85"/>
                      <a:gd name="T103" fmla="*/ 0 h 86"/>
                      <a:gd name="T104" fmla="*/ 26 w 85"/>
                      <a:gd name="T105" fmla="*/ 3 h 86"/>
                      <a:gd name="T106" fmla="*/ 12 w 85"/>
                      <a:gd name="T107" fmla="*/ 13 h 86"/>
                      <a:gd name="T108" fmla="*/ 3 w 85"/>
                      <a:gd name="T109" fmla="*/ 27 h 86"/>
                      <a:gd name="T110" fmla="*/ 45 w 85"/>
                      <a:gd name="T111" fmla="*/ 54 h 86"/>
                      <a:gd name="T112" fmla="*/ 39 w 85"/>
                      <a:gd name="T113" fmla="*/ 47 h 86"/>
                      <a:gd name="T114" fmla="*/ 38 w 85"/>
                      <a:gd name="T115" fmla="*/ 44 h 86"/>
                      <a:gd name="T116" fmla="*/ 30 w 85"/>
                      <a:gd name="T117" fmla="*/ 45 h 86"/>
                      <a:gd name="T118" fmla="*/ 34 w 85"/>
                      <a:gd name="T119" fmla="*/ 36 h 86"/>
                      <a:gd name="T120" fmla="*/ 42 w 85"/>
                      <a:gd name="T121" fmla="*/ 36 h 86"/>
                      <a:gd name="T122" fmla="*/ 44 w 85"/>
                      <a:gd name="T123" fmla="*/ 36 h 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 h="86">
                        <a:moveTo>
                          <a:pt x="45" y="85"/>
                        </a:moveTo>
                        <a:cubicBezTo>
                          <a:pt x="48" y="85"/>
                          <a:pt x="50" y="85"/>
                          <a:pt x="52" y="84"/>
                        </a:cubicBezTo>
                        <a:cubicBezTo>
                          <a:pt x="53" y="84"/>
                          <a:pt x="55" y="84"/>
                          <a:pt x="56" y="83"/>
                        </a:cubicBezTo>
                        <a:cubicBezTo>
                          <a:pt x="57" y="83"/>
                          <a:pt x="57" y="83"/>
                          <a:pt x="58" y="83"/>
                        </a:cubicBezTo>
                        <a:cubicBezTo>
                          <a:pt x="59" y="82"/>
                          <a:pt x="61" y="82"/>
                          <a:pt x="62" y="81"/>
                        </a:cubicBezTo>
                        <a:cubicBezTo>
                          <a:pt x="63" y="81"/>
                          <a:pt x="63" y="80"/>
                          <a:pt x="64" y="80"/>
                        </a:cubicBezTo>
                        <a:cubicBezTo>
                          <a:pt x="66" y="78"/>
                          <a:pt x="69" y="77"/>
                          <a:pt x="71" y="74"/>
                        </a:cubicBezTo>
                        <a:cubicBezTo>
                          <a:pt x="72" y="74"/>
                          <a:pt x="72" y="74"/>
                          <a:pt x="73" y="73"/>
                        </a:cubicBezTo>
                        <a:cubicBezTo>
                          <a:pt x="73" y="73"/>
                          <a:pt x="74" y="72"/>
                          <a:pt x="74" y="72"/>
                        </a:cubicBezTo>
                        <a:cubicBezTo>
                          <a:pt x="75" y="71"/>
                          <a:pt x="75" y="70"/>
                          <a:pt x="76" y="69"/>
                        </a:cubicBezTo>
                        <a:cubicBezTo>
                          <a:pt x="77" y="68"/>
                          <a:pt x="78" y="67"/>
                          <a:pt x="79" y="65"/>
                        </a:cubicBezTo>
                        <a:cubicBezTo>
                          <a:pt x="79" y="65"/>
                          <a:pt x="79" y="65"/>
                          <a:pt x="79" y="64"/>
                        </a:cubicBezTo>
                        <a:cubicBezTo>
                          <a:pt x="80" y="64"/>
                          <a:pt x="80" y="63"/>
                          <a:pt x="80" y="62"/>
                        </a:cubicBezTo>
                        <a:cubicBezTo>
                          <a:pt x="81" y="62"/>
                          <a:pt x="81" y="62"/>
                          <a:pt x="81" y="61"/>
                        </a:cubicBezTo>
                        <a:cubicBezTo>
                          <a:pt x="81" y="61"/>
                          <a:pt x="82" y="60"/>
                          <a:pt x="82" y="60"/>
                        </a:cubicBezTo>
                        <a:cubicBezTo>
                          <a:pt x="82" y="59"/>
                          <a:pt x="82" y="58"/>
                          <a:pt x="83" y="58"/>
                        </a:cubicBezTo>
                        <a:cubicBezTo>
                          <a:pt x="83" y="56"/>
                          <a:pt x="83" y="55"/>
                          <a:pt x="84" y="54"/>
                        </a:cubicBezTo>
                        <a:cubicBezTo>
                          <a:pt x="84" y="53"/>
                          <a:pt x="84" y="52"/>
                          <a:pt x="84" y="52"/>
                        </a:cubicBezTo>
                        <a:cubicBezTo>
                          <a:pt x="84" y="51"/>
                          <a:pt x="85" y="50"/>
                          <a:pt x="85" y="49"/>
                        </a:cubicBezTo>
                        <a:cubicBezTo>
                          <a:pt x="85" y="49"/>
                          <a:pt x="85" y="48"/>
                          <a:pt x="85" y="47"/>
                        </a:cubicBezTo>
                        <a:cubicBezTo>
                          <a:pt x="85" y="46"/>
                          <a:pt x="85" y="44"/>
                          <a:pt x="85" y="43"/>
                        </a:cubicBezTo>
                        <a:cubicBezTo>
                          <a:pt x="85" y="41"/>
                          <a:pt x="85" y="40"/>
                          <a:pt x="85" y="39"/>
                        </a:cubicBezTo>
                        <a:cubicBezTo>
                          <a:pt x="85" y="38"/>
                          <a:pt x="85" y="37"/>
                          <a:pt x="85" y="36"/>
                        </a:cubicBezTo>
                        <a:cubicBezTo>
                          <a:pt x="85" y="36"/>
                          <a:pt x="84" y="35"/>
                          <a:pt x="84" y="34"/>
                        </a:cubicBezTo>
                        <a:cubicBezTo>
                          <a:pt x="84" y="34"/>
                          <a:pt x="84" y="33"/>
                          <a:pt x="84" y="32"/>
                        </a:cubicBezTo>
                        <a:cubicBezTo>
                          <a:pt x="83" y="31"/>
                          <a:pt x="83" y="30"/>
                          <a:pt x="83" y="28"/>
                        </a:cubicBezTo>
                        <a:cubicBezTo>
                          <a:pt x="82" y="28"/>
                          <a:pt x="82" y="28"/>
                          <a:pt x="82" y="27"/>
                        </a:cubicBezTo>
                        <a:cubicBezTo>
                          <a:pt x="82" y="26"/>
                          <a:pt x="81" y="25"/>
                          <a:pt x="81" y="24"/>
                        </a:cubicBezTo>
                        <a:cubicBezTo>
                          <a:pt x="81" y="24"/>
                          <a:pt x="81" y="24"/>
                          <a:pt x="80" y="23"/>
                        </a:cubicBezTo>
                        <a:cubicBezTo>
                          <a:pt x="80" y="23"/>
                          <a:pt x="80" y="22"/>
                          <a:pt x="79" y="22"/>
                        </a:cubicBezTo>
                        <a:cubicBezTo>
                          <a:pt x="78" y="20"/>
                          <a:pt x="77" y="18"/>
                          <a:pt x="76" y="17"/>
                        </a:cubicBezTo>
                        <a:cubicBezTo>
                          <a:pt x="75" y="16"/>
                          <a:pt x="75" y="15"/>
                          <a:pt x="74" y="14"/>
                        </a:cubicBezTo>
                        <a:cubicBezTo>
                          <a:pt x="74" y="14"/>
                          <a:pt x="73" y="13"/>
                          <a:pt x="73" y="13"/>
                        </a:cubicBezTo>
                        <a:cubicBezTo>
                          <a:pt x="72" y="12"/>
                          <a:pt x="72" y="12"/>
                          <a:pt x="71" y="11"/>
                        </a:cubicBezTo>
                        <a:cubicBezTo>
                          <a:pt x="70" y="10"/>
                          <a:pt x="69" y="10"/>
                          <a:pt x="68" y="9"/>
                        </a:cubicBezTo>
                        <a:cubicBezTo>
                          <a:pt x="67" y="8"/>
                          <a:pt x="65" y="7"/>
                          <a:pt x="64" y="6"/>
                        </a:cubicBezTo>
                        <a:cubicBezTo>
                          <a:pt x="63" y="6"/>
                          <a:pt x="63" y="5"/>
                          <a:pt x="62" y="5"/>
                        </a:cubicBezTo>
                        <a:cubicBezTo>
                          <a:pt x="62" y="5"/>
                          <a:pt x="61" y="5"/>
                          <a:pt x="61" y="5"/>
                        </a:cubicBezTo>
                        <a:cubicBezTo>
                          <a:pt x="61" y="4"/>
                          <a:pt x="60" y="4"/>
                          <a:pt x="60" y="4"/>
                        </a:cubicBezTo>
                        <a:cubicBezTo>
                          <a:pt x="60" y="4"/>
                          <a:pt x="60" y="4"/>
                          <a:pt x="60" y="4"/>
                        </a:cubicBezTo>
                        <a:cubicBezTo>
                          <a:pt x="59" y="4"/>
                          <a:pt x="59" y="3"/>
                          <a:pt x="58" y="3"/>
                        </a:cubicBezTo>
                        <a:cubicBezTo>
                          <a:pt x="58" y="3"/>
                          <a:pt x="58" y="3"/>
                          <a:pt x="58" y="3"/>
                        </a:cubicBezTo>
                        <a:cubicBezTo>
                          <a:pt x="58" y="3"/>
                          <a:pt x="57" y="3"/>
                          <a:pt x="56" y="3"/>
                        </a:cubicBezTo>
                        <a:cubicBezTo>
                          <a:pt x="56" y="3"/>
                          <a:pt x="56" y="3"/>
                          <a:pt x="56" y="3"/>
                        </a:cubicBezTo>
                        <a:cubicBezTo>
                          <a:pt x="55" y="2"/>
                          <a:pt x="54" y="2"/>
                          <a:pt x="52" y="1"/>
                        </a:cubicBezTo>
                        <a:cubicBezTo>
                          <a:pt x="52" y="1"/>
                          <a:pt x="51" y="1"/>
                          <a:pt x="51" y="1"/>
                        </a:cubicBezTo>
                        <a:cubicBezTo>
                          <a:pt x="51" y="1"/>
                          <a:pt x="50" y="1"/>
                          <a:pt x="50" y="1"/>
                        </a:cubicBezTo>
                        <a:cubicBezTo>
                          <a:pt x="49" y="1"/>
                          <a:pt x="47" y="0"/>
                          <a:pt x="45" y="0"/>
                        </a:cubicBezTo>
                        <a:cubicBezTo>
                          <a:pt x="45" y="3"/>
                          <a:pt x="45" y="3"/>
                          <a:pt x="45" y="3"/>
                        </a:cubicBezTo>
                        <a:cubicBezTo>
                          <a:pt x="47" y="3"/>
                          <a:pt x="49" y="3"/>
                          <a:pt x="51" y="3"/>
                        </a:cubicBezTo>
                        <a:cubicBezTo>
                          <a:pt x="50" y="4"/>
                          <a:pt x="50" y="4"/>
                          <a:pt x="50" y="4"/>
                        </a:cubicBezTo>
                        <a:cubicBezTo>
                          <a:pt x="49" y="4"/>
                          <a:pt x="49" y="4"/>
                          <a:pt x="49" y="4"/>
                        </a:cubicBezTo>
                        <a:cubicBezTo>
                          <a:pt x="48" y="4"/>
                          <a:pt x="48" y="4"/>
                          <a:pt x="47" y="4"/>
                        </a:cubicBezTo>
                        <a:cubicBezTo>
                          <a:pt x="47" y="4"/>
                          <a:pt x="47" y="4"/>
                          <a:pt x="47" y="5"/>
                        </a:cubicBezTo>
                        <a:cubicBezTo>
                          <a:pt x="48" y="5"/>
                          <a:pt x="49" y="5"/>
                          <a:pt x="49" y="5"/>
                        </a:cubicBezTo>
                        <a:cubicBezTo>
                          <a:pt x="50" y="5"/>
                          <a:pt x="51" y="5"/>
                          <a:pt x="51" y="5"/>
                        </a:cubicBezTo>
                        <a:cubicBezTo>
                          <a:pt x="51" y="4"/>
                          <a:pt x="51" y="4"/>
                          <a:pt x="51" y="4"/>
                        </a:cubicBezTo>
                        <a:cubicBezTo>
                          <a:pt x="51" y="4"/>
                          <a:pt x="52" y="4"/>
                          <a:pt x="52" y="4"/>
                        </a:cubicBezTo>
                        <a:cubicBezTo>
                          <a:pt x="52" y="4"/>
                          <a:pt x="53" y="4"/>
                          <a:pt x="53" y="4"/>
                        </a:cubicBezTo>
                        <a:cubicBezTo>
                          <a:pt x="53" y="4"/>
                          <a:pt x="53" y="4"/>
                          <a:pt x="53" y="5"/>
                        </a:cubicBezTo>
                        <a:cubicBezTo>
                          <a:pt x="53" y="5"/>
                          <a:pt x="54" y="5"/>
                          <a:pt x="54" y="4"/>
                        </a:cubicBezTo>
                        <a:cubicBezTo>
                          <a:pt x="54" y="4"/>
                          <a:pt x="54" y="4"/>
                          <a:pt x="54" y="4"/>
                        </a:cubicBezTo>
                        <a:cubicBezTo>
                          <a:pt x="55" y="4"/>
                          <a:pt x="55" y="5"/>
                          <a:pt x="56" y="5"/>
                        </a:cubicBezTo>
                        <a:cubicBezTo>
                          <a:pt x="57" y="5"/>
                          <a:pt x="58" y="6"/>
                          <a:pt x="59" y="6"/>
                        </a:cubicBezTo>
                        <a:cubicBezTo>
                          <a:pt x="59" y="6"/>
                          <a:pt x="58" y="6"/>
                          <a:pt x="58" y="6"/>
                        </a:cubicBezTo>
                        <a:cubicBezTo>
                          <a:pt x="58" y="6"/>
                          <a:pt x="58" y="6"/>
                          <a:pt x="57" y="6"/>
                        </a:cubicBezTo>
                        <a:cubicBezTo>
                          <a:pt x="57" y="6"/>
                          <a:pt x="58" y="7"/>
                          <a:pt x="58" y="7"/>
                        </a:cubicBezTo>
                        <a:cubicBezTo>
                          <a:pt x="59" y="7"/>
                          <a:pt x="59" y="7"/>
                          <a:pt x="59" y="8"/>
                        </a:cubicBezTo>
                        <a:cubicBezTo>
                          <a:pt x="59" y="9"/>
                          <a:pt x="58" y="8"/>
                          <a:pt x="58" y="8"/>
                        </a:cubicBezTo>
                        <a:cubicBezTo>
                          <a:pt x="57" y="8"/>
                          <a:pt x="56" y="9"/>
                          <a:pt x="55" y="8"/>
                        </a:cubicBezTo>
                        <a:cubicBezTo>
                          <a:pt x="56" y="7"/>
                          <a:pt x="56" y="7"/>
                          <a:pt x="56" y="7"/>
                        </a:cubicBezTo>
                        <a:cubicBezTo>
                          <a:pt x="56" y="7"/>
                          <a:pt x="56" y="7"/>
                          <a:pt x="56" y="7"/>
                        </a:cubicBezTo>
                        <a:cubicBezTo>
                          <a:pt x="56" y="7"/>
                          <a:pt x="55" y="7"/>
                          <a:pt x="55" y="7"/>
                        </a:cubicBezTo>
                        <a:cubicBezTo>
                          <a:pt x="55" y="7"/>
                          <a:pt x="55" y="8"/>
                          <a:pt x="54" y="8"/>
                        </a:cubicBezTo>
                        <a:cubicBezTo>
                          <a:pt x="54" y="8"/>
                          <a:pt x="54" y="8"/>
                          <a:pt x="53" y="8"/>
                        </a:cubicBezTo>
                        <a:cubicBezTo>
                          <a:pt x="53" y="8"/>
                          <a:pt x="52" y="8"/>
                          <a:pt x="52" y="9"/>
                        </a:cubicBezTo>
                        <a:cubicBezTo>
                          <a:pt x="52" y="9"/>
                          <a:pt x="51" y="9"/>
                          <a:pt x="51" y="9"/>
                        </a:cubicBezTo>
                        <a:cubicBezTo>
                          <a:pt x="51" y="9"/>
                          <a:pt x="50" y="9"/>
                          <a:pt x="49" y="9"/>
                        </a:cubicBezTo>
                        <a:cubicBezTo>
                          <a:pt x="49" y="10"/>
                          <a:pt x="48" y="10"/>
                          <a:pt x="48" y="10"/>
                        </a:cubicBezTo>
                        <a:cubicBezTo>
                          <a:pt x="48" y="11"/>
                          <a:pt x="47" y="11"/>
                          <a:pt x="47" y="11"/>
                        </a:cubicBezTo>
                        <a:cubicBezTo>
                          <a:pt x="47" y="12"/>
                          <a:pt x="48" y="12"/>
                          <a:pt x="48" y="12"/>
                        </a:cubicBezTo>
                        <a:cubicBezTo>
                          <a:pt x="48" y="12"/>
                          <a:pt x="47" y="13"/>
                          <a:pt x="48" y="13"/>
                        </a:cubicBezTo>
                        <a:cubicBezTo>
                          <a:pt x="48" y="13"/>
                          <a:pt x="48" y="13"/>
                          <a:pt x="48" y="13"/>
                        </a:cubicBezTo>
                        <a:cubicBezTo>
                          <a:pt x="49" y="13"/>
                          <a:pt x="50" y="14"/>
                          <a:pt x="50" y="14"/>
                        </a:cubicBezTo>
                        <a:cubicBezTo>
                          <a:pt x="51" y="14"/>
                          <a:pt x="51" y="14"/>
                          <a:pt x="52" y="14"/>
                        </a:cubicBezTo>
                        <a:cubicBezTo>
                          <a:pt x="52" y="14"/>
                          <a:pt x="53" y="14"/>
                          <a:pt x="53" y="15"/>
                        </a:cubicBezTo>
                        <a:cubicBezTo>
                          <a:pt x="53" y="15"/>
                          <a:pt x="52" y="15"/>
                          <a:pt x="52" y="16"/>
                        </a:cubicBezTo>
                        <a:cubicBezTo>
                          <a:pt x="53" y="16"/>
                          <a:pt x="52" y="16"/>
                          <a:pt x="52" y="17"/>
                        </a:cubicBezTo>
                        <a:cubicBezTo>
                          <a:pt x="52" y="17"/>
                          <a:pt x="53" y="18"/>
                          <a:pt x="53" y="18"/>
                        </a:cubicBezTo>
                        <a:cubicBezTo>
                          <a:pt x="53" y="18"/>
                          <a:pt x="54" y="17"/>
                          <a:pt x="54" y="17"/>
                        </a:cubicBezTo>
                        <a:cubicBezTo>
                          <a:pt x="54" y="16"/>
                          <a:pt x="54" y="15"/>
                          <a:pt x="55" y="15"/>
                        </a:cubicBezTo>
                        <a:cubicBezTo>
                          <a:pt x="57" y="15"/>
                          <a:pt x="59" y="14"/>
                          <a:pt x="59" y="12"/>
                        </a:cubicBezTo>
                        <a:cubicBezTo>
                          <a:pt x="59" y="12"/>
                          <a:pt x="58" y="11"/>
                          <a:pt x="59" y="11"/>
                        </a:cubicBezTo>
                        <a:cubicBezTo>
                          <a:pt x="59" y="11"/>
                          <a:pt x="59" y="10"/>
                          <a:pt x="59" y="10"/>
                        </a:cubicBezTo>
                        <a:cubicBezTo>
                          <a:pt x="59" y="10"/>
                          <a:pt x="59" y="10"/>
                          <a:pt x="60" y="10"/>
                        </a:cubicBezTo>
                        <a:cubicBezTo>
                          <a:pt x="60" y="9"/>
                          <a:pt x="60" y="9"/>
                          <a:pt x="60" y="9"/>
                        </a:cubicBezTo>
                        <a:cubicBezTo>
                          <a:pt x="60" y="9"/>
                          <a:pt x="60" y="9"/>
                          <a:pt x="60" y="9"/>
                        </a:cubicBezTo>
                        <a:cubicBezTo>
                          <a:pt x="60" y="9"/>
                          <a:pt x="61" y="9"/>
                          <a:pt x="61" y="9"/>
                        </a:cubicBezTo>
                        <a:cubicBezTo>
                          <a:pt x="61" y="9"/>
                          <a:pt x="62" y="9"/>
                          <a:pt x="62" y="9"/>
                        </a:cubicBezTo>
                        <a:cubicBezTo>
                          <a:pt x="62" y="9"/>
                          <a:pt x="63" y="9"/>
                          <a:pt x="63" y="9"/>
                        </a:cubicBezTo>
                        <a:cubicBezTo>
                          <a:pt x="63" y="9"/>
                          <a:pt x="64" y="9"/>
                          <a:pt x="64" y="10"/>
                        </a:cubicBezTo>
                        <a:cubicBezTo>
                          <a:pt x="64" y="10"/>
                          <a:pt x="64" y="10"/>
                          <a:pt x="65" y="10"/>
                        </a:cubicBezTo>
                        <a:cubicBezTo>
                          <a:pt x="64" y="11"/>
                          <a:pt x="64" y="11"/>
                          <a:pt x="64" y="11"/>
                        </a:cubicBezTo>
                        <a:cubicBezTo>
                          <a:pt x="64" y="11"/>
                          <a:pt x="64" y="11"/>
                          <a:pt x="64" y="11"/>
                        </a:cubicBezTo>
                        <a:cubicBezTo>
                          <a:pt x="64" y="12"/>
                          <a:pt x="65" y="12"/>
                          <a:pt x="65" y="12"/>
                        </a:cubicBezTo>
                        <a:cubicBezTo>
                          <a:pt x="65" y="12"/>
                          <a:pt x="66" y="12"/>
                          <a:pt x="66" y="12"/>
                        </a:cubicBezTo>
                        <a:cubicBezTo>
                          <a:pt x="66" y="11"/>
                          <a:pt x="67" y="11"/>
                          <a:pt x="67" y="11"/>
                        </a:cubicBezTo>
                        <a:cubicBezTo>
                          <a:pt x="67" y="11"/>
                          <a:pt x="68" y="12"/>
                          <a:pt x="68" y="12"/>
                        </a:cubicBezTo>
                        <a:cubicBezTo>
                          <a:pt x="68" y="12"/>
                          <a:pt x="68" y="12"/>
                          <a:pt x="68" y="12"/>
                        </a:cubicBezTo>
                        <a:cubicBezTo>
                          <a:pt x="68" y="13"/>
                          <a:pt x="68" y="13"/>
                          <a:pt x="68" y="14"/>
                        </a:cubicBezTo>
                        <a:cubicBezTo>
                          <a:pt x="68" y="15"/>
                          <a:pt x="69" y="14"/>
                          <a:pt x="70" y="15"/>
                        </a:cubicBezTo>
                        <a:cubicBezTo>
                          <a:pt x="70" y="15"/>
                          <a:pt x="70" y="15"/>
                          <a:pt x="70" y="15"/>
                        </a:cubicBezTo>
                        <a:cubicBezTo>
                          <a:pt x="70" y="16"/>
                          <a:pt x="71" y="16"/>
                          <a:pt x="71" y="16"/>
                        </a:cubicBezTo>
                        <a:cubicBezTo>
                          <a:pt x="71" y="17"/>
                          <a:pt x="70" y="17"/>
                          <a:pt x="70" y="18"/>
                        </a:cubicBezTo>
                        <a:cubicBezTo>
                          <a:pt x="70" y="18"/>
                          <a:pt x="70" y="18"/>
                          <a:pt x="70" y="19"/>
                        </a:cubicBezTo>
                        <a:cubicBezTo>
                          <a:pt x="70" y="19"/>
                          <a:pt x="71" y="19"/>
                          <a:pt x="71" y="19"/>
                        </a:cubicBezTo>
                        <a:cubicBezTo>
                          <a:pt x="71" y="20"/>
                          <a:pt x="71" y="20"/>
                          <a:pt x="71" y="20"/>
                        </a:cubicBezTo>
                        <a:cubicBezTo>
                          <a:pt x="71" y="21"/>
                          <a:pt x="71" y="21"/>
                          <a:pt x="71" y="21"/>
                        </a:cubicBezTo>
                        <a:cubicBezTo>
                          <a:pt x="70" y="21"/>
                          <a:pt x="70" y="21"/>
                          <a:pt x="70" y="21"/>
                        </a:cubicBezTo>
                        <a:cubicBezTo>
                          <a:pt x="69" y="21"/>
                          <a:pt x="69" y="21"/>
                          <a:pt x="69" y="21"/>
                        </a:cubicBezTo>
                        <a:cubicBezTo>
                          <a:pt x="69" y="21"/>
                          <a:pt x="68" y="21"/>
                          <a:pt x="68" y="21"/>
                        </a:cubicBezTo>
                        <a:cubicBezTo>
                          <a:pt x="68" y="21"/>
                          <a:pt x="67" y="21"/>
                          <a:pt x="67" y="20"/>
                        </a:cubicBezTo>
                        <a:cubicBezTo>
                          <a:pt x="67" y="20"/>
                          <a:pt x="68" y="19"/>
                          <a:pt x="69" y="18"/>
                        </a:cubicBezTo>
                        <a:cubicBezTo>
                          <a:pt x="69" y="18"/>
                          <a:pt x="69" y="18"/>
                          <a:pt x="69" y="18"/>
                        </a:cubicBezTo>
                        <a:cubicBezTo>
                          <a:pt x="69" y="17"/>
                          <a:pt x="68" y="18"/>
                          <a:pt x="68" y="18"/>
                        </a:cubicBezTo>
                        <a:cubicBezTo>
                          <a:pt x="68" y="18"/>
                          <a:pt x="67" y="18"/>
                          <a:pt x="67" y="19"/>
                        </a:cubicBezTo>
                        <a:cubicBezTo>
                          <a:pt x="66" y="19"/>
                          <a:pt x="65" y="18"/>
                          <a:pt x="64" y="19"/>
                        </a:cubicBezTo>
                        <a:cubicBezTo>
                          <a:pt x="64" y="19"/>
                          <a:pt x="65" y="19"/>
                          <a:pt x="65" y="19"/>
                        </a:cubicBezTo>
                        <a:cubicBezTo>
                          <a:pt x="65" y="19"/>
                          <a:pt x="64" y="20"/>
                          <a:pt x="64" y="19"/>
                        </a:cubicBezTo>
                        <a:cubicBezTo>
                          <a:pt x="64" y="19"/>
                          <a:pt x="64" y="19"/>
                          <a:pt x="64" y="19"/>
                        </a:cubicBezTo>
                        <a:cubicBezTo>
                          <a:pt x="64" y="19"/>
                          <a:pt x="63" y="18"/>
                          <a:pt x="62" y="19"/>
                        </a:cubicBezTo>
                        <a:cubicBezTo>
                          <a:pt x="62" y="19"/>
                          <a:pt x="61" y="19"/>
                          <a:pt x="61" y="19"/>
                        </a:cubicBezTo>
                        <a:cubicBezTo>
                          <a:pt x="62" y="20"/>
                          <a:pt x="63" y="19"/>
                          <a:pt x="63" y="20"/>
                        </a:cubicBezTo>
                        <a:cubicBezTo>
                          <a:pt x="63" y="20"/>
                          <a:pt x="62" y="21"/>
                          <a:pt x="62" y="21"/>
                        </a:cubicBezTo>
                        <a:cubicBezTo>
                          <a:pt x="62" y="22"/>
                          <a:pt x="62" y="22"/>
                          <a:pt x="63" y="22"/>
                        </a:cubicBezTo>
                        <a:cubicBezTo>
                          <a:pt x="63" y="22"/>
                          <a:pt x="63" y="22"/>
                          <a:pt x="63" y="22"/>
                        </a:cubicBezTo>
                        <a:cubicBezTo>
                          <a:pt x="64" y="22"/>
                          <a:pt x="64" y="22"/>
                          <a:pt x="64" y="22"/>
                        </a:cubicBezTo>
                        <a:cubicBezTo>
                          <a:pt x="64" y="22"/>
                          <a:pt x="65" y="21"/>
                          <a:pt x="65" y="21"/>
                        </a:cubicBezTo>
                        <a:cubicBezTo>
                          <a:pt x="66" y="22"/>
                          <a:pt x="65" y="22"/>
                          <a:pt x="64" y="23"/>
                        </a:cubicBezTo>
                        <a:cubicBezTo>
                          <a:pt x="63" y="23"/>
                          <a:pt x="62" y="23"/>
                          <a:pt x="62" y="23"/>
                        </a:cubicBezTo>
                        <a:cubicBezTo>
                          <a:pt x="61" y="23"/>
                          <a:pt x="60" y="25"/>
                          <a:pt x="60" y="24"/>
                        </a:cubicBezTo>
                        <a:cubicBezTo>
                          <a:pt x="60" y="23"/>
                          <a:pt x="61" y="23"/>
                          <a:pt x="61" y="23"/>
                        </a:cubicBezTo>
                        <a:cubicBezTo>
                          <a:pt x="60" y="23"/>
                          <a:pt x="59" y="23"/>
                          <a:pt x="59" y="23"/>
                        </a:cubicBezTo>
                        <a:cubicBezTo>
                          <a:pt x="58" y="24"/>
                          <a:pt x="56" y="24"/>
                          <a:pt x="56" y="25"/>
                        </a:cubicBezTo>
                        <a:cubicBezTo>
                          <a:pt x="56" y="25"/>
                          <a:pt x="56" y="26"/>
                          <a:pt x="56" y="26"/>
                        </a:cubicBezTo>
                        <a:cubicBezTo>
                          <a:pt x="56" y="26"/>
                          <a:pt x="55" y="26"/>
                          <a:pt x="55" y="26"/>
                        </a:cubicBezTo>
                        <a:cubicBezTo>
                          <a:pt x="55" y="26"/>
                          <a:pt x="54" y="26"/>
                          <a:pt x="54" y="26"/>
                        </a:cubicBezTo>
                        <a:cubicBezTo>
                          <a:pt x="54" y="27"/>
                          <a:pt x="53" y="27"/>
                          <a:pt x="53" y="27"/>
                        </a:cubicBezTo>
                        <a:cubicBezTo>
                          <a:pt x="53" y="27"/>
                          <a:pt x="53" y="27"/>
                          <a:pt x="52" y="28"/>
                        </a:cubicBezTo>
                        <a:cubicBezTo>
                          <a:pt x="52" y="28"/>
                          <a:pt x="52" y="28"/>
                          <a:pt x="52" y="28"/>
                        </a:cubicBezTo>
                        <a:cubicBezTo>
                          <a:pt x="51" y="28"/>
                          <a:pt x="51" y="29"/>
                          <a:pt x="51" y="29"/>
                        </a:cubicBezTo>
                        <a:cubicBezTo>
                          <a:pt x="51" y="29"/>
                          <a:pt x="50" y="29"/>
                          <a:pt x="50" y="29"/>
                        </a:cubicBezTo>
                        <a:cubicBezTo>
                          <a:pt x="50" y="29"/>
                          <a:pt x="50" y="30"/>
                          <a:pt x="50" y="31"/>
                        </a:cubicBezTo>
                        <a:cubicBezTo>
                          <a:pt x="50" y="31"/>
                          <a:pt x="49" y="31"/>
                          <a:pt x="48" y="32"/>
                        </a:cubicBezTo>
                        <a:cubicBezTo>
                          <a:pt x="48" y="32"/>
                          <a:pt x="48" y="32"/>
                          <a:pt x="47" y="32"/>
                        </a:cubicBezTo>
                        <a:cubicBezTo>
                          <a:pt x="47" y="33"/>
                          <a:pt x="46" y="33"/>
                          <a:pt x="46" y="33"/>
                        </a:cubicBezTo>
                        <a:cubicBezTo>
                          <a:pt x="46" y="33"/>
                          <a:pt x="46" y="33"/>
                          <a:pt x="45" y="34"/>
                        </a:cubicBezTo>
                        <a:cubicBezTo>
                          <a:pt x="45" y="53"/>
                          <a:pt x="45" y="53"/>
                          <a:pt x="45" y="53"/>
                        </a:cubicBezTo>
                        <a:cubicBezTo>
                          <a:pt x="46" y="53"/>
                          <a:pt x="46" y="53"/>
                          <a:pt x="46" y="53"/>
                        </a:cubicBezTo>
                        <a:cubicBezTo>
                          <a:pt x="46" y="52"/>
                          <a:pt x="46" y="52"/>
                          <a:pt x="47" y="52"/>
                        </a:cubicBezTo>
                        <a:cubicBezTo>
                          <a:pt x="47" y="51"/>
                          <a:pt x="48" y="52"/>
                          <a:pt x="48" y="51"/>
                        </a:cubicBezTo>
                        <a:cubicBezTo>
                          <a:pt x="49" y="51"/>
                          <a:pt x="49" y="51"/>
                          <a:pt x="49" y="51"/>
                        </a:cubicBezTo>
                        <a:cubicBezTo>
                          <a:pt x="49" y="51"/>
                          <a:pt x="49" y="50"/>
                          <a:pt x="50" y="51"/>
                        </a:cubicBezTo>
                        <a:cubicBezTo>
                          <a:pt x="50" y="51"/>
                          <a:pt x="49" y="51"/>
                          <a:pt x="50" y="52"/>
                        </a:cubicBezTo>
                        <a:cubicBezTo>
                          <a:pt x="50" y="52"/>
                          <a:pt x="51" y="51"/>
                          <a:pt x="51" y="51"/>
                        </a:cubicBezTo>
                        <a:cubicBezTo>
                          <a:pt x="51" y="51"/>
                          <a:pt x="52" y="51"/>
                          <a:pt x="52" y="51"/>
                        </a:cubicBezTo>
                        <a:cubicBezTo>
                          <a:pt x="52" y="52"/>
                          <a:pt x="52" y="52"/>
                          <a:pt x="53" y="52"/>
                        </a:cubicBezTo>
                        <a:cubicBezTo>
                          <a:pt x="53" y="52"/>
                          <a:pt x="53" y="52"/>
                          <a:pt x="54" y="52"/>
                        </a:cubicBezTo>
                        <a:cubicBezTo>
                          <a:pt x="54" y="52"/>
                          <a:pt x="55" y="52"/>
                          <a:pt x="55" y="52"/>
                        </a:cubicBezTo>
                        <a:cubicBezTo>
                          <a:pt x="55" y="52"/>
                          <a:pt x="56" y="52"/>
                          <a:pt x="56" y="52"/>
                        </a:cubicBezTo>
                        <a:cubicBezTo>
                          <a:pt x="57" y="52"/>
                          <a:pt x="57" y="52"/>
                          <a:pt x="57" y="52"/>
                        </a:cubicBezTo>
                        <a:cubicBezTo>
                          <a:pt x="58" y="53"/>
                          <a:pt x="58" y="52"/>
                          <a:pt x="58" y="52"/>
                        </a:cubicBezTo>
                        <a:cubicBezTo>
                          <a:pt x="58" y="53"/>
                          <a:pt x="58" y="53"/>
                          <a:pt x="58" y="53"/>
                        </a:cubicBezTo>
                        <a:cubicBezTo>
                          <a:pt x="59" y="53"/>
                          <a:pt x="59" y="53"/>
                          <a:pt x="59" y="54"/>
                        </a:cubicBezTo>
                        <a:cubicBezTo>
                          <a:pt x="59" y="54"/>
                          <a:pt x="59" y="54"/>
                          <a:pt x="60" y="54"/>
                        </a:cubicBezTo>
                        <a:cubicBezTo>
                          <a:pt x="60" y="54"/>
                          <a:pt x="60" y="55"/>
                          <a:pt x="60" y="55"/>
                        </a:cubicBezTo>
                        <a:cubicBezTo>
                          <a:pt x="61" y="55"/>
                          <a:pt x="62" y="56"/>
                          <a:pt x="62" y="56"/>
                        </a:cubicBezTo>
                        <a:cubicBezTo>
                          <a:pt x="63" y="56"/>
                          <a:pt x="63" y="56"/>
                          <a:pt x="63" y="56"/>
                        </a:cubicBezTo>
                        <a:cubicBezTo>
                          <a:pt x="64" y="56"/>
                          <a:pt x="65" y="56"/>
                          <a:pt x="66" y="57"/>
                        </a:cubicBezTo>
                        <a:cubicBezTo>
                          <a:pt x="66" y="57"/>
                          <a:pt x="66" y="57"/>
                          <a:pt x="66" y="58"/>
                        </a:cubicBezTo>
                        <a:cubicBezTo>
                          <a:pt x="67" y="58"/>
                          <a:pt x="66" y="58"/>
                          <a:pt x="67" y="59"/>
                        </a:cubicBezTo>
                        <a:cubicBezTo>
                          <a:pt x="67" y="59"/>
                          <a:pt x="68" y="59"/>
                          <a:pt x="67" y="60"/>
                        </a:cubicBezTo>
                        <a:cubicBezTo>
                          <a:pt x="67" y="61"/>
                          <a:pt x="68" y="61"/>
                          <a:pt x="68" y="61"/>
                        </a:cubicBezTo>
                        <a:cubicBezTo>
                          <a:pt x="68" y="61"/>
                          <a:pt x="69" y="62"/>
                          <a:pt x="69" y="62"/>
                        </a:cubicBezTo>
                        <a:cubicBezTo>
                          <a:pt x="69" y="62"/>
                          <a:pt x="69" y="62"/>
                          <a:pt x="69" y="62"/>
                        </a:cubicBezTo>
                        <a:cubicBezTo>
                          <a:pt x="70" y="62"/>
                          <a:pt x="70" y="62"/>
                          <a:pt x="71" y="62"/>
                        </a:cubicBezTo>
                        <a:cubicBezTo>
                          <a:pt x="71" y="62"/>
                          <a:pt x="71" y="62"/>
                          <a:pt x="72" y="62"/>
                        </a:cubicBezTo>
                        <a:cubicBezTo>
                          <a:pt x="72" y="62"/>
                          <a:pt x="72" y="63"/>
                          <a:pt x="72" y="63"/>
                        </a:cubicBezTo>
                        <a:cubicBezTo>
                          <a:pt x="72" y="63"/>
                          <a:pt x="73" y="63"/>
                          <a:pt x="73" y="63"/>
                        </a:cubicBezTo>
                        <a:cubicBezTo>
                          <a:pt x="74" y="63"/>
                          <a:pt x="74" y="63"/>
                          <a:pt x="75" y="63"/>
                        </a:cubicBezTo>
                        <a:cubicBezTo>
                          <a:pt x="75" y="63"/>
                          <a:pt x="75" y="63"/>
                          <a:pt x="75" y="63"/>
                        </a:cubicBezTo>
                        <a:cubicBezTo>
                          <a:pt x="76" y="63"/>
                          <a:pt x="76" y="64"/>
                          <a:pt x="77" y="64"/>
                        </a:cubicBezTo>
                        <a:cubicBezTo>
                          <a:pt x="71" y="73"/>
                          <a:pt x="62" y="80"/>
                          <a:pt x="52" y="82"/>
                        </a:cubicBezTo>
                        <a:cubicBezTo>
                          <a:pt x="52" y="82"/>
                          <a:pt x="52" y="81"/>
                          <a:pt x="52" y="81"/>
                        </a:cubicBezTo>
                        <a:cubicBezTo>
                          <a:pt x="52" y="80"/>
                          <a:pt x="52" y="79"/>
                          <a:pt x="52" y="79"/>
                        </a:cubicBezTo>
                        <a:cubicBezTo>
                          <a:pt x="52" y="78"/>
                          <a:pt x="52" y="77"/>
                          <a:pt x="51" y="77"/>
                        </a:cubicBezTo>
                        <a:cubicBezTo>
                          <a:pt x="51" y="76"/>
                          <a:pt x="50" y="76"/>
                          <a:pt x="50" y="75"/>
                        </a:cubicBezTo>
                        <a:cubicBezTo>
                          <a:pt x="49" y="75"/>
                          <a:pt x="49" y="75"/>
                          <a:pt x="49" y="75"/>
                        </a:cubicBezTo>
                        <a:cubicBezTo>
                          <a:pt x="48" y="75"/>
                          <a:pt x="46" y="74"/>
                          <a:pt x="46" y="73"/>
                        </a:cubicBezTo>
                        <a:cubicBezTo>
                          <a:pt x="46" y="73"/>
                          <a:pt x="46" y="73"/>
                          <a:pt x="46" y="72"/>
                        </a:cubicBezTo>
                        <a:cubicBezTo>
                          <a:pt x="46" y="72"/>
                          <a:pt x="46" y="72"/>
                          <a:pt x="45" y="72"/>
                        </a:cubicBezTo>
                        <a:lnTo>
                          <a:pt x="45" y="85"/>
                        </a:lnTo>
                        <a:close/>
                        <a:moveTo>
                          <a:pt x="1" y="34"/>
                        </a:moveTo>
                        <a:cubicBezTo>
                          <a:pt x="1" y="35"/>
                          <a:pt x="0" y="36"/>
                          <a:pt x="0" y="36"/>
                        </a:cubicBezTo>
                        <a:cubicBezTo>
                          <a:pt x="0" y="37"/>
                          <a:pt x="0" y="38"/>
                          <a:pt x="0" y="39"/>
                        </a:cubicBezTo>
                        <a:cubicBezTo>
                          <a:pt x="0" y="40"/>
                          <a:pt x="0" y="41"/>
                          <a:pt x="0" y="43"/>
                        </a:cubicBezTo>
                        <a:cubicBezTo>
                          <a:pt x="0" y="44"/>
                          <a:pt x="0" y="46"/>
                          <a:pt x="0" y="47"/>
                        </a:cubicBezTo>
                        <a:cubicBezTo>
                          <a:pt x="0" y="48"/>
                          <a:pt x="0" y="49"/>
                          <a:pt x="0" y="49"/>
                        </a:cubicBezTo>
                        <a:cubicBezTo>
                          <a:pt x="0" y="50"/>
                          <a:pt x="1" y="51"/>
                          <a:pt x="1" y="52"/>
                        </a:cubicBezTo>
                        <a:cubicBezTo>
                          <a:pt x="1" y="52"/>
                          <a:pt x="1" y="53"/>
                          <a:pt x="1" y="54"/>
                        </a:cubicBezTo>
                        <a:cubicBezTo>
                          <a:pt x="2" y="55"/>
                          <a:pt x="2" y="56"/>
                          <a:pt x="2" y="58"/>
                        </a:cubicBezTo>
                        <a:cubicBezTo>
                          <a:pt x="3" y="58"/>
                          <a:pt x="3" y="59"/>
                          <a:pt x="3" y="60"/>
                        </a:cubicBezTo>
                        <a:cubicBezTo>
                          <a:pt x="3" y="60"/>
                          <a:pt x="4" y="61"/>
                          <a:pt x="4" y="61"/>
                        </a:cubicBezTo>
                        <a:cubicBezTo>
                          <a:pt x="4" y="62"/>
                          <a:pt x="4" y="62"/>
                          <a:pt x="5" y="62"/>
                        </a:cubicBezTo>
                        <a:cubicBezTo>
                          <a:pt x="5" y="63"/>
                          <a:pt x="5" y="64"/>
                          <a:pt x="5" y="64"/>
                        </a:cubicBezTo>
                        <a:cubicBezTo>
                          <a:pt x="7" y="66"/>
                          <a:pt x="8" y="68"/>
                          <a:pt x="9" y="69"/>
                        </a:cubicBezTo>
                        <a:cubicBezTo>
                          <a:pt x="10" y="70"/>
                          <a:pt x="10" y="71"/>
                          <a:pt x="11" y="72"/>
                        </a:cubicBezTo>
                        <a:cubicBezTo>
                          <a:pt x="11" y="72"/>
                          <a:pt x="12" y="73"/>
                          <a:pt x="12" y="73"/>
                        </a:cubicBezTo>
                        <a:cubicBezTo>
                          <a:pt x="13" y="74"/>
                          <a:pt x="13" y="74"/>
                          <a:pt x="14" y="74"/>
                        </a:cubicBezTo>
                        <a:cubicBezTo>
                          <a:pt x="16" y="77"/>
                          <a:pt x="19" y="78"/>
                          <a:pt x="21" y="80"/>
                        </a:cubicBezTo>
                        <a:cubicBezTo>
                          <a:pt x="22" y="80"/>
                          <a:pt x="22" y="81"/>
                          <a:pt x="23" y="81"/>
                        </a:cubicBezTo>
                        <a:cubicBezTo>
                          <a:pt x="24" y="82"/>
                          <a:pt x="26" y="82"/>
                          <a:pt x="27" y="83"/>
                        </a:cubicBezTo>
                        <a:cubicBezTo>
                          <a:pt x="27" y="83"/>
                          <a:pt x="28" y="83"/>
                          <a:pt x="29" y="83"/>
                        </a:cubicBezTo>
                        <a:cubicBezTo>
                          <a:pt x="33" y="85"/>
                          <a:pt x="38" y="86"/>
                          <a:pt x="42" y="86"/>
                        </a:cubicBezTo>
                        <a:cubicBezTo>
                          <a:pt x="43" y="86"/>
                          <a:pt x="44" y="86"/>
                          <a:pt x="45" y="85"/>
                        </a:cubicBezTo>
                        <a:cubicBezTo>
                          <a:pt x="45" y="72"/>
                          <a:pt x="45" y="72"/>
                          <a:pt x="45" y="72"/>
                        </a:cubicBezTo>
                        <a:cubicBezTo>
                          <a:pt x="45" y="71"/>
                          <a:pt x="45" y="71"/>
                          <a:pt x="45" y="71"/>
                        </a:cubicBezTo>
                        <a:cubicBezTo>
                          <a:pt x="44" y="70"/>
                          <a:pt x="44" y="69"/>
                          <a:pt x="43" y="68"/>
                        </a:cubicBezTo>
                        <a:cubicBezTo>
                          <a:pt x="43" y="68"/>
                          <a:pt x="43" y="67"/>
                          <a:pt x="42" y="67"/>
                        </a:cubicBezTo>
                        <a:cubicBezTo>
                          <a:pt x="42" y="67"/>
                          <a:pt x="42" y="66"/>
                          <a:pt x="42" y="66"/>
                        </a:cubicBezTo>
                        <a:cubicBezTo>
                          <a:pt x="41" y="66"/>
                          <a:pt x="41" y="65"/>
                          <a:pt x="41" y="65"/>
                        </a:cubicBezTo>
                        <a:cubicBezTo>
                          <a:pt x="41" y="64"/>
                          <a:pt x="42" y="64"/>
                          <a:pt x="42" y="64"/>
                        </a:cubicBezTo>
                        <a:cubicBezTo>
                          <a:pt x="42" y="63"/>
                          <a:pt x="42" y="63"/>
                          <a:pt x="42" y="63"/>
                        </a:cubicBezTo>
                        <a:cubicBezTo>
                          <a:pt x="41" y="62"/>
                          <a:pt x="42" y="62"/>
                          <a:pt x="42" y="61"/>
                        </a:cubicBezTo>
                        <a:cubicBezTo>
                          <a:pt x="42" y="61"/>
                          <a:pt x="42" y="61"/>
                          <a:pt x="42" y="60"/>
                        </a:cubicBezTo>
                        <a:cubicBezTo>
                          <a:pt x="42" y="60"/>
                          <a:pt x="43" y="60"/>
                          <a:pt x="43" y="60"/>
                        </a:cubicBezTo>
                        <a:cubicBezTo>
                          <a:pt x="43" y="60"/>
                          <a:pt x="43" y="59"/>
                          <a:pt x="43" y="59"/>
                        </a:cubicBezTo>
                        <a:cubicBezTo>
                          <a:pt x="44" y="59"/>
                          <a:pt x="44" y="58"/>
                          <a:pt x="44" y="58"/>
                        </a:cubicBezTo>
                        <a:cubicBezTo>
                          <a:pt x="45" y="58"/>
                          <a:pt x="45" y="56"/>
                          <a:pt x="44" y="55"/>
                        </a:cubicBezTo>
                        <a:cubicBezTo>
                          <a:pt x="44" y="55"/>
                          <a:pt x="44" y="55"/>
                          <a:pt x="44" y="55"/>
                        </a:cubicBezTo>
                        <a:cubicBezTo>
                          <a:pt x="44" y="54"/>
                          <a:pt x="44" y="53"/>
                          <a:pt x="43" y="53"/>
                        </a:cubicBezTo>
                        <a:cubicBezTo>
                          <a:pt x="43" y="53"/>
                          <a:pt x="43" y="54"/>
                          <a:pt x="42" y="54"/>
                        </a:cubicBezTo>
                        <a:cubicBezTo>
                          <a:pt x="42" y="54"/>
                          <a:pt x="42" y="55"/>
                          <a:pt x="42" y="55"/>
                        </a:cubicBezTo>
                        <a:cubicBezTo>
                          <a:pt x="41" y="55"/>
                          <a:pt x="41" y="54"/>
                          <a:pt x="41" y="54"/>
                        </a:cubicBezTo>
                        <a:cubicBezTo>
                          <a:pt x="40" y="54"/>
                          <a:pt x="40" y="54"/>
                          <a:pt x="40" y="54"/>
                        </a:cubicBezTo>
                        <a:cubicBezTo>
                          <a:pt x="39" y="54"/>
                          <a:pt x="39" y="53"/>
                          <a:pt x="39" y="53"/>
                        </a:cubicBezTo>
                        <a:cubicBezTo>
                          <a:pt x="38" y="53"/>
                          <a:pt x="38" y="53"/>
                          <a:pt x="38" y="52"/>
                        </a:cubicBezTo>
                        <a:cubicBezTo>
                          <a:pt x="38" y="52"/>
                          <a:pt x="38" y="52"/>
                          <a:pt x="38" y="51"/>
                        </a:cubicBezTo>
                        <a:cubicBezTo>
                          <a:pt x="37" y="51"/>
                          <a:pt x="37" y="50"/>
                          <a:pt x="36" y="50"/>
                        </a:cubicBezTo>
                        <a:cubicBezTo>
                          <a:pt x="36" y="50"/>
                          <a:pt x="35" y="50"/>
                          <a:pt x="35" y="50"/>
                        </a:cubicBezTo>
                        <a:cubicBezTo>
                          <a:pt x="35" y="49"/>
                          <a:pt x="34" y="49"/>
                          <a:pt x="34" y="49"/>
                        </a:cubicBezTo>
                        <a:cubicBezTo>
                          <a:pt x="34" y="49"/>
                          <a:pt x="34" y="49"/>
                          <a:pt x="33" y="49"/>
                        </a:cubicBezTo>
                        <a:cubicBezTo>
                          <a:pt x="32" y="49"/>
                          <a:pt x="32" y="47"/>
                          <a:pt x="31" y="47"/>
                        </a:cubicBezTo>
                        <a:cubicBezTo>
                          <a:pt x="30" y="47"/>
                          <a:pt x="30" y="48"/>
                          <a:pt x="29" y="48"/>
                        </a:cubicBezTo>
                        <a:cubicBezTo>
                          <a:pt x="29" y="48"/>
                          <a:pt x="28" y="47"/>
                          <a:pt x="28" y="47"/>
                        </a:cubicBezTo>
                        <a:cubicBezTo>
                          <a:pt x="27" y="47"/>
                          <a:pt x="27" y="47"/>
                          <a:pt x="26" y="46"/>
                        </a:cubicBezTo>
                        <a:cubicBezTo>
                          <a:pt x="26" y="46"/>
                          <a:pt x="25" y="46"/>
                          <a:pt x="25" y="46"/>
                        </a:cubicBezTo>
                        <a:cubicBezTo>
                          <a:pt x="25" y="46"/>
                          <a:pt x="25" y="46"/>
                          <a:pt x="24" y="46"/>
                        </a:cubicBezTo>
                        <a:cubicBezTo>
                          <a:pt x="24" y="45"/>
                          <a:pt x="24" y="45"/>
                          <a:pt x="23" y="45"/>
                        </a:cubicBezTo>
                        <a:cubicBezTo>
                          <a:pt x="23" y="45"/>
                          <a:pt x="23" y="44"/>
                          <a:pt x="23" y="44"/>
                        </a:cubicBezTo>
                        <a:cubicBezTo>
                          <a:pt x="23" y="44"/>
                          <a:pt x="23" y="43"/>
                          <a:pt x="23" y="43"/>
                        </a:cubicBezTo>
                        <a:cubicBezTo>
                          <a:pt x="23" y="42"/>
                          <a:pt x="22" y="41"/>
                          <a:pt x="22" y="40"/>
                        </a:cubicBezTo>
                        <a:cubicBezTo>
                          <a:pt x="21" y="40"/>
                          <a:pt x="21" y="40"/>
                          <a:pt x="21" y="39"/>
                        </a:cubicBezTo>
                        <a:cubicBezTo>
                          <a:pt x="21" y="39"/>
                          <a:pt x="21" y="39"/>
                          <a:pt x="21" y="38"/>
                        </a:cubicBezTo>
                        <a:cubicBezTo>
                          <a:pt x="20" y="38"/>
                          <a:pt x="20" y="38"/>
                          <a:pt x="20" y="37"/>
                        </a:cubicBezTo>
                        <a:cubicBezTo>
                          <a:pt x="19" y="37"/>
                          <a:pt x="19" y="37"/>
                          <a:pt x="19" y="36"/>
                        </a:cubicBezTo>
                        <a:cubicBezTo>
                          <a:pt x="19" y="36"/>
                          <a:pt x="19" y="35"/>
                          <a:pt x="19" y="35"/>
                        </a:cubicBezTo>
                        <a:cubicBezTo>
                          <a:pt x="19" y="34"/>
                          <a:pt x="17" y="34"/>
                          <a:pt x="18" y="35"/>
                        </a:cubicBezTo>
                        <a:cubicBezTo>
                          <a:pt x="18" y="36"/>
                          <a:pt x="18" y="36"/>
                          <a:pt x="18" y="36"/>
                        </a:cubicBezTo>
                        <a:cubicBezTo>
                          <a:pt x="18" y="37"/>
                          <a:pt x="18" y="37"/>
                          <a:pt x="18" y="37"/>
                        </a:cubicBezTo>
                        <a:cubicBezTo>
                          <a:pt x="19" y="38"/>
                          <a:pt x="19" y="38"/>
                          <a:pt x="19" y="38"/>
                        </a:cubicBezTo>
                        <a:cubicBezTo>
                          <a:pt x="19" y="39"/>
                          <a:pt x="19" y="40"/>
                          <a:pt x="19" y="40"/>
                        </a:cubicBezTo>
                        <a:cubicBezTo>
                          <a:pt x="20" y="40"/>
                          <a:pt x="20" y="41"/>
                          <a:pt x="20" y="41"/>
                        </a:cubicBezTo>
                        <a:cubicBezTo>
                          <a:pt x="19" y="41"/>
                          <a:pt x="19" y="41"/>
                          <a:pt x="19" y="41"/>
                        </a:cubicBezTo>
                        <a:cubicBezTo>
                          <a:pt x="19" y="41"/>
                          <a:pt x="18" y="40"/>
                          <a:pt x="18" y="40"/>
                        </a:cubicBezTo>
                        <a:cubicBezTo>
                          <a:pt x="18" y="40"/>
                          <a:pt x="18" y="39"/>
                          <a:pt x="18" y="39"/>
                        </a:cubicBezTo>
                        <a:cubicBezTo>
                          <a:pt x="18" y="38"/>
                          <a:pt x="17" y="38"/>
                          <a:pt x="17" y="38"/>
                        </a:cubicBezTo>
                        <a:cubicBezTo>
                          <a:pt x="17" y="37"/>
                          <a:pt x="17" y="37"/>
                          <a:pt x="17" y="37"/>
                        </a:cubicBezTo>
                        <a:cubicBezTo>
                          <a:pt x="17" y="36"/>
                          <a:pt x="17" y="36"/>
                          <a:pt x="17" y="36"/>
                        </a:cubicBezTo>
                        <a:cubicBezTo>
                          <a:pt x="16" y="35"/>
                          <a:pt x="16" y="35"/>
                          <a:pt x="16" y="34"/>
                        </a:cubicBezTo>
                        <a:cubicBezTo>
                          <a:pt x="16" y="34"/>
                          <a:pt x="16" y="33"/>
                          <a:pt x="16" y="33"/>
                        </a:cubicBezTo>
                        <a:cubicBezTo>
                          <a:pt x="16" y="33"/>
                          <a:pt x="16" y="32"/>
                          <a:pt x="15" y="32"/>
                        </a:cubicBezTo>
                        <a:cubicBezTo>
                          <a:pt x="15" y="32"/>
                          <a:pt x="15" y="32"/>
                          <a:pt x="14" y="32"/>
                        </a:cubicBezTo>
                        <a:cubicBezTo>
                          <a:pt x="14" y="31"/>
                          <a:pt x="14" y="31"/>
                          <a:pt x="14" y="30"/>
                        </a:cubicBezTo>
                        <a:cubicBezTo>
                          <a:pt x="14" y="30"/>
                          <a:pt x="14" y="29"/>
                          <a:pt x="14" y="29"/>
                        </a:cubicBezTo>
                        <a:cubicBezTo>
                          <a:pt x="14" y="28"/>
                          <a:pt x="14" y="27"/>
                          <a:pt x="14" y="27"/>
                        </a:cubicBezTo>
                        <a:cubicBezTo>
                          <a:pt x="14" y="26"/>
                          <a:pt x="15" y="26"/>
                          <a:pt x="15" y="26"/>
                        </a:cubicBezTo>
                        <a:cubicBezTo>
                          <a:pt x="15" y="25"/>
                          <a:pt x="15" y="25"/>
                          <a:pt x="15" y="25"/>
                        </a:cubicBezTo>
                        <a:cubicBezTo>
                          <a:pt x="16" y="24"/>
                          <a:pt x="16" y="24"/>
                          <a:pt x="17" y="23"/>
                        </a:cubicBezTo>
                        <a:cubicBezTo>
                          <a:pt x="17" y="22"/>
                          <a:pt x="18" y="22"/>
                          <a:pt x="18" y="21"/>
                        </a:cubicBezTo>
                        <a:cubicBezTo>
                          <a:pt x="18" y="21"/>
                          <a:pt x="19" y="20"/>
                          <a:pt x="19" y="20"/>
                        </a:cubicBezTo>
                        <a:cubicBezTo>
                          <a:pt x="19" y="19"/>
                          <a:pt x="18" y="19"/>
                          <a:pt x="18" y="19"/>
                        </a:cubicBezTo>
                        <a:cubicBezTo>
                          <a:pt x="18" y="18"/>
                          <a:pt x="18" y="18"/>
                          <a:pt x="18" y="18"/>
                        </a:cubicBezTo>
                        <a:cubicBezTo>
                          <a:pt x="19" y="18"/>
                          <a:pt x="19" y="17"/>
                          <a:pt x="19" y="17"/>
                        </a:cubicBezTo>
                        <a:cubicBezTo>
                          <a:pt x="19" y="17"/>
                          <a:pt x="18" y="16"/>
                          <a:pt x="18" y="16"/>
                        </a:cubicBezTo>
                        <a:cubicBezTo>
                          <a:pt x="19" y="15"/>
                          <a:pt x="19" y="15"/>
                          <a:pt x="19" y="15"/>
                        </a:cubicBezTo>
                        <a:cubicBezTo>
                          <a:pt x="19" y="14"/>
                          <a:pt x="18" y="15"/>
                          <a:pt x="18" y="15"/>
                        </a:cubicBezTo>
                        <a:cubicBezTo>
                          <a:pt x="17" y="14"/>
                          <a:pt x="18" y="14"/>
                          <a:pt x="18" y="14"/>
                        </a:cubicBezTo>
                        <a:cubicBezTo>
                          <a:pt x="18" y="13"/>
                          <a:pt x="18" y="13"/>
                          <a:pt x="18" y="13"/>
                        </a:cubicBezTo>
                        <a:cubicBezTo>
                          <a:pt x="18" y="13"/>
                          <a:pt x="18" y="12"/>
                          <a:pt x="18" y="12"/>
                        </a:cubicBezTo>
                        <a:cubicBezTo>
                          <a:pt x="18" y="12"/>
                          <a:pt x="18" y="12"/>
                          <a:pt x="17" y="11"/>
                        </a:cubicBezTo>
                        <a:cubicBezTo>
                          <a:pt x="22" y="7"/>
                          <a:pt x="29" y="4"/>
                          <a:pt x="35" y="3"/>
                        </a:cubicBezTo>
                        <a:cubicBezTo>
                          <a:pt x="35" y="3"/>
                          <a:pt x="35" y="3"/>
                          <a:pt x="35" y="3"/>
                        </a:cubicBezTo>
                        <a:cubicBezTo>
                          <a:pt x="35" y="3"/>
                          <a:pt x="35" y="4"/>
                          <a:pt x="36" y="4"/>
                        </a:cubicBezTo>
                        <a:cubicBezTo>
                          <a:pt x="36" y="3"/>
                          <a:pt x="36" y="4"/>
                          <a:pt x="37" y="4"/>
                        </a:cubicBezTo>
                        <a:cubicBezTo>
                          <a:pt x="37" y="4"/>
                          <a:pt x="38" y="3"/>
                          <a:pt x="38" y="3"/>
                        </a:cubicBezTo>
                        <a:cubicBezTo>
                          <a:pt x="39" y="4"/>
                          <a:pt x="40" y="4"/>
                          <a:pt x="41" y="4"/>
                        </a:cubicBezTo>
                        <a:cubicBezTo>
                          <a:pt x="41" y="4"/>
                          <a:pt x="41" y="4"/>
                          <a:pt x="41" y="3"/>
                        </a:cubicBezTo>
                        <a:cubicBezTo>
                          <a:pt x="41" y="3"/>
                          <a:pt x="41" y="3"/>
                          <a:pt x="41" y="3"/>
                        </a:cubicBezTo>
                        <a:cubicBezTo>
                          <a:pt x="42" y="3"/>
                          <a:pt x="42" y="3"/>
                          <a:pt x="42" y="3"/>
                        </a:cubicBezTo>
                        <a:cubicBezTo>
                          <a:pt x="43" y="3"/>
                          <a:pt x="44" y="3"/>
                          <a:pt x="45" y="3"/>
                        </a:cubicBezTo>
                        <a:cubicBezTo>
                          <a:pt x="45" y="0"/>
                          <a:pt x="45" y="0"/>
                          <a:pt x="45" y="0"/>
                        </a:cubicBezTo>
                        <a:cubicBezTo>
                          <a:pt x="45" y="0"/>
                          <a:pt x="44" y="0"/>
                          <a:pt x="43" y="0"/>
                        </a:cubicBezTo>
                        <a:cubicBezTo>
                          <a:pt x="43" y="0"/>
                          <a:pt x="43" y="0"/>
                          <a:pt x="42" y="0"/>
                        </a:cubicBezTo>
                        <a:cubicBezTo>
                          <a:pt x="42" y="0"/>
                          <a:pt x="42" y="0"/>
                          <a:pt x="41" y="0"/>
                        </a:cubicBezTo>
                        <a:cubicBezTo>
                          <a:pt x="37" y="0"/>
                          <a:pt x="33" y="1"/>
                          <a:pt x="29" y="3"/>
                        </a:cubicBezTo>
                        <a:cubicBezTo>
                          <a:pt x="28" y="3"/>
                          <a:pt x="27" y="3"/>
                          <a:pt x="27" y="3"/>
                        </a:cubicBezTo>
                        <a:cubicBezTo>
                          <a:pt x="27" y="3"/>
                          <a:pt x="26" y="3"/>
                          <a:pt x="26" y="3"/>
                        </a:cubicBezTo>
                        <a:cubicBezTo>
                          <a:pt x="26" y="4"/>
                          <a:pt x="25" y="4"/>
                          <a:pt x="25" y="4"/>
                        </a:cubicBezTo>
                        <a:cubicBezTo>
                          <a:pt x="24" y="4"/>
                          <a:pt x="24" y="5"/>
                          <a:pt x="23" y="5"/>
                        </a:cubicBezTo>
                        <a:cubicBezTo>
                          <a:pt x="22" y="5"/>
                          <a:pt x="22" y="6"/>
                          <a:pt x="21" y="6"/>
                        </a:cubicBezTo>
                        <a:cubicBezTo>
                          <a:pt x="19" y="7"/>
                          <a:pt x="17" y="9"/>
                          <a:pt x="15" y="11"/>
                        </a:cubicBezTo>
                        <a:cubicBezTo>
                          <a:pt x="14" y="11"/>
                          <a:pt x="14" y="11"/>
                          <a:pt x="14" y="11"/>
                        </a:cubicBezTo>
                        <a:cubicBezTo>
                          <a:pt x="13" y="12"/>
                          <a:pt x="13" y="12"/>
                          <a:pt x="12" y="13"/>
                        </a:cubicBezTo>
                        <a:cubicBezTo>
                          <a:pt x="12" y="13"/>
                          <a:pt x="11" y="14"/>
                          <a:pt x="11" y="14"/>
                        </a:cubicBezTo>
                        <a:cubicBezTo>
                          <a:pt x="10" y="15"/>
                          <a:pt x="10" y="16"/>
                          <a:pt x="9" y="17"/>
                        </a:cubicBezTo>
                        <a:cubicBezTo>
                          <a:pt x="8" y="18"/>
                          <a:pt x="7" y="20"/>
                          <a:pt x="5" y="22"/>
                        </a:cubicBezTo>
                        <a:cubicBezTo>
                          <a:pt x="5" y="22"/>
                          <a:pt x="5" y="23"/>
                          <a:pt x="5" y="23"/>
                        </a:cubicBezTo>
                        <a:cubicBezTo>
                          <a:pt x="4" y="24"/>
                          <a:pt x="4" y="24"/>
                          <a:pt x="4" y="24"/>
                        </a:cubicBezTo>
                        <a:cubicBezTo>
                          <a:pt x="4" y="25"/>
                          <a:pt x="3" y="26"/>
                          <a:pt x="3" y="27"/>
                        </a:cubicBezTo>
                        <a:cubicBezTo>
                          <a:pt x="3" y="28"/>
                          <a:pt x="3" y="28"/>
                          <a:pt x="2" y="28"/>
                        </a:cubicBezTo>
                        <a:cubicBezTo>
                          <a:pt x="2" y="30"/>
                          <a:pt x="2" y="31"/>
                          <a:pt x="1" y="32"/>
                        </a:cubicBezTo>
                        <a:cubicBezTo>
                          <a:pt x="1" y="33"/>
                          <a:pt x="1" y="34"/>
                          <a:pt x="1" y="34"/>
                        </a:cubicBezTo>
                        <a:close/>
                        <a:moveTo>
                          <a:pt x="45" y="34"/>
                        </a:moveTo>
                        <a:cubicBezTo>
                          <a:pt x="45" y="53"/>
                          <a:pt x="45" y="53"/>
                          <a:pt x="45" y="53"/>
                        </a:cubicBezTo>
                        <a:cubicBezTo>
                          <a:pt x="45" y="54"/>
                          <a:pt x="45" y="54"/>
                          <a:pt x="45" y="54"/>
                        </a:cubicBezTo>
                        <a:cubicBezTo>
                          <a:pt x="45" y="54"/>
                          <a:pt x="44" y="53"/>
                          <a:pt x="44" y="53"/>
                        </a:cubicBezTo>
                        <a:cubicBezTo>
                          <a:pt x="43" y="53"/>
                          <a:pt x="42" y="53"/>
                          <a:pt x="41" y="53"/>
                        </a:cubicBezTo>
                        <a:cubicBezTo>
                          <a:pt x="41" y="53"/>
                          <a:pt x="40" y="52"/>
                          <a:pt x="40" y="51"/>
                        </a:cubicBezTo>
                        <a:cubicBezTo>
                          <a:pt x="40" y="51"/>
                          <a:pt x="40" y="50"/>
                          <a:pt x="40" y="50"/>
                        </a:cubicBezTo>
                        <a:cubicBezTo>
                          <a:pt x="40" y="49"/>
                          <a:pt x="40" y="49"/>
                          <a:pt x="40" y="49"/>
                        </a:cubicBezTo>
                        <a:cubicBezTo>
                          <a:pt x="40" y="48"/>
                          <a:pt x="40" y="48"/>
                          <a:pt x="39" y="47"/>
                        </a:cubicBezTo>
                        <a:cubicBezTo>
                          <a:pt x="38" y="47"/>
                          <a:pt x="37" y="48"/>
                          <a:pt x="36" y="47"/>
                        </a:cubicBezTo>
                        <a:cubicBezTo>
                          <a:pt x="36" y="47"/>
                          <a:pt x="36" y="47"/>
                          <a:pt x="36" y="47"/>
                        </a:cubicBezTo>
                        <a:cubicBezTo>
                          <a:pt x="37" y="46"/>
                          <a:pt x="36" y="46"/>
                          <a:pt x="37" y="46"/>
                        </a:cubicBezTo>
                        <a:cubicBezTo>
                          <a:pt x="37" y="46"/>
                          <a:pt x="37" y="45"/>
                          <a:pt x="37" y="45"/>
                        </a:cubicBezTo>
                        <a:cubicBezTo>
                          <a:pt x="37" y="45"/>
                          <a:pt x="37" y="45"/>
                          <a:pt x="37" y="44"/>
                        </a:cubicBezTo>
                        <a:cubicBezTo>
                          <a:pt x="37" y="44"/>
                          <a:pt x="38" y="44"/>
                          <a:pt x="38" y="44"/>
                        </a:cubicBezTo>
                        <a:cubicBezTo>
                          <a:pt x="38" y="43"/>
                          <a:pt x="38" y="43"/>
                          <a:pt x="37" y="43"/>
                        </a:cubicBezTo>
                        <a:cubicBezTo>
                          <a:pt x="37" y="43"/>
                          <a:pt x="36" y="43"/>
                          <a:pt x="36" y="43"/>
                        </a:cubicBezTo>
                        <a:cubicBezTo>
                          <a:pt x="35" y="43"/>
                          <a:pt x="35" y="45"/>
                          <a:pt x="34" y="45"/>
                        </a:cubicBezTo>
                        <a:cubicBezTo>
                          <a:pt x="34" y="45"/>
                          <a:pt x="33" y="45"/>
                          <a:pt x="33" y="45"/>
                        </a:cubicBezTo>
                        <a:cubicBezTo>
                          <a:pt x="32" y="45"/>
                          <a:pt x="32" y="45"/>
                          <a:pt x="32" y="45"/>
                        </a:cubicBezTo>
                        <a:cubicBezTo>
                          <a:pt x="31" y="45"/>
                          <a:pt x="31" y="45"/>
                          <a:pt x="30" y="45"/>
                        </a:cubicBezTo>
                        <a:cubicBezTo>
                          <a:pt x="30" y="45"/>
                          <a:pt x="30" y="43"/>
                          <a:pt x="30" y="43"/>
                        </a:cubicBezTo>
                        <a:cubicBezTo>
                          <a:pt x="29" y="42"/>
                          <a:pt x="30" y="41"/>
                          <a:pt x="30" y="40"/>
                        </a:cubicBezTo>
                        <a:cubicBezTo>
                          <a:pt x="30" y="40"/>
                          <a:pt x="30" y="39"/>
                          <a:pt x="30" y="39"/>
                        </a:cubicBezTo>
                        <a:cubicBezTo>
                          <a:pt x="31" y="39"/>
                          <a:pt x="30" y="38"/>
                          <a:pt x="31" y="38"/>
                        </a:cubicBezTo>
                        <a:cubicBezTo>
                          <a:pt x="31" y="37"/>
                          <a:pt x="32" y="37"/>
                          <a:pt x="32" y="37"/>
                        </a:cubicBezTo>
                        <a:cubicBezTo>
                          <a:pt x="33" y="36"/>
                          <a:pt x="33" y="36"/>
                          <a:pt x="34" y="36"/>
                        </a:cubicBezTo>
                        <a:cubicBezTo>
                          <a:pt x="35" y="36"/>
                          <a:pt x="35" y="36"/>
                          <a:pt x="36" y="36"/>
                        </a:cubicBezTo>
                        <a:cubicBezTo>
                          <a:pt x="36" y="36"/>
                          <a:pt x="36" y="36"/>
                          <a:pt x="36" y="36"/>
                        </a:cubicBezTo>
                        <a:cubicBezTo>
                          <a:pt x="37" y="36"/>
                          <a:pt x="37" y="36"/>
                          <a:pt x="38" y="35"/>
                        </a:cubicBezTo>
                        <a:cubicBezTo>
                          <a:pt x="39" y="35"/>
                          <a:pt x="39" y="35"/>
                          <a:pt x="40" y="35"/>
                        </a:cubicBezTo>
                        <a:cubicBezTo>
                          <a:pt x="40" y="35"/>
                          <a:pt x="41" y="36"/>
                          <a:pt x="41" y="36"/>
                        </a:cubicBezTo>
                        <a:cubicBezTo>
                          <a:pt x="41" y="36"/>
                          <a:pt x="42" y="35"/>
                          <a:pt x="42" y="36"/>
                        </a:cubicBezTo>
                        <a:cubicBezTo>
                          <a:pt x="42" y="36"/>
                          <a:pt x="43" y="36"/>
                          <a:pt x="43" y="36"/>
                        </a:cubicBezTo>
                        <a:cubicBezTo>
                          <a:pt x="43" y="37"/>
                          <a:pt x="42" y="37"/>
                          <a:pt x="43" y="38"/>
                        </a:cubicBezTo>
                        <a:cubicBezTo>
                          <a:pt x="43" y="38"/>
                          <a:pt x="44" y="38"/>
                          <a:pt x="44" y="38"/>
                        </a:cubicBezTo>
                        <a:cubicBezTo>
                          <a:pt x="45" y="38"/>
                          <a:pt x="44" y="38"/>
                          <a:pt x="44" y="37"/>
                        </a:cubicBezTo>
                        <a:cubicBezTo>
                          <a:pt x="44" y="37"/>
                          <a:pt x="44" y="37"/>
                          <a:pt x="44" y="36"/>
                        </a:cubicBezTo>
                        <a:cubicBezTo>
                          <a:pt x="44" y="36"/>
                          <a:pt x="44" y="36"/>
                          <a:pt x="44" y="36"/>
                        </a:cubicBezTo>
                        <a:cubicBezTo>
                          <a:pt x="44" y="35"/>
                          <a:pt x="45" y="34"/>
                          <a:pt x="45" y="34"/>
                        </a:cubicBezTo>
                        <a:close/>
                      </a:path>
                    </a:pathLst>
                  </a:custGeom>
                  <a:grpFill/>
                  <a:ln>
                    <a:noFill/>
                  </a:ln>
                </p:spPr>
                <p:txBody>
                  <a:bodyPr anchor="ctr"/>
                  <a:lstStyle/>
                  <a:p>
                    <a:pPr algn="ctr"/>
                    <a:endParaRPr>
                      <a:ea typeface="微软雅黑" panose="020b0503020204020204" pitchFamily="34" charset="-122"/>
                    </a:endParaRPr>
                  </a:p>
                </p:txBody>
              </p:sp>
              <p:sp>
                <p:nvSpPr>
                  <p:cNvPr id="106" name="Freeform: Shape 155"/>
                  <p:cNvSpPr/>
                  <p:nvPr/>
                </p:nvSpPr>
                <p:spPr bwMode="auto">
                  <a:xfrm>
                    <a:off x="2569358" y="2646188"/>
                    <a:ext cx="137246" cy="388456"/>
                  </a:xfrm>
                  <a:custGeom>
                    <a:gdLst>
                      <a:gd name="T0" fmla="*/ 4 w 31"/>
                      <a:gd name="T1" fmla="*/ 11 h 88"/>
                      <a:gd name="T2" fmla="*/ 1 w 31"/>
                      <a:gd name="T3" fmla="*/ 22 h 88"/>
                      <a:gd name="T4" fmla="*/ 3 w 31"/>
                      <a:gd name="T5" fmla="*/ 31 h 88"/>
                      <a:gd name="T6" fmla="*/ 11 w 31"/>
                      <a:gd name="T7" fmla="*/ 40 h 88"/>
                      <a:gd name="T8" fmla="*/ 11 w 31"/>
                      <a:gd name="T9" fmla="*/ 88 h 88"/>
                      <a:gd name="T10" fmla="*/ 20 w 31"/>
                      <a:gd name="T11" fmla="*/ 88 h 88"/>
                      <a:gd name="T12" fmla="*/ 20 w 31"/>
                      <a:gd name="T13" fmla="*/ 40 h 88"/>
                      <a:gd name="T14" fmla="*/ 28 w 31"/>
                      <a:gd name="T15" fmla="*/ 31 h 88"/>
                      <a:gd name="T16" fmla="*/ 30 w 31"/>
                      <a:gd name="T17" fmla="*/ 22 h 88"/>
                      <a:gd name="T18" fmla="*/ 27 w 31"/>
                      <a:gd name="T19" fmla="*/ 11 h 88"/>
                      <a:gd name="T20" fmla="*/ 20 w 31"/>
                      <a:gd name="T21" fmla="*/ 0 h 88"/>
                      <a:gd name="T22" fmla="*/ 23 w 31"/>
                      <a:gd name="T23" fmla="*/ 21 h 88"/>
                      <a:gd name="T24" fmla="*/ 20 w 31"/>
                      <a:gd name="T25" fmla="*/ 21 h 88"/>
                      <a:gd name="T26" fmla="*/ 18 w 31"/>
                      <a:gd name="T27" fmla="*/ 0 h 88"/>
                      <a:gd name="T28" fmla="*/ 15 w 31"/>
                      <a:gd name="T29" fmla="*/ 0 h 88"/>
                      <a:gd name="T30" fmla="*/ 13 w 31"/>
                      <a:gd name="T31" fmla="*/ 0 h 88"/>
                      <a:gd name="T32" fmla="*/ 11 w 31"/>
                      <a:gd name="T33" fmla="*/ 21 h 88"/>
                      <a:gd name="T34" fmla="*/ 8 w 31"/>
                      <a:gd name="T35" fmla="*/ 21 h 88"/>
                      <a:gd name="T36" fmla="*/ 10 w 31"/>
                      <a:gd name="T37" fmla="*/ 0 h 88"/>
                      <a:gd name="T38" fmla="*/ 4 w 31"/>
                      <a:gd name="T39" fmla="*/ 11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88">
                        <a:moveTo>
                          <a:pt x="4" y="11"/>
                        </a:moveTo>
                        <a:cubicBezTo>
                          <a:pt x="2" y="14"/>
                          <a:pt x="1" y="18"/>
                          <a:pt x="1" y="22"/>
                        </a:cubicBezTo>
                        <a:cubicBezTo>
                          <a:pt x="0" y="25"/>
                          <a:pt x="1" y="28"/>
                          <a:pt x="3" y="31"/>
                        </a:cubicBezTo>
                        <a:cubicBezTo>
                          <a:pt x="4" y="34"/>
                          <a:pt x="8" y="38"/>
                          <a:pt x="11" y="40"/>
                        </a:cubicBezTo>
                        <a:cubicBezTo>
                          <a:pt x="11" y="88"/>
                          <a:pt x="11" y="88"/>
                          <a:pt x="11" y="88"/>
                        </a:cubicBezTo>
                        <a:cubicBezTo>
                          <a:pt x="20" y="88"/>
                          <a:pt x="20" y="88"/>
                          <a:pt x="20" y="88"/>
                        </a:cubicBezTo>
                        <a:cubicBezTo>
                          <a:pt x="20" y="40"/>
                          <a:pt x="20" y="40"/>
                          <a:pt x="20" y="40"/>
                        </a:cubicBezTo>
                        <a:cubicBezTo>
                          <a:pt x="23" y="38"/>
                          <a:pt x="26" y="34"/>
                          <a:pt x="28" y="31"/>
                        </a:cubicBezTo>
                        <a:cubicBezTo>
                          <a:pt x="30" y="28"/>
                          <a:pt x="31" y="25"/>
                          <a:pt x="30" y="22"/>
                        </a:cubicBezTo>
                        <a:cubicBezTo>
                          <a:pt x="30" y="18"/>
                          <a:pt x="28" y="14"/>
                          <a:pt x="27" y="11"/>
                        </a:cubicBezTo>
                        <a:cubicBezTo>
                          <a:pt x="26" y="8"/>
                          <a:pt x="24" y="1"/>
                          <a:pt x="20" y="0"/>
                        </a:cubicBezTo>
                        <a:cubicBezTo>
                          <a:pt x="23" y="21"/>
                          <a:pt x="23" y="21"/>
                          <a:pt x="23" y="21"/>
                        </a:cubicBezTo>
                        <a:cubicBezTo>
                          <a:pt x="20" y="21"/>
                          <a:pt x="20" y="21"/>
                          <a:pt x="20" y="21"/>
                        </a:cubicBezTo>
                        <a:cubicBezTo>
                          <a:pt x="18" y="0"/>
                          <a:pt x="18" y="0"/>
                          <a:pt x="18" y="0"/>
                        </a:cubicBezTo>
                        <a:cubicBezTo>
                          <a:pt x="15" y="0"/>
                          <a:pt x="15" y="0"/>
                          <a:pt x="15" y="0"/>
                        </a:cubicBezTo>
                        <a:cubicBezTo>
                          <a:pt x="13" y="0"/>
                          <a:pt x="13" y="0"/>
                          <a:pt x="13" y="0"/>
                        </a:cubicBezTo>
                        <a:cubicBezTo>
                          <a:pt x="11" y="21"/>
                          <a:pt x="11" y="21"/>
                          <a:pt x="11" y="21"/>
                        </a:cubicBezTo>
                        <a:cubicBezTo>
                          <a:pt x="8" y="21"/>
                          <a:pt x="8" y="21"/>
                          <a:pt x="8" y="21"/>
                        </a:cubicBezTo>
                        <a:cubicBezTo>
                          <a:pt x="10" y="0"/>
                          <a:pt x="10" y="0"/>
                          <a:pt x="10" y="0"/>
                        </a:cubicBezTo>
                        <a:cubicBezTo>
                          <a:pt x="7" y="1"/>
                          <a:pt x="5" y="8"/>
                          <a:pt x="4" y="11"/>
                        </a:cubicBezTo>
                        <a:close/>
                      </a:path>
                    </a:pathLst>
                  </a:custGeom>
                  <a:grpFill/>
                  <a:ln>
                    <a:noFill/>
                  </a:ln>
                </p:spPr>
                <p:txBody>
                  <a:bodyPr anchor="ctr"/>
                  <a:lstStyle/>
                  <a:p>
                    <a:pPr algn="ctr"/>
                    <a:endParaRPr>
                      <a:ea typeface="微软雅黑" panose="020b0503020204020204" pitchFamily="34" charset="-122"/>
                    </a:endParaRPr>
                  </a:p>
                </p:txBody>
              </p:sp>
              <p:sp>
                <p:nvSpPr>
                  <p:cNvPr id="107" name="Freeform: Shape 156"/>
                  <p:cNvSpPr/>
                  <p:nvPr/>
                </p:nvSpPr>
                <p:spPr bwMode="auto">
                  <a:xfrm>
                    <a:off x="2745817" y="2636385"/>
                    <a:ext cx="140922" cy="398259"/>
                  </a:xfrm>
                  <a:custGeom>
                    <a:gdLst>
                      <a:gd name="T0" fmla="*/ 20 w 32"/>
                      <a:gd name="T1" fmla="*/ 90 h 90"/>
                      <a:gd name="T2" fmla="*/ 20 w 32"/>
                      <a:gd name="T3" fmla="*/ 43 h 90"/>
                      <a:gd name="T4" fmla="*/ 32 w 32"/>
                      <a:gd name="T5" fmla="*/ 24 h 90"/>
                      <a:gd name="T6" fmla="*/ 16 w 32"/>
                      <a:gd name="T7" fmla="*/ 0 h 90"/>
                      <a:gd name="T8" fmla="*/ 0 w 32"/>
                      <a:gd name="T9" fmla="*/ 24 h 90"/>
                      <a:gd name="T10" fmla="*/ 12 w 32"/>
                      <a:gd name="T11" fmla="*/ 43 h 90"/>
                      <a:gd name="T12" fmla="*/ 12 w 32"/>
                      <a:gd name="T13" fmla="*/ 90 h 90"/>
                      <a:gd name="T14" fmla="*/ 20 w 32"/>
                      <a:gd name="T15" fmla="*/ 90 h 9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90">
                        <a:moveTo>
                          <a:pt x="20" y="90"/>
                        </a:moveTo>
                        <a:cubicBezTo>
                          <a:pt x="20" y="43"/>
                          <a:pt x="20" y="43"/>
                          <a:pt x="20" y="43"/>
                        </a:cubicBezTo>
                        <a:cubicBezTo>
                          <a:pt x="27" y="41"/>
                          <a:pt x="32" y="33"/>
                          <a:pt x="32" y="24"/>
                        </a:cubicBezTo>
                        <a:cubicBezTo>
                          <a:pt x="32" y="14"/>
                          <a:pt x="25" y="0"/>
                          <a:pt x="16" y="0"/>
                        </a:cubicBezTo>
                        <a:cubicBezTo>
                          <a:pt x="7" y="0"/>
                          <a:pt x="0" y="14"/>
                          <a:pt x="0" y="24"/>
                        </a:cubicBezTo>
                        <a:cubicBezTo>
                          <a:pt x="0" y="33"/>
                          <a:pt x="5" y="41"/>
                          <a:pt x="12" y="43"/>
                        </a:cubicBezTo>
                        <a:cubicBezTo>
                          <a:pt x="12" y="90"/>
                          <a:pt x="12" y="90"/>
                          <a:pt x="12" y="90"/>
                        </a:cubicBezTo>
                        <a:lnTo>
                          <a:pt x="20" y="90"/>
                        </a:lnTo>
                        <a:close/>
                      </a:path>
                    </a:pathLst>
                  </a:custGeom>
                  <a:grpFill/>
                  <a:ln>
                    <a:noFill/>
                  </a:ln>
                </p:spPr>
                <p:txBody>
                  <a:bodyPr anchor="ctr"/>
                  <a:lstStyle/>
                  <a:p>
                    <a:pPr algn="ctr"/>
                    <a:endParaRPr>
                      <a:ea typeface="微软雅黑" panose="020b0503020204020204" pitchFamily="34" charset="-122"/>
                    </a:endParaRPr>
                  </a:p>
                </p:txBody>
              </p:sp>
              <p:sp>
                <p:nvSpPr>
                  <p:cNvPr id="108" name="Freeform: Shape 157"/>
                  <p:cNvSpPr/>
                  <p:nvPr/>
                </p:nvSpPr>
                <p:spPr bwMode="auto">
                  <a:xfrm>
                    <a:off x="2896543" y="3078759"/>
                    <a:ext cx="162980" cy="167882"/>
                  </a:xfrm>
                  <a:custGeom>
                    <a:gdLst>
                      <a:gd name="T0" fmla="*/ 8 w 37"/>
                      <a:gd name="T1" fmla="*/ 35 h 38"/>
                      <a:gd name="T2" fmla="*/ 18 w 37"/>
                      <a:gd name="T3" fmla="*/ 38 h 38"/>
                      <a:gd name="T4" fmla="*/ 37 w 37"/>
                      <a:gd name="T5" fmla="*/ 19 h 38"/>
                      <a:gd name="T6" fmla="*/ 18 w 37"/>
                      <a:gd name="T7" fmla="*/ 0 h 38"/>
                      <a:gd name="T8" fmla="*/ 0 w 37"/>
                      <a:gd name="T9" fmla="*/ 17 h 38"/>
                      <a:gd name="T10" fmla="*/ 18 w 37"/>
                      <a:gd name="T11" fmla="*/ 17 h 38"/>
                      <a:gd name="T12" fmla="*/ 24 w 37"/>
                      <a:gd name="T13" fmla="*/ 17 h 38"/>
                      <a:gd name="T14" fmla="*/ 20 w 37"/>
                      <a:gd name="T15" fmla="*/ 21 h 38"/>
                      <a:gd name="T16" fmla="*/ 8 w 37"/>
                      <a:gd name="T17" fmla="*/ 35 h 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8" y="35"/>
                        </a:moveTo>
                        <a:cubicBezTo>
                          <a:pt x="11" y="37"/>
                          <a:pt x="14" y="38"/>
                          <a:pt x="18" y="38"/>
                        </a:cubicBezTo>
                        <a:cubicBezTo>
                          <a:pt x="29" y="38"/>
                          <a:pt x="37" y="30"/>
                          <a:pt x="37" y="19"/>
                        </a:cubicBezTo>
                        <a:cubicBezTo>
                          <a:pt x="37" y="9"/>
                          <a:pt x="29" y="0"/>
                          <a:pt x="18" y="0"/>
                        </a:cubicBezTo>
                        <a:cubicBezTo>
                          <a:pt x="9" y="0"/>
                          <a:pt x="1" y="7"/>
                          <a:pt x="0" y="17"/>
                        </a:cubicBezTo>
                        <a:cubicBezTo>
                          <a:pt x="18" y="17"/>
                          <a:pt x="18" y="17"/>
                          <a:pt x="18" y="17"/>
                        </a:cubicBezTo>
                        <a:cubicBezTo>
                          <a:pt x="24" y="17"/>
                          <a:pt x="24" y="17"/>
                          <a:pt x="24" y="17"/>
                        </a:cubicBezTo>
                        <a:cubicBezTo>
                          <a:pt x="20" y="21"/>
                          <a:pt x="20" y="21"/>
                          <a:pt x="20" y="21"/>
                        </a:cubicBezTo>
                        <a:lnTo>
                          <a:pt x="8" y="35"/>
                        </a:lnTo>
                        <a:close/>
                      </a:path>
                    </a:pathLst>
                  </a:custGeom>
                  <a:grpFill/>
                  <a:ln>
                    <a:noFill/>
                  </a:ln>
                </p:spPr>
                <p:txBody>
                  <a:bodyPr anchor="ctr"/>
                  <a:lstStyle/>
                  <a:p>
                    <a:pPr algn="ctr"/>
                    <a:endParaRPr>
                      <a:ea typeface="微软雅黑" panose="020b0503020204020204" pitchFamily="34" charset="-122"/>
                    </a:endParaRPr>
                  </a:p>
                </p:txBody>
              </p:sp>
              <p:sp>
                <p:nvSpPr>
                  <p:cNvPr id="109" name="Freeform: Shape 158"/>
                  <p:cNvSpPr/>
                  <p:nvPr/>
                </p:nvSpPr>
                <p:spPr bwMode="auto">
                  <a:xfrm>
                    <a:off x="2635530" y="3162087"/>
                    <a:ext cx="340665" cy="322284"/>
                  </a:xfrm>
                  <a:custGeom>
                    <a:gdLst>
                      <a:gd name="T0" fmla="*/ 34 w 77"/>
                      <a:gd name="T1" fmla="*/ 39 h 73"/>
                      <a:gd name="T2" fmla="*/ 34 w 77"/>
                      <a:gd name="T3" fmla="*/ 41 h 73"/>
                      <a:gd name="T4" fmla="*/ 34 w 77"/>
                      <a:gd name="T5" fmla="*/ 43 h 73"/>
                      <a:gd name="T6" fmla="*/ 34 w 77"/>
                      <a:gd name="T7" fmla="*/ 67 h 73"/>
                      <a:gd name="T8" fmla="*/ 25 w 77"/>
                      <a:gd name="T9" fmla="*/ 73 h 73"/>
                      <a:gd name="T10" fmla="*/ 51 w 77"/>
                      <a:gd name="T11" fmla="*/ 73 h 73"/>
                      <a:gd name="T12" fmla="*/ 43 w 77"/>
                      <a:gd name="T13" fmla="*/ 67 h 73"/>
                      <a:gd name="T14" fmla="*/ 43 w 77"/>
                      <a:gd name="T15" fmla="*/ 43 h 73"/>
                      <a:gd name="T16" fmla="*/ 43 w 77"/>
                      <a:gd name="T17" fmla="*/ 41 h 73"/>
                      <a:gd name="T18" fmla="*/ 43 w 77"/>
                      <a:gd name="T19" fmla="*/ 39 h 73"/>
                      <a:gd name="T20" fmla="*/ 65 w 77"/>
                      <a:gd name="T21" fmla="*/ 14 h 73"/>
                      <a:gd name="T22" fmla="*/ 77 w 77"/>
                      <a:gd name="T23" fmla="*/ 0 h 73"/>
                      <a:gd name="T24" fmla="*/ 58 w 77"/>
                      <a:gd name="T25" fmla="*/ 0 h 73"/>
                      <a:gd name="T26" fmla="*/ 0 w 77"/>
                      <a:gd name="T27" fmla="*/ 0 h 73"/>
                      <a:gd name="T28" fmla="*/ 34 w 77"/>
                      <a:gd name="T29" fmla="*/ 39 h 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 h="73">
                        <a:moveTo>
                          <a:pt x="34" y="39"/>
                        </a:moveTo>
                        <a:cubicBezTo>
                          <a:pt x="34" y="41"/>
                          <a:pt x="34" y="41"/>
                          <a:pt x="34" y="41"/>
                        </a:cubicBezTo>
                        <a:cubicBezTo>
                          <a:pt x="34" y="43"/>
                          <a:pt x="34" y="43"/>
                          <a:pt x="34" y="43"/>
                        </a:cubicBezTo>
                        <a:cubicBezTo>
                          <a:pt x="34" y="67"/>
                          <a:pt x="34" y="67"/>
                          <a:pt x="34" y="67"/>
                        </a:cubicBezTo>
                        <a:cubicBezTo>
                          <a:pt x="29" y="68"/>
                          <a:pt x="25" y="70"/>
                          <a:pt x="25" y="73"/>
                        </a:cubicBezTo>
                        <a:cubicBezTo>
                          <a:pt x="51" y="73"/>
                          <a:pt x="51" y="73"/>
                          <a:pt x="51" y="73"/>
                        </a:cubicBezTo>
                        <a:cubicBezTo>
                          <a:pt x="51" y="70"/>
                          <a:pt x="47" y="68"/>
                          <a:pt x="43" y="67"/>
                        </a:cubicBezTo>
                        <a:cubicBezTo>
                          <a:pt x="43" y="43"/>
                          <a:pt x="43" y="43"/>
                          <a:pt x="43" y="43"/>
                        </a:cubicBezTo>
                        <a:cubicBezTo>
                          <a:pt x="43" y="41"/>
                          <a:pt x="43" y="41"/>
                          <a:pt x="43" y="41"/>
                        </a:cubicBezTo>
                        <a:cubicBezTo>
                          <a:pt x="43" y="39"/>
                          <a:pt x="43" y="39"/>
                          <a:pt x="43" y="39"/>
                        </a:cubicBezTo>
                        <a:cubicBezTo>
                          <a:pt x="65" y="14"/>
                          <a:pt x="65" y="14"/>
                          <a:pt x="65" y="14"/>
                        </a:cubicBezTo>
                        <a:cubicBezTo>
                          <a:pt x="77" y="0"/>
                          <a:pt x="77" y="0"/>
                          <a:pt x="77" y="0"/>
                        </a:cubicBezTo>
                        <a:cubicBezTo>
                          <a:pt x="58" y="0"/>
                          <a:pt x="58" y="0"/>
                          <a:pt x="58" y="0"/>
                        </a:cubicBezTo>
                        <a:cubicBezTo>
                          <a:pt x="0" y="0"/>
                          <a:pt x="0" y="0"/>
                          <a:pt x="0" y="0"/>
                        </a:cubicBezTo>
                        <a:lnTo>
                          <a:pt x="34" y="39"/>
                        </a:lnTo>
                        <a:close/>
                      </a:path>
                    </a:pathLst>
                  </a:custGeom>
                  <a:solidFill>
                    <a:srgbClr val="E2E2E2">
                      <a:alpha val="40000"/>
                    </a:srgbClr>
                  </a:solidFill>
                  <a:ln>
                    <a:noFill/>
                  </a:ln>
                </p:spPr>
                <p:txBody>
                  <a:bodyPr anchor="ctr"/>
                  <a:lstStyle/>
                  <a:p>
                    <a:pPr algn="ctr"/>
                    <a:endParaRPr>
                      <a:ea typeface="微软雅黑" panose="020b0503020204020204" pitchFamily="34" charset="-122"/>
                    </a:endParaRPr>
                  </a:p>
                </p:txBody>
              </p:sp>
              <p:sp>
                <p:nvSpPr>
                  <p:cNvPr id="110" name="Freeform: Shape 159"/>
                  <p:cNvSpPr/>
                  <p:nvPr/>
                </p:nvSpPr>
                <p:spPr bwMode="auto">
                  <a:xfrm>
                    <a:off x="4879261" y="892623"/>
                    <a:ext cx="366398" cy="93131"/>
                  </a:xfrm>
                  <a:custGeom>
                    <a:gdLst>
                      <a:gd name="T0" fmla="*/ 198 w 299"/>
                      <a:gd name="T1" fmla="*/ 39 h 76"/>
                      <a:gd name="T2" fmla="*/ 104 w 299"/>
                      <a:gd name="T3" fmla="*/ 39 h 76"/>
                      <a:gd name="T4" fmla="*/ 104 w 299"/>
                      <a:gd name="T5" fmla="*/ 0 h 76"/>
                      <a:gd name="T6" fmla="*/ 0 w 299"/>
                      <a:gd name="T7" fmla="*/ 0 h 76"/>
                      <a:gd name="T8" fmla="*/ 0 w 299"/>
                      <a:gd name="T9" fmla="*/ 76 h 76"/>
                      <a:gd name="T10" fmla="*/ 299 w 299"/>
                      <a:gd name="T11" fmla="*/ 76 h 76"/>
                      <a:gd name="T12" fmla="*/ 299 w 299"/>
                      <a:gd name="T13" fmla="*/ 0 h 76"/>
                      <a:gd name="T14" fmla="*/ 198 w 299"/>
                      <a:gd name="T15" fmla="*/ 0 h 76"/>
                      <a:gd name="T16" fmla="*/ 198 w 299"/>
                      <a:gd name="T17" fmla="*/ 39 h 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76">
                        <a:moveTo>
                          <a:pt x="198" y="39"/>
                        </a:moveTo>
                        <a:lnTo>
                          <a:pt x="104" y="39"/>
                        </a:lnTo>
                        <a:lnTo>
                          <a:pt x="104" y="0"/>
                        </a:lnTo>
                        <a:lnTo>
                          <a:pt x="0" y="0"/>
                        </a:lnTo>
                        <a:lnTo>
                          <a:pt x="0" y="76"/>
                        </a:lnTo>
                        <a:lnTo>
                          <a:pt x="299" y="76"/>
                        </a:lnTo>
                        <a:lnTo>
                          <a:pt x="299" y="0"/>
                        </a:lnTo>
                        <a:lnTo>
                          <a:pt x="198" y="0"/>
                        </a:lnTo>
                        <a:lnTo>
                          <a:pt x="198" y="39"/>
                        </a:lnTo>
                        <a:close/>
                      </a:path>
                    </a:pathLst>
                  </a:custGeom>
                  <a:solidFill>
                    <a:srgbClr val="E2E2E2">
                      <a:alpha val="40000"/>
                    </a:srgbClr>
                  </a:solidFill>
                  <a:ln>
                    <a:noFill/>
                  </a:ln>
                </p:spPr>
                <p:txBody>
                  <a:bodyPr anchor="ctr"/>
                  <a:lstStyle/>
                  <a:p>
                    <a:pPr algn="ctr"/>
                    <a:endParaRPr>
                      <a:ea typeface="微软雅黑" panose="020b0503020204020204" pitchFamily="34" charset="-122"/>
                    </a:endParaRPr>
                  </a:p>
                </p:txBody>
              </p:sp>
              <p:sp>
                <p:nvSpPr>
                  <p:cNvPr id="111" name="Rectangle 160"/>
                  <p:cNvSpPr/>
                  <p:nvPr/>
                </p:nvSpPr>
                <p:spPr bwMode="auto">
                  <a:xfrm>
                    <a:off x="5028761" y="892623"/>
                    <a:ext cx="71074" cy="25734"/>
                  </a:xfrm>
                  <a:prstGeom prst="rect">
                    <a:avLst/>
                  </a:prstGeom>
                  <a:grpFill/>
                  <a:ln>
                    <a:noFill/>
                  </a:ln>
                </p:spPr>
                <p:txBody>
                  <a:bodyPr anchor="ctr"/>
                  <a:lstStyle/>
                  <a:p>
                    <a:pPr algn="ctr"/>
                    <a:endParaRPr>
                      <a:ea typeface="微软雅黑" panose="020b0503020204020204" pitchFamily="34" charset="-122"/>
                    </a:endParaRPr>
                  </a:p>
                </p:txBody>
              </p:sp>
              <p:sp>
                <p:nvSpPr>
                  <p:cNvPr id="112" name="Freeform: Shape 161"/>
                  <p:cNvSpPr/>
                  <p:nvPr/>
                </p:nvSpPr>
                <p:spPr bwMode="auto">
                  <a:xfrm>
                    <a:off x="4879261" y="675725"/>
                    <a:ext cx="366398" cy="194841"/>
                  </a:xfrm>
                  <a:custGeom>
                    <a:gdLst>
                      <a:gd name="T0" fmla="*/ 223 w 299"/>
                      <a:gd name="T1" fmla="*/ 0 h 159"/>
                      <a:gd name="T2" fmla="*/ 151 w 299"/>
                      <a:gd name="T3" fmla="*/ 0 h 159"/>
                      <a:gd name="T4" fmla="*/ 151 w 299"/>
                      <a:gd name="T5" fmla="*/ 29 h 159"/>
                      <a:gd name="T6" fmla="*/ 198 w 299"/>
                      <a:gd name="T7" fmla="*/ 29 h 159"/>
                      <a:gd name="T8" fmla="*/ 198 w 299"/>
                      <a:gd name="T9" fmla="*/ 58 h 159"/>
                      <a:gd name="T10" fmla="*/ 151 w 299"/>
                      <a:gd name="T11" fmla="*/ 58 h 159"/>
                      <a:gd name="T12" fmla="*/ 151 w 299"/>
                      <a:gd name="T13" fmla="*/ 159 h 159"/>
                      <a:gd name="T14" fmla="*/ 198 w 299"/>
                      <a:gd name="T15" fmla="*/ 159 h 159"/>
                      <a:gd name="T16" fmla="*/ 299 w 299"/>
                      <a:gd name="T17" fmla="*/ 159 h 159"/>
                      <a:gd name="T18" fmla="*/ 299 w 299"/>
                      <a:gd name="T19" fmla="*/ 58 h 159"/>
                      <a:gd name="T20" fmla="*/ 223 w 299"/>
                      <a:gd name="T21" fmla="*/ 58 h 159"/>
                      <a:gd name="T22" fmla="*/ 223 w 299"/>
                      <a:gd name="T23" fmla="*/ 0 h 159"/>
                      <a:gd name="T24" fmla="*/ 151 w 299"/>
                      <a:gd name="T25" fmla="*/ 0 h 159"/>
                      <a:gd name="T26" fmla="*/ 79 w 299"/>
                      <a:gd name="T27" fmla="*/ 0 h 159"/>
                      <a:gd name="T28" fmla="*/ 79 w 299"/>
                      <a:gd name="T29" fmla="*/ 58 h 159"/>
                      <a:gd name="T30" fmla="*/ 0 w 299"/>
                      <a:gd name="T31" fmla="*/ 58 h 159"/>
                      <a:gd name="T32" fmla="*/ 0 w 299"/>
                      <a:gd name="T33" fmla="*/ 159 h 159"/>
                      <a:gd name="T34" fmla="*/ 104 w 299"/>
                      <a:gd name="T35" fmla="*/ 159 h 159"/>
                      <a:gd name="T36" fmla="*/ 151 w 299"/>
                      <a:gd name="T37" fmla="*/ 159 h 159"/>
                      <a:gd name="T38" fmla="*/ 151 w 299"/>
                      <a:gd name="T39" fmla="*/ 58 h 159"/>
                      <a:gd name="T40" fmla="*/ 104 w 299"/>
                      <a:gd name="T41" fmla="*/ 58 h 159"/>
                      <a:gd name="T42" fmla="*/ 104 w 299"/>
                      <a:gd name="T43" fmla="*/ 58 h 159"/>
                      <a:gd name="T44" fmla="*/ 104 w 299"/>
                      <a:gd name="T45" fmla="*/ 29 h 159"/>
                      <a:gd name="T46" fmla="*/ 151 w 299"/>
                      <a:gd name="T47" fmla="*/ 29 h 159"/>
                      <a:gd name="T48" fmla="*/ 151 w 299"/>
                      <a:gd name="T49" fmla="*/ 0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9" h="159">
                        <a:moveTo>
                          <a:pt x="223" y="0"/>
                        </a:moveTo>
                        <a:lnTo>
                          <a:pt x="151" y="0"/>
                        </a:lnTo>
                        <a:lnTo>
                          <a:pt x="151" y="29"/>
                        </a:lnTo>
                        <a:lnTo>
                          <a:pt x="198" y="29"/>
                        </a:lnTo>
                        <a:lnTo>
                          <a:pt x="198" y="58"/>
                        </a:lnTo>
                        <a:lnTo>
                          <a:pt x="151" y="58"/>
                        </a:lnTo>
                        <a:lnTo>
                          <a:pt x="151" y="159"/>
                        </a:lnTo>
                        <a:lnTo>
                          <a:pt x="198" y="159"/>
                        </a:lnTo>
                        <a:lnTo>
                          <a:pt x="299" y="159"/>
                        </a:lnTo>
                        <a:lnTo>
                          <a:pt x="299" y="58"/>
                        </a:lnTo>
                        <a:lnTo>
                          <a:pt x="223" y="58"/>
                        </a:lnTo>
                        <a:lnTo>
                          <a:pt x="223" y="0"/>
                        </a:lnTo>
                        <a:close/>
                        <a:moveTo>
                          <a:pt x="151" y="0"/>
                        </a:moveTo>
                        <a:lnTo>
                          <a:pt x="79" y="0"/>
                        </a:lnTo>
                        <a:lnTo>
                          <a:pt x="79" y="58"/>
                        </a:lnTo>
                        <a:lnTo>
                          <a:pt x="0" y="58"/>
                        </a:lnTo>
                        <a:lnTo>
                          <a:pt x="0" y="159"/>
                        </a:lnTo>
                        <a:lnTo>
                          <a:pt x="104" y="159"/>
                        </a:lnTo>
                        <a:lnTo>
                          <a:pt x="151" y="159"/>
                        </a:lnTo>
                        <a:lnTo>
                          <a:pt x="151" y="58"/>
                        </a:lnTo>
                        <a:lnTo>
                          <a:pt x="104" y="58"/>
                        </a:lnTo>
                        <a:lnTo>
                          <a:pt x="104" y="58"/>
                        </a:lnTo>
                        <a:lnTo>
                          <a:pt x="104" y="29"/>
                        </a:lnTo>
                        <a:lnTo>
                          <a:pt x="151" y="29"/>
                        </a:lnTo>
                        <a:lnTo>
                          <a:pt x="151" y="0"/>
                        </a:lnTo>
                        <a:close/>
                      </a:path>
                    </a:pathLst>
                  </a:custGeom>
                  <a:solidFill>
                    <a:srgbClr val="E2E2E2">
                      <a:alpha val="40000"/>
                    </a:srgbClr>
                  </a:solidFill>
                  <a:ln>
                    <a:noFill/>
                  </a:ln>
                </p:spPr>
                <p:txBody>
                  <a:bodyPr anchor="ctr"/>
                  <a:lstStyle/>
                  <a:p>
                    <a:pPr algn="ctr"/>
                    <a:endParaRPr>
                      <a:ea typeface="微软雅黑" panose="020b0503020204020204" pitchFamily="34" charset="-122"/>
                    </a:endParaRPr>
                  </a:p>
                </p:txBody>
              </p:sp>
              <p:sp>
                <p:nvSpPr>
                  <p:cNvPr id="113" name="Freeform: Shape 162"/>
                  <p:cNvSpPr/>
                  <p:nvPr/>
                </p:nvSpPr>
                <p:spPr bwMode="auto">
                  <a:xfrm>
                    <a:off x="2908797" y="1272501"/>
                    <a:ext cx="371300" cy="379878"/>
                  </a:xfrm>
                  <a:custGeom>
                    <a:gdLst>
                      <a:gd name="T0" fmla="*/ 42 w 84"/>
                      <a:gd name="T1" fmla="*/ 0 h 86"/>
                      <a:gd name="T2" fmla="*/ 33 w 84"/>
                      <a:gd name="T3" fmla="*/ 18 h 86"/>
                      <a:gd name="T4" fmla="*/ 33 w 84"/>
                      <a:gd name="T5" fmla="*/ 32 h 86"/>
                      <a:gd name="T6" fmla="*/ 0 w 84"/>
                      <a:gd name="T7" fmla="*/ 46 h 86"/>
                      <a:gd name="T8" fmla="*/ 0 w 84"/>
                      <a:gd name="T9" fmla="*/ 55 h 86"/>
                      <a:gd name="T10" fmla="*/ 33 w 84"/>
                      <a:gd name="T11" fmla="*/ 48 h 86"/>
                      <a:gd name="T12" fmla="*/ 33 w 84"/>
                      <a:gd name="T13" fmla="*/ 67 h 86"/>
                      <a:gd name="T14" fmla="*/ 19 w 84"/>
                      <a:gd name="T15" fmla="*/ 77 h 86"/>
                      <a:gd name="T16" fmla="*/ 19 w 84"/>
                      <a:gd name="T17" fmla="*/ 86 h 86"/>
                      <a:gd name="T18" fmla="*/ 42 w 84"/>
                      <a:gd name="T19" fmla="*/ 78 h 86"/>
                      <a:gd name="T20" fmla="*/ 65 w 84"/>
                      <a:gd name="T21" fmla="*/ 86 h 86"/>
                      <a:gd name="T22" fmla="*/ 65 w 84"/>
                      <a:gd name="T23" fmla="*/ 77 h 86"/>
                      <a:gd name="T24" fmla="*/ 52 w 84"/>
                      <a:gd name="T25" fmla="*/ 67 h 86"/>
                      <a:gd name="T26" fmla="*/ 52 w 84"/>
                      <a:gd name="T27" fmla="*/ 48 h 86"/>
                      <a:gd name="T28" fmla="*/ 84 w 84"/>
                      <a:gd name="T29" fmla="*/ 55 h 86"/>
                      <a:gd name="T30" fmla="*/ 84 w 84"/>
                      <a:gd name="T31" fmla="*/ 46 h 86"/>
                      <a:gd name="T32" fmla="*/ 52 w 84"/>
                      <a:gd name="T33" fmla="*/ 32 h 86"/>
                      <a:gd name="T34" fmla="*/ 52 w 84"/>
                      <a:gd name="T35" fmla="*/ 18 h 86"/>
                      <a:gd name="T36" fmla="*/ 42 w 84"/>
                      <a:gd name="T37" fmla="*/ 0 h 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6">
                        <a:moveTo>
                          <a:pt x="42" y="0"/>
                        </a:moveTo>
                        <a:cubicBezTo>
                          <a:pt x="37" y="0"/>
                          <a:pt x="33" y="13"/>
                          <a:pt x="33" y="18"/>
                        </a:cubicBezTo>
                        <a:cubicBezTo>
                          <a:pt x="33" y="32"/>
                          <a:pt x="33" y="32"/>
                          <a:pt x="33" y="32"/>
                        </a:cubicBezTo>
                        <a:cubicBezTo>
                          <a:pt x="0" y="46"/>
                          <a:pt x="0" y="46"/>
                          <a:pt x="0" y="46"/>
                        </a:cubicBezTo>
                        <a:cubicBezTo>
                          <a:pt x="0" y="55"/>
                          <a:pt x="0" y="55"/>
                          <a:pt x="0" y="55"/>
                        </a:cubicBezTo>
                        <a:cubicBezTo>
                          <a:pt x="33" y="48"/>
                          <a:pt x="33" y="48"/>
                          <a:pt x="33" y="48"/>
                        </a:cubicBezTo>
                        <a:cubicBezTo>
                          <a:pt x="33" y="67"/>
                          <a:pt x="33" y="67"/>
                          <a:pt x="33" y="67"/>
                        </a:cubicBezTo>
                        <a:cubicBezTo>
                          <a:pt x="19" y="77"/>
                          <a:pt x="19" y="77"/>
                          <a:pt x="19" y="77"/>
                        </a:cubicBezTo>
                        <a:cubicBezTo>
                          <a:pt x="19" y="86"/>
                          <a:pt x="19" y="86"/>
                          <a:pt x="19" y="86"/>
                        </a:cubicBezTo>
                        <a:cubicBezTo>
                          <a:pt x="42" y="78"/>
                          <a:pt x="42" y="78"/>
                          <a:pt x="42" y="78"/>
                        </a:cubicBezTo>
                        <a:cubicBezTo>
                          <a:pt x="65" y="86"/>
                          <a:pt x="65" y="86"/>
                          <a:pt x="65" y="86"/>
                        </a:cubicBezTo>
                        <a:cubicBezTo>
                          <a:pt x="65" y="77"/>
                          <a:pt x="65" y="77"/>
                          <a:pt x="65" y="77"/>
                        </a:cubicBezTo>
                        <a:cubicBezTo>
                          <a:pt x="52" y="67"/>
                          <a:pt x="52" y="67"/>
                          <a:pt x="52" y="67"/>
                        </a:cubicBezTo>
                        <a:cubicBezTo>
                          <a:pt x="52" y="48"/>
                          <a:pt x="52" y="48"/>
                          <a:pt x="52" y="48"/>
                        </a:cubicBezTo>
                        <a:cubicBezTo>
                          <a:pt x="84" y="55"/>
                          <a:pt x="84" y="55"/>
                          <a:pt x="84" y="55"/>
                        </a:cubicBezTo>
                        <a:cubicBezTo>
                          <a:pt x="84" y="46"/>
                          <a:pt x="84" y="46"/>
                          <a:pt x="84" y="46"/>
                        </a:cubicBezTo>
                        <a:cubicBezTo>
                          <a:pt x="52" y="32"/>
                          <a:pt x="52" y="32"/>
                          <a:pt x="52" y="32"/>
                        </a:cubicBezTo>
                        <a:cubicBezTo>
                          <a:pt x="52" y="18"/>
                          <a:pt x="52" y="18"/>
                          <a:pt x="52" y="18"/>
                        </a:cubicBezTo>
                        <a:cubicBezTo>
                          <a:pt x="52" y="13"/>
                          <a:pt x="48" y="0"/>
                          <a:pt x="42" y="0"/>
                        </a:cubicBezTo>
                        <a:close/>
                      </a:path>
                    </a:pathLst>
                  </a:custGeom>
                  <a:solidFill>
                    <a:srgbClr val="E2E2E2">
                      <a:alpha val="40000"/>
                    </a:srgbClr>
                  </a:solidFill>
                  <a:ln>
                    <a:noFill/>
                  </a:ln>
                </p:spPr>
                <p:txBody>
                  <a:bodyPr anchor="ctr"/>
                  <a:lstStyle/>
                  <a:p>
                    <a:pPr algn="ctr"/>
                    <a:endParaRPr>
                      <a:ea typeface="微软雅黑" panose="020b0503020204020204" pitchFamily="34" charset="-122"/>
                    </a:endParaRPr>
                  </a:p>
                </p:txBody>
              </p:sp>
              <p:sp>
                <p:nvSpPr>
                  <p:cNvPr id="114" name="Freeform: Shape 163"/>
                  <p:cNvSpPr/>
                  <p:nvPr/>
                </p:nvSpPr>
                <p:spPr bwMode="auto">
                  <a:xfrm>
                    <a:off x="6251723" y="2292044"/>
                    <a:ext cx="269591" cy="216898"/>
                  </a:xfrm>
                  <a:custGeom>
                    <a:gdLst>
                      <a:gd name="T0" fmla="*/ 48 w 61"/>
                      <a:gd name="T1" fmla="*/ 49 h 49"/>
                      <a:gd name="T2" fmla="*/ 48 w 61"/>
                      <a:gd name="T3" fmla="*/ 32 h 49"/>
                      <a:gd name="T4" fmla="*/ 56 w 61"/>
                      <a:gd name="T5" fmla="*/ 24 h 49"/>
                      <a:gd name="T6" fmla="*/ 61 w 61"/>
                      <a:gd name="T7" fmla="*/ 24 h 49"/>
                      <a:gd name="T8" fmla="*/ 61 w 61"/>
                      <a:gd name="T9" fmla="*/ 6 h 49"/>
                      <a:gd name="T10" fmla="*/ 54 w 61"/>
                      <a:gd name="T11" fmla="*/ 0 h 49"/>
                      <a:gd name="T12" fmla="*/ 39 w 61"/>
                      <a:gd name="T13" fmla="*/ 0 h 49"/>
                      <a:gd name="T14" fmla="*/ 39 w 61"/>
                      <a:gd name="T15" fmla="*/ 8 h 49"/>
                      <a:gd name="T16" fmla="*/ 45 w 61"/>
                      <a:gd name="T17" fmla="*/ 13 h 49"/>
                      <a:gd name="T18" fmla="*/ 39 w 61"/>
                      <a:gd name="T19" fmla="*/ 19 h 49"/>
                      <a:gd name="T20" fmla="*/ 39 w 61"/>
                      <a:gd name="T21" fmla="*/ 22 h 49"/>
                      <a:gd name="T22" fmla="*/ 45 w 61"/>
                      <a:gd name="T23" fmla="*/ 28 h 49"/>
                      <a:gd name="T24" fmla="*/ 39 w 61"/>
                      <a:gd name="T25" fmla="*/ 33 h 49"/>
                      <a:gd name="T26" fmla="*/ 39 w 61"/>
                      <a:gd name="T27" fmla="*/ 49 h 49"/>
                      <a:gd name="T28" fmla="*/ 48 w 61"/>
                      <a:gd name="T29" fmla="*/ 49 h 49"/>
                      <a:gd name="T30" fmla="*/ 39 w 61"/>
                      <a:gd name="T31" fmla="*/ 0 h 49"/>
                      <a:gd name="T32" fmla="*/ 22 w 61"/>
                      <a:gd name="T33" fmla="*/ 0 h 49"/>
                      <a:gd name="T34" fmla="*/ 22 w 61"/>
                      <a:gd name="T35" fmla="*/ 8 h 49"/>
                      <a:gd name="T36" fmla="*/ 22 w 61"/>
                      <a:gd name="T37" fmla="*/ 8 h 49"/>
                      <a:gd name="T38" fmla="*/ 22 w 61"/>
                      <a:gd name="T39" fmla="*/ 8 h 49"/>
                      <a:gd name="T40" fmla="*/ 27 w 61"/>
                      <a:gd name="T41" fmla="*/ 13 h 49"/>
                      <a:gd name="T42" fmla="*/ 22 w 61"/>
                      <a:gd name="T43" fmla="*/ 19 h 49"/>
                      <a:gd name="T44" fmla="*/ 22 w 61"/>
                      <a:gd name="T45" fmla="*/ 19 h 49"/>
                      <a:gd name="T46" fmla="*/ 22 w 61"/>
                      <a:gd name="T47" fmla="*/ 22 h 49"/>
                      <a:gd name="T48" fmla="*/ 22 w 61"/>
                      <a:gd name="T49" fmla="*/ 22 h 49"/>
                      <a:gd name="T50" fmla="*/ 22 w 61"/>
                      <a:gd name="T51" fmla="*/ 22 h 49"/>
                      <a:gd name="T52" fmla="*/ 27 w 61"/>
                      <a:gd name="T53" fmla="*/ 28 h 49"/>
                      <a:gd name="T54" fmla="*/ 22 w 61"/>
                      <a:gd name="T55" fmla="*/ 33 h 49"/>
                      <a:gd name="T56" fmla="*/ 22 w 61"/>
                      <a:gd name="T57" fmla="*/ 33 h 49"/>
                      <a:gd name="T58" fmla="*/ 22 w 61"/>
                      <a:gd name="T59" fmla="*/ 49 h 49"/>
                      <a:gd name="T60" fmla="*/ 39 w 61"/>
                      <a:gd name="T61" fmla="*/ 49 h 49"/>
                      <a:gd name="T62" fmla="*/ 39 w 61"/>
                      <a:gd name="T63" fmla="*/ 33 h 49"/>
                      <a:gd name="T64" fmla="*/ 39 w 61"/>
                      <a:gd name="T65" fmla="*/ 33 h 49"/>
                      <a:gd name="T66" fmla="*/ 34 w 61"/>
                      <a:gd name="T67" fmla="*/ 28 h 49"/>
                      <a:gd name="T68" fmla="*/ 39 w 61"/>
                      <a:gd name="T69" fmla="*/ 22 h 49"/>
                      <a:gd name="T70" fmla="*/ 39 w 61"/>
                      <a:gd name="T71" fmla="*/ 22 h 49"/>
                      <a:gd name="T72" fmla="*/ 39 w 61"/>
                      <a:gd name="T73" fmla="*/ 22 h 49"/>
                      <a:gd name="T74" fmla="*/ 39 w 61"/>
                      <a:gd name="T75" fmla="*/ 19 h 49"/>
                      <a:gd name="T76" fmla="*/ 39 w 61"/>
                      <a:gd name="T77" fmla="*/ 19 h 49"/>
                      <a:gd name="T78" fmla="*/ 34 w 61"/>
                      <a:gd name="T79" fmla="*/ 13 h 49"/>
                      <a:gd name="T80" fmla="*/ 39 w 61"/>
                      <a:gd name="T81" fmla="*/ 8 h 49"/>
                      <a:gd name="T82" fmla="*/ 39 w 61"/>
                      <a:gd name="T83" fmla="*/ 8 h 49"/>
                      <a:gd name="T84" fmla="*/ 39 w 61"/>
                      <a:gd name="T85" fmla="*/ 8 h 49"/>
                      <a:gd name="T86" fmla="*/ 39 w 61"/>
                      <a:gd name="T87" fmla="*/ 0 h 49"/>
                      <a:gd name="T88" fmla="*/ 22 w 61"/>
                      <a:gd name="T89" fmla="*/ 0 h 49"/>
                      <a:gd name="T90" fmla="*/ 6 w 61"/>
                      <a:gd name="T91" fmla="*/ 0 h 49"/>
                      <a:gd name="T92" fmla="*/ 0 w 61"/>
                      <a:gd name="T93" fmla="*/ 6 h 49"/>
                      <a:gd name="T94" fmla="*/ 0 w 61"/>
                      <a:gd name="T95" fmla="*/ 24 h 49"/>
                      <a:gd name="T96" fmla="*/ 5 w 61"/>
                      <a:gd name="T97" fmla="*/ 24 h 49"/>
                      <a:gd name="T98" fmla="*/ 13 w 61"/>
                      <a:gd name="T99" fmla="*/ 32 h 49"/>
                      <a:gd name="T100" fmla="*/ 13 w 61"/>
                      <a:gd name="T101" fmla="*/ 49 h 49"/>
                      <a:gd name="T102" fmla="*/ 22 w 61"/>
                      <a:gd name="T103" fmla="*/ 49 h 49"/>
                      <a:gd name="T104" fmla="*/ 22 w 61"/>
                      <a:gd name="T105" fmla="*/ 33 h 49"/>
                      <a:gd name="T106" fmla="*/ 16 w 61"/>
                      <a:gd name="T107" fmla="*/ 28 h 49"/>
                      <a:gd name="T108" fmla="*/ 22 w 61"/>
                      <a:gd name="T109" fmla="*/ 22 h 49"/>
                      <a:gd name="T110" fmla="*/ 22 w 61"/>
                      <a:gd name="T111" fmla="*/ 19 h 49"/>
                      <a:gd name="T112" fmla="*/ 16 w 61"/>
                      <a:gd name="T113" fmla="*/ 13 h 49"/>
                      <a:gd name="T114" fmla="*/ 22 w 61"/>
                      <a:gd name="T115" fmla="*/ 8 h 49"/>
                      <a:gd name="T116" fmla="*/ 22 w 61"/>
                      <a:gd name="T117" fmla="*/ 0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1" h="49">
                        <a:moveTo>
                          <a:pt x="48" y="49"/>
                        </a:moveTo>
                        <a:cubicBezTo>
                          <a:pt x="48" y="32"/>
                          <a:pt x="48" y="32"/>
                          <a:pt x="48" y="32"/>
                        </a:cubicBezTo>
                        <a:cubicBezTo>
                          <a:pt x="48" y="27"/>
                          <a:pt x="51" y="24"/>
                          <a:pt x="56" y="24"/>
                        </a:cubicBezTo>
                        <a:cubicBezTo>
                          <a:pt x="61" y="24"/>
                          <a:pt x="61" y="24"/>
                          <a:pt x="61" y="24"/>
                        </a:cubicBezTo>
                        <a:cubicBezTo>
                          <a:pt x="61" y="6"/>
                          <a:pt x="61" y="6"/>
                          <a:pt x="61" y="6"/>
                        </a:cubicBezTo>
                        <a:cubicBezTo>
                          <a:pt x="61" y="3"/>
                          <a:pt x="58" y="0"/>
                          <a:pt x="54" y="0"/>
                        </a:cubicBezTo>
                        <a:cubicBezTo>
                          <a:pt x="39" y="0"/>
                          <a:pt x="39" y="0"/>
                          <a:pt x="39" y="0"/>
                        </a:cubicBezTo>
                        <a:cubicBezTo>
                          <a:pt x="39" y="8"/>
                          <a:pt x="39" y="8"/>
                          <a:pt x="39" y="8"/>
                        </a:cubicBezTo>
                        <a:cubicBezTo>
                          <a:pt x="42" y="8"/>
                          <a:pt x="45" y="10"/>
                          <a:pt x="45" y="13"/>
                        </a:cubicBezTo>
                        <a:cubicBezTo>
                          <a:pt x="45" y="16"/>
                          <a:pt x="42" y="19"/>
                          <a:pt x="39" y="19"/>
                        </a:cubicBezTo>
                        <a:cubicBezTo>
                          <a:pt x="39" y="22"/>
                          <a:pt x="39" y="22"/>
                          <a:pt x="39" y="22"/>
                        </a:cubicBezTo>
                        <a:cubicBezTo>
                          <a:pt x="42" y="22"/>
                          <a:pt x="45" y="25"/>
                          <a:pt x="45" y="28"/>
                        </a:cubicBezTo>
                        <a:cubicBezTo>
                          <a:pt x="45" y="31"/>
                          <a:pt x="42" y="33"/>
                          <a:pt x="39" y="33"/>
                        </a:cubicBezTo>
                        <a:cubicBezTo>
                          <a:pt x="39" y="49"/>
                          <a:pt x="39" y="49"/>
                          <a:pt x="39" y="49"/>
                        </a:cubicBezTo>
                        <a:lnTo>
                          <a:pt x="48" y="49"/>
                        </a:lnTo>
                        <a:close/>
                        <a:moveTo>
                          <a:pt x="39" y="0"/>
                        </a:moveTo>
                        <a:cubicBezTo>
                          <a:pt x="22" y="0"/>
                          <a:pt x="22" y="0"/>
                          <a:pt x="22" y="0"/>
                        </a:cubicBezTo>
                        <a:cubicBezTo>
                          <a:pt x="22" y="8"/>
                          <a:pt x="22" y="8"/>
                          <a:pt x="22" y="8"/>
                        </a:cubicBezTo>
                        <a:cubicBezTo>
                          <a:pt x="22" y="8"/>
                          <a:pt x="22" y="8"/>
                          <a:pt x="22" y="8"/>
                        </a:cubicBezTo>
                        <a:cubicBezTo>
                          <a:pt x="22" y="8"/>
                          <a:pt x="22" y="8"/>
                          <a:pt x="22" y="8"/>
                        </a:cubicBezTo>
                        <a:cubicBezTo>
                          <a:pt x="25" y="8"/>
                          <a:pt x="27" y="10"/>
                          <a:pt x="27" y="13"/>
                        </a:cubicBezTo>
                        <a:cubicBezTo>
                          <a:pt x="27" y="16"/>
                          <a:pt x="25" y="19"/>
                          <a:pt x="22" y="19"/>
                        </a:cubicBezTo>
                        <a:cubicBezTo>
                          <a:pt x="22" y="19"/>
                          <a:pt x="22" y="19"/>
                          <a:pt x="22" y="19"/>
                        </a:cubicBezTo>
                        <a:cubicBezTo>
                          <a:pt x="22" y="22"/>
                          <a:pt x="22" y="22"/>
                          <a:pt x="22" y="22"/>
                        </a:cubicBezTo>
                        <a:cubicBezTo>
                          <a:pt x="22" y="22"/>
                          <a:pt x="22" y="22"/>
                          <a:pt x="22" y="22"/>
                        </a:cubicBezTo>
                        <a:cubicBezTo>
                          <a:pt x="22" y="22"/>
                          <a:pt x="22" y="22"/>
                          <a:pt x="22" y="22"/>
                        </a:cubicBezTo>
                        <a:cubicBezTo>
                          <a:pt x="25" y="22"/>
                          <a:pt x="27" y="25"/>
                          <a:pt x="27" y="28"/>
                        </a:cubicBezTo>
                        <a:cubicBezTo>
                          <a:pt x="27" y="31"/>
                          <a:pt x="25" y="33"/>
                          <a:pt x="22" y="33"/>
                        </a:cubicBezTo>
                        <a:cubicBezTo>
                          <a:pt x="22" y="33"/>
                          <a:pt x="22" y="33"/>
                          <a:pt x="22" y="33"/>
                        </a:cubicBezTo>
                        <a:cubicBezTo>
                          <a:pt x="22" y="49"/>
                          <a:pt x="22" y="49"/>
                          <a:pt x="22" y="49"/>
                        </a:cubicBezTo>
                        <a:cubicBezTo>
                          <a:pt x="39" y="49"/>
                          <a:pt x="39" y="49"/>
                          <a:pt x="39" y="49"/>
                        </a:cubicBezTo>
                        <a:cubicBezTo>
                          <a:pt x="39" y="33"/>
                          <a:pt x="39" y="33"/>
                          <a:pt x="39" y="33"/>
                        </a:cubicBezTo>
                        <a:cubicBezTo>
                          <a:pt x="39" y="33"/>
                          <a:pt x="39" y="33"/>
                          <a:pt x="39" y="33"/>
                        </a:cubicBezTo>
                        <a:cubicBezTo>
                          <a:pt x="36" y="33"/>
                          <a:pt x="34" y="31"/>
                          <a:pt x="34" y="28"/>
                        </a:cubicBezTo>
                        <a:cubicBezTo>
                          <a:pt x="34" y="25"/>
                          <a:pt x="36" y="22"/>
                          <a:pt x="39" y="22"/>
                        </a:cubicBezTo>
                        <a:cubicBezTo>
                          <a:pt x="39" y="22"/>
                          <a:pt x="39" y="22"/>
                          <a:pt x="39" y="22"/>
                        </a:cubicBezTo>
                        <a:cubicBezTo>
                          <a:pt x="39" y="22"/>
                          <a:pt x="39" y="22"/>
                          <a:pt x="39" y="22"/>
                        </a:cubicBezTo>
                        <a:cubicBezTo>
                          <a:pt x="39" y="19"/>
                          <a:pt x="39" y="19"/>
                          <a:pt x="39" y="19"/>
                        </a:cubicBezTo>
                        <a:cubicBezTo>
                          <a:pt x="39" y="19"/>
                          <a:pt x="39" y="19"/>
                          <a:pt x="39" y="19"/>
                        </a:cubicBezTo>
                        <a:cubicBezTo>
                          <a:pt x="36" y="19"/>
                          <a:pt x="34" y="16"/>
                          <a:pt x="34" y="13"/>
                        </a:cubicBezTo>
                        <a:cubicBezTo>
                          <a:pt x="34" y="10"/>
                          <a:pt x="36" y="8"/>
                          <a:pt x="39" y="8"/>
                        </a:cubicBezTo>
                        <a:cubicBezTo>
                          <a:pt x="39" y="8"/>
                          <a:pt x="39" y="8"/>
                          <a:pt x="39" y="8"/>
                        </a:cubicBezTo>
                        <a:cubicBezTo>
                          <a:pt x="39" y="8"/>
                          <a:pt x="39" y="8"/>
                          <a:pt x="39" y="8"/>
                        </a:cubicBezTo>
                        <a:lnTo>
                          <a:pt x="39" y="0"/>
                        </a:lnTo>
                        <a:close/>
                        <a:moveTo>
                          <a:pt x="22" y="0"/>
                        </a:moveTo>
                        <a:cubicBezTo>
                          <a:pt x="6" y="0"/>
                          <a:pt x="6" y="0"/>
                          <a:pt x="6" y="0"/>
                        </a:cubicBezTo>
                        <a:cubicBezTo>
                          <a:pt x="3" y="0"/>
                          <a:pt x="0" y="3"/>
                          <a:pt x="0" y="6"/>
                        </a:cubicBezTo>
                        <a:cubicBezTo>
                          <a:pt x="0" y="24"/>
                          <a:pt x="0" y="24"/>
                          <a:pt x="0" y="24"/>
                        </a:cubicBezTo>
                        <a:cubicBezTo>
                          <a:pt x="5" y="24"/>
                          <a:pt x="5" y="24"/>
                          <a:pt x="5" y="24"/>
                        </a:cubicBezTo>
                        <a:cubicBezTo>
                          <a:pt x="10" y="24"/>
                          <a:pt x="13" y="27"/>
                          <a:pt x="13" y="32"/>
                        </a:cubicBezTo>
                        <a:cubicBezTo>
                          <a:pt x="13" y="49"/>
                          <a:pt x="13" y="49"/>
                          <a:pt x="13" y="49"/>
                        </a:cubicBezTo>
                        <a:cubicBezTo>
                          <a:pt x="22" y="49"/>
                          <a:pt x="22" y="49"/>
                          <a:pt x="22" y="49"/>
                        </a:cubicBezTo>
                        <a:cubicBezTo>
                          <a:pt x="22" y="33"/>
                          <a:pt x="22" y="33"/>
                          <a:pt x="22" y="33"/>
                        </a:cubicBezTo>
                        <a:cubicBezTo>
                          <a:pt x="19" y="33"/>
                          <a:pt x="16" y="31"/>
                          <a:pt x="16" y="28"/>
                        </a:cubicBezTo>
                        <a:cubicBezTo>
                          <a:pt x="16" y="25"/>
                          <a:pt x="19" y="22"/>
                          <a:pt x="22" y="22"/>
                        </a:cubicBezTo>
                        <a:cubicBezTo>
                          <a:pt x="22" y="19"/>
                          <a:pt x="22" y="19"/>
                          <a:pt x="22" y="19"/>
                        </a:cubicBezTo>
                        <a:cubicBezTo>
                          <a:pt x="19" y="19"/>
                          <a:pt x="16" y="16"/>
                          <a:pt x="16" y="13"/>
                        </a:cubicBezTo>
                        <a:cubicBezTo>
                          <a:pt x="16" y="10"/>
                          <a:pt x="19" y="8"/>
                          <a:pt x="22" y="8"/>
                        </a:cubicBezTo>
                        <a:lnTo>
                          <a:pt x="22" y="0"/>
                        </a:lnTo>
                        <a:close/>
                      </a:path>
                    </a:pathLst>
                  </a:custGeom>
                  <a:solidFill>
                    <a:srgbClr val="E2E2E2">
                      <a:alpha val="40000"/>
                    </a:srgbClr>
                  </a:solidFill>
                  <a:ln>
                    <a:noFill/>
                  </a:ln>
                </p:spPr>
                <p:txBody>
                  <a:bodyPr anchor="ctr"/>
                  <a:lstStyle/>
                  <a:p>
                    <a:pPr algn="ctr"/>
                    <a:endParaRPr>
                      <a:ea typeface="微软雅黑" panose="020b0503020204020204" pitchFamily="34" charset="-122"/>
                    </a:endParaRPr>
                  </a:p>
                </p:txBody>
              </p:sp>
              <p:sp>
                <p:nvSpPr>
                  <p:cNvPr id="115" name="Freeform: Shape 164"/>
                  <p:cNvSpPr/>
                  <p:nvPr/>
                </p:nvSpPr>
                <p:spPr bwMode="auto">
                  <a:xfrm>
                    <a:off x="6203932" y="2412135"/>
                    <a:ext cx="366398" cy="193615"/>
                  </a:xfrm>
                  <a:custGeom>
                    <a:gdLst>
                      <a:gd name="T0" fmla="*/ 78 w 83"/>
                      <a:gd name="T1" fmla="*/ 0 h 44"/>
                      <a:gd name="T2" fmla="*/ 72 w 83"/>
                      <a:gd name="T3" fmla="*/ 0 h 44"/>
                      <a:gd name="T4" fmla="*/ 67 w 83"/>
                      <a:gd name="T5" fmla="*/ 0 h 44"/>
                      <a:gd name="T6" fmla="*/ 61 w 83"/>
                      <a:gd name="T7" fmla="*/ 5 h 44"/>
                      <a:gd name="T8" fmla="*/ 61 w 83"/>
                      <a:gd name="T9" fmla="*/ 24 h 44"/>
                      <a:gd name="T10" fmla="*/ 21 w 83"/>
                      <a:gd name="T11" fmla="*/ 24 h 44"/>
                      <a:gd name="T12" fmla="*/ 21 w 83"/>
                      <a:gd name="T13" fmla="*/ 5 h 44"/>
                      <a:gd name="T14" fmla="*/ 16 w 83"/>
                      <a:gd name="T15" fmla="*/ 0 h 44"/>
                      <a:gd name="T16" fmla="*/ 11 w 83"/>
                      <a:gd name="T17" fmla="*/ 0 h 44"/>
                      <a:gd name="T18" fmla="*/ 6 w 83"/>
                      <a:gd name="T19" fmla="*/ 0 h 44"/>
                      <a:gd name="T20" fmla="*/ 0 w 83"/>
                      <a:gd name="T21" fmla="*/ 5 h 44"/>
                      <a:gd name="T22" fmla="*/ 0 w 83"/>
                      <a:gd name="T23" fmla="*/ 33 h 44"/>
                      <a:gd name="T24" fmla="*/ 8 w 83"/>
                      <a:gd name="T25" fmla="*/ 41 h 44"/>
                      <a:gd name="T26" fmla="*/ 8 w 83"/>
                      <a:gd name="T27" fmla="*/ 41 h 44"/>
                      <a:gd name="T28" fmla="*/ 9 w 83"/>
                      <a:gd name="T29" fmla="*/ 43 h 44"/>
                      <a:gd name="T30" fmla="*/ 11 w 83"/>
                      <a:gd name="T31" fmla="*/ 44 h 44"/>
                      <a:gd name="T32" fmla="*/ 13 w 83"/>
                      <a:gd name="T33" fmla="*/ 44 h 44"/>
                      <a:gd name="T34" fmla="*/ 15 w 83"/>
                      <a:gd name="T35" fmla="*/ 43 h 44"/>
                      <a:gd name="T36" fmla="*/ 16 w 83"/>
                      <a:gd name="T37" fmla="*/ 41 h 44"/>
                      <a:gd name="T38" fmla="*/ 16 w 83"/>
                      <a:gd name="T39" fmla="*/ 41 h 44"/>
                      <a:gd name="T40" fmla="*/ 67 w 83"/>
                      <a:gd name="T41" fmla="*/ 41 h 44"/>
                      <a:gd name="T42" fmla="*/ 67 w 83"/>
                      <a:gd name="T43" fmla="*/ 41 h 44"/>
                      <a:gd name="T44" fmla="*/ 68 w 83"/>
                      <a:gd name="T45" fmla="*/ 43 h 44"/>
                      <a:gd name="T46" fmla="*/ 70 w 83"/>
                      <a:gd name="T47" fmla="*/ 44 h 44"/>
                      <a:gd name="T48" fmla="*/ 72 w 83"/>
                      <a:gd name="T49" fmla="*/ 44 h 44"/>
                      <a:gd name="T50" fmla="*/ 74 w 83"/>
                      <a:gd name="T51" fmla="*/ 43 h 44"/>
                      <a:gd name="T52" fmla="*/ 75 w 83"/>
                      <a:gd name="T53" fmla="*/ 41 h 44"/>
                      <a:gd name="T54" fmla="*/ 75 w 83"/>
                      <a:gd name="T55" fmla="*/ 41 h 44"/>
                      <a:gd name="T56" fmla="*/ 78 w 83"/>
                      <a:gd name="T57" fmla="*/ 41 h 44"/>
                      <a:gd name="T58" fmla="*/ 83 w 83"/>
                      <a:gd name="T59" fmla="*/ 33 h 44"/>
                      <a:gd name="T60" fmla="*/ 83 w 83"/>
                      <a:gd name="T61" fmla="*/ 5 h 44"/>
                      <a:gd name="T62" fmla="*/ 78 w 83"/>
                      <a:gd name="T63" fmla="*/ 0 h 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 h="44">
                        <a:moveTo>
                          <a:pt x="78" y="0"/>
                        </a:moveTo>
                        <a:cubicBezTo>
                          <a:pt x="72" y="0"/>
                          <a:pt x="72" y="0"/>
                          <a:pt x="72" y="0"/>
                        </a:cubicBezTo>
                        <a:cubicBezTo>
                          <a:pt x="67" y="0"/>
                          <a:pt x="67" y="0"/>
                          <a:pt x="67" y="0"/>
                        </a:cubicBezTo>
                        <a:cubicBezTo>
                          <a:pt x="64" y="0"/>
                          <a:pt x="61" y="1"/>
                          <a:pt x="61" y="5"/>
                        </a:cubicBezTo>
                        <a:cubicBezTo>
                          <a:pt x="61" y="24"/>
                          <a:pt x="61" y="24"/>
                          <a:pt x="61" y="24"/>
                        </a:cubicBezTo>
                        <a:cubicBezTo>
                          <a:pt x="21" y="24"/>
                          <a:pt x="21" y="24"/>
                          <a:pt x="21" y="24"/>
                        </a:cubicBezTo>
                        <a:cubicBezTo>
                          <a:pt x="21" y="5"/>
                          <a:pt x="21" y="5"/>
                          <a:pt x="21" y="5"/>
                        </a:cubicBezTo>
                        <a:cubicBezTo>
                          <a:pt x="21" y="1"/>
                          <a:pt x="20" y="0"/>
                          <a:pt x="16" y="0"/>
                        </a:cubicBezTo>
                        <a:cubicBezTo>
                          <a:pt x="11" y="0"/>
                          <a:pt x="11" y="0"/>
                          <a:pt x="11" y="0"/>
                        </a:cubicBezTo>
                        <a:cubicBezTo>
                          <a:pt x="6" y="0"/>
                          <a:pt x="6" y="0"/>
                          <a:pt x="6" y="0"/>
                        </a:cubicBezTo>
                        <a:cubicBezTo>
                          <a:pt x="2" y="0"/>
                          <a:pt x="0" y="1"/>
                          <a:pt x="0" y="5"/>
                        </a:cubicBezTo>
                        <a:cubicBezTo>
                          <a:pt x="0" y="33"/>
                          <a:pt x="0" y="33"/>
                          <a:pt x="0" y="33"/>
                        </a:cubicBezTo>
                        <a:cubicBezTo>
                          <a:pt x="0" y="36"/>
                          <a:pt x="4" y="41"/>
                          <a:pt x="8" y="41"/>
                        </a:cubicBezTo>
                        <a:cubicBezTo>
                          <a:pt x="8" y="41"/>
                          <a:pt x="8" y="41"/>
                          <a:pt x="8" y="41"/>
                        </a:cubicBezTo>
                        <a:cubicBezTo>
                          <a:pt x="8" y="42"/>
                          <a:pt x="8" y="42"/>
                          <a:pt x="9" y="43"/>
                        </a:cubicBezTo>
                        <a:cubicBezTo>
                          <a:pt x="9" y="44"/>
                          <a:pt x="10" y="44"/>
                          <a:pt x="11" y="44"/>
                        </a:cubicBezTo>
                        <a:cubicBezTo>
                          <a:pt x="13" y="44"/>
                          <a:pt x="13" y="44"/>
                          <a:pt x="13" y="44"/>
                        </a:cubicBezTo>
                        <a:cubicBezTo>
                          <a:pt x="14" y="44"/>
                          <a:pt x="15" y="44"/>
                          <a:pt x="15" y="43"/>
                        </a:cubicBezTo>
                        <a:cubicBezTo>
                          <a:pt x="16" y="42"/>
                          <a:pt x="16" y="42"/>
                          <a:pt x="16" y="41"/>
                        </a:cubicBezTo>
                        <a:cubicBezTo>
                          <a:pt x="16" y="41"/>
                          <a:pt x="16" y="41"/>
                          <a:pt x="16" y="41"/>
                        </a:cubicBezTo>
                        <a:cubicBezTo>
                          <a:pt x="67" y="41"/>
                          <a:pt x="67" y="41"/>
                          <a:pt x="67" y="41"/>
                        </a:cubicBezTo>
                        <a:cubicBezTo>
                          <a:pt x="67" y="41"/>
                          <a:pt x="67" y="41"/>
                          <a:pt x="67" y="41"/>
                        </a:cubicBezTo>
                        <a:cubicBezTo>
                          <a:pt x="67" y="42"/>
                          <a:pt x="67" y="42"/>
                          <a:pt x="68" y="43"/>
                        </a:cubicBezTo>
                        <a:cubicBezTo>
                          <a:pt x="68" y="44"/>
                          <a:pt x="69" y="44"/>
                          <a:pt x="70" y="44"/>
                        </a:cubicBezTo>
                        <a:cubicBezTo>
                          <a:pt x="72" y="44"/>
                          <a:pt x="72" y="44"/>
                          <a:pt x="72" y="44"/>
                        </a:cubicBezTo>
                        <a:cubicBezTo>
                          <a:pt x="73" y="44"/>
                          <a:pt x="74" y="44"/>
                          <a:pt x="74" y="43"/>
                        </a:cubicBezTo>
                        <a:cubicBezTo>
                          <a:pt x="75" y="42"/>
                          <a:pt x="75" y="42"/>
                          <a:pt x="75" y="41"/>
                        </a:cubicBezTo>
                        <a:cubicBezTo>
                          <a:pt x="75" y="41"/>
                          <a:pt x="75" y="41"/>
                          <a:pt x="75" y="41"/>
                        </a:cubicBezTo>
                        <a:cubicBezTo>
                          <a:pt x="78" y="41"/>
                          <a:pt x="78" y="41"/>
                          <a:pt x="78" y="41"/>
                        </a:cubicBezTo>
                        <a:cubicBezTo>
                          <a:pt x="81" y="41"/>
                          <a:pt x="83" y="36"/>
                          <a:pt x="83" y="33"/>
                        </a:cubicBezTo>
                        <a:cubicBezTo>
                          <a:pt x="83" y="5"/>
                          <a:pt x="83" y="5"/>
                          <a:pt x="83" y="5"/>
                        </a:cubicBezTo>
                        <a:cubicBezTo>
                          <a:pt x="83" y="1"/>
                          <a:pt x="81" y="0"/>
                          <a:pt x="78" y="0"/>
                        </a:cubicBezTo>
                        <a:close/>
                      </a:path>
                    </a:pathLst>
                  </a:custGeom>
                  <a:solidFill>
                    <a:srgbClr val="E2E2E2">
                      <a:alpha val="40000"/>
                    </a:srgbClr>
                  </a:solidFill>
                  <a:ln>
                    <a:noFill/>
                  </a:ln>
                </p:spPr>
                <p:txBody>
                  <a:bodyPr anchor="ctr"/>
                  <a:lstStyle/>
                  <a:p>
                    <a:pPr algn="ctr"/>
                    <a:endParaRPr>
                      <a:ea typeface="微软雅黑" panose="020b0503020204020204" pitchFamily="34" charset="-122"/>
                    </a:endParaRPr>
                  </a:p>
                </p:txBody>
              </p:sp>
              <p:sp>
                <p:nvSpPr>
                  <p:cNvPr id="116" name="Oval 165"/>
                  <p:cNvSpPr/>
                  <p:nvPr/>
                </p:nvSpPr>
                <p:spPr bwMode="auto">
                  <a:xfrm>
                    <a:off x="6331375" y="2336159"/>
                    <a:ext cx="31861" cy="26959"/>
                  </a:xfrm>
                  <a:prstGeom prst="ellipse">
                    <a:avLst/>
                  </a:prstGeom>
                  <a:grpFill/>
                  <a:ln>
                    <a:noFill/>
                  </a:ln>
                </p:spPr>
                <p:txBody>
                  <a:bodyPr anchor="ctr"/>
                  <a:lstStyle/>
                  <a:p>
                    <a:pPr algn="ctr"/>
                    <a:endParaRPr>
                      <a:ea typeface="微软雅黑" panose="020b0503020204020204" pitchFamily="34" charset="-122"/>
                    </a:endParaRPr>
                  </a:p>
                </p:txBody>
              </p:sp>
              <p:sp>
                <p:nvSpPr>
                  <p:cNvPr id="117" name="Oval 166"/>
                  <p:cNvSpPr/>
                  <p:nvPr/>
                </p:nvSpPr>
                <p:spPr bwMode="auto">
                  <a:xfrm>
                    <a:off x="6411026" y="2336159"/>
                    <a:ext cx="30635" cy="26959"/>
                  </a:xfrm>
                  <a:prstGeom prst="ellipse">
                    <a:avLst/>
                  </a:prstGeom>
                  <a:grpFill/>
                  <a:ln>
                    <a:noFill/>
                  </a:ln>
                </p:spPr>
                <p:txBody>
                  <a:bodyPr anchor="ctr"/>
                  <a:lstStyle/>
                  <a:p>
                    <a:pPr algn="ctr"/>
                    <a:endParaRPr>
                      <a:ea typeface="微软雅黑" panose="020b0503020204020204" pitchFamily="34" charset="-122"/>
                    </a:endParaRPr>
                  </a:p>
                </p:txBody>
              </p:sp>
              <p:sp>
                <p:nvSpPr>
                  <p:cNvPr id="118" name="Oval 167"/>
                  <p:cNvSpPr/>
                  <p:nvPr/>
                </p:nvSpPr>
                <p:spPr bwMode="auto">
                  <a:xfrm>
                    <a:off x="6331375" y="2398655"/>
                    <a:ext cx="31861" cy="30635"/>
                  </a:xfrm>
                  <a:prstGeom prst="ellipse">
                    <a:avLst/>
                  </a:prstGeom>
                  <a:grpFill/>
                  <a:ln>
                    <a:noFill/>
                  </a:ln>
                </p:spPr>
                <p:txBody>
                  <a:bodyPr anchor="ctr"/>
                  <a:lstStyle/>
                  <a:p>
                    <a:pPr algn="ctr"/>
                    <a:endParaRPr>
                      <a:ea typeface="微软雅黑" panose="020b0503020204020204" pitchFamily="34" charset="-122"/>
                    </a:endParaRPr>
                  </a:p>
                </p:txBody>
              </p:sp>
              <p:sp>
                <p:nvSpPr>
                  <p:cNvPr id="119" name="Oval 168"/>
                  <p:cNvSpPr/>
                  <p:nvPr/>
                </p:nvSpPr>
                <p:spPr bwMode="auto">
                  <a:xfrm>
                    <a:off x="6411026" y="2398655"/>
                    <a:ext cx="30635" cy="30635"/>
                  </a:xfrm>
                  <a:prstGeom prst="ellipse">
                    <a:avLst/>
                  </a:prstGeom>
                  <a:grpFill/>
                  <a:ln>
                    <a:noFill/>
                  </a:ln>
                </p:spPr>
                <p:txBody>
                  <a:bodyPr anchor="ctr"/>
                  <a:lstStyle/>
                  <a:p>
                    <a:pPr algn="ctr"/>
                    <a:endParaRPr>
                      <a:ea typeface="微软雅黑" panose="020b0503020204020204" pitchFamily="34" charset="-122"/>
                    </a:endParaRPr>
                  </a:p>
                </p:txBody>
              </p:sp>
              <p:sp>
                <p:nvSpPr>
                  <p:cNvPr id="120" name="Freeform: Shape 169"/>
                  <p:cNvSpPr/>
                  <p:nvPr/>
                </p:nvSpPr>
                <p:spPr bwMode="auto">
                  <a:xfrm>
                    <a:off x="3514151" y="808069"/>
                    <a:ext cx="384780" cy="322284"/>
                  </a:xfrm>
                  <a:custGeom>
                    <a:gdLst>
                      <a:gd name="T0" fmla="*/ 58 w 87"/>
                      <a:gd name="T1" fmla="*/ 0 h 73"/>
                      <a:gd name="T2" fmla="*/ 31 w 87"/>
                      <a:gd name="T3" fmla="*/ 0 h 73"/>
                      <a:gd name="T4" fmla="*/ 0 w 87"/>
                      <a:gd name="T5" fmla="*/ 26 h 73"/>
                      <a:gd name="T6" fmla="*/ 9 w 87"/>
                      <a:gd name="T7" fmla="*/ 38 h 73"/>
                      <a:gd name="T8" fmla="*/ 20 w 87"/>
                      <a:gd name="T9" fmla="*/ 27 h 73"/>
                      <a:gd name="T10" fmla="*/ 20 w 87"/>
                      <a:gd name="T11" fmla="*/ 73 h 73"/>
                      <a:gd name="T12" fmla="*/ 44 w 87"/>
                      <a:gd name="T13" fmla="*/ 73 h 73"/>
                      <a:gd name="T14" fmla="*/ 68 w 87"/>
                      <a:gd name="T15" fmla="*/ 73 h 73"/>
                      <a:gd name="T16" fmla="*/ 67 w 87"/>
                      <a:gd name="T17" fmla="*/ 27 h 73"/>
                      <a:gd name="T18" fmla="*/ 79 w 87"/>
                      <a:gd name="T19" fmla="*/ 38 h 73"/>
                      <a:gd name="T20" fmla="*/ 87 w 87"/>
                      <a:gd name="T21" fmla="*/ 26 h 73"/>
                      <a:gd name="T22" fmla="*/ 58 w 87"/>
                      <a:gd name="T23" fmla="*/ 0 h 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73">
                        <a:moveTo>
                          <a:pt x="58" y="0"/>
                        </a:moveTo>
                        <a:cubicBezTo>
                          <a:pt x="53" y="8"/>
                          <a:pt x="36" y="8"/>
                          <a:pt x="31" y="0"/>
                        </a:cubicBezTo>
                        <a:cubicBezTo>
                          <a:pt x="31" y="0"/>
                          <a:pt x="5" y="15"/>
                          <a:pt x="0" y="26"/>
                        </a:cubicBezTo>
                        <a:cubicBezTo>
                          <a:pt x="9" y="38"/>
                          <a:pt x="9" y="38"/>
                          <a:pt x="9" y="38"/>
                        </a:cubicBezTo>
                        <a:cubicBezTo>
                          <a:pt x="9" y="38"/>
                          <a:pt x="16" y="30"/>
                          <a:pt x="20" y="27"/>
                        </a:cubicBezTo>
                        <a:cubicBezTo>
                          <a:pt x="20" y="73"/>
                          <a:pt x="20" y="73"/>
                          <a:pt x="20" y="73"/>
                        </a:cubicBezTo>
                        <a:cubicBezTo>
                          <a:pt x="44" y="73"/>
                          <a:pt x="44" y="73"/>
                          <a:pt x="44" y="73"/>
                        </a:cubicBezTo>
                        <a:cubicBezTo>
                          <a:pt x="68" y="73"/>
                          <a:pt x="68" y="73"/>
                          <a:pt x="68" y="73"/>
                        </a:cubicBezTo>
                        <a:cubicBezTo>
                          <a:pt x="67" y="27"/>
                          <a:pt x="67" y="27"/>
                          <a:pt x="67" y="27"/>
                        </a:cubicBezTo>
                        <a:cubicBezTo>
                          <a:pt x="71" y="30"/>
                          <a:pt x="79" y="38"/>
                          <a:pt x="79" y="38"/>
                        </a:cubicBezTo>
                        <a:cubicBezTo>
                          <a:pt x="87" y="26"/>
                          <a:pt x="87" y="26"/>
                          <a:pt x="87" y="26"/>
                        </a:cubicBezTo>
                        <a:cubicBezTo>
                          <a:pt x="82" y="15"/>
                          <a:pt x="58" y="0"/>
                          <a:pt x="58" y="0"/>
                        </a:cubicBezTo>
                        <a:close/>
                      </a:path>
                    </a:pathLst>
                  </a:custGeom>
                  <a:solidFill>
                    <a:srgbClr val="E2E2E2">
                      <a:alpha val="40000"/>
                    </a:srgbClr>
                  </a:solidFill>
                  <a:ln>
                    <a:noFill/>
                  </a:ln>
                </p:spPr>
                <p:txBody>
                  <a:bodyPr anchor="ctr"/>
                  <a:lstStyle/>
                  <a:p>
                    <a:pPr algn="ctr"/>
                    <a:endParaRPr>
                      <a:ea typeface="微软雅黑" panose="020b0503020204020204" pitchFamily="34" charset="-122"/>
                    </a:endParaRPr>
                  </a:p>
                </p:txBody>
              </p:sp>
              <p:sp>
                <p:nvSpPr>
                  <p:cNvPr id="121" name="Freeform: Shape 170"/>
                  <p:cNvSpPr/>
                  <p:nvPr/>
                </p:nvSpPr>
                <p:spPr bwMode="auto">
                  <a:xfrm>
                    <a:off x="3656299" y="795815"/>
                    <a:ext cx="110287" cy="30635"/>
                  </a:xfrm>
                  <a:custGeom>
                    <a:gdLst>
                      <a:gd name="T0" fmla="*/ 13 w 25"/>
                      <a:gd name="T1" fmla="*/ 7 h 7"/>
                      <a:gd name="T2" fmla="*/ 24 w 25"/>
                      <a:gd name="T3" fmla="*/ 2 h 7"/>
                      <a:gd name="T4" fmla="*/ 24 w 25"/>
                      <a:gd name="T5" fmla="*/ 0 h 7"/>
                      <a:gd name="T6" fmla="*/ 22 w 25"/>
                      <a:gd name="T7" fmla="*/ 1 h 7"/>
                      <a:gd name="T8" fmla="*/ 13 w 25"/>
                      <a:gd name="T9" fmla="*/ 5 h 7"/>
                      <a:gd name="T10" fmla="*/ 3 w 25"/>
                      <a:gd name="T11" fmla="*/ 1 h 7"/>
                      <a:gd name="T12" fmla="*/ 1 w 25"/>
                      <a:gd name="T13" fmla="*/ 0 h 7"/>
                      <a:gd name="T14" fmla="*/ 1 w 25"/>
                      <a:gd name="T15" fmla="*/ 2 h 7"/>
                      <a:gd name="T16" fmla="*/ 13 w 25"/>
                      <a:gd name="T17" fmla="*/ 7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7">
                        <a:moveTo>
                          <a:pt x="13" y="7"/>
                        </a:moveTo>
                        <a:cubicBezTo>
                          <a:pt x="18" y="7"/>
                          <a:pt x="23" y="5"/>
                          <a:pt x="24" y="2"/>
                        </a:cubicBezTo>
                        <a:cubicBezTo>
                          <a:pt x="25" y="2"/>
                          <a:pt x="24" y="1"/>
                          <a:pt x="24" y="0"/>
                        </a:cubicBezTo>
                        <a:cubicBezTo>
                          <a:pt x="23" y="0"/>
                          <a:pt x="22" y="0"/>
                          <a:pt x="22" y="1"/>
                        </a:cubicBezTo>
                        <a:cubicBezTo>
                          <a:pt x="21" y="3"/>
                          <a:pt x="17" y="5"/>
                          <a:pt x="13" y="5"/>
                        </a:cubicBezTo>
                        <a:cubicBezTo>
                          <a:pt x="8" y="5"/>
                          <a:pt x="4" y="3"/>
                          <a:pt x="3" y="1"/>
                        </a:cubicBezTo>
                        <a:cubicBezTo>
                          <a:pt x="3" y="0"/>
                          <a:pt x="2" y="0"/>
                          <a:pt x="1" y="0"/>
                        </a:cubicBezTo>
                        <a:cubicBezTo>
                          <a:pt x="1" y="1"/>
                          <a:pt x="0" y="2"/>
                          <a:pt x="1" y="2"/>
                        </a:cubicBezTo>
                        <a:cubicBezTo>
                          <a:pt x="2" y="5"/>
                          <a:pt x="7" y="7"/>
                          <a:pt x="13" y="7"/>
                        </a:cubicBezTo>
                        <a:close/>
                      </a:path>
                    </a:pathLst>
                  </a:custGeom>
                  <a:grpFill/>
                  <a:ln>
                    <a:noFill/>
                  </a:ln>
                </p:spPr>
                <p:txBody>
                  <a:bodyPr anchor="ctr"/>
                  <a:lstStyle/>
                  <a:p>
                    <a:pPr algn="ctr"/>
                    <a:endParaRPr>
                      <a:ea typeface="微软雅黑" panose="020b0503020204020204" pitchFamily="34" charset="-122"/>
                    </a:endParaRPr>
                  </a:p>
                </p:txBody>
              </p:sp>
              <p:sp>
                <p:nvSpPr>
                  <p:cNvPr id="122" name="Freeform: Shape 171"/>
                  <p:cNvSpPr/>
                  <p:nvPr/>
                </p:nvSpPr>
                <p:spPr bwMode="auto">
                  <a:xfrm>
                    <a:off x="5859591" y="3626519"/>
                    <a:ext cx="322284" cy="335763"/>
                  </a:xfrm>
                  <a:custGeom>
                    <a:gdLst>
                      <a:gd name="T0" fmla="*/ 56 w 73"/>
                      <a:gd name="T1" fmla="*/ 2 h 76"/>
                      <a:gd name="T2" fmla="*/ 51 w 73"/>
                      <a:gd name="T3" fmla="*/ 2 h 76"/>
                      <a:gd name="T4" fmla="*/ 50 w 73"/>
                      <a:gd name="T5" fmla="*/ 3 h 76"/>
                      <a:gd name="T6" fmla="*/ 44 w 73"/>
                      <a:gd name="T7" fmla="*/ 5 h 76"/>
                      <a:gd name="T8" fmla="*/ 17 w 73"/>
                      <a:gd name="T9" fmla="*/ 5 h 76"/>
                      <a:gd name="T10" fmla="*/ 13 w 73"/>
                      <a:gd name="T11" fmla="*/ 8 h 76"/>
                      <a:gd name="T12" fmla="*/ 1 w 73"/>
                      <a:gd name="T13" fmla="*/ 40 h 76"/>
                      <a:gd name="T14" fmla="*/ 7 w 73"/>
                      <a:gd name="T15" fmla="*/ 47 h 76"/>
                      <a:gd name="T16" fmla="*/ 29 w 73"/>
                      <a:gd name="T17" fmla="*/ 47 h 76"/>
                      <a:gd name="T18" fmla="*/ 28 w 73"/>
                      <a:gd name="T19" fmla="*/ 54 h 76"/>
                      <a:gd name="T20" fmla="*/ 24 w 73"/>
                      <a:gd name="T21" fmla="*/ 66 h 76"/>
                      <a:gd name="T22" fmla="*/ 26 w 73"/>
                      <a:gd name="T23" fmla="*/ 72 h 76"/>
                      <a:gd name="T24" fmla="*/ 34 w 73"/>
                      <a:gd name="T25" fmla="*/ 72 h 76"/>
                      <a:gd name="T26" fmla="*/ 41 w 73"/>
                      <a:gd name="T27" fmla="*/ 57 h 76"/>
                      <a:gd name="T28" fmla="*/ 55 w 73"/>
                      <a:gd name="T29" fmla="*/ 40 h 76"/>
                      <a:gd name="T30" fmla="*/ 57 w 73"/>
                      <a:gd name="T31" fmla="*/ 37 h 76"/>
                      <a:gd name="T32" fmla="*/ 72 w 73"/>
                      <a:gd name="T33" fmla="*/ 23 h 76"/>
                      <a:gd name="T34" fmla="*/ 72 w 73"/>
                      <a:gd name="T35" fmla="*/ 18 h 76"/>
                      <a:gd name="T36" fmla="*/ 56 w 73"/>
                      <a:gd name="T37" fmla="*/ 2 h 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 h="76">
                        <a:moveTo>
                          <a:pt x="56" y="2"/>
                        </a:moveTo>
                        <a:cubicBezTo>
                          <a:pt x="54" y="0"/>
                          <a:pt x="52" y="0"/>
                          <a:pt x="51" y="2"/>
                        </a:cubicBezTo>
                        <a:cubicBezTo>
                          <a:pt x="50" y="3"/>
                          <a:pt x="50" y="3"/>
                          <a:pt x="50" y="3"/>
                        </a:cubicBezTo>
                        <a:cubicBezTo>
                          <a:pt x="48" y="4"/>
                          <a:pt x="46" y="5"/>
                          <a:pt x="44" y="5"/>
                        </a:cubicBezTo>
                        <a:cubicBezTo>
                          <a:pt x="17" y="5"/>
                          <a:pt x="17" y="5"/>
                          <a:pt x="17" y="5"/>
                        </a:cubicBezTo>
                        <a:cubicBezTo>
                          <a:pt x="15" y="5"/>
                          <a:pt x="13" y="7"/>
                          <a:pt x="13" y="8"/>
                        </a:cubicBezTo>
                        <a:cubicBezTo>
                          <a:pt x="1" y="40"/>
                          <a:pt x="1" y="40"/>
                          <a:pt x="1" y="40"/>
                        </a:cubicBezTo>
                        <a:cubicBezTo>
                          <a:pt x="0" y="44"/>
                          <a:pt x="2" y="47"/>
                          <a:pt x="7" y="47"/>
                        </a:cubicBezTo>
                        <a:cubicBezTo>
                          <a:pt x="29" y="47"/>
                          <a:pt x="29" y="47"/>
                          <a:pt x="29" y="47"/>
                        </a:cubicBezTo>
                        <a:cubicBezTo>
                          <a:pt x="30" y="50"/>
                          <a:pt x="29" y="53"/>
                          <a:pt x="28" y="54"/>
                        </a:cubicBezTo>
                        <a:cubicBezTo>
                          <a:pt x="27" y="56"/>
                          <a:pt x="23" y="60"/>
                          <a:pt x="24" y="66"/>
                        </a:cubicBezTo>
                        <a:cubicBezTo>
                          <a:pt x="24" y="68"/>
                          <a:pt x="25" y="71"/>
                          <a:pt x="26" y="72"/>
                        </a:cubicBezTo>
                        <a:cubicBezTo>
                          <a:pt x="30" y="76"/>
                          <a:pt x="34" y="75"/>
                          <a:pt x="34" y="72"/>
                        </a:cubicBezTo>
                        <a:cubicBezTo>
                          <a:pt x="34" y="67"/>
                          <a:pt x="32" y="62"/>
                          <a:pt x="41" y="57"/>
                        </a:cubicBezTo>
                        <a:cubicBezTo>
                          <a:pt x="49" y="51"/>
                          <a:pt x="55" y="40"/>
                          <a:pt x="55" y="40"/>
                        </a:cubicBezTo>
                        <a:cubicBezTo>
                          <a:pt x="55" y="40"/>
                          <a:pt x="56" y="39"/>
                          <a:pt x="57" y="37"/>
                        </a:cubicBezTo>
                        <a:cubicBezTo>
                          <a:pt x="72" y="23"/>
                          <a:pt x="72" y="23"/>
                          <a:pt x="72" y="23"/>
                        </a:cubicBezTo>
                        <a:cubicBezTo>
                          <a:pt x="73" y="22"/>
                          <a:pt x="73" y="19"/>
                          <a:pt x="72" y="18"/>
                        </a:cubicBezTo>
                        <a:lnTo>
                          <a:pt x="56" y="2"/>
                        </a:lnTo>
                        <a:close/>
                      </a:path>
                    </a:pathLst>
                  </a:custGeom>
                  <a:solidFill>
                    <a:srgbClr val="E2E2E2">
                      <a:alpha val="40000"/>
                    </a:srgbClr>
                  </a:solidFill>
                  <a:ln>
                    <a:noFill/>
                  </a:ln>
                </p:spPr>
                <p:txBody>
                  <a:bodyPr anchor="ctr"/>
                  <a:lstStyle/>
                  <a:p>
                    <a:pPr algn="ctr"/>
                    <a:endParaRPr>
                      <a:ea typeface="微软雅黑" panose="020b0503020204020204" pitchFamily="34" charset="-122"/>
                    </a:endParaRPr>
                  </a:p>
                </p:txBody>
              </p:sp>
              <p:sp>
                <p:nvSpPr>
                  <p:cNvPr id="123" name="Freeform: Shape 172"/>
                  <p:cNvSpPr/>
                  <p:nvPr/>
                </p:nvSpPr>
                <p:spPr bwMode="auto">
                  <a:xfrm>
                    <a:off x="3183290" y="1029869"/>
                    <a:ext cx="366398" cy="348017"/>
                  </a:xfrm>
                  <a:custGeom>
                    <a:gdLst>
                      <a:gd name="T0" fmla="*/ 11 w 83"/>
                      <a:gd name="T1" fmla="*/ 63 h 79"/>
                      <a:gd name="T2" fmla="*/ 34 w 83"/>
                      <a:gd name="T3" fmla="*/ 52 h 79"/>
                      <a:gd name="T4" fmla="*/ 38 w 83"/>
                      <a:gd name="T5" fmla="*/ 51 h 79"/>
                      <a:gd name="T6" fmla="*/ 39 w 83"/>
                      <a:gd name="T7" fmla="*/ 55 h 79"/>
                      <a:gd name="T8" fmla="*/ 38 w 83"/>
                      <a:gd name="T9" fmla="*/ 65 h 79"/>
                      <a:gd name="T10" fmla="*/ 38 w 83"/>
                      <a:gd name="T11" fmla="*/ 79 h 79"/>
                      <a:gd name="T12" fmla="*/ 45 w 83"/>
                      <a:gd name="T13" fmla="*/ 79 h 79"/>
                      <a:gd name="T14" fmla="*/ 44 w 83"/>
                      <a:gd name="T15" fmla="*/ 65 h 79"/>
                      <a:gd name="T16" fmla="*/ 44 w 83"/>
                      <a:gd name="T17" fmla="*/ 55 h 79"/>
                      <a:gd name="T18" fmla="*/ 44 w 83"/>
                      <a:gd name="T19" fmla="*/ 51 h 79"/>
                      <a:gd name="T20" fmla="*/ 48 w 83"/>
                      <a:gd name="T21" fmla="*/ 52 h 79"/>
                      <a:gd name="T22" fmla="*/ 71 w 83"/>
                      <a:gd name="T23" fmla="*/ 63 h 79"/>
                      <a:gd name="T24" fmla="*/ 80 w 83"/>
                      <a:gd name="T25" fmla="*/ 54 h 79"/>
                      <a:gd name="T26" fmla="*/ 74 w 83"/>
                      <a:gd name="T27" fmla="*/ 26 h 79"/>
                      <a:gd name="T28" fmla="*/ 46 w 83"/>
                      <a:gd name="T29" fmla="*/ 44 h 79"/>
                      <a:gd name="T30" fmla="*/ 45 w 83"/>
                      <a:gd name="T31" fmla="*/ 41 h 79"/>
                      <a:gd name="T32" fmla="*/ 50 w 83"/>
                      <a:gd name="T33" fmla="*/ 32 h 79"/>
                      <a:gd name="T34" fmla="*/ 59 w 83"/>
                      <a:gd name="T35" fmla="*/ 10 h 79"/>
                      <a:gd name="T36" fmla="*/ 41 w 83"/>
                      <a:gd name="T37" fmla="*/ 0 h 79"/>
                      <a:gd name="T38" fmla="*/ 23 w 83"/>
                      <a:gd name="T39" fmla="*/ 10 h 79"/>
                      <a:gd name="T40" fmla="*/ 33 w 83"/>
                      <a:gd name="T41" fmla="*/ 32 h 79"/>
                      <a:gd name="T42" fmla="*/ 38 w 83"/>
                      <a:gd name="T43" fmla="*/ 41 h 79"/>
                      <a:gd name="T44" fmla="*/ 36 w 83"/>
                      <a:gd name="T45" fmla="*/ 44 h 79"/>
                      <a:gd name="T46" fmla="*/ 8 w 83"/>
                      <a:gd name="T47" fmla="*/ 26 h 79"/>
                      <a:gd name="T48" fmla="*/ 2 w 83"/>
                      <a:gd name="T49" fmla="*/ 54 h 79"/>
                      <a:gd name="T50" fmla="*/ 11 w 83"/>
                      <a:gd name="T51" fmla="*/ 63 h 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79">
                        <a:moveTo>
                          <a:pt x="11" y="63"/>
                        </a:moveTo>
                        <a:cubicBezTo>
                          <a:pt x="20" y="64"/>
                          <a:pt x="27" y="55"/>
                          <a:pt x="34" y="52"/>
                        </a:cubicBezTo>
                        <a:cubicBezTo>
                          <a:pt x="35" y="51"/>
                          <a:pt x="38" y="50"/>
                          <a:pt x="38" y="51"/>
                        </a:cubicBezTo>
                        <a:cubicBezTo>
                          <a:pt x="39" y="52"/>
                          <a:pt x="39" y="54"/>
                          <a:pt x="39" y="55"/>
                        </a:cubicBezTo>
                        <a:cubicBezTo>
                          <a:pt x="39" y="59"/>
                          <a:pt x="38" y="62"/>
                          <a:pt x="38" y="65"/>
                        </a:cubicBezTo>
                        <a:cubicBezTo>
                          <a:pt x="38" y="69"/>
                          <a:pt x="38" y="75"/>
                          <a:pt x="38" y="79"/>
                        </a:cubicBezTo>
                        <a:cubicBezTo>
                          <a:pt x="45" y="79"/>
                          <a:pt x="45" y="79"/>
                          <a:pt x="45" y="79"/>
                        </a:cubicBezTo>
                        <a:cubicBezTo>
                          <a:pt x="44" y="75"/>
                          <a:pt x="44" y="69"/>
                          <a:pt x="44" y="65"/>
                        </a:cubicBezTo>
                        <a:cubicBezTo>
                          <a:pt x="44" y="62"/>
                          <a:pt x="44" y="59"/>
                          <a:pt x="44" y="55"/>
                        </a:cubicBezTo>
                        <a:cubicBezTo>
                          <a:pt x="44" y="54"/>
                          <a:pt x="43" y="52"/>
                          <a:pt x="44" y="51"/>
                        </a:cubicBezTo>
                        <a:cubicBezTo>
                          <a:pt x="45" y="50"/>
                          <a:pt x="47" y="51"/>
                          <a:pt x="48" y="52"/>
                        </a:cubicBezTo>
                        <a:cubicBezTo>
                          <a:pt x="55" y="55"/>
                          <a:pt x="62" y="64"/>
                          <a:pt x="71" y="63"/>
                        </a:cubicBezTo>
                        <a:cubicBezTo>
                          <a:pt x="76" y="63"/>
                          <a:pt x="78" y="59"/>
                          <a:pt x="80" y="54"/>
                        </a:cubicBezTo>
                        <a:cubicBezTo>
                          <a:pt x="83" y="46"/>
                          <a:pt x="83" y="31"/>
                          <a:pt x="74" y="26"/>
                        </a:cubicBezTo>
                        <a:cubicBezTo>
                          <a:pt x="61" y="18"/>
                          <a:pt x="57" y="43"/>
                          <a:pt x="46" y="44"/>
                        </a:cubicBezTo>
                        <a:cubicBezTo>
                          <a:pt x="44" y="44"/>
                          <a:pt x="44" y="43"/>
                          <a:pt x="45" y="41"/>
                        </a:cubicBezTo>
                        <a:cubicBezTo>
                          <a:pt x="46" y="38"/>
                          <a:pt x="48" y="35"/>
                          <a:pt x="50" y="32"/>
                        </a:cubicBezTo>
                        <a:cubicBezTo>
                          <a:pt x="54" y="26"/>
                          <a:pt x="60" y="18"/>
                          <a:pt x="59" y="10"/>
                        </a:cubicBezTo>
                        <a:cubicBezTo>
                          <a:pt x="58" y="2"/>
                          <a:pt x="49" y="0"/>
                          <a:pt x="41" y="0"/>
                        </a:cubicBezTo>
                        <a:cubicBezTo>
                          <a:pt x="33" y="0"/>
                          <a:pt x="24" y="2"/>
                          <a:pt x="23" y="10"/>
                        </a:cubicBezTo>
                        <a:cubicBezTo>
                          <a:pt x="22" y="18"/>
                          <a:pt x="28" y="26"/>
                          <a:pt x="33" y="32"/>
                        </a:cubicBezTo>
                        <a:cubicBezTo>
                          <a:pt x="35" y="35"/>
                          <a:pt x="37" y="38"/>
                          <a:pt x="38" y="41"/>
                        </a:cubicBezTo>
                        <a:cubicBezTo>
                          <a:pt x="38" y="43"/>
                          <a:pt x="39" y="44"/>
                          <a:pt x="36" y="44"/>
                        </a:cubicBezTo>
                        <a:cubicBezTo>
                          <a:pt x="25" y="43"/>
                          <a:pt x="21" y="18"/>
                          <a:pt x="8" y="26"/>
                        </a:cubicBezTo>
                        <a:cubicBezTo>
                          <a:pt x="0" y="31"/>
                          <a:pt x="0" y="46"/>
                          <a:pt x="2" y="54"/>
                        </a:cubicBezTo>
                        <a:cubicBezTo>
                          <a:pt x="4" y="59"/>
                          <a:pt x="7" y="63"/>
                          <a:pt x="11" y="63"/>
                        </a:cubicBezTo>
                        <a:close/>
                      </a:path>
                    </a:pathLst>
                  </a:custGeom>
                  <a:grpFill/>
                  <a:ln>
                    <a:noFill/>
                  </a:ln>
                </p:spPr>
                <p:txBody>
                  <a:bodyPr anchor="ctr"/>
                  <a:lstStyle/>
                  <a:p>
                    <a:pPr algn="ctr"/>
                    <a:endParaRPr>
                      <a:ea typeface="微软雅黑" panose="020b0503020204020204" pitchFamily="34" charset="-122"/>
                    </a:endParaRPr>
                  </a:p>
                </p:txBody>
              </p:sp>
              <p:sp>
                <p:nvSpPr>
                  <p:cNvPr id="124" name="Freeform: Shape 173"/>
                  <p:cNvSpPr/>
                  <p:nvPr/>
                </p:nvSpPr>
                <p:spPr bwMode="auto">
                  <a:xfrm>
                    <a:off x="2732338" y="1652379"/>
                    <a:ext cx="318607" cy="339439"/>
                  </a:xfrm>
                  <a:custGeom>
                    <a:gdLst>
                      <a:gd name="T0" fmla="*/ 59 w 72"/>
                      <a:gd name="T1" fmla="*/ 53 h 77"/>
                      <a:gd name="T2" fmla="*/ 64 w 72"/>
                      <a:gd name="T3" fmla="*/ 50 h 77"/>
                      <a:gd name="T4" fmla="*/ 71 w 72"/>
                      <a:gd name="T5" fmla="*/ 48 h 77"/>
                      <a:gd name="T6" fmla="*/ 71 w 72"/>
                      <a:gd name="T7" fmla="*/ 38 h 77"/>
                      <a:gd name="T8" fmla="*/ 70 w 72"/>
                      <a:gd name="T9" fmla="*/ 22 h 77"/>
                      <a:gd name="T10" fmla="*/ 53 w 72"/>
                      <a:gd name="T11" fmla="*/ 36 h 77"/>
                      <a:gd name="T12" fmla="*/ 48 w 72"/>
                      <a:gd name="T13" fmla="*/ 42 h 77"/>
                      <a:gd name="T14" fmla="*/ 48 w 72"/>
                      <a:gd name="T15" fmla="*/ 36 h 77"/>
                      <a:gd name="T16" fmla="*/ 54 w 72"/>
                      <a:gd name="T17" fmla="*/ 25 h 77"/>
                      <a:gd name="T18" fmla="*/ 49 w 72"/>
                      <a:gd name="T19" fmla="*/ 15 h 77"/>
                      <a:gd name="T20" fmla="*/ 36 w 72"/>
                      <a:gd name="T21" fmla="*/ 0 h 77"/>
                      <a:gd name="T22" fmla="*/ 36 w 72"/>
                      <a:gd name="T23" fmla="*/ 0 h 77"/>
                      <a:gd name="T24" fmla="*/ 36 w 72"/>
                      <a:gd name="T25" fmla="*/ 0 h 77"/>
                      <a:gd name="T26" fmla="*/ 36 w 72"/>
                      <a:gd name="T27" fmla="*/ 0 h 77"/>
                      <a:gd name="T28" fmla="*/ 36 w 72"/>
                      <a:gd name="T29" fmla="*/ 0 h 77"/>
                      <a:gd name="T30" fmla="*/ 23 w 72"/>
                      <a:gd name="T31" fmla="*/ 15 h 77"/>
                      <a:gd name="T32" fmla="*/ 18 w 72"/>
                      <a:gd name="T33" fmla="*/ 25 h 77"/>
                      <a:gd name="T34" fmla="*/ 23 w 72"/>
                      <a:gd name="T35" fmla="*/ 36 h 77"/>
                      <a:gd name="T36" fmla="*/ 24 w 72"/>
                      <a:gd name="T37" fmla="*/ 42 h 77"/>
                      <a:gd name="T38" fmla="*/ 18 w 72"/>
                      <a:gd name="T39" fmla="*/ 36 h 77"/>
                      <a:gd name="T40" fmla="*/ 2 w 72"/>
                      <a:gd name="T41" fmla="*/ 22 h 77"/>
                      <a:gd name="T42" fmla="*/ 0 w 72"/>
                      <a:gd name="T43" fmla="*/ 38 h 77"/>
                      <a:gd name="T44" fmla="*/ 1 w 72"/>
                      <a:gd name="T45" fmla="*/ 48 h 77"/>
                      <a:gd name="T46" fmla="*/ 7 w 72"/>
                      <a:gd name="T47" fmla="*/ 50 h 77"/>
                      <a:gd name="T48" fmla="*/ 12 w 72"/>
                      <a:gd name="T49" fmla="*/ 53 h 77"/>
                      <a:gd name="T50" fmla="*/ 11 w 72"/>
                      <a:gd name="T51" fmla="*/ 56 h 77"/>
                      <a:gd name="T52" fmla="*/ 0 w 72"/>
                      <a:gd name="T53" fmla="*/ 53 h 77"/>
                      <a:gd name="T54" fmla="*/ 16 w 72"/>
                      <a:gd name="T55" fmla="*/ 75 h 77"/>
                      <a:gd name="T56" fmla="*/ 24 w 72"/>
                      <a:gd name="T57" fmla="*/ 74 h 77"/>
                      <a:gd name="T58" fmla="*/ 31 w 72"/>
                      <a:gd name="T59" fmla="*/ 69 h 77"/>
                      <a:gd name="T60" fmla="*/ 34 w 72"/>
                      <a:gd name="T61" fmla="*/ 68 h 77"/>
                      <a:gd name="T62" fmla="*/ 34 w 72"/>
                      <a:gd name="T63" fmla="*/ 65 h 77"/>
                      <a:gd name="T64" fmla="*/ 36 w 72"/>
                      <a:gd name="T65" fmla="*/ 34 h 77"/>
                      <a:gd name="T66" fmla="*/ 38 w 72"/>
                      <a:gd name="T67" fmla="*/ 65 h 77"/>
                      <a:gd name="T68" fmla="*/ 38 w 72"/>
                      <a:gd name="T69" fmla="*/ 68 h 77"/>
                      <a:gd name="T70" fmla="*/ 40 w 72"/>
                      <a:gd name="T71" fmla="*/ 69 h 77"/>
                      <a:gd name="T72" fmla="*/ 47 w 72"/>
                      <a:gd name="T73" fmla="*/ 74 h 77"/>
                      <a:gd name="T74" fmla="*/ 55 w 72"/>
                      <a:gd name="T75" fmla="*/ 75 h 77"/>
                      <a:gd name="T76" fmla="*/ 71 w 72"/>
                      <a:gd name="T77" fmla="*/ 53 h 77"/>
                      <a:gd name="T78" fmla="*/ 60 w 72"/>
                      <a:gd name="T79" fmla="*/ 56 h 77"/>
                      <a:gd name="T80" fmla="*/ 59 w 72"/>
                      <a:gd name="T81" fmla="*/ 53 h 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2" h="77">
                        <a:moveTo>
                          <a:pt x="59" y="53"/>
                        </a:moveTo>
                        <a:cubicBezTo>
                          <a:pt x="61" y="51"/>
                          <a:pt x="63" y="51"/>
                          <a:pt x="64" y="50"/>
                        </a:cubicBezTo>
                        <a:cubicBezTo>
                          <a:pt x="66" y="49"/>
                          <a:pt x="69" y="49"/>
                          <a:pt x="71" y="48"/>
                        </a:cubicBezTo>
                        <a:cubicBezTo>
                          <a:pt x="71" y="45"/>
                          <a:pt x="72" y="42"/>
                          <a:pt x="71" y="38"/>
                        </a:cubicBezTo>
                        <a:cubicBezTo>
                          <a:pt x="71" y="33"/>
                          <a:pt x="70" y="28"/>
                          <a:pt x="70" y="22"/>
                        </a:cubicBezTo>
                        <a:cubicBezTo>
                          <a:pt x="63" y="26"/>
                          <a:pt x="56" y="28"/>
                          <a:pt x="53" y="36"/>
                        </a:cubicBezTo>
                        <a:cubicBezTo>
                          <a:pt x="53" y="38"/>
                          <a:pt x="51" y="43"/>
                          <a:pt x="48" y="42"/>
                        </a:cubicBezTo>
                        <a:cubicBezTo>
                          <a:pt x="46" y="40"/>
                          <a:pt x="47" y="37"/>
                          <a:pt x="48" y="36"/>
                        </a:cubicBezTo>
                        <a:cubicBezTo>
                          <a:pt x="51" y="32"/>
                          <a:pt x="54" y="30"/>
                          <a:pt x="54" y="25"/>
                        </a:cubicBezTo>
                        <a:cubicBezTo>
                          <a:pt x="54" y="21"/>
                          <a:pt x="51" y="18"/>
                          <a:pt x="49" y="15"/>
                        </a:cubicBezTo>
                        <a:cubicBezTo>
                          <a:pt x="45" y="10"/>
                          <a:pt x="40" y="6"/>
                          <a:pt x="36" y="0"/>
                        </a:cubicBezTo>
                        <a:cubicBezTo>
                          <a:pt x="36" y="0"/>
                          <a:pt x="36" y="0"/>
                          <a:pt x="36" y="0"/>
                        </a:cubicBezTo>
                        <a:cubicBezTo>
                          <a:pt x="36" y="0"/>
                          <a:pt x="36" y="0"/>
                          <a:pt x="36" y="0"/>
                        </a:cubicBezTo>
                        <a:cubicBezTo>
                          <a:pt x="36" y="0"/>
                          <a:pt x="36" y="0"/>
                          <a:pt x="36" y="0"/>
                        </a:cubicBezTo>
                        <a:cubicBezTo>
                          <a:pt x="36" y="0"/>
                          <a:pt x="36" y="0"/>
                          <a:pt x="36" y="0"/>
                        </a:cubicBezTo>
                        <a:cubicBezTo>
                          <a:pt x="32" y="6"/>
                          <a:pt x="27" y="10"/>
                          <a:pt x="23" y="15"/>
                        </a:cubicBezTo>
                        <a:cubicBezTo>
                          <a:pt x="20" y="18"/>
                          <a:pt x="18" y="21"/>
                          <a:pt x="18" y="25"/>
                        </a:cubicBezTo>
                        <a:cubicBezTo>
                          <a:pt x="18" y="30"/>
                          <a:pt x="21" y="32"/>
                          <a:pt x="23" y="36"/>
                        </a:cubicBezTo>
                        <a:cubicBezTo>
                          <a:pt x="24" y="37"/>
                          <a:pt x="26" y="40"/>
                          <a:pt x="24" y="42"/>
                        </a:cubicBezTo>
                        <a:cubicBezTo>
                          <a:pt x="21" y="43"/>
                          <a:pt x="19" y="38"/>
                          <a:pt x="18" y="36"/>
                        </a:cubicBezTo>
                        <a:cubicBezTo>
                          <a:pt x="16" y="28"/>
                          <a:pt x="9" y="26"/>
                          <a:pt x="2" y="22"/>
                        </a:cubicBezTo>
                        <a:cubicBezTo>
                          <a:pt x="2" y="28"/>
                          <a:pt x="1" y="33"/>
                          <a:pt x="0" y="38"/>
                        </a:cubicBezTo>
                        <a:cubicBezTo>
                          <a:pt x="0" y="42"/>
                          <a:pt x="0" y="45"/>
                          <a:pt x="1" y="48"/>
                        </a:cubicBezTo>
                        <a:cubicBezTo>
                          <a:pt x="3" y="49"/>
                          <a:pt x="5" y="49"/>
                          <a:pt x="7" y="50"/>
                        </a:cubicBezTo>
                        <a:cubicBezTo>
                          <a:pt x="9" y="51"/>
                          <a:pt x="11" y="51"/>
                          <a:pt x="12" y="53"/>
                        </a:cubicBezTo>
                        <a:cubicBezTo>
                          <a:pt x="14" y="54"/>
                          <a:pt x="14" y="57"/>
                          <a:pt x="11" y="56"/>
                        </a:cubicBezTo>
                        <a:cubicBezTo>
                          <a:pt x="8" y="56"/>
                          <a:pt x="4" y="52"/>
                          <a:pt x="0" y="53"/>
                        </a:cubicBezTo>
                        <a:cubicBezTo>
                          <a:pt x="2" y="62"/>
                          <a:pt x="7" y="71"/>
                          <a:pt x="16" y="75"/>
                        </a:cubicBezTo>
                        <a:cubicBezTo>
                          <a:pt x="20" y="77"/>
                          <a:pt x="21" y="76"/>
                          <a:pt x="24" y="74"/>
                        </a:cubicBezTo>
                        <a:cubicBezTo>
                          <a:pt x="27" y="72"/>
                          <a:pt x="28" y="70"/>
                          <a:pt x="31" y="69"/>
                        </a:cubicBezTo>
                        <a:cubicBezTo>
                          <a:pt x="33" y="69"/>
                          <a:pt x="34" y="70"/>
                          <a:pt x="34" y="68"/>
                        </a:cubicBezTo>
                        <a:cubicBezTo>
                          <a:pt x="34" y="67"/>
                          <a:pt x="34" y="66"/>
                          <a:pt x="34" y="65"/>
                        </a:cubicBezTo>
                        <a:cubicBezTo>
                          <a:pt x="35" y="53"/>
                          <a:pt x="35" y="46"/>
                          <a:pt x="36" y="34"/>
                        </a:cubicBezTo>
                        <a:cubicBezTo>
                          <a:pt x="36" y="46"/>
                          <a:pt x="37" y="53"/>
                          <a:pt x="38" y="65"/>
                        </a:cubicBezTo>
                        <a:cubicBezTo>
                          <a:pt x="38" y="66"/>
                          <a:pt x="38" y="67"/>
                          <a:pt x="38" y="68"/>
                        </a:cubicBezTo>
                        <a:cubicBezTo>
                          <a:pt x="38" y="70"/>
                          <a:pt x="39" y="69"/>
                          <a:pt x="40" y="69"/>
                        </a:cubicBezTo>
                        <a:cubicBezTo>
                          <a:pt x="43" y="70"/>
                          <a:pt x="45" y="72"/>
                          <a:pt x="47" y="74"/>
                        </a:cubicBezTo>
                        <a:cubicBezTo>
                          <a:pt x="50" y="76"/>
                          <a:pt x="52" y="77"/>
                          <a:pt x="55" y="75"/>
                        </a:cubicBezTo>
                        <a:cubicBezTo>
                          <a:pt x="65" y="71"/>
                          <a:pt x="70" y="62"/>
                          <a:pt x="71" y="53"/>
                        </a:cubicBezTo>
                        <a:cubicBezTo>
                          <a:pt x="68" y="52"/>
                          <a:pt x="64" y="56"/>
                          <a:pt x="60" y="56"/>
                        </a:cubicBezTo>
                        <a:cubicBezTo>
                          <a:pt x="58" y="57"/>
                          <a:pt x="58" y="54"/>
                          <a:pt x="59" y="53"/>
                        </a:cubicBezTo>
                        <a:close/>
                      </a:path>
                    </a:pathLst>
                  </a:custGeom>
                  <a:grpFill/>
                  <a:ln>
                    <a:noFill/>
                  </a:ln>
                </p:spPr>
                <p:txBody>
                  <a:bodyPr anchor="ctr"/>
                  <a:lstStyle/>
                  <a:p>
                    <a:pPr algn="ctr"/>
                    <a:endParaRPr>
                      <a:ea typeface="微软雅黑" panose="020b0503020204020204" pitchFamily="34" charset="-122"/>
                    </a:endParaRPr>
                  </a:p>
                </p:txBody>
              </p:sp>
              <p:sp>
                <p:nvSpPr>
                  <p:cNvPr id="125" name="Rectangle 174"/>
                  <p:cNvSpPr/>
                  <p:nvPr/>
                </p:nvSpPr>
                <p:spPr bwMode="auto">
                  <a:xfrm>
                    <a:off x="2878162" y="1966084"/>
                    <a:ext cx="22057" cy="105385"/>
                  </a:xfrm>
                  <a:prstGeom prst="rect">
                    <a:avLst/>
                  </a:prstGeom>
                  <a:grpFill/>
                  <a:ln>
                    <a:noFill/>
                  </a:ln>
                </p:spPr>
                <p:txBody>
                  <a:bodyPr anchor="ctr"/>
                  <a:lstStyle/>
                  <a:p>
                    <a:pPr algn="ctr"/>
                    <a:endParaRPr>
                      <a:ea typeface="微软雅黑" panose="020b0503020204020204" pitchFamily="34" charset="-122"/>
                    </a:endParaRPr>
                  </a:p>
                </p:txBody>
              </p:sp>
              <p:sp>
                <p:nvSpPr>
                  <p:cNvPr id="126" name="Freeform: Shape 175"/>
                  <p:cNvSpPr/>
                  <p:nvPr/>
                </p:nvSpPr>
                <p:spPr bwMode="auto">
                  <a:xfrm>
                    <a:off x="5920861" y="1413423"/>
                    <a:ext cx="30635" cy="162980"/>
                  </a:xfrm>
                  <a:custGeom>
                    <a:gdLst>
                      <a:gd name="T0" fmla="*/ 7 w 7"/>
                      <a:gd name="T1" fmla="*/ 1 h 37"/>
                      <a:gd name="T2" fmla="*/ 4 w 7"/>
                      <a:gd name="T3" fmla="*/ 0 h 37"/>
                      <a:gd name="T4" fmla="*/ 4 w 7"/>
                      <a:gd name="T5" fmla="*/ 0 h 37"/>
                      <a:gd name="T6" fmla="*/ 0 w 7"/>
                      <a:gd name="T7" fmla="*/ 1 h 37"/>
                      <a:gd name="T8" fmla="*/ 0 w 7"/>
                      <a:gd name="T9" fmla="*/ 37 h 37"/>
                      <a:gd name="T10" fmla="*/ 7 w 7"/>
                      <a:gd name="T11" fmla="*/ 37 h 37"/>
                      <a:gd name="T12" fmla="*/ 7 w 7"/>
                      <a:gd name="T13" fmla="*/ 1 h 37"/>
                    </a:gdLst>
                    <a:cxnLst>
                      <a:cxn ang="0">
                        <a:pos x="T0" y="T1"/>
                      </a:cxn>
                      <a:cxn ang="0">
                        <a:pos x="T2" y="T3"/>
                      </a:cxn>
                      <a:cxn ang="0">
                        <a:pos x="T4" y="T5"/>
                      </a:cxn>
                      <a:cxn ang="0">
                        <a:pos x="T6" y="T7"/>
                      </a:cxn>
                      <a:cxn ang="0">
                        <a:pos x="T8" y="T9"/>
                      </a:cxn>
                      <a:cxn ang="0">
                        <a:pos x="T10" y="T11"/>
                      </a:cxn>
                      <a:cxn ang="0">
                        <a:pos x="T12" y="T13"/>
                      </a:cxn>
                    </a:cxnLst>
                    <a:rect l="0" t="0" r="r" b="b"/>
                    <a:pathLst>
                      <a:path w="7" h="37">
                        <a:moveTo>
                          <a:pt x="7" y="1"/>
                        </a:moveTo>
                        <a:cubicBezTo>
                          <a:pt x="6" y="1"/>
                          <a:pt x="5" y="0"/>
                          <a:pt x="4" y="0"/>
                        </a:cubicBezTo>
                        <a:cubicBezTo>
                          <a:pt x="4" y="0"/>
                          <a:pt x="4" y="0"/>
                          <a:pt x="4" y="0"/>
                        </a:cubicBezTo>
                        <a:cubicBezTo>
                          <a:pt x="3" y="0"/>
                          <a:pt x="1" y="1"/>
                          <a:pt x="0" y="1"/>
                        </a:cubicBezTo>
                        <a:cubicBezTo>
                          <a:pt x="0" y="37"/>
                          <a:pt x="0" y="37"/>
                          <a:pt x="0" y="37"/>
                        </a:cubicBezTo>
                        <a:cubicBezTo>
                          <a:pt x="7" y="37"/>
                          <a:pt x="7" y="37"/>
                          <a:pt x="7" y="37"/>
                        </a:cubicBezTo>
                        <a:lnTo>
                          <a:pt x="7" y="1"/>
                        </a:lnTo>
                        <a:close/>
                      </a:path>
                    </a:pathLst>
                  </a:custGeom>
                  <a:grpFill/>
                  <a:ln>
                    <a:noFill/>
                  </a:ln>
                </p:spPr>
                <p:txBody>
                  <a:bodyPr anchor="ctr"/>
                  <a:lstStyle/>
                  <a:p>
                    <a:pPr algn="ctr"/>
                    <a:endParaRPr>
                      <a:ea typeface="微软雅黑" panose="020b0503020204020204" pitchFamily="34" charset="-122"/>
                    </a:endParaRPr>
                  </a:p>
                </p:txBody>
              </p:sp>
              <p:sp>
                <p:nvSpPr>
                  <p:cNvPr id="127" name="Freeform: Shape 176"/>
                  <p:cNvSpPr/>
                  <p:nvPr/>
                </p:nvSpPr>
                <p:spPr bwMode="auto">
                  <a:xfrm>
                    <a:off x="5920861" y="1192849"/>
                    <a:ext cx="30635" cy="22057"/>
                  </a:xfrm>
                  <a:custGeom>
                    <a:gdLst>
                      <a:gd name="T0" fmla="*/ 5 w 7"/>
                      <a:gd name="T1" fmla="*/ 5 h 5"/>
                      <a:gd name="T2" fmla="*/ 5 w 7"/>
                      <a:gd name="T3" fmla="*/ 5 h 5"/>
                      <a:gd name="T4" fmla="*/ 7 w 7"/>
                      <a:gd name="T5" fmla="*/ 5 h 5"/>
                      <a:gd name="T6" fmla="*/ 7 w 7"/>
                      <a:gd name="T7" fmla="*/ 0 h 5"/>
                      <a:gd name="T8" fmla="*/ 0 w 7"/>
                      <a:gd name="T9" fmla="*/ 0 h 5"/>
                      <a:gd name="T10" fmla="*/ 0 w 7"/>
                      <a:gd name="T11" fmla="*/ 5 h 5"/>
                      <a:gd name="T12" fmla="*/ 5 w 7"/>
                      <a:gd name="T13" fmla="*/ 5 h 5"/>
                    </a:gdLst>
                    <a:cxnLst>
                      <a:cxn ang="0">
                        <a:pos x="T0" y="T1"/>
                      </a:cxn>
                      <a:cxn ang="0">
                        <a:pos x="T2" y="T3"/>
                      </a:cxn>
                      <a:cxn ang="0">
                        <a:pos x="T4" y="T5"/>
                      </a:cxn>
                      <a:cxn ang="0">
                        <a:pos x="T6" y="T7"/>
                      </a:cxn>
                      <a:cxn ang="0">
                        <a:pos x="T8" y="T9"/>
                      </a:cxn>
                      <a:cxn ang="0">
                        <a:pos x="T10" y="T11"/>
                      </a:cxn>
                      <a:cxn ang="0">
                        <a:pos x="T12" y="T13"/>
                      </a:cxn>
                    </a:cxnLst>
                    <a:rect l="0" t="0" r="r" b="b"/>
                    <a:pathLst>
                      <a:path w="7" h="5">
                        <a:moveTo>
                          <a:pt x="5" y="5"/>
                        </a:moveTo>
                        <a:cubicBezTo>
                          <a:pt x="5" y="5"/>
                          <a:pt x="5" y="5"/>
                          <a:pt x="5" y="5"/>
                        </a:cubicBezTo>
                        <a:cubicBezTo>
                          <a:pt x="6" y="5"/>
                          <a:pt x="7" y="5"/>
                          <a:pt x="7" y="5"/>
                        </a:cubicBezTo>
                        <a:cubicBezTo>
                          <a:pt x="7" y="0"/>
                          <a:pt x="7" y="0"/>
                          <a:pt x="7" y="0"/>
                        </a:cubicBezTo>
                        <a:cubicBezTo>
                          <a:pt x="0" y="0"/>
                          <a:pt x="0" y="0"/>
                          <a:pt x="0" y="0"/>
                        </a:cubicBezTo>
                        <a:cubicBezTo>
                          <a:pt x="0" y="5"/>
                          <a:pt x="0" y="5"/>
                          <a:pt x="0" y="5"/>
                        </a:cubicBezTo>
                        <a:cubicBezTo>
                          <a:pt x="2" y="5"/>
                          <a:pt x="3" y="5"/>
                          <a:pt x="5" y="5"/>
                        </a:cubicBezTo>
                        <a:close/>
                      </a:path>
                    </a:pathLst>
                  </a:custGeom>
                  <a:grpFill/>
                  <a:ln>
                    <a:noFill/>
                  </a:ln>
                </p:spPr>
                <p:txBody>
                  <a:bodyPr anchor="ctr"/>
                  <a:lstStyle/>
                  <a:p>
                    <a:pPr algn="ctr"/>
                    <a:endParaRPr>
                      <a:ea typeface="微软雅黑" panose="020b0503020204020204" pitchFamily="34" charset="-122"/>
                    </a:endParaRPr>
                  </a:p>
                </p:txBody>
              </p:sp>
              <p:sp>
                <p:nvSpPr>
                  <p:cNvPr id="128" name="Freeform: Shape 177"/>
                  <p:cNvSpPr/>
                  <p:nvPr/>
                </p:nvSpPr>
                <p:spPr bwMode="auto">
                  <a:xfrm>
                    <a:off x="5788517" y="1223484"/>
                    <a:ext cx="305128" cy="220574"/>
                  </a:xfrm>
                  <a:custGeom>
                    <a:gdLst>
                      <a:gd name="T0" fmla="*/ 37 w 69"/>
                      <a:gd name="T1" fmla="*/ 0 h 50"/>
                      <a:gd name="T2" fmla="*/ 35 w 69"/>
                      <a:gd name="T3" fmla="*/ 0 h 50"/>
                      <a:gd name="T4" fmla="*/ 35 w 69"/>
                      <a:gd name="T5" fmla="*/ 0 h 50"/>
                      <a:gd name="T6" fmla="*/ 30 w 69"/>
                      <a:gd name="T7" fmla="*/ 0 h 50"/>
                      <a:gd name="T8" fmla="*/ 1 w 69"/>
                      <a:gd name="T9" fmla="*/ 33 h 50"/>
                      <a:gd name="T10" fmla="*/ 3 w 69"/>
                      <a:gd name="T11" fmla="*/ 46 h 50"/>
                      <a:gd name="T12" fmla="*/ 4 w 69"/>
                      <a:gd name="T13" fmla="*/ 48 h 50"/>
                      <a:gd name="T14" fmla="*/ 6 w 69"/>
                      <a:gd name="T15" fmla="*/ 46 h 50"/>
                      <a:gd name="T16" fmla="*/ 14 w 69"/>
                      <a:gd name="T17" fmla="*/ 40 h 50"/>
                      <a:gd name="T18" fmla="*/ 15 w 69"/>
                      <a:gd name="T19" fmla="*/ 40 h 50"/>
                      <a:gd name="T20" fmla="*/ 23 w 69"/>
                      <a:gd name="T21" fmla="*/ 46 h 50"/>
                      <a:gd name="T22" fmla="*/ 24 w 69"/>
                      <a:gd name="T23" fmla="*/ 48 h 50"/>
                      <a:gd name="T24" fmla="*/ 25 w 69"/>
                      <a:gd name="T25" fmla="*/ 46 h 50"/>
                      <a:gd name="T26" fmla="*/ 30 w 69"/>
                      <a:gd name="T27" fmla="*/ 42 h 50"/>
                      <a:gd name="T28" fmla="*/ 34 w 69"/>
                      <a:gd name="T29" fmla="*/ 41 h 50"/>
                      <a:gd name="T30" fmla="*/ 34 w 69"/>
                      <a:gd name="T31" fmla="*/ 41 h 50"/>
                      <a:gd name="T32" fmla="*/ 37 w 69"/>
                      <a:gd name="T33" fmla="*/ 42 h 50"/>
                      <a:gd name="T34" fmla="*/ 43 w 69"/>
                      <a:gd name="T35" fmla="*/ 47 h 50"/>
                      <a:gd name="T36" fmla="*/ 44 w 69"/>
                      <a:gd name="T37" fmla="*/ 48 h 50"/>
                      <a:gd name="T38" fmla="*/ 45 w 69"/>
                      <a:gd name="T39" fmla="*/ 47 h 50"/>
                      <a:gd name="T40" fmla="*/ 54 w 69"/>
                      <a:gd name="T41" fmla="*/ 41 h 50"/>
                      <a:gd name="T42" fmla="*/ 54 w 69"/>
                      <a:gd name="T43" fmla="*/ 41 h 50"/>
                      <a:gd name="T44" fmla="*/ 62 w 69"/>
                      <a:gd name="T45" fmla="*/ 47 h 50"/>
                      <a:gd name="T46" fmla="*/ 63 w 69"/>
                      <a:gd name="T47" fmla="*/ 49 h 50"/>
                      <a:gd name="T48" fmla="*/ 64 w 69"/>
                      <a:gd name="T49" fmla="*/ 50 h 50"/>
                      <a:gd name="T50" fmla="*/ 64 w 69"/>
                      <a:gd name="T51" fmla="*/ 49 h 50"/>
                      <a:gd name="T52" fmla="*/ 65 w 69"/>
                      <a:gd name="T53" fmla="*/ 47 h 50"/>
                      <a:gd name="T54" fmla="*/ 68 w 69"/>
                      <a:gd name="T55" fmla="*/ 35 h 50"/>
                      <a:gd name="T56" fmla="*/ 37 w 69"/>
                      <a:gd name="T57" fmla="*/ 0 h 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 h="50">
                        <a:moveTo>
                          <a:pt x="37" y="0"/>
                        </a:moveTo>
                        <a:cubicBezTo>
                          <a:pt x="37" y="0"/>
                          <a:pt x="36" y="0"/>
                          <a:pt x="35" y="0"/>
                        </a:cubicBezTo>
                        <a:cubicBezTo>
                          <a:pt x="35" y="0"/>
                          <a:pt x="35" y="0"/>
                          <a:pt x="35" y="0"/>
                        </a:cubicBezTo>
                        <a:cubicBezTo>
                          <a:pt x="33" y="0"/>
                          <a:pt x="32" y="0"/>
                          <a:pt x="30" y="0"/>
                        </a:cubicBezTo>
                        <a:cubicBezTo>
                          <a:pt x="14" y="2"/>
                          <a:pt x="1" y="16"/>
                          <a:pt x="1" y="33"/>
                        </a:cubicBezTo>
                        <a:cubicBezTo>
                          <a:pt x="0" y="38"/>
                          <a:pt x="1" y="42"/>
                          <a:pt x="3" y="46"/>
                        </a:cubicBezTo>
                        <a:cubicBezTo>
                          <a:pt x="3" y="47"/>
                          <a:pt x="4" y="48"/>
                          <a:pt x="4" y="48"/>
                        </a:cubicBezTo>
                        <a:cubicBezTo>
                          <a:pt x="5" y="48"/>
                          <a:pt x="5" y="47"/>
                          <a:pt x="6" y="46"/>
                        </a:cubicBezTo>
                        <a:cubicBezTo>
                          <a:pt x="7" y="43"/>
                          <a:pt x="11" y="40"/>
                          <a:pt x="14" y="40"/>
                        </a:cubicBezTo>
                        <a:cubicBezTo>
                          <a:pt x="14" y="40"/>
                          <a:pt x="15" y="40"/>
                          <a:pt x="15" y="40"/>
                        </a:cubicBezTo>
                        <a:cubicBezTo>
                          <a:pt x="18" y="41"/>
                          <a:pt x="22" y="43"/>
                          <a:pt x="23" y="46"/>
                        </a:cubicBezTo>
                        <a:cubicBezTo>
                          <a:pt x="24" y="47"/>
                          <a:pt x="24" y="48"/>
                          <a:pt x="24" y="48"/>
                        </a:cubicBezTo>
                        <a:cubicBezTo>
                          <a:pt x="24" y="48"/>
                          <a:pt x="25" y="47"/>
                          <a:pt x="25" y="46"/>
                        </a:cubicBezTo>
                        <a:cubicBezTo>
                          <a:pt x="26" y="44"/>
                          <a:pt x="28" y="42"/>
                          <a:pt x="30" y="42"/>
                        </a:cubicBezTo>
                        <a:cubicBezTo>
                          <a:pt x="31" y="41"/>
                          <a:pt x="33" y="41"/>
                          <a:pt x="34" y="41"/>
                        </a:cubicBezTo>
                        <a:cubicBezTo>
                          <a:pt x="34" y="41"/>
                          <a:pt x="34" y="41"/>
                          <a:pt x="34" y="41"/>
                        </a:cubicBezTo>
                        <a:cubicBezTo>
                          <a:pt x="35" y="41"/>
                          <a:pt x="36" y="41"/>
                          <a:pt x="37" y="42"/>
                        </a:cubicBezTo>
                        <a:cubicBezTo>
                          <a:pt x="40" y="42"/>
                          <a:pt x="42" y="44"/>
                          <a:pt x="43" y="47"/>
                        </a:cubicBezTo>
                        <a:cubicBezTo>
                          <a:pt x="44" y="48"/>
                          <a:pt x="44" y="48"/>
                          <a:pt x="44" y="48"/>
                        </a:cubicBezTo>
                        <a:cubicBezTo>
                          <a:pt x="44" y="48"/>
                          <a:pt x="44" y="48"/>
                          <a:pt x="45" y="47"/>
                        </a:cubicBezTo>
                        <a:cubicBezTo>
                          <a:pt x="47" y="44"/>
                          <a:pt x="50" y="41"/>
                          <a:pt x="54" y="41"/>
                        </a:cubicBezTo>
                        <a:cubicBezTo>
                          <a:pt x="54" y="41"/>
                          <a:pt x="54" y="41"/>
                          <a:pt x="54" y="41"/>
                        </a:cubicBezTo>
                        <a:cubicBezTo>
                          <a:pt x="58" y="41"/>
                          <a:pt x="61" y="44"/>
                          <a:pt x="62" y="47"/>
                        </a:cubicBezTo>
                        <a:cubicBezTo>
                          <a:pt x="63" y="48"/>
                          <a:pt x="63" y="49"/>
                          <a:pt x="63" y="49"/>
                        </a:cubicBezTo>
                        <a:cubicBezTo>
                          <a:pt x="63" y="50"/>
                          <a:pt x="63" y="50"/>
                          <a:pt x="64" y="50"/>
                        </a:cubicBezTo>
                        <a:cubicBezTo>
                          <a:pt x="64" y="50"/>
                          <a:pt x="64" y="50"/>
                          <a:pt x="64" y="49"/>
                        </a:cubicBezTo>
                        <a:cubicBezTo>
                          <a:pt x="65" y="49"/>
                          <a:pt x="65" y="48"/>
                          <a:pt x="65" y="47"/>
                        </a:cubicBezTo>
                        <a:cubicBezTo>
                          <a:pt x="67" y="44"/>
                          <a:pt x="68" y="39"/>
                          <a:pt x="68" y="35"/>
                        </a:cubicBezTo>
                        <a:cubicBezTo>
                          <a:pt x="69" y="17"/>
                          <a:pt x="55" y="2"/>
                          <a:pt x="37" y="0"/>
                        </a:cubicBezTo>
                        <a:close/>
                      </a:path>
                    </a:pathLst>
                  </a:custGeom>
                  <a:grpFill/>
                  <a:ln>
                    <a:noFill/>
                  </a:ln>
                </p:spPr>
                <p:txBody>
                  <a:bodyPr anchor="ctr"/>
                  <a:lstStyle/>
                  <a:p>
                    <a:pPr algn="ctr"/>
                    <a:endParaRPr>
                      <a:ea typeface="微软雅黑" panose="020b0503020204020204" pitchFamily="34" charset="-122"/>
                    </a:endParaRPr>
                  </a:p>
                </p:txBody>
              </p:sp>
              <p:sp>
                <p:nvSpPr>
                  <p:cNvPr id="129" name="Freeform: Shape 178"/>
                  <p:cNvSpPr/>
                  <p:nvPr/>
                </p:nvSpPr>
                <p:spPr bwMode="auto">
                  <a:xfrm>
                    <a:off x="4601092" y="4491660"/>
                    <a:ext cx="118865" cy="84553"/>
                  </a:xfrm>
                  <a:custGeom>
                    <a:gdLst>
                      <a:gd name="T0" fmla="*/ 17 w 27"/>
                      <a:gd name="T1" fmla="*/ 5 h 19"/>
                      <a:gd name="T2" fmla="*/ 24 w 27"/>
                      <a:gd name="T3" fmla="*/ 1 h 19"/>
                      <a:gd name="T4" fmla="*/ 27 w 27"/>
                      <a:gd name="T5" fmla="*/ 0 h 19"/>
                      <a:gd name="T6" fmla="*/ 16 w 27"/>
                      <a:gd name="T7" fmla="*/ 1 h 19"/>
                      <a:gd name="T8" fmla="*/ 9 w 27"/>
                      <a:gd name="T9" fmla="*/ 7 h 19"/>
                      <a:gd name="T10" fmla="*/ 5 w 27"/>
                      <a:gd name="T11" fmla="*/ 12 h 19"/>
                      <a:gd name="T12" fmla="*/ 0 w 27"/>
                      <a:gd name="T13" fmla="*/ 19 h 19"/>
                      <a:gd name="T14" fmla="*/ 9 w 27"/>
                      <a:gd name="T15" fmla="*/ 15 h 19"/>
                      <a:gd name="T16" fmla="*/ 17 w 27"/>
                      <a:gd name="T17" fmla="*/ 5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9">
                        <a:moveTo>
                          <a:pt x="17" y="5"/>
                        </a:moveTo>
                        <a:cubicBezTo>
                          <a:pt x="19" y="4"/>
                          <a:pt x="21" y="2"/>
                          <a:pt x="24" y="1"/>
                        </a:cubicBezTo>
                        <a:cubicBezTo>
                          <a:pt x="24" y="1"/>
                          <a:pt x="26" y="0"/>
                          <a:pt x="27" y="0"/>
                        </a:cubicBezTo>
                        <a:cubicBezTo>
                          <a:pt x="23" y="0"/>
                          <a:pt x="19" y="0"/>
                          <a:pt x="16" y="1"/>
                        </a:cubicBezTo>
                        <a:cubicBezTo>
                          <a:pt x="13" y="2"/>
                          <a:pt x="10" y="4"/>
                          <a:pt x="9" y="7"/>
                        </a:cubicBezTo>
                        <a:cubicBezTo>
                          <a:pt x="7" y="9"/>
                          <a:pt x="6" y="11"/>
                          <a:pt x="5" y="12"/>
                        </a:cubicBezTo>
                        <a:cubicBezTo>
                          <a:pt x="4" y="15"/>
                          <a:pt x="3" y="18"/>
                          <a:pt x="0" y="19"/>
                        </a:cubicBezTo>
                        <a:cubicBezTo>
                          <a:pt x="3" y="19"/>
                          <a:pt x="7" y="17"/>
                          <a:pt x="9" y="15"/>
                        </a:cubicBezTo>
                        <a:cubicBezTo>
                          <a:pt x="13" y="12"/>
                          <a:pt x="15" y="9"/>
                          <a:pt x="17" y="5"/>
                        </a:cubicBezTo>
                        <a:close/>
                      </a:path>
                    </a:pathLst>
                  </a:custGeom>
                  <a:grpFill/>
                  <a:ln>
                    <a:noFill/>
                  </a:ln>
                </p:spPr>
                <p:txBody>
                  <a:bodyPr anchor="ctr"/>
                  <a:lstStyle/>
                  <a:p>
                    <a:pPr algn="ctr"/>
                    <a:endParaRPr>
                      <a:ea typeface="微软雅黑" panose="020b0503020204020204" pitchFamily="34" charset="-122"/>
                    </a:endParaRPr>
                  </a:p>
                </p:txBody>
              </p:sp>
              <p:sp>
                <p:nvSpPr>
                  <p:cNvPr id="130" name="Freeform: Shape 179"/>
                  <p:cNvSpPr/>
                  <p:nvPr/>
                </p:nvSpPr>
                <p:spPr bwMode="auto">
                  <a:xfrm>
                    <a:off x="4609670" y="4491660"/>
                    <a:ext cx="154402" cy="106611"/>
                  </a:xfrm>
                  <a:custGeom>
                    <a:gdLst>
                      <a:gd name="T0" fmla="*/ 23 w 35"/>
                      <a:gd name="T1" fmla="*/ 3 h 24"/>
                      <a:gd name="T2" fmla="*/ 14 w 35"/>
                      <a:gd name="T3" fmla="*/ 11 h 24"/>
                      <a:gd name="T4" fmla="*/ 8 w 35"/>
                      <a:gd name="T5" fmla="*/ 17 h 24"/>
                      <a:gd name="T6" fmla="*/ 0 w 35"/>
                      <a:gd name="T7" fmla="*/ 20 h 24"/>
                      <a:gd name="T8" fmla="*/ 19 w 35"/>
                      <a:gd name="T9" fmla="*/ 20 h 24"/>
                      <a:gd name="T10" fmla="*/ 30 w 35"/>
                      <a:gd name="T11" fmla="*/ 6 h 24"/>
                      <a:gd name="T12" fmla="*/ 33 w 35"/>
                      <a:gd name="T13" fmla="*/ 2 h 24"/>
                      <a:gd name="T14" fmla="*/ 35 w 35"/>
                      <a:gd name="T15" fmla="*/ 1 h 24"/>
                      <a:gd name="T16" fmla="*/ 23 w 35"/>
                      <a:gd name="T17" fmla="*/ 3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4">
                        <a:moveTo>
                          <a:pt x="23" y="3"/>
                        </a:moveTo>
                        <a:cubicBezTo>
                          <a:pt x="19" y="5"/>
                          <a:pt x="17" y="7"/>
                          <a:pt x="14" y="11"/>
                        </a:cubicBezTo>
                        <a:cubicBezTo>
                          <a:pt x="12" y="13"/>
                          <a:pt x="10" y="16"/>
                          <a:pt x="8" y="17"/>
                        </a:cubicBezTo>
                        <a:cubicBezTo>
                          <a:pt x="5" y="19"/>
                          <a:pt x="3" y="20"/>
                          <a:pt x="0" y="20"/>
                        </a:cubicBezTo>
                        <a:cubicBezTo>
                          <a:pt x="6" y="24"/>
                          <a:pt x="13" y="24"/>
                          <a:pt x="19" y="20"/>
                        </a:cubicBezTo>
                        <a:cubicBezTo>
                          <a:pt x="25" y="17"/>
                          <a:pt x="27" y="12"/>
                          <a:pt x="30" y="6"/>
                        </a:cubicBezTo>
                        <a:cubicBezTo>
                          <a:pt x="31" y="5"/>
                          <a:pt x="32" y="3"/>
                          <a:pt x="33" y="2"/>
                        </a:cubicBezTo>
                        <a:cubicBezTo>
                          <a:pt x="34" y="2"/>
                          <a:pt x="35" y="1"/>
                          <a:pt x="35" y="1"/>
                        </a:cubicBezTo>
                        <a:cubicBezTo>
                          <a:pt x="31" y="0"/>
                          <a:pt x="27" y="1"/>
                          <a:pt x="23" y="3"/>
                        </a:cubicBezTo>
                        <a:close/>
                      </a:path>
                    </a:pathLst>
                  </a:custGeom>
                  <a:grpFill/>
                  <a:ln>
                    <a:noFill/>
                  </a:ln>
                </p:spPr>
                <p:txBody>
                  <a:bodyPr anchor="ctr"/>
                  <a:lstStyle/>
                  <a:p>
                    <a:pPr algn="ctr"/>
                    <a:endParaRPr>
                      <a:ea typeface="微软雅黑" panose="020b0503020204020204" pitchFamily="34" charset="-122"/>
                    </a:endParaRPr>
                  </a:p>
                </p:txBody>
              </p:sp>
              <p:sp>
                <p:nvSpPr>
                  <p:cNvPr id="131" name="Freeform: Shape 180"/>
                  <p:cNvSpPr/>
                  <p:nvPr/>
                </p:nvSpPr>
                <p:spPr bwMode="auto">
                  <a:xfrm>
                    <a:off x="4601092" y="4403430"/>
                    <a:ext cx="101709" cy="71074"/>
                  </a:xfrm>
                  <a:custGeom>
                    <a:gdLst>
                      <a:gd name="T0" fmla="*/ 8 w 23"/>
                      <a:gd name="T1" fmla="*/ 6 h 16"/>
                      <a:gd name="T2" fmla="*/ 5 w 23"/>
                      <a:gd name="T3" fmla="*/ 11 h 16"/>
                      <a:gd name="T4" fmla="*/ 0 w 23"/>
                      <a:gd name="T5" fmla="*/ 16 h 16"/>
                      <a:gd name="T6" fmla="*/ 8 w 23"/>
                      <a:gd name="T7" fmla="*/ 13 h 16"/>
                      <a:gd name="T8" fmla="*/ 15 w 23"/>
                      <a:gd name="T9" fmla="*/ 5 h 16"/>
                      <a:gd name="T10" fmla="*/ 20 w 23"/>
                      <a:gd name="T11" fmla="*/ 1 h 16"/>
                      <a:gd name="T12" fmla="*/ 23 w 23"/>
                      <a:gd name="T13" fmla="*/ 0 h 16"/>
                      <a:gd name="T14" fmla="*/ 14 w 23"/>
                      <a:gd name="T15" fmla="*/ 1 h 16"/>
                      <a:gd name="T16" fmla="*/ 8 w 23"/>
                      <a:gd name="T17" fmla="*/ 6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6">
                        <a:moveTo>
                          <a:pt x="8" y="6"/>
                        </a:moveTo>
                        <a:cubicBezTo>
                          <a:pt x="6" y="8"/>
                          <a:pt x="6" y="9"/>
                          <a:pt x="5" y="11"/>
                        </a:cubicBezTo>
                        <a:cubicBezTo>
                          <a:pt x="4" y="13"/>
                          <a:pt x="2" y="15"/>
                          <a:pt x="0" y="16"/>
                        </a:cubicBezTo>
                        <a:cubicBezTo>
                          <a:pt x="3" y="16"/>
                          <a:pt x="6" y="15"/>
                          <a:pt x="8" y="13"/>
                        </a:cubicBezTo>
                        <a:cubicBezTo>
                          <a:pt x="11" y="11"/>
                          <a:pt x="13" y="7"/>
                          <a:pt x="15" y="5"/>
                        </a:cubicBezTo>
                        <a:cubicBezTo>
                          <a:pt x="17" y="3"/>
                          <a:pt x="18" y="2"/>
                          <a:pt x="20" y="1"/>
                        </a:cubicBezTo>
                        <a:cubicBezTo>
                          <a:pt x="21" y="1"/>
                          <a:pt x="22" y="0"/>
                          <a:pt x="23" y="0"/>
                        </a:cubicBezTo>
                        <a:cubicBezTo>
                          <a:pt x="20" y="0"/>
                          <a:pt x="17" y="0"/>
                          <a:pt x="14" y="1"/>
                        </a:cubicBezTo>
                        <a:cubicBezTo>
                          <a:pt x="11" y="2"/>
                          <a:pt x="9" y="4"/>
                          <a:pt x="8" y="6"/>
                        </a:cubicBezTo>
                        <a:close/>
                      </a:path>
                    </a:pathLst>
                  </a:custGeom>
                  <a:grpFill/>
                  <a:ln>
                    <a:noFill/>
                  </a:ln>
                </p:spPr>
                <p:txBody>
                  <a:bodyPr anchor="ctr"/>
                  <a:lstStyle/>
                  <a:p>
                    <a:pPr algn="ctr"/>
                    <a:endParaRPr>
                      <a:ea typeface="微软雅黑" panose="020b0503020204020204" pitchFamily="34" charset="-122"/>
                    </a:endParaRPr>
                  </a:p>
                </p:txBody>
              </p:sp>
              <p:sp>
                <p:nvSpPr>
                  <p:cNvPr id="132" name="Freeform: Shape 181"/>
                  <p:cNvSpPr/>
                  <p:nvPr/>
                </p:nvSpPr>
                <p:spPr bwMode="auto">
                  <a:xfrm>
                    <a:off x="4609670" y="4403430"/>
                    <a:ext cx="132345" cy="93131"/>
                  </a:xfrm>
                  <a:custGeom>
                    <a:gdLst>
                      <a:gd name="T0" fmla="*/ 28 w 30"/>
                      <a:gd name="T1" fmla="*/ 2 h 21"/>
                      <a:gd name="T2" fmla="*/ 30 w 30"/>
                      <a:gd name="T3" fmla="*/ 1 h 21"/>
                      <a:gd name="T4" fmla="*/ 19 w 30"/>
                      <a:gd name="T5" fmla="*/ 2 h 21"/>
                      <a:gd name="T6" fmla="*/ 12 w 30"/>
                      <a:gd name="T7" fmla="*/ 9 h 21"/>
                      <a:gd name="T8" fmla="*/ 6 w 30"/>
                      <a:gd name="T9" fmla="*/ 15 h 21"/>
                      <a:gd name="T10" fmla="*/ 0 w 30"/>
                      <a:gd name="T11" fmla="*/ 18 h 21"/>
                      <a:gd name="T12" fmla="*/ 16 w 30"/>
                      <a:gd name="T13" fmla="*/ 17 h 21"/>
                      <a:gd name="T14" fmla="*/ 25 w 30"/>
                      <a:gd name="T15" fmla="*/ 6 h 21"/>
                      <a:gd name="T16" fmla="*/ 28 w 30"/>
                      <a:gd name="T17" fmla="*/ 2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1">
                        <a:moveTo>
                          <a:pt x="28" y="2"/>
                        </a:moveTo>
                        <a:cubicBezTo>
                          <a:pt x="29" y="2"/>
                          <a:pt x="30" y="1"/>
                          <a:pt x="30" y="1"/>
                        </a:cubicBezTo>
                        <a:cubicBezTo>
                          <a:pt x="26" y="0"/>
                          <a:pt x="23" y="1"/>
                          <a:pt x="19" y="2"/>
                        </a:cubicBezTo>
                        <a:cubicBezTo>
                          <a:pt x="16" y="4"/>
                          <a:pt x="14" y="6"/>
                          <a:pt x="12" y="9"/>
                        </a:cubicBezTo>
                        <a:cubicBezTo>
                          <a:pt x="10" y="11"/>
                          <a:pt x="9" y="14"/>
                          <a:pt x="6" y="15"/>
                        </a:cubicBezTo>
                        <a:cubicBezTo>
                          <a:pt x="5" y="16"/>
                          <a:pt x="2" y="17"/>
                          <a:pt x="0" y="18"/>
                        </a:cubicBezTo>
                        <a:cubicBezTo>
                          <a:pt x="5" y="21"/>
                          <a:pt x="11" y="21"/>
                          <a:pt x="16" y="17"/>
                        </a:cubicBezTo>
                        <a:cubicBezTo>
                          <a:pt x="21" y="15"/>
                          <a:pt x="23" y="10"/>
                          <a:pt x="25" y="6"/>
                        </a:cubicBezTo>
                        <a:cubicBezTo>
                          <a:pt x="26" y="4"/>
                          <a:pt x="27" y="3"/>
                          <a:pt x="28" y="2"/>
                        </a:cubicBezTo>
                        <a:close/>
                      </a:path>
                    </a:pathLst>
                  </a:custGeom>
                  <a:grpFill/>
                  <a:ln>
                    <a:noFill/>
                  </a:ln>
                </p:spPr>
                <p:txBody>
                  <a:bodyPr anchor="ctr"/>
                  <a:lstStyle/>
                  <a:p>
                    <a:pPr algn="ctr"/>
                    <a:endParaRPr>
                      <a:ea typeface="微软雅黑" panose="020b0503020204020204" pitchFamily="34" charset="-122"/>
                    </a:endParaRPr>
                  </a:p>
                </p:txBody>
              </p:sp>
              <p:sp>
                <p:nvSpPr>
                  <p:cNvPr id="133" name="Freeform: Shape 182"/>
                  <p:cNvSpPr/>
                  <p:nvPr/>
                </p:nvSpPr>
                <p:spPr bwMode="auto">
                  <a:xfrm>
                    <a:off x="4472424" y="4491660"/>
                    <a:ext cx="115189" cy="84553"/>
                  </a:xfrm>
                  <a:custGeom>
                    <a:gdLst>
                      <a:gd name="T0" fmla="*/ 9 w 26"/>
                      <a:gd name="T1" fmla="*/ 5 h 19"/>
                      <a:gd name="T2" fmla="*/ 17 w 26"/>
                      <a:gd name="T3" fmla="*/ 15 h 19"/>
                      <a:gd name="T4" fmla="*/ 26 w 26"/>
                      <a:gd name="T5" fmla="*/ 19 h 19"/>
                      <a:gd name="T6" fmla="*/ 21 w 26"/>
                      <a:gd name="T7" fmla="*/ 12 h 19"/>
                      <a:gd name="T8" fmla="*/ 18 w 26"/>
                      <a:gd name="T9" fmla="*/ 7 h 19"/>
                      <a:gd name="T10" fmla="*/ 11 w 26"/>
                      <a:gd name="T11" fmla="*/ 1 h 19"/>
                      <a:gd name="T12" fmla="*/ 0 w 26"/>
                      <a:gd name="T13" fmla="*/ 0 h 19"/>
                      <a:gd name="T14" fmla="*/ 3 w 26"/>
                      <a:gd name="T15" fmla="*/ 1 h 19"/>
                      <a:gd name="T16" fmla="*/ 9 w 26"/>
                      <a:gd name="T17" fmla="*/ 5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9">
                        <a:moveTo>
                          <a:pt x="9" y="5"/>
                        </a:moveTo>
                        <a:cubicBezTo>
                          <a:pt x="12" y="9"/>
                          <a:pt x="14" y="12"/>
                          <a:pt x="17" y="15"/>
                        </a:cubicBezTo>
                        <a:cubicBezTo>
                          <a:pt x="20" y="17"/>
                          <a:pt x="23" y="19"/>
                          <a:pt x="26" y="19"/>
                        </a:cubicBezTo>
                        <a:cubicBezTo>
                          <a:pt x="24" y="18"/>
                          <a:pt x="22" y="15"/>
                          <a:pt x="21" y="12"/>
                        </a:cubicBezTo>
                        <a:cubicBezTo>
                          <a:pt x="20" y="11"/>
                          <a:pt x="19" y="9"/>
                          <a:pt x="18" y="7"/>
                        </a:cubicBezTo>
                        <a:cubicBezTo>
                          <a:pt x="16" y="4"/>
                          <a:pt x="14" y="2"/>
                          <a:pt x="11" y="1"/>
                        </a:cubicBezTo>
                        <a:cubicBezTo>
                          <a:pt x="7" y="0"/>
                          <a:pt x="3" y="0"/>
                          <a:pt x="0" y="0"/>
                        </a:cubicBezTo>
                        <a:cubicBezTo>
                          <a:pt x="1" y="0"/>
                          <a:pt x="2" y="1"/>
                          <a:pt x="3" y="1"/>
                        </a:cubicBezTo>
                        <a:cubicBezTo>
                          <a:pt x="5" y="2"/>
                          <a:pt x="7" y="4"/>
                          <a:pt x="9" y="5"/>
                        </a:cubicBezTo>
                        <a:close/>
                      </a:path>
                    </a:pathLst>
                  </a:custGeom>
                  <a:grpFill/>
                  <a:ln>
                    <a:noFill/>
                  </a:ln>
                </p:spPr>
                <p:txBody>
                  <a:bodyPr anchor="ctr"/>
                  <a:lstStyle/>
                  <a:p>
                    <a:pPr algn="ctr"/>
                    <a:endParaRPr>
                      <a:ea typeface="微软雅黑" panose="020b0503020204020204" pitchFamily="34" charset="-122"/>
                    </a:endParaRPr>
                  </a:p>
                </p:txBody>
              </p:sp>
              <p:sp>
                <p:nvSpPr>
                  <p:cNvPr id="134" name="Freeform: Shape 183"/>
                  <p:cNvSpPr/>
                  <p:nvPr/>
                </p:nvSpPr>
                <p:spPr bwMode="auto">
                  <a:xfrm>
                    <a:off x="4424633" y="4491660"/>
                    <a:ext cx="154402" cy="106611"/>
                  </a:xfrm>
                  <a:custGeom>
                    <a:gdLst>
                      <a:gd name="T0" fmla="*/ 6 w 35"/>
                      <a:gd name="T1" fmla="*/ 6 h 24"/>
                      <a:gd name="T2" fmla="*/ 16 w 35"/>
                      <a:gd name="T3" fmla="*/ 20 h 24"/>
                      <a:gd name="T4" fmla="*/ 35 w 35"/>
                      <a:gd name="T5" fmla="*/ 20 h 24"/>
                      <a:gd name="T6" fmla="*/ 28 w 35"/>
                      <a:gd name="T7" fmla="*/ 17 h 24"/>
                      <a:gd name="T8" fmla="*/ 21 w 35"/>
                      <a:gd name="T9" fmla="*/ 11 h 24"/>
                      <a:gd name="T10" fmla="*/ 13 w 35"/>
                      <a:gd name="T11" fmla="*/ 3 h 24"/>
                      <a:gd name="T12" fmla="*/ 0 w 35"/>
                      <a:gd name="T13" fmla="*/ 1 h 24"/>
                      <a:gd name="T14" fmla="*/ 2 w 35"/>
                      <a:gd name="T15" fmla="*/ 2 h 24"/>
                      <a:gd name="T16" fmla="*/ 6 w 35"/>
                      <a:gd name="T17" fmla="*/ 6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4">
                        <a:moveTo>
                          <a:pt x="6" y="6"/>
                        </a:moveTo>
                        <a:cubicBezTo>
                          <a:pt x="9" y="12"/>
                          <a:pt x="11" y="17"/>
                          <a:pt x="16" y="20"/>
                        </a:cubicBezTo>
                        <a:cubicBezTo>
                          <a:pt x="22" y="24"/>
                          <a:pt x="30" y="24"/>
                          <a:pt x="35" y="20"/>
                        </a:cubicBezTo>
                        <a:cubicBezTo>
                          <a:pt x="33" y="20"/>
                          <a:pt x="30" y="19"/>
                          <a:pt x="28" y="17"/>
                        </a:cubicBezTo>
                        <a:cubicBezTo>
                          <a:pt x="25" y="16"/>
                          <a:pt x="23" y="13"/>
                          <a:pt x="21" y="11"/>
                        </a:cubicBezTo>
                        <a:cubicBezTo>
                          <a:pt x="19" y="7"/>
                          <a:pt x="16" y="5"/>
                          <a:pt x="13" y="3"/>
                        </a:cubicBezTo>
                        <a:cubicBezTo>
                          <a:pt x="9" y="1"/>
                          <a:pt x="4" y="0"/>
                          <a:pt x="0" y="1"/>
                        </a:cubicBezTo>
                        <a:cubicBezTo>
                          <a:pt x="1" y="1"/>
                          <a:pt x="2" y="2"/>
                          <a:pt x="2" y="2"/>
                        </a:cubicBezTo>
                        <a:cubicBezTo>
                          <a:pt x="4" y="3"/>
                          <a:pt x="5" y="5"/>
                          <a:pt x="6" y="6"/>
                        </a:cubicBezTo>
                        <a:close/>
                      </a:path>
                    </a:pathLst>
                  </a:custGeom>
                  <a:grpFill/>
                  <a:ln>
                    <a:noFill/>
                  </a:ln>
                </p:spPr>
                <p:txBody>
                  <a:bodyPr anchor="ctr"/>
                  <a:lstStyle/>
                  <a:p>
                    <a:pPr algn="ctr"/>
                    <a:endParaRPr>
                      <a:ea typeface="微软雅黑" panose="020b0503020204020204" pitchFamily="34" charset="-122"/>
                    </a:endParaRPr>
                  </a:p>
                </p:txBody>
              </p:sp>
              <p:sp>
                <p:nvSpPr>
                  <p:cNvPr id="135" name="Freeform: Shape 184"/>
                  <p:cNvSpPr/>
                  <p:nvPr/>
                </p:nvSpPr>
                <p:spPr bwMode="auto">
                  <a:xfrm>
                    <a:off x="4485903" y="4403430"/>
                    <a:ext cx="101709" cy="71074"/>
                  </a:xfrm>
                  <a:custGeom>
                    <a:gdLst>
                      <a:gd name="T0" fmla="*/ 10 w 23"/>
                      <a:gd name="T1" fmla="*/ 1 h 16"/>
                      <a:gd name="T2" fmla="*/ 0 w 23"/>
                      <a:gd name="T3" fmla="*/ 0 h 16"/>
                      <a:gd name="T4" fmla="*/ 3 w 23"/>
                      <a:gd name="T5" fmla="*/ 1 h 16"/>
                      <a:gd name="T6" fmla="*/ 8 w 23"/>
                      <a:gd name="T7" fmla="*/ 5 h 16"/>
                      <a:gd name="T8" fmla="*/ 15 w 23"/>
                      <a:gd name="T9" fmla="*/ 13 h 16"/>
                      <a:gd name="T10" fmla="*/ 23 w 23"/>
                      <a:gd name="T11" fmla="*/ 16 h 16"/>
                      <a:gd name="T12" fmla="*/ 19 w 23"/>
                      <a:gd name="T13" fmla="*/ 11 h 16"/>
                      <a:gd name="T14" fmla="*/ 16 w 23"/>
                      <a:gd name="T15" fmla="*/ 6 h 16"/>
                      <a:gd name="T16" fmla="*/ 10 w 23"/>
                      <a:gd name="T17" fmla="*/ 1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6">
                        <a:moveTo>
                          <a:pt x="10" y="1"/>
                        </a:moveTo>
                        <a:cubicBezTo>
                          <a:pt x="7" y="0"/>
                          <a:pt x="3" y="0"/>
                          <a:pt x="0" y="0"/>
                        </a:cubicBezTo>
                        <a:cubicBezTo>
                          <a:pt x="1" y="0"/>
                          <a:pt x="2" y="1"/>
                          <a:pt x="3" y="1"/>
                        </a:cubicBezTo>
                        <a:cubicBezTo>
                          <a:pt x="5" y="2"/>
                          <a:pt x="7" y="3"/>
                          <a:pt x="8" y="5"/>
                        </a:cubicBezTo>
                        <a:cubicBezTo>
                          <a:pt x="11" y="7"/>
                          <a:pt x="13" y="11"/>
                          <a:pt x="15" y="13"/>
                        </a:cubicBezTo>
                        <a:cubicBezTo>
                          <a:pt x="18" y="15"/>
                          <a:pt x="20" y="16"/>
                          <a:pt x="23" y="16"/>
                        </a:cubicBezTo>
                        <a:cubicBezTo>
                          <a:pt x="21" y="15"/>
                          <a:pt x="20" y="13"/>
                          <a:pt x="19" y="11"/>
                        </a:cubicBezTo>
                        <a:cubicBezTo>
                          <a:pt x="18" y="9"/>
                          <a:pt x="17" y="8"/>
                          <a:pt x="16" y="6"/>
                        </a:cubicBezTo>
                        <a:cubicBezTo>
                          <a:pt x="14" y="4"/>
                          <a:pt x="12" y="2"/>
                          <a:pt x="10" y="1"/>
                        </a:cubicBezTo>
                        <a:close/>
                      </a:path>
                    </a:pathLst>
                  </a:custGeom>
                  <a:grpFill/>
                  <a:ln>
                    <a:noFill/>
                  </a:ln>
                </p:spPr>
                <p:txBody>
                  <a:bodyPr anchor="ctr"/>
                  <a:lstStyle/>
                  <a:p>
                    <a:pPr algn="ctr"/>
                    <a:endParaRPr>
                      <a:ea typeface="微软雅黑" panose="020b0503020204020204" pitchFamily="34" charset="-122"/>
                    </a:endParaRPr>
                  </a:p>
                </p:txBody>
              </p:sp>
              <p:sp>
                <p:nvSpPr>
                  <p:cNvPr id="136" name="Freeform: Shape 185"/>
                  <p:cNvSpPr/>
                  <p:nvPr/>
                </p:nvSpPr>
                <p:spPr bwMode="auto">
                  <a:xfrm>
                    <a:off x="4446690" y="4403430"/>
                    <a:ext cx="132345" cy="93131"/>
                  </a:xfrm>
                  <a:custGeom>
                    <a:gdLst>
                      <a:gd name="T0" fmla="*/ 0 w 30"/>
                      <a:gd name="T1" fmla="*/ 1 h 21"/>
                      <a:gd name="T2" fmla="*/ 2 w 30"/>
                      <a:gd name="T3" fmla="*/ 2 h 21"/>
                      <a:gd name="T4" fmla="*/ 5 w 30"/>
                      <a:gd name="T5" fmla="*/ 6 h 21"/>
                      <a:gd name="T6" fmla="*/ 14 w 30"/>
                      <a:gd name="T7" fmla="*/ 17 h 21"/>
                      <a:gd name="T8" fmla="*/ 30 w 30"/>
                      <a:gd name="T9" fmla="*/ 18 h 21"/>
                      <a:gd name="T10" fmla="*/ 24 w 30"/>
                      <a:gd name="T11" fmla="*/ 15 h 21"/>
                      <a:gd name="T12" fmla="*/ 18 w 30"/>
                      <a:gd name="T13" fmla="*/ 9 h 21"/>
                      <a:gd name="T14" fmla="*/ 11 w 30"/>
                      <a:gd name="T15" fmla="*/ 2 h 21"/>
                      <a:gd name="T16" fmla="*/ 0 w 30"/>
                      <a:gd name="T17" fmla="*/ 1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1">
                        <a:moveTo>
                          <a:pt x="0" y="1"/>
                        </a:moveTo>
                        <a:cubicBezTo>
                          <a:pt x="1" y="1"/>
                          <a:pt x="2" y="2"/>
                          <a:pt x="2" y="2"/>
                        </a:cubicBezTo>
                        <a:cubicBezTo>
                          <a:pt x="3" y="3"/>
                          <a:pt x="4" y="4"/>
                          <a:pt x="5" y="6"/>
                        </a:cubicBezTo>
                        <a:cubicBezTo>
                          <a:pt x="8" y="10"/>
                          <a:pt x="9" y="15"/>
                          <a:pt x="14" y="17"/>
                        </a:cubicBezTo>
                        <a:cubicBezTo>
                          <a:pt x="19" y="21"/>
                          <a:pt x="25" y="21"/>
                          <a:pt x="30" y="18"/>
                        </a:cubicBezTo>
                        <a:cubicBezTo>
                          <a:pt x="28" y="17"/>
                          <a:pt x="26" y="16"/>
                          <a:pt x="24" y="15"/>
                        </a:cubicBezTo>
                        <a:cubicBezTo>
                          <a:pt x="22" y="14"/>
                          <a:pt x="20" y="11"/>
                          <a:pt x="18" y="9"/>
                        </a:cubicBezTo>
                        <a:cubicBezTo>
                          <a:pt x="16" y="6"/>
                          <a:pt x="14" y="4"/>
                          <a:pt x="11" y="2"/>
                        </a:cubicBezTo>
                        <a:cubicBezTo>
                          <a:pt x="8" y="1"/>
                          <a:pt x="4" y="0"/>
                          <a:pt x="0" y="1"/>
                        </a:cubicBezTo>
                        <a:close/>
                      </a:path>
                    </a:pathLst>
                  </a:custGeom>
                  <a:grpFill/>
                  <a:ln>
                    <a:noFill/>
                  </a:ln>
                </p:spPr>
                <p:txBody>
                  <a:bodyPr anchor="ctr"/>
                  <a:lstStyle/>
                  <a:p>
                    <a:pPr algn="ctr"/>
                    <a:endParaRPr>
                      <a:ea typeface="微软雅黑" panose="020b0503020204020204" pitchFamily="34" charset="-122"/>
                    </a:endParaRPr>
                  </a:p>
                </p:txBody>
              </p:sp>
              <p:sp>
                <p:nvSpPr>
                  <p:cNvPr id="137" name="Freeform: Shape 186"/>
                  <p:cNvSpPr/>
                  <p:nvPr/>
                </p:nvSpPr>
                <p:spPr bwMode="auto">
                  <a:xfrm>
                    <a:off x="4592514" y="4342160"/>
                    <a:ext cx="56369" cy="113963"/>
                  </a:xfrm>
                  <a:custGeom>
                    <a:gdLst>
                      <a:gd name="T0" fmla="*/ 9 w 13"/>
                      <a:gd name="T1" fmla="*/ 8 h 26"/>
                      <a:gd name="T2" fmla="*/ 2 w 13"/>
                      <a:gd name="T3" fmla="*/ 17 h 26"/>
                      <a:gd name="T4" fmla="*/ 1 w 13"/>
                      <a:gd name="T5" fmla="*/ 26 h 26"/>
                      <a:gd name="T6" fmla="*/ 5 w 13"/>
                      <a:gd name="T7" fmla="*/ 20 h 26"/>
                      <a:gd name="T8" fmla="*/ 9 w 13"/>
                      <a:gd name="T9" fmla="*/ 16 h 26"/>
                      <a:gd name="T10" fmla="*/ 12 w 13"/>
                      <a:gd name="T11" fmla="*/ 9 h 26"/>
                      <a:gd name="T12" fmla="*/ 11 w 13"/>
                      <a:gd name="T13" fmla="*/ 0 h 26"/>
                      <a:gd name="T14" fmla="*/ 11 w 13"/>
                      <a:gd name="T15" fmla="*/ 3 h 26"/>
                      <a:gd name="T16" fmla="*/ 9 w 13"/>
                      <a:gd name="T17" fmla="*/ 8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6">
                        <a:moveTo>
                          <a:pt x="9" y="8"/>
                        </a:moveTo>
                        <a:cubicBezTo>
                          <a:pt x="6" y="11"/>
                          <a:pt x="4" y="14"/>
                          <a:pt x="2" y="17"/>
                        </a:cubicBezTo>
                        <a:cubicBezTo>
                          <a:pt x="1" y="20"/>
                          <a:pt x="0" y="23"/>
                          <a:pt x="1" y="26"/>
                        </a:cubicBezTo>
                        <a:cubicBezTo>
                          <a:pt x="1" y="23"/>
                          <a:pt x="3" y="21"/>
                          <a:pt x="5" y="20"/>
                        </a:cubicBezTo>
                        <a:cubicBezTo>
                          <a:pt x="6" y="19"/>
                          <a:pt x="8" y="18"/>
                          <a:pt x="9" y="16"/>
                        </a:cubicBezTo>
                        <a:cubicBezTo>
                          <a:pt x="11" y="14"/>
                          <a:pt x="12" y="12"/>
                          <a:pt x="12" y="9"/>
                        </a:cubicBezTo>
                        <a:cubicBezTo>
                          <a:pt x="13" y="6"/>
                          <a:pt x="12" y="3"/>
                          <a:pt x="11" y="0"/>
                        </a:cubicBezTo>
                        <a:cubicBezTo>
                          <a:pt x="11" y="0"/>
                          <a:pt x="11" y="2"/>
                          <a:pt x="11" y="3"/>
                        </a:cubicBezTo>
                        <a:cubicBezTo>
                          <a:pt x="10" y="5"/>
                          <a:pt x="10" y="7"/>
                          <a:pt x="9" y="8"/>
                        </a:cubicBezTo>
                        <a:close/>
                      </a:path>
                    </a:pathLst>
                  </a:custGeom>
                  <a:grpFill/>
                  <a:ln>
                    <a:noFill/>
                  </a:ln>
                </p:spPr>
                <p:txBody>
                  <a:bodyPr anchor="ctr"/>
                  <a:lstStyle/>
                  <a:p>
                    <a:pPr algn="ctr"/>
                    <a:endParaRPr>
                      <a:ea typeface="微软雅黑" panose="020b0503020204020204" pitchFamily="34" charset="-122"/>
                    </a:endParaRPr>
                  </a:p>
                </p:txBody>
              </p:sp>
              <p:sp>
                <p:nvSpPr>
                  <p:cNvPr id="138" name="Freeform: Shape 187"/>
                  <p:cNvSpPr/>
                  <p:nvPr/>
                </p:nvSpPr>
                <p:spPr bwMode="auto">
                  <a:xfrm>
                    <a:off x="4560653" y="4301721"/>
                    <a:ext cx="75976" cy="145824"/>
                  </a:xfrm>
                  <a:custGeom>
                    <a:gdLst>
                      <a:gd name="T0" fmla="*/ 6 w 17"/>
                      <a:gd name="T1" fmla="*/ 33 h 33"/>
                      <a:gd name="T2" fmla="*/ 7 w 17"/>
                      <a:gd name="T3" fmla="*/ 27 h 33"/>
                      <a:gd name="T4" fmla="*/ 11 w 17"/>
                      <a:gd name="T5" fmla="*/ 20 h 33"/>
                      <a:gd name="T6" fmla="*/ 16 w 17"/>
                      <a:gd name="T7" fmla="*/ 11 h 33"/>
                      <a:gd name="T8" fmla="*/ 16 w 17"/>
                      <a:gd name="T9" fmla="*/ 0 h 33"/>
                      <a:gd name="T10" fmla="*/ 15 w 17"/>
                      <a:gd name="T11" fmla="*/ 2 h 33"/>
                      <a:gd name="T12" fmla="*/ 12 w 17"/>
                      <a:gd name="T13" fmla="*/ 6 h 33"/>
                      <a:gd name="T14" fmla="*/ 2 w 17"/>
                      <a:gd name="T15" fmla="*/ 17 h 33"/>
                      <a:gd name="T16" fmla="*/ 6 w 17"/>
                      <a:gd name="T17" fmla="*/ 33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3">
                        <a:moveTo>
                          <a:pt x="6" y="33"/>
                        </a:moveTo>
                        <a:cubicBezTo>
                          <a:pt x="5" y="31"/>
                          <a:pt x="6" y="29"/>
                          <a:pt x="7" y="27"/>
                        </a:cubicBezTo>
                        <a:cubicBezTo>
                          <a:pt x="8" y="24"/>
                          <a:pt x="9" y="22"/>
                          <a:pt x="11" y="20"/>
                        </a:cubicBezTo>
                        <a:cubicBezTo>
                          <a:pt x="13" y="17"/>
                          <a:pt x="15" y="15"/>
                          <a:pt x="16" y="11"/>
                        </a:cubicBezTo>
                        <a:cubicBezTo>
                          <a:pt x="17" y="8"/>
                          <a:pt x="17" y="4"/>
                          <a:pt x="16" y="0"/>
                        </a:cubicBezTo>
                        <a:cubicBezTo>
                          <a:pt x="16" y="1"/>
                          <a:pt x="15" y="2"/>
                          <a:pt x="15" y="2"/>
                        </a:cubicBezTo>
                        <a:cubicBezTo>
                          <a:pt x="14" y="4"/>
                          <a:pt x="13" y="5"/>
                          <a:pt x="12" y="6"/>
                        </a:cubicBezTo>
                        <a:cubicBezTo>
                          <a:pt x="8" y="10"/>
                          <a:pt x="4" y="12"/>
                          <a:pt x="2" y="17"/>
                        </a:cubicBezTo>
                        <a:cubicBezTo>
                          <a:pt x="0" y="23"/>
                          <a:pt x="1" y="29"/>
                          <a:pt x="6" y="33"/>
                        </a:cubicBezTo>
                        <a:close/>
                      </a:path>
                    </a:pathLst>
                  </a:custGeom>
                  <a:grpFill/>
                  <a:ln>
                    <a:noFill/>
                  </a:ln>
                </p:spPr>
                <p:txBody>
                  <a:bodyPr anchor="ctr"/>
                  <a:lstStyle/>
                  <a:p>
                    <a:pPr algn="ctr"/>
                    <a:endParaRPr>
                      <a:ea typeface="微软雅黑" panose="020b0503020204020204" pitchFamily="34" charset="-122"/>
                    </a:endParaRPr>
                  </a:p>
                </p:txBody>
              </p:sp>
              <p:sp>
                <p:nvSpPr>
                  <p:cNvPr id="139" name="Freeform: Shape 188"/>
                  <p:cNvSpPr/>
                  <p:nvPr/>
                </p:nvSpPr>
                <p:spPr bwMode="auto">
                  <a:xfrm>
                    <a:off x="5727246" y="1033545"/>
                    <a:ext cx="140922" cy="140922"/>
                  </a:xfrm>
                  <a:custGeom>
                    <a:gdLst>
                      <a:gd name="T0" fmla="*/ 7 w 32"/>
                      <a:gd name="T1" fmla="*/ 30 h 32"/>
                      <a:gd name="T2" fmla="*/ 16 w 32"/>
                      <a:gd name="T3" fmla="*/ 32 h 32"/>
                      <a:gd name="T4" fmla="*/ 32 w 32"/>
                      <a:gd name="T5" fmla="*/ 16 h 32"/>
                      <a:gd name="T6" fmla="*/ 16 w 32"/>
                      <a:gd name="T7" fmla="*/ 0 h 32"/>
                      <a:gd name="T8" fmla="*/ 0 w 32"/>
                      <a:gd name="T9" fmla="*/ 14 h 32"/>
                      <a:gd name="T10" fmla="*/ 16 w 32"/>
                      <a:gd name="T11" fmla="*/ 14 h 32"/>
                      <a:gd name="T12" fmla="*/ 21 w 32"/>
                      <a:gd name="T13" fmla="*/ 14 h 32"/>
                      <a:gd name="T14" fmla="*/ 18 w 32"/>
                      <a:gd name="T15" fmla="*/ 18 h 32"/>
                      <a:gd name="T16" fmla="*/ 7 w 32"/>
                      <a:gd name="T17" fmla="*/ 30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7" y="30"/>
                        </a:moveTo>
                        <a:cubicBezTo>
                          <a:pt x="10" y="31"/>
                          <a:pt x="13" y="32"/>
                          <a:pt x="16" y="32"/>
                        </a:cubicBezTo>
                        <a:cubicBezTo>
                          <a:pt x="25" y="32"/>
                          <a:pt x="32" y="25"/>
                          <a:pt x="32" y="16"/>
                        </a:cubicBezTo>
                        <a:cubicBezTo>
                          <a:pt x="32" y="7"/>
                          <a:pt x="25" y="0"/>
                          <a:pt x="16" y="0"/>
                        </a:cubicBezTo>
                        <a:cubicBezTo>
                          <a:pt x="8" y="0"/>
                          <a:pt x="1" y="6"/>
                          <a:pt x="0" y="14"/>
                        </a:cubicBezTo>
                        <a:cubicBezTo>
                          <a:pt x="16" y="14"/>
                          <a:pt x="16" y="14"/>
                          <a:pt x="16" y="14"/>
                        </a:cubicBezTo>
                        <a:cubicBezTo>
                          <a:pt x="21" y="14"/>
                          <a:pt x="21" y="14"/>
                          <a:pt x="21" y="14"/>
                        </a:cubicBezTo>
                        <a:cubicBezTo>
                          <a:pt x="18" y="18"/>
                          <a:pt x="18" y="18"/>
                          <a:pt x="18" y="18"/>
                        </a:cubicBezTo>
                        <a:lnTo>
                          <a:pt x="7" y="30"/>
                        </a:lnTo>
                        <a:close/>
                      </a:path>
                    </a:pathLst>
                  </a:custGeom>
                  <a:grpFill/>
                  <a:ln>
                    <a:noFill/>
                  </a:ln>
                </p:spPr>
                <p:txBody>
                  <a:bodyPr anchor="ctr"/>
                  <a:lstStyle/>
                  <a:p>
                    <a:pPr algn="ctr"/>
                    <a:endParaRPr>
                      <a:ea typeface="微软雅黑" panose="020b0503020204020204" pitchFamily="34" charset="-122"/>
                    </a:endParaRPr>
                  </a:p>
                </p:txBody>
              </p:sp>
              <p:sp>
                <p:nvSpPr>
                  <p:cNvPr id="140" name="Freeform: Shape 189"/>
                  <p:cNvSpPr/>
                  <p:nvPr/>
                </p:nvSpPr>
                <p:spPr bwMode="auto">
                  <a:xfrm>
                    <a:off x="5501770" y="1104619"/>
                    <a:ext cx="295324" cy="278169"/>
                  </a:xfrm>
                  <a:custGeom>
                    <a:gdLst>
                      <a:gd name="T0" fmla="*/ 30 w 67"/>
                      <a:gd name="T1" fmla="*/ 34 h 63"/>
                      <a:gd name="T2" fmla="*/ 30 w 67"/>
                      <a:gd name="T3" fmla="*/ 36 h 63"/>
                      <a:gd name="T4" fmla="*/ 30 w 67"/>
                      <a:gd name="T5" fmla="*/ 37 h 63"/>
                      <a:gd name="T6" fmla="*/ 30 w 67"/>
                      <a:gd name="T7" fmla="*/ 58 h 63"/>
                      <a:gd name="T8" fmla="*/ 22 w 67"/>
                      <a:gd name="T9" fmla="*/ 63 h 63"/>
                      <a:gd name="T10" fmla="*/ 44 w 67"/>
                      <a:gd name="T11" fmla="*/ 63 h 63"/>
                      <a:gd name="T12" fmla="*/ 37 w 67"/>
                      <a:gd name="T13" fmla="*/ 58 h 63"/>
                      <a:gd name="T14" fmla="*/ 37 w 67"/>
                      <a:gd name="T15" fmla="*/ 37 h 63"/>
                      <a:gd name="T16" fmla="*/ 37 w 67"/>
                      <a:gd name="T17" fmla="*/ 36 h 63"/>
                      <a:gd name="T18" fmla="*/ 37 w 67"/>
                      <a:gd name="T19" fmla="*/ 34 h 63"/>
                      <a:gd name="T20" fmla="*/ 56 w 67"/>
                      <a:gd name="T21" fmla="*/ 12 h 63"/>
                      <a:gd name="T22" fmla="*/ 67 w 67"/>
                      <a:gd name="T23" fmla="*/ 0 h 63"/>
                      <a:gd name="T24" fmla="*/ 51 w 67"/>
                      <a:gd name="T25" fmla="*/ 0 h 63"/>
                      <a:gd name="T26" fmla="*/ 0 w 67"/>
                      <a:gd name="T27" fmla="*/ 0 h 63"/>
                      <a:gd name="T28" fmla="*/ 30 w 67"/>
                      <a:gd name="T29" fmla="*/ 34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62">
                        <a:moveTo>
                          <a:pt x="30" y="34"/>
                        </a:moveTo>
                        <a:cubicBezTo>
                          <a:pt x="30" y="36"/>
                          <a:pt x="30" y="36"/>
                          <a:pt x="30" y="36"/>
                        </a:cubicBezTo>
                        <a:cubicBezTo>
                          <a:pt x="30" y="37"/>
                          <a:pt x="30" y="37"/>
                          <a:pt x="30" y="37"/>
                        </a:cubicBezTo>
                        <a:cubicBezTo>
                          <a:pt x="30" y="58"/>
                          <a:pt x="30" y="58"/>
                          <a:pt x="30" y="58"/>
                        </a:cubicBezTo>
                        <a:cubicBezTo>
                          <a:pt x="25" y="58"/>
                          <a:pt x="22" y="61"/>
                          <a:pt x="22" y="63"/>
                        </a:cubicBezTo>
                        <a:cubicBezTo>
                          <a:pt x="44" y="63"/>
                          <a:pt x="44" y="63"/>
                          <a:pt x="44" y="63"/>
                        </a:cubicBezTo>
                        <a:cubicBezTo>
                          <a:pt x="44" y="61"/>
                          <a:pt x="41" y="59"/>
                          <a:pt x="37" y="58"/>
                        </a:cubicBezTo>
                        <a:cubicBezTo>
                          <a:pt x="37" y="37"/>
                          <a:pt x="37" y="37"/>
                          <a:pt x="37" y="37"/>
                        </a:cubicBezTo>
                        <a:cubicBezTo>
                          <a:pt x="37" y="36"/>
                          <a:pt x="37" y="36"/>
                          <a:pt x="37" y="36"/>
                        </a:cubicBezTo>
                        <a:cubicBezTo>
                          <a:pt x="37" y="34"/>
                          <a:pt x="37" y="34"/>
                          <a:pt x="37" y="34"/>
                        </a:cubicBezTo>
                        <a:cubicBezTo>
                          <a:pt x="56" y="12"/>
                          <a:pt x="56" y="12"/>
                          <a:pt x="56" y="12"/>
                        </a:cubicBezTo>
                        <a:cubicBezTo>
                          <a:pt x="67" y="0"/>
                          <a:pt x="67" y="0"/>
                          <a:pt x="67" y="0"/>
                        </a:cubicBezTo>
                        <a:cubicBezTo>
                          <a:pt x="51" y="0"/>
                          <a:pt x="51" y="0"/>
                          <a:pt x="51" y="0"/>
                        </a:cubicBezTo>
                        <a:cubicBezTo>
                          <a:pt x="0" y="0"/>
                          <a:pt x="0" y="0"/>
                          <a:pt x="0" y="0"/>
                        </a:cubicBezTo>
                        <a:lnTo>
                          <a:pt x="30" y="34"/>
                        </a:lnTo>
                        <a:close/>
                      </a:path>
                    </a:pathLst>
                  </a:custGeom>
                  <a:grpFill/>
                  <a:ln>
                    <a:noFill/>
                  </a:ln>
                </p:spPr>
                <p:txBody>
                  <a:bodyPr anchor="ctr"/>
                  <a:lstStyle/>
                  <a:p>
                    <a:pPr algn="ctr"/>
                    <a:endParaRPr>
                      <a:ea typeface="微软雅黑" panose="020b0503020204020204" pitchFamily="34" charset="-122"/>
                    </a:endParaRPr>
                  </a:p>
                </p:txBody>
              </p:sp>
              <p:sp>
                <p:nvSpPr>
                  <p:cNvPr id="141" name="Freeform: Shape 190"/>
                  <p:cNvSpPr/>
                  <p:nvPr/>
                </p:nvSpPr>
                <p:spPr bwMode="auto">
                  <a:xfrm>
                    <a:off x="5364524" y="795815"/>
                    <a:ext cx="220574" cy="136021"/>
                  </a:xfrm>
                  <a:custGeom>
                    <a:gdLst>
                      <a:gd name="T0" fmla="*/ 141 w 180"/>
                      <a:gd name="T1" fmla="*/ 61 h 111"/>
                      <a:gd name="T2" fmla="*/ 180 w 180"/>
                      <a:gd name="T3" fmla="*/ 61 h 111"/>
                      <a:gd name="T4" fmla="*/ 180 w 180"/>
                      <a:gd name="T5" fmla="*/ 111 h 111"/>
                      <a:gd name="T6" fmla="*/ 141 w 180"/>
                      <a:gd name="T7" fmla="*/ 111 h 111"/>
                      <a:gd name="T8" fmla="*/ 141 w 180"/>
                      <a:gd name="T9" fmla="*/ 100 h 111"/>
                      <a:gd name="T10" fmla="*/ 155 w 180"/>
                      <a:gd name="T11" fmla="*/ 100 h 111"/>
                      <a:gd name="T12" fmla="*/ 155 w 180"/>
                      <a:gd name="T13" fmla="*/ 79 h 111"/>
                      <a:gd name="T14" fmla="*/ 141 w 180"/>
                      <a:gd name="T15" fmla="*/ 79 h 111"/>
                      <a:gd name="T16" fmla="*/ 141 w 180"/>
                      <a:gd name="T17" fmla="*/ 61 h 111"/>
                      <a:gd name="T18" fmla="*/ 90 w 180"/>
                      <a:gd name="T19" fmla="*/ 61 h 111"/>
                      <a:gd name="T20" fmla="*/ 141 w 180"/>
                      <a:gd name="T21" fmla="*/ 61 h 111"/>
                      <a:gd name="T22" fmla="*/ 141 w 180"/>
                      <a:gd name="T23" fmla="*/ 79 h 111"/>
                      <a:gd name="T24" fmla="*/ 126 w 180"/>
                      <a:gd name="T25" fmla="*/ 79 h 111"/>
                      <a:gd name="T26" fmla="*/ 126 w 180"/>
                      <a:gd name="T27" fmla="*/ 100 h 111"/>
                      <a:gd name="T28" fmla="*/ 126 w 180"/>
                      <a:gd name="T29" fmla="*/ 100 h 111"/>
                      <a:gd name="T30" fmla="*/ 141 w 180"/>
                      <a:gd name="T31" fmla="*/ 100 h 111"/>
                      <a:gd name="T32" fmla="*/ 141 w 180"/>
                      <a:gd name="T33" fmla="*/ 111 h 111"/>
                      <a:gd name="T34" fmla="*/ 90 w 180"/>
                      <a:gd name="T35" fmla="*/ 111 h 111"/>
                      <a:gd name="T36" fmla="*/ 90 w 180"/>
                      <a:gd name="T37" fmla="*/ 100 h 111"/>
                      <a:gd name="T38" fmla="*/ 105 w 180"/>
                      <a:gd name="T39" fmla="*/ 100 h 111"/>
                      <a:gd name="T40" fmla="*/ 105 w 180"/>
                      <a:gd name="T41" fmla="*/ 79 h 111"/>
                      <a:gd name="T42" fmla="*/ 90 w 180"/>
                      <a:gd name="T43" fmla="*/ 79 h 111"/>
                      <a:gd name="T44" fmla="*/ 90 w 180"/>
                      <a:gd name="T45" fmla="*/ 61 h 111"/>
                      <a:gd name="T46" fmla="*/ 65 w 180"/>
                      <a:gd name="T47" fmla="*/ 0 h 111"/>
                      <a:gd name="T48" fmla="*/ 65 w 180"/>
                      <a:gd name="T49" fmla="*/ 61 h 111"/>
                      <a:gd name="T50" fmla="*/ 90 w 180"/>
                      <a:gd name="T51" fmla="*/ 61 h 111"/>
                      <a:gd name="T52" fmla="*/ 90 w 180"/>
                      <a:gd name="T53" fmla="*/ 79 h 111"/>
                      <a:gd name="T54" fmla="*/ 76 w 180"/>
                      <a:gd name="T55" fmla="*/ 79 h 111"/>
                      <a:gd name="T56" fmla="*/ 76 w 180"/>
                      <a:gd name="T57" fmla="*/ 100 h 111"/>
                      <a:gd name="T58" fmla="*/ 76 w 180"/>
                      <a:gd name="T59" fmla="*/ 100 h 111"/>
                      <a:gd name="T60" fmla="*/ 90 w 180"/>
                      <a:gd name="T61" fmla="*/ 100 h 111"/>
                      <a:gd name="T62" fmla="*/ 90 w 180"/>
                      <a:gd name="T63" fmla="*/ 111 h 111"/>
                      <a:gd name="T64" fmla="*/ 40 w 180"/>
                      <a:gd name="T65" fmla="*/ 111 h 111"/>
                      <a:gd name="T66" fmla="*/ 40 w 180"/>
                      <a:gd name="T67" fmla="*/ 100 h 111"/>
                      <a:gd name="T68" fmla="*/ 54 w 180"/>
                      <a:gd name="T69" fmla="*/ 100 h 111"/>
                      <a:gd name="T70" fmla="*/ 54 w 180"/>
                      <a:gd name="T71" fmla="*/ 79 h 111"/>
                      <a:gd name="T72" fmla="*/ 40 w 180"/>
                      <a:gd name="T73" fmla="*/ 79 h 111"/>
                      <a:gd name="T74" fmla="*/ 40 w 180"/>
                      <a:gd name="T75" fmla="*/ 0 h 111"/>
                      <a:gd name="T76" fmla="*/ 65 w 180"/>
                      <a:gd name="T77" fmla="*/ 0 h 111"/>
                      <a:gd name="T78" fmla="*/ 40 w 180"/>
                      <a:gd name="T79" fmla="*/ 111 h 111"/>
                      <a:gd name="T80" fmla="*/ 0 w 180"/>
                      <a:gd name="T81" fmla="*/ 111 h 111"/>
                      <a:gd name="T82" fmla="*/ 0 w 180"/>
                      <a:gd name="T83" fmla="*/ 61 h 111"/>
                      <a:gd name="T84" fmla="*/ 22 w 180"/>
                      <a:gd name="T85" fmla="*/ 61 h 111"/>
                      <a:gd name="T86" fmla="*/ 22 w 180"/>
                      <a:gd name="T87" fmla="*/ 0 h 111"/>
                      <a:gd name="T88" fmla="*/ 40 w 180"/>
                      <a:gd name="T89" fmla="*/ 0 h 111"/>
                      <a:gd name="T90" fmla="*/ 40 w 180"/>
                      <a:gd name="T91" fmla="*/ 79 h 111"/>
                      <a:gd name="T92" fmla="*/ 25 w 180"/>
                      <a:gd name="T93" fmla="*/ 79 h 111"/>
                      <a:gd name="T94" fmla="*/ 25 w 180"/>
                      <a:gd name="T95" fmla="*/ 100 h 111"/>
                      <a:gd name="T96" fmla="*/ 25 w 180"/>
                      <a:gd name="T97" fmla="*/ 100 h 111"/>
                      <a:gd name="T98" fmla="*/ 40 w 180"/>
                      <a:gd name="T99" fmla="*/ 100 h 111"/>
                      <a:gd name="T100" fmla="*/ 40 w 180"/>
                      <a:gd name="T101" fmla="*/ 111 h 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 h="110">
                        <a:moveTo>
                          <a:pt x="141" y="61"/>
                        </a:moveTo>
                        <a:lnTo>
                          <a:pt x="180" y="61"/>
                        </a:lnTo>
                        <a:lnTo>
                          <a:pt x="180" y="111"/>
                        </a:lnTo>
                        <a:lnTo>
                          <a:pt x="141" y="111"/>
                        </a:lnTo>
                        <a:lnTo>
                          <a:pt x="141" y="100"/>
                        </a:lnTo>
                        <a:lnTo>
                          <a:pt x="155" y="100"/>
                        </a:lnTo>
                        <a:lnTo>
                          <a:pt x="155" y="79"/>
                        </a:lnTo>
                        <a:lnTo>
                          <a:pt x="141" y="79"/>
                        </a:lnTo>
                        <a:lnTo>
                          <a:pt x="141" y="61"/>
                        </a:lnTo>
                        <a:close/>
                        <a:moveTo>
                          <a:pt x="90" y="61"/>
                        </a:moveTo>
                        <a:lnTo>
                          <a:pt x="141" y="61"/>
                        </a:lnTo>
                        <a:lnTo>
                          <a:pt x="141" y="79"/>
                        </a:lnTo>
                        <a:lnTo>
                          <a:pt x="126" y="79"/>
                        </a:lnTo>
                        <a:lnTo>
                          <a:pt x="126" y="100"/>
                        </a:lnTo>
                        <a:lnTo>
                          <a:pt x="126" y="100"/>
                        </a:lnTo>
                        <a:lnTo>
                          <a:pt x="141" y="100"/>
                        </a:lnTo>
                        <a:lnTo>
                          <a:pt x="141" y="111"/>
                        </a:lnTo>
                        <a:lnTo>
                          <a:pt x="90" y="111"/>
                        </a:lnTo>
                        <a:lnTo>
                          <a:pt x="90" y="100"/>
                        </a:lnTo>
                        <a:lnTo>
                          <a:pt x="105" y="100"/>
                        </a:lnTo>
                        <a:lnTo>
                          <a:pt x="105" y="79"/>
                        </a:lnTo>
                        <a:lnTo>
                          <a:pt x="90" y="79"/>
                        </a:lnTo>
                        <a:lnTo>
                          <a:pt x="90" y="61"/>
                        </a:lnTo>
                        <a:close/>
                        <a:moveTo>
                          <a:pt x="65" y="0"/>
                        </a:moveTo>
                        <a:lnTo>
                          <a:pt x="65" y="61"/>
                        </a:lnTo>
                        <a:lnTo>
                          <a:pt x="90" y="61"/>
                        </a:lnTo>
                        <a:lnTo>
                          <a:pt x="90" y="79"/>
                        </a:lnTo>
                        <a:lnTo>
                          <a:pt x="76" y="79"/>
                        </a:lnTo>
                        <a:lnTo>
                          <a:pt x="76" y="100"/>
                        </a:lnTo>
                        <a:lnTo>
                          <a:pt x="76" y="100"/>
                        </a:lnTo>
                        <a:lnTo>
                          <a:pt x="90" y="100"/>
                        </a:lnTo>
                        <a:lnTo>
                          <a:pt x="90" y="111"/>
                        </a:lnTo>
                        <a:lnTo>
                          <a:pt x="40" y="111"/>
                        </a:lnTo>
                        <a:lnTo>
                          <a:pt x="40" y="100"/>
                        </a:lnTo>
                        <a:lnTo>
                          <a:pt x="54" y="100"/>
                        </a:lnTo>
                        <a:lnTo>
                          <a:pt x="54" y="79"/>
                        </a:lnTo>
                        <a:lnTo>
                          <a:pt x="40" y="79"/>
                        </a:lnTo>
                        <a:lnTo>
                          <a:pt x="40" y="0"/>
                        </a:lnTo>
                        <a:lnTo>
                          <a:pt x="65" y="0"/>
                        </a:lnTo>
                        <a:close/>
                        <a:moveTo>
                          <a:pt x="40" y="111"/>
                        </a:moveTo>
                        <a:lnTo>
                          <a:pt x="0" y="111"/>
                        </a:lnTo>
                        <a:lnTo>
                          <a:pt x="0" y="61"/>
                        </a:lnTo>
                        <a:lnTo>
                          <a:pt x="22" y="61"/>
                        </a:lnTo>
                        <a:lnTo>
                          <a:pt x="22" y="0"/>
                        </a:lnTo>
                        <a:lnTo>
                          <a:pt x="40" y="0"/>
                        </a:lnTo>
                        <a:lnTo>
                          <a:pt x="40" y="79"/>
                        </a:lnTo>
                        <a:lnTo>
                          <a:pt x="25" y="79"/>
                        </a:lnTo>
                        <a:lnTo>
                          <a:pt x="25" y="100"/>
                        </a:lnTo>
                        <a:lnTo>
                          <a:pt x="25" y="100"/>
                        </a:lnTo>
                        <a:lnTo>
                          <a:pt x="40" y="100"/>
                        </a:lnTo>
                        <a:lnTo>
                          <a:pt x="40" y="111"/>
                        </a:lnTo>
                        <a:close/>
                      </a:path>
                    </a:pathLst>
                  </a:custGeom>
                  <a:grpFill/>
                  <a:ln>
                    <a:noFill/>
                  </a:ln>
                </p:spPr>
                <p:txBody>
                  <a:bodyPr anchor="ctr"/>
                  <a:lstStyle/>
                  <a:p>
                    <a:pPr algn="ctr"/>
                    <a:endParaRPr>
                      <a:ea typeface="微软雅黑" panose="020b0503020204020204" pitchFamily="34" charset="-122"/>
                    </a:endParaRPr>
                  </a:p>
                </p:txBody>
              </p:sp>
              <p:sp>
                <p:nvSpPr>
                  <p:cNvPr id="142" name="Freeform: Shape 191"/>
                  <p:cNvSpPr/>
                  <p:nvPr/>
                </p:nvSpPr>
                <p:spPr bwMode="auto">
                  <a:xfrm>
                    <a:off x="5342467" y="940414"/>
                    <a:ext cx="296550" cy="93131"/>
                  </a:xfrm>
                  <a:custGeom>
                    <a:gdLst>
                      <a:gd name="T0" fmla="*/ 7 w 242"/>
                      <a:gd name="T1" fmla="*/ 76 h 76"/>
                      <a:gd name="T2" fmla="*/ 0 w 242"/>
                      <a:gd name="T3" fmla="*/ 0 h 76"/>
                      <a:gd name="T4" fmla="*/ 242 w 242"/>
                      <a:gd name="T5" fmla="*/ 0 h 76"/>
                      <a:gd name="T6" fmla="*/ 213 w 242"/>
                      <a:gd name="T7" fmla="*/ 76 h 76"/>
                      <a:gd name="T8" fmla="*/ 7 w 242"/>
                      <a:gd name="T9" fmla="*/ 76 h 76"/>
                    </a:gdLst>
                    <a:cxnLst>
                      <a:cxn ang="0">
                        <a:pos x="T0" y="T1"/>
                      </a:cxn>
                      <a:cxn ang="0">
                        <a:pos x="T2" y="T3"/>
                      </a:cxn>
                      <a:cxn ang="0">
                        <a:pos x="T4" y="T5"/>
                      </a:cxn>
                      <a:cxn ang="0">
                        <a:pos x="T6" y="T7"/>
                      </a:cxn>
                      <a:cxn ang="0">
                        <a:pos x="T8" y="T9"/>
                      </a:cxn>
                    </a:cxnLst>
                    <a:rect l="0" t="0" r="r" b="b"/>
                    <a:pathLst>
                      <a:path w="241" h="76">
                        <a:moveTo>
                          <a:pt x="7" y="76"/>
                        </a:moveTo>
                        <a:lnTo>
                          <a:pt x="0" y="0"/>
                        </a:lnTo>
                        <a:lnTo>
                          <a:pt x="242" y="0"/>
                        </a:lnTo>
                        <a:lnTo>
                          <a:pt x="213" y="76"/>
                        </a:lnTo>
                        <a:lnTo>
                          <a:pt x="7" y="76"/>
                        </a:lnTo>
                        <a:close/>
                      </a:path>
                    </a:pathLst>
                  </a:custGeom>
                  <a:grpFill/>
                  <a:ln>
                    <a:noFill/>
                  </a:ln>
                </p:spPr>
                <p:txBody>
                  <a:bodyPr anchor="ctr"/>
                  <a:lstStyle/>
                  <a:p>
                    <a:pPr algn="ctr"/>
                    <a:endParaRPr>
                      <a:ea typeface="微软雅黑" panose="020b0503020204020204" pitchFamily="34" charset="-122"/>
                    </a:endParaRPr>
                  </a:p>
                </p:txBody>
              </p:sp>
              <p:sp>
                <p:nvSpPr>
                  <p:cNvPr id="143" name="Freeform: Shape 192"/>
                  <p:cNvSpPr/>
                  <p:nvPr/>
                </p:nvSpPr>
                <p:spPr bwMode="auto">
                  <a:xfrm>
                    <a:off x="3664877" y="4235549"/>
                    <a:ext cx="198517" cy="198517"/>
                  </a:xfrm>
                  <a:custGeom>
                    <a:gdLst>
                      <a:gd name="T0" fmla="*/ 22 w 45"/>
                      <a:gd name="T1" fmla="*/ 42 h 45"/>
                      <a:gd name="T2" fmla="*/ 26 w 45"/>
                      <a:gd name="T3" fmla="*/ 42 h 45"/>
                      <a:gd name="T4" fmla="*/ 27 w 45"/>
                      <a:gd name="T5" fmla="*/ 45 h 45"/>
                      <a:gd name="T6" fmla="*/ 35 w 45"/>
                      <a:gd name="T7" fmla="*/ 41 h 45"/>
                      <a:gd name="T8" fmla="*/ 34 w 45"/>
                      <a:gd name="T9" fmla="*/ 38 h 45"/>
                      <a:gd name="T10" fmla="*/ 38 w 45"/>
                      <a:gd name="T11" fmla="*/ 33 h 45"/>
                      <a:gd name="T12" fmla="*/ 42 w 45"/>
                      <a:gd name="T13" fmla="*/ 35 h 45"/>
                      <a:gd name="T14" fmla="*/ 45 w 45"/>
                      <a:gd name="T15" fmla="*/ 27 h 45"/>
                      <a:gd name="T16" fmla="*/ 42 w 45"/>
                      <a:gd name="T17" fmla="*/ 26 h 45"/>
                      <a:gd name="T18" fmla="*/ 41 w 45"/>
                      <a:gd name="T19" fmla="*/ 19 h 45"/>
                      <a:gd name="T20" fmla="*/ 45 w 45"/>
                      <a:gd name="T21" fmla="*/ 17 h 45"/>
                      <a:gd name="T22" fmla="*/ 41 w 45"/>
                      <a:gd name="T23" fmla="*/ 10 h 45"/>
                      <a:gd name="T24" fmla="*/ 38 w 45"/>
                      <a:gd name="T25" fmla="*/ 11 h 45"/>
                      <a:gd name="T26" fmla="*/ 33 w 45"/>
                      <a:gd name="T27" fmla="*/ 6 h 45"/>
                      <a:gd name="T28" fmla="*/ 35 w 45"/>
                      <a:gd name="T29" fmla="*/ 3 h 45"/>
                      <a:gd name="T30" fmla="*/ 27 w 45"/>
                      <a:gd name="T31" fmla="*/ 0 h 45"/>
                      <a:gd name="T32" fmla="*/ 26 w 45"/>
                      <a:gd name="T33" fmla="*/ 3 h 45"/>
                      <a:gd name="T34" fmla="*/ 22 w 45"/>
                      <a:gd name="T35" fmla="*/ 3 h 45"/>
                      <a:gd name="T36" fmla="*/ 22 w 45"/>
                      <a:gd name="T37" fmla="*/ 9 h 45"/>
                      <a:gd name="T38" fmla="*/ 34 w 45"/>
                      <a:gd name="T39" fmla="*/ 17 h 45"/>
                      <a:gd name="T40" fmla="*/ 27 w 45"/>
                      <a:gd name="T41" fmla="*/ 34 h 45"/>
                      <a:gd name="T42" fmla="*/ 22 w 45"/>
                      <a:gd name="T43" fmla="*/ 35 h 45"/>
                      <a:gd name="T44" fmla="*/ 22 w 45"/>
                      <a:gd name="T45" fmla="*/ 35 h 45"/>
                      <a:gd name="T46" fmla="*/ 22 w 45"/>
                      <a:gd name="T47" fmla="*/ 42 h 45"/>
                      <a:gd name="T48" fmla="*/ 3 w 45"/>
                      <a:gd name="T49" fmla="*/ 26 h 45"/>
                      <a:gd name="T50" fmla="*/ 0 w 45"/>
                      <a:gd name="T51" fmla="*/ 27 h 45"/>
                      <a:gd name="T52" fmla="*/ 3 w 45"/>
                      <a:gd name="T53" fmla="*/ 35 h 45"/>
                      <a:gd name="T54" fmla="*/ 6 w 45"/>
                      <a:gd name="T55" fmla="*/ 34 h 45"/>
                      <a:gd name="T56" fmla="*/ 11 w 45"/>
                      <a:gd name="T57" fmla="*/ 38 h 45"/>
                      <a:gd name="T58" fmla="*/ 10 w 45"/>
                      <a:gd name="T59" fmla="*/ 42 h 45"/>
                      <a:gd name="T60" fmla="*/ 18 w 45"/>
                      <a:gd name="T61" fmla="*/ 45 h 45"/>
                      <a:gd name="T62" fmla="*/ 19 w 45"/>
                      <a:gd name="T63" fmla="*/ 42 h 45"/>
                      <a:gd name="T64" fmla="*/ 22 w 45"/>
                      <a:gd name="T65" fmla="*/ 42 h 45"/>
                      <a:gd name="T66" fmla="*/ 22 w 45"/>
                      <a:gd name="T67" fmla="*/ 35 h 45"/>
                      <a:gd name="T68" fmla="*/ 10 w 45"/>
                      <a:gd name="T69" fmla="*/ 28 h 45"/>
                      <a:gd name="T70" fmla="*/ 17 w 45"/>
                      <a:gd name="T71" fmla="*/ 10 h 45"/>
                      <a:gd name="T72" fmla="*/ 17 w 45"/>
                      <a:gd name="T73" fmla="*/ 10 h 45"/>
                      <a:gd name="T74" fmla="*/ 22 w 45"/>
                      <a:gd name="T75" fmla="*/ 9 h 45"/>
                      <a:gd name="T76" fmla="*/ 22 w 45"/>
                      <a:gd name="T77" fmla="*/ 9 h 45"/>
                      <a:gd name="T78" fmla="*/ 22 w 45"/>
                      <a:gd name="T79" fmla="*/ 3 h 45"/>
                      <a:gd name="T80" fmla="*/ 19 w 45"/>
                      <a:gd name="T81" fmla="*/ 3 h 45"/>
                      <a:gd name="T82" fmla="*/ 17 w 45"/>
                      <a:gd name="T83" fmla="*/ 0 h 45"/>
                      <a:gd name="T84" fmla="*/ 10 w 45"/>
                      <a:gd name="T85" fmla="*/ 3 h 45"/>
                      <a:gd name="T86" fmla="*/ 11 w 45"/>
                      <a:gd name="T87" fmla="*/ 7 h 45"/>
                      <a:gd name="T88" fmla="*/ 6 w 45"/>
                      <a:gd name="T89" fmla="*/ 11 h 45"/>
                      <a:gd name="T90" fmla="*/ 3 w 45"/>
                      <a:gd name="T91" fmla="*/ 10 h 45"/>
                      <a:gd name="T92" fmla="*/ 0 w 45"/>
                      <a:gd name="T93" fmla="*/ 18 h 45"/>
                      <a:gd name="T94" fmla="*/ 3 w 45"/>
                      <a:gd name="T95" fmla="*/ 19 h 45"/>
                      <a:gd name="T96" fmla="*/ 3 w 45"/>
                      <a:gd name="T97" fmla="*/ 26 h 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 h="45">
                        <a:moveTo>
                          <a:pt x="22" y="42"/>
                        </a:moveTo>
                        <a:cubicBezTo>
                          <a:pt x="24" y="42"/>
                          <a:pt x="25" y="42"/>
                          <a:pt x="26" y="42"/>
                        </a:cubicBezTo>
                        <a:cubicBezTo>
                          <a:pt x="27" y="45"/>
                          <a:pt x="27" y="45"/>
                          <a:pt x="27" y="45"/>
                        </a:cubicBezTo>
                        <a:cubicBezTo>
                          <a:pt x="35" y="41"/>
                          <a:pt x="35" y="41"/>
                          <a:pt x="35" y="41"/>
                        </a:cubicBezTo>
                        <a:cubicBezTo>
                          <a:pt x="34" y="38"/>
                          <a:pt x="34" y="38"/>
                          <a:pt x="34" y="38"/>
                        </a:cubicBezTo>
                        <a:cubicBezTo>
                          <a:pt x="36" y="37"/>
                          <a:pt x="37" y="35"/>
                          <a:pt x="38" y="33"/>
                        </a:cubicBezTo>
                        <a:cubicBezTo>
                          <a:pt x="42" y="35"/>
                          <a:pt x="42" y="35"/>
                          <a:pt x="42" y="35"/>
                        </a:cubicBezTo>
                        <a:cubicBezTo>
                          <a:pt x="45" y="27"/>
                          <a:pt x="45" y="27"/>
                          <a:pt x="45" y="27"/>
                        </a:cubicBezTo>
                        <a:cubicBezTo>
                          <a:pt x="42" y="26"/>
                          <a:pt x="42" y="26"/>
                          <a:pt x="42" y="26"/>
                        </a:cubicBezTo>
                        <a:cubicBezTo>
                          <a:pt x="42" y="23"/>
                          <a:pt x="42" y="21"/>
                          <a:pt x="41" y="19"/>
                        </a:cubicBezTo>
                        <a:cubicBezTo>
                          <a:pt x="45" y="17"/>
                          <a:pt x="45" y="17"/>
                          <a:pt x="45" y="17"/>
                        </a:cubicBezTo>
                        <a:cubicBezTo>
                          <a:pt x="41" y="10"/>
                          <a:pt x="41" y="10"/>
                          <a:pt x="41" y="10"/>
                        </a:cubicBezTo>
                        <a:cubicBezTo>
                          <a:pt x="38" y="11"/>
                          <a:pt x="38" y="11"/>
                          <a:pt x="38" y="11"/>
                        </a:cubicBezTo>
                        <a:cubicBezTo>
                          <a:pt x="37" y="9"/>
                          <a:pt x="35" y="8"/>
                          <a:pt x="33" y="6"/>
                        </a:cubicBezTo>
                        <a:cubicBezTo>
                          <a:pt x="35" y="3"/>
                          <a:pt x="35" y="3"/>
                          <a:pt x="35" y="3"/>
                        </a:cubicBezTo>
                        <a:cubicBezTo>
                          <a:pt x="27" y="0"/>
                          <a:pt x="27" y="0"/>
                          <a:pt x="27" y="0"/>
                        </a:cubicBezTo>
                        <a:cubicBezTo>
                          <a:pt x="26" y="3"/>
                          <a:pt x="26" y="3"/>
                          <a:pt x="26" y="3"/>
                        </a:cubicBezTo>
                        <a:cubicBezTo>
                          <a:pt x="24" y="3"/>
                          <a:pt x="23" y="3"/>
                          <a:pt x="22" y="3"/>
                        </a:cubicBezTo>
                        <a:cubicBezTo>
                          <a:pt x="22" y="9"/>
                          <a:pt x="22" y="9"/>
                          <a:pt x="22" y="9"/>
                        </a:cubicBezTo>
                        <a:cubicBezTo>
                          <a:pt x="28" y="9"/>
                          <a:pt x="32" y="12"/>
                          <a:pt x="34" y="17"/>
                        </a:cubicBezTo>
                        <a:cubicBezTo>
                          <a:pt x="37" y="24"/>
                          <a:pt x="34" y="32"/>
                          <a:pt x="27" y="34"/>
                        </a:cubicBezTo>
                        <a:cubicBezTo>
                          <a:pt x="26" y="35"/>
                          <a:pt x="24" y="35"/>
                          <a:pt x="22" y="35"/>
                        </a:cubicBezTo>
                        <a:cubicBezTo>
                          <a:pt x="22" y="35"/>
                          <a:pt x="22" y="35"/>
                          <a:pt x="22" y="35"/>
                        </a:cubicBezTo>
                        <a:lnTo>
                          <a:pt x="22" y="42"/>
                        </a:lnTo>
                        <a:close/>
                        <a:moveTo>
                          <a:pt x="3" y="26"/>
                        </a:moveTo>
                        <a:cubicBezTo>
                          <a:pt x="0" y="27"/>
                          <a:pt x="0" y="27"/>
                          <a:pt x="0" y="27"/>
                        </a:cubicBezTo>
                        <a:cubicBezTo>
                          <a:pt x="3" y="35"/>
                          <a:pt x="3" y="35"/>
                          <a:pt x="3" y="35"/>
                        </a:cubicBezTo>
                        <a:cubicBezTo>
                          <a:pt x="6" y="34"/>
                          <a:pt x="6" y="34"/>
                          <a:pt x="6" y="34"/>
                        </a:cubicBezTo>
                        <a:cubicBezTo>
                          <a:pt x="8" y="36"/>
                          <a:pt x="9" y="37"/>
                          <a:pt x="11" y="38"/>
                        </a:cubicBezTo>
                        <a:cubicBezTo>
                          <a:pt x="10" y="42"/>
                          <a:pt x="10" y="42"/>
                          <a:pt x="10" y="42"/>
                        </a:cubicBezTo>
                        <a:cubicBezTo>
                          <a:pt x="18" y="45"/>
                          <a:pt x="18" y="45"/>
                          <a:pt x="18" y="45"/>
                        </a:cubicBezTo>
                        <a:cubicBezTo>
                          <a:pt x="19" y="42"/>
                          <a:pt x="19" y="42"/>
                          <a:pt x="19" y="42"/>
                        </a:cubicBezTo>
                        <a:cubicBezTo>
                          <a:pt x="20" y="42"/>
                          <a:pt x="21" y="42"/>
                          <a:pt x="22" y="42"/>
                        </a:cubicBezTo>
                        <a:cubicBezTo>
                          <a:pt x="22" y="35"/>
                          <a:pt x="22" y="35"/>
                          <a:pt x="22" y="35"/>
                        </a:cubicBezTo>
                        <a:cubicBezTo>
                          <a:pt x="17" y="35"/>
                          <a:pt x="12" y="32"/>
                          <a:pt x="10" y="28"/>
                        </a:cubicBezTo>
                        <a:cubicBezTo>
                          <a:pt x="7" y="21"/>
                          <a:pt x="11" y="13"/>
                          <a:pt x="17" y="10"/>
                        </a:cubicBezTo>
                        <a:cubicBezTo>
                          <a:pt x="17" y="10"/>
                          <a:pt x="17" y="10"/>
                          <a:pt x="17" y="10"/>
                        </a:cubicBezTo>
                        <a:cubicBezTo>
                          <a:pt x="19" y="10"/>
                          <a:pt x="21" y="9"/>
                          <a:pt x="22" y="9"/>
                        </a:cubicBezTo>
                        <a:cubicBezTo>
                          <a:pt x="22" y="9"/>
                          <a:pt x="22" y="9"/>
                          <a:pt x="22" y="9"/>
                        </a:cubicBezTo>
                        <a:cubicBezTo>
                          <a:pt x="22" y="3"/>
                          <a:pt x="22" y="3"/>
                          <a:pt x="22" y="3"/>
                        </a:cubicBezTo>
                        <a:cubicBezTo>
                          <a:pt x="21" y="3"/>
                          <a:pt x="20" y="3"/>
                          <a:pt x="19" y="3"/>
                        </a:cubicBezTo>
                        <a:cubicBezTo>
                          <a:pt x="17" y="0"/>
                          <a:pt x="17" y="0"/>
                          <a:pt x="17" y="0"/>
                        </a:cubicBezTo>
                        <a:cubicBezTo>
                          <a:pt x="10" y="3"/>
                          <a:pt x="10" y="3"/>
                          <a:pt x="10" y="3"/>
                        </a:cubicBezTo>
                        <a:cubicBezTo>
                          <a:pt x="11" y="7"/>
                          <a:pt x="11" y="7"/>
                          <a:pt x="11" y="7"/>
                        </a:cubicBezTo>
                        <a:cubicBezTo>
                          <a:pt x="9" y="8"/>
                          <a:pt x="8" y="9"/>
                          <a:pt x="6" y="11"/>
                        </a:cubicBezTo>
                        <a:cubicBezTo>
                          <a:pt x="3" y="10"/>
                          <a:pt x="3" y="10"/>
                          <a:pt x="3" y="10"/>
                        </a:cubicBezTo>
                        <a:cubicBezTo>
                          <a:pt x="0" y="18"/>
                          <a:pt x="0" y="18"/>
                          <a:pt x="0" y="18"/>
                        </a:cubicBezTo>
                        <a:cubicBezTo>
                          <a:pt x="3" y="19"/>
                          <a:pt x="3" y="19"/>
                          <a:pt x="3" y="19"/>
                        </a:cubicBezTo>
                        <a:cubicBezTo>
                          <a:pt x="3" y="21"/>
                          <a:pt x="3" y="24"/>
                          <a:pt x="3" y="26"/>
                        </a:cubicBezTo>
                        <a:close/>
                      </a:path>
                    </a:pathLst>
                  </a:custGeom>
                  <a:grpFill/>
                  <a:ln>
                    <a:noFill/>
                  </a:ln>
                </p:spPr>
                <p:txBody>
                  <a:bodyPr anchor="ctr"/>
                  <a:lstStyle/>
                  <a:p>
                    <a:pPr algn="ctr"/>
                    <a:endParaRPr>
                      <a:ea typeface="微软雅黑" panose="020b0503020204020204" pitchFamily="34" charset="-122"/>
                    </a:endParaRPr>
                  </a:p>
                </p:txBody>
              </p:sp>
              <p:sp>
                <p:nvSpPr>
                  <p:cNvPr id="144" name="Freeform: Shape 193"/>
                  <p:cNvSpPr/>
                  <p:nvPr/>
                </p:nvSpPr>
                <p:spPr bwMode="auto">
                  <a:xfrm>
                    <a:off x="6380391" y="3029743"/>
                    <a:ext cx="110287" cy="106611"/>
                  </a:xfrm>
                  <a:custGeom>
                    <a:gdLst>
                      <a:gd name="T0" fmla="*/ 4 w 25"/>
                      <a:gd name="T1" fmla="*/ 24 h 24"/>
                      <a:gd name="T2" fmla="*/ 8 w 25"/>
                      <a:gd name="T3" fmla="*/ 20 h 24"/>
                      <a:gd name="T4" fmla="*/ 8 w 25"/>
                      <a:gd name="T5" fmla="*/ 20 h 24"/>
                      <a:gd name="T6" fmla="*/ 8 w 25"/>
                      <a:gd name="T7" fmla="*/ 6 h 24"/>
                      <a:gd name="T8" fmla="*/ 23 w 25"/>
                      <a:gd name="T9" fmla="*/ 6 h 24"/>
                      <a:gd name="T10" fmla="*/ 23 w 25"/>
                      <a:gd name="T11" fmla="*/ 16 h 24"/>
                      <a:gd name="T12" fmla="*/ 21 w 25"/>
                      <a:gd name="T13" fmla="*/ 15 h 24"/>
                      <a:gd name="T14" fmla="*/ 17 w 25"/>
                      <a:gd name="T15" fmla="*/ 20 h 24"/>
                      <a:gd name="T16" fmla="*/ 21 w 25"/>
                      <a:gd name="T17" fmla="*/ 24 h 24"/>
                      <a:gd name="T18" fmla="*/ 25 w 25"/>
                      <a:gd name="T19" fmla="*/ 20 h 24"/>
                      <a:gd name="T20" fmla="*/ 25 w 25"/>
                      <a:gd name="T21" fmla="*/ 20 h 24"/>
                      <a:gd name="T22" fmla="*/ 25 w 25"/>
                      <a:gd name="T23" fmla="*/ 20 h 24"/>
                      <a:gd name="T24" fmla="*/ 25 w 25"/>
                      <a:gd name="T25" fmla="*/ 6 h 24"/>
                      <a:gd name="T26" fmla="*/ 25 w 25"/>
                      <a:gd name="T27" fmla="*/ 0 h 24"/>
                      <a:gd name="T28" fmla="*/ 23 w 25"/>
                      <a:gd name="T29" fmla="*/ 0 h 24"/>
                      <a:gd name="T30" fmla="*/ 8 w 25"/>
                      <a:gd name="T31" fmla="*/ 0 h 24"/>
                      <a:gd name="T32" fmla="*/ 6 w 25"/>
                      <a:gd name="T33" fmla="*/ 0 h 24"/>
                      <a:gd name="T34" fmla="*/ 6 w 25"/>
                      <a:gd name="T35" fmla="*/ 6 h 24"/>
                      <a:gd name="T36" fmla="*/ 6 w 25"/>
                      <a:gd name="T37" fmla="*/ 16 h 24"/>
                      <a:gd name="T38" fmla="*/ 4 w 25"/>
                      <a:gd name="T39" fmla="*/ 15 h 24"/>
                      <a:gd name="T40" fmla="*/ 0 w 25"/>
                      <a:gd name="T41" fmla="*/ 20 h 24"/>
                      <a:gd name="T42" fmla="*/ 4 w 25"/>
                      <a:gd name="T43" fmla="*/ 24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4">
                        <a:moveTo>
                          <a:pt x="4" y="24"/>
                        </a:moveTo>
                        <a:cubicBezTo>
                          <a:pt x="7" y="24"/>
                          <a:pt x="8" y="22"/>
                          <a:pt x="8" y="20"/>
                        </a:cubicBezTo>
                        <a:cubicBezTo>
                          <a:pt x="8" y="20"/>
                          <a:pt x="8" y="20"/>
                          <a:pt x="8" y="20"/>
                        </a:cubicBezTo>
                        <a:cubicBezTo>
                          <a:pt x="8" y="6"/>
                          <a:pt x="8" y="6"/>
                          <a:pt x="8" y="6"/>
                        </a:cubicBezTo>
                        <a:cubicBezTo>
                          <a:pt x="23" y="6"/>
                          <a:pt x="23" y="6"/>
                          <a:pt x="23" y="6"/>
                        </a:cubicBezTo>
                        <a:cubicBezTo>
                          <a:pt x="23" y="16"/>
                          <a:pt x="23" y="16"/>
                          <a:pt x="23" y="16"/>
                        </a:cubicBezTo>
                        <a:cubicBezTo>
                          <a:pt x="22" y="15"/>
                          <a:pt x="21" y="15"/>
                          <a:pt x="21" y="15"/>
                        </a:cubicBezTo>
                        <a:cubicBezTo>
                          <a:pt x="18" y="15"/>
                          <a:pt x="17" y="17"/>
                          <a:pt x="17" y="20"/>
                        </a:cubicBezTo>
                        <a:cubicBezTo>
                          <a:pt x="17" y="22"/>
                          <a:pt x="18" y="24"/>
                          <a:pt x="21" y="24"/>
                        </a:cubicBezTo>
                        <a:cubicBezTo>
                          <a:pt x="23" y="24"/>
                          <a:pt x="25" y="22"/>
                          <a:pt x="25" y="20"/>
                        </a:cubicBezTo>
                        <a:cubicBezTo>
                          <a:pt x="25" y="20"/>
                          <a:pt x="25" y="20"/>
                          <a:pt x="25" y="20"/>
                        </a:cubicBezTo>
                        <a:cubicBezTo>
                          <a:pt x="25" y="20"/>
                          <a:pt x="25" y="20"/>
                          <a:pt x="25" y="20"/>
                        </a:cubicBezTo>
                        <a:cubicBezTo>
                          <a:pt x="25" y="6"/>
                          <a:pt x="25" y="6"/>
                          <a:pt x="25" y="6"/>
                        </a:cubicBezTo>
                        <a:cubicBezTo>
                          <a:pt x="25" y="0"/>
                          <a:pt x="25" y="0"/>
                          <a:pt x="25" y="0"/>
                        </a:cubicBezTo>
                        <a:cubicBezTo>
                          <a:pt x="23" y="0"/>
                          <a:pt x="23" y="0"/>
                          <a:pt x="23" y="0"/>
                        </a:cubicBezTo>
                        <a:cubicBezTo>
                          <a:pt x="8" y="0"/>
                          <a:pt x="8" y="0"/>
                          <a:pt x="8" y="0"/>
                        </a:cubicBezTo>
                        <a:cubicBezTo>
                          <a:pt x="6" y="0"/>
                          <a:pt x="6" y="0"/>
                          <a:pt x="6" y="0"/>
                        </a:cubicBezTo>
                        <a:cubicBezTo>
                          <a:pt x="6" y="6"/>
                          <a:pt x="6" y="6"/>
                          <a:pt x="6" y="6"/>
                        </a:cubicBezTo>
                        <a:cubicBezTo>
                          <a:pt x="6" y="16"/>
                          <a:pt x="6" y="16"/>
                          <a:pt x="6" y="16"/>
                        </a:cubicBezTo>
                        <a:cubicBezTo>
                          <a:pt x="5" y="15"/>
                          <a:pt x="5" y="15"/>
                          <a:pt x="4" y="15"/>
                        </a:cubicBezTo>
                        <a:cubicBezTo>
                          <a:pt x="2" y="15"/>
                          <a:pt x="0" y="17"/>
                          <a:pt x="0" y="20"/>
                        </a:cubicBezTo>
                        <a:cubicBezTo>
                          <a:pt x="0" y="22"/>
                          <a:pt x="2" y="24"/>
                          <a:pt x="4" y="24"/>
                        </a:cubicBezTo>
                        <a:close/>
                      </a:path>
                    </a:pathLst>
                  </a:custGeom>
                  <a:grpFill/>
                  <a:ln>
                    <a:noFill/>
                  </a:ln>
                </p:spPr>
                <p:txBody>
                  <a:bodyPr anchor="ctr"/>
                  <a:lstStyle/>
                  <a:p>
                    <a:pPr algn="ctr"/>
                    <a:endParaRPr>
                      <a:ea typeface="微软雅黑" panose="020b0503020204020204" pitchFamily="34" charset="-122"/>
                    </a:endParaRPr>
                  </a:p>
                </p:txBody>
              </p:sp>
              <p:sp>
                <p:nvSpPr>
                  <p:cNvPr id="145" name="Freeform: Shape 194"/>
                  <p:cNvSpPr/>
                  <p:nvPr/>
                </p:nvSpPr>
                <p:spPr bwMode="auto">
                  <a:xfrm>
                    <a:off x="6124280" y="1466116"/>
                    <a:ext cx="115189" cy="106611"/>
                  </a:xfrm>
                  <a:custGeom>
                    <a:gdLst>
                      <a:gd name="T0" fmla="*/ 5 w 26"/>
                      <a:gd name="T1" fmla="*/ 24 h 24"/>
                      <a:gd name="T2" fmla="*/ 9 w 26"/>
                      <a:gd name="T3" fmla="*/ 20 h 24"/>
                      <a:gd name="T4" fmla="*/ 9 w 26"/>
                      <a:gd name="T5" fmla="*/ 20 h 24"/>
                      <a:gd name="T6" fmla="*/ 9 w 26"/>
                      <a:gd name="T7" fmla="*/ 6 h 24"/>
                      <a:gd name="T8" fmla="*/ 23 w 26"/>
                      <a:gd name="T9" fmla="*/ 6 h 24"/>
                      <a:gd name="T10" fmla="*/ 23 w 26"/>
                      <a:gd name="T11" fmla="*/ 16 h 24"/>
                      <a:gd name="T12" fmla="*/ 21 w 26"/>
                      <a:gd name="T13" fmla="*/ 15 h 24"/>
                      <a:gd name="T14" fmla="*/ 17 w 26"/>
                      <a:gd name="T15" fmla="*/ 20 h 24"/>
                      <a:gd name="T16" fmla="*/ 21 w 26"/>
                      <a:gd name="T17" fmla="*/ 24 h 24"/>
                      <a:gd name="T18" fmla="*/ 26 w 26"/>
                      <a:gd name="T19" fmla="*/ 20 h 24"/>
                      <a:gd name="T20" fmla="*/ 26 w 26"/>
                      <a:gd name="T21" fmla="*/ 20 h 24"/>
                      <a:gd name="T22" fmla="*/ 26 w 26"/>
                      <a:gd name="T23" fmla="*/ 20 h 24"/>
                      <a:gd name="T24" fmla="*/ 26 w 26"/>
                      <a:gd name="T25" fmla="*/ 6 h 24"/>
                      <a:gd name="T26" fmla="*/ 26 w 26"/>
                      <a:gd name="T27" fmla="*/ 0 h 24"/>
                      <a:gd name="T28" fmla="*/ 23 w 26"/>
                      <a:gd name="T29" fmla="*/ 0 h 24"/>
                      <a:gd name="T30" fmla="*/ 9 w 26"/>
                      <a:gd name="T31" fmla="*/ 0 h 24"/>
                      <a:gd name="T32" fmla="*/ 6 w 26"/>
                      <a:gd name="T33" fmla="*/ 0 h 24"/>
                      <a:gd name="T34" fmla="*/ 6 w 26"/>
                      <a:gd name="T35" fmla="*/ 6 h 24"/>
                      <a:gd name="T36" fmla="*/ 6 w 26"/>
                      <a:gd name="T37" fmla="*/ 16 h 24"/>
                      <a:gd name="T38" fmla="*/ 5 w 26"/>
                      <a:gd name="T39" fmla="*/ 15 h 24"/>
                      <a:gd name="T40" fmla="*/ 0 w 26"/>
                      <a:gd name="T41" fmla="*/ 20 h 24"/>
                      <a:gd name="T42" fmla="*/ 5 w 26"/>
                      <a:gd name="T43" fmla="*/ 24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4">
                        <a:moveTo>
                          <a:pt x="5" y="24"/>
                        </a:moveTo>
                        <a:cubicBezTo>
                          <a:pt x="7" y="24"/>
                          <a:pt x="9" y="22"/>
                          <a:pt x="9" y="20"/>
                        </a:cubicBezTo>
                        <a:cubicBezTo>
                          <a:pt x="9" y="20"/>
                          <a:pt x="9" y="20"/>
                          <a:pt x="9" y="20"/>
                        </a:cubicBezTo>
                        <a:cubicBezTo>
                          <a:pt x="9" y="6"/>
                          <a:pt x="9" y="6"/>
                          <a:pt x="9" y="6"/>
                        </a:cubicBezTo>
                        <a:cubicBezTo>
                          <a:pt x="23" y="6"/>
                          <a:pt x="23" y="6"/>
                          <a:pt x="23" y="6"/>
                        </a:cubicBezTo>
                        <a:cubicBezTo>
                          <a:pt x="23" y="16"/>
                          <a:pt x="23" y="16"/>
                          <a:pt x="23" y="16"/>
                        </a:cubicBezTo>
                        <a:cubicBezTo>
                          <a:pt x="23" y="16"/>
                          <a:pt x="22" y="15"/>
                          <a:pt x="21" y="15"/>
                        </a:cubicBezTo>
                        <a:cubicBezTo>
                          <a:pt x="19" y="15"/>
                          <a:pt x="17" y="17"/>
                          <a:pt x="17" y="20"/>
                        </a:cubicBezTo>
                        <a:cubicBezTo>
                          <a:pt x="17" y="22"/>
                          <a:pt x="19" y="24"/>
                          <a:pt x="21" y="24"/>
                        </a:cubicBezTo>
                        <a:cubicBezTo>
                          <a:pt x="24" y="24"/>
                          <a:pt x="26" y="22"/>
                          <a:pt x="26" y="20"/>
                        </a:cubicBezTo>
                        <a:cubicBezTo>
                          <a:pt x="26" y="20"/>
                          <a:pt x="26" y="20"/>
                          <a:pt x="26" y="20"/>
                        </a:cubicBezTo>
                        <a:cubicBezTo>
                          <a:pt x="26" y="20"/>
                          <a:pt x="26" y="20"/>
                          <a:pt x="26" y="20"/>
                        </a:cubicBezTo>
                        <a:cubicBezTo>
                          <a:pt x="26" y="6"/>
                          <a:pt x="26" y="6"/>
                          <a:pt x="26" y="6"/>
                        </a:cubicBezTo>
                        <a:cubicBezTo>
                          <a:pt x="26" y="0"/>
                          <a:pt x="26" y="0"/>
                          <a:pt x="26" y="0"/>
                        </a:cubicBezTo>
                        <a:cubicBezTo>
                          <a:pt x="23" y="0"/>
                          <a:pt x="23" y="0"/>
                          <a:pt x="23" y="0"/>
                        </a:cubicBezTo>
                        <a:cubicBezTo>
                          <a:pt x="9" y="0"/>
                          <a:pt x="9" y="0"/>
                          <a:pt x="9" y="0"/>
                        </a:cubicBezTo>
                        <a:cubicBezTo>
                          <a:pt x="6" y="0"/>
                          <a:pt x="6" y="0"/>
                          <a:pt x="6" y="0"/>
                        </a:cubicBezTo>
                        <a:cubicBezTo>
                          <a:pt x="6" y="6"/>
                          <a:pt x="6" y="6"/>
                          <a:pt x="6" y="6"/>
                        </a:cubicBezTo>
                        <a:cubicBezTo>
                          <a:pt x="6" y="16"/>
                          <a:pt x="6" y="16"/>
                          <a:pt x="6" y="16"/>
                        </a:cubicBezTo>
                        <a:cubicBezTo>
                          <a:pt x="6" y="16"/>
                          <a:pt x="5" y="15"/>
                          <a:pt x="5" y="15"/>
                        </a:cubicBezTo>
                        <a:cubicBezTo>
                          <a:pt x="2" y="15"/>
                          <a:pt x="0" y="17"/>
                          <a:pt x="0" y="20"/>
                        </a:cubicBezTo>
                        <a:cubicBezTo>
                          <a:pt x="0" y="22"/>
                          <a:pt x="2" y="24"/>
                          <a:pt x="5" y="24"/>
                        </a:cubicBezTo>
                        <a:close/>
                      </a:path>
                    </a:pathLst>
                  </a:custGeom>
                  <a:grpFill/>
                  <a:ln>
                    <a:noFill/>
                  </a:ln>
                </p:spPr>
                <p:txBody>
                  <a:bodyPr anchor="ctr"/>
                  <a:lstStyle/>
                  <a:p>
                    <a:pPr algn="ctr"/>
                    <a:endParaRPr>
                      <a:ea typeface="微软雅黑" panose="020b0503020204020204" pitchFamily="34" charset="-122"/>
                    </a:endParaRPr>
                  </a:p>
                </p:txBody>
              </p:sp>
              <p:sp>
                <p:nvSpPr>
                  <p:cNvPr id="146" name="Freeform: Shape 195"/>
                  <p:cNvSpPr/>
                  <p:nvPr/>
                </p:nvSpPr>
                <p:spPr bwMode="auto">
                  <a:xfrm>
                    <a:off x="2652686" y="2010199"/>
                    <a:ext cx="133570" cy="123767"/>
                  </a:xfrm>
                  <a:custGeom>
                    <a:gdLst>
                      <a:gd name="T0" fmla="*/ 5 w 30"/>
                      <a:gd name="T1" fmla="*/ 28 h 28"/>
                      <a:gd name="T2" fmla="*/ 10 w 30"/>
                      <a:gd name="T3" fmla="*/ 23 h 28"/>
                      <a:gd name="T4" fmla="*/ 10 w 30"/>
                      <a:gd name="T5" fmla="*/ 23 h 28"/>
                      <a:gd name="T6" fmla="*/ 10 w 30"/>
                      <a:gd name="T7" fmla="*/ 6 h 28"/>
                      <a:gd name="T8" fmla="*/ 27 w 30"/>
                      <a:gd name="T9" fmla="*/ 6 h 28"/>
                      <a:gd name="T10" fmla="*/ 27 w 30"/>
                      <a:gd name="T11" fmla="*/ 18 h 28"/>
                      <a:gd name="T12" fmla="*/ 25 w 30"/>
                      <a:gd name="T13" fmla="*/ 18 h 28"/>
                      <a:gd name="T14" fmla="*/ 20 w 30"/>
                      <a:gd name="T15" fmla="*/ 23 h 28"/>
                      <a:gd name="T16" fmla="*/ 25 w 30"/>
                      <a:gd name="T17" fmla="*/ 28 h 28"/>
                      <a:gd name="T18" fmla="*/ 30 w 30"/>
                      <a:gd name="T19" fmla="*/ 23 h 28"/>
                      <a:gd name="T20" fmla="*/ 30 w 30"/>
                      <a:gd name="T21" fmla="*/ 23 h 28"/>
                      <a:gd name="T22" fmla="*/ 30 w 30"/>
                      <a:gd name="T23" fmla="*/ 23 h 28"/>
                      <a:gd name="T24" fmla="*/ 30 w 30"/>
                      <a:gd name="T25" fmla="*/ 6 h 28"/>
                      <a:gd name="T26" fmla="*/ 30 w 30"/>
                      <a:gd name="T27" fmla="*/ 0 h 28"/>
                      <a:gd name="T28" fmla="*/ 27 w 30"/>
                      <a:gd name="T29" fmla="*/ 0 h 28"/>
                      <a:gd name="T30" fmla="*/ 10 w 30"/>
                      <a:gd name="T31" fmla="*/ 0 h 28"/>
                      <a:gd name="T32" fmla="*/ 7 w 30"/>
                      <a:gd name="T33" fmla="*/ 0 h 28"/>
                      <a:gd name="T34" fmla="*/ 7 w 30"/>
                      <a:gd name="T35" fmla="*/ 6 h 28"/>
                      <a:gd name="T36" fmla="*/ 7 w 30"/>
                      <a:gd name="T37" fmla="*/ 18 h 28"/>
                      <a:gd name="T38" fmla="*/ 5 w 30"/>
                      <a:gd name="T39" fmla="*/ 18 h 28"/>
                      <a:gd name="T40" fmla="*/ 0 w 30"/>
                      <a:gd name="T41" fmla="*/ 23 h 28"/>
                      <a:gd name="T42" fmla="*/ 5 w 30"/>
                      <a:gd name="T43" fmla="*/ 28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28">
                        <a:moveTo>
                          <a:pt x="5" y="28"/>
                        </a:moveTo>
                        <a:cubicBezTo>
                          <a:pt x="8" y="28"/>
                          <a:pt x="10" y="26"/>
                          <a:pt x="10" y="23"/>
                        </a:cubicBezTo>
                        <a:cubicBezTo>
                          <a:pt x="10" y="23"/>
                          <a:pt x="10" y="23"/>
                          <a:pt x="10" y="23"/>
                        </a:cubicBezTo>
                        <a:cubicBezTo>
                          <a:pt x="10" y="6"/>
                          <a:pt x="10" y="6"/>
                          <a:pt x="10" y="6"/>
                        </a:cubicBezTo>
                        <a:cubicBezTo>
                          <a:pt x="27" y="6"/>
                          <a:pt x="27" y="6"/>
                          <a:pt x="27" y="6"/>
                        </a:cubicBezTo>
                        <a:cubicBezTo>
                          <a:pt x="27" y="18"/>
                          <a:pt x="27" y="18"/>
                          <a:pt x="27" y="18"/>
                        </a:cubicBezTo>
                        <a:cubicBezTo>
                          <a:pt x="26" y="18"/>
                          <a:pt x="26" y="18"/>
                          <a:pt x="25" y="18"/>
                        </a:cubicBezTo>
                        <a:cubicBezTo>
                          <a:pt x="22" y="18"/>
                          <a:pt x="20" y="20"/>
                          <a:pt x="20" y="23"/>
                        </a:cubicBezTo>
                        <a:cubicBezTo>
                          <a:pt x="20" y="26"/>
                          <a:pt x="22" y="28"/>
                          <a:pt x="25" y="28"/>
                        </a:cubicBezTo>
                        <a:cubicBezTo>
                          <a:pt x="28" y="28"/>
                          <a:pt x="30" y="26"/>
                          <a:pt x="30" y="23"/>
                        </a:cubicBezTo>
                        <a:cubicBezTo>
                          <a:pt x="30" y="23"/>
                          <a:pt x="30" y="23"/>
                          <a:pt x="30" y="23"/>
                        </a:cubicBezTo>
                        <a:cubicBezTo>
                          <a:pt x="30" y="23"/>
                          <a:pt x="30" y="23"/>
                          <a:pt x="30" y="23"/>
                        </a:cubicBezTo>
                        <a:cubicBezTo>
                          <a:pt x="30" y="6"/>
                          <a:pt x="30" y="6"/>
                          <a:pt x="30" y="6"/>
                        </a:cubicBezTo>
                        <a:cubicBezTo>
                          <a:pt x="30" y="0"/>
                          <a:pt x="30" y="0"/>
                          <a:pt x="30" y="0"/>
                        </a:cubicBezTo>
                        <a:cubicBezTo>
                          <a:pt x="27" y="0"/>
                          <a:pt x="27" y="0"/>
                          <a:pt x="27" y="0"/>
                        </a:cubicBezTo>
                        <a:cubicBezTo>
                          <a:pt x="10" y="0"/>
                          <a:pt x="10" y="0"/>
                          <a:pt x="10" y="0"/>
                        </a:cubicBezTo>
                        <a:cubicBezTo>
                          <a:pt x="7" y="0"/>
                          <a:pt x="7" y="0"/>
                          <a:pt x="7" y="0"/>
                        </a:cubicBezTo>
                        <a:cubicBezTo>
                          <a:pt x="7" y="6"/>
                          <a:pt x="7" y="6"/>
                          <a:pt x="7" y="6"/>
                        </a:cubicBezTo>
                        <a:cubicBezTo>
                          <a:pt x="7" y="18"/>
                          <a:pt x="7" y="18"/>
                          <a:pt x="7" y="18"/>
                        </a:cubicBezTo>
                        <a:cubicBezTo>
                          <a:pt x="6" y="18"/>
                          <a:pt x="5" y="18"/>
                          <a:pt x="5" y="18"/>
                        </a:cubicBezTo>
                        <a:cubicBezTo>
                          <a:pt x="2" y="18"/>
                          <a:pt x="0" y="20"/>
                          <a:pt x="0" y="23"/>
                        </a:cubicBezTo>
                        <a:cubicBezTo>
                          <a:pt x="0" y="26"/>
                          <a:pt x="2" y="28"/>
                          <a:pt x="5" y="28"/>
                        </a:cubicBezTo>
                        <a:close/>
                      </a:path>
                    </a:pathLst>
                  </a:custGeom>
                  <a:grpFill/>
                  <a:ln>
                    <a:noFill/>
                  </a:ln>
                </p:spPr>
                <p:txBody>
                  <a:bodyPr anchor="ctr"/>
                  <a:lstStyle/>
                  <a:p>
                    <a:pPr algn="ctr"/>
                    <a:endParaRPr>
                      <a:ea typeface="微软雅黑" panose="020b0503020204020204" pitchFamily="34" charset="-122"/>
                    </a:endParaRPr>
                  </a:p>
                </p:txBody>
              </p:sp>
              <p:sp>
                <p:nvSpPr>
                  <p:cNvPr id="147" name="Freeform: Shape 196"/>
                  <p:cNvSpPr/>
                  <p:nvPr/>
                </p:nvSpPr>
                <p:spPr bwMode="auto">
                  <a:xfrm>
                    <a:off x="3615860" y="4155897"/>
                    <a:ext cx="79652" cy="101709"/>
                  </a:xfrm>
                  <a:custGeom>
                    <a:gdLst>
                      <a:gd name="T0" fmla="*/ 0 w 18"/>
                      <a:gd name="T1" fmla="*/ 0 h 23"/>
                      <a:gd name="T2" fmla="*/ 7 w 18"/>
                      <a:gd name="T3" fmla="*/ 23 h 23"/>
                      <a:gd name="T4" fmla="*/ 18 w 18"/>
                      <a:gd name="T5" fmla="*/ 0 h 23"/>
                      <a:gd name="T6" fmla="*/ 0 w 18"/>
                      <a:gd name="T7" fmla="*/ 0 h 23"/>
                    </a:gdLst>
                    <a:cxnLst>
                      <a:cxn ang="0">
                        <a:pos x="T0" y="T1"/>
                      </a:cxn>
                      <a:cxn ang="0">
                        <a:pos x="T2" y="T3"/>
                      </a:cxn>
                      <a:cxn ang="0">
                        <a:pos x="T4" y="T5"/>
                      </a:cxn>
                      <a:cxn ang="0">
                        <a:pos x="T6" y="T7"/>
                      </a:cxn>
                    </a:cxnLst>
                    <a:rect l="0" t="0" r="r" b="b"/>
                    <a:pathLst>
                      <a:path w="18" h="23">
                        <a:moveTo>
                          <a:pt x="0" y="0"/>
                        </a:moveTo>
                        <a:cubicBezTo>
                          <a:pt x="1" y="9"/>
                          <a:pt x="3" y="17"/>
                          <a:pt x="7" y="23"/>
                        </a:cubicBezTo>
                        <a:cubicBezTo>
                          <a:pt x="13" y="17"/>
                          <a:pt x="18" y="9"/>
                          <a:pt x="18" y="0"/>
                        </a:cubicBezTo>
                        <a:lnTo>
                          <a:pt x="0" y="0"/>
                        </a:lnTo>
                        <a:close/>
                      </a:path>
                    </a:pathLst>
                  </a:custGeom>
                  <a:grpFill/>
                  <a:ln>
                    <a:noFill/>
                  </a:ln>
                </p:spPr>
                <p:txBody>
                  <a:bodyPr anchor="ctr"/>
                  <a:lstStyle/>
                  <a:p>
                    <a:pPr algn="ctr"/>
                    <a:endParaRPr>
                      <a:ea typeface="微软雅黑" panose="020b0503020204020204" pitchFamily="34" charset="-122"/>
                    </a:endParaRPr>
                  </a:p>
                </p:txBody>
              </p:sp>
              <p:sp>
                <p:nvSpPr>
                  <p:cNvPr id="148" name="Freeform: Shape 197"/>
                  <p:cNvSpPr/>
                  <p:nvPr/>
                </p:nvSpPr>
                <p:spPr bwMode="auto">
                  <a:xfrm>
                    <a:off x="3615860" y="4028454"/>
                    <a:ext cx="79652" cy="101709"/>
                  </a:xfrm>
                  <a:custGeom>
                    <a:gdLst>
                      <a:gd name="T0" fmla="*/ 7 w 18"/>
                      <a:gd name="T1" fmla="*/ 0 h 23"/>
                      <a:gd name="T2" fmla="*/ 0 w 18"/>
                      <a:gd name="T3" fmla="*/ 23 h 23"/>
                      <a:gd name="T4" fmla="*/ 18 w 18"/>
                      <a:gd name="T5" fmla="*/ 23 h 23"/>
                      <a:gd name="T6" fmla="*/ 7 w 18"/>
                      <a:gd name="T7" fmla="*/ 0 h 23"/>
                    </a:gdLst>
                    <a:cxnLst>
                      <a:cxn ang="0">
                        <a:pos x="T0" y="T1"/>
                      </a:cxn>
                      <a:cxn ang="0">
                        <a:pos x="T2" y="T3"/>
                      </a:cxn>
                      <a:cxn ang="0">
                        <a:pos x="T4" y="T5"/>
                      </a:cxn>
                      <a:cxn ang="0">
                        <a:pos x="T6" y="T7"/>
                      </a:cxn>
                    </a:cxnLst>
                    <a:rect l="0" t="0" r="r" b="b"/>
                    <a:pathLst>
                      <a:path w="18" h="23">
                        <a:moveTo>
                          <a:pt x="7" y="0"/>
                        </a:moveTo>
                        <a:cubicBezTo>
                          <a:pt x="3" y="6"/>
                          <a:pt x="1" y="14"/>
                          <a:pt x="0" y="23"/>
                        </a:cubicBezTo>
                        <a:cubicBezTo>
                          <a:pt x="18" y="23"/>
                          <a:pt x="18" y="23"/>
                          <a:pt x="18" y="23"/>
                        </a:cubicBezTo>
                        <a:cubicBezTo>
                          <a:pt x="18" y="14"/>
                          <a:pt x="13" y="6"/>
                          <a:pt x="7" y="0"/>
                        </a:cubicBezTo>
                        <a:close/>
                      </a:path>
                    </a:pathLst>
                  </a:custGeom>
                  <a:grpFill/>
                  <a:ln>
                    <a:noFill/>
                  </a:ln>
                </p:spPr>
                <p:txBody>
                  <a:bodyPr anchor="ctr"/>
                  <a:lstStyle/>
                  <a:p>
                    <a:pPr algn="ctr"/>
                    <a:endParaRPr>
                      <a:ea typeface="微软雅黑" panose="020b0503020204020204" pitchFamily="34" charset="-122"/>
                    </a:endParaRPr>
                  </a:p>
                </p:txBody>
              </p:sp>
              <p:sp>
                <p:nvSpPr>
                  <p:cNvPr id="149" name="Freeform: Shape 198"/>
                  <p:cNvSpPr/>
                  <p:nvPr/>
                </p:nvSpPr>
                <p:spPr bwMode="auto">
                  <a:xfrm>
                    <a:off x="3554590" y="3988015"/>
                    <a:ext cx="69849" cy="142148"/>
                  </a:xfrm>
                  <a:custGeom>
                    <a:gdLst>
                      <a:gd name="T0" fmla="*/ 0 w 16"/>
                      <a:gd name="T1" fmla="*/ 0 h 32"/>
                      <a:gd name="T2" fmla="*/ 0 w 16"/>
                      <a:gd name="T3" fmla="*/ 32 h 32"/>
                      <a:gd name="T4" fmla="*/ 8 w 16"/>
                      <a:gd name="T5" fmla="*/ 32 h 32"/>
                      <a:gd name="T6" fmla="*/ 16 w 16"/>
                      <a:gd name="T7" fmla="*/ 5 h 32"/>
                      <a:gd name="T8" fmla="*/ 0 w 16"/>
                      <a:gd name="T9" fmla="*/ 0 h 32"/>
                    </a:gdLst>
                    <a:cxnLst>
                      <a:cxn ang="0">
                        <a:pos x="T0" y="T1"/>
                      </a:cxn>
                      <a:cxn ang="0">
                        <a:pos x="T2" y="T3"/>
                      </a:cxn>
                      <a:cxn ang="0">
                        <a:pos x="T4" y="T5"/>
                      </a:cxn>
                      <a:cxn ang="0">
                        <a:pos x="T6" y="T7"/>
                      </a:cxn>
                      <a:cxn ang="0">
                        <a:pos x="T8" y="T9"/>
                      </a:cxn>
                    </a:cxnLst>
                    <a:rect l="0" t="0" r="r" b="b"/>
                    <a:pathLst>
                      <a:path w="16" h="32">
                        <a:moveTo>
                          <a:pt x="0" y="0"/>
                        </a:moveTo>
                        <a:cubicBezTo>
                          <a:pt x="0" y="32"/>
                          <a:pt x="0" y="32"/>
                          <a:pt x="0" y="32"/>
                        </a:cubicBezTo>
                        <a:cubicBezTo>
                          <a:pt x="8" y="32"/>
                          <a:pt x="8" y="32"/>
                          <a:pt x="8" y="32"/>
                        </a:cubicBezTo>
                        <a:cubicBezTo>
                          <a:pt x="9" y="21"/>
                          <a:pt x="12" y="12"/>
                          <a:pt x="16" y="5"/>
                        </a:cubicBezTo>
                        <a:cubicBezTo>
                          <a:pt x="12" y="2"/>
                          <a:pt x="6" y="0"/>
                          <a:pt x="0" y="0"/>
                        </a:cubicBezTo>
                        <a:close/>
                      </a:path>
                    </a:pathLst>
                  </a:custGeom>
                  <a:grpFill/>
                  <a:ln>
                    <a:noFill/>
                  </a:ln>
                </p:spPr>
                <p:txBody>
                  <a:bodyPr anchor="ctr"/>
                  <a:lstStyle/>
                  <a:p>
                    <a:pPr algn="ctr"/>
                    <a:endParaRPr>
                      <a:ea typeface="微软雅黑" panose="020b0503020204020204" pitchFamily="34" charset="-122"/>
                    </a:endParaRPr>
                  </a:p>
                </p:txBody>
              </p:sp>
              <p:sp>
                <p:nvSpPr>
                  <p:cNvPr id="150" name="Freeform: Shape 199"/>
                  <p:cNvSpPr/>
                  <p:nvPr/>
                </p:nvSpPr>
                <p:spPr bwMode="auto">
                  <a:xfrm>
                    <a:off x="3456557" y="4155897"/>
                    <a:ext cx="71074" cy="142148"/>
                  </a:xfrm>
                  <a:custGeom>
                    <a:gdLst>
                      <a:gd name="T0" fmla="*/ 16 w 16"/>
                      <a:gd name="T1" fmla="*/ 32 h 32"/>
                      <a:gd name="T2" fmla="*/ 16 w 16"/>
                      <a:gd name="T3" fmla="*/ 0 h 32"/>
                      <a:gd name="T4" fmla="*/ 8 w 16"/>
                      <a:gd name="T5" fmla="*/ 0 h 32"/>
                      <a:gd name="T6" fmla="*/ 0 w 16"/>
                      <a:gd name="T7" fmla="*/ 27 h 32"/>
                      <a:gd name="T8" fmla="*/ 16 w 16"/>
                      <a:gd name="T9" fmla="*/ 32 h 32"/>
                    </a:gdLst>
                    <a:cxnLst>
                      <a:cxn ang="0">
                        <a:pos x="T0" y="T1"/>
                      </a:cxn>
                      <a:cxn ang="0">
                        <a:pos x="T2" y="T3"/>
                      </a:cxn>
                      <a:cxn ang="0">
                        <a:pos x="T4" y="T5"/>
                      </a:cxn>
                      <a:cxn ang="0">
                        <a:pos x="T6" y="T7"/>
                      </a:cxn>
                      <a:cxn ang="0">
                        <a:pos x="T8" y="T9"/>
                      </a:cxn>
                    </a:cxnLst>
                    <a:rect l="0" t="0" r="r" b="b"/>
                    <a:pathLst>
                      <a:path w="16" h="32">
                        <a:moveTo>
                          <a:pt x="16" y="32"/>
                        </a:moveTo>
                        <a:cubicBezTo>
                          <a:pt x="16" y="0"/>
                          <a:pt x="16" y="0"/>
                          <a:pt x="16" y="0"/>
                        </a:cubicBezTo>
                        <a:cubicBezTo>
                          <a:pt x="8" y="0"/>
                          <a:pt x="8" y="0"/>
                          <a:pt x="8" y="0"/>
                        </a:cubicBezTo>
                        <a:cubicBezTo>
                          <a:pt x="7" y="11"/>
                          <a:pt x="4" y="20"/>
                          <a:pt x="0" y="27"/>
                        </a:cubicBezTo>
                        <a:cubicBezTo>
                          <a:pt x="5" y="30"/>
                          <a:pt x="10" y="32"/>
                          <a:pt x="16" y="32"/>
                        </a:cubicBezTo>
                        <a:close/>
                      </a:path>
                    </a:pathLst>
                  </a:custGeom>
                  <a:grpFill/>
                  <a:ln>
                    <a:noFill/>
                  </a:ln>
                </p:spPr>
                <p:txBody>
                  <a:bodyPr anchor="ctr"/>
                  <a:lstStyle/>
                  <a:p>
                    <a:pPr algn="ctr"/>
                    <a:endParaRPr>
                      <a:ea typeface="微软雅黑" panose="020b0503020204020204" pitchFamily="34" charset="-122"/>
                    </a:endParaRPr>
                  </a:p>
                </p:txBody>
              </p:sp>
              <p:sp>
                <p:nvSpPr>
                  <p:cNvPr id="151" name="Freeform: Shape 200"/>
                  <p:cNvSpPr/>
                  <p:nvPr/>
                </p:nvSpPr>
                <p:spPr bwMode="auto">
                  <a:xfrm>
                    <a:off x="3456557" y="3988015"/>
                    <a:ext cx="71074" cy="142148"/>
                  </a:xfrm>
                  <a:custGeom>
                    <a:gdLst>
                      <a:gd name="T0" fmla="*/ 8 w 16"/>
                      <a:gd name="T1" fmla="*/ 32 h 32"/>
                      <a:gd name="T2" fmla="*/ 16 w 16"/>
                      <a:gd name="T3" fmla="*/ 32 h 32"/>
                      <a:gd name="T4" fmla="*/ 16 w 16"/>
                      <a:gd name="T5" fmla="*/ 0 h 32"/>
                      <a:gd name="T6" fmla="*/ 0 w 16"/>
                      <a:gd name="T7" fmla="*/ 6 h 32"/>
                      <a:gd name="T8" fmla="*/ 8 w 16"/>
                      <a:gd name="T9" fmla="*/ 32 h 32"/>
                    </a:gdLst>
                    <a:cxnLst>
                      <a:cxn ang="0">
                        <a:pos x="T0" y="T1"/>
                      </a:cxn>
                      <a:cxn ang="0">
                        <a:pos x="T2" y="T3"/>
                      </a:cxn>
                      <a:cxn ang="0">
                        <a:pos x="T4" y="T5"/>
                      </a:cxn>
                      <a:cxn ang="0">
                        <a:pos x="T6" y="T7"/>
                      </a:cxn>
                      <a:cxn ang="0">
                        <a:pos x="T8" y="T9"/>
                      </a:cxn>
                    </a:cxnLst>
                    <a:rect l="0" t="0" r="r" b="b"/>
                    <a:pathLst>
                      <a:path w="16" h="32">
                        <a:moveTo>
                          <a:pt x="8" y="32"/>
                        </a:moveTo>
                        <a:cubicBezTo>
                          <a:pt x="16" y="32"/>
                          <a:pt x="16" y="32"/>
                          <a:pt x="16" y="32"/>
                        </a:cubicBezTo>
                        <a:cubicBezTo>
                          <a:pt x="16" y="0"/>
                          <a:pt x="16" y="0"/>
                          <a:pt x="16" y="0"/>
                        </a:cubicBezTo>
                        <a:cubicBezTo>
                          <a:pt x="10" y="0"/>
                          <a:pt x="5" y="2"/>
                          <a:pt x="0" y="6"/>
                        </a:cubicBezTo>
                        <a:cubicBezTo>
                          <a:pt x="4" y="12"/>
                          <a:pt x="7" y="21"/>
                          <a:pt x="8" y="32"/>
                        </a:cubicBezTo>
                        <a:close/>
                      </a:path>
                    </a:pathLst>
                  </a:custGeom>
                  <a:grpFill/>
                  <a:ln>
                    <a:noFill/>
                  </a:ln>
                </p:spPr>
                <p:txBody>
                  <a:bodyPr anchor="ctr"/>
                  <a:lstStyle/>
                  <a:p>
                    <a:pPr algn="ctr"/>
                    <a:endParaRPr>
                      <a:ea typeface="微软雅黑" panose="020b0503020204020204" pitchFamily="34" charset="-122"/>
                    </a:endParaRPr>
                  </a:p>
                </p:txBody>
              </p:sp>
              <p:sp>
                <p:nvSpPr>
                  <p:cNvPr id="152" name="Freeform: Shape 201"/>
                  <p:cNvSpPr/>
                  <p:nvPr/>
                </p:nvSpPr>
                <p:spPr bwMode="auto">
                  <a:xfrm>
                    <a:off x="3386708" y="4155897"/>
                    <a:ext cx="79652" cy="101709"/>
                  </a:xfrm>
                  <a:custGeom>
                    <a:gdLst>
                      <a:gd name="T0" fmla="*/ 11 w 18"/>
                      <a:gd name="T1" fmla="*/ 23 h 23"/>
                      <a:gd name="T2" fmla="*/ 18 w 18"/>
                      <a:gd name="T3" fmla="*/ 0 h 23"/>
                      <a:gd name="T4" fmla="*/ 0 w 18"/>
                      <a:gd name="T5" fmla="*/ 0 h 23"/>
                      <a:gd name="T6" fmla="*/ 11 w 18"/>
                      <a:gd name="T7" fmla="*/ 23 h 23"/>
                    </a:gdLst>
                    <a:cxnLst>
                      <a:cxn ang="0">
                        <a:pos x="T0" y="T1"/>
                      </a:cxn>
                      <a:cxn ang="0">
                        <a:pos x="T2" y="T3"/>
                      </a:cxn>
                      <a:cxn ang="0">
                        <a:pos x="T4" y="T5"/>
                      </a:cxn>
                      <a:cxn ang="0">
                        <a:pos x="T6" y="T7"/>
                      </a:cxn>
                    </a:cxnLst>
                    <a:rect l="0" t="0" r="r" b="b"/>
                    <a:pathLst>
                      <a:path w="18" h="23">
                        <a:moveTo>
                          <a:pt x="11" y="23"/>
                        </a:moveTo>
                        <a:cubicBezTo>
                          <a:pt x="15" y="17"/>
                          <a:pt x="18" y="9"/>
                          <a:pt x="18" y="0"/>
                        </a:cubicBezTo>
                        <a:cubicBezTo>
                          <a:pt x="0" y="0"/>
                          <a:pt x="0" y="0"/>
                          <a:pt x="0" y="0"/>
                        </a:cubicBezTo>
                        <a:cubicBezTo>
                          <a:pt x="1" y="9"/>
                          <a:pt x="5" y="17"/>
                          <a:pt x="11" y="23"/>
                        </a:cubicBezTo>
                        <a:close/>
                      </a:path>
                    </a:pathLst>
                  </a:custGeom>
                  <a:grpFill/>
                  <a:ln>
                    <a:noFill/>
                  </a:ln>
                </p:spPr>
                <p:txBody>
                  <a:bodyPr anchor="ctr"/>
                  <a:lstStyle/>
                  <a:p>
                    <a:pPr algn="ctr"/>
                    <a:endParaRPr>
                      <a:ea typeface="微软雅黑" panose="020b0503020204020204" pitchFamily="34" charset="-122"/>
                    </a:endParaRPr>
                  </a:p>
                </p:txBody>
              </p:sp>
              <p:sp>
                <p:nvSpPr>
                  <p:cNvPr id="153" name="Freeform: Shape 202"/>
                  <p:cNvSpPr/>
                  <p:nvPr/>
                </p:nvSpPr>
                <p:spPr bwMode="auto">
                  <a:xfrm>
                    <a:off x="3386708" y="4028454"/>
                    <a:ext cx="79652" cy="101709"/>
                  </a:xfrm>
                  <a:custGeom>
                    <a:gdLst>
                      <a:gd name="T0" fmla="*/ 11 w 18"/>
                      <a:gd name="T1" fmla="*/ 0 h 23"/>
                      <a:gd name="T2" fmla="*/ 0 w 18"/>
                      <a:gd name="T3" fmla="*/ 23 h 23"/>
                      <a:gd name="T4" fmla="*/ 18 w 18"/>
                      <a:gd name="T5" fmla="*/ 23 h 23"/>
                      <a:gd name="T6" fmla="*/ 11 w 18"/>
                      <a:gd name="T7" fmla="*/ 0 h 23"/>
                    </a:gdLst>
                    <a:cxnLst>
                      <a:cxn ang="0">
                        <a:pos x="T0" y="T1"/>
                      </a:cxn>
                      <a:cxn ang="0">
                        <a:pos x="T2" y="T3"/>
                      </a:cxn>
                      <a:cxn ang="0">
                        <a:pos x="T4" y="T5"/>
                      </a:cxn>
                      <a:cxn ang="0">
                        <a:pos x="T6" y="T7"/>
                      </a:cxn>
                    </a:cxnLst>
                    <a:rect l="0" t="0" r="r" b="b"/>
                    <a:pathLst>
                      <a:path w="18" h="23">
                        <a:moveTo>
                          <a:pt x="11" y="0"/>
                        </a:moveTo>
                        <a:cubicBezTo>
                          <a:pt x="5" y="6"/>
                          <a:pt x="1" y="14"/>
                          <a:pt x="0" y="23"/>
                        </a:cubicBezTo>
                        <a:cubicBezTo>
                          <a:pt x="18" y="23"/>
                          <a:pt x="18" y="23"/>
                          <a:pt x="18" y="23"/>
                        </a:cubicBezTo>
                        <a:cubicBezTo>
                          <a:pt x="18" y="14"/>
                          <a:pt x="15" y="6"/>
                          <a:pt x="11" y="0"/>
                        </a:cubicBezTo>
                        <a:close/>
                      </a:path>
                    </a:pathLst>
                  </a:custGeom>
                  <a:grpFill/>
                  <a:ln>
                    <a:noFill/>
                  </a:ln>
                </p:spPr>
                <p:txBody>
                  <a:bodyPr anchor="ctr"/>
                  <a:lstStyle/>
                  <a:p>
                    <a:pPr algn="ctr"/>
                    <a:endParaRPr>
                      <a:ea typeface="微软雅黑" panose="020b0503020204020204" pitchFamily="34" charset="-122"/>
                    </a:endParaRPr>
                  </a:p>
                </p:txBody>
              </p:sp>
              <p:sp>
                <p:nvSpPr>
                  <p:cNvPr id="154" name="Freeform: Shape 203"/>
                  <p:cNvSpPr/>
                  <p:nvPr/>
                </p:nvSpPr>
                <p:spPr bwMode="auto">
                  <a:xfrm>
                    <a:off x="3554590" y="4155897"/>
                    <a:ext cx="69849" cy="142148"/>
                  </a:xfrm>
                  <a:custGeom>
                    <a:gdLst>
                      <a:gd name="T0" fmla="*/ 0 w 16"/>
                      <a:gd name="T1" fmla="*/ 32 h 32"/>
                      <a:gd name="T2" fmla="*/ 16 w 16"/>
                      <a:gd name="T3" fmla="*/ 27 h 32"/>
                      <a:gd name="T4" fmla="*/ 8 w 16"/>
                      <a:gd name="T5" fmla="*/ 0 h 32"/>
                      <a:gd name="T6" fmla="*/ 0 w 16"/>
                      <a:gd name="T7" fmla="*/ 0 h 32"/>
                      <a:gd name="T8" fmla="*/ 0 w 16"/>
                      <a:gd name="T9" fmla="*/ 32 h 32"/>
                    </a:gdLst>
                    <a:cxnLst>
                      <a:cxn ang="0">
                        <a:pos x="T0" y="T1"/>
                      </a:cxn>
                      <a:cxn ang="0">
                        <a:pos x="T2" y="T3"/>
                      </a:cxn>
                      <a:cxn ang="0">
                        <a:pos x="T4" y="T5"/>
                      </a:cxn>
                      <a:cxn ang="0">
                        <a:pos x="T6" y="T7"/>
                      </a:cxn>
                      <a:cxn ang="0">
                        <a:pos x="T8" y="T9"/>
                      </a:cxn>
                    </a:cxnLst>
                    <a:rect l="0" t="0" r="r" b="b"/>
                    <a:pathLst>
                      <a:path w="16" h="32">
                        <a:moveTo>
                          <a:pt x="0" y="32"/>
                        </a:moveTo>
                        <a:cubicBezTo>
                          <a:pt x="6" y="32"/>
                          <a:pt x="12" y="30"/>
                          <a:pt x="16" y="27"/>
                        </a:cubicBezTo>
                        <a:cubicBezTo>
                          <a:pt x="12" y="20"/>
                          <a:pt x="9" y="11"/>
                          <a:pt x="8" y="0"/>
                        </a:cubicBezTo>
                        <a:cubicBezTo>
                          <a:pt x="0" y="0"/>
                          <a:pt x="0" y="0"/>
                          <a:pt x="0" y="0"/>
                        </a:cubicBezTo>
                        <a:lnTo>
                          <a:pt x="0" y="32"/>
                        </a:lnTo>
                        <a:close/>
                      </a:path>
                    </a:pathLst>
                  </a:custGeom>
                  <a:grpFill/>
                  <a:ln>
                    <a:noFill/>
                  </a:ln>
                </p:spPr>
                <p:txBody>
                  <a:bodyPr anchor="ctr"/>
                  <a:lstStyle/>
                  <a:p>
                    <a:pPr algn="ctr"/>
                    <a:endParaRPr>
                      <a:ea typeface="微软雅黑" panose="020b0503020204020204" pitchFamily="34" charset="-122"/>
                    </a:endParaRPr>
                  </a:p>
                </p:txBody>
              </p:sp>
              <p:sp>
                <p:nvSpPr>
                  <p:cNvPr id="155" name="Freeform: Shape 204"/>
                  <p:cNvSpPr/>
                  <p:nvPr/>
                </p:nvSpPr>
                <p:spPr bwMode="auto">
                  <a:xfrm>
                    <a:off x="3152654" y="3882630"/>
                    <a:ext cx="207095" cy="198517"/>
                  </a:xfrm>
                  <a:custGeom>
                    <a:gdLst>
                      <a:gd name="T0" fmla="*/ 34 w 47"/>
                      <a:gd name="T1" fmla="*/ 27 h 45"/>
                      <a:gd name="T2" fmla="*/ 32 w 47"/>
                      <a:gd name="T3" fmla="*/ 5 h 45"/>
                      <a:gd name="T4" fmla="*/ 19 w 47"/>
                      <a:gd name="T5" fmla="*/ 0 h 45"/>
                      <a:gd name="T6" fmla="*/ 19 w 47"/>
                      <a:gd name="T7" fmla="*/ 15 h 45"/>
                      <a:gd name="T8" fmla="*/ 30 w 47"/>
                      <a:gd name="T9" fmla="*/ 15 h 45"/>
                      <a:gd name="T10" fmla="*/ 30 w 47"/>
                      <a:gd name="T11" fmla="*/ 21 h 45"/>
                      <a:gd name="T12" fmla="*/ 30 w 47"/>
                      <a:gd name="T13" fmla="*/ 21 h 45"/>
                      <a:gd name="T14" fmla="*/ 30 w 47"/>
                      <a:gd name="T15" fmla="*/ 21 h 45"/>
                      <a:gd name="T16" fmla="*/ 19 w 47"/>
                      <a:gd name="T17" fmla="*/ 21 h 45"/>
                      <a:gd name="T18" fmla="*/ 19 w 47"/>
                      <a:gd name="T19" fmla="*/ 36 h 45"/>
                      <a:gd name="T20" fmla="*/ 28 w 47"/>
                      <a:gd name="T21" fmla="*/ 33 h 45"/>
                      <a:gd name="T22" fmla="*/ 41 w 47"/>
                      <a:gd name="T23" fmla="*/ 45 h 45"/>
                      <a:gd name="T24" fmla="*/ 47 w 47"/>
                      <a:gd name="T25" fmla="*/ 40 h 45"/>
                      <a:gd name="T26" fmla="*/ 34 w 47"/>
                      <a:gd name="T27" fmla="*/ 27 h 45"/>
                      <a:gd name="T28" fmla="*/ 19 w 47"/>
                      <a:gd name="T29" fmla="*/ 0 h 45"/>
                      <a:gd name="T30" fmla="*/ 7 w 47"/>
                      <a:gd name="T31" fmla="*/ 5 h 45"/>
                      <a:gd name="T32" fmla="*/ 7 w 47"/>
                      <a:gd name="T33" fmla="*/ 30 h 45"/>
                      <a:gd name="T34" fmla="*/ 19 w 47"/>
                      <a:gd name="T35" fmla="*/ 36 h 45"/>
                      <a:gd name="T36" fmla="*/ 19 w 47"/>
                      <a:gd name="T37" fmla="*/ 21 h 45"/>
                      <a:gd name="T38" fmla="*/ 8 w 47"/>
                      <a:gd name="T39" fmla="*/ 21 h 45"/>
                      <a:gd name="T40" fmla="*/ 8 w 47"/>
                      <a:gd name="T41" fmla="*/ 15 h 45"/>
                      <a:gd name="T42" fmla="*/ 19 w 47"/>
                      <a:gd name="T43" fmla="*/ 15 h 45"/>
                      <a:gd name="T44" fmla="*/ 19 w 47"/>
                      <a:gd name="T45" fmla="*/ 0 h 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45">
                        <a:moveTo>
                          <a:pt x="34" y="27"/>
                        </a:moveTo>
                        <a:cubicBezTo>
                          <a:pt x="38" y="20"/>
                          <a:pt x="38" y="11"/>
                          <a:pt x="32" y="5"/>
                        </a:cubicBezTo>
                        <a:cubicBezTo>
                          <a:pt x="28" y="2"/>
                          <a:pt x="24" y="0"/>
                          <a:pt x="19" y="0"/>
                        </a:cubicBezTo>
                        <a:cubicBezTo>
                          <a:pt x="19" y="15"/>
                          <a:pt x="19" y="15"/>
                          <a:pt x="19" y="15"/>
                        </a:cubicBezTo>
                        <a:cubicBezTo>
                          <a:pt x="30" y="15"/>
                          <a:pt x="30" y="15"/>
                          <a:pt x="30" y="15"/>
                        </a:cubicBezTo>
                        <a:cubicBezTo>
                          <a:pt x="30" y="21"/>
                          <a:pt x="30" y="21"/>
                          <a:pt x="30" y="21"/>
                        </a:cubicBezTo>
                        <a:cubicBezTo>
                          <a:pt x="30" y="21"/>
                          <a:pt x="30" y="21"/>
                          <a:pt x="30" y="21"/>
                        </a:cubicBezTo>
                        <a:cubicBezTo>
                          <a:pt x="30" y="21"/>
                          <a:pt x="30" y="21"/>
                          <a:pt x="30" y="21"/>
                        </a:cubicBezTo>
                        <a:cubicBezTo>
                          <a:pt x="19" y="21"/>
                          <a:pt x="19" y="21"/>
                          <a:pt x="19" y="21"/>
                        </a:cubicBezTo>
                        <a:cubicBezTo>
                          <a:pt x="19" y="36"/>
                          <a:pt x="19" y="36"/>
                          <a:pt x="19" y="36"/>
                        </a:cubicBezTo>
                        <a:cubicBezTo>
                          <a:pt x="22" y="36"/>
                          <a:pt x="26" y="35"/>
                          <a:pt x="28" y="33"/>
                        </a:cubicBezTo>
                        <a:cubicBezTo>
                          <a:pt x="41" y="45"/>
                          <a:pt x="41" y="45"/>
                          <a:pt x="41" y="45"/>
                        </a:cubicBezTo>
                        <a:cubicBezTo>
                          <a:pt x="47" y="40"/>
                          <a:pt x="47" y="40"/>
                          <a:pt x="47" y="40"/>
                        </a:cubicBezTo>
                        <a:lnTo>
                          <a:pt x="34" y="27"/>
                        </a:lnTo>
                        <a:close/>
                        <a:moveTo>
                          <a:pt x="19" y="0"/>
                        </a:moveTo>
                        <a:cubicBezTo>
                          <a:pt x="15" y="0"/>
                          <a:pt x="10" y="2"/>
                          <a:pt x="7" y="5"/>
                        </a:cubicBezTo>
                        <a:cubicBezTo>
                          <a:pt x="0" y="12"/>
                          <a:pt x="0" y="23"/>
                          <a:pt x="7" y="30"/>
                        </a:cubicBezTo>
                        <a:cubicBezTo>
                          <a:pt x="10" y="34"/>
                          <a:pt x="15" y="36"/>
                          <a:pt x="19" y="36"/>
                        </a:cubicBezTo>
                        <a:cubicBezTo>
                          <a:pt x="19" y="21"/>
                          <a:pt x="19" y="21"/>
                          <a:pt x="19" y="21"/>
                        </a:cubicBezTo>
                        <a:cubicBezTo>
                          <a:pt x="8" y="21"/>
                          <a:pt x="8" y="21"/>
                          <a:pt x="8" y="21"/>
                        </a:cubicBezTo>
                        <a:cubicBezTo>
                          <a:pt x="8" y="15"/>
                          <a:pt x="8" y="15"/>
                          <a:pt x="8" y="15"/>
                        </a:cubicBezTo>
                        <a:cubicBezTo>
                          <a:pt x="19" y="15"/>
                          <a:pt x="19" y="15"/>
                          <a:pt x="19" y="15"/>
                        </a:cubicBezTo>
                        <a:lnTo>
                          <a:pt x="19" y="0"/>
                        </a:lnTo>
                        <a:close/>
                      </a:path>
                    </a:pathLst>
                  </a:custGeom>
                  <a:grpFill/>
                  <a:ln>
                    <a:noFill/>
                  </a:ln>
                </p:spPr>
                <p:txBody>
                  <a:bodyPr anchor="ctr"/>
                  <a:lstStyle/>
                  <a:p>
                    <a:pPr algn="ctr"/>
                    <a:endParaRPr>
                      <a:ea typeface="微软雅黑" panose="020b0503020204020204" pitchFamily="34" charset="-122"/>
                    </a:endParaRPr>
                  </a:p>
                </p:txBody>
              </p:sp>
              <p:sp>
                <p:nvSpPr>
                  <p:cNvPr id="156" name="Rectangle 205"/>
                  <p:cNvSpPr/>
                  <p:nvPr/>
                </p:nvSpPr>
                <p:spPr bwMode="auto">
                  <a:xfrm>
                    <a:off x="4221214" y="4266184"/>
                    <a:ext cx="30635" cy="216898"/>
                  </a:xfrm>
                  <a:prstGeom prst="rect">
                    <a:avLst/>
                  </a:prstGeom>
                  <a:grpFill/>
                  <a:ln>
                    <a:noFill/>
                  </a:ln>
                </p:spPr>
                <p:txBody>
                  <a:bodyPr anchor="ctr"/>
                  <a:lstStyle/>
                  <a:p>
                    <a:pPr algn="ctr"/>
                    <a:endParaRPr>
                      <a:ea typeface="微软雅黑" panose="020b0503020204020204" pitchFamily="34" charset="-122"/>
                    </a:endParaRPr>
                  </a:p>
                </p:txBody>
              </p:sp>
              <p:sp>
                <p:nvSpPr>
                  <p:cNvPr id="157" name="Rectangle 206"/>
                  <p:cNvSpPr/>
                  <p:nvPr/>
                </p:nvSpPr>
                <p:spPr bwMode="auto">
                  <a:xfrm>
                    <a:off x="4172198" y="4386274"/>
                    <a:ext cx="35537" cy="96808"/>
                  </a:xfrm>
                  <a:prstGeom prst="rect">
                    <a:avLst/>
                  </a:prstGeom>
                  <a:grpFill/>
                  <a:ln>
                    <a:noFill/>
                  </a:ln>
                </p:spPr>
                <p:txBody>
                  <a:bodyPr anchor="ctr"/>
                  <a:lstStyle/>
                  <a:p>
                    <a:pPr algn="ctr"/>
                    <a:endParaRPr>
                      <a:ea typeface="微软雅黑" panose="020b0503020204020204" pitchFamily="34" charset="-122"/>
                    </a:endParaRPr>
                  </a:p>
                </p:txBody>
              </p:sp>
              <p:sp>
                <p:nvSpPr>
                  <p:cNvPr id="158" name="Rectangle 207"/>
                  <p:cNvSpPr/>
                  <p:nvPr/>
                </p:nvSpPr>
                <p:spPr bwMode="auto">
                  <a:xfrm>
                    <a:off x="4128083" y="4298045"/>
                    <a:ext cx="30635" cy="185037"/>
                  </a:xfrm>
                  <a:prstGeom prst="rect">
                    <a:avLst/>
                  </a:prstGeom>
                  <a:grpFill/>
                  <a:ln>
                    <a:noFill/>
                  </a:ln>
                </p:spPr>
                <p:txBody>
                  <a:bodyPr anchor="ctr"/>
                  <a:lstStyle/>
                  <a:p>
                    <a:pPr algn="ctr"/>
                    <a:endParaRPr>
                      <a:ea typeface="微软雅黑" panose="020b0503020204020204" pitchFamily="34" charset="-122"/>
                    </a:endParaRPr>
                  </a:p>
                </p:txBody>
              </p:sp>
              <p:sp>
                <p:nvSpPr>
                  <p:cNvPr id="159" name="Rectangle 208"/>
                  <p:cNvSpPr/>
                  <p:nvPr/>
                </p:nvSpPr>
                <p:spPr bwMode="auto">
                  <a:xfrm>
                    <a:off x="4079066" y="4354414"/>
                    <a:ext cx="31861" cy="128668"/>
                  </a:xfrm>
                  <a:prstGeom prst="rect">
                    <a:avLst/>
                  </a:prstGeom>
                  <a:grpFill/>
                  <a:ln>
                    <a:noFill/>
                  </a:ln>
                </p:spPr>
                <p:txBody>
                  <a:bodyPr anchor="ctr"/>
                  <a:lstStyle/>
                  <a:p>
                    <a:pPr algn="ctr"/>
                    <a:endParaRPr>
                      <a:ea typeface="微软雅黑" panose="020b0503020204020204" pitchFamily="34" charset="-122"/>
                    </a:endParaRPr>
                  </a:p>
                </p:txBody>
              </p:sp>
              <p:sp>
                <p:nvSpPr>
                  <p:cNvPr id="160" name="Rectangle 209"/>
                  <p:cNvSpPr/>
                  <p:nvPr/>
                </p:nvSpPr>
                <p:spPr bwMode="auto">
                  <a:xfrm>
                    <a:off x="4031275" y="4337258"/>
                    <a:ext cx="35537" cy="145824"/>
                  </a:xfrm>
                  <a:prstGeom prst="rect">
                    <a:avLst/>
                  </a:prstGeom>
                  <a:grpFill/>
                  <a:ln>
                    <a:noFill/>
                  </a:ln>
                </p:spPr>
                <p:txBody>
                  <a:bodyPr anchor="ctr"/>
                  <a:lstStyle/>
                  <a:p>
                    <a:pPr algn="ctr"/>
                    <a:endParaRPr>
                      <a:ea typeface="微软雅黑" panose="020b0503020204020204" pitchFamily="34" charset="-122"/>
                    </a:endParaRPr>
                  </a:p>
                </p:txBody>
              </p:sp>
              <p:sp>
                <p:nvSpPr>
                  <p:cNvPr id="161" name="Rectangle 210"/>
                  <p:cNvSpPr/>
                  <p:nvPr/>
                </p:nvSpPr>
                <p:spPr bwMode="auto">
                  <a:xfrm>
                    <a:off x="4221214" y="4244126"/>
                    <a:ext cx="30635" cy="13480"/>
                  </a:xfrm>
                  <a:prstGeom prst="rect">
                    <a:avLst/>
                  </a:prstGeom>
                  <a:grpFill/>
                  <a:ln>
                    <a:noFill/>
                  </a:ln>
                </p:spPr>
                <p:txBody>
                  <a:bodyPr anchor="ctr"/>
                  <a:lstStyle/>
                  <a:p>
                    <a:pPr algn="ctr"/>
                    <a:endParaRPr>
                      <a:ea typeface="微软雅黑" panose="020b0503020204020204" pitchFamily="34" charset="-122"/>
                    </a:endParaRPr>
                  </a:p>
                </p:txBody>
              </p:sp>
              <p:sp>
                <p:nvSpPr>
                  <p:cNvPr id="162" name="Rectangle 211"/>
                  <p:cNvSpPr/>
                  <p:nvPr/>
                </p:nvSpPr>
                <p:spPr bwMode="auto">
                  <a:xfrm>
                    <a:off x="4128083" y="4275987"/>
                    <a:ext cx="30635" cy="17156"/>
                  </a:xfrm>
                  <a:prstGeom prst="rect">
                    <a:avLst/>
                  </a:prstGeom>
                  <a:grpFill/>
                  <a:ln>
                    <a:noFill/>
                  </a:ln>
                </p:spPr>
                <p:txBody>
                  <a:bodyPr anchor="ctr"/>
                  <a:lstStyle/>
                  <a:p>
                    <a:pPr algn="ctr"/>
                    <a:endParaRPr>
                      <a:ea typeface="微软雅黑" panose="020b0503020204020204" pitchFamily="34" charset="-122"/>
                    </a:endParaRPr>
                  </a:p>
                </p:txBody>
              </p:sp>
              <p:sp>
                <p:nvSpPr>
                  <p:cNvPr id="163" name="Rectangle 212"/>
                  <p:cNvSpPr/>
                  <p:nvPr/>
                </p:nvSpPr>
                <p:spPr bwMode="auto">
                  <a:xfrm>
                    <a:off x="4079066" y="4332356"/>
                    <a:ext cx="31861" cy="18381"/>
                  </a:xfrm>
                  <a:prstGeom prst="rect">
                    <a:avLst/>
                  </a:prstGeom>
                  <a:grpFill/>
                  <a:ln>
                    <a:noFill/>
                  </a:ln>
                </p:spPr>
                <p:txBody>
                  <a:bodyPr anchor="ctr"/>
                  <a:lstStyle/>
                  <a:p>
                    <a:pPr algn="ctr"/>
                    <a:endParaRPr>
                      <a:ea typeface="微软雅黑" panose="020b0503020204020204" pitchFamily="34" charset="-122"/>
                    </a:endParaRPr>
                  </a:p>
                </p:txBody>
              </p:sp>
              <p:sp>
                <p:nvSpPr>
                  <p:cNvPr id="164" name="Rectangle 213"/>
                  <p:cNvSpPr/>
                  <p:nvPr/>
                </p:nvSpPr>
                <p:spPr bwMode="auto">
                  <a:xfrm>
                    <a:off x="4031275" y="4315200"/>
                    <a:ext cx="35537" cy="13480"/>
                  </a:xfrm>
                  <a:prstGeom prst="rect">
                    <a:avLst/>
                  </a:prstGeom>
                  <a:grpFill/>
                  <a:ln>
                    <a:noFill/>
                  </a:ln>
                </p:spPr>
                <p:txBody>
                  <a:bodyPr anchor="ctr"/>
                  <a:lstStyle/>
                  <a:p>
                    <a:pPr algn="ctr"/>
                    <a:endParaRPr>
                      <a:ea typeface="微软雅黑" panose="020b0503020204020204" pitchFamily="34" charset="-122"/>
                    </a:endParaRPr>
                  </a:p>
                </p:txBody>
              </p:sp>
              <p:sp>
                <p:nvSpPr>
                  <p:cNvPr id="165" name="Rectangle 214"/>
                  <p:cNvSpPr/>
                  <p:nvPr/>
                </p:nvSpPr>
                <p:spPr bwMode="auto">
                  <a:xfrm>
                    <a:off x="4172198" y="4359315"/>
                    <a:ext cx="35537" cy="17156"/>
                  </a:xfrm>
                  <a:prstGeom prst="rect">
                    <a:avLst/>
                  </a:prstGeom>
                  <a:grpFill/>
                  <a:ln>
                    <a:noFill/>
                  </a:ln>
                </p:spPr>
                <p:txBody>
                  <a:bodyPr anchor="ctr"/>
                  <a:lstStyle/>
                  <a:p>
                    <a:pPr algn="ctr"/>
                    <a:endParaRPr>
                      <a:ea typeface="微软雅黑" panose="020b0503020204020204" pitchFamily="34" charset="-122"/>
                    </a:endParaRPr>
                  </a:p>
                </p:txBody>
              </p:sp>
              <p:sp>
                <p:nvSpPr>
                  <p:cNvPr id="166" name="Freeform: Shape 215"/>
                  <p:cNvSpPr/>
                  <p:nvPr/>
                </p:nvSpPr>
                <p:spPr bwMode="auto">
                  <a:xfrm>
                    <a:off x="4901318" y="4345836"/>
                    <a:ext cx="286747" cy="132345"/>
                  </a:xfrm>
                  <a:custGeom>
                    <a:gdLst>
                      <a:gd name="T0" fmla="*/ 209 w 234"/>
                      <a:gd name="T1" fmla="*/ 15 h 108"/>
                      <a:gd name="T2" fmla="*/ 191 w 234"/>
                      <a:gd name="T3" fmla="*/ 108 h 108"/>
                      <a:gd name="T4" fmla="*/ 198 w 234"/>
                      <a:gd name="T5" fmla="*/ 15 h 108"/>
                      <a:gd name="T6" fmla="*/ 202 w 234"/>
                      <a:gd name="T7" fmla="*/ 47 h 108"/>
                      <a:gd name="T8" fmla="*/ 191 w 234"/>
                      <a:gd name="T9" fmla="*/ 76 h 108"/>
                      <a:gd name="T10" fmla="*/ 176 w 234"/>
                      <a:gd name="T11" fmla="*/ 108 h 108"/>
                      <a:gd name="T12" fmla="*/ 176 w 234"/>
                      <a:gd name="T13" fmla="*/ 108 h 108"/>
                      <a:gd name="T14" fmla="*/ 187 w 234"/>
                      <a:gd name="T15" fmla="*/ 36 h 108"/>
                      <a:gd name="T16" fmla="*/ 180 w 234"/>
                      <a:gd name="T17" fmla="*/ 65 h 108"/>
                      <a:gd name="T18" fmla="*/ 176 w 234"/>
                      <a:gd name="T19" fmla="*/ 108 h 108"/>
                      <a:gd name="T20" fmla="*/ 176 w 234"/>
                      <a:gd name="T21" fmla="*/ 0 h 108"/>
                      <a:gd name="T22" fmla="*/ 162 w 234"/>
                      <a:gd name="T23" fmla="*/ 65 h 108"/>
                      <a:gd name="T24" fmla="*/ 166 w 234"/>
                      <a:gd name="T25" fmla="*/ 15 h 108"/>
                      <a:gd name="T26" fmla="*/ 162 w 234"/>
                      <a:gd name="T27" fmla="*/ 108 h 108"/>
                      <a:gd name="T28" fmla="*/ 162 w 234"/>
                      <a:gd name="T29" fmla="*/ 0 h 108"/>
                      <a:gd name="T30" fmla="*/ 148 w 234"/>
                      <a:gd name="T31" fmla="*/ 36 h 108"/>
                      <a:gd name="T32" fmla="*/ 151 w 234"/>
                      <a:gd name="T33" fmla="*/ 65 h 108"/>
                      <a:gd name="T34" fmla="*/ 148 w 234"/>
                      <a:gd name="T35" fmla="*/ 108 h 108"/>
                      <a:gd name="T36" fmla="*/ 148 w 234"/>
                      <a:gd name="T37" fmla="*/ 0 h 108"/>
                      <a:gd name="T38" fmla="*/ 129 w 234"/>
                      <a:gd name="T39" fmla="*/ 65 h 108"/>
                      <a:gd name="T40" fmla="*/ 137 w 234"/>
                      <a:gd name="T41" fmla="*/ 15 h 108"/>
                      <a:gd name="T42" fmla="*/ 129 w 234"/>
                      <a:gd name="T43" fmla="*/ 108 h 108"/>
                      <a:gd name="T44" fmla="*/ 129 w 234"/>
                      <a:gd name="T45" fmla="*/ 0 h 108"/>
                      <a:gd name="T46" fmla="*/ 115 w 234"/>
                      <a:gd name="T47" fmla="*/ 36 h 108"/>
                      <a:gd name="T48" fmla="*/ 122 w 234"/>
                      <a:gd name="T49" fmla="*/ 65 h 108"/>
                      <a:gd name="T50" fmla="*/ 115 w 234"/>
                      <a:gd name="T51" fmla="*/ 108 h 108"/>
                      <a:gd name="T52" fmla="*/ 115 w 234"/>
                      <a:gd name="T53" fmla="*/ 0 h 108"/>
                      <a:gd name="T54" fmla="*/ 101 w 234"/>
                      <a:gd name="T55" fmla="*/ 65 h 108"/>
                      <a:gd name="T56" fmla="*/ 104 w 234"/>
                      <a:gd name="T57" fmla="*/ 15 h 108"/>
                      <a:gd name="T58" fmla="*/ 101 w 234"/>
                      <a:gd name="T59" fmla="*/ 108 h 108"/>
                      <a:gd name="T60" fmla="*/ 101 w 234"/>
                      <a:gd name="T61" fmla="*/ 0 h 108"/>
                      <a:gd name="T62" fmla="*/ 86 w 234"/>
                      <a:gd name="T63" fmla="*/ 36 h 108"/>
                      <a:gd name="T64" fmla="*/ 90 w 234"/>
                      <a:gd name="T65" fmla="*/ 65 h 108"/>
                      <a:gd name="T66" fmla="*/ 86 w 234"/>
                      <a:gd name="T67" fmla="*/ 108 h 108"/>
                      <a:gd name="T68" fmla="*/ 86 w 234"/>
                      <a:gd name="T69" fmla="*/ 0 h 108"/>
                      <a:gd name="T70" fmla="*/ 68 w 234"/>
                      <a:gd name="T71" fmla="*/ 65 h 108"/>
                      <a:gd name="T72" fmla="*/ 75 w 234"/>
                      <a:gd name="T73" fmla="*/ 15 h 108"/>
                      <a:gd name="T74" fmla="*/ 68 w 234"/>
                      <a:gd name="T75" fmla="*/ 108 h 108"/>
                      <a:gd name="T76" fmla="*/ 68 w 234"/>
                      <a:gd name="T77" fmla="*/ 0 h 108"/>
                      <a:gd name="T78" fmla="*/ 54 w 234"/>
                      <a:gd name="T79" fmla="*/ 36 h 108"/>
                      <a:gd name="T80" fmla="*/ 61 w 234"/>
                      <a:gd name="T81" fmla="*/ 65 h 108"/>
                      <a:gd name="T82" fmla="*/ 54 w 234"/>
                      <a:gd name="T83" fmla="*/ 108 h 108"/>
                      <a:gd name="T84" fmla="*/ 54 w 234"/>
                      <a:gd name="T85" fmla="*/ 0 h 108"/>
                      <a:gd name="T86" fmla="*/ 39 w 234"/>
                      <a:gd name="T87" fmla="*/ 65 h 108"/>
                      <a:gd name="T88" fmla="*/ 43 w 234"/>
                      <a:gd name="T89" fmla="*/ 15 h 108"/>
                      <a:gd name="T90" fmla="*/ 39 w 234"/>
                      <a:gd name="T91" fmla="*/ 108 h 108"/>
                      <a:gd name="T92" fmla="*/ 39 w 234"/>
                      <a:gd name="T93" fmla="*/ 65 h 108"/>
                      <a:gd name="T94" fmla="*/ 39 w 234"/>
                      <a:gd name="T95" fmla="*/ 0 h 108"/>
                      <a:gd name="T96" fmla="*/ 25 w 234"/>
                      <a:gd name="T97" fmla="*/ 36 h 108"/>
                      <a:gd name="T98" fmla="*/ 14 w 234"/>
                      <a:gd name="T99" fmla="*/ 36 h 108"/>
                      <a:gd name="T100" fmla="*/ 0 w 234"/>
                      <a:gd name="T101" fmla="*/ 0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4" h="108">
                        <a:moveTo>
                          <a:pt x="209" y="108"/>
                        </a:moveTo>
                        <a:lnTo>
                          <a:pt x="234" y="108"/>
                        </a:lnTo>
                        <a:lnTo>
                          <a:pt x="234" y="0"/>
                        </a:lnTo>
                        <a:lnTo>
                          <a:pt x="209" y="0"/>
                        </a:lnTo>
                        <a:lnTo>
                          <a:pt x="209" y="15"/>
                        </a:lnTo>
                        <a:lnTo>
                          <a:pt x="216" y="15"/>
                        </a:lnTo>
                        <a:lnTo>
                          <a:pt x="216" y="36"/>
                        </a:lnTo>
                        <a:lnTo>
                          <a:pt x="209" y="36"/>
                        </a:lnTo>
                        <a:lnTo>
                          <a:pt x="209" y="108"/>
                        </a:lnTo>
                        <a:close/>
                        <a:moveTo>
                          <a:pt x="191" y="108"/>
                        </a:moveTo>
                        <a:lnTo>
                          <a:pt x="209" y="108"/>
                        </a:lnTo>
                        <a:lnTo>
                          <a:pt x="209" y="36"/>
                        </a:lnTo>
                        <a:lnTo>
                          <a:pt x="198" y="36"/>
                        </a:lnTo>
                        <a:lnTo>
                          <a:pt x="198" y="15"/>
                        </a:lnTo>
                        <a:lnTo>
                          <a:pt x="198" y="15"/>
                        </a:lnTo>
                        <a:lnTo>
                          <a:pt x="209" y="15"/>
                        </a:lnTo>
                        <a:lnTo>
                          <a:pt x="209" y="0"/>
                        </a:lnTo>
                        <a:lnTo>
                          <a:pt x="191" y="0"/>
                        </a:lnTo>
                        <a:lnTo>
                          <a:pt x="191" y="47"/>
                        </a:lnTo>
                        <a:lnTo>
                          <a:pt x="202" y="47"/>
                        </a:lnTo>
                        <a:lnTo>
                          <a:pt x="202" y="65"/>
                        </a:lnTo>
                        <a:lnTo>
                          <a:pt x="202" y="65"/>
                        </a:lnTo>
                        <a:lnTo>
                          <a:pt x="191" y="65"/>
                        </a:lnTo>
                        <a:lnTo>
                          <a:pt x="191" y="76"/>
                        </a:lnTo>
                        <a:lnTo>
                          <a:pt x="191" y="76"/>
                        </a:lnTo>
                        <a:lnTo>
                          <a:pt x="191" y="98"/>
                        </a:lnTo>
                        <a:lnTo>
                          <a:pt x="191" y="98"/>
                        </a:lnTo>
                        <a:lnTo>
                          <a:pt x="191" y="98"/>
                        </a:lnTo>
                        <a:lnTo>
                          <a:pt x="191" y="108"/>
                        </a:lnTo>
                        <a:close/>
                        <a:moveTo>
                          <a:pt x="176" y="108"/>
                        </a:moveTo>
                        <a:lnTo>
                          <a:pt x="191" y="108"/>
                        </a:lnTo>
                        <a:lnTo>
                          <a:pt x="191" y="98"/>
                        </a:lnTo>
                        <a:lnTo>
                          <a:pt x="176" y="98"/>
                        </a:lnTo>
                        <a:lnTo>
                          <a:pt x="176" y="108"/>
                        </a:lnTo>
                        <a:lnTo>
                          <a:pt x="176" y="108"/>
                        </a:lnTo>
                        <a:close/>
                        <a:moveTo>
                          <a:pt x="191" y="0"/>
                        </a:moveTo>
                        <a:lnTo>
                          <a:pt x="176" y="0"/>
                        </a:lnTo>
                        <a:lnTo>
                          <a:pt x="176" y="15"/>
                        </a:lnTo>
                        <a:lnTo>
                          <a:pt x="187" y="15"/>
                        </a:lnTo>
                        <a:lnTo>
                          <a:pt x="187" y="36"/>
                        </a:lnTo>
                        <a:lnTo>
                          <a:pt x="176" y="36"/>
                        </a:lnTo>
                        <a:lnTo>
                          <a:pt x="176" y="76"/>
                        </a:lnTo>
                        <a:lnTo>
                          <a:pt x="191" y="76"/>
                        </a:lnTo>
                        <a:lnTo>
                          <a:pt x="191" y="65"/>
                        </a:lnTo>
                        <a:lnTo>
                          <a:pt x="180" y="65"/>
                        </a:lnTo>
                        <a:lnTo>
                          <a:pt x="180" y="47"/>
                        </a:lnTo>
                        <a:lnTo>
                          <a:pt x="191" y="47"/>
                        </a:lnTo>
                        <a:lnTo>
                          <a:pt x="191" y="0"/>
                        </a:lnTo>
                        <a:close/>
                        <a:moveTo>
                          <a:pt x="162" y="108"/>
                        </a:moveTo>
                        <a:lnTo>
                          <a:pt x="176" y="108"/>
                        </a:lnTo>
                        <a:lnTo>
                          <a:pt x="176" y="98"/>
                        </a:lnTo>
                        <a:lnTo>
                          <a:pt x="162" y="98"/>
                        </a:lnTo>
                        <a:lnTo>
                          <a:pt x="162" y="108"/>
                        </a:lnTo>
                        <a:lnTo>
                          <a:pt x="162" y="108"/>
                        </a:lnTo>
                        <a:close/>
                        <a:moveTo>
                          <a:pt x="176" y="0"/>
                        </a:moveTo>
                        <a:lnTo>
                          <a:pt x="162" y="0"/>
                        </a:lnTo>
                        <a:lnTo>
                          <a:pt x="162" y="47"/>
                        </a:lnTo>
                        <a:lnTo>
                          <a:pt x="173" y="47"/>
                        </a:lnTo>
                        <a:lnTo>
                          <a:pt x="173" y="65"/>
                        </a:lnTo>
                        <a:lnTo>
                          <a:pt x="162" y="65"/>
                        </a:lnTo>
                        <a:lnTo>
                          <a:pt x="162" y="76"/>
                        </a:lnTo>
                        <a:lnTo>
                          <a:pt x="176" y="76"/>
                        </a:lnTo>
                        <a:lnTo>
                          <a:pt x="176" y="36"/>
                        </a:lnTo>
                        <a:lnTo>
                          <a:pt x="166" y="36"/>
                        </a:lnTo>
                        <a:lnTo>
                          <a:pt x="166" y="15"/>
                        </a:lnTo>
                        <a:lnTo>
                          <a:pt x="166" y="15"/>
                        </a:lnTo>
                        <a:lnTo>
                          <a:pt x="176" y="15"/>
                        </a:lnTo>
                        <a:lnTo>
                          <a:pt x="176" y="0"/>
                        </a:lnTo>
                        <a:close/>
                        <a:moveTo>
                          <a:pt x="148" y="108"/>
                        </a:moveTo>
                        <a:lnTo>
                          <a:pt x="162" y="108"/>
                        </a:lnTo>
                        <a:lnTo>
                          <a:pt x="162" y="98"/>
                        </a:lnTo>
                        <a:lnTo>
                          <a:pt x="148" y="98"/>
                        </a:lnTo>
                        <a:lnTo>
                          <a:pt x="148" y="108"/>
                        </a:lnTo>
                        <a:lnTo>
                          <a:pt x="148" y="108"/>
                        </a:lnTo>
                        <a:close/>
                        <a:moveTo>
                          <a:pt x="162" y="0"/>
                        </a:moveTo>
                        <a:lnTo>
                          <a:pt x="148" y="0"/>
                        </a:lnTo>
                        <a:lnTo>
                          <a:pt x="148" y="15"/>
                        </a:lnTo>
                        <a:lnTo>
                          <a:pt x="155" y="15"/>
                        </a:lnTo>
                        <a:lnTo>
                          <a:pt x="155" y="36"/>
                        </a:lnTo>
                        <a:lnTo>
                          <a:pt x="148" y="36"/>
                        </a:lnTo>
                        <a:lnTo>
                          <a:pt x="148" y="76"/>
                        </a:lnTo>
                        <a:lnTo>
                          <a:pt x="162" y="76"/>
                        </a:lnTo>
                        <a:lnTo>
                          <a:pt x="162" y="65"/>
                        </a:lnTo>
                        <a:lnTo>
                          <a:pt x="151" y="65"/>
                        </a:lnTo>
                        <a:lnTo>
                          <a:pt x="151" y="65"/>
                        </a:lnTo>
                        <a:lnTo>
                          <a:pt x="151" y="47"/>
                        </a:lnTo>
                        <a:lnTo>
                          <a:pt x="162" y="47"/>
                        </a:lnTo>
                        <a:lnTo>
                          <a:pt x="162" y="0"/>
                        </a:lnTo>
                        <a:close/>
                        <a:moveTo>
                          <a:pt x="129" y="108"/>
                        </a:moveTo>
                        <a:lnTo>
                          <a:pt x="148" y="108"/>
                        </a:lnTo>
                        <a:lnTo>
                          <a:pt x="148" y="98"/>
                        </a:lnTo>
                        <a:lnTo>
                          <a:pt x="129" y="98"/>
                        </a:lnTo>
                        <a:lnTo>
                          <a:pt x="129" y="108"/>
                        </a:lnTo>
                        <a:lnTo>
                          <a:pt x="129" y="108"/>
                        </a:lnTo>
                        <a:close/>
                        <a:moveTo>
                          <a:pt x="148" y="0"/>
                        </a:moveTo>
                        <a:lnTo>
                          <a:pt x="129" y="0"/>
                        </a:lnTo>
                        <a:lnTo>
                          <a:pt x="129" y="47"/>
                        </a:lnTo>
                        <a:lnTo>
                          <a:pt x="140" y="47"/>
                        </a:lnTo>
                        <a:lnTo>
                          <a:pt x="140" y="65"/>
                        </a:lnTo>
                        <a:lnTo>
                          <a:pt x="129" y="65"/>
                        </a:lnTo>
                        <a:lnTo>
                          <a:pt x="129" y="76"/>
                        </a:lnTo>
                        <a:lnTo>
                          <a:pt x="148" y="76"/>
                        </a:lnTo>
                        <a:lnTo>
                          <a:pt x="148" y="36"/>
                        </a:lnTo>
                        <a:lnTo>
                          <a:pt x="137" y="36"/>
                        </a:lnTo>
                        <a:lnTo>
                          <a:pt x="137" y="15"/>
                        </a:lnTo>
                        <a:lnTo>
                          <a:pt x="137" y="15"/>
                        </a:lnTo>
                        <a:lnTo>
                          <a:pt x="148" y="15"/>
                        </a:lnTo>
                        <a:lnTo>
                          <a:pt x="148" y="0"/>
                        </a:lnTo>
                        <a:close/>
                        <a:moveTo>
                          <a:pt x="115" y="108"/>
                        </a:moveTo>
                        <a:lnTo>
                          <a:pt x="129" y="108"/>
                        </a:lnTo>
                        <a:lnTo>
                          <a:pt x="129" y="98"/>
                        </a:lnTo>
                        <a:lnTo>
                          <a:pt x="115" y="98"/>
                        </a:lnTo>
                        <a:lnTo>
                          <a:pt x="115" y="108"/>
                        </a:lnTo>
                        <a:lnTo>
                          <a:pt x="115" y="108"/>
                        </a:lnTo>
                        <a:close/>
                        <a:moveTo>
                          <a:pt x="129" y="0"/>
                        </a:moveTo>
                        <a:lnTo>
                          <a:pt x="115" y="0"/>
                        </a:lnTo>
                        <a:lnTo>
                          <a:pt x="115" y="15"/>
                        </a:lnTo>
                        <a:lnTo>
                          <a:pt x="126" y="15"/>
                        </a:lnTo>
                        <a:lnTo>
                          <a:pt x="126" y="36"/>
                        </a:lnTo>
                        <a:lnTo>
                          <a:pt x="115" y="36"/>
                        </a:lnTo>
                        <a:lnTo>
                          <a:pt x="115" y="76"/>
                        </a:lnTo>
                        <a:lnTo>
                          <a:pt x="129" y="76"/>
                        </a:lnTo>
                        <a:lnTo>
                          <a:pt x="129" y="65"/>
                        </a:lnTo>
                        <a:lnTo>
                          <a:pt x="122" y="65"/>
                        </a:lnTo>
                        <a:lnTo>
                          <a:pt x="122" y="65"/>
                        </a:lnTo>
                        <a:lnTo>
                          <a:pt x="122" y="47"/>
                        </a:lnTo>
                        <a:lnTo>
                          <a:pt x="129" y="47"/>
                        </a:lnTo>
                        <a:lnTo>
                          <a:pt x="129" y="0"/>
                        </a:lnTo>
                        <a:close/>
                        <a:moveTo>
                          <a:pt x="101" y="108"/>
                        </a:moveTo>
                        <a:lnTo>
                          <a:pt x="115" y="108"/>
                        </a:lnTo>
                        <a:lnTo>
                          <a:pt x="115" y="98"/>
                        </a:lnTo>
                        <a:lnTo>
                          <a:pt x="101" y="98"/>
                        </a:lnTo>
                        <a:lnTo>
                          <a:pt x="101" y="108"/>
                        </a:lnTo>
                        <a:lnTo>
                          <a:pt x="101" y="108"/>
                        </a:lnTo>
                        <a:close/>
                        <a:moveTo>
                          <a:pt x="115" y="0"/>
                        </a:moveTo>
                        <a:lnTo>
                          <a:pt x="101" y="0"/>
                        </a:lnTo>
                        <a:lnTo>
                          <a:pt x="101" y="47"/>
                        </a:lnTo>
                        <a:lnTo>
                          <a:pt x="111" y="47"/>
                        </a:lnTo>
                        <a:lnTo>
                          <a:pt x="111" y="65"/>
                        </a:lnTo>
                        <a:lnTo>
                          <a:pt x="101" y="65"/>
                        </a:lnTo>
                        <a:lnTo>
                          <a:pt x="101" y="76"/>
                        </a:lnTo>
                        <a:lnTo>
                          <a:pt x="115" y="76"/>
                        </a:lnTo>
                        <a:lnTo>
                          <a:pt x="115" y="36"/>
                        </a:lnTo>
                        <a:lnTo>
                          <a:pt x="104" y="36"/>
                        </a:lnTo>
                        <a:lnTo>
                          <a:pt x="104" y="15"/>
                        </a:lnTo>
                        <a:lnTo>
                          <a:pt x="104" y="15"/>
                        </a:lnTo>
                        <a:lnTo>
                          <a:pt x="115" y="15"/>
                        </a:lnTo>
                        <a:lnTo>
                          <a:pt x="115" y="0"/>
                        </a:lnTo>
                        <a:close/>
                        <a:moveTo>
                          <a:pt x="86" y="108"/>
                        </a:moveTo>
                        <a:lnTo>
                          <a:pt x="101" y="108"/>
                        </a:lnTo>
                        <a:lnTo>
                          <a:pt x="101" y="98"/>
                        </a:lnTo>
                        <a:lnTo>
                          <a:pt x="86" y="98"/>
                        </a:lnTo>
                        <a:lnTo>
                          <a:pt x="86" y="108"/>
                        </a:lnTo>
                        <a:lnTo>
                          <a:pt x="86" y="108"/>
                        </a:lnTo>
                        <a:close/>
                        <a:moveTo>
                          <a:pt x="101" y="0"/>
                        </a:moveTo>
                        <a:lnTo>
                          <a:pt x="86" y="0"/>
                        </a:lnTo>
                        <a:lnTo>
                          <a:pt x="86" y="15"/>
                        </a:lnTo>
                        <a:lnTo>
                          <a:pt x="93" y="15"/>
                        </a:lnTo>
                        <a:lnTo>
                          <a:pt x="93" y="36"/>
                        </a:lnTo>
                        <a:lnTo>
                          <a:pt x="86" y="36"/>
                        </a:lnTo>
                        <a:lnTo>
                          <a:pt x="86" y="76"/>
                        </a:lnTo>
                        <a:lnTo>
                          <a:pt x="101" y="76"/>
                        </a:lnTo>
                        <a:lnTo>
                          <a:pt x="101" y="65"/>
                        </a:lnTo>
                        <a:lnTo>
                          <a:pt x="90" y="65"/>
                        </a:lnTo>
                        <a:lnTo>
                          <a:pt x="90" y="65"/>
                        </a:lnTo>
                        <a:lnTo>
                          <a:pt x="90" y="47"/>
                        </a:lnTo>
                        <a:lnTo>
                          <a:pt x="101" y="47"/>
                        </a:lnTo>
                        <a:lnTo>
                          <a:pt x="101" y="0"/>
                        </a:lnTo>
                        <a:close/>
                        <a:moveTo>
                          <a:pt x="68" y="108"/>
                        </a:moveTo>
                        <a:lnTo>
                          <a:pt x="86" y="108"/>
                        </a:lnTo>
                        <a:lnTo>
                          <a:pt x="86" y="98"/>
                        </a:lnTo>
                        <a:lnTo>
                          <a:pt x="68" y="98"/>
                        </a:lnTo>
                        <a:lnTo>
                          <a:pt x="68" y="108"/>
                        </a:lnTo>
                        <a:lnTo>
                          <a:pt x="68" y="108"/>
                        </a:lnTo>
                        <a:close/>
                        <a:moveTo>
                          <a:pt x="86" y="0"/>
                        </a:moveTo>
                        <a:lnTo>
                          <a:pt x="68" y="0"/>
                        </a:lnTo>
                        <a:lnTo>
                          <a:pt x="68" y="47"/>
                        </a:lnTo>
                        <a:lnTo>
                          <a:pt x="79" y="47"/>
                        </a:lnTo>
                        <a:lnTo>
                          <a:pt x="79" y="65"/>
                        </a:lnTo>
                        <a:lnTo>
                          <a:pt x="68" y="65"/>
                        </a:lnTo>
                        <a:lnTo>
                          <a:pt x="68" y="76"/>
                        </a:lnTo>
                        <a:lnTo>
                          <a:pt x="86" y="76"/>
                        </a:lnTo>
                        <a:lnTo>
                          <a:pt x="86" y="36"/>
                        </a:lnTo>
                        <a:lnTo>
                          <a:pt x="75" y="36"/>
                        </a:lnTo>
                        <a:lnTo>
                          <a:pt x="75" y="15"/>
                        </a:lnTo>
                        <a:lnTo>
                          <a:pt x="75" y="15"/>
                        </a:lnTo>
                        <a:lnTo>
                          <a:pt x="86" y="15"/>
                        </a:lnTo>
                        <a:lnTo>
                          <a:pt x="86" y="0"/>
                        </a:lnTo>
                        <a:close/>
                        <a:moveTo>
                          <a:pt x="54" y="108"/>
                        </a:moveTo>
                        <a:lnTo>
                          <a:pt x="68" y="108"/>
                        </a:lnTo>
                        <a:lnTo>
                          <a:pt x="68" y="98"/>
                        </a:lnTo>
                        <a:lnTo>
                          <a:pt x="54" y="98"/>
                        </a:lnTo>
                        <a:lnTo>
                          <a:pt x="54" y="108"/>
                        </a:lnTo>
                        <a:lnTo>
                          <a:pt x="54" y="108"/>
                        </a:lnTo>
                        <a:close/>
                        <a:moveTo>
                          <a:pt x="68" y="0"/>
                        </a:moveTo>
                        <a:lnTo>
                          <a:pt x="54" y="0"/>
                        </a:lnTo>
                        <a:lnTo>
                          <a:pt x="54" y="15"/>
                        </a:lnTo>
                        <a:lnTo>
                          <a:pt x="65" y="15"/>
                        </a:lnTo>
                        <a:lnTo>
                          <a:pt x="65" y="36"/>
                        </a:lnTo>
                        <a:lnTo>
                          <a:pt x="54" y="36"/>
                        </a:lnTo>
                        <a:lnTo>
                          <a:pt x="54" y="76"/>
                        </a:lnTo>
                        <a:lnTo>
                          <a:pt x="68" y="76"/>
                        </a:lnTo>
                        <a:lnTo>
                          <a:pt x="68" y="65"/>
                        </a:lnTo>
                        <a:lnTo>
                          <a:pt x="61" y="65"/>
                        </a:lnTo>
                        <a:lnTo>
                          <a:pt x="61" y="65"/>
                        </a:lnTo>
                        <a:lnTo>
                          <a:pt x="61" y="47"/>
                        </a:lnTo>
                        <a:lnTo>
                          <a:pt x="68" y="47"/>
                        </a:lnTo>
                        <a:lnTo>
                          <a:pt x="68" y="0"/>
                        </a:lnTo>
                        <a:close/>
                        <a:moveTo>
                          <a:pt x="39" y="108"/>
                        </a:moveTo>
                        <a:lnTo>
                          <a:pt x="54" y="108"/>
                        </a:lnTo>
                        <a:lnTo>
                          <a:pt x="54" y="98"/>
                        </a:lnTo>
                        <a:lnTo>
                          <a:pt x="39" y="98"/>
                        </a:lnTo>
                        <a:lnTo>
                          <a:pt x="39" y="108"/>
                        </a:lnTo>
                        <a:lnTo>
                          <a:pt x="39" y="108"/>
                        </a:lnTo>
                        <a:close/>
                        <a:moveTo>
                          <a:pt x="54" y="0"/>
                        </a:moveTo>
                        <a:lnTo>
                          <a:pt x="39" y="0"/>
                        </a:lnTo>
                        <a:lnTo>
                          <a:pt x="39" y="47"/>
                        </a:lnTo>
                        <a:lnTo>
                          <a:pt x="50" y="47"/>
                        </a:lnTo>
                        <a:lnTo>
                          <a:pt x="50" y="65"/>
                        </a:lnTo>
                        <a:lnTo>
                          <a:pt x="39" y="65"/>
                        </a:lnTo>
                        <a:lnTo>
                          <a:pt x="39" y="76"/>
                        </a:lnTo>
                        <a:lnTo>
                          <a:pt x="54" y="76"/>
                        </a:lnTo>
                        <a:lnTo>
                          <a:pt x="54" y="36"/>
                        </a:lnTo>
                        <a:lnTo>
                          <a:pt x="43" y="36"/>
                        </a:lnTo>
                        <a:lnTo>
                          <a:pt x="43" y="15"/>
                        </a:lnTo>
                        <a:lnTo>
                          <a:pt x="43" y="15"/>
                        </a:lnTo>
                        <a:lnTo>
                          <a:pt x="54" y="15"/>
                        </a:lnTo>
                        <a:lnTo>
                          <a:pt x="54" y="0"/>
                        </a:lnTo>
                        <a:close/>
                        <a:moveTo>
                          <a:pt x="25" y="108"/>
                        </a:moveTo>
                        <a:lnTo>
                          <a:pt x="39" y="108"/>
                        </a:lnTo>
                        <a:lnTo>
                          <a:pt x="39" y="98"/>
                        </a:lnTo>
                        <a:lnTo>
                          <a:pt x="39" y="98"/>
                        </a:lnTo>
                        <a:lnTo>
                          <a:pt x="39" y="76"/>
                        </a:lnTo>
                        <a:lnTo>
                          <a:pt x="39" y="76"/>
                        </a:lnTo>
                        <a:lnTo>
                          <a:pt x="39" y="65"/>
                        </a:lnTo>
                        <a:lnTo>
                          <a:pt x="29" y="65"/>
                        </a:lnTo>
                        <a:lnTo>
                          <a:pt x="29" y="65"/>
                        </a:lnTo>
                        <a:lnTo>
                          <a:pt x="29" y="47"/>
                        </a:lnTo>
                        <a:lnTo>
                          <a:pt x="39" y="47"/>
                        </a:lnTo>
                        <a:lnTo>
                          <a:pt x="39" y="0"/>
                        </a:lnTo>
                        <a:lnTo>
                          <a:pt x="25" y="0"/>
                        </a:lnTo>
                        <a:lnTo>
                          <a:pt x="25" y="15"/>
                        </a:lnTo>
                        <a:lnTo>
                          <a:pt x="36" y="15"/>
                        </a:lnTo>
                        <a:lnTo>
                          <a:pt x="36" y="36"/>
                        </a:lnTo>
                        <a:lnTo>
                          <a:pt x="25" y="36"/>
                        </a:lnTo>
                        <a:lnTo>
                          <a:pt x="25" y="108"/>
                        </a:lnTo>
                        <a:close/>
                        <a:moveTo>
                          <a:pt x="0" y="108"/>
                        </a:moveTo>
                        <a:lnTo>
                          <a:pt x="25" y="108"/>
                        </a:lnTo>
                        <a:lnTo>
                          <a:pt x="25" y="36"/>
                        </a:lnTo>
                        <a:lnTo>
                          <a:pt x="14" y="36"/>
                        </a:lnTo>
                        <a:lnTo>
                          <a:pt x="14" y="15"/>
                        </a:lnTo>
                        <a:lnTo>
                          <a:pt x="14" y="15"/>
                        </a:lnTo>
                        <a:lnTo>
                          <a:pt x="25" y="15"/>
                        </a:lnTo>
                        <a:lnTo>
                          <a:pt x="25" y="0"/>
                        </a:lnTo>
                        <a:lnTo>
                          <a:pt x="0" y="0"/>
                        </a:lnTo>
                        <a:lnTo>
                          <a:pt x="0" y="108"/>
                        </a:lnTo>
                        <a:close/>
                      </a:path>
                    </a:pathLst>
                  </a:custGeom>
                  <a:grpFill/>
                  <a:ln>
                    <a:noFill/>
                  </a:ln>
                </p:spPr>
                <p:txBody>
                  <a:bodyPr anchor="ctr"/>
                  <a:lstStyle/>
                  <a:p>
                    <a:pPr algn="ctr"/>
                    <a:endParaRPr>
                      <a:ea typeface="微软雅黑" panose="020b0503020204020204" pitchFamily="34" charset="-122"/>
                    </a:endParaRPr>
                  </a:p>
                </p:txBody>
              </p:sp>
              <p:sp>
                <p:nvSpPr>
                  <p:cNvPr id="167" name="Freeform: Shape 216"/>
                  <p:cNvSpPr/>
                  <p:nvPr/>
                </p:nvSpPr>
                <p:spPr bwMode="auto">
                  <a:xfrm>
                    <a:off x="4954011" y="4284565"/>
                    <a:ext cx="162980" cy="39213"/>
                  </a:xfrm>
                  <a:custGeom>
                    <a:gdLst>
                      <a:gd name="T0" fmla="*/ 0 w 37"/>
                      <a:gd name="T1" fmla="*/ 5 h 9"/>
                      <a:gd name="T2" fmla="*/ 3 w 37"/>
                      <a:gd name="T3" fmla="*/ 9 h 9"/>
                      <a:gd name="T4" fmla="*/ 19 w 37"/>
                      <a:gd name="T5" fmla="*/ 5 h 9"/>
                      <a:gd name="T6" fmla="*/ 35 w 37"/>
                      <a:gd name="T7" fmla="*/ 9 h 9"/>
                      <a:gd name="T8" fmla="*/ 37 w 37"/>
                      <a:gd name="T9" fmla="*/ 5 h 9"/>
                      <a:gd name="T10" fmla="*/ 19 w 37"/>
                      <a:gd name="T11" fmla="*/ 0 h 9"/>
                      <a:gd name="T12" fmla="*/ 0 w 37"/>
                      <a:gd name="T13" fmla="*/ 5 h 9"/>
                    </a:gdLst>
                    <a:cxnLst>
                      <a:cxn ang="0">
                        <a:pos x="T0" y="T1"/>
                      </a:cxn>
                      <a:cxn ang="0">
                        <a:pos x="T2" y="T3"/>
                      </a:cxn>
                      <a:cxn ang="0">
                        <a:pos x="T4" y="T5"/>
                      </a:cxn>
                      <a:cxn ang="0">
                        <a:pos x="T6" y="T7"/>
                      </a:cxn>
                      <a:cxn ang="0">
                        <a:pos x="T8" y="T9"/>
                      </a:cxn>
                      <a:cxn ang="0">
                        <a:pos x="T10" y="T11"/>
                      </a:cxn>
                      <a:cxn ang="0">
                        <a:pos x="T12" y="T13"/>
                      </a:cxn>
                    </a:cxnLst>
                    <a:rect l="0" t="0" r="r" b="b"/>
                    <a:pathLst>
                      <a:path w="37" h="9">
                        <a:moveTo>
                          <a:pt x="0" y="5"/>
                        </a:moveTo>
                        <a:cubicBezTo>
                          <a:pt x="3" y="9"/>
                          <a:pt x="3" y="9"/>
                          <a:pt x="3" y="9"/>
                        </a:cubicBezTo>
                        <a:cubicBezTo>
                          <a:pt x="7" y="7"/>
                          <a:pt x="13" y="5"/>
                          <a:pt x="19" y="5"/>
                        </a:cubicBezTo>
                        <a:cubicBezTo>
                          <a:pt x="25" y="5"/>
                          <a:pt x="30" y="7"/>
                          <a:pt x="35" y="9"/>
                        </a:cubicBezTo>
                        <a:cubicBezTo>
                          <a:pt x="37" y="5"/>
                          <a:pt x="37" y="5"/>
                          <a:pt x="37" y="5"/>
                        </a:cubicBezTo>
                        <a:cubicBezTo>
                          <a:pt x="32" y="2"/>
                          <a:pt x="25" y="0"/>
                          <a:pt x="19" y="0"/>
                        </a:cubicBezTo>
                        <a:cubicBezTo>
                          <a:pt x="12" y="0"/>
                          <a:pt x="5" y="2"/>
                          <a:pt x="0" y="5"/>
                        </a:cubicBezTo>
                        <a:close/>
                      </a:path>
                    </a:pathLst>
                  </a:custGeom>
                  <a:grpFill/>
                  <a:ln>
                    <a:noFill/>
                  </a:ln>
                </p:spPr>
                <p:txBody>
                  <a:bodyPr anchor="ctr"/>
                  <a:lstStyle/>
                  <a:p>
                    <a:pPr algn="ctr"/>
                    <a:endParaRPr>
                      <a:ea typeface="微软雅黑" panose="020b0503020204020204" pitchFamily="34" charset="-122"/>
                    </a:endParaRPr>
                  </a:p>
                </p:txBody>
              </p:sp>
              <p:sp>
                <p:nvSpPr>
                  <p:cNvPr id="168" name="Freeform: Shape 217"/>
                  <p:cNvSpPr/>
                  <p:nvPr/>
                </p:nvSpPr>
                <p:spPr bwMode="auto">
                  <a:xfrm>
                    <a:off x="4927052" y="4240450"/>
                    <a:ext cx="221800" cy="47791"/>
                  </a:xfrm>
                  <a:custGeom>
                    <a:gdLst>
                      <a:gd name="T0" fmla="*/ 50 w 50"/>
                      <a:gd name="T1" fmla="*/ 6 h 11"/>
                      <a:gd name="T2" fmla="*/ 25 w 50"/>
                      <a:gd name="T3" fmla="*/ 0 h 11"/>
                      <a:gd name="T4" fmla="*/ 0 w 50"/>
                      <a:gd name="T5" fmla="*/ 6 h 11"/>
                      <a:gd name="T6" fmla="*/ 2 w 50"/>
                      <a:gd name="T7" fmla="*/ 11 h 11"/>
                      <a:gd name="T8" fmla="*/ 25 w 50"/>
                      <a:gd name="T9" fmla="*/ 5 h 11"/>
                      <a:gd name="T10" fmla="*/ 47 w 50"/>
                      <a:gd name="T11" fmla="*/ 11 h 11"/>
                      <a:gd name="T12" fmla="*/ 50 w 50"/>
                      <a:gd name="T13" fmla="*/ 6 h 11"/>
                    </a:gdLst>
                    <a:cxnLst>
                      <a:cxn ang="0">
                        <a:pos x="T0" y="T1"/>
                      </a:cxn>
                      <a:cxn ang="0">
                        <a:pos x="T2" y="T3"/>
                      </a:cxn>
                      <a:cxn ang="0">
                        <a:pos x="T4" y="T5"/>
                      </a:cxn>
                      <a:cxn ang="0">
                        <a:pos x="T6" y="T7"/>
                      </a:cxn>
                      <a:cxn ang="0">
                        <a:pos x="T8" y="T9"/>
                      </a:cxn>
                      <a:cxn ang="0">
                        <a:pos x="T10" y="T11"/>
                      </a:cxn>
                      <a:cxn ang="0">
                        <a:pos x="T12" y="T13"/>
                      </a:cxn>
                    </a:cxnLst>
                    <a:rect l="0" t="0" r="r" b="b"/>
                    <a:pathLst>
                      <a:path w="50" h="11">
                        <a:moveTo>
                          <a:pt x="50" y="6"/>
                        </a:moveTo>
                        <a:cubicBezTo>
                          <a:pt x="43" y="2"/>
                          <a:pt x="34" y="0"/>
                          <a:pt x="25" y="0"/>
                        </a:cubicBezTo>
                        <a:cubicBezTo>
                          <a:pt x="16" y="0"/>
                          <a:pt x="7" y="2"/>
                          <a:pt x="0" y="6"/>
                        </a:cubicBezTo>
                        <a:cubicBezTo>
                          <a:pt x="2" y="11"/>
                          <a:pt x="2" y="11"/>
                          <a:pt x="2" y="11"/>
                        </a:cubicBezTo>
                        <a:cubicBezTo>
                          <a:pt x="9" y="7"/>
                          <a:pt x="17" y="5"/>
                          <a:pt x="25" y="5"/>
                        </a:cubicBezTo>
                        <a:cubicBezTo>
                          <a:pt x="33" y="5"/>
                          <a:pt x="41" y="7"/>
                          <a:pt x="47" y="11"/>
                        </a:cubicBezTo>
                        <a:lnTo>
                          <a:pt x="50" y="6"/>
                        </a:lnTo>
                        <a:close/>
                      </a:path>
                    </a:pathLst>
                  </a:custGeom>
                  <a:grpFill/>
                  <a:ln>
                    <a:noFill/>
                  </a:ln>
                </p:spPr>
                <p:txBody>
                  <a:bodyPr anchor="ctr"/>
                  <a:lstStyle/>
                  <a:p>
                    <a:pPr algn="ctr"/>
                    <a:endParaRPr>
                      <a:ea typeface="微软雅黑" panose="020b0503020204020204" pitchFamily="34" charset="-122"/>
                    </a:endParaRPr>
                  </a:p>
                </p:txBody>
              </p:sp>
            </p:grpSp>
          </p:grpSp>
          <p:grpSp>
            <p:nvGrpSpPr>
              <p:cNvPr id="10" name="Group 58"/>
              <p:cNvGrpSpPr/>
              <p:nvPr/>
            </p:nvGrpSpPr>
            <p:grpSpPr>
              <a:xfrm>
                <a:off x="6737340" y="1510523"/>
                <a:ext cx="4303649" cy="4339605"/>
                <a:chOff x="2949236" y="972275"/>
                <a:chExt cx="3227736" cy="3254695"/>
              </a:xfrm>
              <a:solidFill>
                <a:schemeClr val="bg1">
                  <a:lumMod val="85000"/>
                </a:schemeClr>
              </a:solidFill>
            </p:grpSpPr>
            <p:sp>
              <p:nvSpPr>
                <p:cNvPr id="16" name="Freeform: Shape 65"/>
                <p:cNvSpPr/>
                <p:nvPr/>
              </p:nvSpPr>
              <p:spPr bwMode="auto">
                <a:xfrm>
                  <a:off x="3863394" y="3855671"/>
                  <a:ext cx="305128" cy="137246"/>
                </a:xfrm>
                <a:custGeom>
                  <a:gdLst>
                    <a:gd name="T0" fmla="*/ 54 w 69"/>
                    <a:gd name="T1" fmla="*/ 31 h 31"/>
                    <a:gd name="T2" fmla="*/ 69 w 69"/>
                    <a:gd name="T3" fmla="*/ 31 h 31"/>
                    <a:gd name="T4" fmla="*/ 69 w 69"/>
                    <a:gd name="T5" fmla="*/ 12 h 31"/>
                    <a:gd name="T6" fmla="*/ 61 w 69"/>
                    <a:gd name="T7" fmla="*/ 12 h 31"/>
                    <a:gd name="T8" fmla="*/ 61 w 69"/>
                    <a:gd name="T9" fmla="*/ 6 h 31"/>
                    <a:gd name="T10" fmla="*/ 54 w 69"/>
                    <a:gd name="T11" fmla="*/ 3 h 31"/>
                    <a:gd name="T12" fmla="*/ 54 w 69"/>
                    <a:gd name="T13" fmla="*/ 18 h 31"/>
                    <a:gd name="T14" fmla="*/ 60 w 69"/>
                    <a:gd name="T15" fmla="*/ 18 h 31"/>
                    <a:gd name="T16" fmla="*/ 60 w 69"/>
                    <a:gd name="T17" fmla="*/ 26 h 31"/>
                    <a:gd name="T18" fmla="*/ 60 w 69"/>
                    <a:gd name="T19" fmla="*/ 26 h 31"/>
                    <a:gd name="T20" fmla="*/ 54 w 69"/>
                    <a:gd name="T21" fmla="*/ 26 h 31"/>
                    <a:gd name="T22" fmla="*/ 54 w 69"/>
                    <a:gd name="T23" fmla="*/ 31 h 31"/>
                    <a:gd name="T24" fmla="*/ 45 w 69"/>
                    <a:gd name="T25" fmla="*/ 0 h 31"/>
                    <a:gd name="T26" fmla="*/ 45 w 69"/>
                    <a:gd name="T27" fmla="*/ 12 h 31"/>
                    <a:gd name="T28" fmla="*/ 34 w 69"/>
                    <a:gd name="T29" fmla="*/ 12 h 31"/>
                    <a:gd name="T30" fmla="*/ 34 w 69"/>
                    <a:gd name="T31" fmla="*/ 18 h 31"/>
                    <a:gd name="T32" fmla="*/ 40 w 69"/>
                    <a:gd name="T33" fmla="*/ 18 h 31"/>
                    <a:gd name="T34" fmla="*/ 40 w 69"/>
                    <a:gd name="T35" fmla="*/ 26 h 31"/>
                    <a:gd name="T36" fmla="*/ 40 w 69"/>
                    <a:gd name="T37" fmla="*/ 26 h 31"/>
                    <a:gd name="T38" fmla="*/ 34 w 69"/>
                    <a:gd name="T39" fmla="*/ 26 h 31"/>
                    <a:gd name="T40" fmla="*/ 34 w 69"/>
                    <a:gd name="T41" fmla="*/ 31 h 31"/>
                    <a:gd name="T42" fmla="*/ 54 w 69"/>
                    <a:gd name="T43" fmla="*/ 31 h 31"/>
                    <a:gd name="T44" fmla="*/ 54 w 69"/>
                    <a:gd name="T45" fmla="*/ 26 h 31"/>
                    <a:gd name="T46" fmla="*/ 48 w 69"/>
                    <a:gd name="T47" fmla="*/ 26 h 31"/>
                    <a:gd name="T48" fmla="*/ 48 w 69"/>
                    <a:gd name="T49" fmla="*/ 18 h 31"/>
                    <a:gd name="T50" fmla="*/ 54 w 69"/>
                    <a:gd name="T51" fmla="*/ 18 h 31"/>
                    <a:gd name="T52" fmla="*/ 54 w 69"/>
                    <a:gd name="T53" fmla="*/ 3 h 31"/>
                    <a:gd name="T54" fmla="*/ 45 w 69"/>
                    <a:gd name="T55" fmla="*/ 0 h 31"/>
                    <a:gd name="T56" fmla="*/ 34 w 69"/>
                    <a:gd name="T57" fmla="*/ 12 h 31"/>
                    <a:gd name="T58" fmla="*/ 15 w 69"/>
                    <a:gd name="T59" fmla="*/ 12 h 31"/>
                    <a:gd name="T60" fmla="*/ 15 w 69"/>
                    <a:gd name="T61" fmla="*/ 18 h 31"/>
                    <a:gd name="T62" fmla="*/ 21 w 69"/>
                    <a:gd name="T63" fmla="*/ 18 h 31"/>
                    <a:gd name="T64" fmla="*/ 21 w 69"/>
                    <a:gd name="T65" fmla="*/ 26 h 31"/>
                    <a:gd name="T66" fmla="*/ 21 w 69"/>
                    <a:gd name="T67" fmla="*/ 26 h 31"/>
                    <a:gd name="T68" fmla="*/ 15 w 69"/>
                    <a:gd name="T69" fmla="*/ 26 h 31"/>
                    <a:gd name="T70" fmla="*/ 15 w 69"/>
                    <a:gd name="T71" fmla="*/ 31 h 31"/>
                    <a:gd name="T72" fmla="*/ 34 w 69"/>
                    <a:gd name="T73" fmla="*/ 31 h 31"/>
                    <a:gd name="T74" fmla="*/ 34 w 69"/>
                    <a:gd name="T75" fmla="*/ 26 h 31"/>
                    <a:gd name="T76" fmla="*/ 29 w 69"/>
                    <a:gd name="T77" fmla="*/ 26 h 31"/>
                    <a:gd name="T78" fmla="*/ 29 w 69"/>
                    <a:gd name="T79" fmla="*/ 18 h 31"/>
                    <a:gd name="T80" fmla="*/ 34 w 69"/>
                    <a:gd name="T81" fmla="*/ 18 h 31"/>
                    <a:gd name="T82" fmla="*/ 34 w 69"/>
                    <a:gd name="T83" fmla="*/ 12 h 31"/>
                    <a:gd name="T84" fmla="*/ 15 w 69"/>
                    <a:gd name="T85" fmla="*/ 12 h 31"/>
                    <a:gd name="T86" fmla="*/ 0 w 69"/>
                    <a:gd name="T87" fmla="*/ 12 h 31"/>
                    <a:gd name="T88" fmla="*/ 0 w 69"/>
                    <a:gd name="T89" fmla="*/ 31 h 31"/>
                    <a:gd name="T90" fmla="*/ 15 w 69"/>
                    <a:gd name="T91" fmla="*/ 31 h 31"/>
                    <a:gd name="T92" fmla="*/ 15 w 69"/>
                    <a:gd name="T93" fmla="*/ 26 h 31"/>
                    <a:gd name="T94" fmla="*/ 9 w 69"/>
                    <a:gd name="T95" fmla="*/ 26 h 31"/>
                    <a:gd name="T96" fmla="*/ 9 w 69"/>
                    <a:gd name="T97" fmla="*/ 18 h 31"/>
                    <a:gd name="T98" fmla="*/ 15 w 69"/>
                    <a:gd name="T99" fmla="*/ 18 h 31"/>
                    <a:gd name="T100" fmla="*/ 15 w 69"/>
                    <a:gd name="T101" fmla="*/ 12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 h="31">
                      <a:moveTo>
                        <a:pt x="54" y="31"/>
                      </a:moveTo>
                      <a:cubicBezTo>
                        <a:pt x="69" y="31"/>
                        <a:pt x="69" y="31"/>
                        <a:pt x="69" y="31"/>
                      </a:cubicBezTo>
                      <a:cubicBezTo>
                        <a:pt x="69" y="12"/>
                        <a:pt x="69" y="12"/>
                        <a:pt x="69" y="12"/>
                      </a:cubicBezTo>
                      <a:cubicBezTo>
                        <a:pt x="61" y="12"/>
                        <a:pt x="61" y="12"/>
                        <a:pt x="61" y="12"/>
                      </a:cubicBezTo>
                      <a:cubicBezTo>
                        <a:pt x="61" y="6"/>
                        <a:pt x="61" y="6"/>
                        <a:pt x="61" y="6"/>
                      </a:cubicBezTo>
                      <a:cubicBezTo>
                        <a:pt x="59" y="5"/>
                        <a:pt x="57" y="4"/>
                        <a:pt x="54" y="3"/>
                      </a:cubicBezTo>
                      <a:cubicBezTo>
                        <a:pt x="54" y="18"/>
                        <a:pt x="54" y="18"/>
                        <a:pt x="54" y="18"/>
                      </a:cubicBezTo>
                      <a:cubicBezTo>
                        <a:pt x="60" y="18"/>
                        <a:pt x="60" y="18"/>
                        <a:pt x="60" y="18"/>
                      </a:cubicBezTo>
                      <a:cubicBezTo>
                        <a:pt x="60" y="26"/>
                        <a:pt x="60" y="26"/>
                        <a:pt x="60" y="26"/>
                      </a:cubicBezTo>
                      <a:cubicBezTo>
                        <a:pt x="60" y="26"/>
                        <a:pt x="60" y="26"/>
                        <a:pt x="60" y="26"/>
                      </a:cubicBezTo>
                      <a:cubicBezTo>
                        <a:pt x="54" y="26"/>
                        <a:pt x="54" y="26"/>
                        <a:pt x="54" y="26"/>
                      </a:cubicBezTo>
                      <a:lnTo>
                        <a:pt x="54" y="31"/>
                      </a:lnTo>
                      <a:close/>
                      <a:moveTo>
                        <a:pt x="45" y="0"/>
                      </a:moveTo>
                      <a:cubicBezTo>
                        <a:pt x="45" y="12"/>
                        <a:pt x="45" y="12"/>
                        <a:pt x="45" y="12"/>
                      </a:cubicBezTo>
                      <a:cubicBezTo>
                        <a:pt x="34" y="12"/>
                        <a:pt x="34" y="12"/>
                        <a:pt x="34" y="12"/>
                      </a:cubicBezTo>
                      <a:cubicBezTo>
                        <a:pt x="34" y="18"/>
                        <a:pt x="34" y="18"/>
                        <a:pt x="34" y="18"/>
                      </a:cubicBezTo>
                      <a:cubicBezTo>
                        <a:pt x="40" y="18"/>
                        <a:pt x="40" y="18"/>
                        <a:pt x="40" y="18"/>
                      </a:cubicBezTo>
                      <a:cubicBezTo>
                        <a:pt x="40" y="26"/>
                        <a:pt x="40" y="26"/>
                        <a:pt x="40" y="26"/>
                      </a:cubicBezTo>
                      <a:cubicBezTo>
                        <a:pt x="40" y="26"/>
                        <a:pt x="40" y="26"/>
                        <a:pt x="40" y="26"/>
                      </a:cubicBezTo>
                      <a:cubicBezTo>
                        <a:pt x="34" y="26"/>
                        <a:pt x="34" y="26"/>
                        <a:pt x="34" y="26"/>
                      </a:cubicBezTo>
                      <a:cubicBezTo>
                        <a:pt x="34" y="31"/>
                        <a:pt x="34" y="31"/>
                        <a:pt x="34" y="31"/>
                      </a:cubicBezTo>
                      <a:cubicBezTo>
                        <a:pt x="54" y="31"/>
                        <a:pt x="54" y="31"/>
                        <a:pt x="54" y="31"/>
                      </a:cubicBezTo>
                      <a:cubicBezTo>
                        <a:pt x="54" y="26"/>
                        <a:pt x="54" y="26"/>
                        <a:pt x="54" y="26"/>
                      </a:cubicBezTo>
                      <a:cubicBezTo>
                        <a:pt x="48" y="26"/>
                        <a:pt x="48" y="26"/>
                        <a:pt x="48" y="26"/>
                      </a:cubicBezTo>
                      <a:cubicBezTo>
                        <a:pt x="48" y="18"/>
                        <a:pt x="48" y="18"/>
                        <a:pt x="48" y="18"/>
                      </a:cubicBezTo>
                      <a:cubicBezTo>
                        <a:pt x="54" y="18"/>
                        <a:pt x="54" y="18"/>
                        <a:pt x="54" y="18"/>
                      </a:cubicBezTo>
                      <a:cubicBezTo>
                        <a:pt x="54" y="3"/>
                        <a:pt x="54" y="3"/>
                        <a:pt x="54" y="3"/>
                      </a:cubicBezTo>
                      <a:cubicBezTo>
                        <a:pt x="51" y="2"/>
                        <a:pt x="48" y="1"/>
                        <a:pt x="45" y="0"/>
                      </a:cubicBezTo>
                      <a:close/>
                      <a:moveTo>
                        <a:pt x="34" y="12"/>
                      </a:moveTo>
                      <a:cubicBezTo>
                        <a:pt x="15" y="12"/>
                        <a:pt x="15" y="12"/>
                        <a:pt x="15" y="12"/>
                      </a:cubicBezTo>
                      <a:cubicBezTo>
                        <a:pt x="15" y="18"/>
                        <a:pt x="15" y="18"/>
                        <a:pt x="15" y="18"/>
                      </a:cubicBezTo>
                      <a:cubicBezTo>
                        <a:pt x="21" y="18"/>
                        <a:pt x="21" y="18"/>
                        <a:pt x="21" y="18"/>
                      </a:cubicBezTo>
                      <a:cubicBezTo>
                        <a:pt x="21" y="26"/>
                        <a:pt x="21" y="26"/>
                        <a:pt x="21" y="26"/>
                      </a:cubicBezTo>
                      <a:cubicBezTo>
                        <a:pt x="21" y="26"/>
                        <a:pt x="21" y="26"/>
                        <a:pt x="21" y="26"/>
                      </a:cubicBezTo>
                      <a:cubicBezTo>
                        <a:pt x="15" y="26"/>
                        <a:pt x="15" y="26"/>
                        <a:pt x="15" y="26"/>
                      </a:cubicBezTo>
                      <a:cubicBezTo>
                        <a:pt x="15" y="31"/>
                        <a:pt x="15" y="31"/>
                        <a:pt x="15" y="31"/>
                      </a:cubicBezTo>
                      <a:cubicBezTo>
                        <a:pt x="34" y="31"/>
                        <a:pt x="34" y="31"/>
                        <a:pt x="34" y="31"/>
                      </a:cubicBezTo>
                      <a:cubicBezTo>
                        <a:pt x="34" y="26"/>
                        <a:pt x="34" y="26"/>
                        <a:pt x="34" y="26"/>
                      </a:cubicBezTo>
                      <a:cubicBezTo>
                        <a:pt x="29" y="26"/>
                        <a:pt x="29" y="26"/>
                        <a:pt x="29" y="26"/>
                      </a:cubicBezTo>
                      <a:cubicBezTo>
                        <a:pt x="29" y="18"/>
                        <a:pt x="29" y="18"/>
                        <a:pt x="29" y="18"/>
                      </a:cubicBezTo>
                      <a:cubicBezTo>
                        <a:pt x="34" y="18"/>
                        <a:pt x="34" y="18"/>
                        <a:pt x="34" y="18"/>
                      </a:cubicBezTo>
                      <a:lnTo>
                        <a:pt x="34" y="12"/>
                      </a:lnTo>
                      <a:close/>
                      <a:moveTo>
                        <a:pt x="15" y="12"/>
                      </a:moveTo>
                      <a:cubicBezTo>
                        <a:pt x="0" y="12"/>
                        <a:pt x="0" y="12"/>
                        <a:pt x="0" y="12"/>
                      </a:cubicBezTo>
                      <a:cubicBezTo>
                        <a:pt x="0" y="31"/>
                        <a:pt x="0" y="31"/>
                        <a:pt x="0" y="31"/>
                      </a:cubicBezTo>
                      <a:cubicBezTo>
                        <a:pt x="15" y="31"/>
                        <a:pt x="15" y="31"/>
                        <a:pt x="15" y="31"/>
                      </a:cubicBezTo>
                      <a:cubicBezTo>
                        <a:pt x="15" y="26"/>
                        <a:pt x="15" y="26"/>
                        <a:pt x="15" y="26"/>
                      </a:cubicBezTo>
                      <a:cubicBezTo>
                        <a:pt x="9" y="26"/>
                        <a:pt x="9" y="26"/>
                        <a:pt x="9" y="26"/>
                      </a:cubicBezTo>
                      <a:cubicBezTo>
                        <a:pt x="9" y="18"/>
                        <a:pt x="9" y="18"/>
                        <a:pt x="9" y="18"/>
                      </a:cubicBezTo>
                      <a:cubicBezTo>
                        <a:pt x="15" y="18"/>
                        <a:pt x="15" y="18"/>
                        <a:pt x="15" y="18"/>
                      </a:cubicBezTo>
                      <a:lnTo>
                        <a:pt x="15" y="12"/>
                      </a:lnTo>
                      <a:close/>
                    </a:path>
                  </a:pathLst>
                </a:custGeom>
                <a:grpFill/>
                <a:ln>
                  <a:noFill/>
                </a:ln>
              </p:spPr>
              <p:txBody>
                <a:bodyPr anchor="ctr"/>
                <a:lstStyle/>
                <a:p>
                  <a:pPr algn="ctr"/>
                  <a:endParaRPr>
                    <a:ea typeface="微软雅黑" panose="020b0503020204020204" pitchFamily="34" charset="-122"/>
                  </a:endParaRPr>
                </a:p>
              </p:txBody>
            </p:sp>
            <p:sp>
              <p:nvSpPr>
                <p:cNvPr id="17" name="Freeform: Shape 66"/>
                <p:cNvSpPr/>
                <p:nvPr/>
              </p:nvSpPr>
              <p:spPr bwMode="auto">
                <a:xfrm>
                  <a:off x="3788643" y="4001495"/>
                  <a:ext cx="414189" cy="132345"/>
                </a:xfrm>
                <a:custGeom>
                  <a:gdLst>
                    <a:gd name="T0" fmla="*/ 328 w 338"/>
                    <a:gd name="T1" fmla="*/ 108 h 108"/>
                    <a:gd name="T2" fmla="*/ 338 w 338"/>
                    <a:gd name="T3" fmla="*/ 0 h 108"/>
                    <a:gd name="T4" fmla="*/ 0 w 338"/>
                    <a:gd name="T5" fmla="*/ 0 h 108"/>
                    <a:gd name="T6" fmla="*/ 39 w 338"/>
                    <a:gd name="T7" fmla="*/ 108 h 108"/>
                    <a:gd name="T8" fmla="*/ 328 w 338"/>
                    <a:gd name="T9" fmla="*/ 108 h 108"/>
                  </a:gdLst>
                  <a:cxnLst>
                    <a:cxn ang="0">
                      <a:pos x="T0" y="T1"/>
                    </a:cxn>
                    <a:cxn ang="0">
                      <a:pos x="T2" y="T3"/>
                    </a:cxn>
                    <a:cxn ang="0">
                      <a:pos x="T4" y="T5"/>
                    </a:cxn>
                    <a:cxn ang="0">
                      <a:pos x="T6" y="T7"/>
                    </a:cxn>
                    <a:cxn ang="0">
                      <a:pos x="T8" y="T9"/>
                    </a:cxn>
                  </a:cxnLst>
                  <a:rect l="0" t="0" r="r" b="b"/>
                  <a:pathLst>
                    <a:path w="338" h="108">
                      <a:moveTo>
                        <a:pt x="328" y="108"/>
                      </a:moveTo>
                      <a:lnTo>
                        <a:pt x="338" y="0"/>
                      </a:lnTo>
                      <a:lnTo>
                        <a:pt x="0" y="0"/>
                      </a:lnTo>
                      <a:lnTo>
                        <a:pt x="39" y="108"/>
                      </a:lnTo>
                      <a:lnTo>
                        <a:pt x="328" y="108"/>
                      </a:lnTo>
                      <a:close/>
                    </a:path>
                  </a:pathLst>
                </a:custGeom>
                <a:grpFill/>
                <a:ln>
                  <a:noFill/>
                </a:ln>
              </p:spPr>
              <p:txBody>
                <a:bodyPr anchor="ctr"/>
                <a:lstStyle/>
                <a:p>
                  <a:pPr algn="ctr"/>
                  <a:endParaRPr>
                    <a:ea typeface="微软雅黑" panose="020b0503020204020204" pitchFamily="34" charset="-122"/>
                  </a:endParaRPr>
                </a:p>
              </p:txBody>
            </p:sp>
            <p:sp>
              <p:nvSpPr>
                <p:cNvPr id="18" name="Freeform: Shape 67"/>
                <p:cNvSpPr/>
                <p:nvPr/>
              </p:nvSpPr>
              <p:spPr bwMode="auto">
                <a:xfrm>
                  <a:off x="3112216" y="3051800"/>
                  <a:ext cx="194841" cy="278169"/>
                </a:xfrm>
                <a:custGeom>
                  <a:gdLst>
                    <a:gd name="T0" fmla="*/ 41 w 44"/>
                    <a:gd name="T1" fmla="*/ 0 h 63"/>
                    <a:gd name="T2" fmla="*/ 0 w 44"/>
                    <a:gd name="T3" fmla="*/ 43 h 63"/>
                    <a:gd name="T4" fmla="*/ 5 w 44"/>
                    <a:gd name="T5" fmla="*/ 63 h 63"/>
                    <a:gd name="T6" fmla="*/ 5 w 44"/>
                    <a:gd name="T7" fmla="*/ 52 h 63"/>
                    <a:gd name="T8" fmla="*/ 7 w 44"/>
                    <a:gd name="T9" fmla="*/ 46 h 63"/>
                    <a:gd name="T10" fmla="*/ 7 w 44"/>
                    <a:gd name="T11" fmla="*/ 43 h 63"/>
                    <a:gd name="T12" fmla="*/ 43 w 44"/>
                    <a:gd name="T13" fmla="*/ 7 h 63"/>
                    <a:gd name="T14" fmla="*/ 44 w 44"/>
                    <a:gd name="T15" fmla="*/ 7 h 63"/>
                    <a:gd name="T16" fmla="*/ 41 w 44"/>
                    <a:gd name="T17" fmla="*/ 0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62">
                      <a:moveTo>
                        <a:pt x="41" y="0"/>
                      </a:moveTo>
                      <a:cubicBezTo>
                        <a:pt x="19" y="1"/>
                        <a:pt x="0" y="20"/>
                        <a:pt x="0" y="43"/>
                      </a:cubicBezTo>
                      <a:cubicBezTo>
                        <a:pt x="0" y="50"/>
                        <a:pt x="2" y="57"/>
                        <a:pt x="5" y="63"/>
                      </a:cubicBezTo>
                      <a:cubicBezTo>
                        <a:pt x="5" y="52"/>
                        <a:pt x="5" y="52"/>
                        <a:pt x="5" y="52"/>
                      </a:cubicBezTo>
                      <a:cubicBezTo>
                        <a:pt x="5" y="50"/>
                        <a:pt x="6" y="48"/>
                        <a:pt x="7" y="46"/>
                      </a:cubicBezTo>
                      <a:cubicBezTo>
                        <a:pt x="7" y="45"/>
                        <a:pt x="7" y="44"/>
                        <a:pt x="7" y="43"/>
                      </a:cubicBezTo>
                      <a:cubicBezTo>
                        <a:pt x="7" y="23"/>
                        <a:pt x="23" y="7"/>
                        <a:pt x="43" y="7"/>
                      </a:cubicBezTo>
                      <a:cubicBezTo>
                        <a:pt x="43" y="7"/>
                        <a:pt x="44" y="7"/>
                        <a:pt x="44" y="7"/>
                      </a:cubicBezTo>
                      <a:cubicBezTo>
                        <a:pt x="43" y="4"/>
                        <a:pt x="42" y="2"/>
                        <a:pt x="41" y="0"/>
                      </a:cubicBezTo>
                      <a:close/>
                    </a:path>
                  </a:pathLst>
                </a:custGeom>
                <a:grpFill/>
                <a:ln>
                  <a:noFill/>
                </a:ln>
              </p:spPr>
              <p:txBody>
                <a:bodyPr anchor="ctr"/>
                <a:lstStyle/>
                <a:p>
                  <a:pPr algn="ctr"/>
                  <a:endParaRPr>
                    <a:ea typeface="微软雅黑" panose="020b0503020204020204" pitchFamily="34" charset="-122"/>
                  </a:endParaRPr>
                </a:p>
              </p:txBody>
            </p:sp>
            <p:sp>
              <p:nvSpPr>
                <p:cNvPr id="19" name="Freeform: Shape 68"/>
                <p:cNvSpPr/>
                <p:nvPr/>
              </p:nvSpPr>
              <p:spPr bwMode="auto">
                <a:xfrm>
                  <a:off x="3147753" y="3241739"/>
                  <a:ext cx="84553" cy="150726"/>
                </a:xfrm>
                <a:custGeom>
                  <a:gdLst>
                    <a:gd name="T0" fmla="*/ 0 w 19"/>
                    <a:gd name="T1" fmla="*/ 7 h 34"/>
                    <a:gd name="T2" fmla="*/ 0 w 19"/>
                    <a:gd name="T3" fmla="*/ 9 h 34"/>
                    <a:gd name="T4" fmla="*/ 0 w 19"/>
                    <a:gd name="T5" fmla="*/ 20 h 34"/>
                    <a:gd name="T6" fmla="*/ 0 w 19"/>
                    <a:gd name="T7" fmla="*/ 25 h 34"/>
                    <a:gd name="T8" fmla="*/ 13 w 19"/>
                    <a:gd name="T9" fmla="*/ 34 h 34"/>
                    <a:gd name="T10" fmla="*/ 19 w 19"/>
                    <a:gd name="T11" fmla="*/ 34 h 34"/>
                    <a:gd name="T12" fmla="*/ 19 w 19"/>
                    <a:gd name="T13" fmla="*/ 0 h 34"/>
                    <a:gd name="T14" fmla="*/ 13 w 19"/>
                    <a:gd name="T15" fmla="*/ 0 h 34"/>
                    <a:gd name="T16" fmla="*/ 0 w 19"/>
                    <a:gd name="T17" fmla="*/ 7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4">
                      <a:moveTo>
                        <a:pt x="0" y="7"/>
                      </a:moveTo>
                      <a:cubicBezTo>
                        <a:pt x="0" y="8"/>
                        <a:pt x="0" y="8"/>
                        <a:pt x="0" y="9"/>
                      </a:cubicBezTo>
                      <a:cubicBezTo>
                        <a:pt x="0" y="20"/>
                        <a:pt x="0" y="20"/>
                        <a:pt x="0" y="20"/>
                      </a:cubicBezTo>
                      <a:cubicBezTo>
                        <a:pt x="0" y="25"/>
                        <a:pt x="0" y="25"/>
                        <a:pt x="0" y="25"/>
                      </a:cubicBezTo>
                      <a:cubicBezTo>
                        <a:pt x="0" y="30"/>
                        <a:pt x="6" y="34"/>
                        <a:pt x="13" y="34"/>
                      </a:cubicBezTo>
                      <a:cubicBezTo>
                        <a:pt x="19" y="34"/>
                        <a:pt x="19" y="34"/>
                        <a:pt x="19" y="34"/>
                      </a:cubicBezTo>
                      <a:cubicBezTo>
                        <a:pt x="19" y="0"/>
                        <a:pt x="19" y="0"/>
                        <a:pt x="19" y="0"/>
                      </a:cubicBezTo>
                      <a:cubicBezTo>
                        <a:pt x="13" y="0"/>
                        <a:pt x="13" y="0"/>
                        <a:pt x="13" y="0"/>
                      </a:cubicBezTo>
                      <a:cubicBezTo>
                        <a:pt x="7" y="0"/>
                        <a:pt x="1" y="3"/>
                        <a:pt x="0" y="7"/>
                      </a:cubicBezTo>
                      <a:close/>
                    </a:path>
                  </a:pathLst>
                </a:custGeom>
                <a:grpFill/>
                <a:ln>
                  <a:noFill/>
                </a:ln>
              </p:spPr>
              <p:txBody>
                <a:bodyPr anchor="ctr"/>
                <a:lstStyle/>
                <a:p>
                  <a:pPr algn="ctr"/>
                  <a:endParaRPr>
                    <a:ea typeface="微软雅黑" panose="020b0503020204020204" pitchFamily="34" charset="-122"/>
                  </a:endParaRPr>
                </a:p>
              </p:txBody>
            </p:sp>
            <p:sp>
              <p:nvSpPr>
                <p:cNvPr id="20" name="Freeform: Shape 69"/>
                <p:cNvSpPr/>
                <p:nvPr/>
              </p:nvSpPr>
              <p:spPr bwMode="auto">
                <a:xfrm>
                  <a:off x="3373229" y="3241739"/>
                  <a:ext cx="79652" cy="150726"/>
                </a:xfrm>
                <a:custGeom>
                  <a:gdLst>
                    <a:gd name="T0" fmla="*/ 1 w 18"/>
                    <a:gd name="T1" fmla="*/ 0 h 34"/>
                    <a:gd name="T2" fmla="*/ 0 w 18"/>
                    <a:gd name="T3" fmla="*/ 0 h 34"/>
                    <a:gd name="T4" fmla="*/ 0 w 18"/>
                    <a:gd name="T5" fmla="*/ 34 h 34"/>
                    <a:gd name="T6" fmla="*/ 6 w 18"/>
                    <a:gd name="T7" fmla="*/ 34 h 34"/>
                    <a:gd name="T8" fmla="*/ 18 w 18"/>
                    <a:gd name="T9" fmla="*/ 28 h 34"/>
                    <a:gd name="T10" fmla="*/ 1 w 18"/>
                    <a:gd name="T11" fmla="*/ 0 h 34"/>
                  </a:gdLst>
                  <a:cxnLst>
                    <a:cxn ang="0">
                      <a:pos x="T0" y="T1"/>
                    </a:cxn>
                    <a:cxn ang="0">
                      <a:pos x="T2" y="T3"/>
                    </a:cxn>
                    <a:cxn ang="0">
                      <a:pos x="T4" y="T5"/>
                    </a:cxn>
                    <a:cxn ang="0">
                      <a:pos x="T6" y="T7"/>
                    </a:cxn>
                    <a:cxn ang="0">
                      <a:pos x="T8" y="T9"/>
                    </a:cxn>
                    <a:cxn ang="0">
                      <a:pos x="T10" y="T11"/>
                    </a:cxn>
                  </a:cxnLst>
                  <a:rect l="0" t="0" r="r" b="b"/>
                  <a:pathLst>
                    <a:path w="18" h="34">
                      <a:moveTo>
                        <a:pt x="1" y="0"/>
                      </a:moveTo>
                      <a:cubicBezTo>
                        <a:pt x="0" y="0"/>
                        <a:pt x="0" y="0"/>
                        <a:pt x="0" y="0"/>
                      </a:cubicBezTo>
                      <a:cubicBezTo>
                        <a:pt x="0" y="34"/>
                        <a:pt x="0" y="34"/>
                        <a:pt x="0" y="34"/>
                      </a:cubicBezTo>
                      <a:cubicBezTo>
                        <a:pt x="6" y="34"/>
                        <a:pt x="6" y="34"/>
                        <a:pt x="6" y="34"/>
                      </a:cubicBezTo>
                      <a:cubicBezTo>
                        <a:pt x="12" y="34"/>
                        <a:pt x="17" y="31"/>
                        <a:pt x="18" y="28"/>
                      </a:cubicBezTo>
                      <a:cubicBezTo>
                        <a:pt x="12" y="19"/>
                        <a:pt x="7" y="9"/>
                        <a:pt x="1" y="0"/>
                      </a:cubicBezTo>
                      <a:close/>
                    </a:path>
                  </a:pathLst>
                </a:custGeom>
                <a:grpFill/>
                <a:ln>
                  <a:noFill/>
                </a:ln>
              </p:spPr>
              <p:txBody>
                <a:bodyPr anchor="ctr"/>
                <a:lstStyle/>
                <a:p>
                  <a:pPr algn="ctr"/>
                  <a:endParaRPr>
                    <a:ea typeface="微软雅黑" panose="020b0503020204020204" pitchFamily="34" charset="-122"/>
                  </a:endParaRPr>
                </a:p>
              </p:txBody>
            </p:sp>
            <p:sp>
              <p:nvSpPr>
                <p:cNvPr id="21" name="Rectangle 70"/>
                <p:cNvSpPr/>
                <p:nvPr/>
              </p:nvSpPr>
              <p:spPr bwMode="auto">
                <a:xfrm>
                  <a:off x="4927052" y="1069082"/>
                  <a:ext cx="62496" cy="22057"/>
                </a:xfrm>
                <a:prstGeom prst="rect">
                  <a:avLst/>
                </a:prstGeom>
                <a:grpFill/>
                <a:ln>
                  <a:noFill/>
                </a:ln>
              </p:spPr>
              <p:txBody>
                <a:bodyPr anchor="ctr"/>
                <a:lstStyle/>
                <a:p>
                  <a:pPr algn="ctr"/>
                  <a:endParaRPr>
                    <a:ea typeface="微软雅黑" panose="020b0503020204020204" pitchFamily="34" charset="-122"/>
                  </a:endParaRPr>
                </a:p>
              </p:txBody>
            </p:sp>
            <p:sp>
              <p:nvSpPr>
                <p:cNvPr id="22" name="Freeform: Shape 71"/>
                <p:cNvSpPr/>
                <p:nvPr/>
              </p:nvSpPr>
              <p:spPr bwMode="auto">
                <a:xfrm>
                  <a:off x="4697900" y="1104619"/>
                  <a:ext cx="330861" cy="225476"/>
                </a:xfrm>
                <a:custGeom>
                  <a:gdLst>
                    <a:gd name="T0" fmla="*/ 75 w 75"/>
                    <a:gd name="T1" fmla="*/ 51 h 51"/>
                    <a:gd name="T2" fmla="*/ 75 w 75"/>
                    <a:gd name="T3" fmla="*/ 0 h 51"/>
                    <a:gd name="T4" fmla="*/ 0 w 75"/>
                    <a:gd name="T5" fmla="*/ 0 h 51"/>
                    <a:gd name="T6" fmla="*/ 0 w 75"/>
                    <a:gd name="T7" fmla="*/ 34 h 51"/>
                    <a:gd name="T8" fmla="*/ 19 w 75"/>
                    <a:gd name="T9" fmla="*/ 37 h 51"/>
                    <a:gd name="T10" fmla="*/ 17 w 75"/>
                    <a:gd name="T11" fmla="*/ 27 h 51"/>
                    <a:gd name="T12" fmla="*/ 38 w 75"/>
                    <a:gd name="T13" fmla="*/ 6 h 51"/>
                    <a:gd name="T14" fmla="*/ 38 w 75"/>
                    <a:gd name="T15" fmla="*/ 6 h 51"/>
                    <a:gd name="T16" fmla="*/ 58 w 75"/>
                    <a:gd name="T17" fmla="*/ 27 h 51"/>
                    <a:gd name="T18" fmla="*/ 50 w 75"/>
                    <a:gd name="T19" fmla="*/ 43 h 51"/>
                    <a:gd name="T20" fmla="*/ 75 w 75"/>
                    <a:gd name="T21" fmla="*/ 51 h 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51">
                      <a:moveTo>
                        <a:pt x="75" y="51"/>
                      </a:moveTo>
                      <a:cubicBezTo>
                        <a:pt x="75" y="0"/>
                        <a:pt x="75" y="0"/>
                        <a:pt x="75" y="0"/>
                      </a:cubicBezTo>
                      <a:cubicBezTo>
                        <a:pt x="0" y="0"/>
                        <a:pt x="0" y="0"/>
                        <a:pt x="0" y="0"/>
                      </a:cubicBezTo>
                      <a:cubicBezTo>
                        <a:pt x="0" y="34"/>
                        <a:pt x="0" y="34"/>
                        <a:pt x="0" y="34"/>
                      </a:cubicBezTo>
                      <a:cubicBezTo>
                        <a:pt x="7" y="35"/>
                        <a:pt x="13" y="36"/>
                        <a:pt x="19" y="37"/>
                      </a:cubicBezTo>
                      <a:cubicBezTo>
                        <a:pt x="18" y="34"/>
                        <a:pt x="17" y="30"/>
                        <a:pt x="17" y="27"/>
                      </a:cubicBezTo>
                      <a:cubicBezTo>
                        <a:pt x="17" y="15"/>
                        <a:pt x="26" y="6"/>
                        <a:pt x="38" y="6"/>
                      </a:cubicBezTo>
                      <a:cubicBezTo>
                        <a:pt x="38" y="6"/>
                        <a:pt x="38" y="6"/>
                        <a:pt x="38" y="6"/>
                      </a:cubicBezTo>
                      <a:cubicBezTo>
                        <a:pt x="49" y="6"/>
                        <a:pt x="58" y="15"/>
                        <a:pt x="58" y="27"/>
                      </a:cubicBezTo>
                      <a:cubicBezTo>
                        <a:pt x="58" y="33"/>
                        <a:pt x="55" y="39"/>
                        <a:pt x="50" y="43"/>
                      </a:cubicBezTo>
                      <a:cubicBezTo>
                        <a:pt x="59" y="46"/>
                        <a:pt x="67" y="48"/>
                        <a:pt x="75" y="51"/>
                      </a:cubicBezTo>
                      <a:close/>
                    </a:path>
                  </a:pathLst>
                </a:custGeom>
                <a:grpFill/>
                <a:ln>
                  <a:noFill/>
                </a:ln>
              </p:spPr>
              <p:txBody>
                <a:bodyPr anchor="ctr"/>
                <a:lstStyle/>
                <a:p>
                  <a:pPr algn="ctr"/>
                  <a:endParaRPr>
                    <a:ea typeface="微软雅黑" panose="020b0503020204020204" pitchFamily="34" charset="-122"/>
                  </a:endParaRPr>
                </a:p>
              </p:txBody>
            </p:sp>
            <p:sp>
              <p:nvSpPr>
                <p:cNvPr id="23" name="Freeform: Shape 72"/>
                <p:cNvSpPr/>
                <p:nvPr/>
              </p:nvSpPr>
              <p:spPr bwMode="auto">
                <a:xfrm>
                  <a:off x="4799609" y="1157312"/>
                  <a:ext cx="127443" cy="128668"/>
                </a:xfrm>
                <a:custGeom>
                  <a:gdLst>
                    <a:gd name="T0" fmla="*/ 16 w 29"/>
                    <a:gd name="T1" fmla="*/ 29 h 29"/>
                    <a:gd name="T2" fmla="*/ 29 w 29"/>
                    <a:gd name="T3" fmla="*/ 15 h 29"/>
                    <a:gd name="T4" fmla="*/ 15 w 29"/>
                    <a:gd name="T5" fmla="*/ 0 h 29"/>
                    <a:gd name="T6" fmla="*/ 0 w 29"/>
                    <a:gd name="T7" fmla="*/ 15 h 29"/>
                    <a:gd name="T8" fmla="*/ 8 w 29"/>
                    <a:gd name="T9" fmla="*/ 27 h 29"/>
                    <a:gd name="T10" fmla="*/ 16 w 29"/>
                    <a:gd name="T11" fmla="*/ 29 h 29"/>
                  </a:gdLst>
                  <a:cxnLst>
                    <a:cxn ang="0">
                      <a:pos x="T0" y="T1"/>
                    </a:cxn>
                    <a:cxn ang="0">
                      <a:pos x="T2" y="T3"/>
                    </a:cxn>
                    <a:cxn ang="0">
                      <a:pos x="T4" y="T5"/>
                    </a:cxn>
                    <a:cxn ang="0">
                      <a:pos x="T6" y="T7"/>
                    </a:cxn>
                    <a:cxn ang="0">
                      <a:pos x="T8" y="T9"/>
                    </a:cxn>
                    <a:cxn ang="0">
                      <a:pos x="T10" y="T11"/>
                    </a:cxn>
                  </a:cxnLst>
                  <a:rect l="0" t="0" r="r" b="b"/>
                  <a:pathLst>
                    <a:path w="28" h="28">
                      <a:moveTo>
                        <a:pt x="16" y="29"/>
                      </a:moveTo>
                      <a:cubicBezTo>
                        <a:pt x="23" y="28"/>
                        <a:pt x="29" y="22"/>
                        <a:pt x="29" y="15"/>
                      </a:cubicBezTo>
                      <a:cubicBezTo>
                        <a:pt x="29" y="7"/>
                        <a:pt x="22" y="0"/>
                        <a:pt x="15" y="0"/>
                      </a:cubicBezTo>
                      <a:cubicBezTo>
                        <a:pt x="7" y="0"/>
                        <a:pt x="0" y="7"/>
                        <a:pt x="0" y="15"/>
                      </a:cubicBezTo>
                      <a:cubicBezTo>
                        <a:pt x="0" y="20"/>
                        <a:pt x="3" y="24"/>
                        <a:pt x="8" y="27"/>
                      </a:cubicBezTo>
                      <a:cubicBezTo>
                        <a:pt x="10" y="27"/>
                        <a:pt x="13" y="28"/>
                        <a:pt x="16" y="29"/>
                      </a:cubicBezTo>
                      <a:close/>
                    </a:path>
                  </a:pathLst>
                </a:custGeom>
                <a:grpFill/>
                <a:ln>
                  <a:noFill/>
                </a:ln>
              </p:spPr>
              <p:txBody>
                <a:bodyPr anchor="ctr"/>
                <a:lstStyle/>
                <a:p>
                  <a:pPr algn="ctr"/>
                  <a:endParaRPr>
                    <a:ea typeface="微软雅黑" panose="020b0503020204020204" pitchFamily="34" charset="-122"/>
                  </a:endParaRPr>
                </a:p>
              </p:txBody>
            </p:sp>
            <p:sp>
              <p:nvSpPr>
                <p:cNvPr id="24" name="Freeform: Shape 73"/>
                <p:cNvSpPr/>
                <p:nvPr/>
              </p:nvSpPr>
              <p:spPr bwMode="auto">
                <a:xfrm>
                  <a:off x="3020310" y="2380274"/>
                  <a:ext cx="215673" cy="189939"/>
                </a:xfrm>
                <a:custGeom>
                  <a:gdLst>
                    <a:gd name="T0" fmla="*/ 49 w 49"/>
                    <a:gd name="T1" fmla="*/ 1 h 43"/>
                    <a:gd name="T2" fmla="*/ 41 w 49"/>
                    <a:gd name="T3" fmla="*/ 0 h 43"/>
                    <a:gd name="T4" fmla="*/ 20 w 49"/>
                    <a:gd name="T5" fmla="*/ 21 h 43"/>
                    <a:gd name="T6" fmla="*/ 12 w 49"/>
                    <a:gd name="T7" fmla="*/ 18 h 43"/>
                    <a:gd name="T8" fmla="*/ 0 w 49"/>
                    <a:gd name="T9" fmla="*/ 30 h 43"/>
                    <a:gd name="T10" fmla="*/ 12 w 49"/>
                    <a:gd name="T11" fmla="*/ 43 h 43"/>
                    <a:gd name="T12" fmla="*/ 40 w 49"/>
                    <a:gd name="T13" fmla="*/ 43 h 43"/>
                    <a:gd name="T14" fmla="*/ 41 w 49"/>
                    <a:gd name="T15" fmla="*/ 43 h 43"/>
                    <a:gd name="T16" fmla="*/ 45 w 49"/>
                    <a:gd name="T17" fmla="*/ 43 h 43"/>
                    <a:gd name="T18" fmla="*/ 49 w 49"/>
                    <a:gd name="T19" fmla="*/ 1 h 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3">
                      <a:moveTo>
                        <a:pt x="49" y="1"/>
                      </a:moveTo>
                      <a:cubicBezTo>
                        <a:pt x="47" y="0"/>
                        <a:pt x="44" y="0"/>
                        <a:pt x="41" y="0"/>
                      </a:cubicBezTo>
                      <a:cubicBezTo>
                        <a:pt x="29" y="0"/>
                        <a:pt x="20" y="9"/>
                        <a:pt x="20" y="21"/>
                      </a:cubicBezTo>
                      <a:cubicBezTo>
                        <a:pt x="18" y="19"/>
                        <a:pt x="15" y="18"/>
                        <a:pt x="12" y="18"/>
                      </a:cubicBezTo>
                      <a:cubicBezTo>
                        <a:pt x="5" y="18"/>
                        <a:pt x="0" y="23"/>
                        <a:pt x="0" y="30"/>
                      </a:cubicBezTo>
                      <a:cubicBezTo>
                        <a:pt x="0" y="37"/>
                        <a:pt x="5" y="43"/>
                        <a:pt x="12" y="43"/>
                      </a:cubicBezTo>
                      <a:cubicBezTo>
                        <a:pt x="40" y="43"/>
                        <a:pt x="40" y="43"/>
                        <a:pt x="40" y="43"/>
                      </a:cubicBezTo>
                      <a:cubicBezTo>
                        <a:pt x="41" y="43"/>
                        <a:pt x="41" y="43"/>
                        <a:pt x="41" y="43"/>
                      </a:cubicBezTo>
                      <a:cubicBezTo>
                        <a:pt x="45" y="43"/>
                        <a:pt x="45" y="43"/>
                        <a:pt x="45" y="43"/>
                      </a:cubicBezTo>
                      <a:cubicBezTo>
                        <a:pt x="46" y="29"/>
                        <a:pt x="47" y="15"/>
                        <a:pt x="49" y="1"/>
                      </a:cubicBezTo>
                      <a:close/>
                    </a:path>
                  </a:pathLst>
                </a:custGeom>
                <a:grpFill/>
                <a:ln>
                  <a:noFill/>
                </a:ln>
              </p:spPr>
              <p:txBody>
                <a:bodyPr anchor="ctr"/>
                <a:lstStyle/>
                <a:p>
                  <a:pPr algn="ctr"/>
                  <a:endParaRPr>
                    <a:ea typeface="微软雅黑" panose="020b0503020204020204" pitchFamily="34" charset="-122"/>
                  </a:endParaRPr>
                </a:p>
              </p:txBody>
            </p:sp>
            <p:sp>
              <p:nvSpPr>
                <p:cNvPr id="25" name="Rectangle 74"/>
                <p:cNvSpPr/>
                <p:nvPr/>
              </p:nvSpPr>
              <p:spPr bwMode="auto">
                <a:xfrm>
                  <a:off x="3059523" y="2583692"/>
                  <a:ext cx="26959" cy="62496"/>
                </a:xfrm>
                <a:prstGeom prst="rect">
                  <a:avLst/>
                </a:prstGeom>
                <a:grpFill/>
                <a:ln>
                  <a:noFill/>
                </a:ln>
              </p:spPr>
              <p:txBody>
                <a:bodyPr anchor="ctr"/>
                <a:lstStyle/>
                <a:p>
                  <a:pPr algn="ctr"/>
                  <a:endParaRPr>
                    <a:ea typeface="微软雅黑" panose="020b0503020204020204" pitchFamily="34" charset="-122"/>
                  </a:endParaRPr>
                </a:p>
              </p:txBody>
            </p:sp>
            <p:sp>
              <p:nvSpPr>
                <p:cNvPr id="26" name="Rectangle 75"/>
                <p:cNvSpPr/>
                <p:nvPr/>
              </p:nvSpPr>
              <p:spPr bwMode="auto">
                <a:xfrm>
                  <a:off x="3125695" y="2619229"/>
                  <a:ext cx="26959" cy="57594"/>
                </a:xfrm>
                <a:prstGeom prst="rect">
                  <a:avLst/>
                </a:prstGeom>
                <a:grpFill/>
                <a:ln>
                  <a:noFill/>
                </a:ln>
              </p:spPr>
              <p:txBody>
                <a:bodyPr anchor="ctr"/>
                <a:lstStyle/>
                <a:p>
                  <a:pPr algn="ctr"/>
                  <a:endParaRPr>
                    <a:ea typeface="微软雅黑" panose="020b0503020204020204" pitchFamily="34" charset="-122"/>
                  </a:endParaRPr>
                </a:p>
              </p:txBody>
            </p:sp>
            <p:sp>
              <p:nvSpPr>
                <p:cNvPr id="27" name="Rectangle 76"/>
                <p:cNvSpPr/>
                <p:nvPr/>
              </p:nvSpPr>
              <p:spPr bwMode="auto">
                <a:xfrm>
                  <a:off x="3188191" y="2583692"/>
                  <a:ext cx="25734" cy="62496"/>
                </a:xfrm>
                <a:prstGeom prst="rect">
                  <a:avLst/>
                </a:prstGeom>
                <a:grpFill/>
                <a:ln>
                  <a:noFill/>
                </a:ln>
              </p:spPr>
              <p:txBody>
                <a:bodyPr anchor="ctr"/>
                <a:lstStyle/>
                <a:p>
                  <a:pPr algn="ctr"/>
                  <a:endParaRPr>
                    <a:ea typeface="微软雅黑" panose="020b0503020204020204" pitchFamily="34" charset="-122"/>
                  </a:endParaRPr>
                </a:p>
              </p:txBody>
            </p:sp>
            <p:sp>
              <p:nvSpPr>
                <p:cNvPr id="28" name="Freeform: Shape 77"/>
                <p:cNvSpPr/>
                <p:nvPr/>
              </p:nvSpPr>
              <p:spPr bwMode="auto">
                <a:xfrm>
                  <a:off x="5196643" y="3899786"/>
                  <a:ext cx="296550" cy="291648"/>
                </a:xfrm>
                <a:custGeom>
                  <a:gdLst>
                    <a:gd name="T0" fmla="*/ 34 w 67"/>
                    <a:gd name="T1" fmla="*/ 4 h 66"/>
                    <a:gd name="T2" fmla="*/ 37 w 67"/>
                    <a:gd name="T3" fmla="*/ 5 h 66"/>
                    <a:gd name="T4" fmla="*/ 38 w 67"/>
                    <a:gd name="T5" fmla="*/ 0 h 66"/>
                    <a:gd name="T6" fmla="*/ 48 w 67"/>
                    <a:gd name="T7" fmla="*/ 3 h 66"/>
                    <a:gd name="T8" fmla="*/ 47 w 67"/>
                    <a:gd name="T9" fmla="*/ 8 h 66"/>
                    <a:gd name="T10" fmla="*/ 56 w 67"/>
                    <a:gd name="T11" fmla="*/ 15 h 66"/>
                    <a:gd name="T12" fmla="*/ 60 w 67"/>
                    <a:gd name="T13" fmla="*/ 13 h 66"/>
                    <a:gd name="T14" fmla="*/ 65 w 67"/>
                    <a:gd name="T15" fmla="*/ 22 h 66"/>
                    <a:gd name="T16" fmla="*/ 61 w 67"/>
                    <a:gd name="T17" fmla="*/ 24 h 66"/>
                    <a:gd name="T18" fmla="*/ 62 w 67"/>
                    <a:gd name="T19" fmla="*/ 36 h 66"/>
                    <a:gd name="T20" fmla="*/ 67 w 67"/>
                    <a:gd name="T21" fmla="*/ 38 h 66"/>
                    <a:gd name="T22" fmla="*/ 64 w 67"/>
                    <a:gd name="T23" fmla="*/ 48 h 66"/>
                    <a:gd name="T24" fmla="*/ 59 w 67"/>
                    <a:gd name="T25" fmla="*/ 46 h 66"/>
                    <a:gd name="T26" fmla="*/ 52 w 67"/>
                    <a:gd name="T27" fmla="*/ 56 h 66"/>
                    <a:gd name="T28" fmla="*/ 54 w 67"/>
                    <a:gd name="T29" fmla="*/ 60 h 66"/>
                    <a:gd name="T30" fmla="*/ 45 w 67"/>
                    <a:gd name="T31" fmla="*/ 65 h 66"/>
                    <a:gd name="T32" fmla="*/ 42 w 67"/>
                    <a:gd name="T33" fmla="*/ 60 h 66"/>
                    <a:gd name="T34" fmla="*/ 34 w 67"/>
                    <a:gd name="T35" fmla="*/ 62 h 66"/>
                    <a:gd name="T36" fmla="*/ 34 w 67"/>
                    <a:gd name="T37" fmla="*/ 54 h 66"/>
                    <a:gd name="T38" fmla="*/ 54 w 67"/>
                    <a:gd name="T39" fmla="*/ 39 h 66"/>
                    <a:gd name="T40" fmla="*/ 40 w 67"/>
                    <a:gd name="T41" fmla="*/ 13 h 66"/>
                    <a:gd name="T42" fmla="*/ 34 w 67"/>
                    <a:gd name="T43" fmla="*/ 12 h 66"/>
                    <a:gd name="T44" fmla="*/ 34 w 67"/>
                    <a:gd name="T45" fmla="*/ 4 h 66"/>
                    <a:gd name="T46" fmla="*/ 16 w 67"/>
                    <a:gd name="T47" fmla="*/ 11 h 66"/>
                    <a:gd name="T48" fmla="*/ 13 w 67"/>
                    <a:gd name="T49" fmla="*/ 6 h 66"/>
                    <a:gd name="T50" fmla="*/ 23 w 67"/>
                    <a:gd name="T51" fmla="*/ 1 h 66"/>
                    <a:gd name="T52" fmla="*/ 25 w 67"/>
                    <a:gd name="T53" fmla="*/ 6 h 66"/>
                    <a:gd name="T54" fmla="*/ 34 w 67"/>
                    <a:gd name="T55" fmla="*/ 4 h 66"/>
                    <a:gd name="T56" fmla="*/ 34 w 67"/>
                    <a:gd name="T57" fmla="*/ 12 h 66"/>
                    <a:gd name="T58" fmla="*/ 13 w 67"/>
                    <a:gd name="T59" fmla="*/ 27 h 66"/>
                    <a:gd name="T60" fmla="*/ 27 w 67"/>
                    <a:gd name="T61" fmla="*/ 53 h 66"/>
                    <a:gd name="T62" fmla="*/ 27 w 67"/>
                    <a:gd name="T63" fmla="*/ 53 h 66"/>
                    <a:gd name="T64" fmla="*/ 34 w 67"/>
                    <a:gd name="T65" fmla="*/ 54 h 66"/>
                    <a:gd name="T66" fmla="*/ 34 w 67"/>
                    <a:gd name="T67" fmla="*/ 62 h 66"/>
                    <a:gd name="T68" fmla="*/ 30 w 67"/>
                    <a:gd name="T69" fmla="*/ 62 h 66"/>
                    <a:gd name="T70" fmla="*/ 29 w 67"/>
                    <a:gd name="T71" fmla="*/ 66 h 66"/>
                    <a:gd name="T72" fmla="*/ 19 w 67"/>
                    <a:gd name="T73" fmla="*/ 63 h 66"/>
                    <a:gd name="T74" fmla="*/ 20 w 67"/>
                    <a:gd name="T75" fmla="*/ 59 h 66"/>
                    <a:gd name="T76" fmla="*/ 11 w 67"/>
                    <a:gd name="T77" fmla="*/ 51 h 66"/>
                    <a:gd name="T78" fmla="*/ 7 w 67"/>
                    <a:gd name="T79" fmla="*/ 53 h 66"/>
                    <a:gd name="T80" fmla="*/ 2 w 67"/>
                    <a:gd name="T81" fmla="*/ 44 h 66"/>
                    <a:gd name="T82" fmla="*/ 6 w 67"/>
                    <a:gd name="T83" fmla="*/ 42 h 66"/>
                    <a:gd name="T84" fmla="*/ 5 w 67"/>
                    <a:gd name="T85" fmla="*/ 30 h 66"/>
                    <a:gd name="T86" fmla="*/ 0 w 67"/>
                    <a:gd name="T87" fmla="*/ 28 h 66"/>
                    <a:gd name="T88" fmla="*/ 3 w 67"/>
                    <a:gd name="T89" fmla="*/ 18 h 66"/>
                    <a:gd name="T90" fmla="*/ 8 w 67"/>
                    <a:gd name="T91" fmla="*/ 20 h 66"/>
                    <a:gd name="T92" fmla="*/ 16 w 67"/>
                    <a:gd name="T93" fmla="*/ 11 h 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 h="66">
                      <a:moveTo>
                        <a:pt x="34" y="4"/>
                      </a:moveTo>
                      <a:cubicBezTo>
                        <a:pt x="35" y="4"/>
                        <a:pt x="36" y="4"/>
                        <a:pt x="37" y="5"/>
                      </a:cubicBezTo>
                      <a:cubicBezTo>
                        <a:pt x="38" y="0"/>
                        <a:pt x="38" y="0"/>
                        <a:pt x="38" y="0"/>
                      </a:cubicBezTo>
                      <a:cubicBezTo>
                        <a:pt x="48" y="3"/>
                        <a:pt x="48" y="3"/>
                        <a:pt x="48" y="3"/>
                      </a:cubicBezTo>
                      <a:cubicBezTo>
                        <a:pt x="47" y="8"/>
                        <a:pt x="47" y="8"/>
                        <a:pt x="47" y="8"/>
                      </a:cubicBezTo>
                      <a:cubicBezTo>
                        <a:pt x="50" y="9"/>
                        <a:pt x="54" y="12"/>
                        <a:pt x="56" y="15"/>
                      </a:cubicBezTo>
                      <a:cubicBezTo>
                        <a:pt x="60" y="13"/>
                        <a:pt x="60" y="13"/>
                        <a:pt x="60" y="13"/>
                      </a:cubicBezTo>
                      <a:cubicBezTo>
                        <a:pt x="65" y="22"/>
                        <a:pt x="65" y="22"/>
                        <a:pt x="65" y="22"/>
                      </a:cubicBezTo>
                      <a:cubicBezTo>
                        <a:pt x="61" y="24"/>
                        <a:pt x="61" y="24"/>
                        <a:pt x="61" y="24"/>
                      </a:cubicBezTo>
                      <a:cubicBezTo>
                        <a:pt x="62" y="28"/>
                        <a:pt x="63" y="32"/>
                        <a:pt x="62" y="36"/>
                      </a:cubicBezTo>
                      <a:cubicBezTo>
                        <a:pt x="67" y="38"/>
                        <a:pt x="67" y="38"/>
                        <a:pt x="67" y="38"/>
                      </a:cubicBezTo>
                      <a:cubicBezTo>
                        <a:pt x="64" y="48"/>
                        <a:pt x="64" y="48"/>
                        <a:pt x="64" y="48"/>
                      </a:cubicBezTo>
                      <a:cubicBezTo>
                        <a:pt x="59" y="46"/>
                        <a:pt x="59" y="46"/>
                        <a:pt x="59" y="46"/>
                      </a:cubicBezTo>
                      <a:cubicBezTo>
                        <a:pt x="57" y="50"/>
                        <a:pt x="55" y="53"/>
                        <a:pt x="52" y="56"/>
                      </a:cubicBezTo>
                      <a:cubicBezTo>
                        <a:pt x="54" y="60"/>
                        <a:pt x="54" y="60"/>
                        <a:pt x="54" y="60"/>
                      </a:cubicBezTo>
                      <a:cubicBezTo>
                        <a:pt x="45" y="65"/>
                        <a:pt x="45" y="65"/>
                        <a:pt x="45" y="65"/>
                      </a:cubicBezTo>
                      <a:cubicBezTo>
                        <a:pt x="42" y="60"/>
                        <a:pt x="42" y="60"/>
                        <a:pt x="42" y="60"/>
                      </a:cubicBezTo>
                      <a:cubicBezTo>
                        <a:pt x="40" y="61"/>
                        <a:pt x="37" y="62"/>
                        <a:pt x="34" y="62"/>
                      </a:cubicBezTo>
                      <a:cubicBezTo>
                        <a:pt x="34" y="54"/>
                        <a:pt x="34" y="54"/>
                        <a:pt x="34" y="54"/>
                      </a:cubicBezTo>
                      <a:cubicBezTo>
                        <a:pt x="43" y="54"/>
                        <a:pt x="51" y="48"/>
                        <a:pt x="54" y="39"/>
                      </a:cubicBezTo>
                      <a:cubicBezTo>
                        <a:pt x="57" y="28"/>
                        <a:pt x="51" y="16"/>
                        <a:pt x="40" y="13"/>
                      </a:cubicBezTo>
                      <a:cubicBezTo>
                        <a:pt x="38" y="12"/>
                        <a:pt x="36" y="12"/>
                        <a:pt x="34" y="12"/>
                      </a:cubicBezTo>
                      <a:lnTo>
                        <a:pt x="34" y="4"/>
                      </a:lnTo>
                      <a:close/>
                      <a:moveTo>
                        <a:pt x="16" y="11"/>
                      </a:moveTo>
                      <a:cubicBezTo>
                        <a:pt x="13" y="6"/>
                        <a:pt x="13" y="6"/>
                        <a:pt x="13" y="6"/>
                      </a:cubicBezTo>
                      <a:cubicBezTo>
                        <a:pt x="23" y="1"/>
                        <a:pt x="23" y="1"/>
                        <a:pt x="23" y="1"/>
                      </a:cubicBezTo>
                      <a:cubicBezTo>
                        <a:pt x="25" y="6"/>
                        <a:pt x="25" y="6"/>
                        <a:pt x="25" y="6"/>
                      </a:cubicBezTo>
                      <a:cubicBezTo>
                        <a:pt x="28" y="5"/>
                        <a:pt x="31" y="4"/>
                        <a:pt x="34" y="4"/>
                      </a:cubicBezTo>
                      <a:cubicBezTo>
                        <a:pt x="34" y="12"/>
                        <a:pt x="34" y="12"/>
                        <a:pt x="34" y="12"/>
                      </a:cubicBezTo>
                      <a:cubicBezTo>
                        <a:pt x="25" y="12"/>
                        <a:pt x="16" y="18"/>
                        <a:pt x="13" y="27"/>
                      </a:cubicBezTo>
                      <a:cubicBezTo>
                        <a:pt x="10" y="38"/>
                        <a:pt x="16" y="50"/>
                        <a:pt x="27" y="53"/>
                      </a:cubicBezTo>
                      <a:cubicBezTo>
                        <a:pt x="27" y="53"/>
                        <a:pt x="27" y="53"/>
                        <a:pt x="27" y="53"/>
                      </a:cubicBezTo>
                      <a:cubicBezTo>
                        <a:pt x="30" y="54"/>
                        <a:pt x="32" y="54"/>
                        <a:pt x="34" y="54"/>
                      </a:cubicBezTo>
                      <a:cubicBezTo>
                        <a:pt x="34" y="62"/>
                        <a:pt x="34" y="62"/>
                        <a:pt x="34" y="62"/>
                      </a:cubicBezTo>
                      <a:cubicBezTo>
                        <a:pt x="33" y="62"/>
                        <a:pt x="32" y="62"/>
                        <a:pt x="30" y="62"/>
                      </a:cubicBezTo>
                      <a:cubicBezTo>
                        <a:pt x="29" y="66"/>
                        <a:pt x="29" y="66"/>
                        <a:pt x="29" y="66"/>
                      </a:cubicBezTo>
                      <a:cubicBezTo>
                        <a:pt x="19" y="63"/>
                        <a:pt x="19" y="63"/>
                        <a:pt x="19" y="63"/>
                      </a:cubicBezTo>
                      <a:cubicBezTo>
                        <a:pt x="20" y="59"/>
                        <a:pt x="20" y="59"/>
                        <a:pt x="20" y="59"/>
                      </a:cubicBezTo>
                      <a:cubicBezTo>
                        <a:pt x="17" y="57"/>
                        <a:pt x="14" y="54"/>
                        <a:pt x="11" y="51"/>
                      </a:cubicBezTo>
                      <a:cubicBezTo>
                        <a:pt x="7" y="53"/>
                        <a:pt x="7" y="53"/>
                        <a:pt x="7" y="53"/>
                      </a:cubicBezTo>
                      <a:cubicBezTo>
                        <a:pt x="2" y="44"/>
                        <a:pt x="2" y="44"/>
                        <a:pt x="2" y="44"/>
                      </a:cubicBezTo>
                      <a:cubicBezTo>
                        <a:pt x="6" y="42"/>
                        <a:pt x="6" y="42"/>
                        <a:pt x="6" y="42"/>
                      </a:cubicBezTo>
                      <a:cubicBezTo>
                        <a:pt x="5" y="38"/>
                        <a:pt x="5" y="34"/>
                        <a:pt x="5" y="30"/>
                      </a:cubicBezTo>
                      <a:cubicBezTo>
                        <a:pt x="0" y="28"/>
                        <a:pt x="0" y="28"/>
                        <a:pt x="0" y="28"/>
                      </a:cubicBezTo>
                      <a:cubicBezTo>
                        <a:pt x="3" y="18"/>
                        <a:pt x="3" y="18"/>
                        <a:pt x="3" y="18"/>
                      </a:cubicBezTo>
                      <a:cubicBezTo>
                        <a:pt x="8" y="20"/>
                        <a:pt x="8" y="20"/>
                        <a:pt x="8" y="20"/>
                      </a:cubicBezTo>
                      <a:cubicBezTo>
                        <a:pt x="10" y="16"/>
                        <a:pt x="13" y="13"/>
                        <a:pt x="16" y="11"/>
                      </a:cubicBezTo>
                      <a:close/>
                    </a:path>
                  </a:pathLst>
                </a:custGeom>
                <a:grpFill/>
                <a:ln>
                  <a:noFill/>
                </a:ln>
              </p:spPr>
              <p:txBody>
                <a:bodyPr anchor="ctr"/>
                <a:lstStyle/>
                <a:p>
                  <a:pPr algn="ctr"/>
                  <a:endParaRPr>
                    <a:ea typeface="微软雅黑" panose="020b0503020204020204" pitchFamily="34" charset="-122"/>
                  </a:endParaRPr>
                </a:p>
              </p:txBody>
            </p:sp>
            <p:sp>
              <p:nvSpPr>
                <p:cNvPr id="29" name="Freeform: Shape 78"/>
                <p:cNvSpPr/>
                <p:nvPr/>
              </p:nvSpPr>
              <p:spPr bwMode="auto">
                <a:xfrm>
                  <a:off x="5917185" y="2522422"/>
                  <a:ext cx="259787" cy="286747"/>
                </a:xfrm>
                <a:custGeom>
                  <a:gdLst>
                    <a:gd name="T0" fmla="*/ 27 w 59"/>
                    <a:gd name="T1" fmla="*/ 65 h 65"/>
                    <a:gd name="T2" fmla="*/ 59 w 59"/>
                    <a:gd name="T3" fmla="*/ 33 h 65"/>
                    <a:gd name="T4" fmla="*/ 27 w 59"/>
                    <a:gd name="T5" fmla="*/ 0 h 65"/>
                    <a:gd name="T6" fmla="*/ 27 w 59"/>
                    <a:gd name="T7" fmla="*/ 0 h 65"/>
                    <a:gd name="T8" fmla="*/ 27 w 59"/>
                    <a:gd name="T9" fmla="*/ 23 h 65"/>
                    <a:gd name="T10" fmla="*/ 43 w 59"/>
                    <a:gd name="T11" fmla="*/ 16 h 65"/>
                    <a:gd name="T12" fmla="*/ 33 w 59"/>
                    <a:gd name="T13" fmla="*/ 39 h 65"/>
                    <a:gd name="T14" fmla="*/ 27 w 59"/>
                    <a:gd name="T15" fmla="*/ 42 h 65"/>
                    <a:gd name="T16" fmla="*/ 27 w 59"/>
                    <a:gd name="T17" fmla="*/ 65 h 65"/>
                    <a:gd name="T18" fmla="*/ 27 w 59"/>
                    <a:gd name="T19" fmla="*/ 0 h 65"/>
                    <a:gd name="T20" fmla="*/ 1 w 59"/>
                    <a:gd name="T21" fmla="*/ 12 h 65"/>
                    <a:gd name="T22" fmla="*/ 1 w 59"/>
                    <a:gd name="T23" fmla="*/ 18 h 65"/>
                    <a:gd name="T24" fmla="*/ 0 w 59"/>
                    <a:gd name="T25" fmla="*/ 51 h 65"/>
                    <a:gd name="T26" fmla="*/ 27 w 59"/>
                    <a:gd name="T27" fmla="*/ 65 h 65"/>
                    <a:gd name="T28" fmla="*/ 27 w 59"/>
                    <a:gd name="T29" fmla="*/ 42 h 65"/>
                    <a:gd name="T30" fmla="*/ 10 w 59"/>
                    <a:gd name="T31" fmla="*/ 49 h 65"/>
                    <a:gd name="T32" fmla="*/ 20 w 59"/>
                    <a:gd name="T33" fmla="*/ 26 h 65"/>
                    <a:gd name="T34" fmla="*/ 20 w 59"/>
                    <a:gd name="T35" fmla="*/ 26 h 65"/>
                    <a:gd name="T36" fmla="*/ 27 w 59"/>
                    <a:gd name="T37" fmla="*/ 23 h 65"/>
                    <a:gd name="T38" fmla="*/ 27 w 59"/>
                    <a:gd name="T39" fmla="*/ 0 h 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65">
                      <a:moveTo>
                        <a:pt x="27" y="65"/>
                      </a:moveTo>
                      <a:cubicBezTo>
                        <a:pt x="45" y="65"/>
                        <a:pt x="59" y="51"/>
                        <a:pt x="59" y="33"/>
                      </a:cubicBezTo>
                      <a:cubicBezTo>
                        <a:pt x="59" y="15"/>
                        <a:pt x="45" y="0"/>
                        <a:pt x="27" y="0"/>
                      </a:cubicBezTo>
                      <a:cubicBezTo>
                        <a:pt x="27" y="0"/>
                        <a:pt x="27" y="0"/>
                        <a:pt x="27" y="0"/>
                      </a:cubicBezTo>
                      <a:cubicBezTo>
                        <a:pt x="27" y="23"/>
                        <a:pt x="27" y="23"/>
                        <a:pt x="27" y="23"/>
                      </a:cubicBezTo>
                      <a:cubicBezTo>
                        <a:pt x="43" y="16"/>
                        <a:pt x="43" y="16"/>
                        <a:pt x="43" y="16"/>
                      </a:cubicBezTo>
                      <a:cubicBezTo>
                        <a:pt x="33" y="39"/>
                        <a:pt x="33" y="39"/>
                        <a:pt x="33" y="39"/>
                      </a:cubicBezTo>
                      <a:cubicBezTo>
                        <a:pt x="27" y="42"/>
                        <a:pt x="27" y="42"/>
                        <a:pt x="27" y="42"/>
                      </a:cubicBezTo>
                      <a:cubicBezTo>
                        <a:pt x="27" y="65"/>
                        <a:pt x="27" y="65"/>
                        <a:pt x="27" y="65"/>
                      </a:cubicBezTo>
                      <a:close/>
                      <a:moveTo>
                        <a:pt x="27" y="0"/>
                      </a:moveTo>
                      <a:cubicBezTo>
                        <a:pt x="16" y="0"/>
                        <a:pt x="7" y="5"/>
                        <a:pt x="1" y="12"/>
                      </a:cubicBezTo>
                      <a:cubicBezTo>
                        <a:pt x="1" y="14"/>
                        <a:pt x="1" y="16"/>
                        <a:pt x="1" y="18"/>
                      </a:cubicBezTo>
                      <a:cubicBezTo>
                        <a:pt x="1" y="29"/>
                        <a:pt x="1" y="40"/>
                        <a:pt x="0" y="51"/>
                      </a:cubicBezTo>
                      <a:cubicBezTo>
                        <a:pt x="6" y="60"/>
                        <a:pt x="15" y="65"/>
                        <a:pt x="27" y="65"/>
                      </a:cubicBezTo>
                      <a:cubicBezTo>
                        <a:pt x="27" y="42"/>
                        <a:pt x="27" y="42"/>
                        <a:pt x="27" y="42"/>
                      </a:cubicBezTo>
                      <a:cubicBezTo>
                        <a:pt x="10" y="49"/>
                        <a:pt x="10" y="49"/>
                        <a:pt x="10" y="49"/>
                      </a:cubicBezTo>
                      <a:cubicBezTo>
                        <a:pt x="20" y="26"/>
                        <a:pt x="20" y="26"/>
                        <a:pt x="20" y="26"/>
                      </a:cubicBezTo>
                      <a:cubicBezTo>
                        <a:pt x="20" y="26"/>
                        <a:pt x="20" y="26"/>
                        <a:pt x="20" y="26"/>
                      </a:cubicBezTo>
                      <a:cubicBezTo>
                        <a:pt x="27" y="23"/>
                        <a:pt x="27" y="23"/>
                        <a:pt x="27" y="23"/>
                      </a:cubicBezTo>
                      <a:lnTo>
                        <a:pt x="27" y="0"/>
                      </a:lnTo>
                      <a:close/>
                    </a:path>
                  </a:pathLst>
                </a:custGeom>
                <a:grpFill/>
                <a:ln>
                  <a:noFill/>
                </a:ln>
              </p:spPr>
              <p:txBody>
                <a:bodyPr anchor="ctr"/>
                <a:lstStyle/>
                <a:p>
                  <a:pPr algn="ctr"/>
                  <a:endParaRPr>
                    <a:ea typeface="微软雅黑" panose="020b0503020204020204" pitchFamily="34" charset="-122"/>
                  </a:endParaRPr>
                </a:p>
              </p:txBody>
            </p:sp>
            <p:sp>
              <p:nvSpPr>
                <p:cNvPr id="30" name="Freeform: Shape 79"/>
                <p:cNvSpPr/>
                <p:nvPr/>
              </p:nvSpPr>
              <p:spPr bwMode="auto">
                <a:xfrm>
                  <a:off x="4291063" y="1038447"/>
                  <a:ext cx="256111" cy="220574"/>
                </a:xfrm>
                <a:custGeom>
                  <a:gdLst>
                    <a:gd name="T0" fmla="*/ 48 w 58"/>
                    <a:gd name="T1" fmla="*/ 38 h 50"/>
                    <a:gd name="T2" fmla="*/ 44 w 58"/>
                    <a:gd name="T3" fmla="*/ 8 h 50"/>
                    <a:gd name="T4" fmla="*/ 27 w 58"/>
                    <a:gd name="T5" fmla="*/ 0 h 50"/>
                    <a:gd name="T6" fmla="*/ 27 w 58"/>
                    <a:gd name="T7" fmla="*/ 20 h 50"/>
                    <a:gd name="T8" fmla="*/ 42 w 58"/>
                    <a:gd name="T9" fmla="*/ 20 h 50"/>
                    <a:gd name="T10" fmla="*/ 42 w 58"/>
                    <a:gd name="T11" fmla="*/ 30 h 50"/>
                    <a:gd name="T12" fmla="*/ 42 w 58"/>
                    <a:gd name="T13" fmla="*/ 30 h 50"/>
                    <a:gd name="T14" fmla="*/ 42 w 58"/>
                    <a:gd name="T15" fmla="*/ 30 h 50"/>
                    <a:gd name="T16" fmla="*/ 27 w 58"/>
                    <a:gd name="T17" fmla="*/ 30 h 50"/>
                    <a:gd name="T18" fmla="*/ 27 w 58"/>
                    <a:gd name="T19" fmla="*/ 50 h 50"/>
                    <a:gd name="T20" fmla="*/ 40 w 58"/>
                    <a:gd name="T21" fmla="*/ 46 h 50"/>
                    <a:gd name="T22" fmla="*/ 43 w 58"/>
                    <a:gd name="T23" fmla="*/ 49 h 50"/>
                    <a:gd name="T24" fmla="*/ 58 w 58"/>
                    <a:gd name="T25" fmla="*/ 48 h 50"/>
                    <a:gd name="T26" fmla="*/ 48 w 58"/>
                    <a:gd name="T27" fmla="*/ 38 h 50"/>
                    <a:gd name="T28" fmla="*/ 27 w 58"/>
                    <a:gd name="T29" fmla="*/ 0 h 50"/>
                    <a:gd name="T30" fmla="*/ 9 w 58"/>
                    <a:gd name="T31" fmla="*/ 8 h 50"/>
                    <a:gd name="T32" fmla="*/ 9 w 58"/>
                    <a:gd name="T33" fmla="*/ 43 h 50"/>
                    <a:gd name="T34" fmla="*/ 27 w 58"/>
                    <a:gd name="T35" fmla="*/ 50 h 50"/>
                    <a:gd name="T36" fmla="*/ 27 w 58"/>
                    <a:gd name="T37" fmla="*/ 30 h 50"/>
                    <a:gd name="T38" fmla="*/ 12 w 58"/>
                    <a:gd name="T39" fmla="*/ 30 h 50"/>
                    <a:gd name="T40" fmla="*/ 12 w 58"/>
                    <a:gd name="T41" fmla="*/ 20 h 50"/>
                    <a:gd name="T42" fmla="*/ 27 w 58"/>
                    <a:gd name="T43" fmla="*/ 20 h 50"/>
                    <a:gd name="T44" fmla="*/ 27 w 58"/>
                    <a:gd name="T45" fmla="*/ 0 h 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 h="50">
                      <a:moveTo>
                        <a:pt x="48" y="38"/>
                      </a:moveTo>
                      <a:cubicBezTo>
                        <a:pt x="54" y="29"/>
                        <a:pt x="53" y="16"/>
                        <a:pt x="44" y="8"/>
                      </a:cubicBezTo>
                      <a:cubicBezTo>
                        <a:pt x="40" y="3"/>
                        <a:pt x="33" y="0"/>
                        <a:pt x="27" y="0"/>
                      </a:cubicBezTo>
                      <a:cubicBezTo>
                        <a:pt x="27" y="20"/>
                        <a:pt x="27" y="20"/>
                        <a:pt x="27" y="20"/>
                      </a:cubicBezTo>
                      <a:cubicBezTo>
                        <a:pt x="42" y="20"/>
                        <a:pt x="42" y="20"/>
                        <a:pt x="42" y="20"/>
                      </a:cubicBezTo>
                      <a:cubicBezTo>
                        <a:pt x="42" y="30"/>
                        <a:pt x="42" y="30"/>
                        <a:pt x="42" y="30"/>
                      </a:cubicBezTo>
                      <a:cubicBezTo>
                        <a:pt x="42" y="30"/>
                        <a:pt x="42" y="30"/>
                        <a:pt x="42" y="30"/>
                      </a:cubicBezTo>
                      <a:cubicBezTo>
                        <a:pt x="42" y="30"/>
                        <a:pt x="42" y="30"/>
                        <a:pt x="42" y="30"/>
                      </a:cubicBezTo>
                      <a:cubicBezTo>
                        <a:pt x="27" y="30"/>
                        <a:pt x="27" y="30"/>
                        <a:pt x="27" y="30"/>
                      </a:cubicBezTo>
                      <a:cubicBezTo>
                        <a:pt x="27" y="50"/>
                        <a:pt x="27" y="50"/>
                        <a:pt x="27" y="50"/>
                      </a:cubicBezTo>
                      <a:cubicBezTo>
                        <a:pt x="31" y="50"/>
                        <a:pt x="36" y="49"/>
                        <a:pt x="40" y="46"/>
                      </a:cubicBezTo>
                      <a:cubicBezTo>
                        <a:pt x="43" y="49"/>
                        <a:pt x="43" y="49"/>
                        <a:pt x="43" y="49"/>
                      </a:cubicBezTo>
                      <a:cubicBezTo>
                        <a:pt x="48" y="48"/>
                        <a:pt x="53" y="48"/>
                        <a:pt x="58" y="48"/>
                      </a:cubicBezTo>
                      <a:lnTo>
                        <a:pt x="48" y="38"/>
                      </a:lnTo>
                      <a:close/>
                      <a:moveTo>
                        <a:pt x="27" y="0"/>
                      </a:moveTo>
                      <a:cubicBezTo>
                        <a:pt x="21" y="0"/>
                        <a:pt x="14" y="3"/>
                        <a:pt x="9" y="8"/>
                      </a:cubicBezTo>
                      <a:cubicBezTo>
                        <a:pt x="0" y="17"/>
                        <a:pt x="0" y="33"/>
                        <a:pt x="9" y="43"/>
                      </a:cubicBezTo>
                      <a:cubicBezTo>
                        <a:pt x="14" y="47"/>
                        <a:pt x="21" y="50"/>
                        <a:pt x="27" y="50"/>
                      </a:cubicBezTo>
                      <a:cubicBezTo>
                        <a:pt x="27" y="30"/>
                        <a:pt x="27" y="30"/>
                        <a:pt x="27" y="30"/>
                      </a:cubicBezTo>
                      <a:cubicBezTo>
                        <a:pt x="12" y="30"/>
                        <a:pt x="12" y="30"/>
                        <a:pt x="12" y="30"/>
                      </a:cubicBezTo>
                      <a:cubicBezTo>
                        <a:pt x="12" y="20"/>
                        <a:pt x="12" y="20"/>
                        <a:pt x="12" y="20"/>
                      </a:cubicBezTo>
                      <a:cubicBezTo>
                        <a:pt x="27" y="20"/>
                        <a:pt x="27" y="20"/>
                        <a:pt x="27" y="20"/>
                      </a:cubicBezTo>
                      <a:lnTo>
                        <a:pt x="27" y="0"/>
                      </a:lnTo>
                      <a:close/>
                    </a:path>
                  </a:pathLst>
                </a:custGeom>
                <a:grpFill/>
                <a:ln>
                  <a:noFill/>
                </a:ln>
              </p:spPr>
              <p:txBody>
                <a:bodyPr anchor="ctr"/>
                <a:lstStyle/>
                <a:p>
                  <a:pPr algn="ctr"/>
                  <a:endParaRPr>
                    <a:ea typeface="微软雅黑" panose="020b0503020204020204" pitchFamily="34" charset="-122"/>
                  </a:endParaRPr>
                </a:p>
              </p:txBody>
            </p:sp>
            <p:sp>
              <p:nvSpPr>
                <p:cNvPr id="31" name="Oval 80"/>
                <p:cNvSpPr/>
                <p:nvPr/>
              </p:nvSpPr>
              <p:spPr bwMode="auto">
                <a:xfrm>
                  <a:off x="5832632" y="3219682"/>
                  <a:ext cx="84553" cy="84553"/>
                </a:xfrm>
                <a:prstGeom prst="ellipse">
                  <a:avLst/>
                </a:prstGeom>
                <a:grpFill/>
                <a:ln>
                  <a:noFill/>
                </a:ln>
              </p:spPr>
              <p:txBody>
                <a:bodyPr anchor="ctr"/>
                <a:lstStyle/>
                <a:p>
                  <a:pPr algn="ctr"/>
                  <a:endParaRPr>
                    <a:ea typeface="微软雅黑" panose="020b0503020204020204" pitchFamily="34" charset="-122"/>
                  </a:endParaRPr>
                </a:p>
              </p:txBody>
            </p:sp>
            <p:sp>
              <p:nvSpPr>
                <p:cNvPr id="32" name="Freeform: Shape 81"/>
                <p:cNvSpPr/>
                <p:nvPr/>
              </p:nvSpPr>
              <p:spPr bwMode="auto">
                <a:xfrm>
                  <a:off x="5797095" y="3180468"/>
                  <a:ext cx="159304" cy="234054"/>
                </a:xfrm>
                <a:custGeom>
                  <a:gdLst>
                    <a:gd name="T0" fmla="*/ 36 w 36"/>
                    <a:gd name="T1" fmla="*/ 0 h 53"/>
                    <a:gd name="T2" fmla="*/ 18 w 36"/>
                    <a:gd name="T3" fmla="*/ 0 h 53"/>
                    <a:gd name="T4" fmla="*/ 18 w 36"/>
                    <a:gd name="T5" fmla="*/ 4 h 53"/>
                    <a:gd name="T6" fmla="*/ 18 w 36"/>
                    <a:gd name="T7" fmla="*/ 4 h 53"/>
                    <a:gd name="T8" fmla="*/ 32 w 36"/>
                    <a:gd name="T9" fmla="*/ 18 h 53"/>
                    <a:gd name="T10" fmla="*/ 18 w 36"/>
                    <a:gd name="T11" fmla="*/ 32 h 53"/>
                    <a:gd name="T12" fmla="*/ 18 w 36"/>
                    <a:gd name="T13" fmla="*/ 32 h 53"/>
                    <a:gd name="T14" fmla="*/ 18 w 36"/>
                    <a:gd name="T15" fmla="*/ 32 h 53"/>
                    <a:gd name="T16" fmla="*/ 18 w 36"/>
                    <a:gd name="T17" fmla="*/ 38 h 53"/>
                    <a:gd name="T18" fmla="*/ 18 w 36"/>
                    <a:gd name="T19" fmla="*/ 38 h 53"/>
                    <a:gd name="T20" fmla="*/ 22 w 36"/>
                    <a:gd name="T21" fmla="*/ 43 h 53"/>
                    <a:gd name="T22" fmla="*/ 18 w 36"/>
                    <a:gd name="T23" fmla="*/ 48 h 53"/>
                    <a:gd name="T24" fmla="*/ 18 w 36"/>
                    <a:gd name="T25" fmla="*/ 48 h 53"/>
                    <a:gd name="T26" fmla="*/ 18 w 36"/>
                    <a:gd name="T27" fmla="*/ 48 h 53"/>
                    <a:gd name="T28" fmla="*/ 18 w 36"/>
                    <a:gd name="T29" fmla="*/ 53 h 53"/>
                    <a:gd name="T30" fmla="*/ 36 w 36"/>
                    <a:gd name="T31" fmla="*/ 53 h 53"/>
                    <a:gd name="T32" fmla="*/ 36 w 36"/>
                    <a:gd name="T33" fmla="*/ 0 h 53"/>
                    <a:gd name="T34" fmla="*/ 18 w 36"/>
                    <a:gd name="T35" fmla="*/ 0 h 53"/>
                    <a:gd name="T36" fmla="*/ 0 w 36"/>
                    <a:gd name="T37" fmla="*/ 0 h 53"/>
                    <a:gd name="T38" fmla="*/ 0 w 36"/>
                    <a:gd name="T39" fmla="*/ 53 h 53"/>
                    <a:gd name="T40" fmla="*/ 18 w 36"/>
                    <a:gd name="T41" fmla="*/ 53 h 53"/>
                    <a:gd name="T42" fmla="*/ 18 w 36"/>
                    <a:gd name="T43" fmla="*/ 48 h 53"/>
                    <a:gd name="T44" fmla="*/ 13 w 36"/>
                    <a:gd name="T45" fmla="*/ 43 h 53"/>
                    <a:gd name="T46" fmla="*/ 18 w 36"/>
                    <a:gd name="T47" fmla="*/ 38 h 53"/>
                    <a:gd name="T48" fmla="*/ 18 w 36"/>
                    <a:gd name="T49" fmla="*/ 32 h 53"/>
                    <a:gd name="T50" fmla="*/ 4 w 36"/>
                    <a:gd name="T51" fmla="*/ 18 h 53"/>
                    <a:gd name="T52" fmla="*/ 18 w 36"/>
                    <a:gd name="T53" fmla="*/ 4 h 53"/>
                    <a:gd name="T54" fmla="*/ 18 w 36"/>
                    <a:gd name="T55" fmla="*/ 0 h 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 h="52">
                      <a:moveTo>
                        <a:pt x="36" y="0"/>
                      </a:moveTo>
                      <a:cubicBezTo>
                        <a:pt x="18" y="0"/>
                        <a:pt x="18" y="0"/>
                        <a:pt x="18" y="0"/>
                      </a:cubicBezTo>
                      <a:cubicBezTo>
                        <a:pt x="18" y="4"/>
                        <a:pt x="18" y="4"/>
                        <a:pt x="18" y="4"/>
                      </a:cubicBezTo>
                      <a:cubicBezTo>
                        <a:pt x="18" y="4"/>
                        <a:pt x="18" y="4"/>
                        <a:pt x="18" y="4"/>
                      </a:cubicBezTo>
                      <a:cubicBezTo>
                        <a:pt x="25" y="4"/>
                        <a:pt x="32" y="11"/>
                        <a:pt x="32" y="18"/>
                      </a:cubicBezTo>
                      <a:cubicBezTo>
                        <a:pt x="32" y="26"/>
                        <a:pt x="25" y="32"/>
                        <a:pt x="18" y="32"/>
                      </a:cubicBezTo>
                      <a:cubicBezTo>
                        <a:pt x="18" y="32"/>
                        <a:pt x="18" y="32"/>
                        <a:pt x="18" y="32"/>
                      </a:cubicBezTo>
                      <a:cubicBezTo>
                        <a:pt x="18" y="32"/>
                        <a:pt x="18" y="32"/>
                        <a:pt x="18" y="32"/>
                      </a:cubicBezTo>
                      <a:cubicBezTo>
                        <a:pt x="18" y="38"/>
                        <a:pt x="18" y="38"/>
                        <a:pt x="18" y="38"/>
                      </a:cubicBezTo>
                      <a:cubicBezTo>
                        <a:pt x="18" y="38"/>
                        <a:pt x="18" y="38"/>
                        <a:pt x="18" y="38"/>
                      </a:cubicBezTo>
                      <a:cubicBezTo>
                        <a:pt x="20" y="38"/>
                        <a:pt x="22" y="40"/>
                        <a:pt x="22" y="43"/>
                      </a:cubicBezTo>
                      <a:cubicBezTo>
                        <a:pt x="22" y="46"/>
                        <a:pt x="20" y="48"/>
                        <a:pt x="18" y="48"/>
                      </a:cubicBezTo>
                      <a:cubicBezTo>
                        <a:pt x="18" y="48"/>
                        <a:pt x="18" y="48"/>
                        <a:pt x="18" y="48"/>
                      </a:cubicBezTo>
                      <a:cubicBezTo>
                        <a:pt x="18" y="48"/>
                        <a:pt x="18" y="48"/>
                        <a:pt x="18" y="48"/>
                      </a:cubicBezTo>
                      <a:cubicBezTo>
                        <a:pt x="18" y="53"/>
                        <a:pt x="18" y="53"/>
                        <a:pt x="18" y="53"/>
                      </a:cubicBezTo>
                      <a:cubicBezTo>
                        <a:pt x="36" y="53"/>
                        <a:pt x="36" y="53"/>
                        <a:pt x="36" y="53"/>
                      </a:cubicBezTo>
                      <a:lnTo>
                        <a:pt x="36" y="0"/>
                      </a:lnTo>
                      <a:close/>
                      <a:moveTo>
                        <a:pt x="18" y="0"/>
                      </a:moveTo>
                      <a:cubicBezTo>
                        <a:pt x="0" y="0"/>
                        <a:pt x="0" y="0"/>
                        <a:pt x="0" y="0"/>
                      </a:cubicBezTo>
                      <a:cubicBezTo>
                        <a:pt x="0" y="53"/>
                        <a:pt x="0" y="53"/>
                        <a:pt x="0" y="53"/>
                      </a:cubicBezTo>
                      <a:cubicBezTo>
                        <a:pt x="18" y="53"/>
                        <a:pt x="18" y="53"/>
                        <a:pt x="18" y="53"/>
                      </a:cubicBezTo>
                      <a:cubicBezTo>
                        <a:pt x="18" y="48"/>
                        <a:pt x="18" y="48"/>
                        <a:pt x="18" y="48"/>
                      </a:cubicBezTo>
                      <a:cubicBezTo>
                        <a:pt x="15" y="48"/>
                        <a:pt x="13" y="46"/>
                        <a:pt x="13" y="43"/>
                      </a:cubicBezTo>
                      <a:cubicBezTo>
                        <a:pt x="13" y="40"/>
                        <a:pt x="15" y="38"/>
                        <a:pt x="18" y="38"/>
                      </a:cubicBezTo>
                      <a:cubicBezTo>
                        <a:pt x="18" y="32"/>
                        <a:pt x="18" y="32"/>
                        <a:pt x="18" y="32"/>
                      </a:cubicBezTo>
                      <a:cubicBezTo>
                        <a:pt x="10" y="32"/>
                        <a:pt x="4" y="26"/>
                        <a:pt x="4" y="18"/>
                      </a:cubicBezTo>
                      <a:cubicBezTo>
                        <a:pt x="4" y="11"/>
                        <a:pt x="10" y="4"/>
                        <a:pt x="18" y="4"/>
                      </a:cubicBezTo>
                      <a:lnTo>
                        <a:pt x="18" y="0"/>
                      </a:lnTo>
                      <a:close/>
                    </a:path>
                  </a:pathLst>
                </a:custGeom>
                <a:grpFill/>
                <a:ln>
                  <a:noFill/>
                </a:ln>
              </p:spPr>
              <p:txBody>
                <a:bodyPr anchor="ctr"/>
                <a:lstStyle/>
                <a:p>
                  <a:pPr algn="ctr"/>
                  <a:endParaRPr>
                    <a:ea typeface="微软雅黑" panose="020b0503020204020204" pitchFamily="34" charset="-122"/>
                  </a:endParaRPr>
                </a:p>
              </p:txBody>
            </p:sp>
            <p:sp>
              <p:nvSpPr>
                <p:cNvPr id="33" name="Freeform: Shape 82"/>
                <p:cNvSpPr/>
                <p:nvPr/>
              </p:nvSpPr>
              <p:spPr bwMode="auto">
                <a:xfrm>
                  <a:off x="5651271" y="3219682"/>
                  <a:ext cx="123767" cy="194841"/>
                </a:xfrm>
                <a:custGeom>
                  <a:gdLst>
                    <a:gd name="T0" fmla="*/ 0 w 28"/>
                    <a:gd name="T1" fmla="*/ 44 h 44"/>
                    <a:gd name="T2" fmla="*/ 28 w 28"/>
                    <a:gd name="T3" fmla="*/ 44 h 44"/>
                    <a:gd name="T4" fmla="*/ 28 w 28"/>
                    <a:gd name="T5" fmla="*/ 0 h 44"/>
                    <a:gd name="T6" fmla="*/ 24 w 28"/>
                    <a:gd name="T7" fmla="*/ 8 h 44"/>
                    <a:gd name="T8" fmla="*/ 24 w 28"/>
                    <a:gd name="T9" fmla="*/ 9 h 44"/>
                    <a:gd name="T10" fmla="*/ 15 w 28"/>
                    <a:gd name="T11" fmla="*/ 22 h 44"/>
                    <a:gd name="T12" fmla="*/ 10 w 28"/>
                    <a:gd name="T13" fmla="*/ 29 h 44"/>
                    <a:gd name="T14" fmla="*/ 15 w 28"/>
                    <a:gd name="T15" fmla="*/ 34 h 44"/>
                    <a:gd name="T16" fmla="*/ 10 w 28"/>
                    <a:gd name="T17" fmla="*/ 39 h 44"/>
                    <a:gd name="T18" fmla="*/ 10 w 28"/>
                    <a:gd name="T19" fmla="*/ 39 h 44"/>
                    <a:gd name="T20" fmla="*/ 6 w 28"/>
                    <a:gd name="T21" fmla="*/ 36 h 44"/>
                    <a:gd name="T22" fmla="*/ 0 w 28"/>
                    <a:gd name="T23" fmla="*/ 44 h 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44">
                      <a:moveTo>
                        <a:pt x="0" y="44"/>
                      </a:moveTo>
                      <a:cubicBezTo>
                        <a:pt x="28" y="44"/>
                        <a:pt x="28" y="44"/>
                        <a:pt x="28" y="44"/>
                      </a:cubicBezTo>
                      <a:cubicBezTo>
                        <a:pt x="28" y="0"/>
                        <a:pt x="28" y="0"/>
                        <a:pt x="28" y="0"/>
                      </a:cubicBezTo>
                      <a:cubicBezTo>
                        <a:pt x="26" y="3"/>
                        <a:pt x="25" y="5"/>
                        <a:pt x="24" y="8"/>
                      </a:cubicBezTo>
                      <a:cubicBezTo>
                        <a:pt x="24" y="8"/>
                        <a:pt x="24" y="9"/>
                        <a:pt x="24" y="9"/>
                      </a:cubicBezTo>
                      <a:cubicBezTo>
                        <a:pt x="24" y="15"/>
                        <a:pt x="20" y="20"/>
                        <a:pt x="15" y="22"/>
                      </a:cubicBezTo>
                      <a:cubicBezTo>
                        <a:pt x="13" y="25"/>
                        <a:pt x="12" y="27"/>
                        <a:pt x="10" y="29"/>
                      </a:cubicBezTo>
                      <a:cubicBezTo>
                        <a:pt x="13" y="30"/>
                        <a:pt x="15" y="32"/>
                        <a:pt x="15" y="34"/>
                      </a:cubicBezTo>
                      <a:cubicBezTo>
                        <a:pt x="15" y="37"/>
                        <a:pt x="12" y="39"/>
                        <a:pt x="10" y="39"/>
                      </a:cubicBezTo>
                      <a:cubicBezTo>
                        <a:pt x="10" y="39"/>
                        <a:pt x="10" y="39"/>
                        <a:pt x="10" y="39"/>
                      </a:cubicBezTo>
                      <a:cubicBezTo>
                        <a:pt x="8" y="39"/>
                        <a:pt x="6" y="38"/>
                        <a:pt x="6" y="36"/>
                      </a:cubicBezTo>
                      <a:cubicBezTo>
                        <a:pt x="4" y="39"/>
                        <a:pt x="2" y="41"/>
                        <a:pt x="0" y="44"/>
                      </a:cubicBezTo>
                      <a:close/>
                    </a:path>
                  </a:pathLst>
                </a:custGeom>
                <a:grpFill/>
                <a:ln>
                  <a:noFill/>
                </a:ln>
              </p:spPr>
              <p:txBody>
                <a:bodyPr anchor="ctr"/>
                <a:lstStyle/>
                <a:p>
                  <a:pPr algn="ctr"/>
                  <a:endParaRPr>
                    <a:ea typeface="微软雅黑" panose="020b0503020204020204" pitchFamily="34" charset="-122"/>
                  </a:endParaRPr>
                </a:p>
              </p:txBody>
            </p:sp>
            <p:sp>
              <p:nvSpPr>
                <p:cNvPr id="34" name="Freeform: Shape 83"/>
                <p:cNvSpPr/>
                <p:nvPr/>
              </p:nvSpPr>
              <p:spPr bwMode="auto">
                <a:xfrm>
                  <a:off x="5678230" y="1788400"/>
                  <a:ext cx="118865" cy="62496"/>
                </a:xfrm>
                <a:custGeom>
                  <a:gdLst>
                    <a:gd name="T0" fmla="*/ 22 w 27"/>
                    <a:gd name="T1" fmla="*/ 9 h 14"/>
                    <a:gd name="T2" fmla="*/ 0 w 27"/>
                    <a:gd name="T3" fmla="*/ 9 h 14"/>
                    <a:gd name="T4" fmla="*/ 4 w 27"/>
                    <a:gd name="T5" fmla="*/ 14 h 14"/>
                    <a:gd name="T6" fmla="*/ 27 w 27"/>
                    <a:gd name="T7" fmla="*/ 14 h 14"/>
                    <a:gd name="T8" fmla="*/ 27 w 27"/>
                    <a:gd name="T9" fmla="*/ 0 h 14"/>
                    <a:gd name="T10" fmla="*/ 22 w 27"/>
                    <a:gd name="T11" fmla="*/ 0 h 14"/>
                    <a:gd name="T12" fmla="*/ 22 w 27"/>
                    <a:gd name="T13" fmla="*/ 9 h 14"/>
                  </a:gdLst>
                  <a:cxnLst>
                    <a:cxn ang="0">
                      <a:pos x="T0" y="T1"/>
                    </a:cxn>
                    <a:cxn ang="0">
                      <a:pos x="T2" y="T3"/>
                    </a:cxn>
                    <a:cxn ang="0">
                      <a:pos x="T4" y="T5"/>
                    </a:cxn>
                    <a:cxn ang="0">
                      <a:pos x="T6" y="T7"/>
                    </a:cxn>
                    <a:cxn ang="0">
                      <a:pos x="T8" y="T9"/>
                    </a:cxn>
                    <a:cxn ang="0">
                      <a:pos x="T10" y="T11"/>
                    </a:cxn>
                    <a:cxn ang="0">
                      <a:pos x="T12" y="T13"/>
                    </a:cxn>
                  </a:cxnLst>
                  <a:rect l="0" t="0" r="r" b="b"/>
                  <a:pathLst>
                    <a:path w="27" h="14">
                      <a:moveTo>
                        <a:pt x="22" y="9"/>
                      </a:moveTo>
                      <a:cubicBezTo>
                        <a:pt x="0" y="9"/>
                        <a:pt x="0" y="9"/>
                        <a:pt x="0" y="9"/>
                      </a:cubicBezTo>
                      <a:cubicBezTo>
                        <a:pt x="1" y="10"/>
                        <a:pt x="3" y="12"/>
                        <a:pt x="4" y="14"/>
                      </a:cubicBezTo>
                      <a:cubicBezTo>
                        <a:pt x="27" y="14"/>
                        <a:pt x="27" y="14"/>
                        <a:pt x="27" y="14"/>
                      </a:cubicBezTo>
                      <a:cubicBezTo>
                        <a:pt x="27" y="0"/>
                        <a:pt x="27" y="0"/>
                        <a:pt x="27" y="0"/>
                      </a:cubicBezTo>
                      <a:cubicBezTo>
                        <a:pt x="22" y="0"/>
                        <a:pt x="22" y="0"/>
                        <a:pt x="22" y="0"/>
                      </a:cubicBezTo>
                      <a:lnTo>
                        <a:pt x="22" y="9"/>
                      </a:lnTo>
                      <a:close/>
                    </a:path>
                  </a:pathLst>
                </a:custGeom>
                <a:grpFill/>
                <a:ln>
                  <a:noFill/>
                </a:ln>
              </p:spPr>
              <p:txBody>
                <a:bodyPr anchor="ctr"/>
                <a:lstStyle/>
                <a:p>
                  <a:pPr algn="ctr"/>
                  <a:endParaRPr>
                    <a:ea typeface="微软雅黑" panose="020b0503020204020204" pitchFamily="34" charset="-122"/>
                  </a:endParaRPr>
                </a:p>
              </p:txBody>
            </p:sp>
            <p:sp>
              <p:nvSpPr>
                <p:cNvPr id="35" name="Freeform: Shape 84"/>
                <p:cNvSpPr/>
                <p:nvPr/>
              </p:nvSpPr>
              <p:spPr bwMode="auto">
                <a:xfrm>
                  <a:off x="5585098" y="1603362"/>
                  <a:ext cx="181361" cy="207095"/>
                </a:xfrm>
                <a:custGeom>
                  <a:gdLst>
                    <a:gd name="T0" fmla="*/ 5 w 41"/>
                    <a:gd name="T1" fmla="*/ 27 h 47"/>
                    <a:gd name="T2" fmla="*/ 5 w 41"/>
                    <a:gd name="T3" fmla="*/ 30 h 47"/>
                    <a:gd name="T4" fmla="*/ 18 w 41"/>
                    <a:gd name="T5" fmla="*/ 47 h 47"/>
                    <a:gd name="T6" fmla="*/ 33 w 41"/>
                    <a:gd name="T7" fmla="*/ 47 h 47"/>
                    <a:gd name="T8" fmla="*/ 33 w 41"/>
                    <a:gd name="T9" fmla="*/ 27 h 47"/>
                    <a:gd name="T10" fmla="*/ 41 w 41"/>
                    <a:gd name="T11" fmla="*/ 27 h 47"/>
                    <a:gd name="T12" fmla="*/ 19 w 41"/>
                    <a:gd name="T13" fmla="*/ 0 h 47"/>
                    <a:gd name="T14" fmla="*/ 0 w 41"/>
                    <a:gd name="T15" fmla="*/ 24 h 47"/>
                    <a:gd name="T16" fmla="*/ 3 w 41"/>
                    <a:gd name="T17" fmla="*/ 27 h 47"/>
                    <a:gd name="T18" fmla="*/ 5 w 41"/>
                    <a:gd name="T19" fmla="*/ 27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7">
                      <a:moveTo>
                        <a:pt x="5" y="27"/>
                      </a:moveTo>
                      <a:cubicBezTo>
                        <a:pt x="5" y="30"/>
                        <a:pt x="5" y="30"/>
                        <a:pt x="5" y="30"/>
                      </a:cubicBezTo>
                      <a:cubicBezTo>
                        <a:pt x="10" y="35"/>
                        <a:pt x="14" y="41"/>
                        <a:pt x="18" y="47"/>
                      </a:cubicBezTo>
                      <a:cubicBezTo>
                        <a:pt x="33" y="47"/>
                        <a:pt x="33" y="47"/>
                        <a:pt x="33" y="47"/>
                      </a:cubicBezTo>
                      <a:cubicBezTo>
                        <a:pt x="33" y="27"/>
                        <a:pt x="33" y="27"/>
                        <a:pt x="33" y="27"/>
                      </a:cubicBezTo>
                      <a:cubicBezTo>
                        <a:pt x="41" y="27"/>
                        <a:pt x="41" y="27"/>
                        <a:pt x="41" y="27"/>
                      </a:cubicBezTo>
                      <a:cubicBezTo>
                        <a:pt x="19" y="0"/>
                        <a:pt x="19" y="0"/>
                        <a:pt x="19" y="0"/>
                      </a:cubicBezTo>
                      <a:cubicBezTo>
                        <a:pt x="0" y="24"/>
                        <a:pt x="0" y="24"/>
                        <a:pt x="0" y="24"/>
                      </a:cubicBezTo>
                      <a:cubicBezTo>
                        <a:pt x="1" y="25"/>
                        <a:pt x="2" y="26"/>
                        <a:pt x="3" y="27"/>
                      </a:cubicBezTo>
                      <a:lnTo>
                        <a:pt x="5" y="27"/>
                      </a:lnTo>
                      <a:close/>
                    </a:path>
                  </a:pathLst>
                </a:custGeom>
                <a:grpFill/>
                <a:ln>
                  <a:noFill/>
                </a:ln>
              </p:spPr>
              <p:txBody>
                <a:bodyPr anchor="ctr"/>
                <a:lstStyle/>
                <a:p>
                  <a:pPr algn="ctr"/>
                  <a:endParaRPr>
                    <a:ea typeface="微软雅黑" panose="020b0503020204020204" pitchFamily="34" charset="-122"/>
                  </a:endParaRPr>
                </a:p>
              </p:txBody>
            </p:sp>
            <p:sp>
              <p:nvSpPr>
                <p:cNvPr id="36" name="Freeform: Shape 85"/>
                <p:cNvSpPr/>
                <p:nvPr/>
              </p:nvSpPr>
              <p:spPr bwMode="auto">
                <a:xfrm>
                  <a:off x="5907382" y="2084949"/>
                  <a:ext cx="225476" cy="357821"/>
                </a:xfrm>
                <a:custGeom>
                  <a:gdLst>
                    <a:gd name="T0" fmla="*/ 51 w 51"/>
                    <a:gd name="T1" fmla="*/ 81 h 81"/>
                    <a:gd name="T2" fmla="*/ 45 w 51"/>
                    <a:gd name="T3" fmla="*/ 1 h 81"/>
                    <a:gd name="T4" fmla="*/ 40 w 51"/>
                    <a:gd name="T5" fmla="*/ 0 h 81"/>
                    <a:gd name="T6" fmla="*/ 45 w 51"/>
                    <a:gd name="T7" fmla="*/ 7 h 81"/>
                    <a:gd name="T8" fmla="*/ 45 w 51"/>
                    <a:gd name="T9" fmla="*/ 53 h 81"/>
                    <a:gd name="T10" fmla="*/ 40 w 51"/>
                    <a:gd name="T11" fmla="*/ 58 h 81"/>
                    <a:gd name="T12" fmla="*/ 45 w 51"/>
                    <a:gd name="T13" fmla="*/ 65 h 81"/>
                    <a:gd name="T14" fmla="*/ 40 w 51"/>
                    <a:gd name="T15" fmla="*/ 65 h 81"/>
                    <a:gd name="T16" fmla="*/ 45 w 51"/>
                    <a:gd name="T17" fmla="*/ 69 h 81"/>
                    <a:gd name="T18" fmla="*/ 45 w 51"/>
                    <a:gd name="T19" fmla="*/ 76 h 81"/>
                    <a:gd name="T20" fmla="*/ 40 w 51"/>
                    <a:gd name="T21" fmla="*/ 81 h 81"/>
                    <a:gd name="T22" fmla="*/ 35 w 51"/>
                    <a:gd name="T23" fmla="*/ 1 h 81"/>
                    <a:gd name="T24" fmla="*/ 25 w 51"/>
                    <a:gd name="T25" fmla="*/ 7 h 81"/>
                    <a:gd name="T26" fmla="*/ 40 w 51"/>
                    <a:gd name="T27" fmla="*/ 0 h 81"/>
                    <a:gd name="T28" fmla="*/ 25 w 51"/>
                    <a:gd name="T29" fmla="*/ 81 h 81"/>
                    <a:gd name="T30" fmla="*/ 40 w 51"/>
                    <a:gd name="T31" fmla="*/ 76 h 81"/>
                    <a:gd name="T32" fmla="*/ 35 w 51"/>
                    <a:gd name="T33" fmla="*/ 69 h 81"/>
                    <a:gd name="T34" fmla="*/ 40 w 51"/>
                    <a:gd name="T35" fmla="*/ 65 h 81"/>
                    <a:gd name="T36" fmla="*/ 35 w 51"/>
                    <a:gd name="T37" fmla="*/ 58 h 81"/>
                    <a:gd name="T38" fmla="*/ 40 w 51"/>
                    <a:gd name="T39" fmla="*/ 53 h 81"/>
                    <a:gd name="T40" fmla="*/ 25 w 51"/>
                    <a:gd name="T41" fmla="*/ 58 h 81"/>
                    <a:gd name="T42" fmla="*/ 30 w 51"/>
                    <a:gd name="T43" fmla="*/ 65 h 81"/>
                    <a:gd name="T44" fmla="*/ 25 w 51"/>
                    <a:gd name="T45" fmla="*/ 65 h 81"/>
                    <a:gd name="T46" fmla="*/ 30 w 51"/>
                    <a:gd name="T47" fmla="*/ 69 h 81"/>
                    <a:gd name="T48" fmla="*/ 30 w 51"/>
                    <a:gd name="T49" fmla="*/ 76 h 81"/>
                    <a:gd name="T50" fmla="*/ 25 w 51"/>
                    <a:gd name="T51" fmla="*/ 81 h 81"/>
                    <a:gd name="T52" fmla="*/ 10 w 51"/>
                    <a:gd name="T53" fmla="*/ 1 h 81"/>
                    <a:gd name="T54" fmla="*/ 25 w 51"/>
                    <a:gd name="T55" fmla="*/ 7 h 81"/>
                    <a:gd name="T56" fmla="*/ 10 w 51"/>
                    <a:gd name="T57" fmla="*/ 81 h 81"/>
                    <a:gd name="T58" fmla="*/ 25 w 51"/>
                    <a:gd name="T59" fmla="*/ 76 h 81"/>
                    <a:gd name="T60" fmla="*/ 20 w 51"/>
                    <a:gd name="T61" fmla="*/ 69 h 81"/>
                    <a:gd name="T62" fmla="*/ 25 w 51"/>
                    <a:gd name="T63" fmla="*/ 65 h 81"/>
                    <a:gd name="T64" fmla="*/ 20 w 51"/>
                    <a:gd name="T65" fmla="*/ 58 h 81"/>
                    <a:gd name="T66" fmla="*/ 25 w 51"/>
                    <a:gd name="T67" fmla="*/ 53 h 81"/>
                    <a:gd name="T68" fmla="*/ 10 w 51"/>
                    <a:gd name="T69" fmla="*/ 58 h 81"/>
                    <a:gd name="T70" fmla="*/ 15 w 51"/>
                    <a:gd name="T71" fmla="*/ 65 h 81"/>
                    <a:gd name="T72" fmla="*/ 10 w 51"/>
                    <a:gd name="T73" fmla="*/ 65 h 81"/>
                    <a:gd name="T74" fmla="*/ 15 w 51"/>
                    <a:gd name="T75" fmla="*/ 69 h 81"/>
                    <a:gd name="T76" fmla="*/ 15 w 51"/>
                    <a:gd name="T77" fmla="*/ 76 h 81"/>
                    <a:gd name="T78" fmla="*/ 10 w 51"/>
                    <a:gd name="T79" fmla="*/ 81 h 81"/>
                    <a:gd name="T80" fmla="*/ 0 w 51"/>
                    <a:gd name="T81" fmla="*/ 1 h 81"/>
                    <a:gd name="T82" fmla="*/ 1 w 51"/>
                    <a:gd name="T83" fmla="*/ 81 h 81"/>
                    <a:gd name="T84" fmla="*/ 10 w 51"/>
                    <a:gd name="T85" fmla="*/ 76 h 81"/>
                    <a:gd name="T86" fmla="*/ 5 w 51"/>
                    <a:gd name="T87" fmla="*/ 69 h 81"/>
                    <a:gd name="T88" fmla="*/ 10 w 51"/>
                    <a:gd name="T89" fmla="*/ 65 h 81"/>
                    <a:gd name="T90" fmla="*/ 5 w 51"/>
                    <a:gd name="T91" fmla="*/ 58 h 81"/>
                    <a:gd name="T92" fmla="*/ 10 w 51"/>
                    <a:gd name="T93" fmla="*/ 53 h 81"/>
                    <a:gd name="T94" fmla="*/ 5 w 51"/>
                    <a:gd name="T95" fmla="*/ 7 h 81"/>
                    <a:gd name="T96" fmla="*/ 10 w 51"/>
                    <a:gd name="T97" fmla="*/ 1 h 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 h="81">
                      <a:moveTo>
                        <a:pt x="40" y="81"/>
                      </a:moveTo>
                      <a:cubicBezTo>
                        <a:pt x="51" y="81"/>
                        <a:pt x="51" y="81"/>
                        <a:pt x="51" y="81"/>
                      </a:cubicBezTo>
                      <a:cubicBezTo>
                        <a:pt x="51" y="1"/>
                        <a:pt x="51" y="1"/>
                        <a:pt x="51" y="1"/>
                      </a:cubicBezTo>
                      <a:cubicBezTo>
                        <a:pt x="45" y="1"/>
                        <a:pt x="45" y="1"/>
                        <a:pt x="45" y="1"/>
                      </a:cubicBezTo>
                      <a:cubicBezTo>
                        <a:pt x="45" y="0"/>
                        <a:pt x="45" y="0"/>
                        <a:pt x="45" y="0"/>
                      </a:cubicBezTo>
                      <a:cubicBezTo>
                        <a:pt x="40" y="0"/>
                        <a:pt x="40" y="0"/>
                        <a:pt x="40" y="0"/>
                      </a:cubicBezTo>
                      <a:cubicBezTo>
                        <a:pt x="40" y="7"/>
                        <a:pt x="40" y="7"/>
                        <a:pt x="40" y="7"/>
                      </a:cubicBezTo>
                      <a:cubicBezTo>
                        <a:pt x="45" y="7"/>
                        <a:pt x="45" y="7"/>
                        <a:pt x="45" y="7"/>
                      </a:cubicBezTo>
                      <a:cubicBezTo>
                        <a:pt x="45" y="53"/>
                        <a:pt x="45" y="53"/>
                        <a:pt x="45" y="53"/>
                      </a:cubicBezTo>
                      <a:cubicBezTo>
                        <a:pt x="45" y="53"/>
                        <a:pt x="45" y="53"/>
                        <a:pt x="45" y="53"/>
                      </a:cubicBezTo>
                      <a:cubicBezTo>
                        <a:pt x="40" y="53"/>
                        <a:pt x="40" y="53"/>
                        <a:pt x="40" y="53"/>
                      </a:cubicBezTo>
                      <a:cubicBezTo>
                        <a:pt x="40" y="58"/>
                        <a:pt x="40" y="58"/>
                        <a:pt x="40" y="58"/>
                      </a:cubicBezTo>
                      <a:cubicBezTo>
                        <a:pt x="45" y="58"/>
                        <a:pt x="45" y="58"/>
                        <a:pt x="45" y="58"/>
                      </a:cubicBezTo>
                      <a:cubicBezTo>
                        <a:pt x="45" y="65"/>
                        <a:pt x="45" y="65"/>
                        <a:pt x="45" y="65"/>
                      </a:cubicBezTo>
                      <a:cubicBezTo>
                        <a:pt x="45" y="65"/>
                        <a:pt x="45" y="65"/>
                        <a:pt x="45" y="65"/>
                      </a:cubicBezTo>
                      <a:cubicBezTo>
                        <a:pt x="40" y="65"/>
                        <a:pt x="40" y="65"/>
                        <a:pt x="40" y="65"/>
                      </a:cubicBezTo>
                      <a:cubicBezTo>
                        <a:pt x="40" y="69"/>
                        <a:pt x="40" y="69"/>
                        <a:pt x="40" y="69"/>
                      </a:cubicBezTo>
                      <a:cubicBezTo>
                        <a:pt x="45" y="69"/>
                        <a:pt x="45" y="69"/>
                        <a:pt x="45" y="69"/>
                      </a:cubicBezTo>
                      <a:cubicBezTo>
                        <a:pt x="45" y="76"/>
                        <a:pt x="45" y="76"/>
                        <a:pt x="45" y="76"/>
                      </a:cubicBezTo>
                      <a:cubicBezTo>
                        <a:pt x="45" y="76"/>
                        <a:pt x="45" y="76"/>
                        <a:pt x="45" y="76"/>
                      </a:cubicBezTo>
                      <a:cubicBezTo>
                        <a:pt x="40" y="76"/>
                        <a:pt x="40" y="76"/>
                        <a:pt x="40" y="76"/>
                      </a:cubicBezTo>
                      <a:lnTo>
                        <a:pt x="40" y="81"/>
                      </a:lnTo>
                      <a:close/>
                      <a:moveTo>
                        <a:pt x="35" y="0"/>
                      </a:moveTo>
                      <a:cubicBezTo>
                        <a:pt x="35" y="1"/>
                        <a:pt x="35" y="1"/>
                        <a:pt x="35" y="1"/>
                      </a:cubicBezTo>
                      <a:cubicBezTo>
                        <a:pt x="25" y="1"/>
                        <a:pt x="25" y="1"/>
                        <a:pt x="25" y="1"/>
                      </a:cubicBezTo>
                      <a:cubicBezTo>
                        <a:pt x="25" y="7"/>
                        <a:pt x="25" y="7"/>
                        <a:pt x="25" y="7"/>
                      </a:cubicBezTo>
                      <a:cubicBezTo>
                        <a:pt x="40" y="7"/>
                        <a:pt x="40" y="7"/>
                        <a:pt x="40" y="7"/>
                      </a:cubicBezTo>
                      <a:cubicBezTo>
                        <a:pt x="40" y="0"/>
                        <a:pt x="40" y="0"/>
                        <a:pt x="40" y="0"/>
                      </a:cubicBezTo>
                      <a:cubicBezTo>
                        <a:pt x="35" y="0"/>
                        <a:pt x="35" y="0"/>
                        <a:pt x="35" y="0"/>
                      </a:cubicBezTo>
                      <a:close/>
                      <a:moveTo>
                        <a:pt x="25" y="81"/>
                      </a:moveTo>
                      <a:cubicBezTo>
                        <a:pt x="40" y="81"/>
                        <a:pt x="40" y="81"/>
                        <a:pt x="40" y="81"/>
                      </a:cubicBezTo>
                      <a:cubicBezTo>
                        <a:pt x="40" y="76"/>
                        <a:pt x="40" y="76"/>
                        <a:pt x="40" y="76"/>
                      </a:cubicBezTo>
                      <a:cubicBezTo>
                        <a:pt x="35" y="76"/>
                        <a:pt x="35" y="76"/>
                        <a:pt x="35" y="76"/>
                      </a:cubicBezTo>
                      <a:cubicBezTo>
                        <a:pt x="35" y="69"/>
                        <a:pt x="35" y="69"/>
                        <a:pt x="35" y="69"/>
                      </a:cubicBezTo>
                      <a:cubicBezTo>
                        <a:pt x="40" y="69"/>
                        <a:pt x="40" y="69"/>
                        <a:pt x="40" y="69"/>
                      </a:cubicBezTo>
                      <a:cubicBezTo>
                        <a:pt x="40" y="65"/>
                        <a:pt x="40" y="65"/>
                        <a:pt x="40" y="65"/>
                      </a:cubicBezTo>
                      <a:cubicBezTo>
                        <a:pt x="35" y="65"/>
                        <a:pt x="35" y="65"/>
                        <a:pt x="35" y="65"/>
                      </a:cubicBezTo>
                      <a:cubicBezTo>
                        <a:pt x="35" y="58"/>
                        <a:pt x="35" y="58"/>
                        <a:pt x="35" y="58"/>
                      </a:cubicBezTo>
                      <a:cubicBezTo>
                        <a:pt x="40" y="58"/>
                        <a:pt x="40" y="58"/>
                        <a:pt x="40" y="58"/>
                      </a:cubicBezTo>
                      <a:cubicBezTo>
                        <a:pt x="40" y="53"/>
                        <a:pt x="40" y="53"/>
                        <a:pt x="40" y="53"/>
                      </a:cubicBezTo>
                      <a:cubicBezTo>
                        <a:pt x="25" y="53"/>
                        <a:pt x="25" y="53"/>
                        <a:pt x="25" y="53"/>
                      </a:cubicBezTo>
                      <a:cubicBezTo>
                        <a:pt x="25" y="58"/>
                        <a:pt x="25" y="58"/>
                        <a:pt x="25" y="58"/>
                      </a:cubicBezTo>
                      <a:cubicBezTo>
                        <a:pt x="30" y="58"/>
                        <a:pt x="30" y="58"/>
                        <a:pt x="30" y="58"/>
                      </a:cubicBezTo>
                      <a:cubicBezTo>
                        <a:pt x="30" y="65"/>
                        <a:pt x="30" y="65"/>
                        <a:pt x="30" y="65"/>
                      </a:cubicBezTo>
                      <a:cubicBezTo>
                        <a:pt x="30" y="65"/>
                        <a:pt x="30" y="65"/>
                        <a:pt x="30" y="65"/>
                      </a:cubicBezTo>
                      <a:cubicBezTo>
                        <a:pt x="25" y="65"/>
                        <a:pt x="25" y="65"/>
                        <a:pt x="25" y="65"/>
                      </a:cubicBezTo>
                      <a:cubicBezTo>
                        <a:pt x="25" y="69"/>
                        <a:pt x="25" y="69"/>
                        <a:pt x="25" y="69"/>
                      </a:cubicBezTo>
                      <a:cubicBezTo>
                        <a:pt x="30" y="69"/>
                        <a:pt x="30" y="69"/>
                        <a:pt x="30" y="69"/>
                      </a:cubicBezTo>
                      <a:cubicBezTo>
                        <a:pt x="30" y="76"/>
                        <a:pt x="30" y="76"/>
                        <a:pt x="30" y="76"/>
                      </a:cubicBezTo>
                      <a:cubicBezTo>
                        <a:pt x="30" y="76"/>
                        <a:pt x="30" y="76"/>
                        <a:pt x="30" y="76"/>
                      </a:cubicBezTo>
                      <a:cubicBezTo>
                        <a:pt x="25" y="76"/>
                        <a:pt x="25" y="76"/>
                        <a:pt x="25" y="76"/>
                      </a:cubicBezTo>
                      <a:lnTo>
                        <a:pt x="25" y="81"/>
                      </a:lnTo>
                      <a:close/>
                      <a:moveTo>
                        <a:pt x="25" y="1"/>
                      </a:moveTo>
                      <a:cubicBezTo>
                        <a:pt x="10" y="1"/>
                        <a:pt x="10" y="1"/>
                        <a:pt x="10" y="1"/>
                      </a:cubicBezTo>
                      <a:cubicBezTo>
                        <a:pt x="10" y="7"/>
                        <a:pt x="10" y="7"/>
                        <a:pt x="10" y="7"/>
                      </a:cubicBezTo>
                      <a:cubicBezTo>
                        <a:pt x="25" y="7"/>
                        <a:pt x="25" y="7"/>
                        <a:pt x="25" y="7"/>
                      </a:cubicBezTo>
                      <a:cubicBezTo>
                        <a:pt x="25" y="1"/>
                        <a:pt x="25" y="1"/>
                        <a:pt x="25" y="1"/>
                      </a:cubicBezTo>
                      <a:close/>
                      <a:moveTo>
                        <a:pt x="10" y="81"/>
                      </a:moveTo>
                      <a:cubicBezTo>
                        <a:pt x="25" y="81"/>
                        <a:pt x="25" y="81"/>
                        <a:pt x="25" y="81"/>
                      </a:cubicBezTo>
                      <a:cubicBezTo>
                        <a:pt x="25" y="76"/>
                        <a:pt x="25" y="76"/>
                        <a:pt x="25" y="76"/>
                      </a:cubicBezTo>
                      <a:cubicBezTo>
                        <a:pt x="20" y="76"/>
                        <a:pt x="20" y="76"/>
                        <a:pt x="20" y="76"/>
                      </a:cubicBezTo>
                      <a:cubicBezTo>
                        <a:pt x="20" y="69"/>
                        <a:pt x="20" y="69"/>
                        <a:pt x="20" y="69"/>
                      </a:cubicBezTo>
                      <a:cubicBezTo>
                        <a:pt x="25" y="69"/>
                        <a:pt x="25" y="69"/>
                        <a:pt x="25" y="69"/>
                      </a:cubicBezTo>
                      <a:cubicBezTo>
                        <a:pt x="25" y="65"/>
                        <a:pt x="25" y="65"/>
                        <a:pt x="25" y="65"/>
                      </a:cubicBezTo>
                      <a:cubicBezTo>
                        <a:pt x="20" y="65"/>
                        <a:pt x="20" y="65"/>
                        <a:pt x="20" y="65"/>
                      </a:cubicBezTo>
                      <a:cubicBezTo>
                        <a:pt x="20" y="58"/>
                        <a:pt x="20" y="58"/>
                        <a:pt x="20" y="58"/>
                      </a:cubicBezTo>
                      <a:cubicBezTo>
                        <a:pt x="25" y="58"/>
                        <a:pt x="25" y="58"/>
                        <a:pt x="25" y="58"/>
                      </a:cubicBezTo>
                      <a:cubicBezTo>
                        <a:pt x="25" y="53"/>
                        <a:pt x="25" y="53"/>
                        <a:pt x="25" y="53"/>
                      </a:cubicBezTo>
                      <a:cubicBezTo>
                        <a:pt x="10" y="53"/>
                        <a:pt x="10" y="53"/>
                        <a:pt x="10" y="53"/>
                      </a:cubicBezTo>
                      <a:cubicBezTo>
                        <a:pt x="10" y="58"/>
                        <a:pt x="10" y="58"/>
                        <a:pt x="10" y="58"/>
                      </a:cubicBezTo>
                      <a:cubicBezTo>
                        <a:pt x="15" y="58"/>
                        <a:pt x="15" y="58"/>
                        <a:pt x="15" y="58"/>
                      </a:cubicBezTo>
                      <a:cubicBezTo>
                        <a:pt x="15" y="65"/>
                        <a:pt x="15" y="65"/>
                        <a:pt x="15" y="65"/>
                      </a:cubicBezTo>
                      <a:cubicBezTo>
                        <a:pt x="15" y="65"/>
                        <a:pt x="15" y="65"/>
                        <a:pt x="15" y="65"/>
                      </a:cubicBezTo>
                      <a:cubicBezTo>
                        <a:pt x="10" y="65"/>
                        <a:pt x="10" y="65"/>
                        <a:pt x="10" y="65"/>
                      </a:cubicBezTo>
                      <a:cubicBezTo>
                        <a:pt x="10" y="69"/>
                        <a:pt x="10" y="69"/>
                        <a:pt x="10" y="69"/>
                      </a:cubicBezTo>
                      <a:cubicBezTo>
                        <a:pt x="15" y="69"/>
                        <a:pt x="15" y="69"/>
                        <a:pt x="15" y="69"/>
                      </a:cubicBezTo>
                      <a:cubicBezTo>
                        <a:pt x="15" y="76"/>
                        <a:pt x="15" y="76"/>
                        <a:pt x="15" y="76"/>
                      </a:cubicBezTo>
                      <a:cubicBezTo>
                        <a:pt x="15" y="76"/>
                        <a:pt x="15" y="76"/>
                        <a:pt x="15" y="76"/>
                      </a:cubicBezTo>
                      <a:cubicBezTo>
                        <a:pt x="10" y="76"/>
                        <a:pt x="10" y="76"/>
                        <a:pt x="10" y="76"/>
                      </a:cubicBezTo>
                      <a:lnTo>
                        <a:pt x="10" y="81"/>
                      </a:lnTo>
                      <a:close/>
                      <a:moveTo>
                        <a:pt x="10" y="1"/>
                      </a:moveTo>
                      <a:cubicBezTo>
                        <a:pt x="0" y="1"/>
                        <a:pt x="0" y="1"/>
                        <a:pt x="0" y="1"/>
                      </a:cubicBezTo>
                      <a:cubicBezTo>
                        <a:pt x="0" y="70"/>
                        <a:pt x="0" y="70"/>
                        <a:pt x="0" y="70"/>
                      </a:cubicBezTo>
                      <a:cubicBezTo>
                        <a:pt x="0" y="74"/>
                        <a:pt x="1" y="78"/>
                        <a:pt x="1" y="81"/>
                      </a:cubicBezTo>
                      <a:cubicBezTo>
                        <a:pt x="10" y="81"/>
                        <a:pt x="10" y="81"/>
                        <a:pt x="10" y="81"/>
                      </a:cubicBezTo>
                      <a:cubicBezTo>
                        <a:pt x="10" y="76"/>
                        <a:pt x="10" y="76"/>
                        <a:pt x="10" y="76"/>
                      </a:cubicBezTo>
                      <a:cubicBezTo>
                        <a:pt x="5" y="76"/>
                        <a:pt x="5" y="76"/>
                        <a:pt x="5" y="76"/>
                      </a:cubicBezTo>
                      <a:cubicBezTo>
                        <a:pt x="5" y="69"/>
                        <a:pt x="5" y="69"/>
                        <a:pt x="5" y="69"/>
                      </a:cubicBezTo>
                      <a:cubicBezTo>
                        <a:pt x="10" y="69"/>
                        <a:pt x="10" y="69"/>
                        <a:pt x="10" y="69"/>
                      </a:cubicBezTo>
                      <a:cubicBezTo>
                        <a:pt x="10" y="65"/>
                        <a:pt x="10" y="65"/>
                        <a:pt x="10" y="65"/>
                      </a:cubicBezTo>
                      <a:cubicBezTo>
                        <a:pt x="5" y="65"/>
                        <a:pt x="5" y="65"/>
                        <a:pt x="5" y="65"/>
                      </a:cubicBezTo>
                      <a:cubicBezTo>
                        <a:pt x="5" y="58"/>
                        <a:pt x="5" y="58"/>
                        <a:pt x="5" y="58"/>
                      </a:cubicBezTo>
                      <a:cubicBezTo>
                        <a:pt x="10" y="58"/>
                        <a:pt x="10" y="58"/>
                        <a:pt x="10" y="58"/>
                      </a:cubicBezTo>
                      <a:cubicBezTo>
                        <a:pt x="10" y="53"/>
                        <a:pt x="10" y="53"/>
                        <a:pt x="10" y="53"/>
                      </a:cubicBezTo>
                      <a:cubicBezTo>
                        <a:pt x="5" y="53"/>
                        <a:pt x="5" y="53"/>
                        <a:pt x="5" y="53"/>
                      </a:cubicBezTo>
                      <a:cubicBezTo>
                        <a:pt x="5" y="7"/>
                        <a:pt x="5" y="7"/>
                        <a:pt x="5" y="7"/>
                      </a:cubicBezTo>
                      <a:cubicBezTo>
                        <a:pt x="10" y="7"/>
                        <a:pt x="10" y="7"/>
                        <a:pt x="10" y="7"/>
                      </a:cubicBezTo>
                      <a:lnTo>
                        <a:pt x="10" y="1"/>
                      </a:lnTo>
                      <a:close/>
                    </a:path>
                  </a:pathLst>
                </a:custGeom>
                <a:grpFill/>
                <a:ln>
                  <a:noFill/>
                </a:ln>
              </p:spPr>
              <p:txBody>
                <a:bodyPr anchor="ctr"/>
                <a:lstStyle/>
                <a:p>
                  <a:pPr algn="ctr"/>
                  <a:endParaRPr>
                    <a:ea typeface="微软雅黑" panose="020b0503020204020204" pitchFamily="34" charset="-122"/>
                  </a:endParaRPr>
                </a:p>
              </p:txBody>
            </p:sp>
            <p:sp>
              <p:nvSpPr>
                <p:cNvPr id="37" name="Freeform: Shape 86"/>
                <p:cNvSpPr/>
                <p:nvPr/>
              </p:nvSpPr>
              <p:spPr bwMode="auto">
                <a:xfrm>
                  <a:off x="5205220" y="1330095"/>
                  <a:ext cx="142148" cy="61271"/>
                </a:xfrm>
                <a:custGeom>
                  <a:gdLst>
                    <a:gd name="T0" fmla="*/ 0 w 116"/>
                    <a:gd name="T1" fmla="*/ 28 h 50"/>
                    <a:gd name="T2" fmla="*/ 44 w 116"/>
                    <a:gd name="T3" fmla="*/ 50 h 50"/>
                    <a:gd name="T4" fmla="*/ 116 w 116"/>
                    <a:gd name="T5" fmla="*/ 50 h 50"/>
                    <a:gd name="T6" fmla="*/ 15 w 116"/>
                    <a:gd name="T7" fmla="*/ 0 h 50"/>
                    <a:gd name="T8" fmla="*/ 0 w 116"/>
                    <a:gd name="T9" fmla="*/ 28 h 50"/>
                  </a:gdLst>
                  <a:cxnLst>
                    <a:cxn ang="0">
                      <a:pos x="T0" y="T1"/>
                    </a:cxn>
                    <a:cxn ang="0">
                      <a:pos x="T2" y="T3"/>
                    </a:cxn>
                    <a:cxn ang="0">
                      <a:pos x="T4" y="T5"/>
                    </a:cxn>
                    <a:cxn ang="0">
                      <a:pos x="T6" y="T7"/>
                    </a:cxn>
                    <a:cxn ang="0">
                      <a:pos x="T8" y="T9"/>
                    </a:cxn>
                  </a:cxnLst>
                  <a:rect l="0" t="0" r="r" b="b"/>
                  <a:pathLst>
                    <a:path w="115" h="50">
                      <a:moveTo>
                        <a:pt x="0" y="28"/>
                      </a:moveTo>
                      <a:lnTo>
                        <a:pt x="44" y="50"/>
                      </a:lnTo>
                      <a:lnTo>
                        <a:pt x="116" y="50"/>
                      </a:lnTo>
                      <a:lnTo>
                        <a:pt x="15" y="0"/>
                      </a:lnTo>
                      <a:lnTo>
                        <a:pt x="0" y="28"/>
                      </a:lnTo>
                      <a:close/>
                    </a:path>
                  </a:pathLst>
                </a:custGeom>
                <a:grpFill/>
                <a:ln>
                  <a:noFill/>
                </a:ln>
              </p:spPr>
              <p:txBody>
                <a:bodyPr anchor="ctr"/>
                <a:lstStyle/>
                <a:p>
                  <a:pPr algn="ctr"/>
                  <a:endParaRPr>
                    <a:ea typeface="微软雅黑" panose="020b0503020204020204" pitchFamily="34" charset="-122"/>
                  </a:endParaRPr>
                </a:p>
              </p:txBody>
            </p:sp>
            <p:sp>
              <p:nvSpPr>
                <p:cNvPr id="38" name="Freeform: Shape 87"/>
                <p:cNvSpPr/>
                <p:nvPr/>
              </p:nvSpPr>
              <p:spPr bwMode="auto">
                <a:xfrm>
                  <a:off x="5205220" y="1399944"/>
                  <a:ext cx="349243" cy="176459"/>
                </a:xfrm>
                <a:custGeom>
                  <a:gdLst>
                    <a:gd name="T0" fmla="*/ 56 w 79"/>
                    <a:gd name="T1" fmla="*/ 40 h 40"/>
                    <a:gd name="T2" fmla="*/ 64 w 79"/>
                    <a:gd name="T3" fmla="*/ 40 h 40"/>
                    <a:gd name="T4" fmla="*/ 64 w 79"/>
                    <a:gd name="T5" fmla="*/ 32 h 40"/>
                    <a:gd name="T6" fmla="*/ 79 w 79"/>
                    <a:gd name="T7" fmla="*/ 32 h 40"/>
                    <a:gd name="T8" fmla="*/ 79 w 79"/>
                    <a:gd name="T9" fmla="*/ 8 h 40"/>
                    <a:gd name="T10" fmla="*/ 64 w 79"/>
                    <a:gd name="T11" fmla="*/ 8 h 40"/>
                    <a:gd name="T12" fmla="*/ 64 w 79"/>
                    <a:gd name="T13" fmla="*/ 0 h 40"/>
                    <a:gd name="T14" fmla="*/ 37 w 79"/>
                    <a:gd name="T15" fmla="*/ 0 h 40"/>
                    <a:gd name="T16" fmla="*/ 17 w 79"/>
                    <a:gd name="T17" fmla="*/ 0 h 40"/>
                    <a:gd name="T18" fmla="*/ 0 w 79"/>
                    <a:gd name="T19" fmla="*/ 0 h 40"/>
                    <a:gd name="T20" fmla="*/ 0 w 79"/>
                    <a:gd name="T21" fmla="*/ 2 h 40"/>
                    <a:gd name="T22" fmla="*/ 24 w 79"/>
                    <a:gd name="T23" fmla="*/ 16 h 40"/>
                    <a:gd name="T24" fmla="*/ 48 w 79"/>
                    <a:gd name="T25" fmla="*/ 16 h 40"/>
                    <a:gd name="T26" fmla="*/ 48 w 79"/>
                    <a:gd name="T27" fmla="*/ 25 h 40"/>
                    <a:gd name="T28" fmla="*/ 36 w 79"/>
                    <a:gd name="T29" fmla="*/ 25 h 40"/>
                    <a:gd name="T30" fmla="*/ 56 w 79"/>
                    <a:gd name="T31" fmla="*/ 4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 h="40">
                      <a:moveTo>
                        <a:pt x="56" y="40"/>
                      </a:moveTo>
                      <a:cubicBezTo>
                        <a:pt x="64" y="40"/>
                        <a:pt x="64" y="40"/>
                        <a:pt x="64" y="40"/>
                      </a:cubicBezTo>
                      <a:cubicBezTo>
                        <a:pt x="64" y="32"/>
                        <a:pt x="64" y="32"/>
                        <a:pt x="64" y="32"/>
                      </a:cubicBezTo>
                      <a:cubicBezTo>
                        <a:pt x="79" y="32"/>
                        <a:pt x="79" y="32"/>
                        <a:pt x="79" y="32"/>
                      </a:cubicBezTo>
                      <a:cubicBezTo>
                        <a:pt x="79" y="8"/>
                        <a:pt x="79" y="8"/>
                        <a:pt x="79" y="8"/>
                      </a:cubicBezTo>
                      <a:cubicBezTo>
                        <a:pt x="64" y="8"/>
                        <a:pt x="64" y="8"/>
                        <a:pt x="64" y="8"/>
                      </a:cubicBezTo>
                      <a:cubicBezTo>
                        <a:pt x="64" y="0"/>
                        <a:pt x="64" y="0"/>
                        <a:pt x="64" y="0"/>
                      </a:cubicBezTo>
                      <a:cubicBezTo>
                        <a:pt x="37" y="0"/>
                        <a:pt x="37" y="0"/>
                        <a:pt x="37" y="0"/>
                      </a:cubicBezTo>
                      <a:cubicBezTo>
                        <a:pt x="17" y="0"/>
                        <a:pt x="17" y="0"/>
                        <a:pt x="17" y="0"/>
                      </a:cubicBezTo>
                      <a:cubicBezTo>
                        <a:pt x="0" y="0"/>
                        <a:pt x="0" y="0"/>
                        <a:pt x="0" y="0"/>
                      </a:cubicBezTo>
                      <a:cubicBezTo>
                        <a:pt x="0" y="2"/>
                        <a:pt x="0" y="2"/>
                        <a:pt x="0" y="2"/>
                      </a:cubicBezTo>
                      <a:cubicBezTo>
                        <a:pt x="8" y="6"/>
                        <a:pt x="16" y="11"/>
                        <a:pt x="24" y="16"/>
                      </a:cubicBezTo>
                      <a:cubicBezTo>
                        <a:pt x="48" y="16"/>
                        <a:pt x="48" y="16"/>
                        <a:pt x="48" y="16"/>
                      </a:cubicBezTo>
                      <a:cubicBezTo>
                        <a:pt x="48" y="25"/>
                        <a:pt x="48" y="25"/>
                        <a:pt x="48" y="25"/>
                      </a:cubicBezTo>
                      <a:cubicBezTo>
                        <a:pt x="36" y="25"/>
                        <a:pt x="36" y="25"/>
                        <a:pt x="36" y="25"/>
                      </a:cubicBezTo>
                      <a:cubicBezTo>
                        <a:pt x="43" y="30"/>
                        <a:pt x="50" y="35"/>
                        <a:pt x="56" y="40"/>
                      </a:cubicBezTo>
                      <a:close/>
                    </a:path>
                  </a:pathLst>
                </a:custGeom>
                <a:grpFill/>
                <a:ln>
                  <a:noFill/>
                </a:ln>
              </p:spPr>
              <p:txBody>
                <a:bodyPr anchor="ctr"/>
                <a:lstStyle/>
                <a:p>
                  <a:pPr algn="ctr"/>
                  <a:endParaRPr>
                    <a:ea typeface="微软雅黑" panose="020b0503020204020204" pitchFamily="34" charset="-122"/>
                  </a:endParaRPr>
                </a:p>
              </p:txBody>
            </p:sp>
            <p:sp>
              <p:nvSpPr>
                <p:cNvPr id="39" name="Freeform: Shape 88"/>
                <p:cNvSpPr/>
                <p:nvPr/>
              </p:nvSpPr>
              <p:spPr bwMode="auto">
                <a:xfrm>
                  <a:off x="4304542" y="4067667"/>
                  <a:ext cx="296550" cy="79652"/>
                </a:xfrm>
                <a:custGeom>
                  <a:gdLst>
                    <a:gd name="T0" fmla="*/ 33 w 242"/>
                    <a:gd name="T1" fmla="*/ 65 h 65"/>
                    <a:gd name="T2" fmla="*/ 36 w 242"/>
                    <a:gd name="T3" fmla="*/ 65 h 65"/>
                    <a:gd name="T4" fmla="*/ 202 w 242"/>
                    <a:gd name="T5" fmla="*/ 65 h 65"/>
                    <a:gd name="T6" fmla="*/ 206 w 242"/>
                    <a:gd name="T7" fmla="*/ 65 h 65"/>
                    <a:gd name="T8" fmla="*/ 242 w 242"/>
                    <a:gd name="T9" fmla="*/ 0 h 65"/>
                    <a:gd name="T10" fmla="*/ 238 w 242"/>
                    <a:gd name="T11" fmla="*/ 0 h 65"/>
                    <a:gd name="T12" fmla="*/ 206 w 242"/>
                    <a:gd name="T13" fmla="*/ 0 h 65"/>
                    <a:gd name="T14" fmla="*/ 177 w 242"/>
                    <a:gd name="T15" fmla="*/ 0 h 65"/>
                    <a:gd name="T16" fmla="*/ 65 w 242"/>
                    <a:gd name="T17" fmla="*/ 0 h 65"/>
                    <a:gd name="T18" fmla="*/ 36 w 242"/>
                    <a:gd name="T19" fmla="*/ 0 h 65"/>
                    <a:gd name="T20" fmla="*/ 0 w 242"/>
                    <a:gd name="T21" fmla="*/ 0 h 65"/>
                    <a:gd name="T22" fmla="*/ 33 w 242"/>
                    <a:gd name="T23" fmla="*/ 65 h 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1" h="65">
                      <a:moveTo>
                        <a:pt x="33" y="65"/>
                      </a:moveTo>
                      <a:lnTo>
                        <a:pt x="36" y="65"/>
                      </a:lnTo>
                      <a:lnTo>
                        <a:pt x="202" y="65"/>
                      </a:lnTo>
                      <a:lnTo>
                        <a:pt x="206" y="65"/>
                      </a:lnTo>
                      <a:lnTo>
                        <a:pt x="242" y="0"/>
                      </a:lnTo>
                      <a:lnTo>
                        <a:pt x="238" y="0"/>
                      </a:lnTo>
                      <a:lnTo>
                        <a:pt x="206" y="0"/>
                      </a:lnTo>
                      <a:lnTo>
                        <a:pt x="177" y="0"/>
                      </a:lnTo>
                      <a:lnTo>
                        <a:pt x="65" y="0"/>
                      </a:lnTo>
                      <a:lnTo>
                        <a:pt x="36" y="0"/>
                      </a:lnTo>
                      <a:lnTo>
                        <a:pt x="0" y="0"/>
                      </a:lnTo>
                      <a:lnTo>
                        <a:pt x="33" y="65"/>
                      </a:lnTo>
                      <a:close/>
                    </a:path>
                  </a:pathLst>
                </a:custGeom>
                <a:grpFill/>
                <a:ln>
                  <a:noFill/>
                </a:ln>
              </p:spPr>
              <p:txBody>
                <a:bodyPr anchor="ctr"/>
                <a:lstStyle/>
                <a:p>
                  <a:pPr algn="ctr"/>
                  <a:endParaRPr>
                    <a:ea typeface="微软雅黑" panose="020b0503020204020204" pitchFamily="34" charset="-122"/>
                  </a:endParaRPr>
                </a:p>
              </p:txBody>
            </p:sp>
            <p:sp>
              <p:nvSpPr>
                <p:cNvPr id="40" name="Freeform: Shape 89"/>
                <p:cNvSpPr/>
                <p:nvPr/>
              </p:nvSpPr>
              <p:spPr bwMode="auto">
                <a:xfrm>
                  <a:off x="4300866" y="4086048"/>
                  <a:ext cx="295324" cy="140922"/>
                </a:xfrm>
                <a:custGeom>
                  <a:gdLst>
                    <a:gd name="T0" fmla="*/ 0 w 67"/>
                    <a:gd name="T1" fmla="*/ 32 h 32"/>
                    <a:gd name="T2" fmla="*/ 67 w 67"/>
                    <a:gd name="T3" fmla="*/ 32 h 32"/>
                    <a:gd name="T4" fmla="*/ 67 w 67"/>
                    <a:gd name="T5" fmla="*/ 0 h 32"/>
                    <a:gd name="T6" fmla="*/ 60 w 67"/>
                    <a:gd name="T7" fmla="*/ 15 h 32"/>
                    <a:gd name="T8" fmla="*/ 59 w 67"/>
                    <a:gd name="T9" fmla="*/ 16 h 32"/>
                    <a:gd name="T10" fmla="*/ 58 w 67"/>
                    <a:gd name="T11" fmla="*/ 16 h 32"/>
                    <a:gd name="T12" fmla="*/ 56 w 67"/>
                    <a:gd name="T13" fmla="*/ 16 h 32"/>
                    <a:gd name="T14" fmla="*/ 39 w 67"/>
                    <a:gd name="T15" fmla="*/ 16 h 32"/>
                    <a:gd name="T16" fmla="*/ 39 w 67"/>
                    <a:gd name="T17" fmla="*/ 17 h 32"/>
                    <a:gd name="T18" fmla="*/ 39 w 67"/>
                    <a:gd name="T19" fmla="*/ 20 h 32"/>
                    <a:gd name="T20" fmla="*/ 34 w 67"/>
                    <a:gd name="T21" fmla="*/ 22 h 32"/>
                    <a:gd name="T22" fmla="*/ 30 w 67"/>
                    <a:gd name="T23" fmla="*/ 20 h 32"/>
                    <a:gd name="T24" fmla="*/ 29 w 67"/>
                    <a:gd name="T25" fmla="*/ 17 h 32"/>
                    <a:gd name="T26" fmla="*/ 29 w 67"/>
                    <a:gd name="T27" fmla="*/ 16 h 32"/>
                    <a:gd name="T28" fmla="*/ 12 w 67"/>
                    <a:gd name="T29" fmla="*/ 16 h 32"/>
                    <a:gd name="T30" fmla="*/ 10 w 67"/>
                    <a:gd name="T31" fmla="*/ 16 h 32"/>
                    <a:gd name="T32" fmla="*/ 9 w 67"/>
                    <a:gd name="T33" fmla="*/ 16 h 32"/>
                    <a:gd name="T34" fmla="*/ 8 w 67"/>
                    <a:gd name="T35" fmla="*/ 15 h 32"/>
                    <a:gd name="T36" fmla="*/ 0 w 67"/>
                    <a:gd name="T37" fmla="*/ 1 h 32"/>
                    <a:gd name="T38" fmla="*/ 0 w 67"/>
                    <a:gd name="T39" fmla="*/ 32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32">
                      <a:moveTo>
                        <a:pt x="0" y="32"/>
                      </a:moveTo>
                      <a:cubicBezTo>
                        <a:pt x="67" y="32"/>
                        <a:pt x="67" y="32"/>
                        <a:pt x="67" y="32"/>
                      </a:cubicBezTo>
                      <a:cubicBezTo>
                        <a:pt x="67" y="0"/>
                        <a:pt x="67" y="0"/>
                        <a:pt x="67" y="0"/>
                      </a:cubicBezTo>
                      <a:cubicBezTo>
                        <a:pt x="60" y="15"/>
                        <a:pt x="60" y="15"/>
                        <a:pt x="60" y="15"/>
                      </a:cubicBezTo>
                      <a:cubicBezTo>
                        <a:pt x="59" y="16"/>
                        <a:pt x="59" y="16"/>
                        <a:pt x="59" y="16"/>
                      </a:cubicBezTo>
                      <a:cubicBezTo>
                        <a:pt x="58" y="16"/>
                        <a:pt x="58" y="16"/>
                        <a:pt x="58" y="16"/>
                      </a:cubicBezTo>
                      <a:cubicBezTo>
                        <a:pt x="56" y="16"/>
                        <a:pt x="56" y="16"/>
                        <a:pt x="56" y="16"/>
                      </a:cubicBezTo>
                      <a:cubicBezTo>
                        <a:pt x="39" y="16"/>
                        <a:pt x="39" y="16"/>
                        <a:pt x="39" y="16"/>
                      </a:cubicBezTo>
                      <a:cubicBezTo>
                        <a:pt x="39" y="16"/>
                        <a:pt x="39" y="17"/>
                        <a:pt x="39" y="17"/>
                      </a:cubicBezTo>
                      <a:cubicBezTo>
                        <a:pt x="39" y="18"/>
                        <a:pt x="39" y="19"/>
                        <a:pt x="39" y="20"/>
                      </a:cubicBezTo>
                      <a:cubicBezTo>
                        <a:pt x="38" y="21"/>
                        <a:pt x="36" y="22"/>
                        <a:pt x="34" y="22"/>
                      </a:cubicBezTo>
                      <a:cubicBezTo>
                        <a:pt x="32" y="22"/>
                        <a:pt x="31" y="21"/>
                        <a:pt x="30" y="20"/>
                      </a:cubicBezTo>
                      <a:cubicBezTo>
                        <a:pt x="29" y="19"/>
                        <a:pt x="29" y="18"/>
                        <a:pt x="29" y="17"/>
                      </a:cubicBezTo>
                      <a:cubicBezTo>
                        <a:pt x="29" y="17"/>
                        <a:pt x="29" y="16"/>
                        <a:pt x="29" y="16"/>
                      </a:cubicBezTo>
                      <a:cubicBezTo>
                        <a:pt x="12" y="16"/>
                        <a:pt x="12" y="16"/>
                        <a:pt x="12" y="16"/>
                      </a:cubicBezTo>
                      <a:cubicBezTo>
                        <a:pt x="10" y="16"/>
                        <a:pt x="10" y="16"/>
                        <a:pt x="10" y="16"/>
                      </a:cubicBezTo>
                      <a:cubicBezTo>
                        <a:pt x="9" y="16"/>
                        <a:pt x="9" y="16"/>
                        <a:pt x="9" y="16"/>
                      </a:cubicBezTo>
                      <a:cubicBezTo>
                        <a:pt x="8" y="15"/>
                        <a:pt x="8" y="15"/>
                        <a:pt x="8" y="15"/>
                      </a:cubicBezTo>
                      <a:cubicBezTo>
                        <a:pt x="0" y="1"/>
                        <a:pt x="0" y="1"/>
                        <a:pt x="0" y="1"/>
                      </a:cubicBezTo>
                      <a:lnTo>
                        <a:pt x="0" y="32"/>
                      </a:lnTo>
                      <a:close/>
                    </a:path>
                  </a:pathLst>
                </a:custGeom>
                <a:grpFill/>
                <a:ln>
                  <a:noFill/>
                </a:ln>
              </p:spPr>
              <p:txBody>
                <a:bodyPr anchor="ctr"/>
                <a:lstStyle/>
                <a:p>
                  <a:pPr algn="ctr"/>
                  <a:endParaRPr>
                    <a:ea typeface="微软雅黑" panose="020b0503020204020204" pitchFamily="34" charset="-122"/>
                  </a:endParaRPr>
                </a:p>
              </p:txBody>
            </p:sp>
            <p:sp>
              <p:nvSpPr>
                <p:cNvPr id="41" name="Freeform: Shape 90"/>
                <p:cNvSpPr/>
                <p:nvPr/>
              </p:nvSpPr>
              <p:spPr bwMode="auto">
                <a:xfrm>
                  <a:off x="4348657" y="3962282"/>
                  <a:ext cx="208320" cy="96808"/>
                </a:xfrm>
                <a:custGeom>
                  <a:gdLst>
                    <a:gd name="T0" fmla="*/ 47 w 47"/>
                    <a:gd name="T1" fmla="*/ 22 h 22"/>
                    <a:gd name="T2" fmla="*/ 47 w 47"/>
                    <a:gd name="T3" fmla="*/ 10 h 22"/>
                    <a:gd name="T4" fmla="*/ 38 w 47"/>
                    <a:gd name="T5" fmla="*/ 0 h 22"/>
                    <a:gd name="T6" fmla="*/ 9 w 47"/>
                    <a:gd name="T7" fmla="*/ 0 h 22"/>
                    <a:gd name="T8" fmla="*/ 0 w 47"/>
                    <a:gd name="T9" fmla="*/ 10 h 22"/>
                    <a:gd name="T10" fmla="*/ 0 w 47"/>
                    <a:gd name="T11" fmla="*/ 22 h 22"/>
                    <a:gd name="T12" fmla="*/ 8 w 47"/>
                    <a:gd name="T13" fmla="*/ 22 h 22"/>
                    <a:gd name="T14" fmla="*/ 8 w 47"/>
                    <a:gd name="T15" fmla="*/ 10 h 22"/>
                    <a:gd name="T16" fmla="*/ 9 w 47"/>
                    <a:gd name="T17" fmla="*/ 8 h 22"/>
                    <a:gd name="T18" fmla="*/ 38 w 47"/>
                    <a:gd name="T19" fmla="*/ 8 h 22"/>
                    <a:gd name="T20" fmla="*/ 39 w 47"/>
                    <a:gd name="T21" fmla="*/ 10 h 22"/>
                    <a:gd name="T22" fmla="*/ 39 w 47"/>
                    <a:gd name="T23" fmla="*/ 22 h 22"/>
                    <a:gd name="T24" fmla="*/ 47 w 47"/>
                    <a:gd name="T25" fmla="*/ 22 h 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22">
                      <a:moveTo>
                        <a:pt x="47" y="22"/>
                      </a:moveTo>
                      <a:cubicBezTo>
                        <a:pt x="47" y="10"/>
                        <a:pt x="47" y="10"/>
                        <a:pt x="47" y="10"/>
                      </a:cubicBezTo>
                      <a:cubicBezTo>
                        <a:pt x="47" y="5"/>
                        <a:pt x="43" y="0"/>
                        <a:pt x="38" y="0"/>
                      </a:cubicBezTo>
                      <a:cubicBezTo>
                        <a:pt x="9" y="0"/>
                        <a:pt x="9" y="0"/>
                        <a:pt x="9" y="0"/>
                      </a:cubicBezTo>
                      <a:cubicBezTo>
                        <a:pt x="4" y="0"/>
                        <a:pt x="0" y="5"/>
                        <a:pt x="0" y="10"/>
                      </a:cubicBezTo>
                      <a:cubicBezTo>
                        <a:pt x="0" y="22"/>
                        <a:pt x="0" y="22"/>
                        <a:pt x="0" y="22"/>
                      </a:cubicBezTo>
                      <a:cubicBezTo>
                        <a:pt x="8" y="22"/>
                        <a:pt x="8" y="22"/>
                        <a:pt x="8" y="22"/>
                      </a:cubicBezTo>
                      <a:cubicBezTo>
                        <a:pt x="8" y="10"/>
                        <a:pt x="8" y="10"/>
                        <a:pt x="8" y="10"/>
                      </a:cubicBezTo>
                      <a:cubicBezTo>
                        <a:pt x="8" y="9"/>
                        <a:pt x="8" y="8"/>
                        <a:pt x="9" y="8"/>
                      </a:cubicBezTo>
                      <a:cubicBezTo>
                        <a:pt x="38" y="8"/>
                        <a:pt x="38" y="8"/>
                        <a:pt x="38" y="8"/>
                      </a:cubicBezTo>
                      <a:cubicBezTo>
                        <a:pt x="38" y="8"/>
                        <a:pt x="39" y="9"/>
                        <a:pt x="39" y="10"/>
                      </a:cubicBezTo>
                      <a:cubicBezTo>
                        <a:pt x="39" y="22"/>
                        <a:pt x="39" y="22"/>
                        <a:pt x="39" y="22"/>
                      </a:cubicBezTo>
                      <a:lnTo>
                        <a:pt x="47" y="22"/>
                      </a:lnTo>
                      <a:close/>
                    </a:path>
                  </a:pathLst>
                </a:custGeom>
                <a:grpFill/>
                <a:ln>
                  <a:noFill/>
                </a:ln>
              </p:spPr>
              <p:txBody>
                <a:bodyPr anchor="ctr"/>
                <a:lstStyle/>
                <a:p>
                  <a:pPr algn="ctr"/>
                  <a:endParaRPr>
                    <a:ea typeface="微软雅黑" panose="020b0503020204020204" pitchFamily="34" charset="-122"/>
                  </a:endParaRPr>
                </a:p>
              </p:txBody>
            </p:sp>
            <p:sp>
              <p:nvSpPr>
                <p:cNvPr id="42" name="Freeform: Shape 91"/>
                <p:cNvSpPr/>
                <p:nvPr/>
              </p:nvSpPr>
              <p:spPr bwMode="auto">
                <a:xfrm>
                  <a:off x="3519053" y="1250443"/>
                  <a:ext cx="308804" cy="308804"/>
                </a:xfrm>
                <a:custGeom>
                  <a:gdLst>
                    <a:gd name="T0" fmla="*/ 35 w 70"/>
                    <a:gd name="T1" fmla="*/ 70 h 70"/>
                    <a:gd name="T2" fmla="*/ 46 w 70"/>
                    <a:gd name="T3" fmla="*/ 68 h 70"/>
                    <a:gd name="T4" fmla="*/ 63 w 70"/>
                    <a:gd name="T5" fmla="*/ 55 h 70"/>
                    <a:gd name="T6" fmla="*/ 70 w 70"/>
                    <a:gd name="T7" fmla="*/ 35 h 70"/>
                    <a:gd name="T8" fmla="*/ 35 w 70"/>
                    <a:gd name="T9" fmla="*/ 0 h 70"/>
                    <a:gd name="T10" fmla="*/ 35 w 70"/>
                    <a:gd name="T11" fmla="*/ 24 h 70"/>
                    <a:gd name="T12" fmla="*/ 45 w 70"/>
                    <a:gd name="T13" fmla="*/ 35 h 70"/>
                    <a:gd name="T14" fmla="*/ 35 w 70"/>
                    <a:gd name="T15" fmla="*/ 45 h 70"/>
                    <a:gd name="T16" fmla="*/ 35 w 70"/>
                    <a:gd name="T17" fmla="*/ 70 h 70"/>
                    <a:gd name="T18" fmla="*/ 35 w 70"/>
                    <a:gd name="T19" fmla="*/ 0 h 70"/>
                    <a:gd name="T20" fmla="*/ 0 w 70"/>
                    <a:gd name="T21" fmla="*/ 35 h 70"/>
                    <a:gd name="T22" fmla="*/ 35 w 70"/>
                    <a:gd name="T23" fmla="*/ 70 h 70"/>
                    <a:gd name="T24" fmla="*/ 35 w 70"/>
                    <a:gd name="T25" fmla="*/ 70 h 70"/>
                    <a:gd name="T26" fmla="*/ 35 w 70"/>
                    <a:gd name="T27" fmla="*/ 45 h 70"/>
                    <a:gd name="T28" fmla="*/ 35 w 70"/>
                    <a:gd name="T29" fmla="*/ 45 h 70"/>
                    <a:gd name="T30" fmla="*/ 35 w 70"/>
                    <a:gd name="T31" fmla="*/ 45 h 70"/>
                    <a:gd name="T32" fmla="*/ 25 w 70"/>
                    <a:gd name="T33" fmla="*/ 35 h 70"/>
                    <a:gd name="T34" fmla="*/ 35 w 70"/>
                    <a:gd name="T35" fmla="*/ 24 h 70"/>
                    <a:gd name="T36" fmla="*/ 35 w 70"/>
                    <a:gd name="T37" fmla="*/ 24 h 70"/>
                    <a:gd name="T38" fmla="*/ 35 w 70"/>
                    <a:gd name="T39" fmla="*/ 0 h 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70">
                      <a:moveTo>
                        <a:pt x="35" y="70"/>
                      </a:moveTo>
                      <a:cubicBezTo>
                        <a:pt x="39" y="70"/>
                        <a:pt x="43" y="69"/>
                        <a:pt x="46" y="68"/>
                      </a:cubicBezTo>
                      <a:cubicBezTo>
                        <a:pt x="52" y="63"/>
                        <a:pt x="57" y="59"/>
                        <a:pt x="63" y="55"/>
                      </a:cubicBezTo>
                      <a:cubicBezTo>
                        <a:pt x="67" y="49"/>
                        <a:pt x="70" y="42"/>
                        <a:pt x="70" y="35"/>
                      </a:cubicBezTo>
                      <a:cubicBezTo>
                        <a:pt x="70" y="15"/>
                        <a:pt x="54" y="0"/>
                        <a:pt x="35" y="0"/>
                      </a:cubicBezTo>
                      <a:cubicBezTo>
                        <a:pt x="35" y="24"/>
                        <a:pt x="35" y="24"/>
                        <a:pt x="35" y="24"/>
                      </a:cubicBezTo>
                      <a:cubicBezTo>
                        <a:pt x="40" y="24"/>
                        <a:pt x="45" y="29"/>
                        <a:pt x="45" y="35"/>
                      </a:cubicBezTo>
                      <a:cubicBezTo>
                        <a:pt x="45" y="40"/>
                        <a:pt x="40" y="45"/>
                        <a:pt x="35" y="45"/>
                      </a:cubicBezTo>
                      <a:lnTo>
                        <a:pt x="35" y="70"/>
                      </a:lnTo>
                      <a:close/>
                      <a:moveTo>
                        <a:pt x="35" y="0"/>
                      </a:moveTo>
                      <a:cubicBezTo>
                        <a:pt x="15" y="0"/>
                        <a:pt x="0" y="15"/>
                        <a:pt x="0" y="35"/>
                      </a:cubicBezTo>
                      <a:cubicBezTo>
                        <a:pt x="0" y="54"/>
                        <a:pt x="15" y="70"/>
                        <a:pt x="35" y="70"/>
                      </a:cubicBezTo>
                      <a:cubicBezTo>
                        <a:pt x="35" y="70"/>
                        <a:pt x="35" y="70"/>
                        <a:pt x="35" y="70"/>
                      </a:cubicBezTo>
                      <a:cubicBezTo>
                        <a:pt x="35" y="45"/>
                        <a:pt x="35" y="45"/>
                        <a:pt x="35" y="45"/>
                      </a:cubicBezTo>
                      <a:cubicBezTo>
                        <a:pt x="35" y="45"/>
                        <a:pt x="35" y="45"/>
                        <a:pt x="35" y="45"/>
                      </a:cubicBezTo>
                      <a:cubicBezTo>
                        <a:pt x="35" y="45"/>
                        <a:pt x="35" y="45"/>
                        <a:pt x="35" y="45"/>
                      </a:cubicBezTo>
                      <a:cubicBezTo>
                        <a:pt x="29" y="45"/>
                        <a:pt x="25" y="40"/>
                        <a:pt x="25" y="35"/>
                      </a:cubicBezTo>
                      <a:cubicBezTo>
                        <a:pt x="25" y="29"/>
                        <a:pt x="29" y="24"/>
                        <a:pt x="35" y="24"/>
                      </a:cubicBezTo>
                      <a:cubicBezTo>
                        <a:pt x="35" y="24"/>
                        <a:pt x="35" y="24"/>
                        <a:pt x="35" y="24"/>
                      </a:cubicBezTo>
                      <a:cubicBezTo>
                        <a:pt x="35" y="0"/>
                        <a:pt x="35" y="0"/>
                        <a:pt x="35" y="0"/>
                      </a:cubicBezTo>
                      <a:close/>
                    </a:path>
                  </a:pathLst>
                </a:custGeom>
                <a:grpFill/>
                <a:ln>
                  <a:noFill/>
                </a:ln>
              </p:spPr>
              <p:txBody>
                <a:bodyPr anchor="ctr"/>
                <a:lstStyle/>
                <a:p>
                  <a:pPr algn="ctr"/>
                  <a:endParaRPr>
                    <a:ea typeface="微软雅黑" panose="020b0503020204020204" pitchFamily="34" charset="-122"/>
                  </a:endParaRPr>
                </a:p>
              </p:txBody>
            </p:sp>
            <p:sp>
              <p:nvSpPr>
                <p:cNvPr id="43" name="Freeform: Shape 92"/>
                <p:cNvSpPr/>
                <p:nvPr/>
              </p:nvSpPr>
              <p:spPr bwMode="auto">
                <a:xfrm>
                  <a:off x="3376905" y="1625420"/>
                  <a:ext cx="257337" cy="216898"/>
                </a:xfrm>
                <a:custGeom>
                  <a:gdLst>
                    <a:gd name="T0" fmla="*/ 15 w 58"/>
                    <a:gd name="T1" fmla="*/ 49 h 49"/>
                    <a:gd name="T2" fmla="*/ 17 w 58"/>
                    <a:gd name="T3" fmla="*/ 49 h 49"/>
                    <a:gd name="T4" fmla="*/ 21 w 58"/>
                    <a:gd name="T5" fmla="*/ 43 h 49"/>
                    <a:gd name="T6" fmla="*/ 15 w 58"/>
                    <a:gd name="T7" fmla="*/ 43 h 49"/>
                    <a:gd name="T8" fmla="*/ 15 w 58"/>
                    <a:gd name="T9" fmla="*/ 49 h 49"/>
                    <a:gd name="T10" fmla="*/ 15 w 58"/>
                    <a:gd name="T11" fmla="*/ 31 h 49"/>
                    <a:gd name="T12" fmla="*/ 19 w 58"/>
                    <a:gd name="T13" fmla="*/ 25 h 49"/>
                    <a:gd name="T14" fmla="*/ 27 w 58"/>
                    <a:gd name="T15" fmla="*/ 36 h 49"/>
                    <a:gd name="T16" fmla="*/ 35 w 58"/>
                    <a:gd name="T17" fmla="*/ 26 h 49"/>
                    <a:gd name="T18" fmla="*/ 41 w 58"/>
                    <a:gd name="T19" fmla="*/ 16 h 49"/>
                    <a:gd name="T20" fmla="*/ 41 w 58"/>
                    <a:gd name="T21" fmla="*/ 16 h 49"/>
                    <a:gd name="T22" fmla="*/ 42 w 58"/>
                    <a:gd name="T23" fmla="*/ 17 h 49"/>
                    <a:gd name="T24" fmla="*/ 58 w 58"/>
                    <a:gd name="T25" fmla="*/ 0 h 49"/>
                    <a:gd name="T26" fmla="*/ 15 w 58"/>
                    <a:gd name="T27" fmla="*/ 0 h 49"/>
                    <a:gd name="T28" fmla="*/ 15 w 58"/>
                    <a:gd name="T29" fmla="*/ 7 h 49"/>
                    <a:gd name="T30" fmla="*/ 20 w 58"/>
                    <a:gd name="T31" fmla="*/ 12 h 49"/>
                    <a:gd name="T32" fmla="*/ 15 w 58"/>
                    <a:gd name="T33" fmla="*/ 17 h 49"/>
                    <a:gd name="T34" fmla="*/ 15 w 58"/>
                    <a:gd name="T35" fmla="*/ 31 h 49"/>
                    <a:gd name="T36" fmla="*/ 0 w 58"/>
                    <a:gd name="T37" fmla="*/ 49 h 49"/>
                    <a:gd name="T38" fmla="*/ 15 w 58"/>
                    <a:gd name="T39" fmla="*/ 49 h 49"/>
                    <a:gd name="T40" fmla="*/ 15 w 58"/>
                    <a:gd name="T41" fmla="*/ 43 h 49"/>
                    <a:gd name="T42" fmla="*/ 5 w 58"/>
                    <a:gd name="T43" fmla="*/ 43 h 49"/>
                    <a:gd name="T44" fmla="*/ 5 w 58"/>
                    <a:gd name="T45" fmla="*/ 43 h 49"/>
                    <a:gd name="T46" fmla="*/ 15 w 58"/>
                    <a:gd name="T47" fmla="*/ 31 h 49"/>
                    <a:gd name="T48" fmla="*/ 15 w 58"/>
                    <a:gd name="T49" fmla="*/ 17 h 49"/>
                    <a:gd name="T50" fmla="*/ 15 w 58"/>
                    <a:gd name="T51" fmla="*/ 17 h 49"/>
                    <a:gd name="T52" fmla="*/ 9 w 58"/>
                    <a:gd name="T53" fmla="*/ 12 h 49"/>
                    <a:gd name="T54" fmla="*/ 15 w 58"/>
                    <a:gd name="T55" fmla="*/ 7 h 49"/>
                    <a:gd name="T56" fmla="*/ 15 w 58"/>
                    <a:gd name="T57" fmla="*/ 7 h 49"/>
                    <a:gd name="T58" fmla="*/ 15 w 58"/>
                    <a:gd name="T59" fmla="*/ 7 h 49"/>
                    <a:gd name="T60" fmla="*/ 15 w 58"/>
                    <a:gd name="T61" fmla="*/ 0 h 49"/>
                    <a:gd name="T62" fmla="*/ 0 w 58"/>
                    <a:gd name="T63" fmla="*/ 0 h 49"/>
                    <a:gd name="T64" fmla="*/ 0 w 58"/>
                    <a:gd name="T65" fmla="*/ 49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49">
                      <a:moveTo>
                        <a:pt x="15" y="49"/>
                      </a:moveTo>
                      <a:cubicBezTo>
                        <a:pt x="17" y="49"/>
                        <a:pt x="17" y="49"/>
                        <a:pt x="17" y="49"/>
                      </a:cubicBezTo>
                      <a:cubicBezTo>
                        <a:pt x="18" y="47"/>
                        <a:pt x="20" y="45"/>
                        <a:pt x="21" y="43"/>
                      </a:cubicBezTo>
                      <a:cubicBezTo>
                        <a:pt x="15" y="43"/>
                        <a:pt x="15" y="43"/>
                        <a:pt x="15" y="43"/>
                      </a:cubicBezTo>
                      <a:cubicBezTo>
                        <a:pt x="15" y="49"/>
                        <a:pt x="15" y="49"/>
                        <a:pt x="15" y="49"/>
                      </a:cubicBezTo>
                      <a:close/>
                      <a:moveTo>
                        <a:pt x="15" y="31"/>
                      </a:moveTo>
                      <a:cubicBezTo>
                        <a:pt x="19" y="25"/>
                        <a:pt x="19" y="25"/>
                        <a:pt x="19" y="25"/>
                      </a:cubicBezTo>
                      <a:cubicBezTo>
                        <a:pt x="27" y="36"/>
                        <a:pt x="27" y="36"/>
                        <a:pt x="27" y="36"/>
                      </a:cubicBezTo>
                      <a:cubicBezTo>
                        <a:pt x="29" y="32"/>
                        <a:pt x="32" y="29"/>
                        <a:pt x="35" y="26"/>
                      </a:cubicBezTo>
                      <a:cubicBezTo>
                        <a:pt x="41" y="16"/>
                        <a:pt x="41" y="16"/>
                        <a:pt x="41" y="16"/>
                      </a:cubicBezTo>
                      <a:cubicBezTo>
                        <a:pt x="41" y="16"/>
                        <a:pt x="41" y="16"/>
                        <a:pt x="41" y="16"/>
                      </a:cubicBezTo>
                      <a:cubicBezTo>
                        <a:pt x="42" y="17"/>
                        <a:pt x="42" y="17"/>
                        <a:pt x="42" y="17"/>
                      </a:cubicBezTo>
                      <a:cubicBezTo>
                        <a:pt x="47" y="11"/>
                        <a:pt x="53" y="6"/>
                        <a:pt x="58" y="0"/>
                      </a:cubicBezTo>
                      <a:cubicBezTo>
                        <a:pt x="15" y="0"/>
                        <a:pt x="15" y="0"/>
                        <a:pt x="15" y="0"/>
                      </a:cubicBezTo>
                      <a:cubicBezTo>
                        <a:pt x="15" y="7"/>
                        <a:pt x="15" y="7"/>
                        <a:pt x="15" y="7"/>
                      </a:cubicBezTo>
                      <a:cubicBezTo>
                        <a:pt x="18" y="7"/>
                        <a:pt x="20" y="9"/>
                        <a:pt x="20" y="12"/>
                      </a:cubicBezTo>
                      <a:cubicBezTo>
                        <a:pt x="20" y="15"/>
                        <a:pt x="18" y="17"/>
                        <a:pt x="15" y="17"/>
                      </a:cubicBezTo>
                      <a:lnTo>
                        <a:pt x="15" y="31"/>
                      </a:lnTo>
                      <a:close/>
                      <a:moveTo>
                        <a:pt x="0" y="49"/>
                      </a:moveTo>
                      <a:cubicBezTo>
                        <a:pt x="15" y="49"/>
                        <a:pt x="15" y="49"/>
                        <a:pt x="15" y="49"/>
                      </a:cubicBezTo>
                      <a:cubicBezTo>
                        <a:pt x="15" y="43"/>
                        <a:pt x="15" y="43"/>
                        <a:pt x="15" y="43"/>
                      </a:cubicBezTo>
                      <a:cubicBezTo>
                        <a:pt x="5" y="43"/>
                        <a:pt x="5" y="43"/>
                        <a:pt x="5" y="43"/>
                      </a:cubicBezTo>
                      <a:cubicBezTo>
                        <a:pt x="5" y="43"/>
                        <a:pt x="5" y="43"/>
                        <a:pt x="5" y="43"/>
                      </a:cubicBezTo>
                      <a:cubicBezTo>
                        <a:pt x="15" y="31"/>
                        <a:pt x="15" y="31"/>
                        <a:pt x="15" y="31"/>
                      </a:cubicBezTo>
                      <a:cubicBezTo>
                        <a:pt x="15" y="17"/>
                        <a:pt x="15" y="17"/>
                        <a:pt x="15" y="17"/>
                      </a:cubicBezTo>
                      <a:cubicBezTo>
                        <a:pt x="15" y="17"/>
                        <a:pt x="15" y="17"/>
                        <a:pt x="15" y="17"/>
                      </a:cubicBezTo>
                      <a:cubicBezTo>
                        <a:pt x="12" y="17"/>
                        <a:pt x="9" y="15"/>
                        <a:pt x="9" y="12"/>
                      </a:cubicBezTo>
                      <a:cubicBezTo>
                        <a:pt x="9" y="9"/>
                        <a:pt x="12" y="7"/>
                        <a:pt x="15" y="7"/>
                      </a:cubicBezTo>
                      <a:cubicBezTo>
                        <a:pt x="15" y="7"/>
                        <a:pt x="15" y="7"/>
                        <a:pt x="15" y="7"/>
                      </a:cubicBezTo>
                      <a:cubicBezTo>
                        <a:pt x="15" y="7"/>
                        <a:pt x="15" y="7"/>
                        <a:pt x="15" y="7"/>
                      </a:cubicBezTo>
                      <a:cubicBezTo>
                        <a:pt x="15" y="0"/>
                        <a:pt x="15" y="0"/>
                        <a:pt x="15" y="0"/>
                      </a:cubicBezTo>
                      <a:cubicBezTo>
                        <a:pt x="0" y="0"/>
                        <a:pt x="0" y="0"/>
                        <a:pt x="0" y="0"/>
                      </a:cubicBezTo>
                      <a:lnTo>
                        <a:pt x="0" y="49"/>
                      </a:lnTo>
                      <a:close/>
                    </a:path>
                  </a:pathLst>
                </a:custGeom>
                <a:grpFill/>
                <a:ln>
                  <a:noFill/>
                </a:ln>
              </p:spPr>
              <p:txBody>
                <a:bodyPr anchor="ctr"/>
                <a:lstStyle/>
                <a:p>
                  <a:pPr algn="ctr"/>
                  <a:endParaRPr>
                    <a:ea typeface="微软雅黑" panose="020b0503020204020204" pitchFamily="34" charset="-122"/>
                  </a:endParaRPr>
                </a:p>
              </p:txBody>
            </p:sp>
            <p:sp>
              <p:nvSpPr>
                <p:cNvPr id="44" name="Freeform: Shape 93"/>
                <p:cNvSpPr/>
                <p:nvPr/>
              </p:nvSpPr>
              <p:spPr bwMode="auto">
                <a:xfrm>
                  <a:off x="3946722" y="1143832"/>
                  <a:ext cx="164205" cy="234054"/>
                </a:xfrm>
                <a:custGeom>
                  <a:gdLst>
                    <a:gd name="T0" fmla="*/ 37 w 37"/>
                    <a:gd name="T1" fmla="*/ 35 h 53"/>
                    <a:gd name="T2" fmla="*/ 37 w 37"/>
                    <a:gd name="T3" fmla="*/ 0 h 53"/>
                    <a:gd name="T4" fmla="*/ 19 w 37"/>
                    <a:gd name="T5" fmla="*/ 0 h 53"/>
                    <a:gd name="T6" fmla="*/ 0 w 37"/>
                    <a:gd name="T7" fmla="*/ 49 h 53"/>
                    <a:gd name="T8" fmla="*/ 10 w 37"/>
                    <a:gd name="T9" fmla="*/ 53 h 53"/>
                    <a:gd name="T10" fmla="*/ 34 w 37"/>
                    <a:gd name="T11" fmla="*/ 43 h 53"/>
                    <a:gd name="T12" fmla="*/ 37 w 37"/>
                    <a:gd name="T13" fmla="*/ 35 h 53"/>
                  </a:gdLst>
                  <a:cxnLst>
                    <a:cxn ang="0">
                      <a:pos x="T0" y="T1"/>
                    </a:cxn>
                    <a:cxn ang="0">
                      <a:pos x="T2" y="T3"/>
                    </a:cxn>
                    <a:cxn ang="0">
                      <a:pos x="T4" y="T5"/>
                    </a:cxn>
                    <a:cxn ang="0">
                      <a:pos x="T6" y="T7"/>
                    </a:cxn>
                    <a:cxn ang="0">
                      <a:pos x="T8" y="T9"/>
                    </a:cxn>
                    <a:cxn ang="0">
                      <a:pos x="T10" y="T11"/>
                    </a:cxn>
                    <a:cxn ang="0">
                      <a:pos x="T12" y="T13"/>
                    </a:cxn>
                  </a:cxnLst>
                  <a:rect l="0" t="0" r="r" b="b"/>
                  <a:pathLst>
                    <a:path w="37" h="52">
                      <a:moveTo>
                        <a:pt x="37" y="35"/>
                      </a:moveTo>
                      <a:cubicBezTo>
                        <a:pt x="37" y="0"/>
                        <a:pt x="37" y="0"/>
                        <a:pt x="37" y="0"/>
                      </a:cubicBezTo>
                      <a:cubicBezTo>
                        <a:pt x="19" y="0"/>
                        <a:pt x="19" y="0"/>
                        <a:pt x="19" y="0"/>
                      </a:cubicBezTo>
                      <a:cubicBezTo>
                        <a:pt x="0" y="49"/>
                        <a:pt x="0" y="49"/>
                        <a:pt x="0" y="49"/>
                      </a:cubicBezTo>
                      <a:cubicBezTo>
                        <a:pt x="10" y="53"/>
                        <a:pt x="10" y="53"/>
                        <a:pt x="10" y="53"/>
                      </a:cubicBezTo>
                      <a:cubicBezTo>
                        <a:pt x="18" y="50"/>
                        <a:pt x="26" y="46"/>
                        <a:pt x="34" y="43"/>
                      </a:cubicBezTo>
                      <a:lnTo>
                        <a:pt x="37" y="35"/>
                      </a:lnTo>
                      <a:close/>
                    </a:path>
                  </a:pathLst>
                </a:custGeom>
                <a:grpFill/>
                <a:ln>
                  <a:noFill/>
                </a:ln>
              </p:spPr>
              <p:txBody>
                <a:bodyPr anchor="ctr"/>
                <a:lstStyle/>
                <a:p>
                  <a:pPr algn="ctr"/>
                  <a:endParaRPr>
                    <a:ea typeface="微软雅黑" panose="020b0503020204020204" pitchFamily="34" charset="-122"/>
                  </a:endParaRPr>
                </a:p>
              </p:txBody>
            </p:sp>
            <p:sp>
              <p:nvSpPr>
                <p:cNvPr id="45" name="Freeform: Shape 94"/>
                <p:cNvSpPr/>
                <p:nvPr/>
              </p:nvSpPr>
              <p:spPr bwMode="auto">
                <a:xfrm>
                  <a:off x="4124407" y="1143832"/>
                  <a:ext cx="30635" cy="84553"/>
                </a:xfrm>
                <a:custGeom>
                  <a:gdLst>
                    <a:gd name="T0" fmla="*/ 0 w 7"/>
                    <a:gd name="T1" fmla="*/ 19 h 19"/>
                    <a:gd name="T2" fmla="*/ 6 w 7"/>
                    <a:gd name="T3" fmla="*/ 0 h 19"/>
                    <a:gd name="T4" fmla="*/ 7 w 7"/>
                    <a:gd name="T5" fmla="*/ 0 h 19"/>
                    <a:gd name="T6" fmla="*/ 0 w 7"/>
                    <a:gd name="T7" fmla="*/ 0 h 19"/>
                    <a:gd name="T8" fmla="*/ 0 w 7"/>
                    <a:gd name="T9" fmla="*/ 19 h 19"/>
                  </a:gdLst>
                  <a:cxnLst>
                    <a:cxn ang="0">
                      <a:pos x="T0" y="T1"/>
                    </a:cxn>
                    <a:cxn ang="0">
                      <a:pos x="T2" y="T3"/>
                    </a:cxn>
                    <a:cxn ang="0">
                      <a:pos x="T4" y="T5"/>
                    </a:cxn>
                    <a:cxn ang="0">
                      <a:pos x="T6" y="T7"/>
                    </a:cxn>
                    <a:cxn ang="0">
                      <a:pos x="T8" y="T9"/>
                    </a:cxn>
                  </a:cxnLst>
                  <a:rect l="0" t="0" r="r" b="b"/>
                  <a:pathLst>
                    <a:path w="7" h="19">
                      <a:moveTo>
                        <a:pt x="0" y="19"/>
                      </a:moveTo>
                      <a:cubicBezTo>
                        <a:pt x="6" y="15"/>
                        <a:pt x="6" y="7"/>
                        <a:pt x="6" y="0"/>
                      </a:cubicBezTo>
                      <a:cubicBezTo>
                        <a:pt x="6" y="0"/>
                        <a:pt x="6" y="0"/>
                        <a:pt x="7" y="0"/>
                      </a:cubicBezTo>
                      <a:cubicBezTo>
                        <a:pt x="0" y="0"/>
                        <a:pt x="0" y="0"/>
                        <a:pt x="0" y="0"/>
                      </a:cubicBezTo>
                      <a:lnTo>
                        <a:pt x="0" y="19"/>
                      </a:lnTo>
                      <a:close/>
                    </a:path>
                  </a:pathLst>
                </a:custGeom>
                <a:grpFill/>
                <a:ln>
                  <a:noFill/>
                </a:ln>
              </p:spPr>
              <p:txBody>
                <a:bodyPr anchor="ctr"/>
                <a:lstStyle/>
                <a:p>
                  <a:pPr algn="ctr"/>
                  <a:endParaRPr>
                    <a:ea typeface="微软雅黑" panose="020b0503020204020204" pitchFamily="34" charset="-122"/>
                  </a:endParaRPr>
                </a:p>
              </p:txBody>
            </p:sp>
            <p:sp>
              <p:nvSpPr>
                <p:cNvPr id="46" name="Freeform: Shape 95"/>
                <p:cNvSpPr/>
                <p:nvPr/>
              </p:nvSpPr>
              <p:spPr bwMode="auto">
                <a:xfrm>
                  <a:off x="4124407" y="1143832"/>
                  <a:ext cx="136021" cy="181361"/>
                </a:xfrm>
                <a:custGeom>
                  <a:gdLst>
                    <a:gd name="T0" fmla="*/ 9 w 31"/>
                    <a:gd name="T1" fmla="*/ 0 h 41"/>
                    <a:gd name="T2" fmla="*/ 9 w 31"/>
                    <a:gd name="T3" fmla="*/ 0 h 41"/>
                    <a:gd name="T4" fmla="*/ 0 w 31"/>
                    <a:gd name="T5" fmla="*/ 21 h 41"/>
                    <a:gd name="T6" fmla="*/ 0 w 31"/>
                    <a:gd name="T7" fmla="*/ 35 h 41"/>
                    <a:gd name="T8" fmla="*/ 2 w 31"/>
                    <a:gd name="T9" fmla="*/ 41 h 41"/>
                    <a:gd name="T10" fmla="*/ 31 w 31"/>
                    <a:gd name="T11" fmla="*/ 32 h 41"/>
                    <a:gd name="T12" fmla="*/ 18 w 31"/>
                    <a:gd name="T13" fmla="*/ 0 h 41"/>
                    <a:gd name="T14" fmla="*/ 9 w 31"/>
                    <a:gd name="T15" fmla="*/ 0 h 4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41">
                      <a:moveTo>
                        <a:pt x="9" y="0"/>
                      </a:moveTo>
                      <a:cubicBezTo>
                        <a:pt x="9" y="0"/>
                        <a:pt x="9" y="0"/>
                        <a:pt x="9" y="0"/>
                      </a:cubicBezTo>
                      <a:cubicBezTo>
                        <a:pt x="9" y="8"/>
                        <a:pt x="8" y="18"/>
                        <a:pt x="0" y="21"/>
                      </a:cubicBezTo>
                      <a:cubicBezTo>
                        <a:pt x="0" y="35"/>
                        <a:pt x="0" y="35"/>
                        <a:pt x="0" y="35"/>
                      </a:cubicBezTo>
                      <a:cubicBezTo>
                        <a:pt x="2" y="41"/>
                        <a:pt x="2" y="41"/>
                        <a:pt x="2" y="41"/>
                      </a:cubicBezTo>
                      <a:cubicBezTo>
                        <a:pt x="11" y="37"/>
                        <a:pt x="21" y="35"/>
                        <a:pt x="31" y="32"/>
                      </a:cubicBezTo>
                      <a:cubicBezTo>
                        <a:pt x="18" y="0"/>
                        <a:pt x="18" y="0"/>
                        <a:pt x="18" y="0"/>
                      </a:cubicBezTo>
                      <a:lnTo>
                        <a:pt x="9" y="0"/>
                      </a:lnTo>
                      <a:close/>
                    </a:path>
                  </a:pathLst>
                </a:custGeom>
                <a:grpFill/>
                <a:ln>
                  <a:noFill/>
                </a:ln>
              </p:spPr>
              <p:txBody>
                <a:bodyPr anchor="ctr"/>
                <a:lstStyle/>
                <a:p>
                  <a:pPr algn="ctr"/>
                  <a:endParaRPr>
                    <a:ea typeface="微软雅黑" panose="020b0503020204020204" pitchFamily="34" charset="-122"/>
                  </a:endParaRPr>
                </a:p>
              </p:txBody>
            </p:sp>
            <p:sp>
              <p:nvSpPr>
                <p:cNvPr id="47" name="Freeform: Shape 96"/>
                <p:cNvSpPr/>
                <p:nvPr/>
              </p:nvSpPr>
              <p:spPr bwMode="auto">
                <a:xfrm>
                  <a:off x="4031275" y="1113197"/>
                  <a:ext cx="171558" cy="22057"/>
                </a:xfrm>
                <a:custGeom>
                  <a:gdLst>
                    <a:gd name="T0" fmla="*/ 140 w 140"/>
                    <a:gd name="T1" fmla="*/ 0 h 18"/>
                    <a:gd name="T2" fmla="*/ 0 w 140"/>
                    <a:gd name="T3" fmla="*/ 0 h 18"/>
                    <a:gd name="T4" fmla="*/ 0 w 140"/>
                    <a:gd name="T5" fmla="*/ 18 h 18"/>
                    <a:gd name="T6" fmla="*/ 65 w 140"/>
                    <a:gd name="T7" fmla="*/ 18 h 18"/>
                    <a:gd name="T8" fmla="*/ 76 w 140"/>
                    <a:gd name="T9" fmla="*/ 18 h 18"/>
                    <a:gd name="T10" fmla="*/ 140 w 140"/>
                    <a:gd name="T11" fmla="*/ 18 h 18"/>
                    <a:gd name="T12" fmla="*/ 140 w 140"/>
                    <a:gd name="T13" fmla="*/ 0 h 18"/>
                  </a:gdLst>
                  <a:cxnLst>
                    <a:cxn ang="0">
                      <a:pos x="T0" y="T1"/>
                    </a:cxn>
                    <a:cxn ang="0">
                      <a:pos x="T2" y="T3"/>
                    </a:cxn>
                    <a:cxn ang="0">
                      <a:pos x="T4" y="T5"/>
                    </a:cxn>
                    <a:cxn ang="0">
                      <a:pos x="T6" y="T7"/>
                    </a:cxn>
                    <a:cxn ang="0">
                      <a:pos x="T8" y="T9"/>
                    </a:cxn>
                    <a:cxn ang="0">
                      <a:pos x="T10" y="T11"/>
                    </a:cxn>
                    <a:cxn ang="0">
                      <a:pos x="T12" y="T13"/>
                    </a:cxn>
                  </a:cxnLst>
                  <a:rect l="0" t="0" r="r" b="b"/>
                  <a:pathLst>
                    <a:path w="140" h="18">
                      <a:moveTo>
                        <a:pt x="140" y="0"/>
                      </a:moveTo>
                      <a:lnTo>
                        <a:pt x="0" y="0"/>
                      </a:lnTo>
                      <a:lnTo>
                        <a:pt x="0" y="18"/>
                      </a:lnTo>
                      <a:lnTo>
                        <a:pt x="65" y="18"/>
                      </a:lnTo>
                      <a:lnTo>
                        <a:pt x="76" y="18"/>
                      </a:lnTo>
                      <a:lnTo>
                        <a:pt x="140" y="18"/>
                      </a:lnTo>
                      <a:lnTo>
                        <a:pt x="140" y="0"/>
                      </a:lnTo>
                      <a:close/>
                    </a:path>
                  </a:pathLst>
                </a:custGeom>
                <a:grpFill/>
                <a:ln>
                  <a:noFill/>
                </a:ln>
              </p:spPr>
              <p:txBody>
                <a:bodyPr anchor="ctr"/>
                <a:lstStyle/>
                <a:p>
                  <a:pPr algn="ctr"/>
                  <a:endParaRPr>
                    <a:ea typeface="微软雅黑" panose="020b0503020204020204" pitchFamily="34" charset="-122"/>
                  </a:endParaRPr>
                </a:p>
              </p:txBody>
            </p:sp>
            <p:sp>
              <p:nvSpPr>
                <p:cNvPr id="48" name="Freeform: Shape 97"/>
                <p:cNvSpPr/>
                <p:nvPr/>
              </p:nvSpPr>
              <p:spPr bwMode="auto">
                <a:xfrm>
                  <a:off x="3351171" y="3599560"/>
                  <a:ext cx="247533" cy="145824"/>
                </a:xfrm>
                <a:custGeom>
                  <a:gdLst>
                    <a:gd name="T0" fmla="*/ 32 w 56"/>
                    <a:gd name="T1" fmla="*/ 0 h 33"/>
                    <a:gd name="T2" fmla="*/ 32 w 56"/>
                    <a:gd name="T3" fmla="*/ 6 h 33"/>
                    <a:gd name="T4" fmla="*/ 0 w 56"/>
                    <a:gd name="T5" fmla="*/ 33 h 33"/>
                    <a:gd name="T6" fmla="*/ 32 w 56"/>
                    <a:gd name="T7" fmla="*/ 27 h 33"/>
                    <a:gd name="T8" fmla="*/ 32 w 56"/>
                    <a:gd name="T9" fmla="*/ 32 h 33"/>
                    <a:gd name="T10" fmla="*/ 56 w 56"/>
                    <a:gd name="T11" fmla="*/ 16 h 33"/>
                    <a:gd name="T12" fmla="*/ 32 w 56"/>
                    <a:gd name="T13" fmla="*/ 0 h 33"/>
                  </a:gdLst>
                  <a:cxnLst>
                    <a:cxn ang="0">
                      <a:pos x="T0" y="T1"/>
                    </a:cxn>
                    <a:cxn ang="0">
                      <a:pos x="T2" y="T3"/>
                    </a:cxn>
                    <a:cxn ang="0">
                      <a:pos x="T4" y="T5"/>
                    </a:cxn>
                    <a:cxn ang="0">
                      <a:pos x="T6" y="T7"/>
                    </a:cxn>
                    <a:cxn ang="0">
                      <a:pos x="T8" y="T9"/>
                    </a:cxn>
                    <a:cxn ang="0">
                      <a:pos x="T10" y="T11"/>
                    </a:cxn>
                    <a:cxn ang="0">
                      <a:pos x="T12" y="T13"/>
                    </a:cxn>
                  </a:cxnLst>
                  <a:rect l="0" t="0" r="r" b="b"/>
                  <a:pathLst>
                    <a:path w="56" h="33">
                      <a:moveTo>
                        <a:pt x="32" y="0"/>
                      </a:moveTo>
                      <a:cubicBezTo>
                        <a:pt x="32" y="6"/>
                        <a:pt x="32" y="6"/>
                        <a:pt x="32" y="6"/>
                      </a:cubicBezTo>
                      <a:cubicBezTo>
                        <a:pt x="4" y="6"/>
                        <a:pt x="0" y="33"/>
                        <a:pt x="0" y="33"/>
                      </a:cubicBezTo>
                      <a:cubicBezTo>
                        <a:pt x="0" y="33"/>
                        <a:pt x="9" y="27"/>
                        <a:pt x="32" y="27"/>
                      </a:cubicBezTo>
                      <a:cubicBezTo>
                        <a:pt x="32" y="32"/>
                        <a:pt x="32" y="32"/>
                        <a:pt x="32" y="32"/>
                      </a:cubicBezTo>
                      <a:cubicBezTo>
                        <a:pt x="56" y="16"/>
                        <a:pt x="56" y="16"/>
                        <a:pt x="56" y="16"/>
                      </a:cubicBezTo>
                      <a:lnTo>
                        <a:pt x="32" y="0"/>
                      </a:lnTo>
                      <a:close/>
                    </a:path>
                  </a:pathLst>
                </a:custGeom>
                <a:grpFill/>
                <a:ln>
                  <a:noFill/>
                </a:ln>
              </p:spPr>
              <p:txBody>
                <a:bodyPr anchor="ctr"/>
                <a:lstStyle/>
                <a:p>
                  <a:pPr algn="ctr"/>
                  <a:endParaRPr>
                    <a:ea typeface="微软雅黑" panose="020b0503020204020204" pitchFamily="34" charset="-122"/>
                  </a:endParaRPr>
                </a:p>
              </p:txBody>
            </p:sp>
            <p:sp>
              <p:nvSpPr>
                <p:cNvPr id="49" name="Freeform: Shape 98"/>
                <p:cNvSpPr/>
                <p:nvPr/>
              </p:nvSpPr>
              <p:spPr bwMode="auto">
                <a:xfrm>
                  <a:off x="3329114" y="3728228"/>
                  <a:ext cx="242632" cy="145824"/>
                </a:xfrm>
                <a:custGeom>
                  <a:gdLst>
                    <a:gd name="T0" fmla="*/ 24 w 55"/>
                    <a:gd name="T1" fmla="*/ 33 h 33"/>
                    <a:gd name="T2" fmla="*/ 24 w 55"/>
                    <a:gd name="T3" fmla="*/ 28 h 33"/>
                    <a:gd name="T4" fmla="*/ 55 w 55"/>
                    <a:gd name="T5" fmla="*/ 0 h 33"/>
                    <a:gd name="T6" fmla="*/ 24 w 55"/>
                    <a:gd name="T7" fmla="*/ 7 h 33"/>
                    <a:gd name="T8" fmla="*/ 24 w 55"/>
                    <a:gd name="T9" fmla="*/ 1 h 33"/>
                    <a:gd name="T10" fmla="*/ 0 w 55"/>
                    <a:gd name="T11" fmla="*/ 17 h 33"/>
                    <a:gd name="T12" fmla="*/ 24 w 55"/>
                    <a:gd name="T13" fmla="*/ 33 h 33"/>
                  </a:gdLst>
                  <a:cxnLst>
                    <a:cxn ang="0">
                      <a:pos x="T0" y="T1"/>
                    </a:cxn>
                    <a:cxn ang="0">
                      <a:pos x="T2" y="T3"/>
                    </a:cxn>
                    <a:cxn ang="0">
                      <a:pos x="T4" y="T5"/>
                    </a:cxn>
                    <a:cxn ang="0">
                      <a:pos x="T6" y="T7"/>
                    </a:cxn>
                    <a:cxn ang="0">
                      <a:pos x="T8" y="T9"/>
                    </a:cxn>
                    <a:cxn ang="0">
                      <a:pos x="T10" y="T11"/>
                    </a:cxn>
                    <a:cxn ang="0">
                      <a:pos x="T12" y="T13"/>
                    </a:cxn>
                  </a:cxnLst>
                  <a:rect l="0" t="0" r="r" b="b"/>
                  <a:pathLst>
                    <a:path w="55" h="33">
                      <a:moveTo>
                        <a:pt x="24" y="33"/>
                      </a:moveTo>
                      <a:cubicBezTo>
                        <a:pt x="24" y="28"/>
                        <a:pt x="24" y="28"/>
                        <a:pt x="24" y="28"/>
                      </a:cubicBezTo>
                      <a:cubicBezTo>
                        <a:pt x="52" y="28"/>
                        <a:pt x="55" y="0"/>
                        <a:pt x="55" y="0"/>
                      </a:cubicBezTo>
                      <a:cubicBezTo>
                        <a:pt x="55" y="0"/>
                        <a:pt x="47" y="7"/>
                        <a:pt x="24" y="7"/>
                      </a:cubicBezTo>
                      <a:cubicBezTo>
                        <a:pt x="24" y="1"/>
                        <a:pt x="24" y="1"/>
                        <a:pt x="24" y="1"/>
                      </a:cubicBezTo>
                      <a:cubicBezTo>
                        <a:pt x="0" y="17"/>
                        <a:pt x="0" y="17"/>
                        <a:pt x="0" y="17"/>
                      </a:cubicBezTo>
                      <a:lnTo>
                        <a:pt x="24" y="33"/>
                      </a:lnTo>
                      <a:close/>
                    </a:path>
                  </a:pathLst>
                </a:custGeom>
                <a:grpFill/>
                <a:ln>
                  <a:noFill/>
                </a:ln>
              </p:spPr>
              <p:txBody>
                <a:bodyPr anchor="ctr"/>
                <a:lstStyle/>
                <a:p>
                  <a:pPr algn="ctr"/>
                  <a:endParaRPr>
                    <a:ea typeface="微软雅黑" panose="020b0503020204020204" pitchFamily="34" charset="-122"/>
                  </a:endParaRPr>
                </a:p>
              </p:txBody>
            </p:sp>
            <p:sp>
              <p:nvSpPr>
                <p:cNvPr id="50" name="Freeform: Shape 99"/>
                <p:cNvSpPr/>
                <p:nvPr/>
              </p:nvSpPr>
              <p:spPr bwMode="auto">
                <a:xfrm>
                  <a:off x="5196643" y="1104619"/>
                  <a:ext cx="203418" cy="203419"/>
                </a:xfrm>
                <a:custGeom>
                  <a:gdLst>
                    <a:gd name="T0" fmla="*/ 34 w 46"/>
                    <a:gd name="T1" fmla="*/ 43 h 46"/>
                    <a:gd name="T2" fmla="*/ 43 w 46"/>
                    <a:gd name="T3" fmla="*/ 34 h 46"/>
                    <a:gd name="T4" fmla="*/ 45 w 46"/>
                    <a:gd name="T5" fmla="*/ 27 h 46"/>
                    <a:gd name="T6" fmla="*/ 45 w 46"/>
                    <a:gd name="T7" fmla="*/ 18 h 46"/>
                    <a:gd name="T8" fmla="*/ 43 w 46"/>
                    <a:gd name="T9" fmla="*/ 11 h 46"/>
                    <a:gd name="T10" fmla="*/ 34 w 46"/>
                    <a:gd name="T11" fmla="*/ 3 h 46"/>
                    <a:gd name="T12" fmla="*/ 31 w 46"/>
                    <a:gd name="T13" fmla="*/ 1 h 46"/>
                    <a:gd name="T14" fmla="*/ 24 w 46"/>
                    <a:gd name="T15" fmla="*/ 0 h 46"/>
                    <a:gd name="T16" fmla="*/ 25 w 46"/>
                    <a:gd name="T17" fmla="*/ 2 h 46"/>
                    <a:gd name="T18" fmla="*/ 28 w 46"/>
                    <a:gd name="T19" fmla="*/ 2 h 46"/>
                    <a:gd name="T20" fmla="*/ 31 w 46"/>
                    <a:gd name="T21" fmla="*/ 3 h 46"/>
                    <a:gd name="T22" fmla="*/ 30 w 46"/>
                    <a:gd name="T23" fmla="*/ 3 h 46"/>
                    <a:gd name="T24" fmla="*/ 26 w 46"/>
                    <a:gd name="T25" fmla="*/ 5 h 46"/>
                    <a:gd name="T26" fmla="*/ 27 w 46"/>
                    <a:gd name="T27" fmla="*/ 7 h 46"/>
                    <a:gd name="T28" fmla="*/ 29 w 46"/>
                    <a:gd name="T29" fmla="*/ 8 h 46"/>
                    <a:gd name="T30" fmla="*/ 32 w 46"/>
                    <a:gd name="T31" fmla="*/ 4 h 46"/>
                    <a:gd name="T32" fmla="*/ 35 w 46"/>
                    <a:gd name="T33" fmla="*/ 5 h 46"/>
                    <a:gd name="T34" fmla="*/ 37 w 46"/>
                    <a:gd name="T35" fmla="*/ 6 h 46"/>
                    <a:gd name="T36" fmla="*/ 38 w 46"/>
                    <a:gd name="T37" fmla="*/ 9 h 46"/>
                    <a:gd name="T38" fmla="*/ 37 w 46"/>
                    <a:gd name="T39" fmla="*/ 11 h 46"/>
                    <a:gd name="T40" fmla="*/ 36 w 46"/>
                    <a:gd name="T41" fmla="*/ 9 h 46"/>
                    <a:gd name="T42" fmla="*/ 33 w 46"/>
                    <a:gd name="T43" fmla="*/ 10 h 46"/>
                    <a:gd name="T44" fmla="*/ 35 w 46"/>
                    <a:gd name="T45" fmla="*/ 11 h 46"/>
                    <a:gd name="T46" fmla="*/ 30 w 46"/>
                    <a:gd name="T47" fmla="*/ 13 h 46"/>
                    <a:gd name="T48" fmla="*/ 28 w 46"/>
                    <a:gd name="T49" fmla="*/ 15 h 46"/>
                    <a:gd name="T50" fmla="*/ 25 w 46"/>
                    <a:gd name="T51" fmla="*/ 17 h 46"/>
                    <a:gd name="T52" fmla="*/ 26 w 46"/>
                    <a:gd name="T53" fmla="*/ 27 h 46"/>
                    <a:gd name="T54" fmla="*/ 29 w 46"/>
                    <a:gd name="T55" fmla="*/ 28 h 46"/>
                    <a:gd name="T56" fmla="*/ 31 w 46"/>
                    <a:gd name="T57" fmla="*/ 28 h 46"/>
                    <a:gd name="T58" fmla="*/ 36 w 46"/>
                    <a:gd name="T59" fmla="*/ 31 h 46"/>
                    <a:gd name="T60" fmla="*/ 38 w 46"/>
                    <a:gd name="T61" fmla="*/ 33 h 46"/>
                    <a:gd name="T62" fmla="*/ 41 w 46"/>
                    <a:gd name="T63" fmla="*/ 34 h 46"/>
                    <a:gd name="T64" fmla="*/ 26 w 46"/>
                    <a:gd name="T65" fmla="*/ 40 h 46"/>
                    <a:gd name="T66" fmla="*/ 0 w 46"/>
                    <a:gd name="T67" fmla="*/ 19 h 46"/>
                    <a:gd name="T68" fmla="*/ 0 w 46"/>
                    <a:gd name="T69" fmla="*/ 28 h 46"/>
                    <a:gd name="T70" fmla="*/ 4 w 46"/>
                    <a:gd name="T71" fmla="*/ 37 h 46"/>
                    <a:gd name="T72" fmla="*/ 14 w 46"/>
                    <a:gd name="T73" fmla="*/ 44 h 46"/>
                    <a:gd name="T74" fmla="*/ 23 w 46"/>
                    <a:gd name="T75" fmla="*/ 36 h 46"/>
                    <a:gd name="T76" fmla="*/ 22 w 46"/>
                    <a:gd name="T77" fmla="*/ 33 h 46"/>
                    <a:gd name="T78" fmla="*/ 23 w 46"/>
                    <a:gd name="T79" fmla="*/ 29 h 46"/>
                    <a:gd name="T80" fmla="*/ 21 w 46"/>
                    <a:gd name="T81" fmla="*/ 28 h 46"/>
                    <a:gd name="T82" fmla="*/ 18 w 46"/>
                    <a:gd name="T83" fmla="*/ 26 h 46"/>
                    <a:gd name="T84" fmla="*/ 13 w 46"/>
                    <a:gd name="T85" fmla="*/ 24 h 46"/>
                    <a:gd name="T86" fmla="*/ 11 w 46"/>
                    <a:gd name="T87" fmla="*/ 20 h 46"/>
                    <a:gd name="T88" fmla="*/ 10 w 46"/>
                    <a:gd name="T89" fmla="*/ 20 h 46"/>
                    <a:gd name="T90" fmla="*/ 9 w 46"/>
                    <a:gd name="T91" fmla="*/ 21 h 46"/>
                    <a:gd name="T92" fmla="*/ 8 w 46"/>
                    <a:gd name="T93" fmla="*/ 17 h 46"/>
                    <a:gd name="T94" fmla="*/ 8 w 46"/>
                    <a:gd name="T95" fmla="*/ 13 h 46"/>
                    <a:gd name="T96" fmla="*/ 10 w 46"/>
                    <a:gd name="T97" fmla="*/ 9 h 46"/>
                    <a:gd name="T98" fmla="*/ 9 w 46"/>
                    <a:gd name="T99" fmla="*/ 6 h 46"/>
                    <a:gd name="T100" fmla="*/ 20 w 46"/>
                    <a:gd name="T101" fmla="*/ 1 h 46"/>
                    <a:gd name="T102" fmla="*/ 24 w 46"/>
                    <a:gd name="T103" fmla="*/ 0 h 46"/>
                    <a:gd name="T104" fmla="*/ 14 w 46"/>
                    <a:gd name="T105" fmla="*/ 1 h 46"/>
                    <a:gd name="T106" fmla="*/ 6 w 46"/>
                    <a:gd name="T107" fmla="*/ 6 h 46"/>
                    <a:gd name="T108" fmla="*/ 1 w 46"/>
                    <a:gd name="T109" fmla="*/ 14 h 46"/>
                    <a:gd name="T110" fmla="*/ 24 w 46"/>
                    <a:gd name="T111" fmla="*/ 29 h 46"/>
                    <a:gd name="T112" fmla="*/ 21 w 46"/>
                    <a:gd name="T113" fmla="*/ 25 h 46"/>
                    <a:gd name="T114" fmla="*/ 20 w 46"/>
                    <a:gd name="T115" fmla="*/ 23 h 46"/>
                    <a:gd name="T116" fmla="*/ 16 w 46"/>
                    <a:gd name="T117" fmla="*/ 24 h 46"/>
                    <a:gd name="T118" fmla="*/ 18 w 46"/>
                    <a:gd name="T119" fmla="*/ 19 h 46"/>
                    <a:gd name="T120" fmla="*/ 22 w 46"/>
                    <a:gd name="T121" fmla="*/ 19 h 46"/>
                    <a:gd name="T122" fmla="*/ 24 w 46"/>
                    <a:gd name="T123" fmla="*/ 19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 h="46">
                      <a:moveTo>
                        <a:pt x="24" y="46"/>
                      </a:moveTo>
                      <a:cubicBezTo>
                        <a:pt x="25" y="46"/>
                        <a:pt x="27" y="45"/>
                        <a:pt x="28" y="45"/>
                      </a:cubicBezTo>
                      <a:cubicBezTo>
                        <a:pt x="29" y="45"/>
                        <a:pt x="29" y="45"/>
                        <a:pt x="30" y="45"/>
                      </a:cubicBezTo>
                      <a:cubicBezTo>
                        <a:pt x="30" y="44"/>
                        <a:pt x="31" y="44"/>
                        <a:pt x="31" y="44"/>
                      </a:cubicBezTo>
                      <a:cubicBezTo>
                        <a:pt x="32" y="44"/>
                        <a:pt x="32" y="44"/>
                        <a:pt x="33" y="43"/>
                      </a:cubicBezTo>
                      <a:cubicBezTo>
                        <a:pt x="33" y="43"/>
                        <a:pt x="34" y="43"/>
                        <a:pt x="34" y="43"/>
                      </a:cubicBezTo>
                      <a:cubicBezTo>
                        <a:pt x="36" y="42"/>
                        <a:pt x="37" y="41"/>
                        <a:pt x="38" y="40"/>
                      </a:cubicBezTo>
                      <a:cubicBezTo>
                        <a:pt x="38" y="40"/>
                        <a:pt x="39" y="39"/>
                        <a:pt x="39" y="39"/>
                      </a:cubicBezTo>
                      <a:cubicBezTo>
                        <a:pt x="39" y="39"/>
                        <a:pt x="39" y="39"/>
                        <a:pt x="40" y="38"/>
                      </a:cubicBezTo>
                      <a:cubicBezTo>
                        <a:pt x="40" y="38"/>
                        <a:pt x="40" y="37"/>
                        <a:pt x="41" y="37"/>
                      </a:cubicBezTo>
                      <a:cubicBezTo>
                        <a:pt x="41" y="36"/>
                        <a:pt x="42" y="36"/>
                        <a:pt x="42" y="35"/>
                      </a:cubicBezTo>
                      <a:cubicBezTo>
                        <a:pt x="42" y="35"/>
                        <a:pt x="43" y="34"/>
                        <a:pt x="43" y="34"/>
                      </a:cubicBezTo>
                      <a:cubicBezTo>
                        <a:pt x="43" y="34"/>
                        <a:pt x="43" y="34"/>
                        <a:pt x="43" y="33"/>
                      </a:cubicBezTo>
                      <a:cubicBezTo>
                        <a:pt x="43" y="33"/>
                        <a:pt x="43" y="33"/>
                        <a:pt x="43" y="33"/>
                      </a:cubicBezTo>
                      <a:cubicBezTo>
                        <a:pt x="44" y="32"/>
                        <a:pt x="44" y="32"/>
                        <a:pt x="44" y="32"/>
                      </a:cubicBezTo>
                      <a:cubicBezTo>
                        <a:pt x="44" y="31"/>
                        <a:pt x="44" y="31"/>
                        <a:pt x="44" y="31"/>
                      </a:cubicBezTo>
                      <a:cubicBezTo>
                        <a:pt x="45" y="30"/>
                        <a:pt x="45" y="29"/>
                        <a:pt x="45" y="28"/>
                      </a:cubicBezTo>
                      <a:cubicBezTo>
                        <a:pt x="45" y="28"/>
                        <a:pt x="45" y="28"/>
                        <a:pt x="45" y="27"/>
                      </a:cubicBezTo>
                      <a:cubicBezTo>
                        <a:pt x="45" y="27"/>
                        <a:pt x="45" y="27"/>
                        <a:pt x="45" y="26"/>
                      </a:cubicBezTo>
                      <a:cubicBezTo>
                        <a:pt x="45" y="26"/>
                        <a:pt x="46" y="25"/>
                        <a:pt x="46" y="25"/>
                      </a:cubicBezTo>
                      <a:cubicBezTo>
                        <a:pt x="46" y="24"/>
                        <a:pt x="46" y="23"/>
                        <a:pt x="46" y="23"/>
                      </a:cubicBezTo>
                      <a:cubicBezTo>
                        <a:pt x="46" y="22"/>
                        <a:pt x="46" y="21"/>
                        <a:pt x="46" y="20"/>
                      </a:cubicBezTo>
                      <a:cubicBezTo>
                        <a:pt x="46" y="20"/>
                        <a:pt x="46" y="20"/>
                        <a:pt x="45" y="19"/>
                      </a:cubicBezTo>
                      <a:cubicBezTo>
                        <a:pt x="45" y="19"/>
                        <a:pt x="45" y="18"/>
                        <a:pt x="45" y="18"/>
                      </a:cubicBezTo>
                      <a:cubicBezTo>
                        <a:pt x="45" y="18"/>
                        <a:pt x="45" y="17"/>
                        <a:pt x="45" y="17"/>
                      </a:cubicBezTo>
                      <a:cubicBezTo>
                        <a:pt x="45" y="16"/>
                        <a:pt x="45" y="15"/>
                        <a:pt x="44" y="15"/>
                      </a:cubicBezTo>
                      <a:cubicBezTo>
                        <a:pt x="44" y="15"/>
                        <a:pt x="44" y="14"/>
                        <a:pt x="44" y="14"/>
                      </a:cubicBezTo>
                      <a:cubicBezTo>
                        <a:pt x="44" y="14"/>
                        <a:pt x="44" y="13"/>
                        <a:pt x="43" y="13"/>
                      </a:cubicBezTo>
                      <a:cubicBezTo>
                        <a:pt x="43" y="13"/>
                        <a:pt x="43" y="12"/>
                        <a:pt x="43" y="12"/>
                      </a:cubicBezTo>
                      <a:cubicBezTo>
                        <a:pt x="43" y="12"/>
                        <a:pt x="43" y="12"/>
                        <a:pt x="43" y="11"/>
                      </a:cubicBezTo>
                      <a:cubicBezTo>
                        <a:pt x="42" y="10"/>
                        <a:pt x="41" y="9"/>
                        <a:pt x="41" y="8"/>
                      </a:cubicBezTo>
                      <a:cubicBezTo>
                        <a:pt x="40" y="8"/>
                        <a:pt x="40" y="8"/>
                        <a:pt x="40" y="7"/>
                      </a:cubicBezTo>
                      <a:cubicBezTo>
                        <a:pt x="39" y="7"/>
                        <a:pt x="39" y="7"/>
                        <a:pt x="39" y="6"/>
                      </a:cubicBezTo>
                      <a:cubicBezTo>
                        <a:pt x="39" y="6"/>
                        <a:pt x="38" y="6"/>
                        <a:pt x="38" y="6"/>
                      </a:cubicBezTo>
                      <a:cubicBezTo>
                        <a:pt x="38" y="5"/>
                        <a:pt x="37" y="5"/>
                        <a:pt x="36" y="4"/>
                      </a:cubicBezTo>
                      <a:cubicBezTo>
                        <a:pt x="36" y="4"/>
                        <a:pt x="35" y="3"/>
                        <a:pt x="34" y="3"/>
                      </a:cubicBezTo>
                      <a:cubicBezTo>
                        <a:pt x="34" y="2"/>
                        <a:pt x="33" y="2"/>
                        <a:pt x="33" y="2"/>
                      </a:cubicBezTo>
                      <a:cubicBezTo>
                        <a:pt x="33" y="2"/>
                        <a:pt x="33" y="2"/>
                        <a:pt x="33" y="2"/>
                      </a:cubicBezTo>
                      <a:cubicBezTo>
                        <a:pt x="32" y="2"/>
                        <a:pt x="32" y="2"/>
                        <a:pt x="32" y="2"/>
                      </a:cubicBezTo>
                      <a:cubicBezTo>
                        <a:pt x="32" y="2"/>
                        <a:pt x="32" y="2"/>
                        <a:pt x="32" y="2"/>
                      </a:cubicBezTo>
                      <a:cubicBezTo>
                        <a:pt x="32" y="1"/>
                        <a:pt x="31" y="1"/>
                        <a:pt x="31" y="1"/>
                      </a:cubicBezTo>
                      <a:cubicBezTo>
                        <a:pt x="31" y="1"/>
                        <a:pt x="31" y="1"/>
                        <a:pt x="31" y="1"/>
                      </a:cubicBezTo>
                      <a:cubicBezTo>
                        <a:pt x="31" y="1"/>
                        <a:pt x="30" y="1"/>
                        <a:pt x="30" y="1"/>
                      </a:cubicBezTo>
                      <a:cubicBezTo>
                        <a:pt x="30" y="1"/>
                        <a:pt x="30" y="1"/>
                        <a:pt x="30" y="1"/>
                      </a:cubicBezTo>
                      <a:cubicBezTo>
                        <a:pt x="29" y="1"/>
                        <a:pt x="29" y="0"/>
                        <a:pt x="28" y="0"/>
                      </a:cubicBezTo>
                      <a:cubicBezTo>
                        <a:pt x="28" y="0"/>
                        <a:pt x="27" y="0"/>
                        <a:pt x="27" y="0"/>
                      </a:cubicBezTo>
                      <a:cubicBezTo>
                        <a:pt x="27" y="0"/>
                        <a:pt x="27" y="0"/>
                        <a:pt x="27" y="0"/>
                      </a:cubicBezTo>
                      <a:cubicBezTo>
                        <a:pt x="26" y="0"/>
                        <a:pt x="25" y="0"/>
                        <a:pt x="24" y="0"/>
                      </a:cubicBezTo>
                      <a:cubicBezTo>
                        <a:pt x="24" y="1"/>
                        <a:pt x="24" y="1"/>
                        <a:pt x="24" y="1"/>
                      </a:cubicBezTo>
                      <a:cubicBezTo>
                        <a:pt x="25" y="1"/>
                        <a:pt x="26" y="1"/>
                        <a:pt x="27" y="1"/>
                      </a:cubicBezTo>
                      <a:cubicBezTo>
                        <a:pt x="27" y="1"/>
                        <a:pt x="27" y="1"/>
                        <a:pt x="27" y="1"/>
                      </a:cubicBezTo>
                      <a:cubicBezTo>
                        <a:pt x="26" y="2"/>
                        <a:pt x="26" y="2"/>
                        <a:pt x="26" y="2"/>
                      </a:cubicBezTo>
                      <a:cubicBezTo>
                        <a:pt x="26" y="2"/>
                        <a:pt x="25" y="2"/>
                        <a:pt x="25" y="2"/>
                      </a:cubicBezTo>
                      <a:cubicBezTo>
                        <a:pt x="25" y="2"/>
                        <a:pt x="25" y="2"/>
                        <a:pt x="25" y="2"/>
                      </a:cubicBezTo>
                      <a:cubicBezTo>
                        <a:pt x="26" y="2"/>
                        <a:pt x="26" y="2"/>
                        <a:pt x="26" y="2"/>
                      </a:cubicBezTo>
                      <a:cubicBezTo>
                        <a:pt x="27" y="2"/>
                        <a:pt x="27" y="2"/>
                        <a:pt x="27" y="2"/>
                      </a:cubicBezTo>
                      <a:cubicBezTo>
                        <a:pt x="27" y="2"/>
                        <a:pt x="27" y="2"/>
                        <a:pt x="27" y="2"/>
                      </a:cubicBezTo>
                      <a:cubicBezTo>
                        <a:pt x="27" y="2"/>
                        <a:pt x="28" y="1"/>
                        <a:pt x="28" y="1"/>
                      </a:cubicBezTo>
                      <a:cubicBezTo>
                        <a:pt x="28" y="1"/>
                        <a:pt x="28" y="2"/>
                        <a:pt x="28" y="2"/>
                      </a:cubicBezTo>
                      <a:cubicBezTo>
                        <a:pt x="28" y="2"/>
                        <a:pt x="28" y="2"/>
                        <a:pt x="28" y="2"/>
                      </a:cubicBezTo>
                      <a:cubicBezTo>
                        <a:pt x="28" y="2"/>
                        <a:pt x="29" y="2"/>
                        <a:pt x="29" y="2"/>
                      </a:cubicBezTo>
                      <a:cubicBezTo>
                        <a:pt x="29" y="2"/>
                        <a:pt x="29" y="2"/>
                        <a:pt x="29" y="2"/>
                      </a:cubicBezTo>
                      <a:cubicBezTo>
                        <a:pt x="29" y="2"/>
                        <a:pt x="30" y="2"/>
                        <a:pt x="30" y="2"/>
                      </a:cubicBezTo>
                      <a:cubicBezTo>
                        <a:pt x="30" y="2"/>
                        <a:pt x="31" y="2"/>
                        <a:pt x="31" y="3"/>
                      </a:cubicBezTo>
                      <a:cubicBezTo>
                        <a:pt x="31" y="3"/>
                        <a:pt x="31" y="3"/>
                        <a:pt x="31" y="3"/>
                      </a:cubicBezTo>
                      <a:cubicBezTo>
                        <a:pt x="31" y="3"/>
                        <a:pt x="31" y="3"/>
                        <a:pt x="31" y="3"/>
                      </a:cubicBezTo>
                      <a:cubicBezTo>
                        <a:pt x="31" y="3"/>
                        <a:pt x="31" y="3"/>
                        <a:pt x="31" y="3"/>
                      </a:cubicBezTo>
                      <a:cubicBezTo>
                        <a:pt x="31" y="3"/>
                        <a:pt x="32" y="3"/>
                        <a:pt x="32" y="4"/>
                      </a:cubicBezTo>
                      <a:cubicBezTo>
                        <a:pt x="31" y="4"/>
                        <a:pt x="31" y="4"/>
                        <a:pt x="31" y="4"/>
                      </a:cubicBezTo>
                      <a:cubicBezTo>
                        <a:pt x="30" y="4"/>
                        <a:pt x="30" y="4"/>
                        <a:pt x="30" y="4"/>
                      </a:cubicBezTo>
                      <a:cubicBezTo>
                        <a:pt x="30" y="3"/>
                        <a:pt x="30" y="3"/>
                        <a:pt x="30" y="3"/>
                      </a:cubicBezTo>
                      <a:cubicBezTo>
                        <a:pt x="30" y="3"/>
                        <a:pt x="30" y="3"/>
                        <a:pt x="30" y="3"/>
                      </a:cubicBezTo>
                      <a:cubicBezTo>
                        <a:pt x="30" y="3"/>
                        <a:pt x="30" y="3"/>
                        <a:pt x="30" y="3"/>
                      </a:cubicBezTo>
                      <a:cubicBezTo>
                        <a:pt x="29" y="3"/>
                        <a:pt x="29" y="4"/>
                        <a:pt x="29" y="4"/>
                      </a:cubicBezTo>
                      <a:cubicBezTo>
                        <a:pt x="29" y="4"/>
                        <a:pt x="29" y="4"/>
                        <a:pt x="29" y="4"/>
                      </a:cubicBezTo>
                      <a:cubicBezTo>
                        <a:pt x="28" y="4"/>
                        <a:pt x="28" y="4"/>
                        <a:pt x="28" y="4"/>
                      </a:cubicBezTo>
                      <a:cubicBezTo>
                        <a:pt x="28" y="4"/>
                        <a:pt x="27" y="4"/>
                        <a:pt x="27" y="4"/>
                      </a:cubicBezTo>
                      <a:cubicBezTo>
                        <a:pt x="27" y="4"/>
                        <a:pt x="27" y="4"/>
                        <a:pt x="26" y="5"/>
                      </a:cubicBezTo>
                      <a:cubicBezTo>
                        <a:pt x="26" y="5"/>
                        <a:pt x="26" y="5"/>
                        <a:pt x="25" y="5"/>
                      </a:cubicBezTo>
                      <a:cubicBezTo>
                        <a:pt x="25" y="5"/>
                        <a:pt x="25" y="6"/>
                        <a:pt x="25" y="6"/>
                      </a:cubicBezTo>
                      <a:cubicBezTo>
                        <a:pt x="25" y="6"/>
                        <a:pt x="25" y="6"/>
                        <a:pt x="25" y="6"/>
                      </a:cubicBezTo>
                      <a:cubicBezTo>
                        <a:pt x="25" y="6"/>
                        <a:pt x="25" y="6"/>
                        <a:pt x="25" y="6"/>
                      </a:cubicBezTo>
                      <a:cubicBezTo>
                        <a:pt x="25" y="7"/>
                        <a:pt x="26" y="6"/>
                        <a:pt x="26" y="6"/>
                      </a:cubicBezTo>
                      <a:cubicBezTo>
                        <a:pt x="26" y="6"/>
                        <a:pt x="26" y="7"/>
                        <a:pt x="27" y="7"/>
                      </a:cubicBezTo>
                      <a:cubicBezTo>
                        <a:pt x="27" y="7"/>
                        <a:pt x="27" y="7"/>
                        <a:pt x="28" y="7"/>
                      </a:cubicBezTo>
                      <a:cubicBezTo>
                        <a:pt x="28" y="7"/>
                        <a:pt x="28" y="7"/>
                        <a:pt x="28" y="7"/>
                      </a:cubicBezTo>
                      <a:cubicBezTo>
                        <a:pt x="28" y="8"/>
                        <a:pt x="28" y="8"/>
                        <a:pt x="28" y="8"/>
                      </a:cubicBezTo>
                      <a:cubicBezTo>
                        <a:pt x="28" y="8"/>
                        <a:pt x="28" y="8"/>
                        <a:pt x="28" y="9"/>
                      </a:cubicBezTo>
                      <a:cubicBezTo>
                        <a:pt x="28" y="9"/>
                        <a:pt x="28" y="9"/>
                        <a:pt x="28" y="9"/>
                      </a:cubicBezTo>
                      <a:cubicBezTo>
                        <a:pt x="29" y="9"/>
                        <a:pt x="29" y="9"/>
                        <a:pt x="29" y="8"/>
                      </a:cubicBezTo>
                      <a:cubicBezTo>
                        <a:pt x="29" y="8"/>
                        <a:pt x="29" y="8"/>
                        <a:pt x="29" y="8"/>
                      </a:cubicBezTo>
                      <a:cubicBezTo>
                        <a:pt x="30" y="8"/>
                        <a:pt x="31" y="7"/>
                        <a:pt x="31" y="6"/>
                      </a:cubicBezTo>
                      <a:cubicBezTo>
                        <a:pt x="31" y="6"/>
                        <a:pt x="31" y="6"/>
                        <a:pt x="31" y="5"/>
                      </a:cubicBezTo>
                      <a:cubicBezTo>
                        <a:pt x="31" y="5"/>
                        <a:pt x="32" y="5"/>
                        <a:pt x="32" y="5"/>
                      </a:cubicBezTo>
                      <a:cubicBezTo>
                        <a:pt x="32" y="5"/>
                        <a:pt x="32" y="5"/>
                        <a:pt x="32" y="5"/>
                      </a:cubicBezTo>
                      <a:cubicBezTo>
                        <a:pt x="32" y="4"/>
                        <a:pt x="32" y="4"/>
                        <a:pt x="32" y="4"/>
                      </a:cubicBezTo>
                      <a:cubicBezTo>
                        <a:pt x="32" y="4"/>
                        <a:pt x="32" y="4"/>
                        <a:pt x="32" y="4"/>
                      </a:cubicBezTo>
                      <a:cubicBezTo>
                        <a:pt x="32" y="4"/>
                        <a:pt x="32" y="4"/>
                        <a:pt x="33" y="4"/>
                      </a:cubicBezTo>
                      <a:cubicBezTo>
                        <a:pt x="33" y="4"/>
                        <a:pt x="33" y="4"/>
                        <a:pt x="33" y="4"/>
                      </a:cubicBezTo>
                      <a:cubicBezTo>
                        <a:pt x="33" y="4"/>
                        <a:pt x="34" y="4"/>
                        <a:pt x="34" y="4"/>
                      </a:cubicBezTo>
                      <a:cubicBezTo>
                        <a:pt x="34" y="4"/>
                        <a:pt x="34" y="5"/>
                        <a:pt x="34" y="5"/>
                      </a:cubicBezTo>
                      <a:cubicBezTo>
                        <a:pt x="34" y="5"/>
                        <a:pt x="35" y="5"/>
                        <a:pt x="35" y="5"/>
                      </a:cubicBezTo>
                      <a:cubicBezTo>
                        <a:pt x="35" y="5"/>
                        <a:pt x="34" y="5"/>
                        <a:pt x="34" y="5"/>
                      </a:cubicBezTo>
                      <a:cubicBezTo>
                        <a:pt x="34" y="5"/>
                        <a:pt x="34" y="5"/>
                        <a:pt x="34" y="5"/>
                      </a:cubicBezTo>
                      <a:cubicBezTo>
                        <a:pt x="34" y="6"/>
                        <a:pt x="35" y="6"/>
                        <a:pt x="35" y="6"/>
                      </a:cubicBezTo>
                      <a:cubicBezTo>
                        <a:pt x="35" y="6"/>
                        <a:pt x="35" y="6"/>
                        <a:pt x="35" y="6"/>
                      </a:cubicBezTo>
                      <a:cubicBezTo>
                        <a:pt x="36" y="6"/>
                        <a:pt x="36" y="5"/>
                        <a:pt x="36" y="5"/>
                      </a:cubicBezTo>
                      <a:cubicBezTo>
                        <a:pt x="36" y="6"/>
                        <a:pt x="36" y="6"/>
                        <a:pt x="37" y="6"/>
                      </a:cubicBezTo>
                      <a:cubicBezTo>
                        <a:pt x="37" y="6"/>
                        <a:pt x="37" y="6"/>
                        <a:pt x="37" y="6"/>
                      </a:cubicBezTo>
                      <a:cubicBezTo>
                        <a:pt x="37" y="6"/>
                        <a:pt x="37" y="7"/>
                        <a:pt x="37" y="7"/>
                      </a:cubicBezTo>
                      <a:cubicBezTo>
                        <a:pt x="37" y="7"/>
                        <a:pt x="37" y="7"/>
                        <a:pt x="37" y="8"/>
                      </a:cubicBezTo>
                      <a:cubicBezTo>
                        <a:pt x="38" y="8"/>
                        <a:pt x="38" y="8"/>
                        <a:pt x="38" y="8"/>
                      </a:cubicBezTo>
                      <a:cubicBezTo>
                        <a:pt x="38" y="8"/>
                        <a:pt x="38" y="8"/>
                        <a:pt x="38" y="8"/>
                      </a:cubicBezTo>
                      <a:cubicBezTo>
                        <a:pt x="38" y="9"/>
                        <a:pt x="38" y="9"/>
                        <a:pt x="38" y="9"/>
                      </a:cubicBezTo>
                      <a:cubicBezTo>
                        <a:pt x="37" y="9"/>
                        <a:pt x="37" y="9"/>
                        <a:pt x="37" y="10"/>
                      </a:cubicBezTo>
                      <a:cubicBezTo>
                        <a:pt x="37" y="10"/>
                        <a:pt x="38" y="10"/>
                        <a:pt x="38" y="10"/>
                      </a:cubicBezTo>
                      <a:cubicBezTo>
                        <a:pt x="38" y="10"/>
                        <a:pt x="38" y="10"/>
                        <a:pt x="38" y="10"/>
                      </a:cubicBezTo>
                      <a:cubicBezTo>
                        <a:pt x="38" y="11"/>
                        <a:pt x="38" y="11"/>
                        <a:pt x="38" y="11"/>
                      </a:cubicBezTo>
                      <a:cubicBezTo>
                        <a:pt x="38" y="11"/>
                        <a:pt x="38" y="11"/>
                        <a:pt x="37" y="11"/>
                      </a:cubicBezTo>
                      <a:cubicBezTo>
                        <a:pt x="37" y="11"/>
                        <a:pt x="37" y="11"/>
                        <a:pt x="37" y="11"/>
                      </a:cubicBezTo>
                      <a:cubicBezTo>
                        <a:pt x="37" y="11"/>
                        <a:pt x="37" y="11"/>
                        <a:pt x="37" y="11"/>
                      </a:cubicBezTo>
                      <a:cubicBezTo>
                        <a:pt x="36" y="11"/>
                        <a:pt x="36" y="11"/>
                        <a:pt x="36" y="11"/>
                      </a:cubicBezTo>
                      <a:cubicBezTo>
                        <a:pt x="36" y="10"/>
                        <a:pt x="36" y="10"/>
                        <a:pt x="37" y="9"/>
                      </a:cubicBezTo>
                      <a:cubicBezTo>
                        <a:pt x="37" y="9"/>
                        <a:pt x="37" y="9"/>
                        <a:pt x="37" y="9"/>
                      </a:cubicBezTo>
                      <a:cubicBezTo>
                        <a:pt x="37" y="9"/>
                        <a:pt x="37" y="9"/>
                        <a:pt x="36" y="9"/>
                      </a:cubicBezTo>
                      <a:cubicBezTo>
                        <a:pt x="36" y="9"/>
                        <a:pt x="36" y="9"/>
                        <a:pt x="36" y="9"/>
                      </a:cubicBezTo>
                      <a:cubicBezTo>
                        <a:pt x="35" y="10"/>
                        <a:pt x="35" y="9"/>
                        <a:pt x="34" y="10"/>
                      </a:cubicBezTo>
                      <a:cubicBezTo>
                        <a:pt x="34" y="10"/>
                        <a:pt x="35" y="10"/>
                        <a:pt x="35" y="10"/>
                      </a:cubicBezTo>
                      <a:cubicBezTo>
                        <a:pt x="35" y="10"/>
                        <a:pt x="34" y="10"/>
                        <a:pt x="34" y="10"/>
                      </a:cubicBezTo>
                      <a:cubicBezTo>
                        <a:pt x="34" y="10"/>
                        <a:pt x="34" y="10"/>
                        <a:pt x="34" y="10"/>
                      </a:cubicBezTo>
                      <a:cubicBezTo>
                        <a:pt x="34" y="9"/>
                        <a:pt x="34" y="9"/>
                        <a:pt x="33" y="9"/>
                      </a:cubicBezTo>
                      <a:cubicBezTo>
                        <a:pt x="33" y="10"/>
                        <a:pt x="33" y="10"/>
                        <a:pt x="33" y="10"/>
                      </a:cubicBezTo>
                      <a:cubicBezTo>
                        <a:pt x="33" y="10"/>
                        <a:pt x="34" y="10"/>
                        <a:pt x="34" y="10"/>
                      </a:cubicBezTo>
                      <a:cubicBezTo>
                        <a:pt x="34" y="10"/>
                        <a:pt x="33" y="11"/>
                        <a:pt x="33" y="11"/>
                      </a:cubicBezTo>
                      <a:cubicBezTo>
                        <a:pt x="33" y="11"/>
                        <a:pt x="33" y="11"/>
                        <a:pt x="34" y="11"/>
                      </a:cubicBezTo>
                      <a:cubicBezTo>
                        <a:pt x="34" y="11"/>
                        <a:pt x="34" y="11"/>
                        <a:pt x="34" y="11"/>
                      </a:cubicBezTo>
                      <a:cubicBezTo>
                        <a:pt x="34" y="11"/>
                        <a:pt x="34" y="11"/>
                        <a:pt x="34" y="11"/>
                      </a:cubicBezTo>
                      <a:cubicBezTo>
                        <a:pt x="34" y="11"/>
                        <a:pt x="35" y="11"/>
                        <a:pt x="35" y="11"/>
                      </a:cubicBezTo>
                      <a:cubicBezTo>
                        <a:pt x="35" y="11"/>
                        <a:pt x="35" y="12"/>
                        <a:pt x="34" y="12"/>
                      </a:cubicBezTo>
                      <a:cubicBezTo>
                        <a:pt x="34" y="12"/>
                        <a:pt x="33" y="12"/>
                        <a:pt x="33" y="12"/>
                      </a:cubicBezTo>
                      <a:cubicBezTo>
                        <a:pt x="33" y="12"/>
                        <a:pt x="32" y="13"/>
                        <a:pt x="32" y="12"/>
                      </a:cubicBezTo>
                      <a:cubicBezTo>
                        <a:pt x="32" y="12"/>
                        <a:pt x="32" y="12"/>
                        <a:pt x="33" y="12"/>
                      </a:cubicBezTo>
                      <a:cubicBezTo>
                        <a:pt x="32" y="12"/>
                        <a:pt x="32" y="12"/>
                        <a:pt x="31" y="12"/>
                      </a:cubicBezTo>
                      <a:cubicBezTo>
                        <a:pt x="31" y="12"/>
                        <a:pt x="30" y="12"/>
                        <a:pt x="30" y="13"/>
                      </a:cubicBezTo>
                      <a:cubicBezTo>
                        <a:pt x="30" y="13"/>
                        <a:pt x="30" y="13"/>
                        <a:pt x="30" y="13"/>
                      </a:cubicBezTo>
                      <a:cubicBezTo>
                        <a:pt x="30" y="13"/>
                        <a:pt x="30" y="13"/>
                        <a:pt x="29" y="14"/>
                      </a:cubicBezTo>
                      <a:cubicBezTo>
                        <a:pt x="29" y="14"/>
                        <a:pt x="29" y="14"/>
                        <a:pt x="29" y="14"/>
                      </a:cubicBezTo>
                      <a:cubicBezTo>
                        <a:pt x="29" y="14"/>
                        <a:pt x="28" y="14"/>
                        <a:pt x="28" y="14"/>
                      </a:cubicBezTo>
                      <a:cubicBezTo>
                        <a:pt x="28" y="14"/>
                        <a:pt x="28" y="14"/>
                        <a:pt x="28" y="14"/>
                      </a:cubicBezTo>
                      <a:cubicBezTo>
                        <a:pt x="28" y="14"/>
                        <a:pt x="28" y="14"/>
                        <a:pt x="28" y="15"/>
                      </a:cubicBezTo>
                      <a:cubicBezTo>
                        <a:pt x="27" y="15"/>
                        <a:pt x="27" y="15"/>
                        <a:pt x="27" y="15"/>
                      </a:cubicBezTo>
                      <a:cubicBezTo>
                        <a:pt x="27" y="15"/>
                        <a:pt x="27" y="15"/>
                        <a:pt x="27" y="15"/>
                      </a:cubicBezTo>
                      <a:cubicBezTo>
                        <a:pt x="27" y="15"/>
                        <a:pt x="27" y="16"/>
                        <a:pt x="27" y="16"/>
                      </a:cubicBezTo>
                      <a:cubicBezTo>
                        <a:pt x="26" y="16"/>
                        <a:pt x="26" y="17"/>
                        <a:pt x="26" y="17"/>
                      </a:cubicBezTo>
                      <a:cubicBezTo>
                        <a:pt x="26" y="17"/>
                        <a:pt x="25" y="17"/>
                        <a:pt x="25" y="17"/>
                      </a:cubicBezTo>
                      <a:cubicBezTo>
                        <a:pt x="25" y="17"/>
                        <a:pt x="25" y="17"/>
                        <a:pt x="25" y="17"/>
                      </a:cubicBezTo>
                      <a:cubicBezTo>
                        <a:pt x="24" y="17"/>
                        <a:pt x="24" y="18"/>
                        <a:pt x="24" y="18"/>
                      </a:cubicBezTo>
                      <a:cubicBezTo>
                        <a:pt x="24" y="28"/>
                        <a:pt x="24" y="28"/>
                        <a:pt x="24" y="28"/>
                      </a:cubicBezTo>
                      <a:cubicBezTo>
                        <a:pt x="24" y="28"/>
                        <a:pt x="24" y="28"/>
                        <a:pt x="25" y="28"/>
                      </a:cubicBezTo>
                      <a:cubicBezTo>
                        <a:pt x="25" y="28"/>
                        <a:pt x="25" y="28"/>
                        <a:pt x="25" y="27"/>
                      </a:cubicBezTo>
                      <a:cubicBezTo>
                        <a:pt x="25" y="27"/>
                        <a:pt x="25" y="27"/>
                        <a:pt x="26" y="27"/>
                      </a:cubicBezTo>
                      <a:cubicBezTo>
                        <a:pt x="26" y="27"/>
                        <a:pt x="26" y="27"/>
                        <a:pt x="26" y="27"/>
                      </a:cubicBezTo>
                      <a:cubicBezTo>
                        <a:pt x="26" y="27"/>
                        <a:pt x="26" y="27"/>
                        <a:pt x="27" y="27"/>
                      </a:cubicBezTo>
                      <a:cubicBezTo>
                        <a:pt x="27" y="27"/>
                        <a:pt x="26" y="27"/>
                        <a:pt x="26" y="27"/>
                      </a:cubicBezTo>
                      <a:cubicBezTo>
                        <a:pt x="27" y="28"/>
                        <a:pt x="27" y="27"/>
                        <a:pt x="27" y="27"/>
                      </a:cubicBezTo>
                      <a:cubicBezTo>
                        <a:pt x="27" y="27"/>
                        <a:pt x="28" y="27"/>
                        <a:pt x="28" y="27"/>
                      </a:cubicBezTo>
                      <a:cubicBezTo>
                        <a:pt x="28" y="27"/>
                        <a:pt x="28" y="28"/>
                        <a:pt x="28" y="28"/>
                      </a:cubicBezTo>
                      <a:cubicBezTo>
                        <a:pt x="28" y="28"/>
                        <a:pt x="29" y="28"/>
                        <a:pt x="29" y="28"/>
                      </a:cubicBezTo>
                      <a:cubicBezTo>
                        <a:pt x="29" y="28"/>
                        <a:pt x="29" y="28"/>
                        <a:pt x="29" y="28"/>
                      </a:cubicBezTo>
                      <a:cubicBezTo>
                        <a:pt x="30" y="28"/>
                        <a:pt x="30" y="28"/>
                        <a:pt x="30" y="28"/>
                      </a:cubicBezTo>
                      <a:cubicBezTo>
                        <a:pt x="30" y="27"/>
                        <a:pt x="31" y="28"/>
                        <a:pt x="31" y="28"/>
                      </a:cubicBezTo>
                      <a:cubicBezTo>
                        <a:pt x="31" y="28"/>
                        <a:pt x="31" y="28"/>
                        <a:pt x="31" y="28"/>
                      </a:cubicBezTo>
                      <a:cubicBezTo>
                        <a:pt x="31" y="28"/>
                        <a:pt x="31" y="28"/>
                        <a:pt x="31" y="28"/>
                      </a:cubicBezTo>
                      <a:cubicBezTo>
                        <a:pt x="31" y="28"/>
                        <a:pt x="31" y="28"/>
                        <a:pt x="31" y="28"/>
                      </a:cubicBezTo>
                      <a:cubicBezTo>
                        <a:pt x="31" y="29"/>
                        <a:pt x="32" y="29"/>
                        <a:pt x="32" y="29"/>
                      </a:cubicBezTo>
                      <a:cubicBezTo>
                        <a:pt x="32" y="29"/>
                        <a:pt x="32" y="29"/>
                        <a:pt x="32" y="29"/>
                      </a:cubicBezTo>
                      <a:cubicBezTo>
                        <a:pt x="33" y="30"/>
                        <a:pt x="33" y="30"/>
                        <a:pt x="33" y="30"/>
                      </a:cubicBezTo>
                      <a:cubicBezTo>
                        <a:pt x="34" y="30"/>
                        <a:pt x="34" y="30"/>
                        <a:pt x="34" y="30"/>
                      </a:cubicBezTo>
                      <a:cubicBezTo>
                        <a:pt x="34" y="30"/>
                        <a:pt x="35" y="30"/>
                        <a:pt x="35" y="30"/>
                      </a:cubicBezTo>
                      <a:cubicBezTo>
                        <a:pt x="35" y="30"/>
                        <a:pt x="36" y="31"/>
                        <a:pt x="36" y="31"/>
                      </a:cubicBezTo>
                      <a:cubicBezTo>
                        <a:pt x="36" y="31"/>
                        <a:pt x="36" y="31"/>
                        <a:pt x="36" y="31"/>
                      </a:cubicBezTo>
                      <a:cubicBezTo>
                        <a:pt x="36" y="32"/>
                        <a:pt x="36" y="32"/>
                        <a:pt x="36" y="32"/>
                      </a:cubicBezTo>
                      <a:cubicBezTo>
                        <a:pt x="36" y="32"/>
                        <a:pt x="36" y="32"/>
                        <a:pt x="36" y="33"/>
                      </a:cubicBezTo>
                      <a:cubicBezTo>
                        <a:pt x="37" y="33"/>
                        <a:pt x="37" y="33"/>
                        <a:pt x="37" y="33"/>
                      </a:cubicBezTo>
                      <a:cubicBezTo>
                        <a:pt x="37" y="33"/>
                        <a:pt x="37" y="33"/>
                        <a:pt x="37" y="33"/>
                      </a:cubicBezTo>
                      <a:cubicBezTo>
                        <a:pt x="37" y="33"/>
                        <a:pt x="38" y="33"/>
                        <a:pt x="38" y="33"/>
                      </a:cubicBezTo>
                      <a:cubicBezTo>
                        <a:pt x="38" y="33"/>
                        <a:pt x="38" y="33"/>
                        <a:pt x="38" y="33"/>
                      </a:cubicBezTo>
                      <a:cubicBezTo>
                        <a:pt x="38" y="33"/>
                        <a:pt x="39" y="34"/>
                        <a:pt x="39" y="34"/>
                      </a:cubicBezTo>
                      <a:cubicBezTo>
                        <a:pt x="39" y="34"/>
                        <a:pt x="39" y="34"/>
                        <a:pt x="39" y="34"/>
                      </a:cubicBezTo>
                      <a:cubicBezTo>
                        <a:pt x="39" y="34"/>
                        <a:pt x="40" y="34"/>
                        <a:pt x="40" y="34"/>
                      </a:cubicBezTo>
                      <a:cubicBezTo>
                        <a:pt x="40" y="34"/>
                        <a:pt x="40" y="34"/>
                        <a:pt x="40" y="34"/>
                      </a:cubicBezTo>
                      <a:cubicBezTo>
                        <a:pt x="41" y="34"/>
                        <a:pt x="41" y="34"/>
                        <a:pt x="41" y="34"/>
                      </a:cubicBezTo>
                      <a:cubicBezTo>
                        <a:pt x="38" y="39"/>
                        <a:pt x="33" y="43"/>
                        <a:pt x="28" y="44"/>
                      </a:cubicBezTo>
                      <a:cubicBezTo>
                        <a:pt x="28" y="44"/>
                        <a:pt x="28" y="44"/>
                        <a:pt x="28" y="43"/>
                      </a:cubicBezTo>
                      <a:cubicBezTo>
                        <a:pt x="28" y="43"/>
                        <a:pt x="28" y="42"/>
                        <a:pt x="28" y="42"/>
                      </a:cubicBezTo>
                      <a:cubicBezTo>
                        <a:pt x="28" y="42"/>
                        <a:pt x="27" y="41"/>
                        <a:pt x="27" y="41"/>
                      </a:cubicBezTo>
                      <a:cubicBezTo>
                        <a:pt x="27" y="41"/>
                        <a:pt x="27" y="40"/>
                        <a:pt x="26" y="40"/>
                      </a:cubicBezTo>
                      <a:cubicBezTo>
                        <a:pt x="26" y="40"/>
                        <a:pt x="26" y="40"/>
                        <a:pt x="26" y="40"/>
                      </a:cubicBezTo>
                      <a:cubicBezTo>
                        <a:pt x="25" y="40"/>
                        <a:pt x="25" y="39"/>
                        <a:pt x="25" y="39"/>
                      </a:cubicBezTo>
                      <a:cubicBezTo>
                        <a:pt x="24" y="39"/>
                        <a:pt x="24" y="39"/>
                        <a:pt x="24" y="39"/>
                      </a:cubicBezTo>
                      <a:cubicBezTo>
                        <a:pt x="24" y="39"/>
                        <a:pt x="24" y="38"/>
                        <a:pt x="24" y="38"/>
                      </a:cubicBezTo>
                      <a:lnTo>
                        <a:pt x="24" y="46"/>
                      </a:lnTo>
                      <a:close/>
                      <a:moveTo>
                        <a:pt x="0" y="18"/>
                      </a:moveTo>
                      <a:cubicBezTo>
                        <a:pt x="0" y="18"/>
                        <a:pt x="0" y="19"/>
                        <a:pt x="0" y="19"/>
                      </a:cubicBezTo>
                      <a:cubicBezTo>
                        <a:pt x="0" y="20"/>
                        <a:pt x="0" y="20"/>
                        <a:pt x="0" y="20"/>
                      </a:cubicBezTo>
                      <a:cubicBezTo>
                        <a:pt x="0" y="21"/>
                        <a:pt x="0" y="22"/>
                        <a:pt x="0" y="23"/>
                      </a:cubicBezTo>
                      <a:cubicBezTo>
                        <a:pt x="0" y="23"/>
                        <a:pt x="0" y="24"/>
                        <a:pt x="0" y="25"/>
                      </a:cubicBezTo>
                      <a:cubicBezTo>
                        <a:pt x="0" y="25"/>
                        <a:pt x="0" y="26"/>
                        <a:pt x="0" y="26"/>
                      </a:cubicBezTo>
                      <a:cubicBezTo>
                        <a:pt x="0" y="27"/>
                        <a:pt x="0" y="27"/>
                        <a:pt x="0" y="27"/>
                      </a:cubicBezTo>
                      <a:cubicBezTo>
                        <a:pt x="0" y="28"/>
                        <a:pt x="0" y="28"/>
                        <a:pt x="0" y="28"/>
                      </a:cubicBezTo>
                      <a:cubicBezTo>
                        <a:pt x="0" y="29"/>
                        <a:pt x="1" y="30"/>
                        <a:pt x="1" y="31"/>
                      </a:cubicBezTo>
                      <a:cubicBezTo>
                        <a:pt x="1" y="31"/>
                        <a:pt x="1" y="31"/>
                        <a:pt x="1" y="32"/>
                      </a:cubicBezTo>
                      <a:cubicBezTo>
                        <a:pt x="1" y="32"/>
                        <a:pt x="2" y="32"/>
                        <a:pt x="2" y="33"/>
                      </a:cubicBezTo>
                      <a:cubicBezTo>
                        <a:pt x="2" y="33"/>
                        <a:pt x="2" y="33"/>
                        <a:pt x="2" y="33"/>
                      </a:cubicBezTo>
                      <a:cubicBezTo>
                        <a:pt x="2" y="34"/>
                        <a:pt x="2" y="34"/>
                        <a:pt x="3" y="34"/>
                      </a:cubicBezTo>
                      <a:cubicBezTo>
                        <a:pt x="3" y="35"/>
                        <a:pt x="4" y="36"/>
                        <a:pt x="4" y="37"/>
                      </a:cubicBezTo>
                      <a:cubicBezTo>
                        <a:pt x="5" y="37"/>
                        <a:pt x="5" y="38"/>
                        <a:pt x="6" y="38"/>
                      </a:cubicBezTo>
                      <a:cubicBezTo>
                        <a:pt x="6" y="39"/>
                        <a:pt x="6" y="39"/>
                        <a:pt x="6" y="39"/>
                      </a:cubicBezTo>
                      <a:cubicBezTo>
                        <a:pt x="7" y="39"/>
                        <a:pt x="7" y="40"/>
                        <a:pt x="7" y="40"/>
                      </a:cubicBezTo>
                      <a:cubicBezTo>
                        <a:pt x="8" y="41"/>
                        <a:pt x="10" y="42"/>
                        <a:pt x="11" y="43"/>
                      </a:cubicBezTo>
                      <a:cubicBezTo>
                        <a:pt x="11" y="43"/>
                        <a:pt x="12" y="43"/>
                        <a:pt x="12" y="43"/>
                      </a:cubicBezTo>
                      <a:cubicBezTo>
                        <a:pt x="13" y="44"/>
                        <a:pt x="13" y="44"/>
                        <a:pt x="14" y="44"/>
                      </a:cubicBezTo>
                      <a:cubicBezTo>
                        <a:pt x="14" y="44"/>
                        <a:pt x="15" y="44"/>
                        <a:pt x="15" y="45"/>
                      </a:cubicBezTo>
                      <a:cubicBezTo>
                        <a:pt x="18" y="45"/>
                        <a:pt x="20" y="46"/>
                        <a:pt x="23" y="46"/>
                      </a:cubicBezTo>
                      <a:cubicBezTo>
                        <a:pt x="23" y="46"/>
                        <a:pt x="24" y="46"/>
                        <a:pt x="24" y="46"/>
                      </a:cubicBezTo>
                      <a:cubicBezTo>
                        <a:pt x="24" y="38"/>
                        <a:pt x="24" y="38"/>
                        <a:pt x="24" y="38"/>
                      </a:cubicBezTo>
                      <a:cubicBezTo>
                        <a:pt x="24" y="38"/>
                        <a:pt x="24" y="38"/>
                        <a:pt x="24" y="38"/>
                      </a:cubicBezTo>
                      <a:cubicBezTo>
                        <a:pt x="24" y="37"/>
                        <a:pt x="23" y="37"/>
                        <a:pt x="23" y="36"/>
                      </a:cubicBezTo>
                      <a:cubicBezTo>
                        <a:pt x="23" y="36"/>
                        <a:pt x="23" y="36"/>
                        <a:pt x="23" y="36"/>
                      </a:cubicBezTo>
                      <a:cubicBezTo>
                        <a:pt x="22" y="36"/>
                        <a:pt x="22" y="35"/>
                        <a:pt x="22" y="35"/>
                      </a:cubicBezTo>
                      <a:cubicBezTo>
                        <a:pt x="22" y="35"/>
                        <a:pt x="22" y="35"/>
                        <a:pt x="22" y="35"/>
                      </a:cubicBezTo>
                      <a:cubicBezTo>
                        <a:pt x="22" y="34"/>
                        <a:pt x="22" y="34"/>
                        <a:pt x="22" y="34"/>
                      </a:cubicBezTo>
                      <a:cubicBezTo>
                        <a:pt x="22" y="34"/>
                        <a:pt x="22" y="34"/>
                        <a:pt x="22" y="33"/>
                      </a:cubicBezTo>
                      <a:cubicBezTo>
                        <a:pt x="22" y="33"/>
                        <a:pt x="22" y="33"/>
                        <a:pt x="22" y="33"/>
                      </a:cubicBezTo>
                      <a:cubicBezTo>
                        <a:pt x="22" y="32"/>
                        <a:pt x="22" y="32"/>
                        <a:pt x="22" y="32"/>
                      </a:cubicBezTo>
                      <a:cubicBezTo>
                        <a:pt x="23" y="32"/>
                        <a:pt x="23" y="32"/>
                        <a:pt x="23" y="32"/>
                      </a:cubicBezTo>
                      <a:cubicBezTo>
                        <a:pt x="23" y="32"/>
                        <a:pt x="23" y="32"/>
                        <a:pt x="23" y="31"/>
                      </a:cubicBezTo>
                      <a:cubicBezTo>
                        <a:pt x="23" y="31"/>
                        <a:pt x="24" y="31"/>
                        <a:pt x="24" y="31"/>
                      </a:cubicBezTo>
                      <a:cubicBezTo>
                        <a:pt x="24" y="31"/>
                        <a:pt x="24" y="30"/>
                        <a:pt x="24" y="30"/>
                      </a:cubicBezTo>
                      <a:cubicBezTo>
                        <a:pt x="24" y="29"/>
                        <a:pt x="23" y="29"/>
                        <a:pt x="23" y="29"/>
                      </a:cubicBezTo>
                      <a:cubicBezTo>
                        <a:pt x="23" y="29"/>
                        <a:pt x="23" y="28"/>
                        <a:pt x="23" y="28"/>
                      </a:cubicBezTo>
                      <a:cubicBezTo>
                        <a:pt x="23" y="28"/>
                        <a:pt x="23" y="29"/>
                        <a:pt x="23" y="29"/>
                      </a:cubicBezTo>
                      <a:cubicBezTo>
                        <a:pt x="22" y="29"/>
                        <a:pt x="22" y="29"/>
                        <a:pt x="22" y="29"/>
                      </a:cubicBezTo>
                      <a:cubicBezTo>
                        <a:pt x="22" y="29"/>
                        <a:pt x="22" y="29"/>
                        <a:pt x="22" y="29"/>
                      </a:cubicBezTo>
                      <a:cubicBezTo>
                        <a:pt x="21" y="29"/>
                        <a:pt x="21" y="29"/>
                        <a:pt x="21" y="29"/>
                      </a:cubicBezTo>
                      <a:cubicBezTo>
                        <a:pt x="21" y="29"/>
                        <a:pt x="21" y="28"/>
                        <a:pt x="21" y="28"/>
                      </a:cubicBezTo>
                      <a:cubicBezTo>
                        <a:pt x="20" y="28"/>
                        <a:pt x="20" y="28"/>
                        <a:pt x="20" y="28"/>
                      </a:cubicBezTo>
                      <a:cubicBezTo>
                        <a:pt x="20" y="28"/>
                        <a:pt x="20" y="28"/>
                        <a:pt x="20" y="27"/>
                      </a:cubicBezTo>
                      <a:cubicBezTo>
                        <a:pt x="20" y="27"/>
                        <a:pt x="20" y="27"/>
                        <a:pt x="19" y="26"/>
                      </a:cubicBezTo>
                      <a:cubicBezTo>
                        <a:pt x="19" y="26"/>
                        <a:pt x="19" y="26"/>
                        <a:pt x="18" y="26"/>
                      </a:cubicBezTo>
                      <a:cubicBezTo>
                        <a:pt x="18" y="26"/>
                        <a:pt x="18" y="26"/>
                        <a:pt x="18" y="26"/>
                      </a:cubicBezTo>
                      <a:cubicBezTo>
                        <a:pt x="18" y="26"/>
                        <a:pt x="18" y="26"/>
                        <a:pt x="18" y="26"/>
                      </a:cubicBezTo>
                      <a:cubicBezTo>
                        <a:pt x="17" y="26"/>
                        <a:pt x="17" y="25"/>
                        <a:pt x="16" y="25"/>
                      </a:cubicBezTo>
                      <a:cubicBezTo>
                        <a:pt x="16" y="25"/>
                        <a:pt x="16" y="25"/>
                        <a:pt x="16" y="25"/>
                      </a:cubicBezTo>
                      <a:cubicBezTo>
                        <a:pt x="15" y="25"/>
                        <a:pt x="15" y="25"/>
                        <a:pt x="15" y="25"/>
                      </a:cubicBezTo>
                      <a:cubicBezTo>
                        <a:pt x="14" y="25"/>
                        <a:pt x="14" y="25"/>
                        <a:pt x="14" y="25"/>
                      </a:cubicBezTo>
                      <a:cubicBezTo>
                        <a:pt x="14" y="25"/>
                        <a:pt x="13" y="24"/>
                        <a:pt x="13" y="24"/>
                      </a:cubicBezTo>
                      <a:cubicBezTo>
                        <a:pt x="13" y="24"/>
                        <a:pt x="13" y="24"/>
                        <a:pt x="13" y="24"/>
                      </a:cubicBezTo>
                      <a:cubicBezTo>
                        <a:pt x="13" y="24"/>
                        <a:pt x="12" y="24"/>
                        <a:pt x="12" y="24"/>
                      </a:cubicBezTo>
                      <a:cubicBezTo>
                        <a:pt x="12" y="24"/>
                        <a:pt x="12" y="23"/>
                        <a:pt x="12" y="23"/>
                      </a:cubicBezTo>
                      <a:cubicBezTo>
                        <a:pt x="12" y="23"/>
                        <a:pt x="12" y="23"/>
                        <a:pt x="12" y="23"/>
                      </a:cubicBezTo>
                      <a:cubicBezTo>
                        <a:pt x="12" y="22"/>
                        <a:pt x="12" y="22"/>
                        <a:pt x="11" y="21"/>
                      </a:cubicBezTo>
                      <a:cubicBezTo>
                        <a:pt x="11" y="21"/>
                        <a:pt x="11" y="21"/>
                        <a:pt x="11" y="21"/>
                      </a:cubicBezTo>
                      <a:cubicBezTo>
                        <a:pt x="11" y="20"/>
                        <a:pt x="11" y="20"/>
                        <a:pt x="11" y="20"/>
                      </a:cubicBezTo>
                      <a:cubicBezTo>
                        <a:pt x="11" y="20"/>
                        <a:pt x="10" y="20"/>
                        <a:pt x="10" y="20"/>
                      </a:cubicBezTo>
                      <a:cubicBezTo>
                        <a:pt x="10" y="19"/>
                        <a:pt x="10" y="19"/>
                        <a:pt x="10" y="19"/>
                      </a:cubicBezTo>
                      <a:cubicBezTo>
                        <a:pt x="10" y="19"/>
                        <a:pt x="10" y="19"/>
                        <a:pt x="10" y="18"/>
                      </a:cubicBezTo>
                      <a:cubicBezTo>
                        <a:pt x="10" y="18"/>
                        <a:pt x="9" y="18"/>
                        <a:pt x="9" y="19"/>
                      </a:cubicBezTo>
                      <a:cubicBezTo>
                        <a:pt x="9" y="19"/>
                        <a:pt x="9" y="19"/>
                        <a:pt x="9" y="19"/>
                      </a:cubicBezTo>
                      <a:cubicBezTo>
                        <a:pt x="10" y="19"/>
                        <a:pt x="9" y="20"/>
                        <a:pt x="10" y="20"/>
                      </a:cubicBezTo>
                      <a:cubicBezTo>
                        <a:pt x="10" y="20"/>
                        <a:pt x="10" y="20"/>
                        <a:pt x="10" y="20"/>
                      </a:cubicBezTo>
                      <a:cubicBezTo>
                        <a:pt x="10" y="21"/>
                        <a:pt x="10" y="21"/>
                        <a:pt x="10" y="21"/>
                      </a:cubicBezTo>
                      <a:cubicBezTo>
                        <a:pt x="10" y="21"/>
                        <a:pt x="10" y="22"/>
                        <a:pt x="10" y="22"/>
                      </a:cubicBezTo>
                      <a:cubicBezTo>
                        <a:pt x="10" y="22"/>
                        <a:pt x="10" y="22"/>
                        <a:pt x="10" y="21"/>
                      </a:cubicBezTo>
                      <a:cubicBezTo>
                        <a:pt x="10" y="21"/>
                        <a:pt x="9" y="21"/>
                        <a:pt x="9" y="21"/>
                      </a:cubicBezTo>
                      <a:cubicBezTo>
                        <a:pt x="9" y="21"/>
                        <a:pt x="10" y="21"/>
                        <a:pt x="9" y="21"/>
                      </a:cubicBezTo>
                      <a:cubicBezTo>
                        <a:pt x="9" y="20"/>
                        <a:pt x="9" y="20"/>
                        <a:pt x="9" y="20"/>
                      </a:cubicBezTo>
                      <a:cubicBezTo>
                        <a:pt x="9" y="20"/>
                        <a:pt x="9" y="20"/>
                        <a:pt x="9" y="19"/>
                      </a:cubicBezTo>
                      <a:cubicBezTo>
                        <a:pt x="9" y="19"/>
                        <a:pt x="9" y="19"/>
                        <a:pt x="9" y="19"/>
                      </a:cubicBezTo>
                      <a:cubicBezTo>
                        <a:pt x="8" y="19"/>
                        <a:pt x="8" y="18"/>
                        <a:pt x="8" y="18"/>
                      </a:cubicBezTo>
                      <a:cubicBezTo>
                        <a:pt x="8" y="18"/>
                        <a:pt x="8" y="17"/>
                        <a:pt x="8" y="17"/>
                      </a:cubicBezTo>
                      <a:cubicBezTo>
                        <a:pt x="8" y="17"/>
                        <a:pt x="8" y="17"/>
                        <a:pt x="8" y="17"/>
                      </a:cubicBezTo>
                      <a:cubicBezTo>
                        <a:pt x="8" y="17"/>
                        <a:pt x="8" y="17"/>
                        <a:pt x="7" y="17"/>
                      </a:cubicBezTo>
                      <a:cubicBezTo>
                        <a:pt x="7" y="16"/>
                        <a:pt x="7" y="16"/>
                        <a:pt x="7" y="16"/>
                      </a:cubicBezTo>
                      <a:cubicBezTo>
                        <a:pt x="7" y="16"/>
                        <a:pt x="7" y="15"/>
                        <a:pt x="7" y="15"/>
                      </a:cubicBezTo>
                      <a:cubicBezTo>
                        <a:pt x="7" y="15"/>
                        <a:pt x="7" y="14"/>
                        <a:pt x="7" y="14"/>
                      </a:cubicBezTo>
                      <a:cubicBezTo>
                        <a:pt x="7" y="14"/>
                        <a:pt x="8" y="14"/>
                        <a:pt x="8" y="13"/>
                      </a:cubicBezTo>
                      <a:cubicBezTo>
                        <a:pt x="8" y="13"/>
                        <a:pt x="8" y="13"/>
                        <a:pt x="8" y="13"/>
                      </a:cubicBezTo>
                      <a:cubicBezTo>
                        <a:pt x="8" y="13"/>
                        <a:pt x="8" y="12"/>
                        <a:pt x="9" y="12"/>
                      </a:cubicBezTo>
                      <a:cubicBezTo>
                        <a:pt x="9" y="12"/>
                        <a:pt x="9" y="11"/>
                        <a:pt x="9" y="11"/>
                      </a:cubicBezTo>
                      <a:cubicBezTo>
                        <a:pt x="10" y="11"/>
                        <a:pt x="10" y="10"/>
                        <a:pt x="10" y="10"/>
                      </a:cubicBezTo>
                      <a:cubicBezTo>
                        <a:pt x="10" y="10"/>
                        <a:pt x="9" y="10"/>
                        <a:pt x="9" y="9"/>
                      </a:cubicBezTo>
                      <a:cubicBezTo>
                        <a:pt x="9" y="9"/>
                        <a:pt x="10" y="9"/>
                        <a:pt x="10" y="9"/>
                      </a:cubicBezTo>
                      <a:cubicBezTo>
                        <a:pt x="10" y="9"/>
                        <a:pt x="10" y="9"/>
                        <a:pt x="10" y="9"/>
                      </a:cubicBezTo>
                      <a:cubicBezTo>
                        <a:pt x="10" y="8"/>
                        <a:pt x="10" y="8"/>
                        <a:pt x="10" y="8"/>
                      </a:cubicBezTo>
                      <a:cubicBezTo>
                        <a:pt x="10" y="8"/>
                        <a:pt x="10" y="8"/>
                        <a:pt x="10" y="7"/>
                      </a:cubicBezTo>
                      <a:cubicBezTo>
                        <a:pt x="10" y="7"/>
                        <a:pt x="9" y="8"/>
                        <a:pt x="9" y="7"/>
                      </a:cubicBezTo>
                      <a:cubicBezTo>
                        <a:pt x="9" y="7"/>
                        <a:pt x="9" y="7"/>
                        <a:pt x="9" y="7"/>
                      </a:cubicBezTo>
                      <a:cubicBezTo>
                        <a:pt x="9" y="7"/>
                        <a:pt x="9" y="7"/>
                        <a:pt x="9" y="7"/>
                      </a:cubicBezTo>
                      <a:cubicBezTo>
                        <a:pt x="9" y="6"/>
                        <a:pt x="9" y="6"/>
                        <a:pt x="9" y="6"/>
                      </a:cubicBezTo>
                      <a:cubicBezTo>
                        <a:pt x="9" y="6"/>
                        <a:pt x="9" y="6"/>
                        <a:pt x="9" y="6"/>
                      </a:cubicBezTo>
                      <a:cubicBezTo>
                        <a:pt x="12" y="3"/>
                        <a:pt x="15" y="2"/>
                        <a:pt x="19" y="1"/>
                      </a:cubicBezTo>
                      <a:cubicBezTo>
                        <a:pt x="19" y="1"/>
                        <a:pt x="19" y="1"/>
                        <a:pt x="19" y="1"/>
                      </a:cubicBezTo>
                      <a:cubicBezTo>
                        <a:pt x="19" y="1"/>
                        <a:pt x="19" y="1"/>
                        <a:pt x="19" y="1"/>
                      </a:cubicBezTo>
                      <a:cubicBezTo>
                        <a:pt x="19" y="1"/>
                        <a:pt x="19" y="1"/>
                        <a:pt x="20" y="1"/>
                      </a:cubicBezTo>
                      <a:cubicBezTo>
                        <a:pt x="20" y="1"/>
                        <a:pt x="20" y="1"/>
                        <a:pt x="20" y="1"/>
                      </a:cubicBezTo>
                      <a:cubicBezTo>
                        <a:pt x="21" y="1"/>
                        <a:pt x="21" y="2"/>
                        <a:pt x="22" y="2"/>
                      </a:cubicBezTo>
                      <a:cubicBezTo>
                        <a:pt x="22" y="2"/>
                        <a:pt x="22" y="1"/>
                        <a:pt x="22" y="1"/>
                      </a:cubicBezTo>
                      <a:cubicBezTo>
                        <a:pt x="22" y="1"/>
                        <a:pt x="22" y="1"/>
                        <a:pt x="22" y="1"/>
                      </a:cubicBezTo>
                      <a:cubicBezTo>
                        <a:pt x="22" y="1"/>
                        <a:pt x="22" y="1"/>
                        <a:pt x="23" y="1"/>
                      </a:cubicBezTo>
                      <a:cubicBezTo>
                        <a:pt x="23" y="1"/>
                        <a:pt x="24" y="1"/>
                        <a:pt x="24" y="1"/>
                      </a:cubicBezTo>
                      <a:cubicBezTo>
                        <a:pt x="24" y="0"/>
                        <a:pt x="24" y="0"/>
                        <a:pt x="24" y="0"/>
                      </a:cubicBezTo>
                      <a:cubicBezTo>
                        <a:pt x="24" y="0"/>
                        <a:pt x="23" y="0"/>
                        <a:pt x="23" y="0"/>
                      </a:cubicBezTo>
                      <a:cubicBezTo>
                        <a:pt x="23" y="0"/>
                        <a:pt x="23" y="0"/>
                        <a:pt x="23" y="0"/>
                      </a:cubicBezTo>
                      <a:cubicBezTo>
                        <a:pt x="22" y="0"/>
                        <a:pt x="22" y="0"/>
                        <a:pt x="22" y="0"/>
                      </a:cubicBezTo>
                      <a:cubicBezTo>
                        <a:pt x="20" y="0"/>
                        <a:pt x="17" y="0"/>
                        <a:pt x="15" y="1"/>
                      </a:cubicBezTo>
                      <a:cubicBezTo>
                        <a:pt x="15" y="1"/>
                        <a:pt x="14" y="1"/>
                        <a:pt x="14" y="1"/>
                      </a:cubicBezTo>
                      <a:cubicBezTo>
                        <a:pt x="14" y="1"/>
                        <a:pt x="14" y="1"/>
                        <a:pt x="14" y="1"/>
                      </a:cubicBezTo>
                      <a:cubicBezTo>
                        <a:pt x="14" y="1"/>
                        <a:pt x="13" y="2"/>
                        <a:pt x="13" y="2"/>
                      </a:cubicBezTo>
                      <a:cubicBezTo>
                        <a:pt x="13" y="2"/>
                        <a:pt x="12" y="2"/>
                        <a:pt x="12" y="2"/>
                      </a:cubicBezTo>
                      <a:cubicBezTo>
                        <a:pt x="12" y="2"/>
                        <a:pt x="11" y="2"/>
                        <a:pt x="11" y="3"/>
                      </a:cubicBezTo>
                      <a:cubicBezTo>
                        <a:pt x="10" y="3"/>
                        <a:pt x="9" y="4"/>
                        <a:pt x="7" y="5"/>
                      </a:cubicBezTo>
                      <a:cubicBezTo>
                        <a:pt x="7" y="5"/>
                        <a:pt x="7" y="5"/>
                        <a:pt x="7" y="6"/>
                      </a:cubicBezTo>
                      <a:cubicBezTo>
                        <a:pt x="7" y="6"/>
                        <a:pt x="7" y="6"/>
                        <a:pt x="6" y="6"/>
                      </a:cubicBezTo>
                      <a:cubicBezTo>
                        <a:pt x="6" y="7"/>
                        <a:pt x="6" y="7"/>
                        <a:pt x="6" y="7"/>
                      </a:cubicBezTo>
                      <a:cubicBezTo>
                        <a:pt x="5" y="8"/>
                        <a:pt x="5" y="8"/>
                        <a:pt x="4" y="8"/>
                      </a:cubicBezTo>
                      <a:cubicBezTo>
                        <a:pt x="4" y="9"/>
                        <a:pt x="3" y="10"/>
                        <a:pt x="3" y="11"/>
                      </a:cubicBezTo>
                      <a:cubicBezTo>
                        <a:pt x="2" y="12"/>
                        <a:pt x="2" y="12"/>
                        <a:pt x="2" y="12"/>
                      </a:cubicBezTo>
                      <a:cubicBezTo>
                        <a:pt x="2" y="12"/>
                        <a:pt x="2" y="13"/>
                        <a:pt x="2" y="13"/>
                      </a:cubicBezTo>
                      <a:cubicBezTo>
                        <a:pt x="2" y="13"/>
                        <a:pt x="1" y="14"/>
                        <a:pt x="1" y="14"/>
                      </a:cubicBezTo>
                      <a:cubicBezTo>
                        <a:pt x="1" y="14"/>
                        <a:pt x="1" y="15"/>
                        <a:pt x="1" y="15"/>
                      </a:cubicBezTo>
                      <a:cubicBezTo>
                        <a:pt x="1" y="15"/>
                        <a:pt x="0" y="16"/>
                        <a:pt x="0" y="17"/>
                      </a:cubicBezTo>
                      <a:cubicBezTo>
                        <a:pt x="0" y="17"/>
                        <a:pt x="0" y="18"/>
                        <a:pt x="0" y="18"/>
                      </a:cubicBezTo>
                      <a:close/>
                      <a:moveTo>
                        <a:pt x="24" y="18"/>
                      </a:moveTo>
                      <a:cubicBezTo>
                        <a:pt x="24" y="28"/>
                        <a:pt x="24" y="28"/>
                        <a:pt x="24" y="28"/>
                      </a:cubicBezTo>
                      <a:cubicBezTo>
                        <a:pt x="24" y="29"/>
                        <a:pt x="24" y="29"/>
                        <a:pt x="24" y="29"/>
                      </a:cubicBezTo>
                      <a:cubicBezTo>
                        <a:pt x="24" y="29"/>
                        <a:pt x="24" y="28"/>
                        <a:pt x="23" y="28"/>
                      </a:cubicBezTo>
                      <a:cubicBezTo>
                        <a:pt x="23" y="28"/>
                        <a:pt x="23" y="28"/>
                        <a:pt x="22" y="28"/>
                      </a:cubicBezTo>
                      <a:cubicBezTo>
                        <a:pt x="22" y="28"/>
                        <a:pt x="21" y="28"/>
                        <a:pt x="21" y="27"/>
                      </a:cubicBezTo>
                      <a:cubicBezTo>
                        <a:pt x="21" y="27"/>
                        <a:pt x="21" y="27"/>
                        <a:pt x="21" y="26"/>
                      </a:cubicBezTo>
                      <a:cubicBezTo>
                        <a:pt x="21" y="26"/>
                        <a:pt x="21" y="26"/>
                        <a:pt x="21" y="26"/>
                      </a:cubicBezTo>
                      <a:cubicBezTo>
                        <a:pt x="21" y="25"/>
                        <a:pt x="21" y="25"/>
                        <a:pt x="21" y="25"/>
                      </a:cubicBezTo>
                      <a:cubicBezTo>
                        <a:pt x="20" y="25"/>
                        <a:pt x="20" y="25"/>
                        <a:pt x="19" y="25"/>
                      </a:cubicBezTo>
                      <a:cubicBezTo>
                        <a:pt x="19" y="25"/>
                        <a:pt x="19" y="25"/>
                        <a:pt x="19" y="25"/>
                      </a:cubicBezTo>
                      <a:cubicBezTo>
                        <a:pt x="19" y="25"/>
                        <a:pt x="19" y="24"/>
                        <a:pt x="19" y="24"/>
                      </a:cubicBezTo>
                      <a:cubicBezTo>
                        <a:pt x="19" y="24"/>
                        <a:pt x="20" y="24"/>
                        <a:pt x="20" y="24"/>
                      </a:cubicBezTo>
                      <a:cubicBezTo>
                        <a:pt x="20" y="24"/>
                        <a:pt x="20" y="24"/>
                        <a:pt x="20" y="23"/>
                      </a:cubicBezTo>
                      <a:cubicBezTo>
                        <a:pt x="20" y="23"/>
                        <a:pt x="20" y="23"/>
                        <a:pt x="20" y="23"/>
                      </a:cubicBezTo>
                      <a:cubicBezTo>
                        <a:pt x="20" y="23"/>
                        <a:pt x="20" y="23"/>
                        <a:pt x="20" y="23"/>
                      </a:cubicBezTo>
                      <a:cubicBezTo>
                        <a:pt x="19" y="23"/>
                        <a:pt x="19" y="23"/>
                        <a:pt x="19" y="23"/>
                      </a:cubicBezTo>
                      <a:cubicBezTo>
                        <a:pt x="18" y="23"/>
                        <a:pt x="18" y="24"/>
                        <a:pt x="18" y="24"/>
                      </a:cubicBezTo>
                      <a:cubicBezTo>
                        <a:pt x="18" y="24"/>
                        <a:pt x="18" y="24"/>
                        <a:pt x="17" y="24"/>
                      </a:cubicBezTo>
                      <a:cubicBezTo>
                        <a:pt x="17" y="24"/>
                        <a:pt x="17" y="24"/>
                        <a:pt x="17" y="24"/>
                      </a:cubicBezTo>
                      <a:cubicBezTo>
                        <a:pt x="17" y="24"/>
                        <a:pt x="16" y="24"/>
                        <a:pt x="16" y="24"/>
                      </a:cubicBezTo>
                      <a:cubicBezTo>
                        <a:pt x="16" y="24"/>
                        <a:pt x="16" y="23"/>
                        <a:pt x="16" y="23"/>
                      </a:cubicBezTo>
                      <a:cubicBezTo>
                        <a:pt x="15" y="22"/>
                        <a:pt x="16" y="21"/>
                        <a:pt x="16" y="21"/>
                      </a:cubicBezTo>
                      <a:cubicBezTo>
                        <a:pt x="16" y="21"/>
                        <a:pt x="16" y="21"/>
                        <a:pt x="16" y="21"/>
                      </a:cubicBezTo>
                      <a:cubicBezTo>
                        <a:pt x="16" y="20"/>
                        <a:pt x="16" y="20"/>
                        <a:pt x="16" y="20"/>
                      </a:cubicBezTo>
                      <a:cubicBezTo>
                        <a:pt x="16" y="20"/>
                        <a:pt x="17" y="19"/>
                        <a:pt x="17" y="19"/>
                      </a:cubicBezTo>
                      <a:cubicBezTo>
                        <a:pt x="17" y="19"/>
                        <a:pt x="18" y="19"/>
                        <a:pt x="18" y="19"/>
                      </a:cubicBezTo>
                      <a:cubicBezTo>
                        <a:pt x="18" y="19"/>
                        <a:pt x="19" y="19"/>
                        <a:pt x="19" y="19"/>
                      </a:cubicBezTo>
                      <a:cubicBezTo>
                        <a:pt x="19" y="19"/>
                        <a:pt x="19" y="19"/>
                        <a:pt x="19" y="19"/>
                      </a:cubicBezTo>
                      <a:cubicBezTo>
                        <a:pt x="20" y="19"/>
                        <a:pt x="20" y="19"/>
                        <a:pt x="20" y="19"/>
                      </a:cubicBezTo>
                      <a:cubicBezTo>
                        <a:pt x="21" y="19"/>
                        <a:pt x="21" y="18"/>
                        <a:pt x="21" y="19"/>
                      </a:cubicBezTo>
                      <a:cubicBezTo>
                        <a:pt x="22" y="19"/>
                        <a:pt x="22" y="19"/>
                        <a:pt x="22" y="19"/>
                      </a:cubicBezTo>
                      <a:cubicBezTo>
                        <a:pt x="22" y="19"/>
                        <a:pt x="22" y="19"/>
                        <a:pt x="22" y="19"/>
                      </a:cubicBezTo>
                      <a:cubicBezTo>
                        <a:pt x="22" y="19"/>
                        <a:pt x="23" y="19"/>
                        <a:pt x="23" y="19"/>
                      </a:cubicBezTo>
                      <a:cubicBezTo>
                        <a:pt x="23" y="19"/>
                        <a:pt x="23" y="20"/>
                        <a:pt x="23" y="20"/>
                      </a:cubicBezTo>
                      <a:cubicBezTo>
                        <a:pt x="23" y="20"/>
                        <a:pt x="23" y="20"/>
                        <a:pt x="24" y="20"/>
                      </a:cubicBezTo>
                      <a:cubicBezTo>
                        <a:pt x="24" y="20"/>
                        <a:pt x="24" y="20"/>
                        <a:pt x="24" y="20"/>
                      </a:cubicBezTo>
                      <a:cubicBezTo>
                        <a:pt x="24" y="19"/>
                        <a:pt x="24" y="19"/>
                        <a:pt x="24" y="19"/>
                      </a:cubicBezTo>
                      <a:cubicBezTo>
                        <a:pt x="24" y="19"/>
                        <a:pt x="24" y="19"/>
                        <a:pt x="24" y="19"/>
                      </a:cubicBezTo>
                      <a:cubicBezTo>
                        <a:pt x="24" y="18"/>
                        <a:pt x="24" y="18"/>
                        <a:pt x="24" y="18"/>
                      </a:cubicBezTo>
                      <a:close/>
                    </a:path>
                  </a:pathLst>
                </a:custGeom>
                <a:grpFill/>
                <a:ln>
                  <a:noFill/>
                </a:ln>
              </p:spPr>
              <p:txBody>
                <a:bodyPr anchor="ctr"/>
                <a:lstStyle/>
                <a:p>
                  <a:pPr algn="ctr"/>
                  <a:endParaRPr>
                    <a:ea typeface="微软雅黑" panose="020b0503020204020204" pitchFamily="34" charset="-122"/>
                  </a:endParaRPr>
                </a:p>
              </p:txBody>
            </p:sp>
            <p:sp>
              <p:nvSpPr>
                <p:cNvPr id="51" name="Freeform: Shape 100"/>
                <p:cNvSpPr/>
                <p:nvPr/>
              </p:nvSpPr>
              <p:spPr bwMode="auto">
                <a:xfrm>
                  <a:off x="3152654" y="1776145"/>
                  <a:ext cx="113963" cy="185037"/>
                </a:xfrm>
                <a:custGeom>
                  <a:gdLst>
                    <a:gd name="T0" fmla="*/ 0 w 26"/>
                    <a:gd name="T1" fmla="*/ 29 h 42"/>
                    <a:gd name="T2" fmla="*/ 0 w 26"/>
                    <a:gd name="T3" fmla="*/ 35 h 42"/>
                    <a:gd name="T4" fmla="*/ 8 w 26"/>
                    <a:gd name="T5" fmla="*/ 42 h 42"/>
                    <a:gd name="T6" fmla="*/ 18 w 26"/>
                    <a:gd name="T7" fmla="*/ 42 h 42"/>
                    <a:gd name="T8" fmla="*/ 26 w 26"/>
                    <a:gd name="T9" fmla="*/ 35 h 42"/>
                    <a:gd name="T10" fmla="*/ 26 w 26"/>
                    <a:gd name="T11" fmla="*/ 29 h 42"/>
                    <a:gd name="T12" fmla="*/ 17 w 26"/>
                    <a:gd name="T13" fmla="*/ 29 h 42"/>
                    <a:gd name="T14" fmla="*/ 17 w 26"/>
                    <a:gd name="T15" fmla="*/ 24 h 42"/>
                    <a:gd name="T16" fmla="*/ 26 w 26"/>
                    <a:gd name="T17" fmla="*/ 24 h 42"/>
                    <a:gd name="T18" fmla="*/ 26 w 26"/>
                    <a:gd name="T19" fmla="*/ 16 h 42"/>
                    <a:gd name="T20" fmla="*/ 17 w 26"/>
                    <a:gd name="T21" fmla="*/ 16 h 42"/>
                    <a:gd name="T22" fmla="*/ 17 w 26"/>
                    <a:gd name="T23" fmla="*/ 10 h 42"/>
                    <a:gd name="T24" fmla="*/ 26 w 26"/>
                    <a:gd name="T25" fmla="*/ 10 h 42"/>
                    <a:gd name="T26" fmla="*/ 26 w 26"/>
                    <a:gd name="T27" fmla="*/ 7 h 42"/>
                    <a:gd name="T28" fmla="*/ 18 w 26"/>
                    <a:gd name="T29" fmla="*/ 0 h 42"/>
                    <a:gd name="T30" fmla="*/ 8 w 26"/>
                    <a:gd name="T31" fmla="*/ 0 h 42"/>
                    <a:gd name="T32" fmla="*/ 0 w 26"/>
                    <a:gd name="T33" fmla="*/ 7 h 42"/>
                    <a:gd name="T34" fmla="*/ 0 w 26"/>
                    <a:gd name="T35" fmla="*/ 10 h 42"/>
                    <a:gd name="T36" fmla="*/ 9 w 26"/>
                    <a:gd name="T37" fmla="*/ 10 h 42"/>
                    <a:gd name="T38" fmla="*/ 9 w 26"/>
                    <a:gd name="T39" fmla="*/ 16 h 42"/>
                    <a:gd name="T40" fmla="*/ 0 w 26"/>
                    <a:gd name="T41" fmla="*/ 16 h 42"/>
                    <a:gd name="T42" fmla="*/ 0 w 26"/>
                    <a:gd name="T43" fmla="*/ 24 h 42"/>
                    <a:gd name="T44" fmla="*/ 9 w 26"/>
                    <a:gd name="T45" fmla="*/ 24 h 42"/>
                    <a:gd name="T46" fmla="*/ 9 w 26"/>
                    <a:gd name="T47" fmla="*/ 29 h 42"/>
                    <a:gd name="T48" fmla="*/ 0 w 26"/>
                    <a:gd name="T49" fmla="*/ 29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42">
                      <a:moveTo>
                        <a:pt x="0" y="29"/>
                      </a:moveTo>
                      <a:cubicBezTo>
                        <a:pt x="0" y="35"/>
                        <a:pt x="0" y="35"/>
                        <a:pt x="0" y="35"/>
                      </a:cubicBezTo>
                      <a:cubicBezTo>
                        <a:pt x="0" y="39"/>
                        <a:pt x="4" y="42"/>
                        <a:pt x="8" y="42"/>
                      </a:cubicBezTo>
                      <a:cubicBezTo>
                        <a:pt x="18" y="42"/>
                        <a:pt x="18" y="42"/>
                        <a:pt x="18" y="42"/>
                      </a:cubicBezTo>
                      <a:cubicBezTo>
                        <a:pt x="22" y="42"/>
                        <a:pt x="26" y="39"/>
                        <a:pt x="26" y="35"/>
                      </a:cubicBezTo>
                      <a:cubicBezTo>
                        <a:pt x="26" y="29"/>
                        <a:pt x="26" y="29"/>
                        <a:pt x="26" y="29"/>
                      </a:cubicBezTo>
                      <a:cubicBezTo>
                        <a:pt x="17" y="29"/>
                        <a:pt x="17" y="29"/>
                        <a:pt x="17" y="29"/>
                      </a:cubicBezTo>
                      <a:cubicBezTo>
                        <a:pt x="17" y="24"/>
                        <a:pt x="17" y="24"/>
                        <a:pt x="17" y="24"/>
                      </a:cubicBezTo>
                      <a:cubicBezTo>
                        <a:pt x="26" y="24"/>
                        <a:pt x="26" y="24"/>
                        <a:pt x="26" y="24"/>
                      </a:cubicBezTo>
                      <a:cubicBezTo>
                        <a:pt x="26" y="16"/>
                        <a:pt x="26" y="16"/>
                        <a:pt x="26" y="16"/>
                      </a:cubicBezTo>
                      <a:cubicBezTo>
                        <a:pt x="17" y="16"/>
                        <a:pt x="17" y="16"/>
                        <a:pt x="17" y="16"/>
                      </a:cubicBezTo>
                      <a:cubicBezTo>
                        <a:pt x="17" y="10"/>
                        <a:pt x="17" y="10"/>
                        <a:pt x="17" y="10"/>
                      </a:cubicBezTo>
                      <a:cubicBezTo>
                        <a:pt x="26" y="10"/>
                        <a:pt x="26" y="10"/>
                        <a:pt x="26" y="10"/>
                      </a:cubicBezTo>
                      <a:cubicBezTo>
                        <a:pt x="26" y="7"/>
                        <a:pt x="26" y="7"/>
                        <a:pt x="26" y="7"/>
                      </a:cubicBezTo>
                      <a:cubicBezTo>
                        <a:pt x="26" y="3"/>
                        <a:pt x="22" y="0"/>
                        <a:pt x="18" y="0"/>
                      </a:cubicBezTo>
                      <a:cubicBezTo>
                        <a:pt x="8" y="0"/>
                        <a:pt x="8" y="0"/>
                        <a:pt x="8" y="0"/>
                      </a:cubicBezTo>
                      <a:cubicBezTo>
                        <a:pt x="4" y="0"/>
                        <a:pt x="0" y="3"/>
                        <a:pt x="0" y="7"/>
                      </a:cubicBezTo>
                      <a:cubicBezTo>
                        <a:pt x="0" y="10"/>
                        <a:pt x="0" y="10"/>
                        <a:pt x="0" y="10"/>
                      </a:cubicBezTo>
                      <a:cubicBezTo>
                        <a:pt x="9" y="10"/>
                        <a:pt x="9" y="10"/>
                        <a:pt x="9" y="10"/>
                      </a:cubicBezTo>
                      <a:cubicBezTo>
                        <a:pt x="9" y="16"/>
                        <a:pt x="9" y="16"/>
                        <a:pt x="9" y="16"/>
                      </a:cubicBezTo>
                      <a:cubicBezTo>
                        <a:pt x="0" y="16"/>
                        <a:pt x="0" y="16"/>
                        <a:pt x="0" y="16"/>
                      </a:cubicBezTo>
                      <a:cubicBezTo>
                        <a:pt x="0" y="24"/>
                        <a:pt x="0" y="24"/>
                        <a:pt x="0" y="24"/>
                      </a:cubicBezTo>
                      <a:cubicBezTo>
                        <a:pt x="9" y="24"/>
                        <a:pt x="9" y="24"/>
                        <a:pt x="9" y="24"/>
                      </a:cubicBezTo>
                      <a:cubicBezTo>
                        <a:pt x="9" y="29"/>
                        <a:pt x="9" y="29"/>
                        <a:pt x="9" y="29"/>
                      </a:cubicBezTo>
                      <a:lnTo>
                        <a:pt x="0" y="29"/>
                      </a:lnTo>
                      <a:close/>
                    </a:path>
                  </a:pathLst>
                </a:custGeom>
                <a:grpFill/>
                <a:ln>
                  <a:noFill/>
                </a:ln>
              </p:spPr>
              <p:txBody>
                <a:bodyPr anchor="ctr"/>
                <a:lstStyle/>
                <a:p>
                  <a:pPr algn="ctr"/>
                  <a:endParaRPr>
                    <a:ea typeface="微软雅黑" panose="020b0503020204020204" pitchFamily="34" charset="-122"/>
                  </a:endParaRPr>
                </a:p>
              </p:txBody>
            </p:sp>
            <p:sp>
              <p:nvSpPr>
                <p:cNvPr id="52" name="Freeform: Shape 101"/>
                <p:cNvSpPr/>
                <p:nvPr/>
              </p:nvSpPr>
              <p:spPr bwMode="auto">
                <a:xfrm>
                  <a:off x="3120794" y="1944027"/>
                  <a:ext cx="177685" cy="113963"/>
                </a:xfrm>
                <a:custGeom>
                  <a:gdLst>
                    <a:gd name="T0" fmla="*/ 0 w 40"/>
                    <a:gd name="T1" fmla="*/ 1 h 26"/>
                    <a:gd name="T2" fmla="*/ 13 w 40"/>
                    <a:gd name="T3" fmla="*/ 12 h 26"/>
                    <a:gd name="T4" fmla="*/ 17 w 40"/>
                    <a:gd name="T5" fmla="*/ 12 h 26"/>
                    <a:gd name="T6" fmla="*/ 17 w 40"/>
                    <a:gd name="T7" fmla="*/ 20 h 26"/>
                    <a:gd name="T8" fmla="*/ 12 w 40"/>
                    <a:gd name="T9" fmla="*/ 20 h 26"/>
                    <a:gd name="T10" fmla="*/ 12 w 40"/>
                    <a:gd name="T11" fmla="*/ 26 h 26"/>
                    <a:gd name="T12" fmla="*/ 28 w 40"/>
                    <a:gd name="T13" fmla="*/ 26 h 26"/>
                    <a:gd name="T14" fmla="*/ 28 w 40"/>
                    <a:gd name="T15" fmla="*/ 20 h 26"/>
                    <a:gd name="T16" fmla="*/ 23 w 40"/>
                    <a:gd name="T17" fmla="*/ 20 h 26"/>
                    <a:gd name="T18" fmla="*/ 23 w 40"/>
                    <a:gd name="T19" fmla="*/ 12 h 26"/>
                    <a:gd name="T20" fmla="*/ 27 w 40"/>
                    <a:gd name="T21" fmla="*/ 12 h 26"/>
                    <a:gd name="T22" fmla="*/ 40 w 40"/>
                    <a:gd name="T23" fmla="*/ 1 h 26"/>
                    <a:gd name="T24" fmla="*/ 35 w 40"/>
                    <a:gd name="T25" fmla="*/ 0 h 26"/>
                    <a:gd name="T26" fmla="*/ 27 w 40"/>
                    <a:gd name="T27" fmla="*/ 7 h 26"/>
                    <a:gd name="T28" fmla="*/ 13 w 40"/>
                    <a:gd name="T29" fmla="*/ 7 h 26"/>
                    <a:gd name="T30" fmla="*/ 5 w 40"/>
                    <a:gd name="T31" fmla="*/ 0 h 26"/>
                    <a:gd name="T32" fmla="*/ 0 w 40"/>
                    <a:gd name="T33" fmla="*/ 1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26">
                      <a:moveTo>
                        <a:pt x="0" y="1"/>
                      </a:moveTo>
                      <a:cubicBezTo>
                        <a:pt x="1" y="7"/>
                        <a:pt x="7" y="12"/>
                        <a:pt x="13" y="12"/>
                      </a:cubicBezTo>
                      <a:cubicBezTo>
                        <a:pt x="17" y="12"/>
                        <a:pt x="17" y="12"/>
                        <a:pt x="17" y="12"/>
                      </a:cubicBezTo>
                      <a:cubicBezTo>
                        <a:pt x="17" y="20"/>
                        <a:pt x="17" y="20"/>
                        <a:pt x="17" y="20"/>
                      </a:cubicBezTo>
                      <a:cubicBezTo>
                        <a:pt x="12" y="20"/>
                        <a:pt x="12" y="20"/>
                        <a:pt x="12" y="20"/>
                      </a:cubicBezTo>
                      <a:cubicBezTo>
                        <a:pt x="12" y="26"/>
                        <a:pt x="12" y="26"/>
                        <a:pt x="12" y="26"/>
                      </a:cubicBezTo>
                      <a:cubicBezTo>
                        <a:pt x="28" y="26"/>
                        <a:pt x="28" y="26"/>
                        <a:pt x="28" y="26"/>
                      </a:cubicBezTo>
                      <a:cubicBezTo>
                        <a:pt x="28" y="20"/>
                        <a:pt x="28" y="20"/>
                        <a:pt x="28" y="20"/>
                      </a:cubicBezTo>
                      <a:cubicBezTo>
                        <a:pt x="23" y="20"/>
                        <a:pt x="23" y="20"/>
                        <a:pt x="23" y="20"/>
                      </a:cubicBezTo>
                      <a:cubicBezTo>
                        <a:pt x="23" y="12"/>
                        <a:pt x="23" y="12"/>
                        <a:pt x="23" y="12"/>
                      </a:cubicBezTo>
                      <a:cubicBezTo>
                        <a:pt x="27" y="12"/>
                        <a:pt x="27" y="12"/>
                        <a:pt x="27" y="12"/>
                      </a:cubicBezTo>
                      <a:cubicBezTo>
                        <a:pt x="33" y="12"/>
                        <a:pt x="39" y="6"/>
                        <a:pt x="40" y="1"/>
                      </a:cubicBezTo>
                      <a:cubicBezTo>
                        <a:pt x="35" y="0"/>
                        <a:pt x="35" y="0"/>
                        <a:pt x="35" y="0"/>
                      </a:cubicBezTo>
                      <a:cubicBezTo>
                        <a:pt x="34" y="3"/>
                        <a:pt x="31" y="7"/>
                        <a:pt x="27" y="7"/>
                      </a:cubicBezTo>
                      <a:cubicBezTo>
                        <a:pt x="13" y="7"/>
                        <a:pt x="13" y="7"/>
                        <a:pt x="13" y="7"/>
                      </a:cubicBezTo>
                      <a:cubicBezTo>
                        <a:pt x="10" y="7"/>
                        <a:pt x="6" y="4"/>
                        <a:pt x="5" y="0"/>
                      </a:cubicBezTo>
                      <a:lnTo>
                        <a:pt x="0" y="1"/>
                      </a:lnTo>
                      <a:close/>
                    </a:path>
                  </a:pathLst>
                </a:custGeom>
                <a:grpFill/>
                <a:ln>
                  <a:noFill/>
                </a:ln>
              </p:spPr>
              <p:txBody>
                <a:bodyPr anchor="ctr"/>
                <a:lstStyle/>
                <a:p>
                  <a:pPr algn="ctr"/>
                  <a:endParaRPr>
                    <a:ea typeface="微软雅黑" panose="020b0503020204020204" pitchFamily="34" charset="-122"/>
                  </a:endParaRPr>
                </a:p>
              </p:txBody>
            </p:sp>
            <p:sp>
              <p:nvSpPr>
                <p:cNvPr id="53" name="Freeform: Shape 102"/>
                <p:cNvSpPr/>
                <p:nvPr/>
              </p:nvSpPr>
              <p:spPr bwMode="auto">
                <a:xfrm>
                  <a:off x="2949236" y="2720939"/>
                  <a:ext cx="159304" cy="251210"/>
                </a:xfrm>
                <a:custGeom>
                  <a:gdLst>
                    <a:gd name="T0" fmla="*/ 130 w 130"/>
                    <a:gd name="T1" fmla="*/ 205 h 205"/>
                    <a:gd name="T2" fmla="*/ 115 w 130"/>
                    <a:gd name="T3" fmla="*/ 4 h 205"/>
                    <a:gd name="T4" fmla="*/ 101 w 130"/>
                    <a:gd name="T5" fmla="*/ 0 h 205"/>
                    <a:gd name="T6" fmla="*/ 115 w 130"/>
                    <a:gd name="T7" fmla="*/ 14 h 205"/>
                    <a:gd name="T8" fmla="*/ 115 w 130"/>
                    <a:gd name="T9" fmla="*/ 133 h 205"/>
                    <a:gd name="T10" fmla="*/ 101 w 130"/>
                    <a:gd name="T11" fmla="*/ 148 h 205"/>
                    <a:gd name="T12" fmla="*/ 115 w 130"/>
                    <a:gd name="T13" fmla="*/ 162 h 205"/>
                    <a:gd name="T14" fmla="*/ 101 w 130"/>
                    <a:gd name="T15" fmla="*/ 162 h 205"/>
                    <a:gd name="T16" fmla="*/ 115 w 130"/>
                    <a:gd name="T17" fmla="*/ 173 h 205"/>
                    <a:gd name="T18" fmla="*/ 115 w 130"/>
                    <a:gd name="T19" fmla="*/ 191 h 205"/>
                    <a:gd name="T20" fmla="*/ 101 w 130"/>
                    <a:gd name="T21" fmla="*/ 205 h 205"/>
                    <a:gd name="T22" fmla="*/ 90 w 130"/>
                    <a:gd name="T23" fmla="*/ 4 h 205"/>
                    <a:gd name="T24" fmla="*/ 65 w 130"/>
                    <a:gd name="T25" fmla="*/ 14 h 205"/>
                    <a:gd name="T26" fmla="*/ 101 w 130"/>
                    <a:gd name="T27" fmla="*/ 0 h 205"/>
                    <a:gd name="T28" fmla="*/ 90 w 130"/>
                    <a:gd name="T29" fmla="*/ 0 h 205"/>
                    <a:gd name="T30" fmla="*/ 101 w 130"/>
                    <a:gd name="T31" fmla="*/ 205 h 205"/>
                    <a:gd name="T32" fmla="*/ 90 w 130"/>
                    <a:gd name="T33" fmla="*/ 191 h 205"/>
                    <a:gd name="T34" fmla="*/ 101 w 130"/>
                    <a:gd name="T35" fmla="*/ 173 h 205"/>
                    <a:gd name="T36" fmla="*/ 90 w 130"/>
                    <a:gd name="T37" fmla="*/ 162 h 205"/>
                    <a:gd name="T38" fmla="*/ 101 w 130"/>
                    <a:gd name="T39" fmla="*/ 148 h 205"/>
                    <a:gd name="T40" fmla="*/ 65 w 130"/>
                    <a:gd name="T41" fmla="*/ 133 h 205"/>
                    <a:gd name="T42" fmla="*/ 76 w 130"/>
                    <a:gd name="T43" fmla="*/ 148 h 205"/>
                    <a:gd name="T44" fmla="*/ 76 w 130"/>
                    <a:gd name="T45" fmla="*/ 162 h 205"/>
                    <a:gd name="T46" fmla="*/ 65 w 130"/>
                    <a:gd name="T47" fmla="*/ 173 h 205"/>
                    <a:gd name="T48" fmla="*/ 76 w 130"/>
                    <a:gd name="T49" fmla="*/ 191 h 205"/>
                    <a:gd name="T50" fmla="*/ 65 w 130"/>
                    <a:gd name="T51" fmla="*/ 191 h 205"/>
                    <a:gd name="T52" fmla="*/ 65 w 130"/>
                    <a:gd name="T53" fmla="*/ 4 h 205"/>
                    <a:gd name="T54" fmla="*/ 25 w 130"/>
                    <a:gd name="T55" fmla="*/ 14 h 205"/>
                    <a:gd name="T56" fmla="*/ 65 w 130"/>
                    <a:gd name="T57" fmla="*/ 4 h 205"/>
                    <a:gd name="T58" fmla="*/ 25 w 130"/>
                    <a:gd name="T59" fmla="*/ 205 h 205"/>
                    <a:gd name="T60" fmla="*/ 65 w 130"/>
                    <a:gd name="T61" fmla="*/ 191 h 205"/>
                    <a:gd name="T62" fmla="*/ 50 w 130"/>
                    <a:gd name="T63" fmla="*/ 173 h 205"/>
                    <a:gd name="T64" fmla="*/ 65 w 130"/>
                    <a:gd name="T65" fmla="*/ 162 h 205"/>
                    <a:gd name="T66" fmla="*/ 50 w 130"/>
                    <a:gd name="T67" fmla="*/ 148 h 205"/>
                    <a:gd name="T68" fmla="*/ 65 w 130"/>
                    <a:gd name="T69" fmla="*/ 133 h 205"/>
                    <a:gd name="T70" fmla="*/ 25 w 130"/>
                    <a:gd name="T71" fmla="*/ 148 h 205"/>
                    <a:gd name="T72" fmla="*/ 40 w 130"/>
                    <a:gd name="T73" fmla="*/ 162 h 205"/>
                    <a:gd name="T74" fmla="*/ 25 w 130"/>
                    <a:gd name="T75" fmla="*/ 162 h 205"/>
                    <a:gd name="T76" fmla="*/ 40 w 130"/>
                    <a:gd name="T77" fmla="*/ 173 h 205"/>
                    <a:gd name="T78" fmla="*/ 40 w 130"/>
                    <a:gd name="T79" fmla="*/ 191 h 205"/>
                    <a:gd name="T80" fmla="*/ 25 w 130"/>
                    <a:gd name="T81" fmla="*/ 205 h 205"/>
                    <a:gd name="T82" fmla="*/ 0 w 130"/>
                    <a:gd name="T83" fmla="*/ 4 h 205"/>
                    <a:gd name="T84" fmla="*/ 25 w 130"/>
                    <a:gd name="T85" fmla="*/ 205 h 205"/>
                    <a:gd name="T86" fmla="*/ 14 w 130"/>
                    <a:gd name="T87" fmla="*/ 191 h 205"/>
                    <a:gd name="T88" fmla="*/ 25 w 130"/>
                    <a:gd name="T89" fmla="*/ 173 h 205"/>
                    <a:gd name="T90" fmla="*/ 14 w 130"/>
                    <a:gd name="T91" fmla="*/ 162 h 205"/>
                    <a:gd name="T92" fmla="*/ 25 w 130"/>
                    <a:gd name="T93" fmla="*/ 148 h 205"/>
                    <a:gd name="T94" fmla="*/ 14 w 130"/>
                    <a:gd name="T95" fmla="*/ 133 h 205"/>
                    <a:gd name="T96" fmla="*/ 25 w 130"/>
                    <a:gd name="T97" fmla="*/ 14 h 2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205">
                      <a:moveTo>
                        <a:pt x="101" y="205"/>
                      </a:moveTo>
                      <a:lnTo>
                        <a:pt x="130" y="205"/>
                      </a:lnTo>
                      <a:lnTo>
                        <a:pt x="130" y="4"/>
                      </a:lnTo>
                      <a:lnTo>
                        <a:pt x="115" y="4"/>
                      </a:lnTo>
                      <a:lnTo>
                        <a:pt x="115" y="0"/>
                      </a:lnTo>
                      <a:lnTo>
                        <a:pt x="101" y="0"/>
                      </a:lnTo>
                      <a:lnTo>
                        <a:pt x="101" y="14"/>
                      </a:lnTo>
                      <a:lnTo>
                        <a:pt x="115" y="14"/>
                      </a:lnTo>
                      <a:lnTo>
                        <a:pt x="115" y="133"/>
                      </a:lnTo>
                      <a:lnTo>
                        <a:pt x="115" y="133"/>
                      </a:lnTo>
                      <a:lnTo>
                        <a:pt x="101" y="133"/>
                      </a:lnTo>
                      <a:lnTo>
                        <a:pt x="101" y="148"/>
                      </a:lnTo>
                      <a:lnTo>
                        <a:pt x="115" y="148"/>
                      </a:lnTo>
                      <a:lnTo>
                        <a:pt x="115" y="162"/>
                      </a:lnTo>
                      <a:lnTo>
                        <a:pt x="115" y="162"/>
                      </a:lnTo>
                      <a:lnTo>
                        <a:pt x="101" y="162"/>
                      </a:lnTo>
                      <a:lnTo>
                        <a:pt x="101" y="173"/>
                      </a:lnTo>
                      <a:lnTo>
                        <a:pt x="115" y="173"/>
                      </a:lnTo>
                      <a:lnTo>
                        <a:pt x="115" y="191"/>
                      </a:lnTo>
                      <a:lnTo>
                        <a:pt x="115" y="191"/>
                      </a:lnTo>
                      <a:lnTo>
                        <a:pt x="101" y="191"/>
                      </a:lnTo>
                      <a:lnTo>
                        <a:pt x="101" y="205"/>
                      </a:lnTo>
                      <a:close/>
                      <a:moveTo>
                        <a:pt x="90" y="0"/>
                      </a:moveTo>
                      <a:lnTo>
                        <a:pt x="90" y="4"/>
                      </a:lnTo>
                      <a:lnTo>
                        <a:pt x="65" y="4"/>
                      </a:lnTo>
                      <a:lnTo>
                        <a:pt x="65" y="14"/>
                      </a:lnTo>
                      <a:lnTo>
                        <a:pt x="101" y="14"/>
                      </a:lnTo>
                      <a:lnTo>
                        <a:pt x="101" y="0"/>
                      </a:lnTo>
                      <a:lnTo>
                        <a:pt x="90" y="0"/>
                      </a:lnTo>
                      <a:lnTo>
                        <a:pt x="90" y="0"/>
                      </a:lnTo>
                      <a:close/>
                      <a:moveTo>
                        <a:pt x="65" y="205"/>
                      </a:moveTo>
                      <a:lnTo>
                        <a:pt x="101" y="205"/>
                      </a:lnTo>
                      <a:lnTo>
                        <a:pt x="101" y="191"/>
                      </a:lnTo>
                      <a:lnTo>
                        <a:pt x="90" y="191"/>
                      </a:lnTo>
                      <a:lnTo>
                        <a:pt x="90" y="173"/>
                      </a:lnTo>
                      <a:lnTo>
                        <a:pt x="101" y="173"/>
                      </a:lnTo>
                      <a:lnTo>
                        <a:pt x="101" y="162"/>
                      </a:lnTo>
                      <a:lnTo>
                        <a:pt x="90" y="162"/>
                      </a:lnTo>
                      <a:lnTo>
                        <a:pt x="90" y="148"/>
                      </a:lnTo>
                      <a:lnTo>
                        <a:pt x="101" y="148"/>
                      </a:lnTo>
                      <a:lnTo>
                        <a:pt x="101" y="133"/>
                      </a:lnTo>
                      <a:lnTo>
                        <a:pt x="65" y="133"/>
                      </a:lnTo>
                      <a:lnTo>
                        <a:pt x="65" y="148"/>
                      </a:lnTo>
                      <a:lnTo>
                        <a:pt x="76" y="148"/>
                      </a:lnTo>
                      <a:lnTo>
                        <a:pt x="76" y="162"/>
                      </a:lnTo>
                      <a:lnTo>
                        <a:pt x="76" y="162"/>
                      </a:lnTo>
                      <a:lnTo>
                        <a:pt x="65" y="162"/>
                      </a:lnTo>
                      <a:lnTo>
                        <a:pt x="65" y="173"/>
                      </a:lnTo>
                      <a:lnTo>
                        <a:pt x="76" y="173"/>
                      </a:lnTo>
                      <a:lnTo>
                        <a:pt x="76" y="191"/>
                      </a:lnTo>
                      <a:lnTo>
                        <a:pt x="76" y="191"/>
                      </a:lnTo>
                      <a:lnTo>
                        <a:pt x="65" y="191"/>
                      </a:lnTo>
                      <a:lnTo>
                        <a:pt x="65" y="205"/>
                      </a:lnTo>
                      <a:close/>
                      <a:moveTo>
                        <a:pt x="65" y="4"/>
                      </a:moveTo>
                      <a:lnTo>
                        <a:pt x="25" y="4"/>
                      </a:lnTo>
                      <a:lnTo>
                        <a:pt x="25" y="14"/>
                      </a:lnTo>
                      <a:lnTo>
                        <a:pt x="65" y="14"/>
                      </a:lnTo>
                      <a:lnTo>
                        <a:pt x="65" y="4"/>
                      </a:lnTo>
                      <a:lnTo>
                        <a:pt x="65" y="4"/>
                      </a:lnTo>
                      <a:close/>
                      <a:moveTo>
                        <a:pt x="25" y="205"/>
                      </a:moveTo>
                      <a:lnTo>
                        <a:pt x="65" y="205"/>
                      </a:lnTo>
                      <a:lnTo>
                        <a:pt x="65" y="191"/>
                      </a:lnTo>
                      <a:lnTo>
                        <a:pt x="50" y="191"/>
                      </a:lnTo>
                      <a:lnTo>
                        <a:pt x="50" y="173"/>
                      </a:lnTo>
                      <a:lnTo>
                        <a:pt x="65" y="173"/>
                      </a:lnTo>
                      <a:lnTo>
                        <a:pt x="65" y="162"/>
                      </a:lnTo>
                      <a:lnTo>
                        <a:pt x="50" y="162"/>
                      </a:lnTo>
                      <a:lnTo>
                        <a:pt x="50" y="148"/>
                      </a:lnTo>
                      <a:lnTo>
                        <a:pt x="65" y="148"/>
                      </a:lnTo>
                      <a:lnTo>
                        <a:pt x="65" y="133"/>
                      </a:lnTo>
                      <a:lnTo>
                        <a:pt x="25" y="133"/>
                      </a:lnTo>
                      <a:lnTo>
                        <a:pt x="25" y="148"/>
                      </a:lnTo>
                      <a:lnTo>
                        <a:pt x="40" y="148"/>
                      </a:lnTo>
                      <a:lnTo>
                        <a:pt x="40" y="162"/>
                      </a:lnTo>
                      <a:lnTo>
                        <a:pt x="40" y="162"/>
                      </a:lnTo>
                      <a:lnTo>
                        <a:pt x="25" y="162"/>
                      </a:lnTo>
                      <a:lnTo>
                        <a:pt x="25" y="173"/>
                      </a:lnTo>
                      <a:lnTo>
                        <a:pt x="40" y="173"/>
                      </a:lnTo>
                      <a:lnTo>
                        <a:pt x="40" y="191"/>
                      </a:lnTo>
                      <a:lnTo>
                        <a:pt x="40" y="191"/>
                      </a:lnTo>
                      <a:lnTo>
                        <a:pt x="25" y="191"/>
                      </a:lnTo>
                      <a:lnTo>
                        <a:pt x="25" y="205"/>
                      </a:lnTo>
                      <a:close/>
                      <a:moveTo>
                        <a:pt x="25" y="4"/>
                      </a:moveTo>
                      <a:lnTo>
                        <a:pt x="0" y="4"/>
                      </a:lnTo>
                      <a:lnTo>
                        <a:pt x="0" y="205"/>
                      </a:lnTo>
                      <a:lnTo>
                        <a:pt x="25" y="205"/>
                      </a:lnTo>
                      <a:lnTo>
                        <a:pt x="25" y="191"/>
                      </a:lnTo>
                      <a:lnTo>
                        <a:pt x="14" y="191"/>
                      </a:lnTo>
                      <a:lnTo>
                        <a:pt x="14" y="173"/>
                      </a:lnTo>
                      <a:lnTo>
                        <a:pt x="25" y="173"/>
                      </a:lnTo>
                      <a:lnTo>
                        <a:pt x="25" y="162"/>
                      </a:lnTo>
                      <a:lnTo>
                        <a:pt x="14" y="162"/>
                      </a:lnTo>
                      <a:lnTo>
                        <a:pt x="14" y="148"/>
                      </a:lnTo>
                      <a:lnTo>
                        <a:pt x="25" y="148"/>
                      </a:lnTo>
                      <a:lnTo>
                        <a:pt x="25" y="133"/>
                      </a:lnTo>
                      <a:lnTo>
                        <a:pt x="14" y="133"/>
                      </a:lnTo>
                      <a:lnTo>
                        <a:pt x="14" y="14"/>
                      </a:lnTo>
                      <a:lnTo>
                        <a:pt x="25" y="14"/>
                      </a:lnTo>
                      <a:lnTo>
                        <a:pt x="25" y="4"/>
                      </a:lnTo>
                      <a:close/>
                    </a:path>
                  </a:pathLst>
                </a:custGeom>
                <a:grpFill/>
                <a:ln>
                  <a:noFill/>
                </a:ln>
              </p:spPr>
              <p:txBody>
                <a:bodyPr anchor="ctr"/>
                <a:lstStyle/>
                <a:p>
                  <a:pPr algn="ctr"/>
                  <a:endParaRPr>
                    <a:ea typeface="微软雅黑" panose="020b0503020204020204" pitchFamily="34" charset="-122"/>
                  </a:endParaRPr>
                </a:p>
              </p:txBody>
            </p:sp>
            <p:sp>
              <p:nvSpPr>
                <p:cNvPr id="54" name="Freeform: Shape 103"/>
                <p:cNvSpPr/>
                <p:nvPr/>
              </p:nvSpPr>
              <p:spPr bwMode="auto">
                <a:xfrm>
                  <a:off x="5708865" y="1497977"/>
                  <a:ext cx="145824" cy="145824"/>
                </a:xfrm>
                <a:custGeom>
                  <a:gdLst>
                    <a:gd name="T0" fmla="*/ 16 w 33"/>
                    <a:gd name="T1" fmla="*/ 31 h 33"/>
                    <a:gd name="T2" fmla="*/ 19 w 33"/>
                    <a:gd name="T3" fmla="*/ 31 h 33"/>
                    <a:gd name="T4" fmla="*/ 20 w 33"/>
                    <a:gd name="T5" fmla="*/ 33 h 33"/>
                    <a:gd name="T6" fmla="*/ 26 w 33"/>
                    <a:gd name="T7" fmla="*/ 31 h 33"/>
                    <a:gd name="T8" fmla="*/ 25 w 33"/>
                    <a:gd name="T9" fmla="*/ 29 h 33"/>
                    <a:gd name="T10" fmla="*/ 28 w 33"/>
                    <a:gd name="T11" fmla="*/ 25 h 33"/>
                    <a:gd name="T12" fmla="*/ 30 w 33"/>
                    <a:gd name="T13" fmla="*/ 26 h 33"/>
                    <a:gd name="T14" fmla="*/ 33 w 33"/>
                    <a:gd name="T15" fmla="*/ 20 h 33"/>
                    <a:gd name="T16" fmla="*/ 30 w 33"/>
                    <a:gd name="T17" fmla="*/ 19 h 33"/>
                    <a:gd name="T18" fmla="*/ 30 w 33"/>
                    <a:gd name="T19" fmla="*/ 14 h 33"/>
                    <a:gd name="T20" fmla="*/ 33 w 33"/>
                    <a:gd name="T21" fmla="*/ 13 h 33"/>
                    <a:gd name="T22" fmla="*/ 30 w 33"/>
                    <a:gd name="T23" fmla="*/ 8 h 33"/>
                    <a:gd name="T24" fmla="*/ 28 w 33"/>
                    <a:gd name="T25" fmla="*/ 9 h 33"/>
                    <a:gd name="T26" fmla="*/ 24 w 33"/>
                    <a:gd name="T27" fmla="*/ 5 h 33"/>
                    <a:gd name="T28" fmla="*/ 25 w 33"/>
                    <a:gd name="T29" fmla="*/ 3 h 33"/>
                    <a:gd name="T30" fmla="*/ 20 w 33"/>
                    <a:gd name="T31" fmla="*/ 0 h 33"/>
                    <a:gd name="T32" fmla="*/ 19 w 33"/>
                    <a:gd name="T33" fmla="*/ 3 h 33"/>
                    <a:gd name="T34" fmla="*/ 16 w 33"/>
                    <a:gd name="T35" fmla="*/ 3 h 33"/>
                    <a:gd name="T36" fmla="*/ 16 w 33"/>
                    <a:gd name="T37" fmla="*/ 7 h 33"/>
                    <a:gd name="T38" fmla="*/ 25 w 33"/>
                    <a:gd name="T39" fmla="*/ 13 h 33"/>
                    <a:gd name="T40" fmla="*/ 20 w 33"/>
                    <a:gd name="T41" fmla="*/ 26 h 33"/>
                    <a:gd name="T42" fmla="*/ 16 w 33"/>
                    <a:gd name="T43" fmla="*/ 26 h 33"/>
                    <a:gd name="T44" fmla="*/ 16 w 33"/>
                    <a:gd name="T45" fmla="*/ 26 h 33"/>
                    <a:gd name="T46" fmla="*/ 16 w 33"/>
                    <a:gd name="T47" fmla="*/ 31 h 33"/>
                    <a:gd name="T48" fmla="*/ 2 w 33"/>
                    <a:gd name="T49" fmla="*/ 20 h 33"/>
                    <a:gd name="T50" fmla="*/ 0 w 33"/>
                    <a:gd name="T51" fmla="*/ 21 h 33"/>
                    <a:gd name="T52" fmla="*/ 2 w 33"/>
                    <a:gd name="T53" fmla="*/ 26 h 33"/>
                    <a:gd name="T54" fmla="*/ 5 w 33"/>
                    <a:gd name="T55" fmla="*/ 25 h 33"/>
                    <a:gd name="T56" fmla="*/ 8 w 33"/>
                    <a:gd name="T57" fmla="*/ 29 h 33"/>
                    <a:gd name="T58" fmla="*/ 7 w 33"/>
                    <a:gd name="T59" fmla="*/ 31 h 33"/>
                    <a:gd name="T60" fmla="*/ 13 w 33"/>
                    <a:gd name="T61" fmla="*/ 33 h 33"/>
                    <a:gd name="T62" fmla="*/ 14 w 33"/>
                    <a:gd name="T63" fmla="*/ 31 h 33"/>
                    <a:gd name="T64" fmla="*/ 16 w 33"/>
                    <a:gd name="T65" fmla="*/ 31 h 33"/>
                    <a:gd name="T66" fmla="*/ 16 w 33"/>
                    <a:gd name="T67" fmla="*/ 26 h 33"/>
                    <a:gd name="T68" fmla="*/ 8 w 33"/>
                    <a:gd name="T69" fmla="*/ 21 h 33"/>
                    <a:gd name="T70" fmla="*/ 13 w 33"/>
                    <a:gd name="T71" fmla="*/ 8 h 33"/>
                    <a:gd name="T72" fmla="*/ 13 w 33"/>
                    <a:gd name="T73" fmla="*/ 8 h 33"/>
                    <a:gd name="T74" fmla="*/ 16 w 33"/>
                    <a:gd name="T75" fmla="*/ 7 h 33"/>
                    <a:gd name="T76" fmla="*/ 16 w 33"/>
                    <a:gd name="T77" fmla="*/ 7 h 33"/>
                    <a:gd name="T78" fmla="*/ 16 w 33"/>
                    <a:gd name="T79" fmla="*/ 3 h 33"/>
                    <a:gd name="T80" fmla="*/ 14 w 33"/>
                    <a:gd name="T81" fmla="*/ 3 h 33"/>
                    <a:gd name="T82" fmla="*/ 13 w 33"/>
                    <a:gd name="T83" fmla="*/ 1 h 33"/>
                    <a:gd name="T84" fmla="*/ 7 w 33"/>
                    <a:gd name="T85" fmla="*/ 3 h 33"/>
                    <a:gd name="T86" fmla="*/ 8 w 33"/>
                    <a:gd name="T87" fmla="*/ 5 h 33"/>
                    <a:gd name="T88" fmla="*/ 5 w 33"/>
                    <a:gd name="T89" fmla="*/ 9 h 33"/>
                    <a:gd name="T90" fmla="*/ 2 w 33"/>
                    <a:gd name="T91" fmla="*/ 8 h 33"/>
                    <a:gd name="T92" fmla="*/ 0 w 33"/>
                    <a:gd name="T93" fmla="*/ 14 h 33"/>
                    <a:gd name="T94" fmla="*/ 2 w 33"/>
                    <a:gd name="T95" fmla="*/ 15 h 33"/>
                    <a:gd name="T96" fmla="*/ 2 w 33"/>
                    <a:gd name="T97" fmla="*/ 20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33">
                      <a:moveTo>
                        <a:pt x="16" y="31"/>
                      </a:moveTo>
                      <a:cubicBezTo>
                        <a:pt x="17" y="31"/>
                        <a:pt x="18" y="31"/>
                        <a:pt x="19" y="31"/>
                      </a:cubicBezTo>
                      <a:cubicBezTo>
                        <a:pt x="20" y="33"/>
                        <a:pt x="20" y="33"/>
                        <a:pt x="20" y="33"/>
                      </a:cubicBezTo>
                      <a:cubicBezTo>
                        <a:pt x="26" y="31"/>
                        <a:pt x="26" y="31"/>
                        <a:pt x="26" y="31"/>
                      </a:cubicBezTo>
                      <a:cubicBezTo>
                        <a:pt x="25" y="29"/>
                        <a:pt x="25" y="29"/>
                        <a:pt x="25" y="29"/>
                      </a:cubicBezTo>
                      <a:cubicBezTo>
                        <a:pt x="26" y="28"/>
                        <a:pt x="27" y="26"/>
                        <a:pt x="28" y="25"/>
                      </a:cubicBezTo>
                      <a:cubicBezTo>
                        <a:pt x="30" y="26"/>
                        <a:pt x="30" y="26"/>
                        <a:pt x="30" y="26"/>
                      </a:cubicBezTo>
                      <a:cubicBezTo>
                        <a:pt x="33" y="20"/>
                        <a:pt x="33" y="20"/>
                        <a:pt x="33" y="20"/>
                      </a:cubicBezTo>
                      <a:cubicBezTo>
                        <a:pt x="30" y="19"/>
                        <a:pt x="30" y="19"/>
                        <a:pt x="30" y="19"/>
                      </a:cubicBezTo>
                      <a:cubicBezTo>
                        <a:pt x="31" y="18"/>
                        <a:pt x="31" y="16"/>
                        <a:pt x="30" y="14"/>
                      </a:cubicBezTo>
                      <a:cubicBezTo>
                        <a:pt x="33" y="13"/>
                        <a:pt x="33" y="13"/>
                        <a:pt x="33" y="13"/>
                      </a:cubicBezTo>
                      <a:cubicBezTo>
                        <a:pt x="30" y="8"/>
                        <a:pt x="30" y="8"/>
                        <a:pt x="30" y="8"/>
                      </a:cubicBezTo>
                      <a:cubicBezTo>
                        <a:pt x="28" y="9"/>
                        <a:pt x="28" y="9"/>
                        <a:pt x="28" y="9"/>
                      </a:cubicBezTo>
                      <a:cubicBezTo>
                        <a:pt x="27" y="7"/>
                        <a:pt x="26" y="6"/>
                        <a:pt x="24" y="5"/>
                      </a:cubicBezTo>
                      <a:cubicBezTo>
                        <a:pt x="25" y="3"/>
                        <a:pt x="25" y="3"/>
                        <a:pt x="25" y="3"/>
                      </a:cubicBezTo>
                      <a:cubicBezTo>
                        <a:pt x="20" y="0"/>
                        <a:pt x="20" y="0"/>
                        <a:pt x="20" y="0"/>
                      </a:cubicBezTo>
                      <a:cubicBezTo>
                        <a:pt x="19" y="3"/>
                        <a:pt x="19" y="3"/>
                        <a:pt x="19" y="3"/>
                      </a:cubicBezTo>
                      <a:cubicBezTo>
                        <a:pt x="18" y="3"/>
                        <a:pt x="17" y="3"/>
                        <a:pt x="16" y="3"/>
                      </a:cubicBezTo>
                      <a:cubicBezTo>
                        <a:pt x="16" y="7"/>
                        <a:pt x="16" y="7"/>
                        <a:pt x="16" y="7"/>
                      </a:cubicBezTo>
                      <a:cubicBezTo>
                        <a:pt x="20" y="7"/>
                        <a:pt x="24" y="10"/>
                        <a:pt x="25" y="13"/>
                      </a:cubicBezTo>
                      <a:cubicBezTo>
                        <a:pt x="27" y="18"/>
                        <a:pt x="25" y="24"/>
                        <a:pt x="20" y="26"/>
                      </a:cubicBezTo>
                      <a:cubicBezTo>
                        <a:pt x="19" y="26"/>
                        <a:pt x="18" y="26"/>
                        <a:pt x="16" y="26"/>
                      </a:cubicBezTo>
                      <a:cubicBezTo>
                        <a:pt x="16" y="26"/>
                        <a:pt x="16" y="26"/>
                        <a:pt x="16" y="26"/>
                      </a:cubicBezTo>
                      <a:lnTo>
                        <a:pt x="16" y="31"/>
                      </a:lnTo>
                      <a:close/>
                      <a:moveTo>
                        <a:pt x="2" y="20"/>
                      </a:moveTo>
                      <a:cubicBezTo>
                        <a:pt x="0" y="21"/>
                        <a:pt x="0" y="21"/>
                        <a:pt x="0" y="21"/>
                      </a:cubicBezTo>
                      <a:cubicBezTo>
                        <a:pt x="2" y="26"/>
                        <a:pt x="2" y="26"/>
                        <a:pt x="2" y="26"/>
                      </a:cubicBezTo>
                      <a:cubicBezTo>
                        <a:pt x="5" y="25"/>
                        <a:pt x="5" y="25"/>
                        <a:pt x="5" y="25"/>
                      </a:cubicBezTo>
                      <a:cubicBezTo>
                        <a:pt x="6" y="27"/>
                        <a:pt x="7" y="28"/>
                        <a:pt x="8" y="29"/>
                      </a:cubicBezTo>
                      <a:cubicBezTo>
                        <a:pt x="7" y="31"/>
                        <a:pt x="7" y="31"/>
                        <a:pt x="7" y="31"/>
                      </a:cubicBezTo>
                      <a:cubicBezTo>
                        <a:pt x="13" y="33"/>
                        <a:pt x="13" y="33"/>
                        <a:pt x="13" y="33"/>
                      </a:cubicBezTo>
                      <a:cubicBezTo>
                        <a:pt x="14" y="31"/>
                        <a:pt x="14" y="31"/>
                        <a:pt x="14" y="31"/>
                      </a:cubicBezTo>
                      <a:cubicBezTo>
                        <a:pt x="15" y="31"/>
                        <a:pt x="16" y="31"/>
                        <a:pt x="16" y="31"/>
                      </a:cubicBezTo>
                      <a:cubicBezTo>
                        <a:pt x="16" y="26"/>
                        <a:pt x="16" y="26"/>
                        <a:pt x="16" y="26"/>
                      </a:cubicBezTo>
                      <a:cubicBezTo>
                        <a:pt x="13" y="26"/>
                        <a:pt x="9" y="24"/>
                        <a:pt x="8" y="21"/>
                      </a:cubicBezTo>
                      <a:cubicBezTo>
                        <a:pt x="5" y="16"/>
                        <a:pt x="8" y="10"/>
                        <a:pt x="13" y="8"/>
                      </a:cubicBezTo>
                      <a:cubicBezTo>
                        <a:pt x="13" y="8"/>
                        <a:pt x="13" y="8"/>
                        <a:pt x="13" y="8"/>
                      </a:cubicBezTo>
                      <a:cubicBezTo>
                        <a:pt x="14" y="8"/>
                        <a:pt x="15" y="7"/>
                        <a:pt x="16" y="7"/>
                      </a:cubicBezTo>
                      <a:cubicBezTo>
                        <a:pt x="16" y="7"/>
                        <a:pt x="16" y="7"/>
                        <a:pt x="16" y="7"/>
                      </a:cubicBezTo>
                      <a:cubicBezTo>
                        <a:pt x="16" y="3"/>
                        <a:pt x="16" y="3"/>
                        <a:pt x="16" y="3"/>
                      </a:cubicBezTo>
                      <a:cubicBezTo>
                        <a:pt x="15" y="3"/>
                        <a:pt x="15" y="3"/>
                        <a:pt x="14" y="3"/>
                      </a:cubicBezTo>
                      <a:cubicBezTo>
                        <a:pt x="13" y="1"/>
                        <a:pt x="13" y="1"/>
                        <a:pt x="13" y="1"/>
                      </a:cubicBezTo>
                      <a:cubicBezTo>
                        <a:pt x="7" y="3"/>
                        <a:pt x="7" y="3"/>
                        <a:pt x="7" y="3"/>
                      </a:cubicBezTo>
                      <a:cubicBezTo>
                        <a:pt x="8" y="5"/>
                        <a:pt x="8" y="5"/>
                        <a:pt x="8" y="5"/>
                      </a:cubicBezTo>
                      <a:cubicBezTo>
                        <a:pt x="7" y="6"/>
                        <a:pt x="6" y="7"/>
                        <a:pt x="5" y="9"/>
                      </a:cubicBezTo>
                      <a:cubicBezTo>
                        <a:pt x="2" y="8"/>
                        <a:pt x="2" y="8"/>
                        <a:pt x="2" y="8"/>
                      </a:cubicBezTo>
                      <a:cubicBezTo>
                        <a:pt x="0" y="14"/>
                        <a:pt x="0" y="14"/>
                        <a:pt x="0" y="14"/>
                      </a:cubicBezTo>
                      <a:cubicBezTo>
                        <a:pt x="2" y="15"/>
                        <a:pt x="2" y="15"/>
                        <a:pt x="2" y="15"/>
                      </a:cubicBezTo>
                      <a:cubicBezTo>
                        <a:pt x="2" y="16"/>
                        <a:pt x="2" y="18"/>
                        <a:pt x="2" y="20"/>
                      </a:cubicBezTo>
                      <a:close/>
                    </a:path>
                  </a:pathLst>
                </a:custGeom>
                <a:grpFill/>
                <a:ln>
                  <a:noFill/>
                </a:ln>
              </p:spPr>
              <p:txBody>
                <a:bodyPr anchor="ctr"/>
                <a:lstStyle/>
                <a:p>
                  <a:pPr algn="ctr"/>
                  <a:endParaRPr>
                    <a:ea typeface="微软雅黑" panose="020b0503020204020204" pitchFamily="34" charset="-122"/>
                  </a:endParaRPr>
                </a:p>
              </p:txBody>
            </p:sp>
            <p:sp>
              <p:nvSpPr>
                <p:cNvPr id="55" name="Freeform: Shape 104"/>
                <p:cNvSpPr/>
                <p:nvPr/>
              </p:nvSpPr>
              <p:spPr bwMode="auto">
                <a:xfrm>
                  <a:off x="3876873" y="1241865"/>
                  <a:ext cx="25734" cy="30635"/>
                </a:xfrm>
                <a:custGeom>
                  <a:gdLst>
                    <a:gd name="T0" fmla="*/ 0 w 6"/>
                    <a:gd name="T1" fmla="*/ 0 h 7"/>
                    <a:gd name="T2" fmla="*/ 2 w 6"/>
                    <a:gd name="T3" fmla="*/ 7 h 7"/>
                    <a:gd name="T4" fmla="*/ 6 w 6"/>
                    <a:gd name="T5" fmla="*/ 0 h 7"/>
                    <a:gd name="T6" fmla="*/ 0 w 6"/>
                    <a:gd name="T7" fmla="*/ 0 h 7"/>
                  </a:gdLst>
                  <a:cxnLst>
                    <a:cxn ang="0">
                      <a:pos x="T0" y="T1"/>
                    </a:cxn>
                    <a:cxn ang="0">
                      <a:pos x="T2" y="T3"/>
                    </a:cxn>
                    <a:cxn ang="0">
                      <a:pos x="T4" y="T5"/>
                    </a:cxn>
                    <a:cxn ang="0">
                      <a:pos x="T6" y="T7"/>
                    </a:cxn>
                  </a:cxnLst>
                  <a:rect l="0" t="0" r="r" b="b"/>
                  <a:pathLst>
                    <a:path w="6" h="7">
                      <a:moveTo>
                        <a:pt x="0" y="0"/>
                      </a:moveTo>
                      <a:cubicBezTo>
                        <a:pt x="0" y="3"/>
                        <a:pt x="1" y="5"/>
                        <a:pt x="2" y="7"/>
                      </a:cubicBezTo>
                      <a:cubicBezTo>
                        <a:pt x="5" y="5"/>
                        <a:pt x="6" y="3"/>
                        <a:pt x="6" y="0"/>
                      </a:cubicBezTo>
                      <a:lnTo>
                        <a:pt x="0" y="0"/>
                      </a:lnTo>
                      <a:close/>
                    </a:path>
                  </a:pathLst>
                </a:custGeom>
                <a:grpFill/>
                <a:ln>
                  <a:noFill/>
                </a:ln>
              </p:spPr>
              <p:txBody>
                <a:bodyPr anchor="ctr"/>
                <a:lstStyle/>
                <a:p>
                  <a:pPr algn="ctr"/>
                  <a:endParaRPr>
                    <a:ea typeface="微软雅黑" panose="020b0503020204020204" pitchFamily="34" charset="-122"/>
                  </a:endParaRPr>
                </a:p>
              </p:txBody>
            </p:sp>
            <p:sp>
              <p:nvSpPr>
                <p:cNvPr id="56" name="Freeform: Shape 105"/>
                <p:cNvSpPr/>
                <p:nvPr/>
              </p:nvSpPr>
              <p:spPr bwMode="auto">
                <a:xfrm>
                  <a:off x="3876873" y="1197751"/>
                  <a:ext cx="25734" cy="34312"/>
                </a:xfrm>
                <a:custGeom>
                  <a:gdLst>
                    <a:gd name="T0" fmla="*/ 2 w 6"/>
                    <a:gd name="T1" fmla="*/ 0 h 8"/>
                    <a:gd name="T2" fmla="*/ 0 w 6"/>
                    <a:gd name="T3" fmla="*/ 8 h 8"/>
                    <a:gd name="T4" fmla="*/ 6 w 6"/>
                    <a:gd name="T5" fmla="*/ 8 h 8"/>
                    <a:gd name="T6" fmla="*/ 2 w 6"/>
                    <a:gd name="T7" fmla="*/ 0 h 8"/>
                  </a:gdLst>
                  <a:cxnLst>
                    <a:cxn ang="0">
                      <a:pos x="T0" y="T1"/>
                    </a:cxn>
                    <a:cxn ang="0">
                      <a:pos x="T2" y="T3"/>
                    </a:cxn>
                    <a:cxn ang="0">
                      <a:pos x="T4" y="T5"/>
                    </a:cxn>
                    <a:cxn ang="0">
                      <a:pos x="T6" y="T7"/>
                    </a:cxn>
                  </a:cxnLst>
                  <a:rect l="0" t="0" r="r" b="b"/>
                  <a:pathLst>
                    <a:path w="6" h="8">
                      <a:moveTo>
                        <a:pt x="2" y="0"/>
                      </a:moveTo>
                      <a:cubicBezTo>
                        <a:pt x="1" y="2"/>
                        <a:pt x="0" y="5"/>
                        <a:pt x="0" y="8"/>
                      </a:cubicBezTo>
                      <a:cubicBezTo>
                        <a:pt x="6" y="8"/>
                        <a:pt x="6" y="8"/>
                        <a:pt x="6" y="8"/>
                      </a:cubicBezTo>
                      <a:cubicBezTo>
                        <a:pt x="6" y="5"/>
                        <a:pt x="5" y="2"/>
                        <a:pt x="2" y="0"/>
                      </a:cubicBezTo>
                      <a:close/>
                    </a:path>
                  </a:pathLst>
                </a:custGeom>
                <a:grpFill/>
                <a:ln>
                  <a:noFill/>
                </a:ln>
              </p:spPr>
              <p:txBody>
                <a:bodyPr anchor="ctr"/>
                <a:lstStyle/>
                <a:p>
                  <a:pPr algn="ctr"/>
                  <a:endParaRPr>
                    <a:ea typeface="微软雅黑" panose="020b0503020204020204" pitchFamily="34" charset="-122"/>
                  </a:endParaRPr>
                </a:p>
              </p:txBody>
            </p:sp>
            <p:sp>
              <p:nvSpPr>
                <p:cNvPr id="57" name="Freeform: Shape 106"/>
                <p:cNvSpPr/>
                <p:nvPr/>
              </p:nvSpPr>
              <p:spPr bwMode="auto">
                <a:xfrm>
                  <a:off x="3854816" y="1184271"/>
                  <a:ext cx="25734" cy="47791"/>
                </a:xfrm>
                <a:custGeom>
                  <a:gdLst>
                    <a:gd name="T0" fmla="*/ 0 w 6"/>
                    <a:gd name="T1" fmla="*/ 0 h 11"/>
                    <a:gd name="T2" fmla="*/ 0 w 6"/>
                    <a:gd name="T3" fmla="*/ 11 h 11"/>
                    <a:gd name="T4" fmla="*/ 3 w 6"/>
                    <a:gd name="T5" fmla="*/ 11 h 11"/>
                    <a:gd name="T6" fmla="*/ 6 w 6"/>
                    <a:gd name="T7" fmla="*/ 2 h 11"/>
                    <a:gd name="T8" fmla="*/ 0 w 6"/>
                    <a:gd name="T9" fmla="*/ 0 h 11"/>
                  </a:gdLst>
                  <a:cxnLst>
                    <a:cxn ang="0">
                      <a:pos x="T0" y="T1"/>
                    </a:cxn>
                    <a:cxn ang="0">
                      <a:pos x="T2" y="T3"/>
                    </a:cxn>
                    <a:cxn ang="0">
                      <a:pos x="T4" y="T5"/>
                    </a:cxn>
                    <a:cxn ang="0">
                      <a:pos x="T6" y="T7"/>
                    </a:cxn>
                    <a:cxn ang="0">
                      <a:pos x="T8" y="T9"/>
                    </a:cxn>
                  </a:cxnLst>
                  <a:rect l="0" t="0" r="r" b="b"/>
                  <a:pathLst>
                    <a:path w="6" h="11">
                      <a:moveTo>
                        <a:pt x="0" y="0"/>
                      </a:moveTo>
                      <a:cubicBezTo>
                        <a:pt x="0" y="11"/>
                        <a:pt x="0" y="11"/>
                        <a:pt x="0" y="11"/>
                      </a:cubicBezTo>
                      <a:cubicBezTo>
                        <a:pt x="3" y="11"/>
                        <a:pt x="3" y="11"/>
                        <a:pt x="3" y="11"/>
                      </a:cubicBezTo>
                      <a:cubicBezTo>
                        <a:pt x="3" y="7"/>
                        <a:pt x="4" y="4"/>
                        <a:pt x="6" y="2"/>
                      </a:cubicBezTo>
                      <a:cubicBezTo>
                        <a:pt x="4" y="1"/>
                        <a:pt x="2" y="0"/>
                        <a:pt x="0" y="0"/>
                      </a:cubicBezTo>
                      <a:close/>
                    </a:path>
                  </a:pathLst>
                </a:custGeom>
                <a:grpFill/>
                <a:ln>
                  <a:noFill/>
                </a:ln>
              </p:spPr>
              <p:txBody>
                <a:bodyPr anchor="ctr"/>
                <a:lstStyle/>
                <a:p>
                  <a:pPr algn="ctr"/>
                  <a:endParaRPr>
                    <a:ea typeface="微软雅黑" panose="020b0503020204020204" pitchFamily="34" charset="-122"/>
                  </a:endParaRPr>
                </a:p>
              </p:txBody>
            </p:sp>
            <p:sp>
              <p:nvSpPr>
                <p:cNvPr id="58" name="Freeform: Shape 107"/>
                <p:cNvSpPr/>
                <p:nvPr/>
              </p:nvSpPr>
              <p:spPr bwMode="auto">
                <a:xfrm>
                  <a:off x="3822955" y="1241865"/>
                  <a:ext cx="26959" cy="44115"/>
                </a:xfrm>
                <a:custGeom>
                  <a:gdLst>
                    <a:gd name="T0" fmla="*/ 6 w 6"/>
                    <a:gd name="T1" fmla="*/ 10 h 10"/>
                    <a:gd name="T2" fmla="*/ 6 w 6"/>
                    <a:gd name="T3" fmla="*/ 0 h 10"/>
                    <a:gd name="T4" fmla="*/ 3 w 6"/>
                    <a:gd name="T5" fmla="*/ 0 h 10"/>
                    <a:gd name="T6" fmla="*/ 0 w 6"/>
                    <a:gd name="T7" fmla="*/ 8 h 10"/>
                    <a:gd name="T8" fmla="*/ 6 w 6"/>
                    <a:gd name="T9" fmla="*/ 10 h 10"/>
                  </a:gdLst>
                  <a:cxnLst>
                    <a:cxn ang="0">
                      <a:pos x="T0" y="T1"/>
                    </a:cxn>
                    <a:cxn ang="0">
                      <a:pos x="T2" y="T3"/>
                    </a:cxn>
                    <a:cxn ang="0">
                      <a:pos x="T4" y="T5"/>
                    </a:cxn>
                    <a:cxn ang="0">
                      <a:pos x="T6" y="T7"/>
                    </a:cxn>
                    <a:cxn ang="0">
                      <a:pos x="T8" y="T9"/>
                    </a:cxn>
                  </a:cxnLst>
                  <a:rect l="0" t="0" r="r" b="b"/>
                  <a:pathLst>
                    <a:path w="6" h="10">
                      <a:moveTo>
                        <a:pt x="6" y="10"/>
                      </a:moveTo>
                      <a:cubicBezTo>
                        <a:pt x="6" y="0"/>
                        <a:pt x="6" y="0"/>
                        <a:pt x="6" y="0"/>
                      </a:cubicBezTo>
                      <a:cubicBezTo>
                        <a:pt x="3" y="0"/>
                        <a:pt x="3" y="0"/>
                        <a:pt x="3" y="0"/>
                      </a:cubicBezTo>
                      <a:cubicBezTo>
                        <a:pt x="3" y="3"/>
                        <a:pt x="2" y="6"/>
                        <a:pt x="0" y="8"/>
                      </a:cubicBezTo>
                      <a:cubicBezTo>
                        <a:pt x="2" y="9"/>
                        <a:pt x="4" y="10"/>
                        <a:pt x="6" y="10"/>
                      </a:cubicBezTo>
                      <a:close/>
                    </a:path>
                  </a:pathLst>
                </a:custGeom>
                <a:grpFill/>
                <a:ln>
                  <a:noFill/>
                </a:ln>
              </p:spPr>
              <p:txBody>
                <a:bodyPr anchor="ctr"/>
                <a:lstStyle/>
                <a:p>
                  <a:pPr algn="ctr"/>
                  <a:endParaRPr>
                    <a:ea typeface="微软雅黑" panose="020b0503020204020204" pitchFamily="34" charset="-122"/>
                  </a:endParaRPr>
                </a:p>
              </p:txBody>
            </p:sp>
            <p:sp>
              <p:nvSpPr>
                <p:cNvPr id="59" name="Freeform: Shape 108"/>
                <p:cNvSpPr/>
                <p:nvPr/>
              </p:nvSpPr>
              <p:spPr bwMode="auto">
                <a:xfrm>
                  <a:off x="3822955" y="1184271"/>
                  <a:ext cx="26959" cy="47791"/>
                </a:xfrm>
                <a:custGeom>
                  <a:gdLst>
                    <a:gd name="T0" fmla="*/ 3 w 6"/>
                    <a:gd name="T1" fmla="*/ 11 h 11"/>
                    <a:gd name="T2" fmla="*/ 6 w 6"/>
                    <a:gd name="T3" fmla="*/ 11 h 11"/>
                    <a:gd name="T4" fmla="*/ 6 w 6"/>
                    <a:gd name="T5" fmla="*/ 0 h 11"/>
                    <a:gd name="T6" fmla="*/ 0 w 6"/>
                    <a:gd name="T7" fmla="*/ 2 h 11"/>
                    <a:gd name="T8" fmla="*/ 3 w 6"/>
                    <a:gd name="T9" fmla="*/ 11 h 11"/>
                  </a:gdLst>
                  <a:cxnLst>
                    <a:cxn ang="0">
                      <a:pos x="T0" y="T1"/>
                    </a:cxn>
                    <a:cxn ang="0">
                      <a:pos x="T2" y="T3"/>
                    </a:cxn>
                    <a:cxn ang="0">
                      <a:pos x="T4" y="T5"/>
                    </a:cxn>
                    <a:cxn ang="0">
                      <a:pos x="T6" y="T7"/>
                    </a:cxn>
                    <a:cxn ang="0">
                      <a:pos x="T8" y="T9"/>
                    </a:cxn>
                  </a:cxnLst>
                  <a:rect l="0" t="0" r="r" b="b"/>
                  <a:pathLst>
                    <a:path w="6" h="11">
                      <a:moveTo>
                        <a:pt x="3" y="11"/>
                      </a:moveTo>
                      <a:cubicBezTo>
                        <a:pt x="6" y="11"/>
                        <a:pt x="6" y="11"/>
                        <a:pt x="6" y="11"/>
                      </a:cubicBezTo>
                      <a:cubicBezTo>
                        <a:pt x="6" y="0"/>
                        <a:pt x="6" y="0"/>
                        <a:pt x="6" y="0"/>
                      </a:cubicBezTo>
                      <a:cubicBezTo>
                        <a:pt x="4" y="0"/>
                        <a:pt x="2" y="1"/>
                        <a:pt x="0" y="2"/>
                      </a:cubicBezTo>
                      <a:cubicBezTo>
                        <a:pt x="2" y="4"/>
                        <a:pt x="3" y="7"/>
                        <a:pt x="3" y="11"/>
                      </a:cubicBezTo>
                      <a:close/>
                    </a:path>
                  </a:pathLst>
                </a:custGeom>
                <a:grpFill/>
                <a:ln>
                  <a:noFill/>
                </a:ln>
              </p:spPr>
              <p:txBody>
                <a:bodyPr anchor="ctr"/>
                <a:lstStyle/>
                <a:p>
                  <a:pPr algn="ctr"/>
                  <a:endParaRPr>
                    <a:ea typeface="微软雅黑" panose="020b0503020204020204" pitchFamily="34" charset="-122"/>
                  </a:endParaRPr>
                </a:p>
              </p:txBody>
            </p:sp>
            <p:sp>
              <p:nvSpPr>
                <p:cNvPr id="60" name="Freeform: Shape 109"/>
                <p:cNvSpPr/>
                <p:nvPr/>
              </p:nvSpPr>
              <p:spPr bwMode="auto">
                <a:xfrm>
                  <a:off x="3800898" y="1241865"/>
                  <a:ext cx="26959" cy="30635"/>
                </a:xfrm>
                <a:custGeom>
                  <a:gdLst>
                    <a:gd name="T0" fmla="*/ 4 w 6"/>
                    <a:gd name="T1" fmla="*/ 7 h 7"/>
                    <a:gd name="T2" fmla="*/ 6 w 6"/>
                    <a:gd name="T3" fmla="*/ 0 h 7"/>
                    <a:gd name="T4" fmla="*/ 0 w 6"/>
                    <a:gd name="T5" fmla="*/ 0 h 7"/>
                    <a:gd name="T6" fmla="*/ 4 w 6"/>
                    <a:gd name="T7" fmla="*/ 7 h 7"/>
                  </a:gdLst>
                  <a:cxnLst>
                    <a:cxn ang="0">
                      <a:pos x="T0" y="T1"/>
                    </a:cxn>
                    <a:cxn ang="0">
                      <a:pos x="T2" y="T3"/>
                    </a:cxn>
                    <a:cxn ang="0">
                      <a:pos x="T4" y="T5"/>
                    </a:cxn>
                    <a:cxn ang="0">
                      <a:pos x="T6" y="T7"/>
                    </a:cxn>
                  </a:cxnLst>
                  <a:rect l="0" t="0" r="r" b="b"/>
                  <a:pathLst>
                    <a:path w="6" h="7">
                      <a:moveTo>
                        <a:pt x="4" y="7"/>
                      </a:moveTo>
                      <a:cubicBezTo>
                        <a:pt x="5" y="5"/>
                        <a:pt x="6" y="3"/>
                        <a:pt x="6" y="0"/>
                      </a:cubicBezTo>
                      <a:cubicBezTo>
                        <a:pt x="0" y="0"/>
                        <a:pt x="0" y="0"/>
                        <a:pt x="0" y="0"/>
                      </a:cubicBezTo>
                      <a:cubicBezTo>
                        <a:pt x="0" y="3"/>
                        <a:pt x="1" y="5"/>
                        <a:pt x="4" y="7"/>
                      </a:cubicBezTo>
                      <a:close/>
                    </a:path>
                  </a:pathLst>
                </a:custGeom>
                <a:grpFill/>
                <a:ln>
                  <a:noFill/>
                </a:ln>
              </p:spPr>
              <p:txBody>
                <a:bodyPr anchor="ctr"/>
                <a:lstStyle/>
                <a:p>
                  <a:pPr algn="ctr"/>
                  <a:endParaRPr>
                    <a:ea typeface="微软雅黑" panose="020b0503020204020204" pitchFamily="34" charset="-122"/>
                  </a:endParaRPr>
                </a:p>
              </p:txBody>
            </p:sp>
            <p:sp>
              <p:nvSpPr>
                <p:cNvPr id="61" name="Freeform: Shape 110"/>
                <p:cNvSpPr/>
                <p:nvPr/>
              </p:nvSpPr>
              <p:spPr bwMode="auto">
                <a:xfrm>
                  <a:off x="3800898" y="1197751"/>
                  <a:ext cx="26959" cy="34312"/>
                </a:xfrm>
                <a:custGeom>
                  <a:gdLst>
                    <a:gd name="T0" fmla="*/ 4 w 6"/>
                    <a:gd name="T1" fmla="*/ 0 h 8"/>
                    <a:gd name="T2" fmla="*/ 0 w 6"/>
                    <a:gd name="T3" fmla="*/ 8 h 8"/>
                    <a:gd name="T4" fmla="*/ 6 w 6"/>
                    <a:gd name="T5" fmla="*/ 8 h 8"/>
                    <a:gd name="T6" fmla="*/ 4 w 6"/>
                    <a:gd name="T7" fmla="*/ 0 h 8"/>
                  </a:gdLst>
                  <a:cxnLst>
                    <a:cxn ang="0">
                      <a:pos x="T0" y="T1"/>
                    </a:cxn>
                    <a:cxn ang="0">
                      <a:pos x="T2" y="T3"/>
                    </a:cxn>
                    <a:cxn ang="0">
                      <a:pos x="T4" y="T5"/>
                    </a:cxn>
                    <a:cxn ang="0">
                      <a:pos x="T6" y="T7"/>
                    </a:cxn>
                  </a:cxnLst>
                  <a:rect l="0" t="0" r="r" b="b"/>
                  <a:pathLst>
                    <a:path w="6" h="8">
                      <a:moveTo>
                        <a:pt x="4" y="0"/>
                      </a:moveTo>
                      <a:cubicBezTo>
                        <a:pt x="1" y="2"/>
                        <a:pt x="0" y="5"/>
                        <a:pt x="0" y="8"/>
                      </a:cubicBezTo>
                      <a:cubicBezTo>
                        <a:pt x="6" y="8"/>
                        <a:pt x="6" y="8"/>
                        <a:pt x="6" y="8"/>
                      </a:cubicBezTo>
                      <a:cubicBezTo>
                        <a:pt x="6" y="5"/>
                        <a:pt x="5" y="2"/>
                        <a:pt x="4" y="0"/>
                      </a:cubicBezTo>
                      <a:close/>
                    </a:path>
                  </a:pathLst>
                </a:custGeom>
                <a:grpFill/>
                <a:ln>
                  <a:noFill/>
                </a:ln>
              </p:spPr>
              <p:txBody>
                <a:bodyPr anchor="ctr"/>
                <a:lstStyle/>
                <a:p>
                  <a:pPr algn="ctr"/>
                  <a:endParaRPr>
                    <a:ea typeface="微软雅黑" panose="020b0503020204020204" pitchFamily="34" charset="-122"/>
                  </a:endParaRPr>
                </a:p>
              </p:txBody>
            </p:sp>
            <p:sp>
              <p:nvSpPr>
                <p:cNvPr id="62" name="Freeform: Shape 111"/>
                <p:cNvSpPr/>
                <p:nvPr/>
              </p:nvSpPr>
              <p:spPr bwMode="auto">
                <a:xfrm>
                  <a:off x="3854816" y="1241865"/>
                  <a:ext cx="25734" cy="44115"/>
                </a:xfrm>
                <a:custGeom>
                  <a:gdLst>
                    <a:gd name="T0" fmla="*/ 0 w 6"/>
                    <a:gd name="T1" fmla="*/ 10 h 10"/>
                    <a:gd name="T2" fmla="*/ 6 w 6"/>
                    <a:gd name="T3" fmla="*/ 8 h 10"/>
                    <a:gd name="T4" fmla="*/ 3 w 6"/>
                    <a:gd name="T5" fmla="*/ 0 h 10"/>
                    <a:gd name="T6" fmla="*/ 0 w 6"/>
                    <a:gd name="T7" fmla="*/ 0 h 10"/>
                    <a:gd name="T8" fmla="*/ 0 w 6"/>
                    <a:gd name="T9" fmla="*/ 10 h 10"/>
                  </a:gdLst>
                  <a:cxnLst>
                    <a:cxn ang="0">
                      <a:pos x="T0" y="T1"/>
                    </a:cxn>
                    <a:cxn ang="0">
                      <a:pos x="T2" y="T3"/>
                    </a:cxn>
                    <a:cxn ang="0">
                      <a:pos x="T4" y="T5"/>
                    </a:cxn>
                    <a:cxn ang="0">
                      <a:pos x="T6" y="T7"/>
                    </a:cxn>
                    <a:cxn ang="0">
                      <a:pos x="T8" y="T9"/>
                    </a:cxn>
                  </a:cxnLst>
                  <a:rect l="0" t="0" r="r" b="b"/>
                  <a:pathLst>
                    <a:path w="6" h="10">
                      <a:moveTo>
                        <a:pt x="0" y="10"/>
                      </a:moveTo>
                      <a:cubicBezTo>
                        <a:pt x="2" y="10"/>
                        <a:pt x="4" y="9"/>
                        <a:pt x="6" y="8"/>
                      </a:cubicBezTo>
                      <a:cubicBezTo>
                        <a:pt x="4" y="6"/>
                        <a:pt x="3" y="3"/>
                        <a:pt x="3" y="0"/>
                      </a:cubicBezTo>
                      <a:cubicBezTo>
                        <a:pt x="0" y="0"/>
                        <a:pt x="0" y="0"/>
                        <a:pt x="0" y="0"/>
                      </a:cubicBezTo>
                      <a:lnTo>
                        <a:pt x="0" y="10"/>
                      </a:lnTo>
                      <a:close/>
                    </a:path>
                  </a:pathLst>
                </a:custGeom>
                <a:grpFill/>
                <a:ln>
                  <a:noFill/>
                </a:ln>
              </p:spPr>
              <p:txBody>
                <a:bodyPr anchor="ctr"/>
                <a:lstStyle/>
                <a:p>
                  <a:pPr algn="ctr"/>
                  <a:endParaRPr>
                    <a:ea typeface="微软雅黑" panose="020b0503020204020204" pitchFamily="34" charset="-122"/>
                  </a:endParaRPr>
                </a:p>
              </p:txBody>
            </p:sp>
            <p:sp>
              <p:nvSpPr>
                <p:cNvPr id="63" name="Freeform: Shape 112"/>
                <p:cNvSpPr/>
                <p:nvPr/>
              </p:nvSpPr>
              <p:spPr bwMode="auto">
                <a:xfrm>
                  <a:off x="4543498" y="972275"/>
                  <a:ext cx="115189" cy="110287"/>
                </a:xfrm>
                <a:custGeom>
                  <a:gdLst>
                    <a:gd name="T0" fmla="*/ 26 w 26"/>
                    <a:gd name="T1" fmla="*/ 10 h 25"/>
                    <a:gd name="T2" fmla="*/ 21 w 26"/>
                    <a:gd name="T3" fmla="*/ 12 h 25"/>
                    <a:gd name="T4" fmla="*/ 19 w 26"/>
                    <a:gd name="T5" fmla="*/ 12 h 25"/>
                    <a:gd name="T6" fmla="*/ 18 w 26"/>
                    <a:gd name="T7" fmla="*/ 9 h 25"/>
                    <a:gd name="T8" fmla="*/ 19 w 26"/>
                    <a:gd name="T9" fmla="*/ 8 h 25"/>
                    <a:gd name="T10" fmla="*/ 24 w 26"/>
                    <a:gd name="T11" fmla="*/ 6 h 25"/>
                    <a:gd name="T12" fmla="*/ 22 w 26"/>
                    <a:gd name="T13" fmla="*/ 3 h 25"/>
                    <a:gd name="T14" fmla="*/ 19 w 26"/>
                    <a:gd name="T15" fmla="*/ 2 h 25"/>
                    <a:gd name="T16" fmla="*/ 18 w 26"/>
                    <a:gd name="T17" fmla="*/ 6 h 25"/>
                    <a:gd name="T18" fmla="*/ 16 w 26"/>
                    <a:gd name="T19" fmla="*/ 9 h 25"/>
                    <a:gd name="T20" fmla="*/ 16 w 26"/>
                    <a:gd name="T21" fmla="*/ 5 h 25"/>
                    <a:gd name="T22" fmla="*/ 14 w 26"/>
                    <a:gd name="T23" fmla="*/ 4 h 25"/>
                    <a:gd name="T24" fmla="*/ 14 w 26"/>
                    <a:gd name="T25" fmla="*/ 2 h 25"/>
                    <a:gd name="T26" fmla="*/ 13 w 26"/>
                    <a:gd name="T27" fmla="*/ 2 h 25"/>
                    <a:gd name="T28" fmla="*/ 13 w 26"/>
                    <a:gd name="T29" fmla="*/ 4 h 25"/>
                    <a:gd name="T30" fmla="*/ 11 w 26"/>
                    <a:gd name="T31" fmla="*/ 5 h 25"/>
                    <a:gd name="T32" fmla="*/ 11 w 26"/>
                    <a:gd name="T33" fmla="*/ 9 h 25"/>
                    <a:gd name="T34" fmla="*/ 9 w 26"/>
                    <a:gd name="T35" fmla="*/ 6 h 25"/>
                    <a:gd name="T36" fmla="*/ 8 w 26"/>
                    <a:gd name="T37" fmla="*/ 2 h 25"/>
                    <a:gd name="T38" fmla="*/ 5 w 26"/>
                    <a:gd name="T39" fmla="*/ 3 h 25"/>
                    <a:gd name="T40" fmla="*/ 2 w 26"/>
                    <a:gd name="T41" fmla="*/ 6 h 25"/>
                    <a:gd name="T42" fmla="*/ 8 w 26"/>
                    <a:gd name="T43" fmla="*/ 8 h 25"/>
                    <a:gd name="T44" fmla="*/ 9 w 26"/>
                    <a:gd name="T45" fmla="*/ 9 h 25"/>
                    <a:gd name="T46" fmla="*/ 8 w 26"/>
                    <a:gd name="T47" fmla="*/ 12 h 25"/>
                    <a:gd name="T48" fmla="*/ 6 w 26"/>
                    <a:gd name="T49" fmla="*/ 12 h 25"/>
                    <a:gd name="T50" fmla="*/ 1 w 26"/>
                    <a:gd name="T51" fmla="*/ 10 h 25"/>
                    <a:gd name="T52" fmla="*/ 0 w 26"/>
                    <a:gd name="T53" fmla="*/ 13 h 25"/>
                    <a:gd name="T54" fmla="*/ 2 w 26"/>
                    <a:gd name="T55" fmla="*/ 17 h 25"/>
                    <a:gd name="T56" fmla="*/ 5 w 26"/>
                    <a:gd name="T57" fmla="*/ 14 h 25"/>
                    <a:gd name="T58" fmla="*/ 9 w 26"/>
                    <a:gd name="T59" fmla="*/ 13 h 25"/>
                    <a:gd name="T60" fmla="*/ 6 w 26"/>
                    <a:gd name="T61" fmla="*/ 16 h 25"/>
                    <a:gd name="T62" fmla="*/ 7 w 26"/>
                    <a:gd name="T63" fmla="*/ 18 h 25"/>
                    <a:gd name="T64" fmla="*/ 6 w 26"/>
                    <a:gd name="T65" fmla="*/ 19 h 25"/>
                    <a:gd name="T66" fmla="*/ 7 w 26"/>
                    <a:gd name="T67" fmla="*/ 20 h 25"/>
                    <a:gd name="T68" fmla="*/ 8 w 26"/>
                    <a:gd name="T69" fmla="*/ 19 h 25"/>
                    <a:gd name="T70" fmla="*/ 10 w 26"/>
                    <a:gd name="T71" fmla="*/ 19 h 25"/>
                    <a:gd name="T72" fmla="*/ 13 w 26"/>
                    <a:gd name="T73" fmla="*/ 16 h 25"/>
                    <a:gd name="T74" fmla="*/ 12 w 26"/>
                    <a:gd name="T75" fmla="*/ 21 h 25"/>
                    <a:gd name="T76" fmla="*/ 9 w 26"/>
                    <a:gd name="T77" fmla="*/ 24 h 25"/>
                    <a:gd name="T78" fmla="*/ 13 w 26"/>
                    <a:gd name="T79" fmla="*/ 25 h 25"/>
                    <a:gd name="T80" fmla="*/ 16 w 26"/>
                    <a:gd name="T81" fmla="*/ 25 h 25"/>
                    <a:gd name="T82" fmla="*/ 14 w 26"/>
                    <a:gd name="T83" fmla="*/ 20 h 25"/>
                    <a:gd name="T84" fmla="*/ 14 w 26"/>
                    <a:gd name="T85" fmla="*/ 18 h 25"/>
                    <a:gd name="T86" fmla="*/ 17 w 26"/>
                    <a:gd name="T87" fmla="*/ 17 h 25"/>
                    <a:gd name="T88" fmla="*/ 18 w 26"/>
                    <a:gd name="T89" fmla="*/ 18 h 25"/>
                    <a:gd name="T90" fmla="*/ 20 w 26"/>
                    <a:gd name="T91" fmla="*/ 24 h 25"/>
                    <a:gd name="T92" fmla="*/ 23 w 26"/>
                    <a:gd name="T93" fmla="*/ 21 h 25"/>
                    <a:gd name="T94" fmla="*/ 24 w 26"/>
                    <a:gd name="T95" fmla="*/ 18 h 25"/>
                    <a:gd name="T96" fmla="*/ 20 w 26"/>
                    <a:gd name="T97" fmla="*/ 17 h 25"/>
                    <a:gd name="T98" fmla="*/ 17 w 26"/>
                    <a:gd name="T99" fmla="*/ 15 h 25"/>
                    <a:gd name="T100" fmla="*/ 20 w 26"/>
                    <a:gd name="T101" fmla="*/ 15 h 25"/>
                    <a:gd name="T102" fmla="*/ 22 w 26"/>
                    <a:gd name="T103" fmla="*/ 13 h 25"/>
                    <a:gd name="T104" fmla="*/ 24 w 26"/>
                    <a:gd name="T105" fmla="*/ 13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 h="25">
                      <a:moveTo>
                        <a:pt x="26" y="12"/>
                      </a:moveTo>
                      <a:cubicBezTo>
                        <a:pt x="24" y="12"/>
                        <a:pt x="24" y="12"/>
                        <a:pt x="24" y="12"/>
                      </a:cubicBezTo>
                      <a:cubicBezTo>
                        <a:pt x="26" y="10"/>
                        <a:pt x="26" y="10"/>
                        <a:pt x="26" y="10"/>
                      </a:cubicBezTo>
                      <a:cubicBezTo>
                        <a:pt x="25" y="9"/>
                        <a:pt x="25" y="9"/>
                        <a:pt x="25" y="9"/>
                      </a:cubicBezTo>
                      <a:cubicBezTo>
                        <a:pt x="22" y="12"/>
                        <a:pt x="22" y="12"/>
                        <a:pt x="22" y="12"/>
                      </a:cubicBezTo>
                      <a:cubicBezTo>
                        <a:pt x="21" y="12"/>
                        <a:pt x="21" y="12"/>
                        <a:pt x="21" y="12"/>
                      </a:cubicBezTo>
                      <a:cubicBezTo>
                        <a:pt x="21" y="11"/>
                        <a:pt x="21" y="11"/>
                        <a:pt x="21" y="11"/>
                      </a:cubicBezTo>
                      <a:cubicBezTo>
                        <a:pt x="20" y="10"/>
                        <a:pt x="20" y="10"/>
                        <a:pt x="20" y="10"/>
                      </a:cubicBezTo>
                      <a:cubicBezTo>
                        <a:pt x="19" y="12"/>
                        <a:pt x="19" y="12"/>
                        <a:pt x="19" y="12"/>
                      </a:cubicBezTo>
                      <a:cubicBezTo>
                        <a:pt x="17" y="12"/>
                        <a:pt x="17" y="12"/>
                        <a:pt x="17" y="12"/>
                      </a:cubicBezTo>
                      <a:cubicBezTo>
                        <a:pt x="17" y="11"/>
                        <a:pt x="17" y="11"/>
                        <a:pt x="17" y="10"/>
                      </a:cubicBezTo>
                      <a:cubicBezTo>
                        <a:pt x="18" y="9"/>
                        <a:pt x="18" y="9"/>
                        <a:pt x="18" y="9"/>
                      </a:cubicBezTo>
                      <a:cubicBezTo>
                        <a:pt x="20" y="9"/>
                        <a:pt x="20" y="9"/>
                        <a:pt x="20" y="9"/>
                      </a:cubicBezTo>
                      <a:cubicBezTo>
                        <a:pt x="20" y="8"/>
                        <a:pt x="20" y="8"/>
                        <a:pt x="20" y="8"/>
                      </a:cubicBezTo>
                      <a:cubicBezTo>
                        <a:pt x="19" y="8"/>
                        <a:pt x="19" y="8"/>
                        <a:pt x="19" y="8"/>
                      </a:cubicBezTo>
                      <a:cubicBezTo>
                        <a:pt x="20" y="7"/>
                        <a:pt x="20" y="7"/>
                        <a:pt x="20" y="7"/>
                      </a:cubicBezTo>
                      <a:cubicBezTo>
                        <a:pt x="24" y="7"/>
                        <a:pt x="24" y="7"/>
                        <a:pt x="24" y="7"/>
                      </a:cubicBezTo>
                      <a:cubicBezTo>
                        <a:pt x="24" y="6"/>
                        <a:pt x="24" y="6"/>
                        <a:pt x="24" y="6"/>
                      </a:cubicBezTo>
                      <a:cubicBezTo>
                        <a:pt x="21" y="6"/>
                        <a:pt x="21" y="6"/>
                        <a:pt x="21" y="6"/>
                      </a:cubicBezTo>
                      <a:cubicBezTo>
                        <a:pt x="23" y="4"/>
                        <a:pt x="23" y="4"/>
                        <a:pt x="23" y="4"/>
                      </a:cubicBezTo>
                      <a:cubicBezTo>
                        <a:pt x="22" y="3"/>
                        <a:pt x="22" y="3"/>
                        <a:pt x="22" y="3"/>
                      </a:cubicBezTo>
                      <a:cubicBezTo>
                        <a:pt x="20" y="5"/>
                        <a:pt x="20" y="5"/>
                        <a:pt x="20" y="5"/>
                      </a:cubicBezTo>
                      <a:cubicBezTo>
                        <a:pt x="20" y="2"/>
                        <a:pt x="20" y="2"/>
                        <a:pt x="20" y="2"/>
                      </a:cubicBezTo>
                      <a:cubicBezTo>
                        <a:pt x="19" y="2"/>
                        <a:pt x="19" y="2"/>
                        <a:pt x="19" y="2"/>
                      </a:cubicBezTo>
                      <a:cubicBezTo>
                        <a:pt x="19" y="6"/>
                        <a:pt x="19" y="6"/>
                        <a:pt x="19" y="6"/>
                      </a:cubicBezTo>
                      <a:cubicBezTo>
                        <a:pt x="18" y="7"/>
                        <a:pt x="18" y="7"/>
                        <a:pt x="18" y="7"/>
                      </a:cubicBezTo>
                      <a:cubicBezTo>
                        <a:pt x="18" y="6"/>
                        <a:pt x="18" y="6"/>
                        <a:pt x="18" y="6"/>
                      </a:cubicBezTo>
                      <a:cubicBezTo>
                        <a:pt x="17" y="6"/>
                        <a:pt x="17" y="6"/>
                        <a:pt x="17" y="6"/>
                      </a:cubicBezTo>
                      <a:cubicBezTo>
                        <a:pt x="17" y="8"/>
                        <a:pt x="17" y="8"/>
                        <a:pt x="17" y="8"/>
                      </a:cubicBezTo>
                      <a:cubicBezTo>
                        <a:pt x="16" y="9"/>
                        <a:pt x="16" y="9"/>
                        <a:pt x="16" y="9"/>
                      </a:cubicBezTo>
                      <a:cubicBezTo>
                        <a:pt x="15" y="9"/>
                        <a:pt x="15" y="9"/>
                        <a:pt x="14" y="9"/>
                      </a:cubicBezTo>
                      <a:cubicBezTo>
                        <a:pt x="14" y="7"/>
                        <a:pt x="14" y="7"/>
                        <a:pt x="14" y="7"/>
                      </a:cubicBezTo>
                      <a:cubicBezTo>
                        <a:pt x="16" y="5"/>
                        <a:pt x="16" y="5"/>
                        <a:pt x="16" y="5"/>
                      </a:cubicBezTo>
                      <a:cubicBezTo>
                        <a:pt x="15" y="4"/>
                        <a:pt x="15" y="4"/>
                        <a:pt x="15" y="4"/>
                      </a:cubicBezTo>
                      <a:cubicBezTo>
                        <a:pt x="14" y="5"/>
                        <a:pt x="14" y="5"/>
                        <a:pt x="14" y="5"/>
                      </a:cubicBezTo>
                      <a:cubicBezTo>
                        <a:pt x="14" y="4"/>
                        <a:pt x="14" y="4"/>
                        <a:pt x="14" y="4"/>
                      </a:cubicBezTo>
                      <a:cubicBezTo>
                        <a:pt x="17" y="1"/>
                        <a:pt x="17" y="1"/>
                        <a:pt x="17" y="1"/>
                      </a:cubicBezTo>
                      <a:cubicBezTo>
                        <a:pt x="16" y="0"/>
                        <a:pt x="16" y="0"/>
                        <a:pt x="16" y="0"/>
                      </a:cubicBezTo>
                      <a:cubicBezTo>
                        <a:pt x="14" y="2"/>
                        <a:pt x="14" y="2"/>
                        <a:pt x="14" y="2"/>
                      </a:cubicBezTo>
                      <a:cubicBezTo>
                        <a:pt x="14" y="0"/>
                        <a:pt x="14" y="0"/>
                        <a:pt x="14" y="0"/>
                      </a:cubicBezTo>
                      <a:cubicBezTo>
                        <a:pt x="13" y="0"/>
                        <a:pt x="13" y="0"/>
                        <a:pt x="13" y="0"/>
                      </a:cubicBezTo>
                      <a:cubicBezTo>
                        <a:pt x="13" y="2"/>
                        <a:pt x="13" y="2"/>
                        <a:pt x="13" y="2"/>
                      </a:cubicBezTo>
                      <a:cubicBezTo>
                        <a:pt x="10" y="0"/>
                        <a:pt x="10" y="0"/>
                        <a:pt x="10" y="0"/>
                      </a:cubicBezTo>
                      <a:cubicBezTo>
                        <a:pt x="9" y="1"/>
                        <a:pt x="9" y="1"/>
                        <a:pt x="9" y="1"/>
                      </a:cubicBezTo>
                      <a:cubicBezTo>
                        <a:pt x="13" y="4"/>
                        <a:pt x="13" y="4"/>
                        <a:pt x="13" y="4"/>
                      </a:cubicBezTo>
                      <a:cubicBezTo>
                        <a:pt x="13" y="5"/>
                        <a:pt x="13" y="5"/>
                        <a:pt x="13" y="5"/>
                      </a:cubicBezTo>
                      <a:cubicBezTo>
                        <a:pt x="12" y="4"/>
                        <a:pt x="12" y="4"/>
                        <a:pt x="12" y="4"/>
                      </a:cubicBezTo>
                      <a:cubicBezTo>
                        <a:pt x="11" y="5"/>
                        <a:pt x="11" y="5"/>
                        <a:pt x="11" y="5"/>
                      </a:cubicBezTo>
                      <a:cubicBezTo>
                        <a:pt x="13" y="7"/>
                        <a:pt x="13" y="7"/>
                        <a:pt x="13" y="7"/>
                      </a:cubicBezTo>
                      <a:cubicBezTo>
                        <a:pt x="13" y="9"/>
                        <a:pt x="13" y="9"/>
                        <a:pt x="13" y="9"/>
                      </a:cubicBezTo>
                      <a:cubicBezTo>
                        <a:pt x="12" y="9"/>
                        <a:pt x="11" y="9"/>
                        <a:pt x="11" y="9"/>
                      </a:cubicBezTo>
                      <a:cubicBezTo>
                        <a:pt x="10" y="8"/>
                        <a:pt x="10" y="8"/>
                        <a:pt x="10" y="8"/>
                      </a:cubicBezTo>
                      <a:cubicBezTo>
                        <a:pt x="10" y="6"/>
                        <a:pt x="10" y="6"/>
                        <a:pt x="10" y="6"/>
                      </a:cubicBezTo>
                      <a:cubicBezTo>
                        <a:pt x="9" y="6"/>
                        <a:pt x="9" y="6"/>
                        <a:pt x="9" y="6"/>
                      </a:cubicBezTo>
                      <a:cubicBezTo>
                        <a:pt x="9" y="7"/>
                        <a:pt x="9" y="7"/>
                        <a:pt x="9" y="7"/>
                      </a:cubicBezTo>
                      <a:cubicBezTo>
                        <a:pt x="8" y="6"/>
                        <a:pt x="8" y="6"/>
                        <a:pt x="8" y="6"/>
                      </a:cubicBezTo>
                      <a:cubicBezTo>
                        <a:pt x="8" y="2"/>
                        <a:pt x="8" y="2"/>
                        <a:pt x="8" y="2"/>
                      </a:cubicBezTo>
                      <a:cubicBezTo>
                        <a:pt x="7" y="2"/>
                        <a:pt x="7" y="2"/>
                        <a:pt x="7" y="2"/>
                      </a:cubicBezTo>
                      <a:cubicBezTo>
                        <a:pt x="7" y="5"/>
                        <a:pt x="7" y="5"/>
                        <a:pt x="7" y="5"/>
                      </a:cubicBezTo>
                      <a:cubicBezTo>
                        <a:pt x="5" y="3"/>
                        <a:pt x="5" y="3"/>
                        <a:pt x="5" y="3"/>
                      </a:cubicBezTo>
                      <a:cubicBezTo>
                        <a:pt x="4" y="4"/>
                        <a:pt x="4" y="4"/>
                        <a:pt x="4" y="4"/>
                      </a:cubicBezTo>
                      <a:cubicBezTo>
                        <a:pt x="6" y="6"/>
                        <a:pt x="6" y="6"/>
                        <a:pt x="6" y="6"/>
                      </a:cubicBezTo>
                      <a:cubicBezTo>
                        <a:pt x="2" y="6"/>
                        <a:pt x="2" y="6"/>
                        <a:pt x="2" y="6"/>
                      </a:cubicBezTo>
                      <a:cubicBezTo>
                        <a:pt x="2" y="7"/>
                        <a:pt x="2" y="7"/>
                        <a:pt x="2" y="7"/>
                      </a:cubicBezTo>
                      <a:cubicBezTo>
                        <a:pt x="7" y="7"/>
                        <a:pt x="7" y="7"/>
                        <a:pt x="7" y="7"/>
                      </a:cubicBezTo>
                      <a:cubicBezTo>
                        <a:pt x="8" y="8"/>
                        <a:pt x="8" y="8"/>
                        <a:pt x="8" y="8"/>
                      </a:cubicBezTo>
                      <a:cubicBezTo>
                        <a:pt x="6" y="8"/>
                        <a:pt x="6" y="8"/>
                        <a:pt x="6" y="8"/>
                      </a:cubicBezTo>
                      <a:cubicBezTo>
                        <a:pt x="6" y="9"/>
                        <a:pt x="6" y="9"/>
                        <a:pt x="6" y="9"/>
                      </a:cubicBezTo>
                      <a:cubicBezTo>
                        <a:pt x="9" y="9"/>
                        <a:pt x="9" y="9"/>
                        <a:pt x="9" y="9"/>
                      </a:cubicBezTo>
                      <a:cubicBezTo>
                        <a:pt x="10" y="10"/>
                        <a:pt x="10" y="10"/>
                        <a:pt x="10" y="10"/>
                      </a:cubicBezTo>
                      <a:cubicBezTo>
                        <a:pt x="10" y="11"/>
                        <a:pt x="9" y="11"/>
                        <a:pt x="9" y="12"/>
                      </a:cubicBezTo>
                      <a:cubicBezTo>
                        <a:pt x="8" y="12"/>
                        <a:pt x="8" y="12"/>
                        <a:pt x="8" y="12"/>
                      </a:cubicBezTo>
                      <a:cubicBezTo>
                        <a:pt x="6" y="10"/>
                        <a:pt x="6" y="10"/>
                        <a:pt x="6" y="10"/>
                      </a:cubicBezTo>
                      <a:cubicBezTo>
                        <a:pt x="5" y="11"/>
                        <a:pt x="5" y="11"/>
                        <a:pt x="5" y="11"/>
                      </a:cubicBezTo>
                      <a:cubicBezTo>
                        <a:pt x="6" y="12"/>
                        <a:pt x="6" y="12"/>
                        <a:pt x="6" y="12"/>
                      </a:cubicBezTo>
                      <a:cubicBezTo>
                        <a:pt x="5" y="12"/>
                        <a:pt x="5" y="12"/>
                        <a:pt x="5" y="12"/>
                      </a:cubicBezTo>
                      <a:cubicBezTo>
                        <a:pt x="2" y="9"/>
                        <a:pt x="2" y="9"/>
                        <a:pt x="2" y="9"/>
                      </a:cubicBezTo>
                      <a:cubicBezTo>
                        <a:pt x="1" y="10"/>
                        <a:pt x="1" y="10"/>
                        <a:pt x="1" y="10"/>
                      </a:cubicBezTo>
                      <a:cubicBezTo>
                        <a:pt x="3" y="12"/>
                        <a:pt x="3" y="12"/>
                        <a:pt x="3" y="12"/>
                      </a:cubicBezTo>
                      <a:cubicBezTo>
                        <a:pt x="0" y="12"/>
                        <a:pt x="0" y="12"/>
                        <a:pt x="0" y="12"/>
                      </a:cubicBezTo>
                      <a:cubicBezTo>
                        <a:pt x="0" y="13"/>
                        <a:pt x="0" y="13"/>
                        <a:pt x="0" y="13"/>
                      </a:cubicBezTo>
                      <a:cubicBezTo>
                        <a:pt x="3" y="13"/>
                        <a:pt x="3" y="13"/>
                        <a:pt x="3" y="13"/>
                      </a:cubicBezTo>
                      <a:cubicBezTo>
                        <a:pt x="1" y="16"/>
                        <a:pt x="1" y="16"/>
                        <a:pt x="1" y="16"/>
                      </a:cubicBezTo>
                      <a:cubicBezTo>
                        <a:pt x="2" y="17"/>
                        <a:pt x="2" y="17"/>
                        <a:pt x="2" y="17"/>
                      </a:cubicBezTo>
                      <a:cubicBezTo>
                        <a:pt x="5" y="13"/>
                        <a:pt x="5" y="13"/>
                        <a:pt x="5" y="13"/>
                      </a:cubicBezTo>
                      <a:cubicBezTo>
                        <a:pt x="6" y="13"/>
                        <a:pt x="6" y="13"/>
                        <a:pt x="6" y="13"/>
                      </a:cubicBezTo>
                      <a:cubicBezTo>
                        <a:pt x="5" y="14"/>
                        <a:pt x="5" y="14"/>
                        <a:pt x="5" y="14"/>
                      </a:cubicBezTo>
                      <a:cubicBezTo>
                        <a:pt x="6" y="15"/>
                        <a:pt x="6" y="15"/>
                        <a:pt x="6" y="15"/>
                      </a:cubicBezTo>
                      <a:cubicBezTo>
                        <a:pt x="8" y="13"/>
                        <a:pt x="8" y="13"/>
                        <a:pt x="8" y="13"/>
                      </a:cubicBezTo>
                      <a:cubicBezTo>
                        <a:pt x="9" y="13"/>
                        <a:pt x="9" y="13"/>
                        <a:pt x="9" y="13"/>
                      </a:cubicBezTo>
                      <a:cubicBezTo>
                        <a:pt x="9" y="14"/>
                        <a:pt x="10" y="14"/>
                        <a:pt x="10" y="15"/>
                      </a:cubicBezTo>
                      <a:cubicBezTo>
                        <a:pt x="9" y="16"/>
                        <a:pt x="9" y="16"/>
                        <a:pt x="9" y="16"/>
                      </a:cubicBezTo>
                      <a:cubicBezTo>
                        <a:pt x="6" y="16"/>
                        <a:pt x="6" y="16"/>
                        <a:pt x="6" y="16"/>
                      </a:cubicBezTo>
                      <a:cubicBezTo>
                        <a:pt x="6" y="17"/>
                        <a:pt x="6" y="17"/>
                        <a:pt x="6" y="17"/>
                      </a:cubicBezTo>
                      <a:cubicBezTo>
                        <a:pt x="8" y="17"/>
                        <a:pt x="8" y="17"/>
                        <a:pt x="8" y="17"/>
                      </a:cubicBezTo>
                      <a:cubicBezTo>
                        <a:pt x="7" y="18"/>
                        <a:pt x="7" y="18"/>
                        <a:pt x="7" y="18"/>
                      </a:cubicBezTo>
                      <a:cubicBezTo>
                        <a:pt x="2" y="18"/>
                        <a:pt x="2" y="18"/>
                        <a:pt x="2" y="18"/>
                      </a:cubicBezTo>
                      <a:cubicBezTo>
                        <a:pt x="2" y="19"/>
                        <a:pt x="2" y="19"/>
                        <a:pt x="2" y="19"/>
                      </a:cubicBezTo>
                      <a:cubicBezTo>
                        <a:pt x="6" y="19"/>
                        <a:pt x="6" y="19"/>
                        <a:pt x="6" y="19"/>
                      </a:cubicBezTo>
                      <a:cubicBezTo>
                        <a:pt x="4" y="21"/>
                        <a:pt x="4" y="21"/>
                        <a:pt x="4" y="21"/>
                      </a:cubicBezTo>
                      <a:cubicBezTo>
                        <a:pt x="5" y="22"/>
                        <a:pt x="5" y="22"/>
                        <a:pt x="5" y="22"/>
                      </a:cubicBezTo>
                      <a:cubicBezTo>
                        <a:pt x="7" y="20"/>
                        <a:pt x="7" y="20"/>
                        <a:pt x="7" y="20"/>
                      </a:cubicBezTo>
                      <a:cubicBezTo>
                        <a:pt x="7" y="24"/>
                        <a:pt x="7" y="24"/>
                        <a:pt x="7" y="24"/>
                      </a:cubicBezTo>
                      <a:cubicBezTo>
                        <a:pt x="8" y="24"/>
                        <a:pt x="8" y="24"/>
                        <a:pt x="8" y="24"/>
                      </a:cubicBezTo>
                      <a:cubicBezTo>
                        <a:pt x="8" y="19"/>
                        <a:pt x="8" y="19"/>
                        <a:pt x="8" y="19"/>
                      </a:cubicBezTo>
                      <a:cubicBezTo>
                        <a:pt x="9" y="18"/>
                        <a:pt x="9" y="18"/>
                        <a:pt x="9" y="18"/>
                      </a:cubicBezTo>
                      <a:cubicBezTo>
                        <a:pt x="9" y="19"/>
                        <a:pt x="9" y="19"/>
                        <a:pt x="9" y="19"/>
                      </a:cubicBezTo>
                      <a:cubicBezTo>
                        <a:pt x="10" y="19"/>
                        <a:pt x="10" y="19"/>
                        <a:pt x="10" y="19"/>
                      </a:cubicBezTo>
                      <a:cubicBezTo>
                        <a:pt x="10" y="17"/>
                        <a:pt x="10" y="17"/>
                        <a:pt x="10" y="17"/>
                      </a:cubicBezTo>
                      <a:cubicBezTo>
                        <a:pt x="11" y="16"/>
                        <a:pt x="11" y="16"/>
                        <a:pt x="11" y="16"/>
                      </a:cubicBezTo>
                      <a:cubicBezTo>
                        <a:pt x="11" y="16"/>
                        <a:pt x="12" y="16"/>
                        <a:pt x="13" y="16"/>
                      </a:cubicBezTo>
                      <a:cubicBezTo>
                        <a:pt x="13" y="18"/>
                        <a:pt x="13" y="18"/>
                        <a:pt x="13" y="18"/>
                      </a:cubicBezTo>
                      <a:cubicBezTo>
                        <a:pt x="11" y="20"/>
                        <a:pt x="11" y="20"/>
                        <a:pt x="11" y="20"/>
                      </a:cubicBezTo>
                      <a:cubicBezTo>
                        <a:pt x="12" y="21"/>
                        <a:pt x="12" y="21"/>
                        <a:pt x="12" y="21"/>
                      </a:cubicBezTo>
                      <a:cubicBezTo>
                        <a:pt x="13" y="20"/>
                        <a:pt x="13" y="20"/>
                        <a:pt x="13" y="20"/>
                      </a:cubicBezTo>
                      <a:cubicBezTo>
                        <a:pt x="13" y="21"/>
                        <a:pt x="13" y="21"/>
                        <a:pt x="13" y="21"/>
                      </a:cubicBezTo>
                      <a:cubicBezTo>
                        <a:pt x="9" y="24"/>
                        <a:pt x="9" y="24"/>
                        <a:pt x="9" y="24"/>
                      </a:cubicBezTo>
                      <a:cubicBezTo>
                        <a:pt x="10" y="25"/>
                        <a:pt x="10" y="25"/>
                        <a:pt x="10" y="25"/>
                      </a:cubicBezTo>
                      <a:cubicBezTo>
                        <a:pt x="13" y="23"/>
                        <a:pt x="13" y="23"/>
                        <a:pt x="13" y="23"/>
                      </a:cubicBezTo>
                      <a:cubicBezTo>
                        <a:pt x="13" y="25"/>
                        <a:pt x="13" y="25"/>
                        <a:pt x="13" y="25"/>
                      </a:cubicBezTo>
                      <a:cubicBezTo>
                        <a:pt x="14" y="25"/>
                        <a:pt x="14" y="25"/>
                        <a:pt x="14" y="25"/>
                      </a:cubicBezTo>
                      <a:cubicBezTo>
                        <a:pt x="14" y="23"/>
                        <a:pt x="14" y="23"/>
                        <a:pt x="14" y="23"/>
                      </a:cubicBezTo>
                      <a:cubicBezTo>
                        <a:pt x="16" y="25"/>
                        <a:pt x="16" y="25"/>
                        <a:pt x="16" y="25"/>
                      </a:cubicBezTo>
                      <a:cubicBezTo>
                        <a:pt x="17" y="24"/>
                        <a:pt x="17" y="24"/>
                        <a:pt x="17" y="24"/>
                      </a:cubicBezTo>
                      <a:cubicBezTo>
                        <a:pt x="14" y="21"/>
                        <a:pt x="14" y="21"/>
                        <a:pt x="14" y="21"/>
                      </a:cubicBezTo>
                      <a:cubicBezTo>
                        <a:pt x="14" y="20"/>
                        <a:pt x="14" y="20"/>
                        <a:pt x="14" y="20"/>
                      </a:cubicBezTo>
                      <a:cubicBezTo>
                        <a:pt x="15" y="21"/>
                        <a:pt x="15" y="21"/>
                        <a:pt x="15" y="21"/>
                      </a:cubicBezTo>
                      <a:cubicBezTo>
                        <a:pt x="16" y="20"/>
                        <a:pt x="16" y="20"/>
                        <a:pt x="16" y="20"/>
                      </a:cubicBezTo>
                      <a:cubicBezTo>
                        <a:pt x="14" y="18"/>
                        <a:pt x="14" y="18"/>
                        <a:pt x="14" y="18"/>
                      </a:cubicBezTo>
                      <a:cubicBezTo>
                        <a:pt x="14" y="16"/>
                        <a:pt x="14" y="16"/>
                        <a:pt x="14" y="16"/>
                      </a:cubicBezTo>
                      <a:cubicBezTo>
                        <a:pt x="15" y="16"/>
                        <a:pt x="15" y="16"/>
                        <a:pt x="16" y="16"/>
                      </a:cubicBezTo>
                      <a:cubicBezTo>
                        <a:pt x="17" y="17"/>
                        <a:pt x="17" y="17"/>
                        <a:pt x="17" y="17"/>
                      </a:cubicBezTo>
                      <a:cubicBezTo>
                        <a:pt x="17" y="19"/>
                        <a:pt x="17" y="19"/>
                        <a:pt x="17" y="19"/>
                      </a:cubicBezTo>
                      <a:cubicBezTo>
                        <a:pt x="18" y="19"/>
                        <a:pt x="18" y="19"/>
                        <a:pt x="18" y="19"/>
                      </a:cubicBezTo>
                      <a:cubicBezTo>
                        <a:pt x="18" y="18"/>
                        <a:pt x="18" y="18"/>
                        <a:pt x="18" y="18"/>
                      </a:cubicBezTo>
                      <a:cubicBezTo>
                        <a:pt x="19" y="19"/>
                        <a:pt x="19" y="19"/>
                        <a:pt x="19" y="19"/>
                      </a:cubicBezTo>
                      <a:cubicBezTo>
                        <a:pt x="19" y="24"/>
                        <a:pt x="19" y="24"/>
                        <a:pt x="19" y="24"/>
                      </a:cubicBezTo>
                      <a:cubicBezTo>
                        <a:pt x="20" y="24"/>
                        <a:pt x="20" y="24"/>
                        <a:pt x="20" y="24"/>
                      </a:cubicBezTo>
                      <a:cubicBezTo>
                        <a:pt x="20" y="20"/>
                        <a:pt x="20" y="20"/>
                        <a:pt x="20" y="20"/>
                      </a:cubicBezTo>
                      <a:cubicBezTo>
                        <a:pt x="22" y="22"/>
                        <a:pt x="22" y="22"/>
                        <a:pt x="22" y="22"/>
                      </a:cubicBezTo>
                      <a:cubicBezTo>
                        <a:pt x="23" y="21"/>
                        <a:pt x="23" y="21"/>
                        <a:pt x="23" y="21"/>
                      </a:cubicBezTo>
                      <a:cubicBezTo>
                        <a:pt x="21" y="19"/>
                        <a:pt x="21" y="19"/>
                        <a:pt x="21" y="19"/>
                      </a:cubicBezTo>
                      <a:cubicBezTo>
                        <a:pt x="24" y="19"/>
                        <a:pt x="24" y="19"/>
                        <a:pt x="24" y="19"/>
                      </a:cubicBezTo>
                      <a:cubicBezTo>
                        <a:pt x="24" y="18"/>
                        <a:pt x="24" y="18"/>
                        <a:pt x="24" y="18"/>
                      </a:cubicBezTo>
                      <a:cubicBezTo>
                        <a:pt x="20" y="18"/>
                        <a:pt x="20" y="18"/>
                        <a:pt x="20" y="18"/>
                      </a:cubicBezTo>
                      <a:cubicBezTo>
                        <a:pt x="19" y="17"/>
                        <a:pt x="19" y="17"/>
                        <a:pt x="19" y="17"/>
                      </a:cubicBezTo>
                      <a:cubicBezTo>
                        <a:pt x="20" y="17"/>
                        <a:pt x="20" y="17"/>
                        <a:pt x="20" y="17"/>
                      </a:cubicBezTo>
                      <a:cubicBezTo>
                        <a:pt x="20" y="16"/>
                        <a:pt x="20" y="16"/>
                        <a:pt x="20" y="16"/>
                      </a:cubicBezTo>
                      <a:cubicBezTo>
                        <a:pt x="18" y="16"/>
                        <a:pt x="18" y="16"/>
                        <a:pt x="18" y="16"/>
                      </a:cubicBezTo>
                      <a:cubicBezTo>
                        <a:pt x="17" y="15"/>
                        <a:pt x="17" y="15"/>
                        <a:pt x="17" y="15"/>
                      </a:cubicBezTo>
                      <a:cubicBezTo>
                        <a:pt x="17" y="14"/>
                        <a:pt x="17" y="14"/>
                        <a:pt x="17" y="13"/>
                      </a:cubicBezTo>
                      <a:cubicBezTo>
                        <a:pt x="19" y="13"/>
                        <a:pt x="19" y="13"/>
                        <a:pt x="19" y="13"/>
                      </a:cubicBezTo>
                      <a:cubicBezTo>
                        <a:pt x="20" y="15"/>
                        <a:pt x="20" y="15"/>
                        <a:pt x="20" y="15"/>
                      </a:cubicBezTo>
                      <a:cubicBezTo>
                        <a:pt x="21" y="14"/>
                        <a:pt x="21" y="14"/>
                        <a:pt x="21" y="14"/>
                      </a:cubicBezTo>
                      <a:cubicBezTo>
                        <a:pt x="21" y="13"/>
                        <a:pt x="21" y="13"/>
                        <a:pt x="21" y="13"/>
                      </a:cubicBezTo>
                      <a:cubicBezTo>
                        <a:pt x="22" y="13"/>
                        <a:pt x="22" y="13"/>
                        <a:pt x="22" y="13"/>
                      </a:cubicBezTo>
                      <a:cubicBezTo>
                        <a:pt x="25" y="17"/>
                        <a:pt x="25" y="17"/>
                        <a:pt x="25" y="17"/>
                      </a:cubicBezTo>
                      <a:cubicBezTo>
                        <a:pt x="26" y="16"/>
                        <a:pt x="26" y="16"/>
                        <a:pt x="26" y="16"/>
                      </a:cubicBezTo>
                      <a:cubicBezTo>
                        <a:pt x="24" y="13"/>
                        <a:pt x="24" y="13"/>
                        <a:pt x="24" y="13"/>
                      </a:cubicBezTo>
                      <a:cubicBezTo>
                        <a:pt x="26" y="13"/>
                        <a:pt x="26" y="13"/>
                        <a:pt x="26" y="13"/>
                      </a:cubicBezTo>
                      <a:lnTo>
                        <a:pt x="26" y="12"/>
                      </a:lnTo>
                      <a:close/>
                    </a:path>
                  </a:pathLst>
                </a:custGeom>
                <a:grpFill/>
                <a:ln>
                  <a:noFill/>
                </a:ln>
              </p:spPr>
              <p:txBody>
                <a:bodyPr anchor="ctr"/>
                <a:lstStyle/>
                <a:p>
                  <a:pPr algn="ctr"/>
                  <a:endParaRPr>
                    <a:ea typeface="微软雅黑" panose="020b0503020204020204" pitchFamily="34" charset="-122"/>
                  </a:endParaRPr>
                </a:p>
              </p:txBody>
            </p:sp>
            <p:sp>
              <p:nvSpPr>
                <p:cNvPr id="64" name="Freeform: Shape 113"/>
                <p:cNvSpPr/>
                <p:nvPr/>
              </p:nvSpPr>
              <p:spPr bwMode="auto">
                <a:xfrm>
                  <a:off x="3015408" y="2124163"/>
                  <a:ext cx="220574" cy="164205"/>
                </a:xfrm>
                <a:custGeom>
                  <a:gdLst>
                    <a:gd name="T0" fmla="*/ 25 w 50"/>
                    <a:gd name="T1" fmla="*/ 0 h 37"/>
                    <a:gd name="T2" fmla="*/ 0 w 50"/>
                    <a:gd name="T3" fmla="*/ 25 h 37"/>
                    <a:gd name="T4" fmla="*/ 3 w 50"/>
                    <a:gd name="T5" fmla="*/ 37 h 37"/>
                    <a:gd name="T6" fmla="*/ 3 w 50"/>
                    <a:gd name="T7" fmla="*/ 30 h 37"/>
                    <a:gd name="T8" fmla="*/ 4 w 50"/>
                    <a:gd name="T9" fmla="*/ 27 h 37"/>
                    <a:gd name="T10" fmla="*/ 4 w 50"/>
                    <a:gd name="T11" fmla="*/ 25 h 37"/>
                    <a:gd name="T12" fmla="*/ 25 w 50"/>
                    <a:gd name="T13" fmla="*/ 4 h 37"/>
                    <a:gd name="T14" fmla="*/ 46 w 50"/>
                    <a:gd name="T15" fmla="*/ 25 h 37"/>
                    <a:gd name="T16" fmla="*/ 46 w 50"/>
                    <a:gd name="T17" fmla="*/ 27 h 37"/>
                    <a:gd name="T18" fmla="*/ 47 w 50"/>
                    <a:gd name="T19" fmla="*/ 30 h 37"/>
                    <a:gd name="T20" fmla="*/ 47 w 50"/>
                    <a:gd name="T21" fmla="*/ 37 h 37"/>
                    <a:gd name="T22" fmla="*/ 50 w 50"/>
                    <a:gd name="T23" fmla="*/ 25 h 37"/>
                    <a:gd name="T24" fmla="*/ 25 w 50"/>
                    <a:gd name="T25" fmla="*/ 0 h 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37">
                      <a:moveTo>
                        <a:pt x="25" y="0"/>
                      </a:moveTo>
                      <a:cubicBezTo>
                        <a:pt x="11" y="0"/>
                        <a:pt x="0" y="11"/>
                        <a:pt x="0" y="25"/>
                      </a:cubicBezTo>
                      <a:cubicBezTo>
                        <a:pt x="0" y="29"/>
                        <a:pt x="1" y="33"/>
                        <a:pt x="3" y="37"/>
                      </a:cubicBezTo>
                      <a:cubicBezTo>
                        <a:pt x="3" y="30"/>
                        <a:pt x="3" y="30"/>
                        <a:pt x="3" y="30"/>
                      </a:cubicBezTo>
                      <a:cubicBezTo>
                        <a:pt x="3" y="29"/>
                        <a:pt x="3" y="28"/>
                        <a:pt x="4" y="27"/>
                      </a:cubicBezTo>
                      <a:cubicBezTo>
                        <a:pt x="4" y="26"/>
                        <a:pt x="4" y="26"/>
                        <a:pt x="4" y="25"/>
                      </a:cubicBezTo>
                      <a:cubicBezTo>
                        <a:pt x="4" y="14"/>
                        <a:pt x="13" y="4"/>
                        <a:pt x="25" y="4"/>
                      </a:cubicBezTo>
                      <a:cubicBezTo>
                        <a:pt x="36" y="4"/>
                        <a:pt x="46" y="14"/>
                        <a:pt x="46" y="25"/>
                      </a:cubicBezTo>
                      <a:cubicBezTo>
                        <a:pt x="46" y="26"/>
                        <a:pt x="46" y="27"/>
                        <a:pt x="46" y="27"/>
                      </a:cubicBezTo>
                      <a:cubicBezTo>
                        <a:pt x="46" y="28"/>
                        <a:pt x="47" y="29"/>
                        <a:pt x="47" y="30"/>
                      </a:cubicBezTo>
                      <a:cubicBezTo>
                        <a:pt x="47" y="37"/>
                        <a:pt x="47" y="37"/>
                        <a:pt x="47" y="37"/>
                      </a:cubicBezTo>
                      <a:cubicBezTo>
                        <a:pt x="49" y="34"/>
                        <a:pt x="50" y="29"/>
                        <a:pt x="50" y="25"/>
                      </a:cubicBezTo>
                      <a:cubicBezTo>
                        <a:pt x="50" y="11"/>
                        <a:pt x="39" y="0"/>
                        <a:pt x="25" y="0"/>
                      </a:cubicBezTo>
                      <a:close/>
                    </a:path>
                  </a:pathLst>
                </a:custGeom>
                <a:grpFill/>
                <a:ln>
                  <a:noFill/>
                </a:ln>
              </p:spPr>
              <p:txBody>
                <a:bodyPr anchor="ctr"/>
                <a:lstStyle/>
                <a:p>
                  <a:pPr algn="ctr"/>
                  <a:endParaRPr>
                    <a:ea typeface="微软雅黑" panose="020b0503020204020204" pitchFamily="34" charset="-122"/>
                  </a:endParaRPr>
                </a:p>
              </p:txBody>
            </p:sp>
            <p:sp>
              <p:nvSpPr>
                <p:cNvPr id="65" name="Freeform: Shape 114"/>
                <p:cNvSpPr/>
                <p:nvPr/>
              </p:nvSpPr>
              <p:spPr bwMode="auto">
                <a:xfrm>
                  <a:off x="3032564" y="2234450"/>
                  <a:ext cx="49017" cy="89455"/>
                </a:xfrm>
                <a:custGeom>
                  <a:gdLst>
                    <a:gd name="T0" fmla="*/ 1 w 11"/>
                    <a:gd name="T1" fmla="*/ 4 h 20"/>
                    <a:gd name="T2" fmla="*/ 0 w 11"/>
                    <a:gd name="T3" fmla="*/ 5 h 20"/>
                    <a:gd name="T4" fmla="*/ 0 w 11"/>
                    <a:gd name="T5" fmla="*/ 12 h 20"/>
                    <a:gd name="T6" fmla="*/ 0 w 11"/>
                    <a:gd name="T7" fmla="*/ 15 h 20"/>
                    <a:gd name="T8" fmla="*/ 8 w 11"/>
                    <a:gd name="T9" fmla="*/ 20 h 20"/>
                    <a:gd name="T10" fmla="*/ 11 w 11"/>
                    <a:gd name="T11" fmla="*/ 20 h 20"/>
                    <a:gd name="T12" fmla="*/ 11 w 11"/>
                    <a:gd name="T13" fmla="*/ 0 h 20"/>
                    <a:gd name="T14" fmla="*/ 8 w 11"/>
                    <a:gd name="T15" fmla="*/ 0 h 20"/>
                    <a:gd name="T16" fmla="*/ 1 w 11"/>
                    <a:gd name="T17" fmla="*/ 4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0">
                      <a:moveTo>
                        <a:pt x="1" y="4"/>
                      </a:moveTo>
                      <a:cubicBezTo>
                        <a:pt x="0" y="5"/>
                        <a:pt x="0" y="5"/>
                        <a:pt x="0" y="5"/>
                      </a:cubicBezTo>
                      <a:cubicBezTo>
                        <a:pt x="0" y="12"/>
                        <a:pt x="0" y="12"/>
                        <a:pt x="0" y="12"/>
                      </a:cubicBezTo>
                      <a:cubicBezTo>
                        <a:pt x="0" y="15"/>
                        <a:pt x="0" y="15"/>
                        <a:pt x="0" y="15"/>
                      </a:cubicBezTo>
                      <a:cubicBezTo>
                        <a:pt x="0" y="18"/>
                        <a:pt x="4" y="20"/>
                        <a:pt x="8" y="20"/>
                      </a:cubicBezTo>
                      <a:cubicBezTo>
                        <a:pt x="11" y="20"/>
                        <a:pt x="11" y="20"/>
                        <a:pt x="11" y="20"/>
                      </a:cubicBezTo>
                      <a:cubicBezTo>
                        <a:pt x="11" y="0"/>
                        <a:pt x="11" y="0"/>
                        <a:pt x="11" y="0"/>
                      </a:cubicBezTo>
                      <a:cubicBezTo>
                        <a:pt x="8" y="0"/>
                        <a:pt x="8" y="0"/>
                        <a:pt x="8" y="0"/>
                      </a:cubicBezTo>
                      <a:cubicBezTo>
                        <a:pt x="4" y="0"/>
                        <a:pt x="1" y="2"/>
                        <a:pt x="1" y="4"/>
                      </a:cubicBezTo>
                      <a:close/>
                    </a:path>
                  </a:pathLst>
                </a:custGeom>
                <a:grpFill/>
                <a:ln>
                  <a:noFill/>
                </a:ln>
              </p:spPr>
              <p:txBody>
                <a:bodyPr anchor="ctr"/>
                <a:lstStyle/>
                <a:p>
                  <a:pPr algn="ctr"/>
                  <a:endParaRPr>
                    <a:ea typeface="微软雅黑" panose="020b0503020204020204" pitchFamily="34" charset="-122"/>
                  </a:endParaRPr>
                </a:p>
              </p:txBody>
            </p:sp>
            <p:sp>
              <p:nvSpPr>
                <p:cNvPr id="66" name="Freeform: Shape 115"/>
                <p:cNvSpPr/>
                <p:nvPr/>
              </p:nvSpPr>
              <p:spPr bwMode="auto">
                <a:xfrm>
                  <a:off x="3166134" y="2234450"/>
                  <a:ext cx="47791" cy="89455"/>
                </a:xfrm>
                <a:custGeom>
                  <a:gdLst>
                    <a:gd name="T0" fmla="*/ 11 w 11"/>
                    <a:gd name="T1" fmla="*/ 15 h 20"/>
                    <a:gd name="T2" fmla="*/ 11 w 11"/>
                    <a:gd name="T3" fmla="*/ 12 h 20"/>
                    <a:gd name="T4" fmla="*/ 11 w 11"/>
                    <a:gd name="T5" fmla="*/ 5 h 20"/>
                    <a:gd name="T6" fmla="*/ 11 w 11"/>
                    <a:gd name="T7" fmla="*/ 5 h 20"/>
                    <a:gd name="T8" fmla="*/ 4 w 11"/>
                    <a:gd name="T9" fmla="*/ 0 h 20"/>
                    <a:gd name="T10" fmla="*/ 0 w 11"/>
                    <a:gd name="T11" fmla="*/ 0 h 20"/>
                    <a:gd name="T12" fmla="*/ 0 w 11"/>
                    <a:gd name="T13" fmla="*/ 20 h 20"/>
                    <a:gd name="T14" fmla="*/ 4 w 11"/>
                    <a:gd name="T15" fmla="*/ 20 h 20"/>
                    <a:gd name="T16" fmla="*/ 11 w 11"/>
                    <a:gd name="T17" fmla="*/ 15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0">
                      <a:moveTo>
                        <a:pt x="11" y="15"/>
                      </a:moveTo>
                      <a:cubicBezTo>
                        <a:pt x="11" y="12"/>
                        <a:pt x="11" y="12"/>
                        <a:pt x="11" y="12"/>
                      </a:cubicBezTo>
                      <a:cubicBezTo>
                        <a:pt x="11" y="5"/>
                        <a:pt x="11" y="5"/>
                        <a:pt x="11" y="5"/>
                      </a:cubicBezTo>
                      <a:cubicBezTo>
                        <a:pt x="11" y="5"/>
                        <a:pt x="11" y="5"/>
                        <a:pt x="11" y="5"/>
                      </a:cubicBezTo>
                      <a:cubicBezTo>
                        <a:pt x="11" y="2"/>
                        <a:pt x="7" y="0"/>
                        <a:pt x="4" y="0"/>
                      </a:cubicBezTo>
                      <a:cubicBezTo>
                        <a:pt x="0" y="0"/>
                        <a:pt x="0" y="0"/>
                        <a:pt x="0" y="0"/>
                      </a:cubicBezTo>
                      <a:cubicBezTo>
                        <a:pt x="0" y="20"/>
                        <a:pt x="0" y="20"/>
                        <a:pt x="0" y="20"/>
                      </a:cubicBezTo>
                      <a:cubicBezTo>
                        <a:pt x="4" y="20"/>
                        <a:pt x="4" y="20"/>
                        <a:pt x="4" y="20"/>
                      </a:cubicBezTo>
                      <a:cubicBezTo>
                        <a:pt x="8" y="20"/>
                        <a:pt x="11" y="18"/>
                        <a:pt x="11" y="15"/>
                      </a:cubicBezTo>
                      <a:close/>
                    </a:path>
                  </a:pathLst>
                </a:custGeom>
                <a:grpFill/>
                <a:ln>
                  <a:noFill/>
                </a:ln>
              </p:spPr>
              <p:txBody>
                <a:bodyPr anchor="ctr"/>
                <a:lstStyle/>
                <a:p>
                  <a:pPr algn="ctr"/>
                  <a:endParaRPr>
                    <a:ea typeface="微软雅黑" panose="020b0503020204020204" pitchFamily="34" charset="-122"/>
                  </a:endParaRPr>
                </a:p>
              </p:txBody>
            </p:sp>
            <p:sp>
              <p:nvSpPr>
                <p:cNvPr id="67" name="Freeform: Shape 116"/>
                <p:cNvSpPr/>
                <p:nvPr/>
              </p:nvSpPr>
              <p:spPr bwMode="auto">
                <a:xfrm>
                  <a:off x="3712668" y="3687789"/>
                  <a:ext cx="177685" cy="164205"/>
                </a:xfrm>
                <a:custGeom>
                  <a:gdLst>
                    <a:gd name="T0" fmla="*/ 32 w 40"/>
                    <a:gd name="T1" fmla="*/ 16 h 37"/>
                    <a:gd name="T2" fmla="*/ 31 w 40"/>
                    <a:gd name="T3" fmla="*/ 13 h 37"/>
                    <a:gd name="T4" fmla="*/ 25 w 40"/>
                    <a:gd name="T5" fmla="*/ 14 h 37"/>
                    <a:gd name="T6" fmla="*/ 25 w 40"/>
                    <a:gd name="T7" fmla="*/ 9 h 37"/>
                    <a:gd name="T8" fmla="*/ 21 w 40"/>
                    <a:gd name="T9" fmla="*/ 11 h 37"/>
                    <a:gd name="T10" fmla="*/ 19 w 40"/>
                    <a:gd name="T11" fmla="*/ 5 h 37"/>
                    <a:gd name="T12" fmla="*/ 16 w 40"/>
                    <a:gd name="T13" fmla="*/ 6 h 37"/>
                    <a:gd name="T14" fmla="*/ 17 w 40"/>
                    <a:gd name="T15" fmla="*/ 12 h 37"/>
                    <a:gd name="T16" fmla="*/ 13 w 40"/>
                    <a:gd name="T17" fmla="*/ 6 h 37"/>
                    <a:gd name="T18" fmla="*/ 12 w 40"/>
                    <a:gd name="T19" fmla="*/ 0 h 37"/>
                    <a:gd name="T20" fmla="*/ 7 w 40"/>
                    <a:gd name="T21" fmla="*/ 2 h 37"/>
                    <a:gd name="T22" fmla="*/ 3 w 40"/>
                    <a:gd name="T23" fmla="*/ 7 h 37"/>
                    <a:gd name="T24" fmla="*/ 11 w 40"/>
                    <a:gd name="T25" fmla="*/ 10 h 37"/>
                    <a:gd name="T26" fmla="*/ 14 w 40"/>
                    <a:gd name="T27" fmla="*/ 12 h 37"/>
                    <a:gd name="T28" fmla="*/ 12 w 40"/>
                    <a:gd name="T29" fmla="*/ 16 h 37"/>
                    <a:gd name="T30" fmla="*/ 9 w 40"/>
                    <a:gd name="T31" fmla="*/ 16 h 37"/>
                    <a:gd name="T32" fmla="*/ 1 w 40"/>
                    <a:gd name="T33" fmla="*/ 12 h 37"/>
                    <a:gd name="T34" fmla="*/ 0 w 40"/>
                    <a:gd name="T35" fmla="*/ 18 h 37"/>
                    <a:gd name="T36" fmla="*/ 2 w 40"/>
                    <a:gd name="T37" fmla="*/ 23 h 37"/>
                    <a:gd name="T38" fmla="*/ 7 w 40"/>
                    <a:gd name="T39" fmla="*/ 19 h 37"/>
                    <a:gd name="T40" fmla="*/ 14 w 40"/>
                    <a:gd name="T41" fmla="*/ 18 h 37"/>
                    <a:gd name="T42" fmla="*/ 9 w 40"/>
                    <a:gd name="T43" fmla="*/ 22 h 37"/>
                    <a:gd name="T44" fmla="*/ 10 w 40"/>
                    <a:gd name="T45" fmla="*/ 25 h 37"/>
                    <a:gd name="T46" fmla="*/ 8 w 40"/>
                    <a:gd name="T47" fmla="*/ 27 h 37"/>
                    <a:gd name="T48" fmla="*/ 10 w 40"/>
                    <a:gd name="T49" fmla="*/ 29 h 37"/>
                    <a:gd name="T50" fmla="*/ 12 w 40"/>
                    <a:gd name="T51" fmla="*/ 27 h 37"/>
                    <a:gd name="T52" fmla="*/ 15 w 40"/>
                    <a:gd name="T53" fmla="*/ 28 h 37"/>
                    <a:gd name="T54" fmla="*/ 19 w 40"/>
                    <a:gd name="T55" fmla="*/ 23 h 37"/>
                    <a:gd name="T56" fmla="*/ 18 w 40"/>
                    <a:gd name="T57" fmla="*/ 30 h 37"/>
                    <a:gd name="T58" fmla="*/ 14 w 40"/>
                    <a:gd name="T59" fmla="*/ 35 h 37"/>
                    <a:gd name="T60" fmla="*/ 19 w 40"/>
                    <a:gd name="T61" fmla="*/ 37 h 37"/>
                    <a:gd name="T62" fmla="*/ 25 w 40"/>
                    <a:gd name="T63" fmla="*/ 36 h 37"/>
                    <a:gd name="T64" fmla="*/ 21 w 40"/>
                    <a:gd name="T65" fmla="*/ 28 h 37"/>
                    <a:gd name="T66" fmla="*/ 21 w 40"/>
                    <a:gd name="T67" fmla="*/ 25 h 37"/>
                    <a:gd name="T68" fmla="*/ 25 w 40"/>
                    <a:gd name="T69" fmla="*/ 24 h 37"/>
                    <a:gd name="T70" fmla="*/ 27 w 40"/>
                    <a:gd name="T71" fmla="*/ 26 h 37"/>
                    <a:gd name="T72" fmla="*/ 31 w 40"/>
                    <a:gd name="T73" fmla="*/ 34 h 37"/>
                    <a:gd name="T74" fmla="*/ 35 w 40"/>
                    <a:gd name="T75" fmla="*/ 30 h 37"/>
                    <a:gd name="T76" fmla="*/ 37 w 40"/>
                    <a:gd name="T77" fmla="*/ 25 h 37"/>
                    <a:gd name="T78" fmla="*/ 31 w 40"/>
                    <a:gd name="T79" fmla="*/ 24 h 37"/>
                    <a:gd name="T80" fmla="*/ 25 w 40"/>
                    <a:gd name="T81" fmla="*/ 21 h 37"/>
                    <a:gd name="T82" fmla="*/ 31 w 40"/>
                    <a:gd name="T83" fmla="*/ 21 h 37"/>
                    <a:gd name="T84" fmla="*/ 33 w 40"/>
                    <a:gd name="T85" fmla="*/ 18 h 37"/>
                    <a:gd name="T86" fmla="*/ 36 w 40"/>
                    <a:gd name="T87" fmla="*/ 18 h 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37">
                      <a:moveTo>
                        <a:pt x="34" y="15"/>
                      </a:moveTo>
                      <a:cubicBezTo>
                        <a:pt x="33" y="16"/>
                        <a:pt x="33" y="16"/>
                        <a:pt x="33" y="16"/>
                      </a:cubicBezTo>
                      <a:cubicBezTo>
                        <a:pt x="32" y="16"/>
                        <a:pt x="32" y="16"/>
                        <a:pt x="32" y="16"/>
                      </a:cubicBezTo>
                      <a:cubicBezTo>
                        <a:pt x="33" y="15"/>
                        <a:pt x="33" y="15"/>
                        <a:pt x="33" y="15"/>
                      </a:cubicBezTo>
                      <a:cubicBezTo>
                        <a:pt x="32" y="14"/>
                        <a:pt x="32" y="14"/>
                        <a:pt x="32" y="14"/>
                      </a:cubicBezTo>
                      <a:cubicBezTo>
                        <a:pt x="32" y="14"/>
                        <a:pt x="31" y="13"/>
                        <a:pt x="31" y="13"/>
                      </a:cubicBezTo>
                      <a:cubicBezTo>
                        <a:pt x="28" y="16"/>
                        <a:pt x="28" y="16"/>
                        <a:pt x="28" y="16"/>
                      </a:cubicBezTo>
                      <a:cubicBezTo>
                        <a:pt x="26" y="16"/>
                        <a:pt x="26" y="16"/>
                        <a:pt x="26" y="16"/>
                      </a:cubicBezTo>
                      <a:cubicBezTo>
                        <a:pt x="26" y="15"/>
                        <a:pt x="26" y="14"/>
                        <a:pt x="25" y="14"/>
                      </a:cubicBezTo>
                      <a:cubicBezTo>
                        <a:pt x="27" y="12"/>
                        <a:pt x="27" y="12"/>
                        <a:pt x="27" y="12"/>
                      </a:cubicBezTo>
                      <a:cubicBezTo>
                        <a:pt x="29" y="12"/>
                        <a:pt x="29" y="12"/>
                        <a:pt x="29" y="12"/>
                      </a:cubicBezTo>
                      <a:cubicBezTo>
                        <a:pt x="28" y="11"/>
                        <a:pt x="27" y="10"/>
                        <a:pt x="25" y="9"/>
                      </a:cubicBezTo>
                      <a:cubicBezTo>
                        <a:pt x="25" y="10"/>
                        <a:pt x="25" y="10"/>
                        <a:pt x="25" y="10"/>
                      </a:cubicBezTo>
                      <a:cubicBezTo>
                        <a:pt x="24" y="12"/>
                        <a:pt x="24" y="12"/>
                        <a:pt x="24" y="12"/>
                      </a:cubicBezTo>
                      <a:cubicBezTo>
                        <a:pt x="23" y="11"/>
                        <a:pt x="22" y="11"/>
                        <a:pt x="21" y="11"/>
                      </a:cubicBezTo>
                      <a:cubicBezTo>
                        <a:pt x="21" y="9"/>
                        <a:pt x="21" y="9"/>
                        <a:pt x="21" y="9"/>
                      </a:cubicBezTo>
                      <a:cubicBezTo>
                        <a:pt x="22" y="8"/>
                        <a:pt x="22" y="8"/>
                        <a:pt x="22" y="8"/>
                      </a:cubicBezTo>
                      <a:cubicBezTo>
                        <a:pt x="21" y="7"/>
                        <a:pt x="20" y="6"/>
                        <a:pt x="19" y="5"/>
                      </a:cubicBezTo>
                      <a:cubicBezTo>
                        <a:pt x="19" y="6"/>
                        <a:pt x="19" y="6"/>
                        <a:pt x="19" y="6"/>
                      </a:cubicBezTo>
                      <a:cubicBezTo>
                        <a:pt x="18" y="4"/>
                        <a:pt x="18" y="4"/>
                        <a:pt x="18" y="4"/>
                      </a:cubicBezTo>
                      <a:cubicBezTo>
                        <a:pt x="16" y="6"/>
                        <a:pt x="16" y="6"/>
                        <a:pt x="16" y="6"/>
                      </a:cubicBezTo>
                      <a:cubicBezTo>
                        <a:pt x="19" y="9"/>
                        <a:pt x="19" y="9"/>
                        <a:pt x="19" y="9"/>
                      </a:cubicBezTo>
                      <a:cubicBezTo>
                        <a:pt x="19" y="11"/>
                        <a:pt x="19" y="11"/>
                        <a:pt x="19" y="11"/>
                      </a:cubicBezTo>
                      <a:cubicBezTo>
                        <a:pt x="18" y="11"/>
                        <a:pt x="17" y="11"/>
                        <a:pt x="17" y="12"/>
                      </a:cubicBezTo>
                      <a:cubicBezTo>
                        <a:pt x="15" y="10"/>
                        <a:pt x="15" y="10"/>
                        <a:pt x="15" y="10"/>
                      </a:cubicBezTo>
                      <a:cubicBezTo>
                        <a:pt x="15" y="6"/>
                        <a:pt x="15" y="6"/>
                        <a:pt x="15" y="6"/>
                      </a:cubicBezTo>
                      <a:cubicBezTo>
                        <a:pt x="13" y="6"/>
                        <a:pt x="13" y="6"/>
                        <a:pt x="13" y="6"/>
                      </a:cubicBezTo>
                      <a:cubicBezTo>
                        <a:pt x="13" y="8"/>
                        <a:pt x="13" y="8"/>
                        <a:pt x="13" y="8"/>
                      </a:cubicBezTo>
                      <a:cubicBezTo>
                        <a:pt x="12" y="7"/>
                        <a:pt x="12" y="7"/>
                        <a:pt x="12" y="7"/>
                      </a:cubicBezTo>
                      <a:cubicBezTo>
                        <a:pt x="12" y="0"/>
                        <a:pt x="12" y="0"/>
                        <a:pt x="12" y="0"/>
                      </a:cubicBezTo>
                      <a:cubicBezTo>
                        <a:pt x="10" y="0"/>
                        <a:pt x="10" y="0"/>
                        <a:pt x="10" y="0"/>
                      </a:cubicBezTo>
                      <a:cubicBezTo>
                        <a:pt x="10" y="5"/>
                        <a:pt x="10" y="5"/>
                        <a:pt x="10" y="5"/>
                      </a:cubicBezTo>
                      <a:cubicBezTo>
                        <a:pt x="7" y="2"/>
                        <a:pt x="7" y="2"/>
                        <a:pt x="7" y="2"/>
                      </a:cubicBezTo>
                      <a:cubicBezTo>
                        <a:pt x="5" y="4"/>
                        <a:pt x="5" y="4"/>
                        <a:pt x="5" y="4"/>
                      </a:cubicBezTo>
                      <a:cubicBezTo>
                        <a:pt x="8" y="7"/>
                        <a:pt x="8" y="7"/>
                        <a:pt x="8" y="7"/>
                      </a:cubicBezTo>
                      <a:cubicBezTo>
                        <a:pt x="3" y="7"/>
                        <a:pt x="3" y="7"/>
                        <a:pt x="3" y="7"/>
                      </a:cubicBezTo>
                      <a:cubicBezTo>
                        <a:pt x="3" y="9"/>
                        <a:pt x="3" y="9"/>
                        <a:pt x="3" y="9"/>
                      </a:cubicBezTo>
                      <a:cubicBezTo>
                        <a:pt x="10" y="9"/>
                        <a:pt x="10" y="9"/>
                        <a:pt x="10" y="9"/>
                      </a:cubicBezTo>
                      <a:cubicBezTo>
                        <a:pt x="11" y="10"/>
                        <a:pt x="11" y="10"/>
                        <a:pt x="11" y="10"/>
                      </a:cubicBezTo>
                      <a:cubicBezTo>
                        <a:pt x="9" y="10"/>
                        <a:pt x="9" y="10"/>
                        <a:pt x="9" y="10"/>
                      </a:cubicBezTo>
                      <a:cubicBezTo>
                        <a:pt x="9" y="12"/>
                        <a:pt x="9" y="12"/>
                        <a:pt x="9" y="12"/>
                      </a:cubicBezTo>
                      <a:cubicBezTo>
                        <a:pt x="14" y="12"/>
                        <a:pt x="14" y="12"/>
                        <a:pt x="14" y="12"/>
                      </a:cubicBezTo>
                      <a:cubicBezTo>
                        <a:pt x="15" y="14"/>
                        <a:pt x="15" y="14"/>
                        <a:pt x="15" y="14"/>
                      </a:cubicBezTo>
                      <a:cubicBezTo>
                        <a:pt x="15" y="14"/>
                        <a:pt x="14" y="15"/>
                        <a:pt x="14" y="16"/>
                      </a:cubicBezTo>
                      <a:cubicBezTo>
                        <a:pt x="12" y="16"/>
                        <a:pt x="12" y="16"/>
                        <a:pt x="12" y="16"/>
                      </a:cubicBezTo>
                      <a:cubicBezTo>
                        <a:pt x="9" y="13"/>
                        <a:pt x="9" y="13"/>
                        <a:pt x="9" y="13"/>
                      </a:cubicBezTo>
                      <a:cubicBezTo>
                        <a:pt x="7" y="15"/>
                        <a:pt x="7" y="15"/>
                        <a:pt x="7" y="15"/>
                      </a:cubicBezTo>
                      <a:cubicBezTo>
                        <a:pt x="9" y="16"/>
                        <a:pt x="9" y="16"/>
                        <a:pt x="9" y="16"/>
                      </a:cubicBezTo>
                      <a:cubicBezTo>
                        <a:pt x="7" y="16"/>
                        <a:pt x="7" y="16"/>
                        <a:pt x="7" y="16"/>
                      </a:cubicBezTo>
                      <a:cubicBezTo>
                        <a:pt x="2" y="11"/>
                        <a:pt x="2" y="11"/>
                        <a:pt x="2" y="11"/>
                      </a:cubicBezTo>
                      <a:cubicBezTo>
                        <a:pt x="1" y="12"/>
                        <a:pt x="1" y="12"/>
                        <a:pt x="1" y="12"/>
                      </a:cubicBezTo>
                      <a:cubicBezTo>
                        <a:pt x="4" y="16"/>
                        <a:pt x="4" y="16"/>
                        <a:pt x="4" y="16"/>
                      </a:cubicBezTo>
                      <a:cubicBezTo>
                        <a:pt x="0" y="16"/>
                        <a:pt x="0" y="16"/>
                        <a:pt x="0" y="16"/>
                      </a:cubicBezTo>
                      <a:cubicBezTo>
                        <a:pt x="0" y="18"/>
                        <a:pt x="0" y="18"/>
                        <a:pt x="0" y="18"/>
                      </a:cubicBezTo>
                      <a:cubicBezTo>
                        <a:pt x="4" y="18"/>
                        <a:pt x="4" y="18"/>
                        <a:pt x="4" y="18"/>
                      </a:cubicBezTo>
                      <a:cubicBezTo>
                        <a:pt x="1" y="22"/>
                        <a:pt x="1" y="22"/>
                        <a:pt x="1" y="22"/>
                      </a:cubicBezTo>
                      <a:cubicBezTo>
                        <a:pt x="2" y="23"/>
                        <a:pt x="2" y="23"/>
                        <a:pt x="2" y="23"/>
                      </a:cubicBezTo>
                      <a:cubicBezTo>
                        <a:pt x="7" y="18"/>
                        <a:pt x="7" y="18"/>
                        <a:pt x="7" y="18"/>
                      </a:cubicBezTo>
                      <a:cubicBezTo>
                        <a:pt x="9" y="18"/>
                        <a:pt x="9" y="18"/>
                        <a:pt x="9" y="18"/>
                      </a:cubicBezTo>
                      <a:cubicBezTo>
                        <a:pt x="7" y="19"/>
                        <a:pt x="7" y="19"/>
                        <a:pt x="7" y="19"/>
                      </a:cubicBezTo>
                      <a:cubicBezTo>
                        <a:pt x="9" y="21"/>
                        <a:pt x="9" y="21"/>
                        <a:pt x="9" y="21"/>
                      </a:cubicBezTo>
                      <a:cubicBezTo>
                        <a:pt x="12" y="18"/>
                        <a:pt x="12" y="18"/>
                        <a:pt x="12" y="18"/>
                      </a:cubicBezTo>
                      <a:cubicBezTo>
                        <a:pt x="14" y="18"/>
                        <a:pt x="14" y="18"/>
                        <a:pt x="14" y="18"/>
                      </a:cubicBezTo>
                      <a:cubicBezTo>
                        <a:pt x="14" y="19"/>
                        <a:pt x="15" y="20"/>
                        <a:pt x="15" y="21"/>
                      </a:cubicBezTo>
                      <a:cubicBezTo>
                        <a:pt x="14" y="22"/>
                        <a:pt x="14" y="22"/>
                        <a:pt x="14" y="22"/>
                      </a:cubicBezTo>
                      <a:cubicBezTo>
                        <a:pt x="9" y="22"/>
                        <a:pt x="9" y="22"/>
                        <a:pt x="9" y="22"/>
                      </a:cubicBezTo>
                      <a:cubicBezTo>
                        <a:pt x="9" y="24"/>
                        <a:pt x="9" y="24"/>
                        <a:pt x="9" y="24"/>
                      </a:cubicBezTo>
                      <a:cubicBezTo>
                        <a:pt x="11" y="24"/>
                        <a:pt x="11" y="24"/>
                        <a:pt x="11" y="24"/>
                      </a:cubicBezTo>
                      <a:cubicBezTo>
                        <a:pt x="10" y="25"/>
                        <a:pt x="10" y="25"/>
                        <a:pt x="10" y="25"/>
                      </a:cubicBezTo>
                      <a:cubicBezTo>
                        <a:pt x="3" y="25"/>
                        <a:pt x="3" y="25"/>
                        <a:pt x="3" y="25"/>
                      </a:cubicBezTo>
                      <a:cubicBezTo>
                        <a:pt x="3" y="27"/>
                        <a:pt x="3" y="27"/>
                        <a:pt x="3" y="27"/>
                      </a:cubicBezTo>
                      <a:cubicBezTo>
                        <a:pt x="8" y="27"/>
                        <a:pt x="8" y="27"/>
                        <a:pt x="8" y="27"/>
                      </a:cubicBezTo>
                      <a:cubicBezTo>
                        <a:pt x="5" y="30"/>
                        <a:pt x="5" y="30"/>
                        <a:pt x="5" y="30"/>
                      </a:cubicBezTo>
                      <a:cubicBezTo>
                        <a:pt x="7" y="32"/>
                        <a:pt x="7" y="32"/>
                        <a:pt x="7" y="32"/>
                      </a:cubicBezTo>
                      <a:cubicBezTo>
                        <a:pt x="10" y="29"/>
                        <a:pt x="10" y="29"/>
                        <a:pt x="10" y="29"/>
                      </a:cubicBezTo>
                      <a:cubicBezTo>
                        <a:pt x="10" y="34"/>
                        <a:pt x="10" y="34"/>
                        <a:pt x="10" y="34"/>
                      </a:cubicBezTo>
                      <a:cubicBezTo>
                        <a:pt x="12" y="34"/>
                        <a:pt x="12" y="34"/>
                        <a:pt x="12" y="34"/>
                      </a:cubicBezTo>
                      <a:cubicBezTo>
                        <a:pt x="12" y="27"/>
                        <a:pt x="12" y="27"/>
                        <a:pt x="12" y="27"/>
                      </a:cubicBezTo>
                      <a:cubicBezTo>
                        <a:pt x="13" y="26"/>
                        <a:pt x="13" y="26"/>
                        <a:pt x="13" y="26"/>
                      </a:cubicBezTo>
                      <a:cubicBezTo>
                        <a:pt x="13" y="28"/>
                        <a:pt x="13" y="28"/>
                        <a:pt x="13" y="28"/>
                      </a:cubicBezTo>
                      <a:cubicBezTo>
                        <a:pt x="15" y="28"/>
                        <a:pt x="15" y="28"/>
                        <a:pt x="15" y="28"/>
                      </a:cubicBezTo>
                      <a:cubicBezTo>
                        <a:pt x="15" y="24"/>
                        <a:pt x="15" y="24"/>
                        <a:pt x="15" y="24"/>
                      </a:cubicBezTo>
                      <a:cubicBezTo>
                        <a:pt x="17" y="22"/>
                        <a:pt x="17" y="22"/>
                        <a:pt x="17" y="22"/>
                      </a:cubicBezTo>
                      <a:cubicBezTo>
                        <a:pt x="17" y="23"/>
                        <a:pt x="18" y="23"/>
                        <a:pt x="19" y="23"/>
                      </a:cubicBezTo>
                      <a:cubicBezTo>
                        <a:pt x="19" y="25"/>
                        <a:pt x="19" y="25"/>
                        <a:pt x="19" y="25"/>
                      </a:cubicBezTo>
                      <a:cubicBezTo>
                        <a:pt x="16" y="28"/>
                        <a:pt x="16" y="28"/>
                        <a:pt x="16" y="28"/>
                      </a:cubicBezTo>
                      <a:cubicBezTo>
                        <a:pt x="18" y="30"/>
                        <a:pt x="18" y="30"/>
                        <a:pt x="18" y="30"/>
                      </a:cubicBezTo>
                      <a:cubicBezTo>
                        <a:pt x="19" y="28"/>
                        <a:pt x="19" y="28"/>
                        <a:pt x="19" y="28"/>
                      </a:cubicBezTo>
                      <a:cubicBezTo>
                        <a:pt x="19" y="30"/>
                        <a:pt x="19" y="30"/>
                        <a:pt x="19" y="30"/>
                      </a:cubicBezTo>
                      <a:cubicBezTo>
                        <a:pt x="14" y="35"/>
                        <a:pt x="14" y="35"/>
                        <a:pt x="14" y="35"/>
                      </a:cubicBezTo>
                      <a:cubicBezTo>
                        <a:pt x="16" y="36"/>
                        <a:pt x="16" y="36"/>
                        <a:pt x="16" y="36"/>
                      </a:cubicBezTo>
                      <a:cubicBezTo>
                        <a:pt x="19" y="33"/>
                        <a:pt x="19" y="33"/>
                        <a:pt x="19" y="33"/>
                      </a:cubicBezTo>
                      <a:cubicBezTo>
                        <a:pt x="19" y="37"/>
                        <a:pt x="19" y="37"/>
                        <a:pt x="19" y="37"/>
                      </a:cubicBezTo>
                      <a:cubicBezTo>
                        <a:pt x="21" y="37"/>
                        <a:pt x="21" y="37"/>
                        <a:pt x="21" y="37"/>
                      </a:cubicBezTo>
                      <a:cubicBezTo>
                        <a:pt x="21" y="33"/>
                        <a:pt x="21" y="33"/>
                        <a:pt x="21" y="33"/>
                      </a:cubicBezTo>
                      <a:cubicBezTo>
                        <a:pt x="25" y="36"/>
                        <a:pt x="25" y="36"/>
                        <a:pt x="25" y="36"/>
                      </a:cubicBezTo>
                      <a:cubicBezTo>
                        <a:pt x="26" y="35"/>
                        <a:pt x="26" y="35"/>
                        <a:pt x="26" y="35"/>
                      </a:cubicBezTo>
                      <a:cubicBezTo>
                        <a:pt x="21" y="30"/>
                        <a:pt x="21" y="30"/>
                        <a:pt x="21" y="30"/>
                      </a:cubicBezTo>
                      <a:cubicBezTo>
                        <a:pt x="21" y="28"/>
                        <a:pt x="21" y="28"/>
                        <a:pt x="21" y="28"/>
                      </a:cubicBezTo>
                      <a:cubicBezTo>
                        <a:pt x="23" y="30"/>
                        <a:pt x="23" y="30"/>
                        <a:pt x="23" y="30"/>
                      </a:cubicBezTo>
                      <a:cubicBezTo>
                        <a:pt x="24" y="28"/>
                        <a:pt x="24" y="28"/>
                        <a:pt x="24" y="28"/>
                      </a:cubicBezTo>
                      <a:cubicBezTo>
                        <a:pt x="21" y="25"/>
                        <a:pt x="21" y="25"/>
                        <a:pt x="21" y="25"/>
                      </a:cubicBezTo>
                      <a:cubicBezTo>
                        <a:pt x="21" y="23"/>
                        <a:pt x="21" y="23"/>
                        <a:pt x="21" y="23"/>
                      </a:cubicBezTo>
                      <a:cubicBezTo>
                        <a:pt x="22" y="23"/>
                        <a:pt x="23" y="23"/>
                        <a:pt x="24" y="22"/>
                      </a:cubicBezTo>
                      <a:cubicBezTo>
                        <a:pt x="25" y="24"/>
                        <a:pt x="25" y="24"/>
                        <a:pt x="25" y="24"/>
                      </a:cubicBezTo>
                      <a:cubicBezTo>
                        <a:pt x="25" y="28"/>
                        <a:pt x="25" y="28"/>
                        <a:pt x="25" y="28"/>
                      </a:cubicBezTo>
                      <a:cubicBezTo>
                        <a:pt x="27" y="28"/>
                        <a:pt x="27" y="28"/>
                        <a:pt x="27" y="28"/>
                      </a:cubicBezTo>
                      <a:cubicBezTo>
                        <a:pt x="27" y="26"/>
                        <a:pt x="27" y="26"/>
                        <a:pt x="27" y="26"/>
                      </a:cubicBezTo>
                      <a:cubicBezTo>
                        <a:pt x="28" y="27"/>
                        <a:pt x="28" y="27"/>
                        <a:pt x="28" y="27"/>
                      </a:cubicBezTo>
                      <a:cubicBezTo>
                        <a:pt x="28" y="34"/>
                        <a:pt x="28" y="34"/>
                        <a:pt x="28" y="34"/>
                      </a:cubicBezTo>
                      <a:cubicBezTo>
                        <a:pt x="31" y="34"/>
                        <a:pt x="31" y="34"/>
                        <a:pt x="31" y="34"/>
                      </a:cubicBezTo>
                      <a:cubicBezTo>
                        <a:pt x="31" y="29"/>
                        <a:pt x="31" y="29"/>
                        <a:pt x="31" y="29"/>
                      </a:cubicBezTo>
                      <a:cubicBezTo>
                        <a:pt x="34" y="32"/>
                        <a:pt x="34" y="32"/>
                        <a:pt x="34" y="32"/>
                      </a:cubicBezTo>
                      <a:cubicBezTo>
                        <a:pt x="35" y="30"/>
                        <a:pt x="35" y="30"/>
                        <a:pt x="35" y="30"/>
                      </a:cubicBezTo>
                      <a:cubicBezTo>
                        <a:pt x="32" y="27"/>
                        <a:pt x="32" y="27"/>
                        <a:pt x="32" y="27"/>
                      </a:cubicBezTo>
                      <a:cubicBezTo>
                        <a:pt x="37" y="27"/>
                        <a:pt x="37" y="27"/>
                        <a:pt x="37" y="27"/>
                      </a:cubicBezTo>
                      <a:cubicBezTo>
                        <a:pt x="37" y="25"/>
                        <a:pt x="37" y="25"/>
                        <a:pt x="37" y="25"/>
                      </a:cubicBezTo>
                      <a:cubicBezTo>
                        <a:pt x="30" y="25"/>
                        <a:pt x="30" y="25"/>
                        <a:pt x="30" y="25"/>
                      </a:cubicBezTo>
                      <a:cubicBezTo>
                        <a:pt x="29" y="24"/>
                        <a:pt x="29" y="24"/>
                        <a:pt x="29" y="24"/>
                      </a:cubicBezTo>
                      <a:cubicBezTo>
                        <a:pt x="31" y="24"/>
                        <a:pt x="31" y="24"/>
                        <a:pt x="31" y="24"/>
                      </a:cubicBezTo>
                      <a:cubicBezTo>
                        <a:pt x="31" y="22"/>
                        <a:pt x="31" y="22"/>
                        <a:pt x="31" y="22"/>
                      </a:cubicBezTo>
                      <a:cubicBezTo>
                        <a:pt x="27" y="22"/>
                        <a:pt x="27" y="22"/>
                        <a:pt x="27" y="22"/>
                      </a:cubicBezTo>
                      <a:cubicBezTo>
                        <a:pt x="25" y="21"/>
                        <a:pt x="25" y="21"/>
                        <a:pt x="25" y="21"/>
                      </a:cubicBezTo>
                      <a:cubicBezTo>
                        <a:pt x="26" y="20"/>
                        <a:pt x="26" y="19"/>
                        <a:pt x="26" y="18"/>
                      </a:cubicBezTo>
                      <a:cubicBezTo>
                        <a:pt x="28" y="18"/>
                        <a:pt x="28" y="18"/>
                        <a:pt x="28" y="18"/>
                      </a:cubicBezTo>
                      <a:cubicBezTo>
                        <a:pt x="31" y="21"/>
                        <a:pt x="31" y="21"/>
                        <a:pt x="31" y="21"/>
                      </a:cubicBezTo>
                      <a:cubicBezTo>
                        <a:pt x="33" y="19"/>
                        <a:pt x="33" y="19"/>
                        <a:pt x="33" y="19"/>
                      </a:cubicBezTo>
                      <a:cubicBezTo>
                        <a:pt x="32" y="18"/>
                        <a:pt x="32" y="18"/>
                        <a:pt x="32" y="18"/>
                      </a:cubicBezTo>
                      <a:cubicBezTo>
                        <a:pt x="33" y="18"/>
                        <a:pt x="33" y="18"/>
                        <a:pt x="33" y="18"/>
                      </a:cubicBezTo>
                      <a:cubicBezTo>
                        <a:pt x="38" y="23"/>
                        <a:pt x="38" y="23"/>
                        <a:pt x="38" y="23"/>
                      </a:cubicBezTo>
                      <a:cubicBezTo>
                        <a:pt x="40" y="22"/>
                        <a:pt x="40" y="22"/>
                        <a:pt x="40" y="22"/>
                      </a:cubicBezTo>
                      <a:cubicBezTo>
                        <a:pt x="36" y="18"/>
                        <a:pt x="36" y="18"/>
                        <a:pt x="36" y="18"/>
                      </a:cubicBezTo>
                      <a:cubicBezTo>
                        <a:pt x="39" y="18"/>
                        <a:pt x="39" y="18"/>
                        <a:pt x="39" y="18"/>
                      </a:cubicBezTo>
                      <a:cubicBezTo>
                        <a:pt x="37" y="17"/>
                        <a:pt x="36" y="16"/>
                        <a:pt x="34" y="15"/>
                      </a:cubicBezTo>
                      <a:close/>
                    </a:path>
                  </a:pathLst>
                </a:custGeom>
                <a:grpFill/>
                <a:ln>
                  <a:noFill/>
                </a:ln>
              </p:spPr>
              <p:txBody>
                <a:bodyPr anchor="ctr"/>
                <a:lstStyle/>
                <a:p>
                  <a:pPr algn="ctr"/>
                  <a:endParaRPr>
                    <a:ea typeface="微软雅黑" panose="020b0503020204020204" pitchFamily="34" charset="-122"/>
                  </a:endParaRPr>
                </a:p>
              </p:txBody>
            </p:sp>
            <p:sp>
              <p:nvSpPr>
                <p:cNvPr id="68" name="Freeform: Shape 117"/>
                <p:cNvSpPr/>
                <p:nvPr/>
              </p:nvSpPr>
              <p:spPr bwMode="auto">
                <a:xfrm>
                  <a:off x="3329114" y="1475919"/>
                  <a:ext cx="115189" cy="113963"/>
                </a:xfrm>
                <a:custGeom>
                  <a:gdLst>
                    <a:gd name="T0" fmla="*/ 25 w 26"/>
                    <a:gd name="T1" fmla="*/ 10 h 26"/>
                    <a:gd name="T2" fmla="*/ 20 w 26"/>
                    <a:gd name="T3" fmla="*/ 12 h 26"/>
                    <a:gd name="T4" fmla="*/ 18 w 26"/>
                    <a:gd name="T5" fmla="*/ 12 h 26"/>
                    <a:gd name="T6" fmla="*/ 17 w 26"/>
                    <a:gd name="T7" fmla="*/ 10 h 26"/>
                    <a:gd name="T8" fmla="*/ 18 w 26"/>
                    <a:gd name="T9" fmla="*/ 8 h 26"/>
                    <a:gd name="T10" fmla="*/ 24 w 26"/>
                    <a:gd name="T11" fmla="*/ 6 h 26"/>
                    <a:gd name="T12" fmla="*/ 21 w 26"/>
                    <a:gd name="T13" fmla="*/ 3 h 26"/>
                    <a:gd name="T14" fmla="*/ 18 w 26"/>
                    <a:gd name="T15" fmla="*/ 2 h 26"/>
                    <a:gd name="T16" fmla="*/ 17 w 26"/>
                    <a:gd name="T17" fmla="*/ 6 h 26"/>
                    <a:gd name="T18" fmla="*/ 15 w 26"/>
                    <a:gd name="T19" fmla="*/ 10 h 26"/>
                    <a:gd name="T20" fmla="*/ 15 w 26"/>
                    <a:gd name="T21" fmla="*/ 6 h 26"/>
                    <a:gd name="T22" fmla="*/ 13 w 26"/>
                    <a:gd name="T23" fmla="*/ 5 h 26"/>
                    <a:gd name="T24" fmla="*/ 13 w 26"/>
                    <a:gd name="T25" fmla="*/ 3 h 26"/>
                    <a:gd name="T26" fmla="*/ 12 w 26"/>
                    <a:gd name="T27" fmla="*/ 3 h 26"/>
                    <a:gd name="T28" fmla="*/ 12 w 26"/>
                    <a:gd name="T29" fmla="*/ 5 h 26"/>
                    <a:gd name="T30" fmla="*/ 10 w 26"/>
                    <a:gd name="T31" fmla="*/ 6 h 26"/>
                    <a:gd name="T32" fmla="*/ 10 w 26"/>
                    <a:gd name="T33" fmla="*/ 10 h 26"/>
                    <a:gd name="T34" fmla="*/ 8 w 26"/>
                    <a:gd name="T35" fmla="*/ 6 h 26"/>
                    <a:gd name="T36" fmla="*/ 7 w 26"/>
                    <a:gd name="T37" fmla="*/ 2 h 26"/>
                    <a:gd name="T38" fmla="*/ 4 w 26"/>
                    <a:gd name="T39" fmla="*/ 3 h 26"/>
                    <a:gd name="T40" fmla="*/ 2 w 26"/>
                    <a:gd name="T41" fmla="*/ 6 h 26"/>
                    <a:gd name="T42" fmla="*/ 7 w 26"/>
                    <a:gd name="T43" fmla="*/ 8 h 26"/>
                    <a:gd name="T44" fmla="*/ 8 w 26"/>
                    <a:gd name="T45" fmla="*/ 10 h 26"/>
                    <a:gd name="T46" fmla="*/ 7 w 26"/>
                    <a:gd name="T47" fmla="*/ 12 h 26"/>
                    <a:gd name="T48" fmla="*/ 5 w 26"/>
                    <a:gd name="T49" fmla="*/ 12 h 26"/>
                    <a:gd name="T50" fmla="*/ 0 w 26"/>
                    <a:gd name="T51" fmla="*/ 10 h 26"/>
                    <a:gd name="T52" fmla="*/ 0 w 26"/>
                    <a:gd name="T53" fmla="*/ 14 h 26"/>
                    <a:gd name="T54" fmla="*/ 1 w 26"/>
                    <a:gd name="T55" fmla="*/ 17 h 26"/>
                    <a:gd name="T56" fmla="*/ 4 w 26"/>
                    <a:gd name="T57" fmla="*/ 15 h 26"/>
                    <a:gd name="T58" fmla="*/ 9 w 26"/>
                    <a:gd name="T59" fmla="*/ 14 h 26"/>
                    <a:gd name="T60" fmla="*/ 6 w 26"/>
                    <a:gd name="T61" fmla="*/ 16 h 26"/>
                    <a:gd name="T62" fmla="*/ 6 w 26"/>
                    <a:gd name="T63" fmla="*/ 18 h 26"/>
                    <a:gd name="T64" fmla="*/ 5 w 26"/>
                    <a:gd name="T65" fmla="*/ 20 h 26"/>
                    <a:gd name="T66" fmla="*/ 6 w 26"/>
                    <a:gd name="T67" fmla="*/ 21 h 26"/>
                    <a:gd name="T68" fmla="*/ 7 w 26"/>
                    <a:gd name="T69" fmla="*/ 19 h 26"/>
                    <a:gd name="T70" fmla="*/ 9 w 26"/>
                    <a:gd name="T71" fmla="*/ 20 h 26"/>
                    <a:gd name="T72" fmla="*/ 12 w 26"/>
                    <a:gd name="T73" fmla="*/ 17 h 26"/>
                    <a:gd name="T74" fmla="*/ 11 w 26"/>
                    <a:gd name="T75" fmla="*/ 21 h 26"/>
                    <a:gd name="T76" fmla="*/ 9 w 26"/>
                    <a:gd name="T77" fmla="*/ 25 h 26"/>
                    <a:gd name="T78" fmla="*/ 12 w 26"/>
                    <a:gd name="T79" fmla="*/ 26 h 26"/>
                    <a:gd name="T80" fmla="*/ 16 w 26"/>
                    <a:gd name="T81" fmla="*/ 26 h 26"/>
                    <a:gd name="T82" fmla="*/ 13 w 26"/>
                    <a:gd name="T83" fmla="*/ 20 h 26"/>
                    <a:gd name="T84" fmla="*/ 13 w 26"/>
                    <a:gd name="T85" fmla="*/ 18 h 26"/>
                    <a:gd name="T86" fmla="*/ 16 w 26"/>
                    <a:gd name="T87" fmla="*/ 17 h 26"/>
                    <a:gd name="T88" fmla="*/ 17 w 26"/>
                    <a:gd name="T89" fmla="*/ 19 h 26"/>
                    <a:gd name="T90" fmla="*/ 19 w 26"/>
                    <a:gd name="T91" fmla="*/ 24 h 26"/>
                    <a:gd name="T92" fmla="*/ 22 w 26"/>
                    <a:gd name="T93" fmla="*/ 22 h 26"/>
                    <a:gd name="T94" fmla="*/ 24 w 26"/>
                    <a:gd name="T95" fmla="*/ 18 h 26"/>
                    <a:gd name="T96" fmla="*/ 19 w 26"/>
                    <a:gd name="T97" fmla="*/ 18 h 26"/>
                    <a:gd name="T98" fmla="*/ 16 w 26"/>
                    <a:gd name="T99" fmla="*/ 15 h 26"/>
                    <a:gd name="T100" fmla="*/ 20 w 26"/>
                    <a:gd name="T101" fmla="*/ 16 h 26"/>
                    <a:gd name="T102" fmla="*/ 21 w 26"/>
                    <a:gd name="T103" fmla="*/ 14 h 26"/>
                    <a:gd name="T104" fmla="*/ 23 w 26"/>
                    <a:gd name="T105" fmla="*/ 14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 h="26">
                      <a:moveTo>
                        <a:pt x="26" y="12"/>
                      </a:moveTo>
                      <a:cubicBezTo>
                        <a:pt x="23" y="12"/>
                        <a:pt x="23" y="12"/>
                        <a:pt x="23" y="12"/>
                      </a:cubicBezTo>
                      <a:cubicBezTo>
                        <a:pt x="25" y="10"/>
                        <a:pt x="25" y="10"/>
                        <a:pt x="25" y="10"/>
                      </a:cubicBezTo>
                      <a:cubicBezTo>
                        <a:pt x="24" y="9"/>
                        <a:pt x="24" y="9"/>
                        <a:pt x="24" y="9"/>
                      </a:cubicBezTo>
                      <a:cubicBezTo>
                        <a:pt x="21" y="12"/>
                        <a:pt x="21" y="12"/>
                        <a:pt x="21" y="12"/>
                      </a:cubicBezTo>
                      <a:cubicBezTo>
                        <a:pt x="20" y="12"/>
                        <a:pt x="20" y="12"/>
                        <a:pt x="20" y="12"/>
                      </a:cubicBezTo>
                      <a:cubicBezTo>
                        <a:pt x="21" y="12"/>
                        <a:pt x="21" y="12"/>
                        <a:pt x="21" y="12"/>
                      </a:cubicBezTo>
                      <a:cubicBezTo>
                        <a:pt x="20" y="11"/>
                        <a:pt x="20" y="11"/>
                        <a:pt x="20" y="11"/>
                      </a:cubicBezTo>
                      <a:cubicBezTo>
                        <a:pt x="18" y="12"/>
                        <a:pt x="18" y="12"/>
                        <a:pt x="18" y="12"/>
                      </a:cubicBezTo>
                      <a:cubicBezTo>
                        <a:pt x="17" y="12"/>
                        <a:pt x="17" y="12"/>
                        <a:pt x="17" y="12"/>
                      </a:cubicBezTo>
                      <a:cubicBezTo>
                        <a:pt x="16" y="12"/>
                        <a:pt x="16" y="11"/>
                        <a:pt x="16" y="11"/>
                      </a:cubicBezTo>
                      <a:cubicBezTo>
                        <a:pt x="17" y="10"/>
                        <a:pt x="17" y="10"/>
                        <a:pt x="17" y="10"/>
                      </a:cubicBezTo>
                      <a:cubicBezTo>
                        <a:pt x="19" y="10"/>
                        <a:pt x="19" y="10"/>
                        <a:pt x="19" y="10"/>
                      </a:cubicBezTo>
                      <a:cubicBezTo>
                        <a:pt x="19" y="8"/>
                        <a:pt x="19" y="8"/>
                        <a:pt x="19" y="8"/>
                      </a:cubicBezTo>
                      <a:cubicBezTo>
                        <a:pt x="18" y="8"/>
                        <a:pt x="18" y="8"/>
                        <a:pt x="18" y="8"/>
                      </a:cubicBezTo>
                      <a:cubicBezTo>
                        <a:pt x="19" y="8"/>
                        <a:pt x="19" y="8"/>
                        <a:pt x="19" y="8"/>
                      </a:cubicBezTo>
                      <a:cubicBezTo>
                        <a:pt x="24" y="8"/>
                        <a:pt x="24" y="8"/>
                        <a:pt x="24" y="8"/>
                      </a:cubicBezTo>
                      <a:cubicBezTo>
                        <a:pt x="24" y="6"/>
                        <a:pt x="24" y="6"/>
                        <a:pt x="24" y="6"/>
                      </a:cubicBezTo>
                      <a:cubicBezTo>
                        <a:pt x="20" y="6"/>
                        <a:pt x="20" y="6"/>
                        <a:pt x="20" y="6"/>
                      </a:cubicBezTo>
                      <a:cubicBezTo>
                        <a:pt x="22" y="4"/>
                        <a:pt x="22" y="4"/>
                        <a:pt x="22" y="4"/>
                      </a:cubicBezTo>
                      <a:cubicBezTo>
                        <a:pt x="21" y="3"/>
                        <a:pt x="21" y="3"/>
                        <a:pt x="21" y="3"/>
                      </a:cubicBezTo>
                      <a:cubicBezTo>
                        <a:pt x="19" y="5"/>
                        <a:pt x="19" y="5"/>
                        <a:pt x="19" y="5"/>
                      </a:cubicBezTo>
                      <a:cubicBezTo>
                        <a:pt x="19" y="2"/>
                        <a:pt x="19" y="2"/>
                        <a:pt x="19" y="2"/>
                      </a:cubicBezTo>
                      <a:cubicBezTo>
                        <a:pt x="18" y="2"/>
                        <a:pt x="18" y="2"/>
                        <a:pt x="18" y="2"/>
                      </a:cubicBezTo>
                      <a:cubicBezTo>
                        <a:pt x="18" y="7"/>
                        <a:pt x="18" y="7"/>
                        <a:pt x="18" y="7"/>
                      </a:cubicBezTo>
                      <a:cubicBezTo>
                        <a:pt x="17" y="7"/>
                        <a:pt x="17" y="7"/>
                        <a:pt x="17" y="7"/>
                      </a:cubicBezTo>
                      <a:cubicBezTo>
                        <a:pt x="17" y="6"/>
                        <a:pt x="17" y="6"/>
                        <a:pt x="17" y="6"/>
                      </a:cubicBezTo>
                      <a:cubicBezTo>
                        <a:pt x="16" y="6"/>
                        <a:pt x="16" y="6"/>
                        <a:pt x="16" y="6"/>
                      </a:cubicBezTo>
                      <a:cubicBezTo>
                        <a:pt x="16" y="9"/>
                        <a:pt x="16" y="9"/>
                        <a:pt x="16" y="9"/>
                      </a:cubicBezTo>
                      <a:cubicBezTo>
                        <a:pt x="15" y="10"/>
                        <a:pt x="15" y="10"/>
                        <a:pt x="15" y="10"/>
                      </a:cubicBezTo>
                      <a:cubicBezTo>
                        <a:pt x="14" y="10"/>
                        <a:pt x="14" y="9"/>
                        <a:pt x="13" y="9"/>
                      </a:cubicBezTo>
                      <a:cubicBezTo>
                        <a:pt x="13" y="8"/>
                        <a:pt x="13" y="8"/>
                        <a:pt x="13" y="8"/>
                      </a:cubicBezTo>
                      <a:cubicBezTo>
                        <a:pt x="15" y="6"/>
                        <a:pt x="15" y="6"/>
                        <a:pt x="15" y="6"/>
                      </a:cubicBezTo>
                      <a:cubicBezTo>
                        <a:pt x="14" y="5"/>
                        <a:pt x="14" y="5"/>
                        <a:pt x="14" y="5"/>
                      </a:cubicBezTo>
                      <a:cubicBezTo>
                        <a:pt x="13" y="6"/>
                        <a:pt x="13" y="6"/>
                        <a:pt x="13" y="6"/>
                      </a:cubicBezTo>
                      <a:cubicBezTo>
                        <a:pt x="13" y="5"/>
                        <a:pt x="13" y="5"/>
                        <a:pt x="13" y="5"/>
                      </a:cubicBezTo>
                      <a:cubicBezTo>
                        <a:pt x="17" y="2"/>
                        <a:pt x="17" y="2"/>
                        <a:pt x="17" y="2"/>
                      </a:cubicBezTo>
                      <a:cubicBezTo>
                        <a:pt x="16" y="1"/>
                        <a:pt x="16" y="1"/>
                        <a:pt x="16" y="1"/>
                      </a:cubicBezTo>
                      <a:cubicBezTo>
                        <a:pt x="13" y="3"/>
                        <a:pt x="13" y="3"/>
                        <a:pt x="13" y="3"/>
                      </a:cubicBezTo>
                      <a:cubicBezTo>
                        <a:pt x="13" y="0"/>
                        <a:pt x="13" y="0"/>
                        <a:pt x="13" y="0"/>
                      </a:cubicBezTo>
                      <a:cubicBezTo>
                        <a:pt x="12" y="0"/>
                        <a:pt x="12" y="0"/>
                        <a:pt x="12" y="0"/>
                      </a:cubicBezTo>
                      <a:cubicBezTo>
                        <a:pt x="12" y="3"/>
                        <a:pt x="12" y="3"/>
                        <a:pt x="12" y="3"/>
                      </a:cubicBezTo>
                      <a:cubicBezTo>
                        <a:pt x="10" y="1"/>
                        <a:pt x="10" y="1"/>
                        <a:pt x="10" y="1"/>
                      </a:cubicBezTo>
                      <a:cubicBezTo>
                        <a:pt x="9" y="2"/>
                        <a:pt x="9" y="2"/>
                        <a:pt x="9" y="2"/>
                      </a:cubicBezTo>
                      <a:cubicBezTo>
                        <a:pt x="12" y="5"/>
                        <a:pt x="12" y="5"/>
                        <a:pt x="12" y="5"/>
                      </a:cubicBezTo>
                      <a:cubicBezTo>
                        <a:pt x="12" y="6"/>
                        <a:pt x="12" y="6"/>
                        <a:pt x="12" y="6"/>
                      </a:cubicBezTo>
                      <a:cubicBezTo>
                        <a:pt x="11" y="5"/>
                        <a:pt x="11" y="5"/>
                        <a:pt x="11" y="5"/>
                      </a:cubicBezTo>
                      <a:cubicBezTo>
                        <a:pt x="10" y="6"/>
                        <a:pt x="10" y="6"/>
                        <a:pt x="10" y="6"/>
                      </a:cubicBezTo>
                      <a:cubicBezTo>
                        <a:pt x="12" y="8"/>
                        <a:pt x="12" y="8"/>
                        <a:pt x="12" y="8"/>
                      </a:cubicBezTo>
                      <a:cubicBezTo>
                        <a:pt x="12" y="9"/>
                        <a:pt x="12" y="9"/>
                        <a:pt x="12" y="9"/>
                      </a:cubicBezTo>
                      <a:cubicBezTo>
                        <a:pt x="11" y="9"/>
                        <a:pt x="11" y="10"/>
                        <a:pt x="10" y="10"/>
                      </a:cubicBezTo>
                      <a:cubicBezTo>
                        <a:pt x="9" y="9"/>
                        <a:pt x="9" y="9"/>
                        <a:pt x="9" y="9"/>
                      </a:cubicBezTo>
                      <a:cubicBezTo>
                        <a:pt x="9" y="6"/>
                        <a:pt x="9" y="6"/>
                        <a:pt x="9" y="6"/>
                      </a:cubicBezTo>
                      <a:cubicBezTo>
                        <a:pt x="8" y="6"/>
                        <a:pt x="8" y="6"/>
                        <a:pt x="8" y="6"/>
                      </a:cubicBezTo>
                      <a:cubicBezTo>
                        <a:pt x="8" y="7"/>
                        <a:pt x="8" y="7"/>
                        <a:pt x="8" y="7"/>
                      </a:cubicBezTo>
                      <a:cubicBezTo>
                        <a:pt x="7" y="7"/>
                        <a:pt x="7" y="7"/>
                        <a:pt x="7" y="7"/>
                      </a:cubicBezTo>
                      <a:cubicBezTo>
                        <a:pt x="7" y="2"/>
                        <a:pt x="7" y="2"/>
                        <a:pt x="7" y="2"/>
                      </a:cubicBezTo>
                      <a:cubicBezTo>
                        <a:pt x="6" y="2"/>
                        <a:pt x="6" y="2"/>
                        <a:pt x="6" y="2"/>
                      </a:cubicBezTo>
                      <a:cubicBezTo>
                        <a:pt x="6" y="5"/>
                        <a:pt x="6" y="5"/>
                        <a:pt x="6" y="5"/>
                      </a:cubicBezTo>
                      <a:cubicBezTo>
                        <a:pt x="4" y="3"/>
                        <a:pt x="4" y="3"/>
                        <a:pt x="4" y="3"/>
                      </a:cubicBezTo>
                      <a:cubicBezTo>
                        <a:pt x="3" y="4"/>
                        <a:pt x="3" y="4"/>
                        <a:pt x="3" y="4"/>
                      </a:cubicBezTo>
                      <a:cubicBezTo>
                        <a:pt x="5" y="6"/>
                        <a:pt x="5" y="6"/>
                        <a:pt x="5" y="6"/>
                      </a:cubicBezTo>
                      <a:cubicBezTo>
                        <a:pt x="2" y="6"/>
                        <a:pt x="2" y="6"/>
                        <a:pt x="2" y="6"/>
                      </a:cubicBezTo>
                      <a:cubicBezTo>
                        <a:pt x="2" y="8"/>
                        <a:pt x="2" y="8"/>
                        <a:pt x="2" y="8"/>
                      </a:cubicBezTo>
                      <a:cubicBezTo>
                        <a:pt x="6" y="8"/>
                        <a:pt x="6" y="8"/>
                        <a:pt x="6" y="8"/>
                      </a:cubicBezTo>
                      <a:cubicBezTo>
                        <a:pt x="7" y="8"/>
                        <a:pt x="7" y="8"/>
                        <a:pt x="7" y="8"/>
                      </a:cubicBezTo>
                      <a:cubicBezTo>
                        <a:pt x="6" y="8"/>
                        <a:pt x="6" y="8"/>
                        <a:pt x="6" y="8"/>
                      </a:cubicBezTo>
                      <a:cubicBezTo>
                        <a:pt x="6" y="10"/>
                        <a:pt x="6" y="10"/>
                        <a:pt x="6" y="10"/>
                      </a:cubicBezTo>
                      <a:cubicBezTo>
                        <a:pt x="8" y="10"/>
                        <a:pt x="8" y="10"/>
                        <a:pt x="8" y="10"/>
                      </a:cubicBezTo>
                      <a:cubicBezTo>
                        <a:pt x="9" y="11"/>
                        <a:pt x="9" y="11"/>
                        <a:pt x="9" y="11"/>
                      </a:cubicBezTo>
                      <a:cubicBezTo>
                        <a:pt x="9" y="11"/>
                        <a:pt x="9" y="12"/>
                        <a:pt x="9" y="12"/>
                      </a:cubicBezTo>
                      <a:cubicBezTo>
                        <a:pt x="7" y="12"/>
                        <a:pt x="7" y="12"/>
                        <a:pt x="7" y="12"/>
                      </a:cubicBezTo>
                      <a:cubicBezTo>
                        <a:pt x="5" y="11"/>
                        <a:pt x="5" y="11"/>
                        <a:pt x="5" y="11"/>
                      </a:cubicBezTo>
                      <a:cubicBezTo>
                        <a:pt x="4" y="12"/>
                        <a:pt x="4" y="12"/>
                        <a:pt x="4" y="12"/>
                      </a:cubicBezTo>
                      <a:cubicBezTo>
                        <a:pt x="5" y="12"/>
                        <a:pt x="5" y="12"/>
                        <a:pt x="5" y="12"/>
                      </a:cubicBezTo>
                      <a:cubicBezTo>
                        <a:pt x="4" y="12"/>
                        <a:pt x="4" y="12"/>
                        <a:pt x="4" y="12"/>
                      </a:cubicBezTo>
                      <a:cubicBezTo>
                        <a:pt x="1" y="9"/>
                        <a:pt x="1" y="9"/>
                        <a:pt x="1" y="9"/>
                      </a:cubicBezTo>
                      <a:cubicBezTo>
                        <a:pt x="0" y="10"/>
                        <a:pt x="0" y="10"/>
                        <a:pt x="0" y="10"/>
                      </a:cubicBezTo>
                      <a:cubicBezTo>
                        <a:pt x="2" y="12"/>
                        <a:pt x="2" y="12"/>
                        <a:pt x="2" y="12"/>
                      </a:cubicBezTo>
                      <a:cubicBezTo>
                        <a:pt x="0" y="12"/>
                        <a:pt x="0" y="12"/>
                        <a:pt x="0" y="12"/>
                      </a:cubicBezTo>
                      <a:cubicBezTo>
                        <a:pt x="0" y="14"/>
                        <a:pt x="0" y="14"/>
                        <a:pt x="0" y="14"/>
                      </a:cubicBezTo>
                      <a:cubicBezTo>
                        <a:pt x="2" y="14"/>
                        <a:pt x="2" y="14"/>
                        <a:pt x="2" y="14"/>
                      </a:cubicBezTo>
                      <a:cubicBezTo>
                        <a:pt x="0" y="16"/>
                        <a:pt x="0" y="16"/>
                        <a:pt x="0" y="16"/>
                      </a:cubicBezTo>
                      <a:cubicBezTo>
                        <a:pt x="1" y="17"/>
                        <a:pt x="1" y="17"/>
                        <a:pt x="1" y="17"/>
                      </a:cubicBezTo>
                      <a:cubicBezTo>
                        <a:pt x="4" y="14"/>
                        <a:pt x="4" y="14"/>
                        <a:pt x="4" y="14"/>
                      </a:cubicBezTo>
                      <a:cubicBezTo>
                        <a:pt x="5" y="14"/>
                        <a:pt x="5" y="14"/>
                        <a:pt x="5" y="14"/>
                      </a:cubicBezTo>
                      <a:cubicBezTo>
                        <a:pt x="4" y="15"/>
                        <a:pt x="4" y="15"/>
                        <a:pt x="4" y="15"/>
                      </a:cubicBezTo>
                      <a:cubicBezTo>
                        <a:pt x="5" y="16"/>
                        <a:pt x="5" y="16"/>
                        <a:pt x="5" y="16"/>
                      </a:cubicBezTo>
                      <a:cubicBezTo>
                        <a:pt x="7" y="14"/>
                        <a:pt x="7" y="14"/>
                        <a:pt x="7" y="14"/>
                      </a:cubicBezTo>
                      <a:cubicBezTo>
                        <a:pt x="9" y="14"/>
                        <a:pt x="9" y="14"/>
                        <a:pt x="9" y="14"/>
                      </a:cubicBezTo>
                      <a:cubicBezTo>
                        <a:pt x="9" y="14"/>
                        <a:pt x="9" y="15"/>
                        <a:pt x="9" y="15"/>
                      </a:cubicBezTo>
                      <a:cubicBezTo>
                        <a:pt x="8" y="16"/>
                        <a:pt x="8" y="16"/>
                        <a:pt x="8" y="16"/>
                      </a:cubicBezTo>
                      <a:cubicBezTo>
                        <a:pt x="6" y="16"/>
                        <a:pt x="6" y="16"/>
                        <a:pt x="6" y="16"/>
                      </a:cubicBezTo>
                      <a:cubicBezTo>
                        <a:pt x="6" y="18"/>
                        <a:pt x="6" y="18"/>
                        <a:pt x="6" y="18"/>
                      </a:cubicBezTo>
                      <a:cubicBezTo>
                        <a:pt x="7" y="18"/>
                        <a:pt x="7" y="18"/>
                        <a:pt x="7" y="18"/>
                      </a:cubicBezTo>
                      <a:cubicBezTo>
                        <a:pt x="6" y="18"/>
                        <a:pt x="6" y="18"/>
                        <a:pt x="6" y="18"/>
                      </a:cubicBezTo>
                      <a:cubicBezTo>
                        <a:pt x="2" y="18"/>
                        <a:pt x="2" y="18"/>
                        <a:pt x="2" y="18"/>
                      </a:cubicBezTo>
                      <a:cubicBezTo>
                        <a:pt x="2" y="20"/>
                        <a:pt x="2" y="20"/>
                        <a:pt x="2" y="20"/>
                      </a:cubicBezTo>
                      <a:cubicBezTo>
                        <a:pt x="5" y="20"/>
                        <a:pt x="5" y="20"/>
                        <a:pt x="5" y="20"/>
                      </a:cubicBezTo>
                      <a:cubicBezTo>
                        <a:pt x="3" y="22"/>
                        <a:pt x="3" y="22"/>
                        <a:pt x="3" y="22"/>
                      </a:cubicBezTo>
                      <a:cubicBezTo>
                        <a:pt x="4" y="23"/>
                        <a:pt x="4" y="23"/>
                        <a:pt x="4" y="23"/>
                      </a:cubicBezTo>
                      <a:cubicBezTo>
                        <a:pt x="6" y="21"/>
                        <a:pt x="6" y="21"/>
                        <a:pt x="6" y="21"/>
                      </a:cubicBezTo>
                      <a:cubicBezTo>
                        <a:pt x="6" y="24"/>
                        <a:pt x="6" y="24"/>
                        <a:pt x="6" y="24"/>
                      </a:cubicBezTo>
                      <a:cubicBezTo>
                        <a:pt x="7" y="24"/>
                        <a:pt x="7" y="24"/>
                        <a:pt x="7" y="24"/>
                      </a:cubicBezTo>
                      <a:cubicBezTo>
                        <a:pt x="7" y="19"/>
                        <a:pt x="7" y="19"/>
                        <a:pt x="7" y="19"/>
                      </a:cubicBezTo>
                      <a:cubicBezTo>
                        <a:pt x="8" y="19"/>
                        <a:pt x="8" y="19"/>
                        <a:pt x="8" y="19"/>
                      </a:cubicBezTo>
                      <a:cubicBezTo>
                        <a:pt x="8" y="20"/>
                        <a:pt x="8" y="20"/>
                        <a:pt x="8" y="20"/>
                      </a:cubicBezTo>
                      <a:cubicBezTo>
                        <a:pt x="9" y="20"/>
                        <a:pt x="9" y="20"/>
                        <a:pt x="9" y="20"/>
                      </a:cubicBezTo>
                      <a:cubicBezTo>
                        <a:pt x="9" y="17"/>
                        <a:pt x="9" y="17"/>
                        <a:pt x="9" y="17"/>
                      </a:cubicBezTo>
                      <a:cubicBezTo>
                        <a:pt x="10" y="16"/>
                        <a:pt x="10" y="16"/>
                        <a:pt x="10" y="16"/>
                      </a:cubicBezTo>
                      <a:cubicBezTo>
                        <a:pt x="11" y="17"/>
                        <a:pt x="11" y="17"/>
                        <a:pt x="12" y="17"/>
                      </a:cubicBezTo>
                      <a:cubicBezTo>
                        <a:pt x="12" y="18"/>
                        <a:pt x="12" y="18"/>
                        <a:pt x="12" y="18"/>
                      </a:cubicBezTo>
                      <a:cubicBezTo>
                        <a:pt x="10" y="20"/>
                        <a:pt x="10" y="20"/>
                        <a:pt x="10" y="20"/>
                      </a:cubicBezTo>
                      <a:cubicBezTo>
                        <a:pt x="11" y="21"/>
                        <a:pt x="11" y="21"/>
                        <a:pt x="11" y="21"/>
                      </a:cubicBezTo>
                      <a:cubicBezTo>
                        <a:pt x="12" y="20"/>
                        <a:pt x="12" y="20"/>
                        <a:pt x="12" y="20"/>
                      </a:cubicBezTo>
                      <a:cubicBezTo>
                        <a:pt x="12" y="21"/>
                        <a:pt x="12" y="21"/>
                        <a:pt x="12" y="21"/>
                      </a:cubicBezTo>
                      <a:cubicBezTo>
                        <a:pt x="9" y="25"/>
                        <a:pt x="9" y="25"/>
                        <a:pt x="9" y="25"/>
                      </a:cubicBezTo>
                      <a:cubicBezTo>
                        <a:pt x="10" y="26"/>
                        <a:pt x="10" y="26"/>
                        <a:pt x="10" y="26"/>
                      </a:cubicBezTo>
                      <a:cubicBezTo>
                        <a:pt x="12" y="23"/>
                        <a:pt x="12" y="23"/>
                        <a:pt x="12" y="23"/>
                      </a:cubicBezTo>
                      <a:cubicBezTo>
                        <a:pt x="12" y="26"/>
                        <a:pt x="12" y="26"/>
                        <a:pt x="12" y="26"/>
                      </a:cubicBezTo>
                      <a:cubicBezTo>
                        <a:pt x="13" y="26"/>
                        <a:pt x="13" y="26"/>
                        <a:pt x="13" y="26"/>
                      </a:cubicBezTo>
                      <a:cubicBezTo>
                        <a:pt x="13" y="23"/>
                        <a:pt x="13" y="23"/>
                        <a:pt x="13" y="23"/>
                      </a:cubicBezTo>
                      <a:cubicBezTo>
                        <a:pt x="16" y="26"/>
                        <a:pt x="16" y="26"/>
                        <a:pt x="16" y="26"/>
                      </a:cubicBezTo>
                      <a:cubicBezTo>
                        <a:pt x="17" y="25"/>
                        <a:pt x="17" y="25"/>
                        <a:pt x="17" y="25"/>
                      </a:cubicBezTo>
                      <a:cubicBezTo>
                        <a:pt x="13" y="21"/>
                        <a:pt x="13" y="21"/>
                        <a:pt x="13" y="21"/>
                      </a:cubicBezTo>
                      <a:cubicBezTo>
                        <a:pt x="13" y="20"/>
                        <a:pt x="13" y="20"/>
                        <a:pt x="13" y="20"/>
                      </a:cubicBezTo>
                      <a:cubicBezTo>
                        <a:pt x="14" y="21"/>
                        <a:pt x="14" y="21"/>
                        <a:pt x="14" y="21"/>
                      </a:cubicBezTo>
                      <a:cubicBezTo>
                        <a:pt x="15" y="20"/>
                        <a:pt x="15" y="20"/>
                        <a:pt x="15" y="20"/>
                      </a:cubicBezTo>
                      <a:cubicBezTo>
                        <a:pt x="13" y="18"/>
                        <a:pt x="13" y="18"/>
                        <a:pt x="13" y="18"/>
                      </a:cubicBezTo>
                      <a:cubicBezTo>
                        <a:pt x="13" y="17"/>
                        <a:pt x="13" y="17"/>
                        <a:pt x="13" y="17"/>
                      </a:cubicBezTo>
                      <a:cubicBezTo>
                        <a:pt x="14" y="17"/>
                        <a:pt x="14" y="17"/>
                        <a:pt x="15" y="16"/>
                      </a:cubicBezTo>
                      <a:cubicBezTo>
                        <a:pt x="16" y="17"/>
                        <a:pt x="16" y="17"/>
                        <a:pt x="16" y="17"/>
                      </a:cubicBezTo>
                      <a:cubicBezTo>
                        <a:pt x="16" y="20"/>
                        <a:pt x="16" y="20"/>
                        <a:pt x="16" y="20"/>
                      </a:cubicBezTo>
                      <a:cubicBezTo>
                        <a:pt x="17" y="20"/>
                        <a:pt x="17" y="20"/>
                        <a:pt x="17" y="20"/>
                      </a:cubicBezTo>
                      <a:cubicBezTo>
                        <a:pt x="17" y="19"/>
                        <a:pt x="17" y="19"/>
                        <a:pt x="17" y="19"/>
                      </a:cubicBezTo>
                      <a:cubicBezTo>
                        <a:pt x="18" y="19"/>
                        <a:pt x="18" y="19"/>
                        <a:pt x="18" y="19"/>
                      </a:cubicBezTo>
                      <a:cubicBezTo>
                        <a:pt x="18" y="24"/>
                        <a:pt x="18" y="24"/>
                        <a:pt x="18" y="24"/>
                      </a:cubicBezTo>
                      <a:cubicBezTo>
                        <a:pt x="19" y="24"/>
                        <a:pt x="19" y="24"/>
                        <a:pt x="19" y="24"/>
                      </a:cubicBezTo>
                      <a:cubicBezTo>
                        <a:pt x="19" y="21"/>
                        <a:pt x="19" y="21"/>
                        <a:pt x="19" y="21"/>
                      </a:cubicBezTo>
                      <a:cubicBezTo>
                        <a:pt x="21" y="23"/>
                        <a:pt x="21" y="23"/>
                        <a:pt x="21" y="23"/>
                      </a:cubicBezTo>
                      <a:cubicBezTo>
                        <a:pt x="22" y="22"/>
                        <a:pt x="22" y="22"/>
                        <a:pt x="22" y="22"/>
                      </a:cubicBezTo>
                      <a:cubicBezTo>
                        <a:pt x="20" y="20"/>
                        <a:pt x="20" y="20"/>
                        <a:pt x="20" y="20"/>
                      </a:cubicBezTo>
                      <a:cubicBezTo>
                        <a:pt x="24" y="20"/>
                        <a:pt x="24" y="20"/>
                        <a:pt x="24" y="20"/>
                      </a:cubicBezTo>
                      <a:cubicBezTo>
                        <a:pt x="24" y="18"/>
                        <a:pt x="24" y="18"/>
                        <a:pt x="24" y="18"/>
                      </a:cubicBezTo>
                      <a:cubicBezTo>
                        <a:pt x="19" y="18"/>
                        <a:pt x="19" y="18"/>
                        <a:pt x="19" y="18"/>
                      </a:cubicBezTo>
                      <a:cubicBezTo>
                        <a:pt x="18" y="18"/>
                        <a:pt x="18" y="18"/>
                        <a:pt x="18" y="18"/>
                      </a:cubicBezTo>
                      <a:cubicBezTo>
                        <a:pt x="19" y="18"/>
                        <a:pt x="19" y="18"/>
                        <a:pt x="19" y="18"/>
                      </a:cubicBezTo>
                      <a:cubicBezTo>
                        <a:pt x="19" y="16"/>
                        <a:pt x="19" y="16"/>
                        <a:pt x="19" y="16"/>
                      </a:cubicBezTo>
                      <a:cubicBezTo>
                        <a:pt x="17" y="16"/>
                        <a:pt x="17" y="16"/>
                        <a:pt x="17" y="16"/>
                      </a:cubicBezTo>
                      <a:cubicBezTo>
                        <a:pt x="16" y="15"/>
                        <a:pt x="16" y="15"/>
                        <a:pt x="16" y="15"/>
                      </a:cubicBezTo>
                      <a:cubicBezTo>
                        <a:pt x="16" y="15"/>
                        <a:pt x="16" y="14"/>
                        <a:pt x="17" y="14"/>
                      </a:cubicBezTo>
                      <a:cubicBezTo>
                        <a:pt x="18" y="14"/>
                        <a:pt x="18" y="14"/>
                        <a:pt x="18" y="14"/>
                      </a:cubicBezTo>
                      <a:cubicBezTo>
                        <a:pt x="20" y="16"/>
                        <a:pt x="20" y="16"/>
                        <a:pt x="20" y="16"/>
                      </a:cubicBezTo>
                      <a:cubicBezTo>
                        <a:pt x="21" y="15"/>
                        <a:pt x="21" y="15"/>
                        <a:pt x="21" y="15"/>
                      </a:cubicBezTo>
                      <a:cubicBezTo>
                        <a:pt x="20" y="14"/>
                        <a:pt x="20" y="14"/>
                        <a:pt x="20" y="14"/>
                      </a:cubicBezTo>
                      <a:cubicBezTo>
                        <a:pt x="21" y="14"/>
                        <a:pt x="21" y="14"/>
                        <a:pt x="21" y="14"/>
                      </a:cubicBezTo>
                      <a:cubicBezTo>
                        <a:pt x="24" y="17"/>
                        <a:pt x="24" y="17"/>
                        <a:pt x="24" y="17"/>
                      </a:cubicBezTo>
                      <a:cubicBezTo>
                        <a:pt x="25" y="16"/>
                        <a:pt x="25" y="16"/>
                        <a:pt x="25" y="16"/>
                      </a:cubicBezTo>
                      <a:cubicBezTo>
                        <a:pt x="23" y="14"/>
                        <a:pt x="23" y="14"/>
                        <a:pt x="23" y="14"/>
                      </a:cubicBezTo>
                      <a:cubicBezTo>
                        <a:pt x="26" y="14"/>
                        <a:pt x="26" y="14"/>
                        <a:pt x="26" y="14"/>
                      </a:cubicBezTo>
                      <a:lnTo>
                        <a:pt x="26" y="12"/>
                      </a:lnTo>
                      <a:close/>
                    </a:path>
                  </a:pathLst>
                </a:custGeom>
                <a:grpFill/>
                <a:ln>
                  <a:noFill/>
                </a:ln>
              </p:spPr>
              <p:txBody>
                <a:bodyPr anchor="ctr"/>
                <a:lstStyle/>
                <a:p>
                  <a:pPr algn="ctr"/>
                  <a:endParaRPr>
                    <a:ea typeface="微软雅黑" panose="020b0503020204020204" pitchFamily="34" charset="-122"/>
                  </a:endParaRPr>
                </a:p>
              </p:txBody>
            </p:sp>
            <p:sp>
              <p:nvSpPr>
                <p:cNvPr id="69" name="Freeform: Shape 118"/>
                <p:cNvSpPr/>
                <p:nvPr/>
              </p:nvSpPr>
              <p:spPr bwMode="auto">
                <a:xfrm>
                  <a:off x="4764072" y="3984339"/>
                  <a:ext cx="278169" cy="136021"/>
                </a:xfrm>
                <a:custGeom>
                  <a:gdLst>
                    <a:gd name="T0" fmla="*/ 54 w 63"/>
                    <a:gd name="T1" fmla="*/ 22 h 31"/>
                    <a:gd name="T2" fmla="*/ 63 w 63"/>
                    <a:gd name="T3" fmla="*/ 11 h 31"/>
                    <a:gd name="T4" fmla="*/ 54 w 63"/>
                    <a:gd name="T5" fmla="*/ 0 h 31"/>
                    <a:gd name="T6" fmla="*/ 54 w 63"/>
                    <a:gd name="T7" fmla="*/ 5 h 31"/>
                    <a:gd name="T8" fmla="*/ 58 w 63"/>
                    <a:gd name="T9" fmla="*/ 11 h 31"/>
                    <a:gd name="T10" fmla="*/ 54 w 63"/>
                    <a:gd name="T11" fmla="*/ 17 h 31"/>
                    <a:gd name="T12" fmla="*/ 54 w 63"/>
                    <a:gd name="T13" fmla="*/ 22 h 31"/>
                    <a:gd name="T14" fmla="*/ 26 w 63"/>
                    <a:gd name="T15" fmla="*/ 31 h 31"/>
                    <a:gd name="T16" fmla="*/ 47 w 63"/>
                    <a:gd name="T17" fmla="*/ 21 h 31"/>
                    <a:gd name="T18" fmla="*/ 52 w 63"/>
                    <a:gd name="T19" fmla="*/ 22 h 31"/>
                    <a:gd name="T20" fmla="*/ 54 w 63"/>
                    <a:gd name="T21" fmla="*/ 22 h 31"/>
                    <a:gd name="T22" fmla="*/ 54 w 63"/>
                    <a:gd name="T23" fmla="*/ 17 h 31"/>
                    <a:gd name="T24" fmla="*/ 52 w 63"/>
                    <a:gd name="T25" fmla="*/ 17 h 31"/>
                    <a:gd name="T26" fmla="*/ 50 w 63"/>
                    <a:gd name="T27" fmla="*/ 17 h 31"/>
                    <a:gd name="T28" fmla="*/ 53 w 63"/>
                    <a:gd name="T29" fmla="*/ 5 h 31"/>
                    <a:gd name="T30" fmla="*/ 53 w 63"/>
                    <a:gd name="T31" fmla="*/ 5 h 31"/>
                    <a:gd name="T32" fmla="*/ 53 w 63"/>
                    <a:gd name="T33" fmla="*/ 5 h 31"/>
                    <a:gd name="T34" fmla="*/ 54 w 63"/>
                    <a:gd name="T35" fmla="*/ 5 h 31"/>
                    <a:gd name="T36" fmla="*/ 54 w 63"/>
                    <a:gd name="T37" fmla="*/ 0 h 31"/>
                    <a:gd name="T38" fmla="*/ 52 w 63"/>
                    <a:gd name="T39" fmla="*/ 0 h 31"/>
                    <a:gd name="T40" fmla="*/ 52 w 63"/>
                    <a:gd name="T41" fmla="*/ 0 h 31"/>
                    <a:gd name="T42" fmla="*/ 0 w 63"/>
                    <a:gd name="T43" fmla="*/ 0 h 31"/>
                    <a:gd name="T44" fmla="*/ 0 w 63"/>
                    <a:gd name="T45" fmla="*/ 5 h 31"/>
                    <a:gd name="T46" fmla="*/ 26 w 63"/>
                    <a:gd name="T47" fmla="*/ 31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 h="31">
                      <a:moveTo>
                        <a:pt x="54" y="22"/>
                      </a:moveTo>
                      <a:cubicBezTo>
                        <a:pt x="59" y="21"/>
                        <a:pt x="63" y="16"/>
                        <a:pt x="63" y="11"/>
                      </a:cubicBezTo>
                      <a:cubicBezTo>
                        <a:pt x="63" y="5"/>
                        <a:pt x="59" y="1"/>
                        <a:pt x="54" y="0"/>
                      </a:cubicBezTo>
                      <a:cubicBezTo>
                        <a:pt x="54" y="5"/>
                        <a:pt x="54" y="5"/>
                        <a:pt x="54" y="5"/>
                      </a:cubicBezTo>
                      <a:cubicBezTo>
                        <a:pt x="56" y="6"/>
                        <a:pt x="58" y="8"/>
                        <a:pt x="58" y="11"/>
                      </a:cubicBezTo>
                      <a:cubicBezTo>
                        <a:pt x="58" y="14"/>
                        <a:pt x="56" y="16"/>
                        <a:pt x="54" y="17"/>
                      </a:cubicBezTo>
                      <a:lnTo>
                        <a:pt x="54" y="22"/>
                      </a:lnTo>
                      <a:close/>
                      <a:moveTo>
                        <a:pt x="26" y="31"/>
                      </a:moveTo>
                      <a:cubicBezTo>
                        <a:pt x="35" y="31"/>
                        <a:pt x="42" y="27"/>
                        <a:pt x="47" y="21"/>
                      </a:cubicBezTo>
                      <a:cubicBezTo>
                        <a:pt x="49" y="22"/>
                        <a:pt x="50" y="22"/>
                        <a:pt x="52" y="22"/>
                      </a:cubicBezTo>
                      <a:cubicBezTo>
                        <a:pt x="53" y="22"/>
                        <a:pt x="53" y="22"/>
                        <a:pt x="54" y="22"/>
                      </a:cubicBezTo>
                      <a:cubicBezTo>
                        <a:pt x="54" y="17"/>
                        <a:pt x="54" y="17"/>
                        <a:pt x="54" y="17"/>
                      </a:cubicBezTo>
                      <a:cubicBezTo>
                        <a:pt x="53" y="17"/>
                        <a:pt x="53" y="17"/>
                        <a:pt x="52" y="17"/>
                      </a:cubicBezTo>
                      <a:cubicBezTo>
                        <a:pt x="51" y="17"/>
                        <a:pt x="50" y="17"/>
                        <a:pt x="50" y="17"/>
                      </a:cubicBezTo>
                      <a:cubicBezTo>
                        <a:pt x="52" y="13"/>
                        <a:pt x="53" y="9"/>
                        <a:pt x="53" y="5"/>
                      </a:cubicBezTo>
                      <a:cubicBezTo>
                        <a:pt x="53" y="5"/>
                        <a:pt x="53" y="5"/>
                        <a:pt x="53" y="5"/>
                      </a:cubicBezTo>
                      <a:cubicBezTo>
                        <a:pt x="53" y="5"/>
                        <a:pt x="53" y="5"/>
                        <a:pt x="53" y="5"/>
                      </a:cubicBezTo>
                      <a:cubicBezTo>
                        <a:pt x="53" y="5"/>
                        <a:pt x="54" y="5"/>
                        <a:pt x="54" y="5"/>
                      </a:cubicBezTo>
                      <a:cubicBezTo>
                        <a:pt x="54" y="0"/>
                        <a:pt x="54" y="0"/>
                        <a:pt x="54" y="0"/>
                      </a:cubicBezTo>
                      <a:cubicBezTo>
                        <a:pt x="54" y="0"/>
                        <a:pt x="53" y="0"/>
                        <a:pt x="52" y="0"/>
                      </a:cubicBezTo>
                      <a:cubicBezTo>
                        <a:pt x="52" y="0"/>
                        <a:pt x="52" y="0"/>
                        <a:pt x="52" y="0"/>
                      </a:cubicBezTo>
                      <a:cubicBezTo>
                        <a:pt x="0" y="0"/>
                        <a:pt x="0" y="0"/>
                        <a:pt x="0" y="0"/>
                      </a:cubicBezTo>
                      <a:cubicBezTo>
                        <a:pt x="0" y="1"/>
                        <a:pt x="0" y="3"/>
                        <a:pt x="0" y="5"/>
                      </a:cubicBezTo>
                      <a:cubicBezTo>
                        <a:pt x="0" y="19"/>
                        <a:pt x="12" y="31"/>
                        <a:pt x="26" y="31"/>
                      </a:cubicBezTo>
                      <a:close/>
                    </a:path>
                  </a:pathLst>
                </a:custGeom>
                <a:grpFill/>
                <a:ln>
                  <a:noFill/>
                </a:ln>
              </p:spPr>
              <p:txBody>
                <a:bodyPr anchor="ctr"/>
                <a:lstStyle/>
                <a:p>
                  <a:pPr algn="ctr"/>
                  <a:endParaRPr>
                    <a:ea typeface="微软雅黑" panose="020b0503020204020204" pitchFamily="34" charset="-122"/>
                  </a:endParaRPr>
                </a:p>
              </p:txBody>
            </p:sp>
            <p:sp>
              <p:nvSpPr>
                <p:cNvPr id="70" name="Rectangle 119"/>
                <p:cNvSpPr/>
                <p:nvPr/>
              </p:nvSpPr>
              <p:spPr bwMode="auto">
                <a:xfrm>
                  <a:off x="4764072" y="4133840"/>
                  <a:ext cx="251210" cy="22057"/>
                </a:xfrm>
                <a:prstGeom prst="rect">
                  <a:avLst/>
                </a:prstGeom>
                <a:grpFill/>
                <a:ln>
                  <a:noFill/>
                </a:ln>
              </p:spPr>
              <p:txBody>
                <a:bodyPr anchor="ctr"/>
                <a:lstStyle/>
                <a:p>
                  <a:pPr algn="ctr"/>
                  <a:endParaRPr>
                    <a:ea typeface="微软雅黑" panose="020b0503020204020204" pitchFamily="34" charset="-122"/>
                  </a:endParaRPr>
                </a:p>
              </p:txBody>
            </p:sp>
            <p:sp>
              <p:nvSpPr>
                <p:cNvPr id="71" name="Freeform: Shape 120"/>
                <p:cNvSpPr/>
                <p:nvPr/>
              </p:nvSpPr>
              <p:spPr bwMode="auto">
                <a:xfrm>
                  <a:off x="4821666" y="3921843"/>
                  <a:ext cx="44115" cy="52693"/>
                </a:xfrm>
                <a:custGeom>
                  <a:gdLst>
                    <a:gd name="T0" fmla="*/ 3 w 10"/>
                    <a:gd name="T1" fmla="*/ 6 h 12"/>
                    <a:gd name="T2" fmla="*/ 5 w 10"/>
                    <a:gd name="T3" fmla="*/ 11 h 12"/>
                    <a:gd name="T4" fmla="*/ 9 w 10"/>
                    <a:gd name="T5" fmla="*/ 2 h 12"/>
                    <a:gd name="T6" fmla="*/ 9 w 10"/>
                    <a:gd name="T7" fmla="*/ 0 h 12"/>
                    <a:gd name="T8" fmla="*/ 3 w 10"/>
                    <a:gd name="T9" fmla="*/ 1 h 12"/>
                    <a:gd name="T10" fmla="*/ 3 w 10"/>
                    <a:gd name="T11" fmla="*/ 6 h 12"/>
                  </a:gdLst>
                  <a:cxnLst>
                    <a:cxn ang="0">
                      <a:pos x="T0" y="T1"/>
                    </a:cxn>
                    <a:cxn ang="0">
                      <a:pos x="T2" y="T3"/>
                    </a:cxn>
                    <a:cxn ang="0">
                      <a:pos x="T4" y="T5"/>
                    </a:cxn>
                    <a:cxn ang="0">
                      <a:pos x="T6" y="T7"/>
                    </a:cxn>
                    <a:cxn ang="0">
                      <a:pos x="T8" y="T9"/>
                    </a:cxn>
                    <a:cxn ang="0">
                      <a:pos x="T10" y="T11"/>
                    </a:cxn>
                  </a:cxnLst>
                  <a:rect l="0" t="0" r="r" b="b"/>
                  <a:pathLst>
                    <a:path w="10" h="12">
                      <a:moveTo>
                        <a:pt x="3" y="6"/>
                      </a:moveTo>
                      <a:cubicBezTo>
                        <a:pt x="0" y="7"/>
                        <a:pt x="2" y="12"/>
                        <a:pt x="5" y="11"/>
                      </a:cubicBezTo>
                      <a:cubicBezTo>
                        <a:pt x="9" y="9"/>
                        <a:pt x="10" y="5"/>
                        <a:pt x="9" y="2"/>
                      </a:cubicBezTo>
                      <a:cubicBezTo>
                        <a:pt x="9" y="1"/>
                        <a:pt x="9" y="1"/>
                        <a:pt x="9" y="0"/>
                      </a:cubicBezTo>
                      <a:cubicBezTo>
                        <a:pt x="7" y="1"/>
                        <a:pt x="5" y="1"/>
                        <a:pt x="3" y="1"/>
                      </a:cubicBezTo>
                      <a:cubicBezTo>
                        <a:pt x="4" y="3"/>
                        <a:pt x="5" y="5"/>
                        <a:pt x="3" y="6"/>
                      </a:cubicBezTo>
                      <a:close/>
                    </a:path>
                  </a:pathLst>
                </a:custGeom>
                <a:grpFill/>
                <a:ln>
                  <a:noFill/>
                </a:ln>
              </p:spPr>
              <p:txBody>
                <a:bodyPr anchor="ctr"/>
                <a:lstStyle/>
                <a:p>
                  <a:pPr algn="ctr"/>
                  <a:endParaRPr>
                    <a:ea typeface="微软雅黑" panose="020b0503020204020204" pitchFamily="34" charset="-122"/>
                  </a:endParaRPr>
                </a:p>
              </p:txBody>
            </p:sp>
            <p:sp>
              <p:nvSpPr>
                <p:cNvPr id="72" name="Freeform: Shape 121"/>
                <p:cNvSpPr/>
                <p:nvPr/>
              </p:nvSpPr>
              <p:spPr bwMode="auto">
                <a:xfrm>
                  <a:off x="4887839" y="3908364"/>
                  <a:ext cx="44115" cy="66172"/>
                </a:xfrm>
                <a:custGeom>
                  <a:gdLst>
                    <a:gd name="T0" fmla="*/ 3 w 10"/>
                    <a:gd name="T1" fmla="*/ 9 h 15"/>
                    <a:gd name="T2" fmla="*/ 5 w 10"/>
                    <a:gd name="T3" fmla="*/ 14 h 15"/>
                    <a:gd name="T4" fmla="*/ 9 w 10"/>
                    <a:gd name="T5" fmla="*/ 5 h 15"/>
                    <a:gd name="T6" fmla="*/ 7 w 10"/>
                    <a:gd name="T7" fmla="*/ 0 h 15"/>
                    <a:gd name="T8" fmla="*/ 2 w 10"/>
                    <a:gd name="T9" fmla="*/ 1 h 15"/>
                    <a:gd name="T10" fmla="*/ 3 w 10"/>
                    <a:gd name="T11" fmla="*/ 9 h 15"/>
                  </a:gdLst>
                  <a:cxnLst>
                    <a:cxn ang="0">
                      <a:pos x="T0" y="T1"/>
                    </a:cxn>
                    <a:cxn ang="0">
                      <a:pos x="T2" y="T3"/>
                    </a:cxn>
                    <a:cxn ang="0">
                      <a:pos x="T4" y="T5"/>
                    </a:cxn>
                    <a:cxn ang="0">
                      <a:pos x="T6" y="T7"/>
                    </a:cxn>
                    <a:cxn ang="0">
                      <a:pos x="T8" y="T9"/>
                    </a:cxn>
                    <a:cxn ang="0">
                      <a:pos x="T10" y="T11"/>
                    </a:cxn>
                  </a:cxnLst>
                  <a:rect l="0" t="0" r="r" b="b"/>
                  <a:pathLst>
                    <a:path w="10" h="15">
                      <a:moveTo>
                        <a:pt x="3" y="9"/>
                      </a:moveTo>
                      <a:cubicBezTo>
                        <a:pt x="0" y="10"/>
                        <a:pt x="2" y="15"/>
                        <a:pt x="5" y="14"/>
                      </a:cubicBezTo>
                      <a:cubicBezTo>
                        <a:pt x="9" y="12"/>
                        <a:pt x="10" y="8"/>
                        <a:pt x="9" y="5"/>
                      </a:cubicBezTo>
                      <a:cubicBezTo>
                        <a:pt x="9" y="3"/>
                        <a:pt x="8" y="2"/>
                        <a:pt x="7" y="0"/>
                      </a:cubicBezTo>
                      <a:cubicBezTo>
                        <a:pt x="5" y="1"/>
                        <a:pt x="3" y="1"/>
                        <a:pt x="2" y="1"/>
                      </a:cubicBezTo>
                      <a:cubicBezTo>
                        <a:pt x="3" y="4"/>
                        <a:pt x="5" y="8"/>
                        <a:pt x="3" y="9"/>
                      </a:cubicBezTo>
                      <a:close/>
                    </a:path>
                  </a:pathLst>
                </a:custGeom>
                <a:grpFill/>
                <a:ln>
                  <a:noFill/>
                </a:ln>
              </p:spPr>
              <p:txBody>
                <a:bodyPr anchor="ctr"/>
                <a:lstStyle/>
                <a:p>
                  <a:pPr algn="ctr"/>
                  <a:endParaRPr>
                    <a:ea typeface="微软雅黑" panose="020b0503020204020204" pitchFamily="34" charset="-122"/>
                  </a:endParaRPr>
                </a:p>
              </p:txBody>
            </p:sp>
            <p:sp>
              <p:nvSpPr>
                <p:cNvPr id="73" name="Freeform: Shape 122"/>
                <p:cNvSpPr/>
                <p:nvPr/>
              </p:nvSpPr>
              <p:spPr bwMode="auto">
                <a:xfrm>
                  <a:off x="5775037" y="3467215"/>
                  <a:ext cx="75976" cy="35537"/>
                </a:xfrm>
                <a:custGeom>
                  <a:gdLst>
                    <a:gd name="T0" fmla="*/ 0 w 62"/>
                    <a:gd name="T1" fmla="*/ 18 h 29"/>
                    <a:gd name="T2" fmla="*/ 22 w 62"/>
                    <a:gd name="T3" fmla="*/ 29 h 29"/>
                    <a:gd name="T4" fmla="*/ 62 w 62"/>
                    <a:gd name="T5" fmla="*/ 29 h 29"/>
                    <a:gd name="T6" fmla="*/ 7 w 62"/>
                    <a:gd name="T7" fmla="*/ 0 h 29"/>
                    <a:gd name="T8" fmla="*/ 0 w 62"/>
                    <a:gd name="T9" fmla="*/ 18 h 29"/>
                  </a:gdLst>
                  <a:cxnLst>
                    <a:cxn ang="0">
                      <a:pos x="T0" y="T1"/>
                    </a:cxn>
                    <a:cxn ang="0">
                      <a:pos x="T2" y="T3"/>
                    </a:cxn>
                    <a:cxn ang="0">
                      <a:pos x="T4" y="T5"/>
                    </a:cxn>
                    <a:cxn ang="0">
                      <a:pos x="T6" y="T7"/>
                    </a:cxn>
                    <a:cxn ang="0">
                      <a:pos x="T8" y="T9"/>
                    </a:cxn>
                  </a:cxnLst>
                  <a:rect l="0" t="0" r="r" b="b"/>
                  <a:pathLst>
                    <a:path w="62" h="28">
                      <a:moveTo>
                        <a:pt x="0" y="18"/>
                      </a:moveTo>
                      <a:lnTo>
                        <a:pt x="22" y="29"/>
                      </a:lnTo>
                      <a:lnTo>
                        <a:pt x="62" y="29"/>
                      </a:lnTo>
                      <a:lnTo>
                        <a:pt x="7" y="0"/>
                      </a:lnTo>
                      <a:lnTo>
                        <a:pt x="0" y="18"/>
                      </a:lnTo>
                      <a:close/>
                    </a:path>
                  </a:pathLst>
                </a:custGeom>
                <a:grpFill/>
                <a:ln>
                  <a:noFill/>
                </a:ln>
              </p:spPr>
              <p:txBody>
                <a:bodyPr anchor="ctr"/>
                <a:lstStyle/>
                <a:p>
                  <a:pPr algn="ctr"/>
                  <a:endParaRPr>
                    <a:ea typeface="微软雅黑" panose="020b0503020204020204" pitchFamily="34" charset="-122"/>
                  </a:endParaRPr>
                </a:p>
              </p:txBody>
            </p:sp>
            <p:sp>
              <p:nvSpPr>
                <p:cNvPr id="74" name="Freeform: Shape 123"/>
                <p:cNvSpPr/>
                <p:nvPr/>
              </p:nvSpPr>
              <p:spPr bwMode="auto">
                <a:xfrm>
                  <a:off x="5775037" y="3506428"/>
                  <a:ext cx="186263" cy="93131"/>
                </a:xfrm>
                <a:custGeom>
                  <a:gdLst>
                    <a:gd name="T0" fmla="*/ 62 w 152"/>
                    <a:gd name="T1" fmla="*/ 76 h 76"/>
                    <a:gd name="T2" fmla="*/ 123 w 152"/>
                    <a:gd name="T3" fmla="*/ 76 h 76"/>
                    <a:gd name="T4" fmla="*/ 123 w 152"/>
                    <a:gd name="T5" fmla="*/ 62 h 76"/>
                    <a:gd name="T6" fmla="*/ 152 w 152"/>
                    <a:gd name="T7" fmla="*/ 62 h 76"/>
                    <a:gd name="T8" fmla="*/ 152 w 152"/>
                    <a:gd name="T9" fmla="*/ 15 h 76"/>
                    <a:gd name="T10" fmla="*/ 123 w 152"/>
                    <a:gd name="T11" fmla="*/ 15 h 76"/>
                    <a:gd name="T12" fmla="*/ 123 w 152"/>
                    <a:gd name="T13" fmla="*/ 0 h 76"/>
                    <a:gd name="T14" fmla="*/ 69 w 152"/>
                    <a:gd name="T15" fmla="*/ 0 h 76"/>
                    <a:gd name="T16" fmla="*/ 62 w 152"/>
                    <a:gd name="T17" fmla="*/ 0 h 76"/>
                    <a:gd name="T18" fmla="*/ 62 w 152"/>
                    <a:gd name="T19" fmla="*/ 29 h 76"/>
                    <a:gd name="T20" fmla="*/ 90 w 152"/>
                    <a:gd name="T21" fmla="*/ 29 h 76"/>
                    <a:gd name="T22" fmla="*/ 90 w 152"/>
                    <a:gd name="T23" fmla="*/ 47 h 76"/>
                    <a:gd name="T24" fmla="*/ 62 w 152"/>
                    <a:gd name="T25" fmla="*/ 47 h 76"/>
                    <a:gd name="T26" fmla="*/ 62 w 152"/>
                    <a:gd name="T27" fmla="*/ 76 h 76"/>
                    <a:gd name="T28" fmla="*/ 0 w 152"/>
                    <a:gd name="T29" fmla="*/ 76 h 76"/>
                    <a:gd name="T30" fmla="*/ 62 w 152"/>
                    <a:gd name="T31" fmla="*/ 76 h 76"/>
                    <a:gd name="T32" fmla="*/ 62 w 152"/>
                    <a:gd name="T33" fmla="*/ 47 h 76"/>
                    <a:gd name="T34" fmla="*/ 29 w 152"/>
                    <a:gd name="T35" fmla="*/ 47 h 76"/>
                    <a:gd name="T36" fmla="*/ 29 w 152"/>
                    <a:gd name="T37" fmla="*/ 29 h 76"/>
                    <a:gd name="T38" fmla="*/ 29 w 152"/>
                    <a:gd name="T39" fmla="*/ 29 h 76"/>
                    <a:gd name="T40" fmla="*/ 62 w 152"/>
                    <a:gd name="T41" fmla="*/ 29 h 76"/>
                    <a:gd name="T42" fmla="*/ 62 w 152"/>
                    <a:gd name="T43" fmla="*/ 0 h 76"/>
                    <a:gd name="T44" fmla="*/ 33 w 152"/>
                    <a:gd name="T45" fmla="*/ 0 h 76"/>
                    <a:gd name="T46" fmla="*/ 0 w 152"/>
                    <a:gd name="T47" fmla="*/ 0 h 76"/>
                    <a:gd name="T48" fmla="*/ 0 w 152"/>
                    <a:gd name="T49" fmla="*/ 76 h 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 h="76">
                      <a:moveTo>
                        <a:pt x="62" y="76"/>
                      </a:moveTo>
                      <a:lnTo>
                        <a:pt x="123" y="76"/>
                      </a:lnTo>
                      <a:lnTo>
                        <a:pt x="123" y="62"/>
                      </a:lnTo>
                      <a:lnTo>
                        <a:pt x="152" y="62"/>
                      </a:lnTo>
                      <a:lnTo>
                        <a:pt x="152" y="15"/>
                      </a:lnTo>
                      <a:lnTo>
                        <a:pt x="123" y="15"/>
                      </a:lnTo>
                      <a:lnTo>
                        <a:pt x="123" y="0"/>
                      </a:lnTo>
                      <a:lnTo>
                        <a:pt x="69" y="0"/>
                      </a:lnTo>
                      <a:lnTo>
                        <a:pt x="62" y="0"/>
                      </a:lnTo>
                      <a:lnTo>
                        <a:pt x="62" y="29"/>
                      </a:lnTo>
                      <a:lnTo>
                        <a:pt x="90" y="29"/>
                      </a:lnTo>
                      <a:lnTo>
                        <a:pt x="90" y="47"/>
                      </a:lnTo>
                      <a:lnTo>
                        <a:pt x="62" y="47"/>
                      </a:lnTo>
                      <a:lnTo>
                        <a:pt x="62" y="76"/>
                      </a:lnTo>
                      <a:close/>
                      <a:moveTo>
                        <a:pt x="0" y="76"/>
                      </a:moveTo>
                      <a:lnTo>
                        <a:pt x="62" y="76"/>
                      </a:lnTo>
                      <a:lnTo>
                        <a:pt x="62" y="47"/>
                      </a:lnTo>
                      <a:lnTo>
                        <a:pt x="29" y="47"/>
                      </a:lnTo>
                      <a:lnTo>
                        <a:pt x="29" y="29"/>
                      </a:lnTo>
                      <a:lnTo>
                        <a:pt x="29" y="29"/>
                      </a:lnTo>
                      <a:lnTo>
                        <a:pt x="62" y="29"/>
                      </a:lnTo>
                      <a:lnTo>
                        <a:pt x="62" y="0"/>
                      </a:lnTo>
                      <a:lnTo>
                        <a:pt x="33" y="0"/>
                      </a:lnTo>
                      <a:lnTo>
                        <a:pt x="0" y="0"/>
                      </a:lnTo>
                      <a:lnTo>
                        <a:pt x="0" y="76"/>
                      </a:lnTo>
                      <a:close/>
                    </a:path>
                  </a:pathLst>
                </a:custGeom>
                <a:grpFill/>
                <a:ln>
                  <a:noFill/>
                </a:ln>
              </p:spPr>
              <p:txBody>
                <a:bodyPr anchor="ctr"/>
                <a:lstStyle/>
                <a:p>
                  <a:pPr algn="ctr"/>
                  <a:endParaRPr>
                    <a:ea typeface="微软雅黑" panose="020b0503020204020204" pitchFamily="34" charset="-122"/>
                  </a:endParaRPr>
                </a:p>
              </p:txBody>
            </p:sp>
            <p:sp>
              <p:nvSpPr>
                <p:cNvPr id="75" name="Freeform: Shape 124"/>
                <p:cNvSpPr/>
                <p:nvPr/>
              </p:nvSpPr>
              <p:spPr bwMode="auto">
                <a:xfrm>
                  <a:off x="5064298" y="1038447"/>
                  <a:ext cx="115189" cy="118865"/>
                </a:xfrm>
                <a:custGeom>
                  <a:gdLst>
                    <a:gd name="T0" fmla="*/ 23 w 26"/>
                    <a:gd name="T1" fmla="*/ 19 h 27"/>
                    <a:gd name="T2" fmla="*/ 25 w 26"/>
                    <a:gd name="T3" fmla="*/ 20 h 27"/>
                    <a:gd name="T4" fmla="*/ 22 w 26"/>
                    <a:gd name="T5" fmla="*/ 24 h 27"/>
                    <a:gd name="T6" fmla="*/ 20 w 26"/>
                    <a:gd name="T7" fmla="*/ 22 h 27"/>
                    <a:gd name="T8" fmla="*/ 17 w 26"/>
                    <a:gd name="T9" fmla="*/ 24 h 27"/>
                    <a:gd name="T10" fmla="*/ 17 w 26"/>
                    <a:gd name="T11" fmla="*/ 26 h 27"/>
                    <a:gd name="T12" fmla="*/ 13 w 26"/>
                    <a:gd name="T13" fmla="*/ 27 h 27"/>
                    <a:gd name="T14" fmla="*/ 13 w 26"/>
                    <a:gd name="T15" fmla="*/ 21 h 27"/>
                    <a:gd name="T16" fmla="*/ 19 w 26"/>
                    <a:gd name="T17" fmla="*/ 18 h 27"/>
                    <a:gd name="T18" fmla="*/ 18 w 26"/>
                    <a:gd name="T19" fmla="*/ 8 h 27"/>
                    <a:gd name="T20" fmla="*/ 18 w 26"/>
                    <a:gd name="T21" fmla="*/ 8 h 27"/>
                    <a:gd name="T22" fmla="*/ 15 w 26"/>
                    <a:gd name="T23" fmla="*/ 6 h 27"/>
                    <a:gd name="T24" fmla="*/ 13 w 26"/>
                    <a:gd name="T25" fmla="*/ 6 h 27"/>
                    <a:gd name="T26" fmla="*/ 13 w 26"/>
                    <a:gd name="T27" fmla="*/ 0 h 27"/>
                    <a:gd name="T28" fmla="*/ 14 w 26"/>
                    <a:gd name="T29" fmla="*/ 0 h 27"/>
                    <a:gd name="T30" fmla="*/ 15 w 26"/>
                    <a:gd name="T31" fmla="*/ 2 h 27"/>
                    <a:gd name="T32" fmla="*/ 18 w 26"/>
                    <a:gd name="T33" fmla="*/ 3 h 27"/>
                    <a:gd name="T34" fmla="*/ 20 w 26"/>
                    <a:gd name="T35" fmla="*/ 2 h 27"/>
                    <a:gd name="T36" fmla="*/ 23 w 26"/>
                    <a:gd name="T37" fmla="*/ 5 h 27"/>
                    <a:gd name="T38" fmla="*/ 22 w 26"/>
                    <a:gd name="T39" fmla="*/ 7 h 27"/>
                    <a:gd name="T40" fmla="*/ 24 w 26"/>
                    <a:gd name="T41" fmla="*/ 10 h 27"/>
                    <a:gd name="T42" fmla="*/ 26 w 26"/>
                    <a:gd name="T43" fmla="*/ 10 h 27"/>
                    <a:gd name="T44" fmla="*/ 26 w 26"/>
                    <a:gd name="T45" fmla="*/ 15 h 27"/>
                    <a:gd name="T46" fmla="*/ 24 w 26"/>
                    <a:gd name="T47" fmla="*/ 15 h 27"/>
                    <a:gd name="T48" fmla="*/ 23 w 26"/>
                    <a:gd name="T49" fmla="*/ 19 h 27"/>
                    <a:gd name="T50" fmla="*/ 13 w 26"/>
                    <a:gd name="T51" fmla="*/ 27 h 27"/>
                    <a:gd name="T52" fmla="*/ 12 w 26"/>
                    <a:gd name="T53" fmla="*/ 27 h 27"/>
                    <a:gd name="T54" fmla="*/ 12 w 26"/>
                    <a:gd name="T55" fmla="*/ 25 h 27"/>
                    <a:gd name="T56" fmla="*/ 8 w 26"/>
                    <a:gd name="T57" fmla="*/ 24 h 27"/>
                    <a:gd name="T58" fmla="*/ 7 w 26"/>
                    <a:gd name="T59" fmla="*/ 25 h 27"/>
                    <a:gd name="T60" fmla="*/ 3 w 26"/>
                    <a:gd name="T61" fmla="*/ 22 h 27"/>
                    <a:gd name="T62" fmla="*/ 4 w 26"/>
                    <a:gd name="T63" fmla="*/ 20 h 27"/>
                    <a:gd name="T64" fmla="*/ 2 w 26"/>
                    <a:gd name="T65" fmla="*/ 17 h 27"/>
                    <a:gd name="T66" fmla="*/ 0 w 26"/>
                    <a:gd name="T67" fmla="*/ 17 h 27"/>
                    <a:gd name="T68" fmla="*/ 0 w 26"/>
                    <a:gd name="T69" fmla="*/ 12 h 27"/>
                    <a:gd name="T70" fmla="*/ 2 w 26"/>
                    <a:gd name="T71" fmla="*/ 12 h 27"/>
                    <a:gd name="T72" fmla="*/ 3 w 26"/>
                    <a:gd name="T73" fmla="*/ 8 h 27"/>
                    <a:gd name="T74" fmla="*/ 2 w 26"/>
                    <a:gd name="T75" fmla="*/ 7 h 27"/>
                    <a:gd name="T76" fmla="*/ 5 w 26"/>
                    <a:gd name="T77" fmla="*/ 3 h 27"/>
                    <a:gd name="T78" fmla="*/ 6 w 26"/>
                    <a:gd name="T79" fmla="*/ 4 h 27"/>
                    <a:gd name="T80" fmla="*/ 10 w 26"/>
                    <a:gd name="T81" fmla="*/ 3 h 27"/>
                    <a:gd name="T82" fmla="*/ 10 w 26"/>
                    <a:gd name="T83" fmla="*/ 1 h 27"/>
                    <a:gd name="T84" fmla="*/ 13 w 26"/>
                    <a:gd name="T85" fmla="*/ 0 h 27"/>
                    <a:gd name="T86" fmla="*/ 13 w 26"/>
                    <a:gd name="T87" fmla="*/ 6 h 27"/>
                    <a:gd name="T88" fmla="*/ 7 w 26"/>
                    <a:gd name="T89" fmla="*/ 9 h 27"/>
                    <a:gd name="T90" fmla="*/ 8 w 26"/>
                    <a:gd name="T91" fmla="*/ 19 h 27"/>
                    <a:gd name="T92" fmla="*/ 11 w 26"/>
                    <a:gd name="T93" fmla="*/ 21 h 27"/>
                    <a:gd name="T94" fmla="*/ 13 w 26"/>
                    <a:gd name="T95" fmla="*/ 21 h 27"/>
                    <a:gd name="T96" fmla="*/ 13 w 26"/>
                    <a:gd name="T97" fmla="*/ 27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 h="27">
                      <a:moveTo>
                        <a:pt x="23" y="19"/>
                      </a:moveTo>
                      <a:cubicBezTo>
                        <a:pt x="25" y="20"/>
                        <a:pt x="25" y="20"/>
                        <a:pt x="25" y="20"/>
                      </a:cubicBezTo>
                      <a:cubicBezTo>
                        <a:pt x="22" y="24"/>
                        <a:pt x="22" y="24"/>
                        <a:pt x="22" y="24"/>
                      </a:cubicBezTo>
                      <a:cubicBezTo>
                        <a:pt x="20" y="22"/>
                        <a:pt x="20" y="22"/>
                        <a:pt x="20" y="22"/>
                      </a:cubicBezTo>
                      <a:cubicBezTo>
                        <a:pt x="19" y="23"/>
                        <a:pt x="18" y="24"/>
                        <a:pt x="17" y="24"/>
                      </a:cubicBezTo>
                      <a:cubicBezTo>
                        <a:pt x="17" y="26"/>
                        <a:pt x="17" y="26"/>
                        <a:pt x="17" y="26"/>
                      </a:cubicBezTo>
                      <a:cubicBezTo>
                        <a:pt x="13" y="27"/>
                        <a:pt x="13" y="27"/>
                        <a:pt x="13" y="27"/>
                      </a:cubicBezTo>
                      <a:cubicBezTo>
                        <a:pt x="13" y="21"/>
                        <a:pt x="13" y="21"/>
                        <a:pt x="13" y="21"/>
                      </a:cubicBezTo>
                      <a:cubicBezTo>
                        <a:pt x="15" y="21"/>
                        <a:pt x="17" y="20"/>
                        <a:pt x="19" y="18"/>
                      </a:cubicBezTo>
                      <a:cubicBezTo>
                        <a:pt x="22" y="15"/>
                        <a:pt x="21" y="10"/>
                        <a:pt x="18" y="8"/>
                      </a:cubicBezTo>
                      <a:cubicBezTo>
                        <a:pt x="18" y="8"/>
                        <a:pt x="18" y="8"/>
                        <a:pt x="18" y="8"/>
                      </a:cubicBezTo>
                      <a:cubicBezTo>
                        <a:pt x="17" y="7"/>
                        <a:pt x="16" y="7"/>
                        <a:pt x="15" y="6"/>
                      </a:cubicBezTo>
                      <a:cubicBezTo>
                        <a:pt x="15" y="6"/>
                        <a:pt x="14" y="6"/>
                        <a:pt x="13" y="6"/>
                      </a:cubicBezTo>
                      <a:cubicBezTo>
                        <a:pt x="13" y="0"/>
                        <a:pt x="13" y="0"/>
                        <a:pt x="13" y="0"/>
                      </a:cubicBezTo>
                      <a:cubicBezTo>
                        <a:pt x="14" y="0"/>
                        <a:pt x="14" y="0"/>
                        <a:pt x="14" y="0"/>
                      </a:cubicBezTo>
                      <a:cubicBezTo>
                        <a:pt x="15" y="2"/>
                        <a:pt x="15" y="2"/>
                        <a:pt x="15" y="2"/>
                      </a:cubicBezTo>
                      <a:cubicBezTo>
                        <a:pt x="16" y="2"/>
                        <a:pt x="17" y="3"/>
                        <a:pt x="18" y="3"/>
                      </a:cubicBezTo>
                      <a:cubicBezTo>
                        <a:pt x="20" y="2"/>
                        <a:pt x="20" y="2"/>
                        <a:pt x="20" y="2"/>
                      </a:cubicBezTo>
                      <a:cubicBezTo>
                        <a:pt x="23" y="5"/>
                        <a:pt x="23" y="5"/>
                        <a:pt x="23" y="5"/>
                      </a:cubicBezTo>
                      <a:cubicBezTo>
                        <a:pt x="22" y="7"/>
                        <a:pt x="22" y="7"/>
                        <a:pt x="22" y="7"/>
                      </a:cubicBezTo>
                      <a:cubicBezTo>
                        <a:pt x="23" y="8"/>
                        <a:pt x="24" y="9"/>
                        <a:pt x="24" y="10"/>
                      </a:cubicBezTo>
                      <a:cubicBezTo>
                        <a:pt x="26" y="10"/>
                        <a:pt x="26" y="10"/>
                        <a:pt x="26" y="10"/>
                      </a:cubicBezTo>
                      <a:cubicBezTo>
                        <a:pt x="26" y="15"/>
                        <a:pt x="26" y="15"/>
                        <a:pt x="26" y="15"/>
                      </a:cubicBezTo>
                      <a:cubicBezTo>
                        <a:pt x="24" y="15"/>
                        <a:pt x="24" y="15"/>
                        <a:pt x="24" y="15"/>
                      </a:cubicBezTo>
                      <a:cubicBezTo>
                        <a:pt x="24" y="16"/>
                        <a:pt x="24" y="18"/>
                        <a:pt x="23" y="19"/>
                      </a:cubicBezTo>
                      <a:close/>
                      <a:moveTo>
                        <a:pt x="13" y="27"/>
                      </a:moveTo>
                      <a:cubicBezTo>
                        <a:pt x="12" y="27"/>
                        <a:pt x="12" y="27"/>
                        <a:pt x="12" y="27"/>
                      </a:cubicBezTo>
                      <a:cubicBezTo>
                        <a:pt x="12" y="25"/>
                        <a:pt x="12" y="25"/>
                        <a:pt x="12" y="25"/>
                      </a:cubicBezTo>
                      <a:cubicBezTo>
                        <a:pt x="10" y="25"/>
                        <a:pt x="9" y="24"/>
                        <a:pt x="8" y="24"/>
                      </a:cubicBezTo>
                      <a:cubicBezTo>
                        <a:pt x="7" y="25"/>
                        <a:pt x="7" y="25"/>
                        <a:pt x="7" y="25"/>
                      </a:cubicBezTo>
                      <a:cubicBezTo>
                        <a:pt x="3" y="22"/>
                        <a:pt x="3" y="22"/>
                        <a:pt x="3" y="22"/>
                      </a:cubicBezTo>
                      <a:cubicBezTo>
                        <a:pt x="4" y="20"/>
                        <a:pt x="4" y="20"/>
                        <a:pt x="4" y="20"/>
                      </a:cubicBezTo>
                      <a:cubicBezTo>
                        <a:pt x="3" y="19"/>
                        <a:pt x="3" y="18"/>
                        <a:pt x="2" y="17"/>
                      </a:cubicBezTo>
                      <a:cubicBezTo>
                        <a:pt x="0" y="17"/>
                        <a:pt x="0" y="17"/>
                        <a:pt x="0" y="17"/>
                      </a:cubicBezTo>
                      <a:cubicBezTo>
                        <a:pt x="0" y="12"/>
                        <a:pt x="0" y="12"/>
                        <a:pt x="0" y="12"/>
                      </a:cubicBezTo>
                      <a:cubicBezTo>
                        <a:pt x="2" y="12"/>
                        <a:pt x="2" y="12"/>
                        <a:pt x="2" y="12"/>
                      </a:cubicBezTo>
                      <a:cubicBezTo>
                        <a:pt x="2" y="11"/>
                        <a:pt x="2" y="9"/>
                        <a:pt x="3" y="8"/>
                      </a:cubicBezTo>
                      <a:cubicBezTo>
                        <a:pt x="2" y="7"/>
                        <a:pt x="2" y="7"/>
                        <a:pt x="2" y="7"/>
                      </a:cubicBezTo>
                      <a:cubicBezTo>
                        <a:pt x="5" y="3"/>
                        <a:pt x="5" y="3"/>
                        <a:pt x="5" y="3"/>
                      </a:cubicBezTo>
                      <a:cubicBezTo>
                        <a:pt x="6" y="4"/>
                        <a:pt x="6" y="4"/>
                        <a:pt x="6" y="4"/>
                      </a:cubicBezTo>
                      <a:cubicBezTo>
                        <a:pt x="7" y="4"/>
                        <a:pt x="8" y="3"/>
                        <a:pt x="10" y="3"/>
                      </a:cubicBezTo>
                      <a:cubicBezTo>
                        <a:pt x="10" y="1"/>
                        <a:pt x="10" y="1"/>
                        <a:pt x="10" y="1"/>
                      </a:cubicBezTo>
                      <a:cubicBezTo>
                        <a:pt x="13" y="0"/>
                        <a:pt x="13" y="0"/>
                        <a:pt x="13" y="0"/>
                      </a:cubicBezTo>
                      <a:cubicBezTo>
                        <a:pt x="13" y="6"/>
                        <a:pt x="13" y="6"/>
                        <a:pt x="13" y="6"/>
                      </a:cubicBezTo>
                      <a:cubicBezTo>
                        <a:pt x="11" y="6"/>
                        <a:pt x="9" y="7"/>
                        <a:pt x="7" y="9"/>
                      </a:cubicBezTo>
                      <a:cubicBezTo>
                        <a:pt x="5" y="12"/>
                        <a:pt x="5" y="17"/>
                        <a:pt x="8" y="19"/>
                      </a:cubicBezTo>
                      <a:cubicBezTo>
                        <a:pt x="9" y="20"/>
                        <a:pt x="10" y="20"/>
                        <a:pt x="11" y="21"/>
                      </a:cubicBezTo>
                      <a:cubicBezTo>
                        <a:pt x="12" y="21"/>
                        <a:pt x="12" y="21"/>
                        <a:pt x="13" y="21"/>
                      </a:cubicBezTo>
                      <a:lnTo>
                        <a:pt x="13" y="27"/>
                      </a:lnTo>
                      <a:close/>
                    </a:path>
                  </a:pathLst>
                </a:custGeom>
                <a:grpFill/>
                <a:ln>
                  <a:noFill/>
                </a:ln>
              </p:spPr>
              <p:txBody>
                <a:bodyPr anchor="ctr"/>
                <a:lstStyle/>
                <a:p>
                  <a:pPr algn="ctr"/>
                  <a:endParaRPr>
                    <a:ea typeface="微软雅黑" panose="020b0503020204020204" pitchFamily="34" charset="-122"/>
                  </a:endParaRPr>
                </a:p>
              </p:txBody>
            </p:sp>
            <p:sp>
              <p:nvSpPr>
                <p:cNvPr id="76" name="Freeform: Shape 125"/>
                <p:cNvSpPr/>
                <p:nvPr/>
              </p:nvSpPr>
              <p:spPr bwMode="auto">
                <a:xfrm>
                  <a:off x="5430696" y="1236964"/>
                  <a:ext cx="137246" cy="101709"/>
                </a:xfrm>
                <a:custGeom>
                  <a:gdLst>
                    <a:gd name="T0" fmla="*/ 16 w 31"/>
                    <a:gd name="T1" fmla="*/ 0 h 23"/>
                    <a:gd name="T2" fmla="*/ 0 w 31"/>
                    <a:gd name="T3" fmla="*/ 15 h 23"/>
                    <a:gd name="T4" fmla="*/ 2 w 31"/>
                    <a:gd name="T5" fmla="*/ 23 h 23"/>
                    <a:gd name="T6" fmla="*/ 2 w 31"/>
                    <a:gd name="T7" fmla="*/ 19 h 23"/>
                    <a:gd name="T8" fmla="*/ 3 w 31"/>
                    <a:gd name="T9" fmla="*/ 17 h 23"/>
                    <a:gd name="T10" fmla="*/ 3 w 31"/>
                    <a:gd name="T11" fmla="*/ 15 h 23"/>
                    <a:gd name="T12" fmla="*/ 16 w 31"/>
                    <a:gd name="T13" fmla="*/ 3 h 23"/>
                    <a:gd name="T14" fmla="*/ 28 w 31"/>
                    <a:gd name="T15" fmla="*/ 15 h 23"/>
                    <a:gd name="T16" fmla="*/ 28 w 31"/>
                    <a:gd name="T17" fmla="*/ 17 h 23"/>
                    <a:gd name="T18" fmla="*/ 29 w 31"/>
                    <a:gd name="T19" fmla="*/ 19 h 23"/>
                    <a:gd name="T20" fmla="*/ 29 w 31"/>
                    <a:gd name="T21" fmla="*/ 23 h 23"/>
                    <a:gd name="T22" fmla="*/ 31 w 31"/>
                    <a:gd name="T23" fmla="*/ 15 h 23"/>
                    <a:gd name="T24" fmla="*/ 16 w 31"/>
                    <a:gd name="T25" fmla="*/ 0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3">
                      <a:moveTo>
                        <a:pt x="16" y="0"/>
                      </a:moveTo>
                      <a:cubicBezTo>
                        <a:pt x="7" y="0"/>
                        <a:pt x="0" y="7"/>
                        <a:pt x="0" y="15"/>
                      </a:cubicBezTo>
                      <a:cubicBezTo>
                        <a:pt x="0" y="18"/>
                        <a:pt x="1" y="21"/>
                        <a:pt x="2" y="23"/>
                      </a:cubicBezTo>
                      <a:cubicBezTo>
                        <a:pt x="2" y="19"/>
                        <a:pt x="2" y="19"/>
                        <a:pt x="2" y="19"/>
                      </a:cubicBezTo>
                      <a:cubicBezTo>
                        <a:pt x="2" y="18"/>
                        <a:pt x="3" y="17"/>
                        <a:pt x="3" y="17"/>
                      </a:cubicBezTo>
                      <a:cubicBezTo>
                        <a:pt x="3" y="16"/>
                        <a:pt x="3" y="16"/>
                        <a:pt x="3" y="15"/>
                      </a:cubicBezTo>
                      <a:cubicBezTo>
                        <a:pt x="3" y="8"/>
                        <a:pt x="9" y="3"/>
                        <a:pt x="16" y="3"/>
                      </a:cubicBezTo>
                      <a:cubicBezTo>
                        <a:pt x="23" y="3"/>
                        <a:pt x="28" y="8"/>
                        <a:pt x="28" y="15"/>
                      </a:cubicBezTo>
                      <a:cubicBezTo>
                        <a:pt x="28" y="16"/>
                        <a:pt x="28" y="16"/>
                        <a:pt x="28" y="17"/>
                      </a:cubicBezTo>
                      <a:cubicBezTo>
                        <a:pt x="29" y="17"/>
                        <a:pt x="29" y="18"/>
                        <a:pt x="29" y="19"/>
                      </a:cubicBezTo>
                      <a:cubicBezTo>
                        <a:pt x="29" y="23"/>
                        <a:pt x="29" y="23"/>
                        <a:pt x="29" y="23"/>
                      </a:cubicBezTo>
                      <a:cubicBezTo>
                        <a:pt x="30" y="21"/>
                        <a:pt x="31" y="18"/>
                        <a:pt x="31" y="15"/>
                      </a:cubicBezTo>
                      <a:cubicBezTo>
                        <a:pt x="31" y="7"/>
                        <a:pt x="24" y="0"/>
                        <a:pt x="16" y="0"/>
                      </a:cubicBezTo>
                      <a:close/>
                    </a:path>
                  </a:pathLst>
                </a:custGeom>
                <a:grpFill/>
                <a:ln>
                  <a:noFill/>
                </a:ln>
              </p:spPr>
              <p:txBody>
                <a:bodyPr anchor="ctr"/>
                <a:lstStyle/>
                <a:p>
                  <a:pPr algn="ctr"/>
                  <a:endParaRPr>
                    <a:ea typeface="微软雅黑" panose="020b0503020204020204" pitchFamily="34" charset="-122"/>
                  </a:endParaRPr>
                </a:p>
              </p:txBody>
            </p:sp>
            <p:sp>
              <p:nvSpPr>
                <p:cNvPr id="77" name="Freeform: Shape 126"/>
                <p:cNvSpPr/>
                <p:nvPr/>
              </p:nvSpPr>
              <p:spPr bwMode="auto">
                <a:xfrm>
                  <a:off x="5444176" y="1308038"/>
                  <a:ext cx="30635" cy="52693"/>
                </a:xfrm>
                <a:custGeom>
                  <a:gdLst>
                    <a:gd name="T0" fmla="*/ 0 w 7"/>
                    <a:gd name="T1" fmla="*/ 2 h 12"/>
                    <a:gd name="T2" fmla="*/ 0 w 7"/>
                    <a:gd name="T3" fmla="*/ 3 h 12"/>
                    <a:gd name="T4" fmla="*/ 0 w 7"/>
                    <a:gd name="T5" fmla="*/ 7 h 12"/>
                    <a:gd name="T6" fmla="*/ 0 w 7"/>
                    <a:gd name="T7" fmla="*/ 8 h 12"/>
                    <a:gd name="T8" fmla="*/ 5 w 7"/>
                    <a:gd name="T9" fmla="*/ 12 h 12"/>
                    <a:gd name="T10" fmla="*/ 7 w 7"/>
                    <a:gd name="T11" fmla="*/ 12 h 12"/>
                    <a:gd name="T12" fmla="*/ 7 w 7"/>
                    <a:gd name="T13" fmla="*/ 0 h 12"/>
                    <a:gd name="T14" fmla="*/ 5 w 7"/>
                    <a:gd name="T15" fmla="*/ 0 h 12"/>
                    <a:gd name="T16" fmla="*/ 0 w 7"/>
                    <a:gd name="T17" fmla="*/ 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2">
                      <a:moveTo>
                        <a:pt x="0" y="2"/>
                      </a:moveTo>
                      <a:cubicBezTo>
                        <a:pt x="0" y="2"/>
                        <a:pt x="0" y="2"/>
                        <a:pt x="0" y="3"/>
                      </a:cubicBezTo>
                      <a:cubicBezTo>
                        <a:pt x="0" y="7"/>
                        <a:pt x="0" y="7"/>
                        <a:pt x="0" y="7"/>
                      </a:cubicBezTo>
                      <a:cubicBezTo>
                        <a:pt x="0" y="8"/>
                        <a:pt x="0" y="8"/>
                        <a:pt x="0" y="8"/>
                      </a:cubicBezTo>
                      <a:cubicBezTo>
                        <a:pt x="0" y="10"/>
                        <a:pt x="2" y="12"/>
                        <a:pt x="5" y="12"/>
                      </a:cubicBezTo>
                      <a:cubicBezTo>
                        <a:pt x="7" y="12"/>
                        <a:pt x="7" y="12"/>
                        <a:pt x="7" y="12"/>
                      </a:cubicBezTo>
                      <a:cubicBezTo>
                        <a:pt x="7" y="0"/>
                        <a:pt x="7" y="0"/>
                        <a:pt x="7" y="0"/>
                      </a:cubicBezTo>
                      <a:cubicBezTo>
                        <a:pt x="5" y="0"/>
                        <a:pt x="5" y="0"/>
                        <a:pt x="5" y="0"/>
                      </a:cubicBezTo>
                      <a:cubicBezTo>
                        <a:pt x="3" y="0"/>
                        <a:pt x="1" y="1"/>
                        <a:pt x="0" y="2"/>
                      </a:cubicBezTo>
                      <a:close/>
                    </a:path>
                  </a:pathLst>
                </a:custGeom>
                <a:grpFill/>
                <a:ln>
                  <a:noFill/>
                </a:ln>
              </p:spPr>
              <p:txBody>
                <a:bodyPr anchor="ctr"/>
                <a:lstStyle/>
                <a:p>
                  <a:pPr algn="ctr"/>
                  <a:endParaRPr>
                    <a:ea typeface="微软雅黑" panose="020b0503020204020204" pitchFamily="34" charset="-122"/>
                  </a:endParaRPr>
                </a:p>
              </p:txBody>
            </p:sp>
            <p:sp>
              <p:nvSpPr>
                <p:cNvPr id="78" name="Freeform: Shape 127"/>
                <p:cNvSpPr/>
                <p:nvPr/>
              </p:nvSpPr>
              <p:spPr bwMode="auto">
                <a:xfrm>
                  <a:off x="5523828" y="1308038"/>
                  <a:ext cx="30635" cy="52693"/>
                </a:xfrm>
                <a:custGeom>
                  <a:gdLst>
                    <a:gd name="T0" fmla="*/ 7 w 7"/>
                    <a:gd name="T1" fmla="*/ 8 h 12"/>
                    <a:gd name="T2" fmla="*/ 7 w 7"/>
                    <a:gd name="T3" fmla="*/ 7 h 12"/>
                    <a:gd name="T4" fmla="*/ 7 w 7"/>
                    <a:gd name="T5" fmla="*/ 3 h 12"/>
                    <a:gd name="T6" fmla="*/ 7 w 7"/>
                    <a:gd name="T7" fmla="*/ 2 h 12"/>
                    <a:gd name="T8" fmla="*/ 2 w 7"/>
                    <a:gd name="T9" fmla="*/ 0 h 12"/>
                    <a:gd name="T10" fmla="*/ 0 w 7"/>
                    <a:gd name="T11" fmla="*/ 0 h 12"/>
                    <a:gd name="T12" fmla="*/ 0 w 7"/>
                    <a:gd name="T13" fmla="*/ 12 h 12"/>
                    <a:gd name="T14" fmla="*/ 2 w 7"/>
                    <a:gd name="T15" fmla="*/ 12 h 12"/>
                    <a:gd name="T16" fmla="*/ 7 w 7"/>
                    <a:gd name="T17" fmla="*/ 8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2">
                      <a:moveTo>
                        <a:pt x="7" y="8"/>
                      </a:moveTo>
                      <a:cubicBezTo>
                        <a:pt x="7" y="7"/>
                        <a:pt x="7" y="7"/>
                        <a:pt x="7" y="7"/>
                      </a:cubicBezTo>
                      <a:cubicBezTo>
                        <a:pt x="7" y="3"/>
                        <a:pt x="7" y="3"/>
                        <a:pt x="7" y="3"/>
                      </a:cubicBezTo>
                      <a:cubicBezTo>
                        <a:pt x="7" y="3"/>
                        <a:pt x="7" y="2"/>
                        <a:pt x="7" y="2"/>
                      </a:cubicBezTo>
                      <a:cubicBezTo>
                        <a:pt x="7" y="1"/>
                        <a:pt x="5" y="0"/>
                        <a:pt x="2" y="0"/>
                      </a:cubicBezTo>
                      <a:cubicBezTo>
                        <a:pt x="0" y="0"/>
                        <a:pt x="0" y="0"/>
                        <a:pt x="0" y="0"/>
                      </a:cubicBezTo>
                      <a:cubicBezTo>
                        <a:pt x="0" y="12"/>
                        <a:pt x="0" y="12"/>
                        <a:pt x="0" y="12"/>
                      </a:cubicBezTo>
                      <a:cubicBezTo>
                        <a:pt x="2" y="12"/>
                        <a:pt x="2" y="12"/>
                        <a:pt x="2" y="12"/>
                      </a:cubicBezTo>
                      <a:cubicBezTo>
                        <a:pt x="5" y="12"/>
                        <a:pt x="7" y="10"/>
                        <a:pt x="7" y="8"/>
                      </a:cubicBezTo>
                      <a:close/>
                    </a:path>
                  </a:pathLst>
                </a:custGeom>
                <a:grpFill/>
                <a:ln>
                  <a:noFill/>
                </a:ln>
              </p:spPr>
              <p:txBody>
                <a:bodyPr anchor="ctr"/>
                <a:lstStyle/>
                <a:p>
                  <a:pPr algn="ctr"/>
                  <a:endParaRPr>
                    <a:ea typeface="微软雅黑" panose="020b0503020204020204" pitchFamily="34" charset="-122"/>
                  </a:endParaRPr>
                </a:p>
              </p:txBody>
            </p:sp>
            <p:sp>
              <p:nvSpPr>
                <p:cNvPr id="79" name="Freeform: Shape 128"/>
                <p:cNvSpPr/>
                <p:nvPr/>
              </p:nvSpPr>
              <p:spPr bwMode="auto">
                <a:xfrm>
                  <a:off x="5987034" y="2883918"/>
                  <a:ext cx="186263" cy="137246"/>
                </a:xfrm>
                <a:custGeom>
                  <a:gdLst>
                    <a:gd name="T0" fmla="*/ 28 w 42"/>
                    <a:gd name="T1" fmla="*/ 31 h 31"/>
                    <a:gd name="T2" fmla="*/ 42 w 42"/>
                    <a:gd name="T3" fmla="*/ 31 h 31"/>
                    <a:gd name="T4" fmla="*/ 42 w 42"/>
                    <a:gd name="T5" fmla="*/ 0 h 31"/>
                    <a:gd name="T6" fmla="*/ 28 w 42"/>
                    <a:gd name="T7" fmla="*/ 0 h 31"/>
                    <a:gd name="T8" fmla="*/ 28 w 42"/>
                    <a:gd name="T9" fmla="*/ 13 h 31"/>
                    <a:gd name="T10" fmla="*/ 38 w 42"/>
                    <a:gd name="T11" fmla="*/ 27 h 31"/>
                    <a:gd name="T12" fmla="*/ 28 w 42"/>
                    <a:gd name="T13" fmla="*/ 27 h 31"/>
                    <a:gd name="T14" fmla="*/ 28 w 42"/>
                    <a:gd name="T15" fmla="*/ 31 h 31"/>
                    <a:gd name="T16" fmla="*/ 19 w 42"/>
                    <a:gd name="T17" fmla="*/ 31 h 31"/>
                    <a:gd name="T18" fmla="*/ 28 w 42"/>
                    <a:gd name="T19" fmla="*/ 31 h 31"/>
                    <a:gd name="T20" fmla="*/ 28 w 42"/>
                    <a:gd name="T21" fmla="*/ 27 h 31"/>
                    <a:gd name="T22" fmla="*/ 22 w 42"/>
                    <a:gd name="T23" fmla="*/ 27 h 31"/>
                    <a:gd name="T24" fmla="*/ 21 w 42"/>
                    <a:gd name="T25" fmla="*/ 26 h 31"/>
                    <a:gd name="T26" fmla="*/ 19 w 42"/>
                    <a:gd name="T27" fmla="*/ 23 h 31"/>
                    <a:gd name="T28" fmla="*/ 19 w 42"/>
                    <a:gd name="T29" fmla="*/ 25 h 31"/>
                    <a:gd name="T30" fmla="*/ 20 w 42"/>
                    <a:gd name="T31" fmla="*/ 27 h 31"/>
                    <a:gd name="T32" fmla="*/ 19 w 42"/>
                    <a:gd name="T33" fmla="*/ 27 h 31"/>
                    <a:gd name="T34" fmla="*/ 19 w 42"/>
                    <a:gd name="T35" fmla="*/ 31 h 31"/>
                    <a:gd name="T36" fmla="*/ 28 w 42"/>
                    <a:gd name="T37" fmla="*/ 0 h 31"/>
                    <a:gd name="T38" fmla="*/ 19 w 42"/>
                    <a:gd name="T39" fmla="*/ 0 h 31"/>
                    <a:gd name="T40" fmla="*/ 19 w 42"/>
                    <a:gd name="T41" fmla="*/ 20 h 31"/>
                    <a:gd name="T42" fmla="*/ 26 w 42"/>
                    <a:gd name="T43" fmla="*/ 10 h 31"/>
                    <a:gd name="T44" fmla="*/ 26 w 42"/>
                    <a:gd name="T45" fmla="*/ 10 h 31"/>
                    <a:gd name="T46" fmla="*/ 28 w 42"/>
                    <a:gd name="T47" fmla="*/ 13 h 31"/>
                    <a:gd name="T48" fmla="*/ 28 w 42"/>
                    <a:gd name="T49" fmla="*/ 0 h 31"/>
                    <a:gd name="T50" fmla="*/ 12 w 42"/>
                    <a:gd name="T51" fmla="*/ 31 h 31"/>
                    <a:gd name="T52" fmla="*/ 19 w 42"/>
                    <a:gd name="T53" fmla="*/ 31 h 31"/>
                    <a:gd name="T54" fmla="*/ 19 w 42"/>
                    <a:gd name="T55" fmla="*/ 27 h 31"/>
                    <a:gd name="T56" fmla="*/ 14 w 42"/>
                    <a:gd name="T57" fmla="*/ 27 h 31"/>
                    <a:gd name="T58" fmla="*/ 12 w 42"/>
                    <a:gd name="T59" fmla="*/ 27 h 31"/>
                    <a:gd name="T60" fmla="*/ 12 w 42"/>
                    <a:gd name="T61" fmla="*/ 31 h 31"/>
                    <a:gd name="T62" fmla="*/ 19 w 42"/>
                    <a:gd name="T63" fmla="*/ 0 h 31"/>
                    <a:gd name="T64" fmla="*/ 12 w 42"/>
                    <a:gd name="T65" fmla="*/ 0 h 31"/>
                    <a:gd name="T66" fmla="*/ 12 w 42"/>
                    <a:gd name="T67" fmla="*/ 6 h 31"/>
                    <a:gd name="T68" fmla="*/ 13 w 42"/>
                    <a:gd name="T69" fmla="*/ 8 h 31"/>
                    <a:gd name="T70" fmla="*/ 12 w 42"/>
                    <a:gd name="T71" fmla="*/ 10 h 31"/>
                    <a:gd name="T72" fmla="*/ 12 w 42"/>
                    <a:gd name="T73" fmla="*/ 16 h 31"/>
                    <a:gd name="T74" fmla="*/ 12 w 42"/>
                    <a:gd name="T75" fmla="*/ 16 h 31"/>
                    <a:gd name="T76" fmla="*/ 17 w 42"/>
                    <a:gd name="T77" fmla="*/ 23 h 31"/>
                    <a:gd name="T78" fmla="*/ 19 w 42"/>
                    <a:gd name="T79" fmla="*/ 25 h 31"/>
                    <a:gd name="T80" fmla="*/ 19 w 42"/>
                    <a:gd name="T81" fmla="*/ 23 h 31"/>
                    <a:gd name="T82" fmla="*/ 18 w 42"/>
                    <a:gd name="T83" fmla="*/ 22 h 31"/>
                    <a:gd name="T84" fmla="*/ 19 w 42"/>
                    <a:gd name="T85" fmla="*/ 20 h 31"/>
                    <a:gd name="T86" fmla="*/ 19 w 42"/>
                    <a:gd name="T87" fmla="*/ 0 h 31"/>
                    <a:gd name="T88" fmla="*/ 0 w 42"/>
                    <a:gd name="T89" fmla="*/ 31 h 31"/>
                    <a:gd name="T90" fmla="*/ 12 w 42"/>
                    <a:gd name="T91" fmla="*/ 31 h 31"/>
                    <a:gd name="T92" fmla="*/ 12 w 42"/>
                    <a:gd name="T93" fmla="*/ 27 h 31"/>
                    <a:gd name="T94" fmla="*/ 4 w 42"/>
                    <a:gd name="T95" fmla="*/ 27 h 31"/>
                    <a:gd name="T96" fmla="*/ 4 w 42"/>
                    <a:gd name="T97" fmla="*/ 27 h 31"/>
                    <a:gd name="T98" fmla="*/ 12 w 42"/>
                    <a:gd name="T99" fmla="*/ 16 h 31"/>
                    <a:gd name="T100" fmla="*/ 12 w 42"/>
                    <a:gd name="T101" fmla="*/ 10 h 31"/>
                    <a:gd name="T102" fmla="*/ 10 w 42"/>
                    <a:gd name="T103" fmla="*/ 11 h 31"/>
                    <a:gd name="T104" fmla="*/ 6 w 42"/>
                    <a:gd name="T105" fmla="*/ 8 h 31"/>
                    <a:gd name="T106" fmla="*/ 10 w 42"/>
                    <a:gd name="T107" fmla="*/ 4 h 31"/>
                    <a:gd name="T108" fmla="*/ 10 w 42"/>
                    <a:gd name="T109" fmla="*/ 4 h 31"/>
                    <a:gd name="T110" fmla="*/ 12 w 42"/>
                    <a:gd name="T111" fmla="*/ 6 h 31"/>
                    <a:gd name="T112" fmla="*/ 12 w 42"/>
                    <a:gd name="T113" fmla="*/ 0 h 31"/>
                    <a:gd name="T114" fmla="*/ 0 w 42"/>
                    <a:gd name="T115" fmla="*/ 0 h 31"/>
                    <a:gd name="T116" fmla="*/ 0 w 42"/>
                    <a:gd name="T117" fmla="*/ 31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 h="31">
                      <a:moveTo>
                        <a:pt x="28" y="31"/>
                      </a:moveTo>
                      <a:cubicBezTo>
                        <a:pt x="42" y="31"/>
                        <a:pt x="42" y="31"/>
                        <a:pt x="42" y="31"/>
                      </a:cubicBezTo>
                      <a:cubicBezTo>
                        <a:pt x="42" y="0"/>
                        <a:pt x="42" y="0"/>
                        <a:pt x="42" y="0"/>
                      </a:cubicBezTo>
                      <a:cubicBezTo>
                        <a:pt x="28" y="0"/>
                        <a:pt x="28" y="0"/>
                        <a:pt x="28" y="0"/>
                      </a:cubicBezTo>
                      <a:cubicBezTo>
                        <a:pt x="28" y="13"/>
                        <a:pt x="28" y="13"/>
                        <a:pt x="28" y="13"/>
                      </a:cubicBezTo>
                      <a:cubicBezTo>
                        <a:pt x="38" y="27"/>
                        <a:pt x="38" y="27"/>
                        <a:pt x="38" y="27"/>
                      </a:cubicBezTo>
                      <a:cubicBezTo>
                        <a:pt x="28" y="27"/>
                        <a:pt x="28" y="27"/>
                        <a:pt x="28" y="27"/>
                      </a:cubicBezTo>
                      <a:lnTo>
                        <a:pt x="28" y="31"/>
                      </a:lnTo>
                      <a:close/>
                      <a:moveTo>
                        <a:pt x="19" y="31"/>
                      </a:moveTo>
                      <a:cubicBezTo>
                        <a:pt x="28" y="31"/>
                        <a:pt x="28" y="31"/>
                        <a:pt x="28" y="31"/>
                      </a:cubicBezTo>
                      <a:cubicBezTo>
                        <a:pt x="28" y="27"/>
                        <a:pt x="28" y="27"/>
                        <a:pt x="28" y="27"/>
                      </a:cubicBezTo>
                      <a:cubicBezTo>
                        <a:pt x="22" y="27"/>
                        <a:pt x="22" y="27"/>
                        <a:pt x="22" y="27"/>
                      </a:cubicBezTo>
                      <a:cubicBezTo>
                        <a:pt x="21" y="26"/>
                        <a:pt x="21" y="26"/>
                        <a:pt x="21" y="26"/>
                      </a:cubicBezTo>
                      <a:cubicBezTo>
                        <a:pt x="19" y="23"/>
                        <a:pt x="19" y="23"/>
                        <a:pt x="19" y="23"/>
                      </a:cubicBezTo>
                      <a:cubicBezTo>
                        <a:pt x="19" y="25"/>
                        <a:pt x="19" y="25"/>
                        <a:pt x="19" y="25"/>
                      </a:cubicBezTo>
                      <a:cubicBezTo>
                        <a:pt x="20" y="27"/>
                        <a:pt x="20" y="27"/>
                        <a:pt x="20" y="27"/>
                      </a:cubicBezTo>
                      <a:cubicBezTo>
                        <a:pt x="19" y="27"/>
                        <a:pt x="19" y="27"/>
                        <a:pt x="19" y="27"/>
                      </a:cubicBezTo>
                      <a:cubicBezTo>
                        <a:pt x="19" y="31"/>
                        <a:pt x="19" y="31"/>
                        <a:pt x="19" y="31"/>
                      </a:cubicBezTo>
                      <a:close/>
                      <a:moveTo>
                        <a:pt x="28" y="0"/>
                      </a:moveTo>
                      <a:cubicBezTo>
                        <a:pt x="19" y="0"/>
                        <a:pt x="19" y="0"/>
                        <a:pt x="19" y="0"/>
                      </a:cubicBezTo>
                      <a:cubicBezTo>
                        <a:pt x="19" y="20"/>
                        <a:pt x="19" y="20"/>
                        <a:pt x="19" y="20"/>
                      </a:cubicBezTo>
                      <a:cubicBezTo>
                        <a:pt x="26" y="10"/>
                        <a:pt x="26" y="10"/>
                        <a:pt x="26" y="10"/>
                      </a:cubicBezTo>
                      <a:cubicBezTo>
                        <a:pt x="26" y="10"/>
                        <a:pt x="26" y="10"/>
                        <a:pt x="26" y="10"/>
                      </a:cubicBezTo>
                      <a:cubicBezTo>
                        <a:pt x="28" y="13"/>
                        <a:pt x="28" y="13"/>
                        <a:pt x="28" y="13"/>
                      </a:cubicBezTo>
                      <a:lnTo>
                        <a:pt x="28" y="0"/>
                      </a:lnTo>
                      <a:close/>
                      <a:moveTo>
                        <a:pt x="12" y="31"/>
                      </a:moveTo>
                      <a:cubicBezTo>
                        <a:pt x="19" y="31"/>
                        <a:pt x="19" y="31"/>
                        <a:pt x="19" y="31"/>
                      </a:cubicBezTo>
                      <a:cubicBezTo>
                        <a:pt x="19" y="27"/>
                        <a:pt x="19" y="27"/>
                        <a:pt x="19" y="27"/>
                      </a:cubicBezTo>
                      <a:cubicBezTo>
                        <a:pt x="14" y="27"/>
                        <a:pt x="14" y="27"/>
                        <a:pt x="14" y="27"/>
                      </a:cubicBezTo>
                      <a:cubicBezTo>
                        <a:pt x="12" y="27"/>
                        <a:pt x="12" y="27"/>
                        <a:pt x="12" y="27"/>
                      </a:cubicBezTo>
                      <a:cubicBezTo>
                        <a:pt x="12" y="31"/>
                        <a:pt x="12" y="31"/>
                        <a:pt x="12" y="31"/>
                      </a:cubicBezTo>
                      <a:close/>
                      <a:moveTo>
                        <a:pt x="19" y="0"/>
                      </a:moveTo>
                      <a:cubicBezTo>
                        <a:pt x="12" y="0"/>
                        <a:pt x="12" y="0"/>
                        <a:pt x="12" y="0"/>
                      </a:cubicBezTo>
                      <a:cubicBezTo>
                        <a:pt x="12" y="6"/>
                        <a:pt x="12" y="6"/>
                        <a:pt x="12" y="6"/>
                      </a:cubicBezTo>
                      <a:cubicBezTo>
                        <a:pt x="13" y="6"/>
                        <a:pt x="13" y="7"/>
                        <a:pt x="13" y="8"/>
                      </a:cubicBezTo>
                      <a:cubicBezTo>
                        <a:pt x="13" y="8"/>
                        <a:pt x="13" y="9"/>
                        <a:pt x="12" y="10"/>
                      </a:cubicBezTo>
                      <a:cubicBezTo>
                        <a:pt x="12" y="16"/>
                        <a:pt x="12" y="16"/>
                        <a:pt x="12" y="16"/>
                      </a:cubicBezTo>
                      <a:cubicBezTo>
                        <a:pt x="12" y="16"/>
                        <a:pt x="12" y="16"/>
                        <a:pt x="12" y="16"/>
                      </a:cubicBezTo>
                      <a:cubicBezTo>
                        <a:pt x="17" y="23"/>
                        <a:pt x="17" y="23"/>
                        <a:pt x="17" y="23"/>
                      </a:cubicBezTo>
                      <a:cubicBezTo>
                        <a:pt x="19" y="25"/>
                        <a:pt x="19" y="25"/>
                        <a:pt x="19" y="25"/>
                      </a:cubicBezTo>
                      <a:cubicBezTo>
                        <a:pt x="19" y="23"/>
                        <a:pt x="19" y="23"/>
                        <a:pt x="19" y="23"/>
                      </a:cubicBezTo>
                      <a:cubicBezTo>
                        <a:pt x="18" y="22"/>
                        <a:pt x="18" y="22"/>
                        <a:pt x="18" y="22"/>
                      </a:cubicBezTo>
                      <a:cubicBezTo>
                        <a:pt x="19" y="20"/>
                        <a:pt x="19" y="20"/>
                        <a:pt x="19" y="20"/>
                      </a:cubicBezTo>
                      <a:lnTo>
                        <a:pt x="19" y="0"/>
                      </a:lnTo>
                      <a:close/>
                      <a:moveTo>
                        <a:pt x="0" y="31"/>
                      </a:moveTo>
                      <a:cubicBezTo>
                        <a:pt x="12" y="31"/>
                        <a:pt x="12" y="31"/>
                        <a:pt x="12" y="31"/>
                      </a:cubicBezTo>
                      <a:cubicBezTo>
                        <a:pt x="12" y="27"/>
                        <a:pt x="12" y="27"/>
                        <a:pt x="12" y="27"/>
                      </a:cubicBezTo>
                      <a:cubicBezTo>
                        <a:pt x="4" y="27"/>
                        <a:pt x="4" y="27"/>
                        <a:pt x="4" y="27"/>
                      </a:cubicBezTo>
                      <a:cubicBezTo>
                        <a:pt x="4" y="27"/>
                        <a:pt x="4" y="27"/>
                        <a:pt x="4" y="27"/>
                      </a:cubicBezTo>
                      <a:cubicBezTo>
                        <a:pt x="12" y="16"/>
                        <a:pt x="12" y="16"/>
                        <a:pt x="12" y="16"/>
                      </a:cubicBezTo>
                      <a:cubicBezTo>
                        <a:pt x="12" y="10"/>
                        <a:pt x="12" y="10"/>
                        <a:pt x="12" y="10"/>
                      </a:cubicBezTo>
                      <a:cubicBezTo>
                        <a:pt x="12" y="10"/>
                        <a:pt x="11" y="11"/>
                        <a:pt x="10" y="11"/>
                      </a:cubicBezTo>
                      <a:cubicBezTo>
                        <a:pt x="8" y="11"/>
                        <a:pt x="6" y="9"/>
                        <a:pt x="6" y="8"/>
                      </a:cubicBezTo>
                      <a:cubicBezTo>
                        <a:pt x="6" y="6"/>
                        <a:pt x="8" y="4"/>
                        <a:pt x="10" y="4"/>
                      </a:cubicBezTo>
                      <a:cubicBezTo>
                        <a:pt x="10" y="4"/>
                        <a:pt x="10" y="4"/>
                        <a:pt x="10" y="4"/>
                      </a:cubicBezTo>
                      <a:cubicBezTo>
                        <a:pt x="11" y="4"/>
                        <a:pt x="12" y="5"/>
                        <a:pt x="12" y="6"/>
                      </a:cubicBezTo>
                      <a:cubicBezTo>
                        <a:pt x="12" y="0"/>
                        <a:pt x="12" y="0"/>
                        <a:pt x="12" y="0"/>
                      </a:cubicBezTo>
                      <a:cubicBezTo>
                        <a:pt x="0" y="0"/>
                        <a:pt x="0" y="0"/>
                        <a:pt x="0" y="0"/>
                      </a:cubicBezTo>
                      <a:lnTo>
                        <a:pt x="0" y="31"/>
                      </a:lnTo>
                      <a:close/>
                    </a:path>
                  </a:pathLst>
                </a:custGeom>
                <a:grpFill/>
                <a:ln>
                  <a:noFill/>
                </a:ln>
              </p:spPr>
              <p:txBody>
                <a:bodyPr anchor="ctr"/>
                <a:lstStyle/>
                <a:p>
                  <a:pPr algn="ctr"/>
                  <a:endParaRPr>
                    <a:ea typeface="微软雅黑" panose="020b0503020204020204" pitchFamily="34" charset="-122"/>
                  </a:endParaRPr>
                </a:p>
              </p:txBody>
            </p:sp>
            <p:sp>
              <p:nvSpPr>
                <p:cNvPr id="80" name="Freeform: Shape 129"/>
                <p:cNvSpPr/>
                <p:nvPr/>
              </p:nvSpPr>
              <p:spPr bwMode="auto">
                <a:xfrm>
                  <a:off x="5766459" y="1895010"/>
                  <a:ext cx="93131" cy="115189"/>
                </a:xfrm>
                <a:custGeom>
                  <a:gdLst>
                    <a:gd name="T0" fmla="*/ 3 w 21"/>
                    <a:gd name="T1" fmla="*/ 23 h 26"/>
                    <a:gd name="T2" fmla="*/ 3 w 21"/>
                    <a:gd name="T3" fmla="*/ 22 h 26"/>
                    <a:gd name="T4" fmla="*/ 3 w 21"/>
                    <a:gd name="T5" fmla="*/ 22 h 26"/>
                    <a:gd name="T6" fmla="*/ 3 w 21"/>
                    <a:gd name="T7" fmla="*/ 6 h 26"/>
                    <a:gd name="T8" fmla="*/ 18 w 21"/>
                    <a:gd name="T9" fmla="*/ 6 h 26"/>
                    <a:gd name="T10" fmla="*/ 18 w 21"/>
                    <a:gd name="T11" fmla="*/ 17 h 26"/>
                    <a:gd name="T12" fmla="*/ 17 w 21"/>
                    <a:gd name="T13" fmla="*/ 17 h 26"/>
                    <a:gd name="T14" fmla="*/ 12 w 21"/>
                    <a:gd name="T15" fmla="*/ 22 h 26"/>
                    <a:gd name="T16" fmla="*/ 17 w 21"/>
                    <a:gd name="T17" fmla="*/ 26 h 26"/>
                    <a:gd name="T18" fmla="*/ 21 w 21"/>
                    <a:gd name="T19" fmla="*/ 22 h 26"/>
                    <a:gd name="T20" fmla="*/ 21 w 21"/>
                    <a:gd name="T21" fmla="*/ 22 h 26"/>
                    <a:gd name="T22" fmla="*/ 21 w 21"/>
                    <a:gd name="T23" fmla="*/ 22 h 26"/>
                    <a:gd name="T24" fmla="*/ 21 w 21"/>
                    <a:gd name="T25" fmla="*/ 6 h 26"/>
                    <a:gd name="T26" fmla="*/ 21 w 21"/>
                    <a:gd name="T27" fmla="*/ 0 h 26"/>
                    <a:gd name="T28" fmla="*/ 18 w 21"/>
                    <a:gd name="T29" fmla="*/ 0 h 26"/>
                    <a:gd name="T30" fmla="*/ 3 w 21"/>
                    <a:gd name="T31" fmla="*/ 0 h 26"/>
                    <a:gd name="T32" fmla="*/ 0 w 21"/>
                    <a:gd name="T33" fmla="*/ 0 h 26"/>
                    <a:gd name="T34" fmla="*/ 0 w 21"/>
                    <a:gd name="T35" fmla="*/ 6 h 26"/>
                    <a:gd name="T36" fmla="*/ 0 w 21"/>
                    <a:gd name="T37" fmla="*/ 17 h 26"/>
                    <a:gd name="T38" fmla="*/ 0 w 21"/>
                    <a:gd name="T39" fmla="*/ 17 h 26"/>
                    <a:gd name="T40" fmla="*/ 3 w 21"/>
                    <a:gd name="T41" fmla="*/ 23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26">
                      <a:moveTo>
                        <a:pt x="3" y="23"/>
                      </a:moveTo>
                      <a:cubicBezTo>
                        <a:pt x="3" y="22"/>
                        <a:pt x="3" y="22"/>
                        <a:pt x="3" y="22"/>
                      </a:cubicBezTo>
                      <a:cubicBezTo>
                        <a:pt x="3" y="22"/>
                        <a:pt x="3" y="22"/>
                        <a:pt x="3" y="22"/>
                      </a:cubicBezTo>
                      <a:cubicBezTo>
                        <a:pt x="3" y="6"/>
                        <a:pt x="3" y="6"/>
                        <a:pt x="3" y="6"/>
                      </a:cubicBezTo>
                      <a:cubicBezTo>
                        <a:pt x="18" y="6"/>
                        <a:pt x="18" y="6"/>
                        <a:pt x="18" y="6"/>
                      </a:cubicBezTo>
                      <a:cubicBezTo>
                        <a:pt x="18" y="17"/>
                        <a:pt x="18" y="17"/>
                        <a:pt x="18" y="17"/>
                      </a:cubicBezTo>
                      <a:cubicBezTo>
                        <a:pt x="18" y="17"/>
                        <a:pt x="17" y="17"/>
                        <a:pt x="17" y="17"/>
                      </a:cubicBezTo>
                      <a:cubicBezTo>
                        <a:pt x="14" y="17"/>
                        <a:pt x="12" y="19"/>
                        <a:pt x="12" y="22"/>
                      </a:cubicBezTo>
                      <a:cubicBezTo>
                        <a:pt x="12" y="24"/>
                        <a:pt x="14" y="26"/>
                        <a:pt x="17" y="26"/>
                      </a:cubicBezTo>
                      <a:cubicBezTo>
                        <a:pt x="19" y="26"/>
                        <a:pt x="21" y="24"/>
                        <a:pt x="21" y="22"/>
                      </a:cubicBezTo>
                      <a:cubicBezTo>
                        <a:pt x="21" y="22"/>
                        <a:pt x="21" y="22"/>
                        <a:pt x="21" y="22"/>
                      </a:cubicBezTo>
                      <a:cubicBezTo>
                        <a:pt x="21" y="22"/>
                        <a:pt x="21" y="22"/>
                        <a:pt x="21" y="22"/>
                      </a:cubicBezTo>
                      <a:cubicBezTo>
                        <a:pt x="21" y="6"/>
                        <a:pt x="21" y="6"/>
                        <a:pt x="21" y="6"/>
                      </a:cubicBezTo>
                      <a:cubicBezTo>
                        <a:pt x="21" y="0"/>
                        <a:pt x="21" y="0"/>
                        <a:pt x="21" y="0"/>
                      </a:cubicBezTo>
                      <a:cubicBezTo>
                        <a:pt x="18" y="0"/>
                        <a:pt x="18" y="0"/>
                        <a:pt x="18" y="0"/>
                      </a:cubicBezTo>
                      <a:cubicBezTo>
                        <a:pt x="3" y="0"/>
                        <a:pt x="3" y="0"/>
                        <a:pt x="3" y="0"/>
                      </a:cubicBezTo>
                      <a:cubicBezTo>
                        <a:pt x="0" y="0"/>
                        <a:pt x="0" y="0"/>
                        <a:pt x="0" y="0"/>
                      </a:cubicBezTo>
                      <a:cubicBezTo>
                        <a:pt x="0" y="6"/>
                        <a:pt x="0" y="6"/>
                        <a:pt x="0" y="6"/>
                      </a:cubicBezTo>
                      <a:cubicBezTo>
                        <a:pt x="0" y="17"/>
                        <a:pt x="0" y="17"/>
                        <a:pt x="0" y="17"/>
                      </a:cubicBezTo>
                      <a:cubicBezTo>
                        <a:pt x="0" y="17"/>
                        <a:pt x="0" y="17"/>
                        <a:pt x="0" y="17"/>
                      </a:cubicBezTo>
                      <a:cubicBezTo>
                        <a:pt x="1" y="19"/>
                        <a:pt x="2" y="21"/>
                        <a:pt x="3" y="23"/>
                      </a:cubicBezTo>
                      <a:close/>
                    </a:path>
                  </a:pathLst>
                </a:custGeom>
                <a:grpFill/>
                <a:ln>
                  <a:noFill/>
                </a:ln>
              </p:spPr>
              <p:txBody>
                <a:bodyPr anchor="ctr"/>
                <a:lstStyle/>
                <a:p>
                  <a:pPr algn="ctr"/>
                  <a:endParaRPr>
                    <a:ea typeface="微软雅黑" panose="020b0503020204020204" pitchFamily="34" charset="-122"/>
                  </a:endParaRPr>
                </a:p>
              </p:txBody>
            </p:sp>
          </p:grpSp>
          <p:grpSp>
            <p:nvGrpSpPr>
              <p:cNvPr id="11" name="Group 59"/>
              <p:cNvGrpSpPr/>
              <p:nvPr/>
            </p:nvGrpSpPr>
            <p:grpSpPr>
              <a:xfrm>
                <a:off x="6698196" y="1819393"/>
                <a:ext cx="5062269" cy="5038607"/>
                <a:chOff x="4476326" y="1364544"/>
                <a:chExt cx="3796702" cy="3778956"/>
              </a:xfrm>
            </p:grpSpPr>
            <p:sp>
              <p:nvSpPr>
                <p:cNvPr id="12" name="Freeform: Shape 61"/>
                <p:cNvSpPr/>
                <p:nvPr/>
              </p:nvSpPr>
              <p:spPr bwMode="auto">
                <a:xfrm>
                  <a:off x="4749783" y="1386364"/>
                  <a:ext cx="2829064" cy="2829064"/>
                </a:xfrm>
                <a:custGeom>
                  <a:gdLst>
                    <a:gd name="T0" fmla="*/ 315 w 630"/>
                    <a:gd name="T1" fmla="*/ 19 h 630"/>
                    <a:gd name="T2" fmla="*/ 611 w 630"/>
                    <a:gd name="T3" fmla="*/ 315 h 630"/>
                    <a:gd name="T4" fmla="*/ 315 w 630"/>
                    <a:gd name="T5" fmla="*/ 611 h 630"/>
                    <a:gd name="T6" fmla="*/ 315 w 630"/>
                    <a:gd name="T7" fmla="*/ 630 h 630"/>
                    <a:gd name="T8" fmla="*/ 630 w 630"/>
                    <a:gd name="T9" fmla="*/ 315 h 630"/>
                    <a:gd name="T10" fmla="*/ 315 w 630"/>
                    <a:gd name="T11" fmla="*/ 0 h 630"/>
                    <a:gd name="T12" fmla="*/ 315 w 630"/>
                    <a:gd name="T13" fmla="*/ 19 h 630"/>
                    <a:gd name="T14" fmla="*/ 315 w 630"/>
                    <a:gd name="T15" fmla="*/ 611 h 630"/>
                    <a:gd name="T16" fmla="*/ 19 w 630"/>
                    <a:gd name="T17" fmla="*/ 315 h 630"/>
                    <a:gd name="T18" fmla="*/ 315 w 630"/>
                    <a:gd name="T19" fmla="*/ 19 h 630"/>
                    <a:gd name="T20" fmla="*/ 315 w 630"/>
                    <a:gd name="T21" fmla="*/ 0 h 630"/>
                    <a:gd name="T22" fmla="*/ 0 w 630"/>
                    <a:gd name="T23" fmla="*/ 315 h 630"/>
                    <a:gd name="T24" fmla="*/ 315 w 630"/>
                    <a:gd name="T25" fmla="*/ 630 h 630"/>
                    <a:gd name="T26" fmla="*/ 315 w 630"/>
                    <a:gd name="T27" fmla="*/ 611 h 6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0" h="630">
                      <a:moveTo>
                        <a:pt x="315" y="19"/>
                      </a:moveTo>
                      <a:cubicBezTo>
                        <a:pt x="479" y="19"/>
                        <a:pt x="611" y="152"/>
                        <a:pt x="611" y="315"/>
                      </a:cubicBezTo>
                      <a:cubicBezTo>
                        <a:pt x="611" y="479"/>
                        <a:pt x="479" y="611"/>
                        <a:pt x="315" y="611"/>
                      </a:cubicBezTo>
                      <a:cubicBezTo>
                        <a:pt x="315" y="630"/>
                        <a:pt x="315" y="630"/>
                        <a:pt x="315" y="630"/>
                      </a:cubicBezTo>
                      <a:cubicBezTo>
                        <a:pt x="489" y="630"/>
                        <a:pt x="630" y="489"/>
                        <a:pt x="630" y="315"/>
                      </a:cubicBezTo>
                      <a:cubicBezTo>
                        <a:pt x="630" y="141"/>
                        <a:pt x="489" y="0"/>
                        <a:pt x="315" y="0"/>
                      </a:cubicBezTo>
                      <a:lnTo>
                        <a:pt x="315" y="19"/>
                      </a:lnTo>
                      <a:close/>
                      <a:moveTo>
                        <a:pt x="315" y="611"/>
                      </a:moveTo>
                      <a:cubicBezTo>
                        <a:pt x="152" y="611"/>
                        <a:pt x="19" y="479"/>
                        <a:pt x="19" y="315"/>
                      </a:cubicBezTo>
                      <a:cubicBezTo>
                        <a:pt x="19" y="152"/>
                        <a:pt x="152" y="19"/>
                        <a:pt x="315" y="19"/>
                      </a:cubicBezTo>
                      <a:cubicBezTo>
                        <a:pt x="315" y="0"/>
                        <a:pt x="315" y="0"/>
                        <a:pt x="315" y="0"/>
                      </a:cubicBezTo>
                      <a:cubicBezTo>
                        <a:pt x="141" y="0"/>
                        <a:pt x="0" y="141"/>
                        <a:pt x="0" y="315"/>
                      </a:cubicBezTo>
                      <a:cubicBezTo>
                        <a:pt x="0" y="489"/>
                        <a:pt x="141" y="630"/>
                        <a:pt x="315" y="630"/>
                      </a:cubicBezTo>
                      <a:lnTo>
                        <a:pt x="315" y="611"/>
                      </a:lnTo>
                      <a:close/>
                    </a:path>
                  </a:pathLst>
                </a:custGeom>
                <a:solidFill>
                  <a:schemeClr val="bg1">
                    <a:lumMod val="95000"/>
                    <a:alpha val="61000"/>
                  </a:schemeClr>
                </a:solidFill>
                <a:ln>
                  <a:noFill/>
                </a:ln>
              </p:spPr>
              <p:txBody>
                <a:bodyPr anchor="ctr"/>
                <a:lstStyle/>
                <a:p>
                  <a:pPr algn="ctr"/>
                  <a:endParaRPr>
                    <a:ea typeface="微软雅黑" panose="020b0503020204020204" pitchFamily="34" charset="-122"/>
                  </a:endParaRPr>
                </a:p>
              </p:txBody>
            </p:sp>
            <p:sp>
              <p:nvSpPr>
                <p:cNvPr id="13" name="Freeform: Shape 62"/>
                <p:cNvSpPr/>
                <p:nvPr/>
              </p:nvSpPr>
              <p:spPr bwMode="auto">
                <a:xfrm>
                  <a:off x="6896145" y="3801414"/>
                  <a:ext cx="1376883" cy="1342086"/>
                </a:xfrm>
                <a:custGeom>
                  <a:gdLst>
                    <a:gd name="connsiteX0" fmla="*/ 246478 w 1376883"/>
                    <a:gd name="connsiteY0" fmla="*/ 0 h 1342086"/>
                    <a:gd name="connsiteX1" fmla="*/ 1376883 w 1376883"/>
                    <a:gd name="connsiteY1" fmla="*/ 1342086 h 1342086"/>
                    <a:gd name="connsiteX2" fmla="*/ 964218 w 1376883"/>
                    <a:gd name="connsiteY2" fmla="*/ 1342086 h 1342086"/>
                    <a:gd name="connsiteX3" fmla="*/ 0 w 1376883"/>
                    <a:gd name="connsiteY3" fmla="*/ 201522 h 1342086"/>
                  </a:gdLst>
                  <a:cxnLst>
                    <a:cxn ang="0">
                      <a:pos x="connsiteX0" y="connsiteY0"/>
                    </a:cxn>
                    <a:cxn ang="0">
                      <a:pos x="connsiteX1" y="connsiteY1"/>
                    </a:cxn>
                    <a:cxn ang="0">
                      <a:pos x="connsiteX2" y="connsiteY2"/>
                    </a:cxn>
                    <a:cxn ang="0">
                      <a:pos x="connsiteX3" y="connsiteY3"/>
                    </a:cxn>
                  </a:cxnLst>
                  <a:rect l="l" t="t" r="r" b="b"/>
                  <a:pathLst>
                    <a:path w="1376883" h="1342086">
                      <a:moveTo>
                        <a:pt x="246478" y="0"/>
                      </a:moveTo>
                      <a:lnTo>
                        <a:pt x="1376883" y="1342086"/>
                      </a:lnTo>
                      <a:lnTo>
                        <a:pt x="964218" y="1342086"/>
                      </a:lnTo>
                      <a:lnTo>
                        <a:pt x="0" y="201522"/>
                      </a:lnTo>
                      <a:close/>
                    </a:path>
                  </a:pathLst>
                </a:custGeom>
                <a:solidFill>
                  <a:schemeClr val="tx2">
                    <a:lumMod val="60000"/>
                    <a:lumOff val="40000"/>
                  </a:schemeClr>
                </a:solidFill>
                <a:ln>
                  <a:noFill/>
                </a:ln>
              </p:spPr>
              <p:txBody>
                <a:bodyPr anchor="ctr"/>
                <a:lstStyle/>
                <a:p>
                  <a:pPr algn="ctr"/>
                  <a:endParaRPr>
                    <a:ea typeface="微软雅黑" panose="020b0503020204020204" pitchFamily="34" charset="-122"/>
                  </a:endParaRPr>
                </a:p>
              </p:txBody>
            </p:sp>
            <p:sp>
              <p:nvSpPr>
                <p:cNvPr id="14" name="Freeform: Shape 63"/>
                <p:cNvSpPr/>
                <p:nvPr/>
              </p:nvSpPr>
              <p:spPr bwMode="auto">
                <a:xfrm>
                  <a:off x="6810884" y="3702203"/>
                  <a:ext cx="466602" cy="430948"/>
                </a:xfrm>
                <a:custGeom>
                  <a:gdLst>
                    <a:gd name="T0" fmla="*/ 79 w 104"/>
                    <a:gd name="T1" fmla="*/ 0 h 96"/>
                    <a:gd name="T2" fmla="*/ 0 w 104"/>
                    <a:gd name="T3" fmla="*/ 65 h 96"/>
                    <a:gd name="T4" fmla="*/ 25 w 104"/>
                    <a:gd name="T5" fmla="*/ 96 h 96"/>
                    <a:gd name="T6" fmla="*/ 104 w 104"/>
                    <a:gd name="T7" fmla="*/ 31 h 96"/>
                    <a:gd name="T8" fmla="*/ 79 w 104"/>
                    <a:gd name="T9" fmla="*/ 0 h 96"/>
                  </a:gdLst>
                  <a:cxnLst>
                    <a:cxn ang="0">
                      <a:pos x="T0" y="T1"/>
                    </a:cxn>
                    <a:cxn ang="0">
                      <a:pos x="T2" y="T3"/>
                    </a:cxn>
                    <a:cxn ang="0">
                      <a:pos x="T4" y="T5"/>
                    </a:cxn>
                    <a:cxn ang="0">
                      <a:pos x="T6" y="T7"/>
                    </a:cxn>
                    <a:cxn ang="0">
                      <a:pos x="T8" y="T9"/>
                    </a:cxn>
                  </a:cxnLst>
                  <a:rect l="0" t="0" r="r" b="b"/>
                  <a:pathLst>
                    <a:path w="104" h="96">
                      <a:moveTo>
                        <a:pt x="79" y="0"/>
                      </a:moveTo>
                      <a:cubicBezTo>
                        <a:pt x="0" y="65"/>
                        <a:pt x="0" y="65"/>
                        <a:pt x="0" y="65"/>
                      </a:cubicBezTo>
                      <a:cubicBezTo>
                        <a:pt x="25" y="96"/>
                        <a:pt x="25" y="96"/>
                        <a:pt x="25" y="96"/>
                      </a:cubicBezTo>
                      <a:cubicBezTo>
                        <a:pt x="63" y="85"/>
                        <a:pt x="89" y="63"/>
                        <a:pt x="104" y="31"/>
                      </a:cubicBezTo>
                      <a:lnTo>
                        <a:pt x="79" y="0"/>
                      </a:lnTo>
                      <a:close/>
                    </a:path>
                  </a:pathLst>
                </a:custGeom>
                <a:solidFill>
                  <a:schemeClr val="tx2"/>
                </a:solidFill>
                <a:ln>
                  <a:noFill/>
                </a:ln>
              </p:spPr>
              <p:txBody>
                <a:bodyPr anchor="ctr"/>
                <a:lstStyle/>
                <a:p>
                  <a:pPr algn="ctr"/>
                  <a:endParaRPr>
                    <a:ea typeface="微软雅黑" panose="020b0503020204020204" pitchFamily="34" charset="-122"/>
                  </a:endParaRPr>
                </a:p>
              </p:txBody>
            </p:sp>
            <p:sp>
              <p:nvSpPr>
                <p:cNvPr id="15" name="Freeform: Shape 64"/>
                <p:cNvSpPr/>
                <p:nvPr/>
              </p:nvSpPr>
              <p:spPr bwMode="auto">
                <a:xfrm>
                  <a:off x="4476326" y="1364544"/>
                  <a:ext cx="3260012" cy="2853867"/>
                </a:xfrm>
                <a:custGeom>
                  <a:gdLst>
                    <a:gd name="T0" fmla="*/ 363 w 726"/>
                    <a:gd name="T1" fmla="*/ 636 h 636"/>
                    <a:gd name="T2" fmla="*/ 516 w 726"/>
                    <a:gd name="T3" fmla="*/ 597 h 636"/>
                    <a:gd name="T4" fmla="*/ 642 w 726"/>
                    <a:gd name="T5" fmla="*/ 166 h 636"/>
                    <a:gd name="T6" fmla="*/ 363 w 726"/>
                    <a:gd name="T7" fmla="*/ 0 h 636"/>
                    <a:gd name="T8" fmla="*/ 363 w 726"/>
                    <a:gd name="T9" fmla="*/ 18 h 636"/>
                    <a:gd name="T10" fmla="*/ 627 w 726"/>
                    <a:gd name="T11" fmla="*/ 174 h 636"/>
                    <a:gd name="T12" fmla="*/ 507 w 726"/>
                    <a:gd name="T13" fmla="*/ 582 h 636"/>
                    <a:gd name="T14" fmla="*/ 363 w 726"/>
                    <a:gd name="T15" fmla="*/ 618 h 636"/>
                    <a:gd name="T16" fmla="*/ 363 w 726"/>
                    <a:gd name="T17" fmla="*/ 636 h 636"/>
                    <a:gd name="T18" fmla="*/ 211 w 726"/>
                    <a:gd name="T19" fmla="*/ 39 h 636"/>
                    <a:gd name="T20" fmla="*/ 84 w 726"/>
                    <a:gd name="T21" fmla="*/ 471 h 636"/>
                    <a:gd name="T22" fmla="*/ 363 w 726"/>
                    <a:gd name="T23" fmla="*/ 636 h 636"/>
                    <a:gd name="T24" fmla="*/ 363 w 726"/>
                    <a:gd name="T25" fmla="*/ 618 h 636"/>
                    <a:gd name="T26" fmla="*/ 100 w 726"/>
                    <a:gd name="T27" fmla="*/ 462 h 636"/>
                    <a:gd name="T28" fmla="*/ 219 w 726"/>
                    <a:gd name="T29" fmla="*/ 55 h 636"/>
                    <a:gd name="T30" fmla="*/ 363 w 726"/>
                    <a:gd name="T31" fmla="*/ 18 h 636"/>
                    <a:gd name="T32" fmla="*/ 363 w 726"/>
                    <a:gd name="T33" fmla="*/ 0 h 636"/>
                    <a:gd name="T34" fmla="*/ 211 w 726"/>
                    <a:gd name="T35" fmla="*/ 39 h 6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636">
                      <a:moveTo>
                        <a:pt x="363" y="636"/>
                      </a:moveTo>
                      <a:cubicBezTo>
                        <a:pt x="415" y="636"/>
                        <a:pt x="467" y="623"/>
                        <a:pt x="516" y="597"/>
                      </a:cubicBezTo>
                      <a:cubicBezTo>
                        <a:pt x="670" y="513"/>
                        <a:pt x="726" y="320"/>
                        <a:pt x="642" y="166"/>
                      </a:cubicBezTo>
                      <a:cubicBezTo>
                        <a:pt x="584" y="60"/>
                        <a:pt x="476" y="0"/>
                        <a:pt x="363" y="0"/>
                      </a:cubicBezTo>
                      <a:cubicBezTo>
                        <a:pt x="363" y="18"/>
                        <a:pt x="363" y="18"/>
                        <a:pt x="363" y="18"/>
                      </a:cubicBezTo>
                      <a:cubicBezTo>
                        <a:pt x="469" y="18"/>
                        <a:pt x="572" y="74"/>
                        <a:pt x="627" y="174"/>
                      </a:cubicBezTo>
                      <a:cubicBezTo>
                        <a:pt x="706" y="320"/>
                        <a:pt x="653" y="502"/>
                        <a:pt x="507" y="582"/>
                      </a:cubicBezTo>
                      <a:cubicBezTo>
                        <a:pt x="462" y="607"/>
                        <a:pt x="412" y="619"/>
                        <a:pt x="363" y="618"/>
                      </a:cubicBezTo>
                      <a:lnTo>
                        <a:pt x="363" y="636"/>
                      </a:lnTo>
                      <a:close/>
                      <a:moveTo>
                        <a:pt x="211" y="39"/>
                      </a:moveTo>
                      <a:cubicBezTo>
                        <a:pt x="57" y="124"/>
                        <a:pt x="0" y="317"/>
                        <a:pt x="84" y="471"/>
                      </a:cubicBezTo>
                      <a:cubicBezTo>
                        <a:pt x="142" y="576"/>
                        <a:pt x="251" y="636"/>
                        <a:pt x="363" y="636"/>
                      </a:cubicBezTo>
                      <a:cubicBezTo>
                        <a:pt x="363" y="618"/>
                        <a:pt x="363" y="618"/>
                        <a:pt x="363" y="618"/>
                      </a:cubicBezTo>
                      <a:cubicBezTo>
                        <a:pt x="257" y="618"/>
                        <a:pt x="154" y="562"/>
                        <a:pt x="100" y="462"/>
                      </a:cubicBezTo>
                      <a:cubicBezTo>
                        <a:pt x="20" y="317"/>
                        <a:pt x="74" y="134"/>
                        <a:pt x="219" y="55"/>
                      </a:cubicBezTo>
                      <a:cubicBezTo>
                        <a:pt x="265" y="30"/>
                        <a:pt x="315" y="18"/>
                        <a:pt x="363" y="18"/>
                      </a:cubicBezTo>
                      <a:cubicBezTo>
                        <a:pt x="363" y="0"/>
                        <a:pt x="363" y="0"/>
                        <a:pt x="363" y="0"/>
                      </a:cubicBezTo>
                      <a:cubicBezTo>
                        <a:pt x="312" y="0"/>
                        <a:pt x="259" y="13"/>
                        <a:pt x="211" y="39"/>
                      </a:cubicBezTo>
                      <a:close/>
                    </a:path>
                  </a:pathLst>
                </a:custGeom>
                <a:solidFill>
                  <a:schemeClr val="tx2">
                    <a:lumMod val="60000"/>
                    <a:lumOff val="40000"/>
                  </a:schemeClr>
                </a:solidFill>
                <a:ln>
                  <a:noFill/>
                </a:ln>
              </p:spPr>
              <p:txBody>
                <a:bodyPr anchor="ctr"/>
                <a:lstStyle/>
                <a:p>
                  <a:pPr algn="ctr"/>
                  <a:endParaRPr>
                    <a:ea typeface="微软雅黑" panose="020b0503020204020204" pitchFamily="34" charset="-122"/>
                  </a:endParaRPr>
                </a:p>
              </p:txBody>
            </p:sp>
          </p:grpSp>
        </p:grpSp>
        <p:sp>
          <p:nvSpPr>
            <p:cNvPr id="265" name="矩形 264"/>
            <p:cNvSpPr/>
            <p:nvPr/>
          </p:nvSpPr>
          <p:spPr>
            <a:xfrm>
              <a:off x="8178784" y="3424068"/>
              <a:ext cx="1301422"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800" b="1">
                  <a:solidFill>
                    <a:schemeClr val="accent2"/>
                  </a:solidFill>
                </a:rPr>
                <a:t>标题文</a:t>
              </a:r>
              <a:endParaRPr lang="en-US" altLang="zh-CN" sz="2800" b="1">
                <a:solidFill>
                  <a:schemeClr val="accent2"/>
                </a:solidFill>
              </a:endParaRPr>
            </a:p>
            <a:p>
              <a:pPr algn="ctr">
                <a:lnSpc>
                  <a:spcPct val="120000"/>
                </a:lnSpc>
              </a:pPr>
              <a:r>
                <a:rPr lang="zh-CN" altLang="en-US" sz="2800" b="1">
                  <a:solidFill>
                    <a:schemeClr val="accent2"/>
                  </a:solidFill>
                </a:rPr>
                <a:t>字添加</a:t>
              </a:r>
              <a:endParaRPr lang="zh-CN" altLang="en-US" sz="2800" b="1">
                <a:solidFill>
                  <a:schemeClr val="accent2"/>
                </a:solidFill>
              </a:endParaRPr>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2" presetClass="entr" presetSubtype="8" fill="hold" nodeType="afterEffect">
                                  <p:stCondLst>
                                    <p:cond delay="0"/>
                                  </p:stCondLst>
                                  <p:childTnLst>
                                    <p:set>
                                      <p:cBhvr>
                                        <p:cTn id="10" dur="1" fill="hold">
                                          <p:stCondLst>
                                            <p:cond delay="0"/>
                                          </p:stCondLst>
                                        </p:cTn>
                                        <p:tgtEl>
                                          <p:spTgt spid="256"/>
                                        </p:tgtEl>
                                        <p:attrNameLst>
                                          <p:attrName>style.visibility</p:attrName>
                                        </p:attrNameLst>
                                      </p:cBhvr>
                                      <p:to>
                                        <p:strVal val="visible"/>
                                      </p:to>
                                    </p:set>
                                    <p:anim calcmode="lin" valueType="num">
                                      <p:cBhvr additive="base">
                                        <p:cTn id="11" dur="500"/>
                                        <p:tgtEl>
                                          <p:spTgt spid="256"/>
                                        </p:tgtEl>
                                        <p:attrNameLst>
                                          <p:attrName>ppt_x</p:attrName>
                                        </p:attrNameLst>
                                      </p:cBhvr>
                                      <p:tavLst>
                                        <p:tav tm="0">
                                          <p:val>
                                            <p:strVal val="#ppt_x-#ppt_w*1.125000"/>
                                          </p:val>
                                        </p:tav>
                                        <p:tav tm="100000">
                                          <p:val>
                                            <p:strVal val="#ppt_x"/>
                                          </p:val>
                                        </p:tav>
                                      </p:tavLst>
                                    </p:anim>
                                    <p:animEffect transition="in" filter="wipe(right)">
                                      <p:cBhvr>
                                        <p:cTn id="12" dur="500"/>
                                        <p:tgtEl>
                                          <p:spTgt spid="256"/>
                                        </p:tgtEl>
                                      </p:cBhvr>
                                    </p:animEffect>
                                  </p:childTnLst>
                                </p:cTn>
                              </p:par>
                            </p:childTnLst>
                          </p:cTn>
                        </p:par>
                        <p:par>
                          <p:cTn id="13" fill="hold" nodeType="afterGroup">
                            <p:stCondLst>
                              <p:cond delay="1000"/>
                            </p:stCondLst>
                            <p:childTnLst>
                              <p:par>
                                <p:cTn id="14" presetID="12" presetClass="entr" presetSubtype="8" fill="hold" nodeType="afterEffect">
                                  <p:stCondLst>
                                    <p:cond delay="0"/>
                                  </p:stCondLst>
                                  <p:childTnLst>
                                    <p:set>
                                      <p:cBhvr>
                                        <p:cTn id="15" dur="1" fill="hold">
                                          <p:stCondLst>
                                            <p:cond delay="0"/>
                                          </p:stCondLst>
                                        </p:cTn>
                                        <p:tgtEl>
                                          <p:spTgt spid="259"/>
                                        </p:tgtEl>
                                        <p:attrNameLst>
                                          <p:attrName>style.visibility</p:attrName>
                                        </p:attrNameLst>
                                      </p:cBhvr>
                                      <p:to>
                                        <p:strVal val="visible"/>
                                      </p:to>
                                    </p:set>
                                    <p:anim calcmode="lin" valueType="num">
                                      <p:cBhvr additive="base">
                                        <p:cTn id="16" dur="500"/>
                                        <p:tgtEl>
                                          <p:spTgt spid="259"/>
                                        </p:tgtEl>
                                        <p:attrNameLst>
                                          <p:attrName>ppt_x</p:attrName>
                                        </p:attrNameLst>
                                      </p:cBhvr>
                                      <p:tavLst>
                                        <p:tav tm="0">
                                          <p:val>
                                            <p:strVal val="#ppt_x-#ppt_w*1.125000"/>
                                          </p:val>
                                        </p:tav>
                                        <p:tav tm="100000">
                                          <p:val>
                                            <p:strVal val="#ppt_x"/>
                                          </p:val>
                                        </p:tav>
                                      </p:tavLst>
                                    </p:anim>
                                    <p:animEffect transition="in" filter="wipe(right)">
                                      <p:cBhvr>
                                        <p:cTn id="17" dur="500"/>
                                        <p:tgtEl>
                                          <p:spTgt spid="259"/>
                                        </p:tgtEl>
                                      </p:cBhvr>
                                    </p:animEffect>
                                  </p:childTnLst>
                                </p:cTn>
                              </p:par>
                            </p:childTnLst>
                          </p:cTn>
                        </p:par>
                        <p:par>
                          <p:cTn id="18" fill="hold" nodeType="afterGroup">
                            <p:stCondLst>
                              <p:cond delay="1500"/>
                            </p:stCondLst>
                            <p:childTnLst>
                              <p:par>
                                <p:cTn id="19" presetID="12" presetClass="entr" presetSubtype="8" fill="hold" nodeType="afterEffect">
                                  <p:stCondLst>
                                    <p:cond delay="0"/>
                                  </p:stCondLst>
                                  <p:childTnLst>
                                    <p:set>
                                      <p:cBhvr>
                                        <p:cTn id="20" dur="1" fill="hold">
                                          <p:stCondLst>
                                            <p:cond delay="0"/>
                                          </p:stCondLst>
                                        </p:cTn>
                                        <p:tgtEl>
                                          <p:spTgt spid="262"/>
                                        </p:tgtEl>
                                        <p:attrNameLst>
                                          <p:attrName>style.visibility</p:attrName>
                                        </p:attrNameLst>
                                      </p:cBhvr>
                                      <p:to>
                                        <p:strVal val="visible"/>
                                      </p:to>
                                    </p:set>
                                    <p:anim calcmode="lin" valueType="num">
                                      <p:cBhvr additive="base">
                                        <p:cTn id="21" dur="500"/>
                                        <p:tgtEl>
                                          <p:spTgt spid="262"/>
                                        </p:tgtEl>
                                        <p:attrNameLst>
                                          <p:attrName>ppt_x</p:attrName>
                                        </p:attrNameLst>
                                      </p:cBhvr>
                                      <p:tavLst>
                                        <p:tav tm="0">
                                          <p:val>
                                            <p:strVal val="#ppt_x-#ppt_w*1.125000"/>
                                          </p:val>
                                        </p:tav>
                                        <p:tav tm="100000">
                                          <p:val>
                                            <p:strVal val="#ppt_x"/>
                                          </p:val>
                                        </p:tav>
                                      </p:tavLst>
                                    </p:anim>
                                    <p:animEffect transition="in" filter="wipe(right)">
                                      <p:cBhvr>
                                        <p:cTn id="22"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3" name="组合 72"/>
          <p:cNvGrpSpPr/>
          <p:nvPr/>
        </p:nvGrpSpPr>
        <p:grpSpPr>
          <a:xfrm>
            <a:off x="1150176" y="1692039"/>
            <a:ext cx="2241974" cy="2093713"/>
            <a:chOff x="1150176" y="1822668"/>
            <a:chExt cx="2241974" cy="2093713"/>
          </a:xfrm>
        </p:grpSpPr>
        <p:grpSp>
          <p:nvGrpSpPr>
            <p:cNvPr id="40" name="组合 39"/>
            <p:cNvGrpSpPr/>
            <p:nvPr/>
          </p:nvGrpSpPr>
          <p:grpSpPr>
            <a:xfrm>
              <a:off x="1880612" y="1822668"/>
              <a:ext cx="781102" cy="781102"/>
              <a:chOff x="1731163" y="1470019"/>
              <a:chExt cx="1080000" cy="1080000"/>
            </a:xfrm>
          </p:grpSpPr>
          <p:sp>
            <p:nvSpPr>
              <p:cNvPr id="4" name="Diamond 4"/>
              <p:cNvSpPr/>
              <p:nvPr/>
            </p:nvSpPr>
            <p:spPr>
              <a:xfrm>
                <a:off x="1731163" y="1470019"/>
                <a:ext cx="1080000" cy="1080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65000"/>
                      <a:lumOff val="35000"/>
                    </a:schemeClr>
                  </a:solidFill>
                </a:endParaRPr>
              </a:p>
            </p:txBody>
          </p:sp>
          <p:sp>
            <p:nvSpPr>
              <p:cNvPr id="28" name="Diamond 4"/>
              <p:cNvSpPr/>
              <p:nvPr/>
            </p:nvSpPr>
            <p:spPr>
              <a:xfrm>
                <a:off x="2013056" y="1737458"/>
                <a:ext cx="516214" cy="537674"/>
              </a:xfrm>
              <a:custGeom>
                <a:gdLst>
                  <a:gd name="connsiteX0" fmla="*/ 582177 w 584267"/>
                  <a:gd name="connsiteY0" fmla="*/ 293917 h 608556"/>
                  <a:gd name="connsiteX1" fmla="*/ 583869 w 584267"/>
                  <a:gd name="connsiteY1" fmla="*/ 302971 h 608556"/>
                  <a:gd name="connsiteX2" fmla="*/ 279094 w 584267"/>
                  <a:gd name="connsiteY2" fmla="*/ 594692 h 608556"/>
                  <a:gd name="connsiteX3" fmla="*/ 274201 w 584267"/>
                  <a:gd name="connsiteY3" fmla="*/ 594173 h 608556"/>
                  <a:gd name="connsiteX4" fmla="*/ 481444 w 584267"/>
                  <a:gd name="connsiteY4" fmla="*/ 395362 h 608556"/>
                  <a:gd name="connsiteX5" fmla="*/ 482901 w 584267"/>
                  <a:gd name="connsiteY5" fmla="*/ 382579 h 608556"/>
                  <a:gd name="connsiteX6" fmla="*/ 473950 w 584267"/>
                  <a:gd name="connsiteY6" fmla="*/ 392556 h 608556"/>
                  <a:gd name="connsiteX7" fmla="*/ 261711 w 584267"/>
                  <a:gd name="connsiteY7" fmla="*/ 583988 h 608556"/>
                  <a:gd name="connsiteX8" fmla="*/ 259837 w 584267"/>
                  <a:gd name="connsiteY8" fmla="*/ 575778 h 608556"/>
                  <a:gd name="connsiteX9" fmla="*/ 259837 w 584267"/>
                  <a:gd name="connsiteY9" fmla="*/ 464577 h 608556"/>
                  <a:gd name="connsiteX10" fmla="*/ 267019 w 584267"/>
                  <a:gd name="connsiteY10" fmla="*/ 427579 h 608556"/>
                  <a:gd name="connsiteX11" fmla="*/ 360492 w 584267"/>
                  <a:gd name="connsiteY11" fmla="*/ 347971 h 608556"/>
                  <a:gd name="connsiteX12" fmla="*/ 572210 w 584267"/>
                  <a:gd name="connsiteY12" fmla="*/ 296632 h 608556"/>
                  <a:gd name="connsiteX13" fmla="*/ 582177 w 584267"/>
                  <a:gd name="connsiteY13" fmla="*/ 293917 h 608556"/>
                  <a:gd name="connsiteX14" fmla="*/ 274656 w 584267"/>
                  <a:gd name="connsiteY14" fmla="*/ 289106 h 608556"/>
                  <a:gd name="connsiteX15" fmla="*/ 323064 w 584267"/>
                  <a:gd name="connsiteY15" fmla="*/ 289106 h 608556"/>
                  <a:gd name="connsiteX16" fmla="*/ 323064 w 584267"/>
                  <a:gd name="connsiteY16" fmla="*/ 331845 h 608556"/>
                  <a:gd name="connsiteX17" fmla="*/ 274656 w 584267"/>
                  <a:gd name="connsiteY17" fmla="*/ 367928 h 608556"/>
                  <a:gd name="connsiteX18" fmla="*/ 207690 w 584267"/>
                  <a:gd name="connsiteY18" fmla="*/ 289106 h 608556"/>
                  <a:gd name="connsiteX19" fmla="*/ 256098 w 584267"/>
                  <a:gd name="connsiteY19" fmla="*/ 289106 h 608556"/>
                  <a:gd name="connsiteX20" fmla="*/ 256098 w 584267"/>
                  <a:gd name="connsiteY20" fmla="*/ 390148 h 608556"/>
                  <a:gd name="connsiteX21" fmla="*/ 251413 w 584267"/>
                  <a:gd name="connsiteY21" fmla="*/ 397424 h 608556"/>
                  <a:gd name="connsiteX22" fmla="*/ 244230 w 584267"/>
                  <a:gd name="connsiteY22" fmla="*/ 397424 h 608556"/>
                  <a:gd name="connsiteX23" fmla="*/ 207690 w 584267"/>
                  <a:gd name="connsiteY23" fmla="*/ 354388 h 608556"/>
                  <a:gd name="connsiteX24" fmla="*/ 32007 w 584267"/>
                  <a:gd name="connsiteY24" fmla="*/ 259919 h 608556"/>
                  <a:gd name="connsiteX25" fmla="*/ 41076 w 584267"/>
                  <a:gd name="connsiteY25" fmla="*/ 266907 h 608556"/>
                  <a:gd name="connsiteX26" fmla="*/ 137781 w 584267"/>
                  <a:gd name="connsiteY26" fmla="*/ 344838 h 608556"/>
                  <a:gd name="connsiteX27" fmla="*/ 240315 w 584267"/>
                  <a:gd name="connsiteY27" fmla="*/ 447188 h 608556"/>
                  <a:gd name="connsiteX28" fmla="*/ 245936 w 584267"/>
                  <a:gd name="connsiteY28" fmla="*/ 484802 h 608556"/>
                  <a:gd name="connsiteX29" fmla="*/ 245936 w 584267"/>
                  <a:gd name="connsiteY29" fmla="*/ 592762 h 608556"/>
                  <a:gd name="connsiteX30" fmla="*/ 243854 w 584267"/>
                  <a:gd name="connsiteY30" fmla="*/ 601075 h 608556"/>
                  <a:gd name="connsiteX31" fmla="*/ 64914 w 584267"/>
                  <a:gd name="connsiteY31" fmla="*/ 379959 h 608556"/>
                  <a:gd name="connsiteX32" fmla="*/ 58668 w 584267"/>
                  <a:gd name="connsiteY32" fmla="*/ 368322 h 608556"/>
                  <a:gd name="connsiteX33" fmla="*/ 57523 w 584267"/>
                  <a:gd name="connsiteY33" fmla="*/ 381102 h 608556"/>
                  <a:gd name="connsiteX34" fmla="*/ 225637 w 584267"/>
                  <a:gd name="connsiteY34" fmla="*/ 608556 h 608556"/>
                  <a:gd name="connsiteX35" fmla="*/ 32852 w 584267"/>
                  <a:gd name="connsiteY35" fmla="*/ 465579 h 608556"/>
                  <a:gd name="connsiteX36" fmla="*/ 24108 w 584267"/>
                  <a:gd name="connsiteY36" fmla="*/ 266803 h 608556"/>
                  <a:gd name="connsiteX37" fmla="*/ 32007 w 584267"/>
                  <a:gd name="connsiteY37" fmla="*/ 259919 h 608556"/>
                  <a:gd name="connsiteX38" fmla="*/ 274656 w 584267"/>
                  <a:gd name="connsiteY38" fmla="*/ 196948 h 608556"/>
                  <a:gd name="connsiteX39" fmla="*/ 276946 w 584267"/>
                  <a:gd name="connsiteY39" fmla="*/ 196948 h 608556"/>
                  <a:gd name="connsiteX40" fmla="*/ 323064 w 584267"/>
                  <a:gd name="connsiteY40" fmla="*/ 243106 h 608556"/>
                  <a:gd name="connsiteX41" fmla="*/ 323064 w 584267"/>
                  <a:gd name="connsiteY41" fmla="*/ 270759 h 608556"/>
                  <a:gd name="connsiteX42" fmla="*/ 274656 w 584267"/>
                  <a:gd name="connsiteY42" fmla="*/ 270759 h 608556"/>
                  <a:gd name="connsiteX43" fmla="*/ 253808 w 584267"/>
                  <a:gd name="connsiteY43" fmla="*/ 196948 h 608556"/>
                  <a:gd name="connsiteX44" fmla="*/ 256098 w 584267"/>
                  <a:gd name="connsiteY44" fmla="*/ 196948 h 608556"/>
                  <a:gd name="connsiteX45" fmla="*/ 256098 w 584267"/>
                  <a:gd name="connsiteY45" fmla="*/ 270759 h 608556"/>
                  <a:gd name="connsiteX46" fmla="*/ 207690 w 584267"/>
                  <a:gd name="connsiteY46" fmla="*/ 270759 h 608556"/>
                  <a:gd name="connsiteX47" fmla="*/ 207690 w 584267"/>
                  <a:gd name="connsiteY47" fmla="*/ 243106 h 608556"/>
                  <a:gd name="connsiteX48" fmla="*/ 253808 w 584267"/>
                  <a:gd name="connsiteY48" fmla="*/ 196948 h 608556"/>
                  <a:gd name="connsiteX49" fmla="*/ 267670 w 584267"/>
                  <a:gd name="connsiteY49" fmla="*/ 0 h 608556"/>
                  <a:gd name="connsiteX50" fmla="*/ 312522 w 584267"/>
                  <a:gd name="connsiteY50" fmla="*/ 15795 h 608556"/>
                  <a:gd name="connsiteX51" fmla="*/ 445310 w 584267"/>
                  <a:gd name="connsiteY51" fmla="*/ 125946 h 608556"/>
                  <a:gd name="connsiteX52" fmla="*/ 479860 w 584267"/>
                  <a:gd name="connsiteY52" fmla="*/ 199622 h 608556"/>
                  <a:gd name="connsiteX53" fmla="*/ 479860 w 584267"/>
                  <a:gd name="connsiteY53" fmla="*/ 283378 h 608556"/>
                  <a:gd name="connsiteX54" fmla="*/ 406077 w 584267"/>
                  <a:gd name="connsiteY54" fmla="*/ 296992 h 608556"/>
                  <a:gd name="connsiteX55" fmla="*/ 406077 w 584267"/>
                  <a:gd name="connsiteY55" fmla="*/ 199622 h 608556"/>
                  <a:gd name="connsiteX56" fmla="*/ 398064 w 584267"/>
                  <a:gd name="connsiteY56" fmla="*/ 182580 h 608556"/>
                  <a:gd name="connsiteX57" fmla="*/ 267670 w 584267"/>
                  <a:gd name="connsiteY57" fmla="*/ 74403 h 608556"/>
                  <a:gd name="connsiteX58" fmla="*/ 137276 w 584267"/>
                  <a:gd name="connsiteY58" fmla="*/ 182580 h 608556"/>
                  <a:gd name="connsiteX59" fmla="*/ 129263 w 584267"/>
                  <a:gd name="connsiteY59" fmla="*/ 199622 h 608556"/>
                  <a:gd name="connsiteX60" fmla="*/ 129263 w 584267"/>
                  <a:gd name="connsiteY60" fmla="*/ 307383 h 608556"/>
                  <a:gd name="connsiteX61" fmla="*/ 55480 w 584267"/>
                  <a:gd name="connsiteY61" fmla="*/ 245657 h 608556"/>
                  <a:gd name="connsiteX62" fmla="*/ 55480 w 584267"/>
                  <a:gd name="connsiteY62" fmla="*/ 199622 h 608556"/>
                  <a:gd name="connsiteX63" fmla="*/ 90134 w 584267"/>
                  <a:gd name="connsiteY63" fmla="*/ 125946 h 608556"/>
                  <a:gd name="connsiteX64" fmla="*/ 222818 w 584267"/>
                  <a:gd name="connsiteY64" fmla="*/ 15795 h 608556"/>
                  <a:gd name="connsiteX65" fmla="*/ 267670 w 584267"/>
                  <a:gd name="connsiteY65" fmla="*/ 0 h 60855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4267" h="608556">
                    <a:moveTo>
                      <a:pt x="582177" y="293917"/>
                    </a:moveTo>
                    <a:cubicBezTo>
                      <a:pt x="584155" y="294839"/>
                      <a:pt x="584753" y="297723"/>
                      <a:pt x="583869" y="302971"/>
                    </a:cubicBezTo>
                    <a:cubicBezTo>
                      <a:pt x="573043" y="369172"/>
                      <a:pt x="519229" y="585339"/>
                      <a:pt x="279094" y="594692"/>
                    </a:cubicBezTo>
                    <a:cubicBezTo>
                      <a:pt x="277324" y="594796"/>
                      <a:pt x="275763" y="594484"/>
                      <a:pt x="274201" y="594173"/>
                    </a:cubicBezTo>
                    <a:cubicBezTo>
                      <a:pt x="316982" y="575362"/>
                      <a:pt x="434083" y="514565"/>
                      <a:pt x="481444" y="395362"/>
                    </a:cubicBezTo>
                    <a:cubicBezTo>
                      <a:pt x="484046" y="388918"/>
                      <a:pt x="484567" y="383202"/>
                      <a:pt x="482901" y="382579"/>
                    </a:cubicBezTo>
                    <a:cubicBezTo>
                      <a:pt x="481236" y="382059"/>
                      <a:pt x="477385" y="386632"/>
                      <a:pt x="473950" y="392556"/>
                    </a:cubicBezTo>
                    <a:cubicBezTo>
                      <a:pt x="425444" y="474761"/>
                      <a:pt x="294811" y="562891"/>
                      <a:pt x="261711" y="583988"/>
                    </a:cubicBezTo>
                    <a:cubicBezTo>
                      <a:pt x="260566" y="581494"/>
                      <a:pt x="259837" y="578688"/>
                      <a:pt x="259837" y="575778"/>
                    </a:cubicBezTo>
                    <a:lnTo>
                      <a:pt x="259837" y="464577"/>
                    </a:lnTo>
                    <a:cubicBezTo>
                      <a:pt x="259837" y="453872"/>
                      <a:pt x="261711" y="436724"/>
                      <a:pt x="267019" y="427579"/>
                    </a:cubicBezTo>
                    <a:cubicBezTo>
                      <a:pt x="277220" y="409703"/>
                      <a:pt x="301785" y="380292"/>
                      <a:pt x="360492" y="347971"/>
                    </a:cubicBezTo>
                    <a:cubicBezTo>
                      <a:pt x="443556" y="302348"/>
                      <a:pt x="532448" y="319288"/>
                      <a:pt x="572210" y="296632"/>
                    </a:cubicBezTo>
                    <a:cubicBezTo>
                      <a:pt x="576842" y="294034"/>
                      <a:pt x="580199" y="292994"/>
                      <a:pt x="582177" y="293917"/>
                    </a:cubicBezTo>
                    <a:close/>
                    <a:moveTo>
                      <a:pt x="274656" y="289106"/>
                    </a:moveTo>
                    <a:lnTo>
                      <a:pt x="323064" y="289106"/>
                    </a:lnTo>
                    <a:lnTo>
                      <a:pt x="323064" y="331845"/>
                    </a:lnTo>
                    <a:cubicBezTo>
                      <a:pt x="302660" y="344427"/>
                      <a:pt x="286836" y="356698"/>
                      <a:pt x="274656" y="367928"/>
                    </a:cubicBezTo>
                    <a:close/>
                    <a:moveTo>
                      <a:pt x="207690" y="289106"/>
                    </a:moveTo>
                    <a:lnTo>
                      <a:pt x="256098" y="289106"/>
                    </a:lnTo>
                    <a:lnTo>
                      <a:pt x="256098" y="390148"/>
                    </a:lnTo>
                    <a:cubicBezTo>
                      <a:pt x="254328" y="392642"/>
                      <a:pt x="252767" y="395033"/>
                      <a:pt x="251413" y="397424"/>
                    </a:cubicBezTo>
                    <a:lnTo>
                      <a:pt x="244230" y="397424"/>
                    </a:lnTo>
                    <a:cubicBezTo>
                      <a:pt x="235798" y="384118"/>
                      <a:pt x="224034" y="369461"/>
                      <a:pt x="207690" y="354388"/>
                    </a:cubicBezTo>
                    <a:close/>
                    <a:moveTo>
                      <a:pt x="32007" y="259919"/>
                    </a:moveTo>
                    <a:cubicBezTo>
                      <a:pt x="34960" y="260049"/>
                      <a:pt x="38109" y="262491"/>
                      <a:pt x="41076" y="266907"/>
                    </a:cubicBezTo>
                    <a:cubicBezTo>
                      <a:pt x="52110" y="283325"/>
                      <a:pt x="77822" y="310445"/>
                      <a:pt x="137781" y="344838"/>
                    </a:cubicBezTo>
                    <a:cubicBezTo>
                      <a:pt x="205026" y="383388"/>
                      <a:pt x="230634" y="424328"/>
                      <a:pt x="240315" y="447188"/>
                    </a:cubicBezTo>
                    <a:cubicBezTo>
                      <a:pt x="244374" y="457059"/>
                      <a:pt x="245936" y="474204"/>
                      <a:pt x="245936" y="484802"/>
                    </a:cubicBezTo>
                    <a:lnTo>
                      <a:pt x="245936" y="592762"/>
                    </a:lnTo>
                    <a:cubicBezTo>
                      <a:pt x="245936" y="595879"/>
                      <a:pt x="245103" y="598685"/>
                      <a:pt x="243854" y="601075"/>
                    </a:cubicBezTo>
                    <a:cubicBezTo>
                      <a:pt x="202008" y="562006"/>
                      <a:pt x="87815" y="449889"/>
                      <a:pt x="64914" y="379959"/>
                    </a:cubicBezTo>
                    <a:cubicBezTo>
                      <a:pt x="62728" y="373413"/>
                      <a:pt x="60334" y="368010"/>
                      <a:pt x="58668" y="368322"/>
                    </a:cubicBezTo>
                    <a:cubicBezTo>
                      <a:pt x="56899" y="368529"/>
                      <a:pt x="56274" y="374244"/>
                      <a:pt x="57523" y="381102"/>
                    </a:cubicBezTo>
                    <a:cubicBezTo>
                      <a:pt x="79279" y="494777"/>
                      <a:pt x="177025" y="574890"/>
                      <a:pt x="225637" y="608556"/>
                    </a:cubicBezTo>
                    <a:cubicBezTo>
                      <a:pt x="154540" y="593490"/>
                      <a:pt x="100410" y="549744"/>
                      <a:pt x="32852" y="465579"/>
                    </a:cubicBezTo>
                    <a:cubicBezTo>
                      <a:pt x="-24400" y="394402"/>
                      <a:pt x="7037" y="304003"/>
                      <a:pt x="24108" y="266803"/>
                    </a:cubicBezTo>
                    <a:cubicBezTo>
                      <a:pt x="26294" y="261972"/>
                      <a:pt x="29053" y="259789"/>
                      <a:pt x="32007" y="259919"/>
                    </a:cubicBezTo>
                    <a:close/>
                    <a:moveTo>
                      <a:pt x="274656" y="196948"/>
                    </a:moveTo>
                    <a:lnTo>
                      <a:pt x="276946" y="196948"/>
                    </a:lnTo>
                    <a:cubicBezTo>
                      <a:pt x="302452" y="196948"/>
                      <a:pt x="323064" y="217636"/>
                      <a:pt x="323064" y="243106"/>
                    </a:cubicBezTo>
                    <a:lnTo>
                      <a:pt x="323064" y="270759"/>
                    </a:lnTo>
                    <a:lnTo>
                      <a:pt x="274656" y="270759"/>
                    </a:lnTo>
                    <a:close/>
                    <a:moveTo>
                      <a:pt x="253808" y="196948"/>
                    </a:moveTo>
                    <a:lnTo>
                      <a:pt x="256098" y="196948"/>
                    </a:lnTo>
                    <a:lnTo>
                      <a:pt x="256098" y="270759"/>
                    </a:lnTo>
                    <a:lnTo>
                      <a:pt x="207690" y="270759"/>
                    </a:lnTo>
                    <a:lnTo>
                      <a:pt x="207690" y="243106"/>
                    </a:lnTo>
                    <a:cubicBezTo>
                      <a:pt x="207690" y="217636"/>
                      <a:pt x="228302" y="196948"/>
                      <a:pt x="253808" y="196948"/>
                    </a:cubicBezTo>
                    <a:close/>
                    <a:moveTo>
                      <a:pt x="267670" y="0"/>
                    </a:moveTo>
                    <a:cubicBezTo>
                      <a:pt x="284321" y="0"/>
                      <a:pt x="300243" y="5611"/>
                      <a:pt x="312522" y="15795"/>
                    </a:cubicBezTo>
                    <a:lnTo>
                      <a:pt x="445310" y="125946"/>
                    </a:lnTo>
                    <a:cubicBezTo>
                      <a:pt x="465291" y="142572"/>
                      <a:pt x="479860" y="173539"/>
                      <a:pt x="479860" y="199622"/>
                    </a:cubicBezTo>
                    <a:lnTo>
                      <a:pt x="479860" y="283378"/>
                    </a:lnTo>
                    <a:cubicBezTo>
                      <a:pt x="457070" y="285976"/>
                      <a:pt x="431990" y="289613"/>
                      <a:pt x="406077" y="296992"/>
                    </a:cubicBezTo>
                    <a:lnTo>
                      <a:pt x="406077" y="199622"/>
                    </a:lnTo>
                    <a:cubicBezTo>
                      <a:pt x="406077" y="195258"/>
                      <a:pt x="401499" y="185386"/>
                      <a:pt x="398064" y="182580"/>
                    </a:cubicBezTo>
                    <a:lnTo>
                      <a:pt x="267670" y="74403"/>
                    </a:lnTo>
                    <a:lnTo>
                      <a:pt x="137276" y="182580"/>
                    </a:lnTo>
                    <a:cubicBezTo>
                      <a:pt x="133945" y="185386"/>
                      <a:pt x="129263" y="195258"/>
                      <a:pt x="129263" y="199622"/>
                    </a:cubicBezTo>
                    <a:lnTo>
                      <a:pt x="129263" y="307383"/>
                    </a:lnTo>
                    <a:cubicBezTo>
                      <a:pt x="82849" y="278702"/>
                      <a:pt x="63285" y="256984"/>
                      <a:pt x="55480" y="245657"/>
                    </a:cubicBezTo>
                    <a:lnTo>
                      <a:pt x="55480" y="199622"/>
                    </a:lnTo>
                    <a:cubicBezTo>
                      <a:pt x="55480" y="173539"/>
                      <a:pt x="70049" y="142572"/>
                      <a:pt x="90134" y="125946"/>
                    </a:cubicBezTo>
                    <a:lnTo>
                      <a:pt x="222818" y="15795"/>
                    </a:lnTo>
                    <a:cubicBezTo>
                      <a:pt x="235097" y="5611"/>
                      <a:pt x="251019" y="0"/>
                      <a:pt x="2676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a:solidFill>
                    <a:schemeClr val="tx1">
                      <a:lumMod val="65000"/>
                      <a:lumOff val="35000"/>
                    </a:schemeClr>
                  </a:solidFill>
                </a:endParaRPr>
              </a:p>
            </p:txBody>
          </p:sp>
        </p:grpSp>
        <p:grpSp>
          <p:nvGrpSpPr>
            <p:cNvPr id="49" name="组合 48"/>
            <p:cNvGrpSpPr/>
            <p:nvPr/>
          </p:nvGrpSpPr>
          <p:grpSpPr>
            <a:xfrm>
              <a:off x="1150176" y="2744483"/>
              <a:ext cx="2241974" cy="1171898"/>
              <a:chOff x="2222797" y="3336911"/>
              <a:chExt cx="2241974" cy="1171898"/>
            </a:xfrm>
          </p:grpSpPr>
          <p:sp>
            <p:nvSpPr>
              <p:cNvPr id="50" name="矩形 49"/>
              <p:cNvSpPr/>
              <p:nvPr/>
            </p:nvSpPr>
            <p:spPr>
              <a:xfrm>
                <a:off x="2338347" y="3677812"/>
                <a:ext cx="2010874" cy="830997"/>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000">
                    <a:solidFill>
                      <a:schemeClr val="bg1">
                        <a:lumMod val="50000"/>
                      </a:schemeClr>
                    </a:solidFill>
                    <a:latin typeface="Century Gothic" panose="020b0502020202020204" pitchFamily="34" charset="0"/>
                  </a:rPr>
                  <a:t>The user can demonstrate on a projector or computer, or print the presentation and make it into a film to be used</a:t>
                </a:r>
                <a:endParaRPr lang="en-US" altLang="zh-CN" sz="1000">
                  <a:solidFill>
                    <a:schemeClr val="bg1">
                      <a:lumMod val="50000"/>
                    </a:schemeClr>
                  </a:solidFill>
                  <a:latin typeface="Century Gothic" panose="020b0502020202020204" pitchFamily="34" charset="0"/>
                </a:endParaRPr>
              </a:p>
            </p:txBody>
          </p:sp>
          <p:sp>
            <p:nvSpPr>
              <p:cNvPr id="51" name="矩形 50"/>
              <p:cNvSpPr/>
              <p:nvPr/>
            </p:nvSpPr>
            <p:spPr>
              <a:xfrm>
                <a:off x="2222797" y="3336911"/>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chemeClr val="tx1">
                        <a:lumMod val="75000"/>
                        <a:lumOff val="25000"/>
                      </a:schemeClr>
                    </a:solidFill>
                  </a:rPr>
                  <a:t>文字添加</a:t>
                </a:r>
                <a:endParaRPr lang="zh-CN" altLang="en-US" b="1">
                  <a:solidFill>
                    <a:schemeClr val="tx1">
                      <a:lumMod val="75000"/>
                      <a:lumOff val="25000"/>
                    </a:schemeClr>
                  </a:solidFill>
                </a:endParaRPr>
              </a:p>
            </p:txBody>
          </p:sp>
        </p:grpSp>
      </p:grpSp>
      <p:grpSp>
        <p:nvGrpSpPr>
          <p:cNvPr id="74" name="组合 73"/>
          <p:cNvGrpSpPr/>
          <p:nvPr/>
        </p:nvGrpSpPr>
        <p:grpSpPr>
          <a:xfrm>
            <a:off x="3762120" y="1692039"/>
            <a:ext cx="2241974" cy="2093713"/>
            <a:chOff x="3762120" y="1822668"/>
            <a:chExt cx="2241974" cy="2093713"/>
          </a:xfrm>
        </p:grpSpPr>
        <p:grpSp>
          <p:nvGrpSpPr>
            <p:cNvPr id="41" name="组合 40"/>
            <p:cNvGrpSpPr/>
            <p:nvPr/>
          </p:nvGrpSpPr>
          <p:grpSpPr>
            <a:xfrm>
              <a:off x="4492556" y="1822668"/>
              <a:ext cx="781102" cy="781102"/>
              <a:chOff x="4343107" y="1470019"/>
              <a:chExt cx="1080000" cy="1080000"/>
            </a:xfrm>
          </p:grpSpPr>
          <p:sp>
            <p:nvSpPr>
              <p:cNvPr id="10" name="Diamond 13"/>
              <p:cNvSpPr/>
              <p:nvPr/>
            </p:nvSpPr>
            <p:spPr>
              <a:xfrm>
                <a:off x="4343107" y="1470019"/>
                <a:ext cx="1080000" cy="10800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65000"/>
                      <a:lumOff val="35000"/>
                    </a:schemeClr>
                  </a:solidFill>
                </a:endParaRPr>
              </a:p>
            </p:txBody>
          </p:sp>
          <p:sp>
            <p:nvSpPr>
              <p:cNvPr id="30" name="Diamond 13"/>
              <p:cNvSpPr/>
              <p:nvPr/>
            </p:nvSpPr>
            <p:spPr>
              <a:xfrm>
                <a:off x="4625000" y="1737458"/>
                <a:ext cx="516214" cy="537674"/>
              </a:xfrm>
              <a:custGeom>
                <a:gdLst>
                  <a:gd name="connsiteX0" fmla="*/ 582177 w 584267"/>
                  <a:gd name="connsiteY0" fmla="*/ 293917 h 608556"/>
                  <a:gd name="connsiteX1" fmla="*/ 583869 w 584267"/>
                  <a:gd name="connsiteY1" fmla="*/ 302971 h 608556"/>
                  <a:gd name="connsiteX2" fmla="*/ 279094 w 584267"/>
                  <a:gd name="connsiteY2" fmla="*/ 594692 h 608556"/>
                  <a:gd name="connsiteX3" fmla="*/ 274201 w 584267"/>
                  <a:gd name="connsiteY3" fmla="*/ 594173 h 608556"/>
                  <a:gd name="connsiteX4" fmla="*/ 481444 w 584267"/>
                  <a:gd name="connsiteY4" fmla="*/ 395362 h 608556"/>
                  <a:gd name="connsiteX5" fmla="*/ 482901 w 584267"/>
                  <a:gd name="connsiteY5" fmla="*/ 382579 h 608556"/>
                  <a:gd name="connsiteX6" fmla="*/ 473950 w 584267"/>
                  <a:gd name="connsiteY6" fmla="*/ 392556 h 608556"/>
                  <a:gd name="connsiteX7" fmla="*/ 261711 w 584267"/>
                  <a:gd name="connsiteY7" fmla="*/ 583988 h 608556"/>
                  <a:gd name="connsiteX8" fmla="*/ 259837 w 584267"/>
                  <a:gd name="connsiteY8" fmla="*/ 575778 h 608556"/>
                  <a:gd name="connsiteX9" fmla="*/ 259837 w 584267"/>
                  <a:gd name="connsiteY9" fmla="*/ 464577 h 608556"/>
                  <a:gd name="connsiteX10" fmla="*/ 267019 w 584267"/>
                  <a:gd name="connsiteY10" fmla="*/ 427579 h 608556"/>
                  <a:gd name="connsiteX11" fmla="*/ 360492 w 584267"/>
                  <a:gd name="connsiteY11" fmla="*/ 347971 h 608556"/>
                  <a:gd name="connsiteX12" fmla="*/ 572210 w 584267"/>
                  <a:gd name="connsiteY12" fmla="*/ 296632 h 608556"/>
                  <a:gd name="connsiteX13" fmla="*/ 582177 w 584267"/>
                  <a:gd name="connsiteY13" fmla="*/ 293917 h 608556"/>
                  <a:gd name="connsiteX14" fmla="*/ 274656 w 584267"/>
                  <a:gd name="connsiteY14" fmla="*/ 289106 h 608556"/>
                  <a:gd name="connsiteX15" fmla="*/ 323064 w 584267"/>
                  <a:gd name="connsiteY15" fmla="*/ 289106 h 608556"/>
                  <a:gd name="connsiteX16" fmla="*/ 323064 w 584267"/>
                  <a:gd name="connsiteY16" fmla="*/ 331845 h 608556"/>
                  <a:gd name="connsiteX17" fmla="*/ 274656 w 584267"/>
                  <a:gd name="connsiteY17" fmla="*/ 367928 h 608556"/>
                  <a:gd name="connsiteX18" fmla="*/ 207690 w 584267"/>
                  <a:gd name="connsiteY18" fmla="*/ 289106 h 608556"/>
                  <a:gd name="connsiteX19" fmla="*/ 256098 w 584267"/>
                  <a:gd name="connsiteY19" fmla="*/ 289106 h 608556"/>
                  <a:gd name="connsiteX20" fmla="*/ 256098 w 584267"/>
                  <a:gd name="connsiteY20" fmla="*/ 390148 h 608556"/>
                  <a:gd name="connsiteX21" fmla="*/ 251413 w 584267"/>
                  <a:gd name="connsiteY21" fmla="*/ 397424 h 608556"/>
                  <a:gd name="connsiteX22" fmla="*/ 244230 w 584267"/>
                  <a:gd name="connsiteY22" fmla="*/ 397424 h 608556"/>
                  <a:gd name="connsiteX23" fmla="*/ 207690 w 584267"/>
                  <a:gd name="connsiteY23" fmla="*/ 354388 h 608556"/>
                  <a:gd name="connsiteX24" fmla="*/ 32007 w 584267"/>
                  <a:gd name="connsiteY24" fmla="*/ 259919 h 608556"/>
                  <a:gd name="connsiteX25" fmla="*/ 41076 w 584267"/>
                  <a:gd name="connsiteY25" fmla="*/ 266907 h 608556"/>
                  <a:gd name="connsiteX26" fmla="*/ 137781 w 584267"/>
                  <a:gd name="connsiteY26" fmla="*/ 344838 h 608556"/>
                  <a:gd name="connsiteX27" fmla="*/ 240315 w 584267"/>
                  <a:gd name="connsiteY27" fmla="*/ 447188 h 608556"/>
                  <a:gd name="connsiteX28" fmla="*/ 245936 w 584267"/>
                  <a:gd name="connsiteY28" fmla="*/ 484802 h 608556"/>
                  <a:gd name="connsiteX29" fmla="*/ 245936 w 584267"/>
                  <a:gd name="connsiteY29" fmla="*/ 592762 h 608556"/>
                  <a:gd name="connsiteX30" fmla="*/ 243854 w 584267"/>
                  <a:gd name="connsiteY30" fmla="*/ 601075 h 608556"/>
                  <a:gd name="connsiteX31" fmla="*/ 64914 w 584267"/>
                  <a:gd name="connsiteY31" fmla="*/ 379959 h 608556"/>
                  <a:gd name="connsiteX32" fmla="*/ 58668 w 584267"/>
                  <a:gd name="connsiteY32" fmla="*/ 368322 h 608556"/>
                  <a:gd name="connsiteX33" fmla="*/ 57523 w 584267"/>
                  <a:gd name="connsiteY33" fmla="*/ 381102 h 608556"/>
                  <a:gd name="connsiteX34" fmla="*/ 225637 w 584267"/>
                  <a:gd name="connsiteY34" fmla="*/ 608556 h 608556"/>
                  <a:gd name="connsiteX35" fmla="*/ 32852 w 584267"/>
                  <a:gd name="connsiteY35" fmla="*/ 465579 h 608556"/>
                  <a:gd name="connsiteX36" fmla="*/ 24108 w 584267"/>
                  <a:gd name="connsiteY36" fmla="*/ 266803 h 608556"/>
                  <a:gd name="connsiteX37" fmla="*/ 32007 w 584267"/>
                  <a:gd name="connsiteY37" fmla="*/ 259919 h 608556"/>
                  <a:gd name="connsiteX38" fmla="*/ 274656 w 584267"/>
                  <a:gd name="connsiteY38" fmla="*/ 196948 h 608556"/>
                  <a:gd name="connsiteX39" fmla="*/ 276946 w 584267"/>
                  <a:gd name="connsiteY39" fmla="*/ 196948 h 608556"/>
                  <a:gd name="connsiteX40" fmla="*/ 323064 w 584267"/>
                  <a:gd name="connsiteY40" fmla="*/ 243106 h 608556"/>
                  <a:gd name="connsiteX41" fmla="*/ 323064 w 584267"/>
                  <a:gd name="connsiteY41" fmla="*/ 270759 h 608556"/>
                  <a:gd name="connsiteX42" fmla="*/ 274656 w 584267"/>
                  <a:gd name="connsiteY42" fmla="*/ 270759 h 608556"/>
                  <a:gd name="connsiteX43" fmla="*/ 253808 w 584267"/>
                  <a:gd name="connsiteY43" fmla="*/ 196948 h 608556"/>
                  <a:gd name="connsiteX44" fmla="*/ 256098 w 584267"/>
                  <a:gd name="connsiteY44" fmla="*/ 196948 h 608556"/>
                  <a:gd name="connsiteX45" fmla="*/ 256098 w 584267"/>
                  <a:gd name="connsiteY45" fmla="*/ 270759 h 608556"/>
                  <a:gd name="connsiteX46" fmla="*/ 207690 w 584267"/>
                  <a:gd name="connsiteY46" fmla="*/ 270759 h 608556"/>
                  <a:gd name="connsiteX47" fmla="*/ 207690 w 584267"/>
                  <a:gd name="connsiteY47" fmla="*/ 243106 h 608556"/>
                  <a:gd name="connsiteX48" fmla="*/ 253808 w 584267"/>
                  <a:gd name="connsiteY48" fmla="*/ 196948 h 608556"/>
                  <a:gd name="connsiteX49" fmla="*/ 267670 w 584267"/>
                  <a:gd name="connsiteY49" fmla="*/ 0 h 608556"/>
                  <a:gd name="connsiteX50" fmla="*/ 312522 w 584267"/>
                  <a:gd name="connsiteY50" fmla="*/ 15795 h 608556"/>
                  <a:gd name="connsiteX51" fmla="*/ 445310 w 584267"/>
                  <a:gd name="connsiteY51" fmla="*/ 125946 h 608556"/>
                  <a:gd name="connsiteX52" fmla="*/ 479860 w 584267"/>
                  <a:gd name="connsiteY52" fmla="*/ 199622 h 608556"/>
                  <a:gd name="connsiteX53" fmla="*/ 479860 w 584267"/>
                  <a:gd name="connsiteY53" fmla="*/ 283378 h 608556"/>
                  <a:gd name="connsiteX54" fmla="*/ 406077 w 584267"/>
                  <a:gd name="connsiteY54" fmla="*/ 296992 h 608556"/>
                  <a:gd name="connsiteX55" fmla="*/ 406077 w 584267"/>
                  <a:gd name="connsiteY55" fmla="*/ 199622 h 608556"/>
                  <a:gd name="connsiteX56" fmla="*/ 398064 w 584267"/>
                  <a:gd name="connsiteY56" fmla="*/ 182580 h 608556"/>
                  <a:gd name="connsiteX57" fmla="*/ 267670 w 584267"/>
                  <a:gd name="connsiteY57" fmla="*/ 74403 h 608556"/>
                  <a:gd name="connsiteX58" fmla="*/ 137276 w 584267"/>
                  <a:gd name="connsiteY58" fmla="*/ 182580 h 608556"/>
                  <a:gd name="connsiteX59" fmla="*/ 129263 w 584267"/>
                  <a:gd name="connsiteY59" fmla="*/ 199622 h 608556"/>
                  <a:gd name="connsiteX60" fmla="*/ 129263 w 584267"/>
                  <a:gd name="connsiteY60" fmla="*/ 307383 h 608556"/>
                  <a:gd name="connsiteX61" fmla="*/ 55480 w 584267"/>
                  <a:gd name="connsiteY61" fmla="*/ 245657 h 608556"/>
                  <a:gd name="connsiteX62" fmla="*/ 55480 w 584267"/>
                  <a:gd name="connsiteY62" fmla="*/ 199622 h 608556"/>
                  <a:gd name="connsiteX63" fmla="*/ 90134 w 584267"/>
                  <a:gd name="connsiteY63" fmla="*/ 125946 h 608556"/>
                  <a:gd name="connsiteX64" fmla="*/ 222818 w 584267"/>
                  <a:gd name="connsiteY64" fmla="*/ 15795 h 608556"/>
                  <a:gd name="connsiteX65" fmla="*/ 267670 w 584267"/>
                  <a:gd name="connsiteY65" fmla="*/ 0 h 60855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4267" h="608556">
                    <a:moveTo>
                      <a:pt x="582177" y="293917"/>
                    </a:moveTo>
                    <a:cubicBezTo>
                      <a:pt x="584155" y="294839"/>
                      <a:pt x="584753" y="297723"/>
                      <a:pt x="583869" y="302971"/>
                    </a:cubicBezTo>
                    <a:cubicBezTo>
                      <a:pt x="573043" y="369172"/>
                      <a:pt x="519229" y="585339"/>
                      <a:pt x="279094" y="594692"/>
                    </a:cubicBezTo>
                    <a:cubicBezTo>
                      <a:pt x="277324" y="594796"/>
                      <a:pt x="275763" y="594484"/>
                      <a:pt x="274201" y="594173"/>
                    </a:cubicBezTo>
                    <a:cubicBezTo>
                      <a:pt x="316982" y="575362"/>
                      <a:pt x="434083" y="514565"/>
                      <a:pt x="481444" y="395362"/>
                    </a:cubicBezTo>
                    <a:cubicBezTo>
                      <a:pt x="484046" y="388918"/>
                      <a:pt x="484567" y="383202"/>
                      <a:pt x="482901" y="382579"/>
                    </a:cubicBezTo>
                    <a:cubicBezTo>
                      <a:pt x="481236" y="382059"/>
                      <a:pt x="477385" y="386632"/>
                      <a:pt x="473950" y="392556"/>
                    </a:cubicBezTo>
                    <a:cubicBezTo>
                      <a:pt x="425444" y="474761"/>
                      <a:pt x="294811" y="562891"/>
                      <a:pt x="261711" y="583988"/>
                    </a:cubicBezTo>
                    <a:cubicBezTo>
                      <a:pt x="260566" y="581494"/>
                      <a:pt x="259837" y="578688"/>
                      <a:pt x="259837" y="575778"/>
                    </a:cubicBezTo>
                    <a:lnTo>
                      <a:pt x="259837" y="464577"/>
                    </a:lnTo>
                    <a:cubicBezTo>
                      <a:pt x="259837" y="453872"/>
                      <a:pt x="261711" y="436724"/>
                      <a:pt x="267019" y="427579"/>
                    </a:cubicBezTo>
                    <a:cubicBezTo>
                      <a:pt x="277220" y="409703"/>
                      <a:pt x="301785" y="380292"/>
                      <a:pt x="360492" y="347971"/>
                    </a:cubicBezTo>
                    <a:cubicBezTo>
                      <a:pt x="443556" y="302348"/>
                      <a:pt x="532448" y="319288"/>
                      <a:pt x="572210" y="296632"/>
                    </a:cubicBezTo>
                    <a:cubicBezTo>
                      <a:pt x="576842" y="294034"/>
                      <a:pt x="580199" y="292994"/>
                      <a:pt x="582177" y="293917"/>
                    </a:cubicBezTo>
                    <a:close/>
                    <a:moveTo>
                      <a:pt x="274656" y="289106"/>
                    </a:moveTo>
                    <a:lnTo>
                      <a:pt x="323064" y="289106"/>
                    </a:lnTo>
                    <a:lnTo>
                      <a:pt x="323064" y="331845"/>
                    </a:lnTo>
                    <a:cubicBezTo>
                      <a:pt x="302660" y="344427"/>
                      <a:pt x="286836" y="356698"/>
                      <a:pt x="274656" y="367928"/>
                    </a:cubicBezTo>
                    <a:close/>
                    <a:moveTo>
                      <a:pt x="207690" y="289106"/>
                    </a:moveTo>
                    <a:lnTo>
                      <a:pt x="256098" y="289106"/>
                    </a:lnTo>
                    <a:lnTo>
                      <a:pt x="256098" y="390148"/>
                    </a:lnTo>
                    <a:cubicBezTo>
                      <a:pt x="254328" y="392642"/>
                      <a:pt x="252767" y="395033"/>
                      <a:pt x="251413" y="397424"/>
                    </a:cubicBezTo>
                    <a:lnTo>
                      <a:pt x="244230" y="397424"/>
                    </a:lnTo>
                    <a:cubicBezTo>
                      <a:pt x="235798" y="384118"/>
                      <a:pt x="224034" y="369461"/>
                      <a:pt x="207690" y="354388"/>
                    </a:cubicBezTo>
                    <a:close/>
                    <a:moveTo>
                      <a:pt x="32007" y="259919"/>
                    </a:moveTo>
                    <a:cubicBezTo>
                      <a:pt x="34960" y="260049"/>
                      <a:pt x="38109" y="262491"/>
                      <a:pt x="41076" y="266907"/>
                    </a:cubicBezTo>
                    <a:cubicBezTo>
                      <a:pt x="52110" y="283325"/>
                      <a:pt x="77822" y="310445"/>
                      <a:pt x="137781" y="344838"/>
                    </a:cubicBezTo>
                    <a:cubicBezTo>
                      <a:pt x="205026" y="383388"/>
                      <a:pt x="230634" y="424328"/>
                      <a:pt x="240315" y="447188"/>
                    </a:cubicBezTo>
                    <a:cubicBezTo>
                      <a:pt x="244374" y="457059"/>
                      <a:pt x="245936" y="474204"/>
                      <a:pt x="245936" y="484802"/>
                    </a:cubicBezTo>
                    <a:lnTo>
                      <a:pt x="245936" y="592762"/>
                    </a:lnTo>
                    <a:cubicBezTo>
                      <a:pt x="245936" y="595879"/>
                      <a:pt x="245103" y="598685"/>
                      <a:pt x="243854" y="601075"/>
                    </a:cubicBezTo>
                    <a:cubicBezTo>
                      <a:pt x="202008" y="562006"/>
                      <a:pt x="87815" y="449889"/>
                      <a:pt x="64914" y="379959"/>
                    </a:cubicBezTo>
                    <a:cubicBezTo>
                      <a:pt x="62728" y="373413"/>
                      <a:pt x="60334" y="368010"/>
                      <a:pt x="58668" y="368322"/>
                    </a:cubicBezTo>
                    <a:cubicBezTo>
                      <a:pt x="56899" y="368529"/>
                      <a:pt x="56274" y="374244"/>
                      <a:pt x="57523" y="381102"/>
                    </a:cubicBezTo>
                    <a:cubicBezTo>
                      <a:pt x="79279" y="494777"/>
                      <a:pt x="177025" y="574890"/>
                      <a:pt x="225637" y="608556"/>
                    </a:cubicBezTo>
                    <a:cubicBezTo>
                      <a:pt x="154540" y="593490"/>
                      <a:pt x="100410" y="549744"/>
                      <a:pt x="32852" y="465579"/>
                    </a:cubicBezTo>
                    <a:cubicBezTo>
                      <a:pt x="-24400" y="394402"/>
                      <a:pt x="7037" y="304003"/>
                      <a:pt x="24108" y="266803"/>
                    </a:cubicBezTo>
                    <a:cubicBezTo>
                      <a:pt x="26294" y="261972"/>
                      <a:pt x="29053" y="259789"/>
                      <a:pt x="32007" y="259919"/>
                    </a:cubicBezTo>
                    <a:close/>
                    <a:moveTo>
                      <a:pt x="274656" y="196948"/>
                    </a:moveTo>
                    <a:lnTo>
                      <a:pt x="276946" y="196948"/>
                    </a:lnTo>
                    <a:cubicBezTo>
                      <a:pt x="302452" y="196948"/>
                      <a:pt x="323064" y="217636"/>
                      <a:pt x="323064" y="243106"/>
                    </a:cubicBezTo>
                    <a:lnTo>
                      <a:pt x="323064" y="270759"/>
                    </a:lnTo>
                    <a:lnTo>
                      <a:pt x="274656" y="270759"/>
                    </a:lnTo>
                    <a:close/>
                    <a:moveTo>
                      <a:pt x="253808" y="196948"/>
                    </a:moveTo>
                    <a:lnTo>
                      <a:pt x="256098" y="196948"/>
                    </a:lnTo>
                    <a:lnTo>
                      <a:pt x="256098" y="270759"/>
                    </a:lnTo>
                    <a:lnTo>
                      <a:pt x="207690" y="270759"/>
                    </a:lnTo>
                    <a:lnTo>
                      <a:pt x="207690" y="243106"/>
                    </a:lnTo>
                    <a:cubicBezTo>
                      <a:pt x="207690" y="217636"/>
                      <a:pt x="228302" y="196948"/>
                      <a:pt x="253808" y="196948"/>
                    </a:cubicBezTo>
                    <a:close/>
                    <a:moveTo>
                      <a:pt x="267670" y="0"/>
                    </a:moveTo>
                    <a:cubicBezTo>
                      <a:pt x="284321" y="0"/>
                      <a:pt x="300243" y="5611"/>
                      <a:pt x="312522" y="15795"/>
                    </a:cubicBezTo>
                    <a:lnTo>
                      <a:pt x="445310" y="125946"/>
                    </a:lnTo>
                    <a:cubicBezTo>
                      <a:pt x="465291" y="142572"/>
                      <a:pt x="479860" y="173539"/>
                      <a:pt x="479860" y="199622"/>
                    </a:cubicBezTo>
                    <a:lnTo>
                      <a:pt x="479860" y="283378"/>
                    </a:lnTo>
                    <a:cubicBezTo>
                      <a:pt x="457070" y="285976"/>
                      <a:pt x="431990" y="289613"/>
                      <a:pt x="406077" y="296992"/>
                    </a:cubicBezTo>
                    <a:lnTo>
                      <a:pt x="406077" y="199622"/>
                    </a:lnTo>
                    <a:cubicBezTo>
                      <a:pt x="406077" y="195258"/>
                      <a:pt x="401499" y="185386"/>
                      <a:pt x="398064" y="182580"/>
                    </a:cubicBezTo>
                    <a:lnTo>
                      <a:pt x="267670" y="74403"/>
                    </a:lnTo>
                    <a:lnTo>
                      <a:pt x="137276" y="182580"/>
                    </a:lnTo>
                    <a:cubicBezTo>
                      <a:pt x="133945" y="185386"/>
                      <a:pt x="129263" y="195258"/>
                      <a:pt x="129263" y="199622"/>
                    </a:cubicBezTo>
                    <a:lnTo>
                      <a:pt x="129263" y="307383"/>
                    </a:lnTo>
                    <a:cubicBezTo>
                      <a:pt x="82849" y="278702"/>
                      <a:pt x="63285" y="256984"/>
                      <a:pt x="55480" y="245657"/>
                    </a:cubicBezTo>
                    <a:lnTo>
                      <a:pt x="55480" y="199622"/>
                    </a:lnTo>
                    <a:cubicBezTo>
                      <a:pt x="55480" y="173539"/>
                      <a:pt x="70049" y="142572"/>
                      <a:pt x="90134" y="125946"/>
                    </a:cubicBezTo>
                    <a:lnTo>
                      <a:pt x="222818" y="15795"/>
                    </a:lnTo>
                    <a:cubicBezTo>
                      <a:pt x="235097" y="5611"/>
                      <a:pt x="251019" y="0"/>
                      <a:pt x="2676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a:solidFill>
                    <a:schemeClr val="tx1">
                      <a:lumMod val="65000"/>
                      <a:lumOff val="35000"/>
                    </a:schemeClr>
                  </a:solidFill>
                </a:endParaRPr>
              </a:p>
            </p:txBody>
          </p:sp>
        </p:grpSp>
        <p:grpSp>
          <p:nvGrpSpPr>
            <p:cNvPr id="52" name="组合 51"/>
            <p:cNvGrpSpPr/>
            <p:nvPr/>
          </p:nvGrpSpPr>
          <p:grpSpPr>
            <a:xfrm>
              <a:off x="3762120" y="2744483"/>
              <a:ext cx="2241974" cy="1171898"/>
              <a:chOff x="2222797" y="3336911"/>
              <a:chExt cx="2241974" cy="1171898"/>
            </a:xfrm>
          </p:grpSpPr>
          <p:sp>
            <p:nvSpPr>
              <p:cNvPr id="53" name="矩形 52"/>
              <p:cNvSpPr/>
              <p:nvPr/>
            </p:nvSpPr>
            <p:spPr>
              <a:xfrm>
                <a:off x="2338347" y="3677812"/>
                <a:ext cx="2010874" cy="830997"/>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000">
                    <a:solidFill>
                      <a:schemeClr val="bg1">
                        <a:lumMod val="50000"/>
                      </a:schemeClr>
                    </a:solidFill>
                    <a:latin typeface="Century Gothic" panose="020b0502020202020204" pitchFamily="34" charset="0"/>
                  </a:rPr>
                  <a:t>The user can demonstrate on a projector or computer, or print the presentation and make it into a film to be used</a:t>
                </a:r>
                <a:endParaRPr lang="en-US" altLang="zh-CN" sz="1000">
                  <a:solidFill>
                    <a:schemeClr val="bg1">
                      <a:lumMod val="50000"/>
                    </a:schemeClr>
                  </a:solidFill>
                  <a:latin typeface="Century Gothic" panose="020b0502020202020204" pitchFamily="34" charset="0"/>
                </a:endParaRPr>
              </a:p>
            </p:txBody>
          </p:sp>
          <p:sp>
            <p:nvSpPr>
              <p:cNvPr id="54" name="矩形 53"/>
              <p:cNvSpPr/>
              <p:nvPr/>
            </p:nvSpPr>
            <p:spPr>
              <a:xfrm>
                <a:off x="2222797" y="3336911"/>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chemeClr val="tx1">
                        <a:lumMod val="75000"/>
                        <a:lumOff val="25000"/>
                      </a:schemeClr>
                    </a:solidFill>
                  </a:rPr>
                  <a:t>文字添加</a:t>
                </a:r>
                <a:endParaRPr lang="zh-CN" altLang="en-US" b="1">
                  <a:solidFill>
                    <a:schemeClr val="tx1">
                      <a:lumMod val="75000"/>
                      <a:lumOff val="25000"/>
                    </a:schemeClr>
                  </a:solidFill>
                </a:endParaRPr>
              </a:p>
            </p:txBody>
          </p:sp>
        </p:grpSp>
      </p:grpSp>
      <p:grpSp>
        <p:nvGrpSpPr>
          <p:cNvPr id="75" name="组合 74"/>
          <p:cNvGrpSpPr/>
          <p:nvPr/>
        </p:nvGrpSpPr>
        <p:grpSpPr>
          <a:xfrm>
            <a:off x="6276034" y="1692039"/>
            <a:ext cx="2241974" cy="2093713"/>
            <a:chOff x="6276034" y="1822668"/>
            <a:chExt cx="2241974" cy="2093713"/>
          </a:xfrm>
        </p:grpSpPr>
        <p:grpSp>
          <p:nvGrpSpPr>
            <p:cNvPr id="42" name="组合 41"/>
            <p:cNvGrpSpPr/>
            <p:nvPr/>
          </p:nvGrpSpPr>
          <p:grpSpPr>
            <a:xfrm>
              <a:off x="7006470" y="1822668"/>
              <a:ext cx="781102" cy="781102"/>
              <a:chOff x="6857021" y="1470019"/>
              <a:chExt cx="1080000" cy="1080000"/>
            </a:xfrm>
          </p:grpSpPr>
          <p:sp>
            <p:nvSpPr>
              <p:cNvPr id="22" name="Diamond 28"/>
              <p:cNvSpPr/>
              <p:nvPr/>
            </p:nvSpPr>
            <p:spPr>
              <a:xfrm>
                <a:off x="6857021" y="1470019"/>
                <a:ext cx="1080000" cy="10800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65000"/>
                      <a:lumOff val="35000"/>
                    </a:schemeClr>
                  </a:solidFill>
                </a:endParaRPr>
              </a:p>
            </p:txBody>
          </p:sp>
          <p:sp>
            <p:nvSpPr>
              <p:cNvPr id="34" name="Diamond 28"/>
              <p:cNvSpPr/>
              <p:nvPr/>
            </p:nvSpPr>
            <p:spPr>
              <a:xfrm>
                <a:off x="7138915" y="1737458"/>
                <a:ext cx="516214" cy="537674"/>
              </a:xfrm>
              <a:custGeom>
                <a:gdLst>
                  <a:gd name="connsiteX0" fmla="*/ 582177 w 584267"/>
                  <a:gd name="connsiteY0" fmla="*/ 293917 h 608556"/>
                  <a:gd name="connsiteX1" fmla="*/ 583869 w 584267"/>
                  <a:gd name="connsiteY1" fmla="*/ 302971 h 608556"/>
                  <a:gd name="connsiteX2" fmla="*/ 279094 w 584267"/>
                  <a:gd name="connsiteY2" fmla="*/ 594692 h 608556"/>
                  <a:gd name="connsiteX3" fmla="*/ 274201 w 584267"/>
                  <a:gd name="connsiteY3" fmla="*/ 594173 h 608556"/>
                  <a:gd name="connsiteX4" fmla="*/ 481444 w 584267"/>
                  <a:gd name="connsiteY4" fmla="*/ 395362 h 608556"/>
                  <a:gd name="connsiteX5" fmla="*/ 482901 w 584267"/>
                  <a:gd name="connsiteY5" fmla="*/ 382579 h 608556"/>
                  <a:gd name="connsiteX6" fmla="*/ 473950 w 584267"/>
                  <a:gd name="connsiteY6" fmla="*/ 392556 h 608556"/>
                  <a:gd name="connsiteX7" fmla="*/ 261711 w 584267"/>
                  <a:gd name="connsiteY7" fmla="*/ 583988 h 608556"/>
                  <a:gd name="connsiteX8" fmla="*/ 259837 w 584267"/>
                  <a:gd name="connsiteY8" fmla="*/ 575778 h 608556"/>
                  <a:gd name="connsiteX9" fmla="*/ 259837 w 584267"/>
                  <a:gd name="connsiteY9" fmla="*/ 464577 h 608556"/>
                  <a:gd name="connsiteX10" fmla="*/ 267019 w 584267"/>
                  <a:gd name="connsiteY10" fmla="*/ 427579 h 608556"/>
                  <a:gd name="connsiteX11" fmla="*/ 360492 w 584267"/>
                  <a:gd name="connsiteY11" fmla="*/ 347971 h 608556"/>
                  <a:gd name="connsiteX12" fmla="*/ 572210 w 584267"/>
                  <a:gd name="connsiteY12" fmla="*/ 296632 h 608556"/>
                  <a:gd name="connsiteX13" fmla="*/ 582177 w 584267"/>
                  <a:gd name="connsiteY13" fmla="*/ 293917 h 608556"/>
                  <a:gd name="connsiteX14" fmla="*/ 274656 w 584267"/>
                  <a:gd name="connsiteY14" fmla="*/ 289106 h 608556"/>
                  <a:gd name="connsiteX15" fmla="*/ 323064 w 584267"/>
                  <a:gd name="connsiteY15" fmla="*/ 289106 h 608556"/>
                  <a:gd name="connsiteX16" fmla="*/ 323064 w 584267"/>
                  <a:gd name="connsiteY16" fmla="*/ 331845 h 608556"/>
                  <a:gd name="connsiteX17" fmla="*/ 274656 w 584267"/>
                  <a:gd name="connsiteY17" fmla="*/ 367928 h 608556"/>
                  <a:gd name="connsiteX18" fmla="*/ 207690 w 584267"/>
                  <a:gd name="connsiteY18" fmla="*/ 289106 h 608556"/>
                  <a:gd name="connsiteX19" fmla="*/ 256098 w 584267"/>
                  <a:gd name="connsiteY19" fmla="*/ 289106 h 608556"/>
                  <a:gd name="connsiteX20" fmla="*/ 256098 w 584267"/>
                  <a:gd name="connsiteY20" fmla="*/ 390148 h 608556"/>
                  <a:gd name="connsiteX21" fmla="*/ 251413 w 584267"/>
                  <a:gd name="connsiteY21" fmla="*/ 397424 h 608556"/>
                  <a:gd name="connsiteX22" fmla="*/ 244230 w 584267"/>
                  <a:gd name="connsiteY22" fmla="*/ 397424 h 608556"/>
                  <a:gd name="connsiteX23" fmla="*/ 207690 w 584267"/>
                  <a:gd name="connsiteY23" fmla="*/ 354388 h 608556"/>
                  <a:gd name="connsiteX24" fmla="*/ 32007 w 584267"/>
                  <a:gd name="connsiteY24" fmla="*/ 259919 h 608556"/>
                  <a:gd name="connsiteX25" fmla="*/ 41076 w 584267"/>
                  <a:gd name="connsiteY25" fmla="*/ 266907 h 608556"/>
                  <a:gd name="connsiteX26" fmla="*/ 137781 w 584267"/>
                  <a:gd name="connsiteY26" fmla="*/ 344838 h 608556"/>
                  <a:gd name="connsiteX27" fmla="*/ 240315 w 584267"/>
                  <a:gd name="connsiteY27" fmla="*/ 447188 h 608556"/>
                  <a:gd name="connsiteX28" fmla="*/ 245936 w 584267"/>
                  <a:gd name="connsiteY28" fmla="*/ 484802 h 608556"/>
                  <a:gd name="connsiteX29" fmla="*/ 245936 w 584267"/>
                  <a:gd name="connsiteY29" fmla="*/ 592762 h 608556"/>
                  <a:gd name="connsiteX30" fmla="*/ 243854 w 584267"/>
                  <a:gd name="connsiteY30" fmla="*/ 601075 h 608556"/>
                  <a:gd name="connsiteX31" fmla="*/ 64914 w 584267"/>
                  <a:gd name="connsiteY31" fmla="*/ 379959 h 608556"/>
                  <a:gd name="connsiteX32" fmla="*/ 58668 w 584267"/>
                  <a:gd name="connsiteY32" fmla="*/ 368322 h 608556"/>
                  <a:gd name="connsiteX33" fmla="*/ 57523 w 584267"/>
                  <a:gd name="connsiteY33" fmla="*/ 381102 h 608556"/>
                  <a:gd name="connsiteX34" fmla="*/ 225637 w 584267"/>
                  <a:gd name="connsiteY34" fmla="*/ 608556 h 608556"/>
                  <a:gd name="connsiteX35" fmla="*/ 32852 w 584267"/>
                  <a:gd name="connsiteY35" fmla="*/ 465579 h 608556"/>
                  <a:gd name="connsiteX36" fmla="*/ 24108 w 584267"/>
                  <a:gd name="connsiteY36" fmla="*/ 266803 h 608556"/>
                  <a:gd name="connsiteX37" fmla="*/ 32007 w 584267"/>
                  <a:gd name="connsiteY37" fmla="*/ 259919 h 608556"/>
                  <a:gd name="connsiteX38" fmla="*/ 274656 w 584267"/>
                  <a:gd name="connsiteY38" fmla="*/ 196948 h 608556"/>
                  <a:gd name="connsiteX39" fmla="*/ 276946 w 584267"/>
                  <a:gd name="connsiteY39" fmla="*/ 196948 h 608556"/>
                  <a:gd name="connsiteX40" fmla="*/ 323064 w 584267"/>
                  <a:gd name="connsiteY40" fmla="*/ 243106 h 608556"/>
                  <a:gd name="connsiteX41" fmla="*/ 323064 w 584267"/>
                  <a:gd name="connsiteY41" fmla="*/ 270759 h 608556"/>
                  <a:gd name="connsiteX42" fmla="*/ 274656 w 584267"/>
                  <a:gd name="connsiteY42" fmla="*/ 270759 h 608556"/>
                  <a:gd name="connsiteX43" fmla="*/ 253808 w 584267"/>
                  <a:gd name="connsiteY43" fmla="*/ 196948 h 608556"/>
                  <a:gd name="connsiteX44" fmla="*/ 256098 w 584267"/>
                  <a:gd name="connsiteY44" fmla="*/ 196948 h 608556"/>
                  <a:gd name="connsiteX45" fmla="*/ 256098 w 584267"/>
                  <a:gd name="connsiteY45" fmla="*/ 270759 h 608556"/>
                  <a:gd name="connsiteX46" fmla="*/ 207690 w 584267"/>
                  <a:gd name="connsiteY46" fmla="*/ 270759 h 608556"/>
                  <a:gd name="connsiteX47" fmla="*/ 207690 w 584267"/>
                  <a:gd name="connsiteY47" fmla="*/ 243106 h 608556"/>
                  <a:gd name="connsiteX48" fmla="*/ 253808 w 584267"/>
                  <a:gd name="connsiteY48" fmla="*/ 196948 h 608556"/>
                  <a:gd name="connsiteX49" fmla="*/ 267670 w 584267"/>
                  <a:gd name="connsiteY49" fmla="*/ 0 h 608556"/>
                  <a:gd name="connsiteX50" fmla="*/ 312522 w 584267"/>
                  <a:gd name="connsiteY50" fmla="*/ 15795 h 608556"/>
                  <a:gd name="connsiteX51" fmla="*/ 445310 w 584267"/>
                  <a:gd name="connsiteY51" fmla="*/ 125946 h 608556"/>
                  <a:gd name="connsiteX52" fmla="*/ 479860 w 584267"/>
                  <a:gd name="connsiteY52" fmla="*/ 199622 h 608556"/>
                  <a:gd name="connsiteX53" fmla="*/ 479860 w 584267"/>
                  <a:gd name="connsiteY53" fmla="*/ 283378 h 608556"/>
                  <a:gd name="connsiteX54" fmla="*/ 406077 w 584267"/>
                  <a:gd name="connsiteY54" fmla="*/ 296992 h 608556"/>
                  <a:gd name="connsiteX55" fmla="*/ 406077 w 584267"/>
                  <a:gd name="connsiteY55" fmla="*/ 199622 h 608556"/>
                  <a:gd name="connsiteX56" fmla="*/ 398064 w 584267"/>
                  <a:gd name="connsiteY56" fmla="*/ 182580 h 608556"/>
                  <a:gd name="connsiteX57" fmla="*/ 267670 w 584267"/>
                  <a:gd name="connsiteY57" fmla="*/ 74403 h 608556"/>
                  <a:gd name="connsiteX58" fmla="*/ 137276 w 584267"/>
                  <a:gd name="connsiteY58" fmla="*/ 182580 h 608556"/>
                  <a:gd name="connsiteX59" fmla="*/ 129263 w 584267"/>
                  <a:gd name="connsiteY59" fmla="*/ 199622 h 608556"/>
                  <a:gd name="connsiteX60" fmla="*/ 129263 w 584267"/>
                  <a:gd name="connsiteY60" fmla="*/ 307383 h 608556"/>
                  <a:gd name="connsiteX61" fmla="*/ 55480 w 584267"/>
                  <a:gd name="connsiteY61" fmla="*/ 245657 h 608556"/>
                  <a:gd name="connsiteX62" fmla="*/ 55480 w 584267"/>
                  <a:gd name="connsiteY62" fmla="*/ 199622 h 608556"/>
                  <a:gd name="connsiteX63" fmla="*/ 90134 w 584267"/>
                  <a:gd name="connsiteY63" fmla="*/ 125946 h 608556"/>
                  <a:gd name="connsiteX64" fmla="*/ 222818 w 584267"/>
                  <a:gd name="connsiteY64" fmla="*/ 15795 h 608556"/>
                  <a:gd name="connsiteX65" fmla="*/ 267670 w 584267"/>
                  <a:gd name="connsiteY65" fmla="*/ 0 h 60855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4267" h="608556">
                    <a:moveTo>
                      <a:pt x="582177" y="293917"/>
                    </a:moveTo>
                    <a:cubicBezTo>
                      <a:pt x="584155" y="294839"/>
                      <a:pt x="584753" y="297723"/>
                      <a:pt x="583869" y="302971"/>
                    </a:cubicBezTo>
                    <a:cubicBezTo>
                      <a:pt x="573043" y="369172"/>
                      <a:pt x="519229" y="585339"/>
                      <a:pt x="279094" y="594692"/>
                    </a:cubicBezTo>
                    <a:cubicBezTo>
                      <a:pt x="277324" y="594796"/>
                      <a:pt x="275763" y="594484"/>
                      <a:pt x="274201" y="594173"/>
                    </a:cubicBezTo>
                    <a:cubicBezTo>
                      <a:pt x="316982" y="575362"/>
                      <a:pt x="434083" y="514565"/>
                      <a:pt x="481444" y="395362"/>
                    </a:cubicBezTo>
                    <a:cubicBezTo>
                      <a:pt x="484046" y="388918"/>
                      <a:pt x="484567" y="383202"/>
                      <a:pt x="482901" y="382579"/>
                    </a:cubicBezTo>
                    <a:cubicBezTo>
                      <a:pt x="481236" y="382059"/>
                      <a:pt x="477385" y="386632"/>
                      <a:pt x="473950" y="392556"/>
                    </a:cubicBezTo>
                    <a:cubicBezTo>
                      <a:pt x="425444" y="474761"/>
                      <a:pt x="294811" y="562891"/>
                      <a:pt x="261711" y="583988"/>
                    </a:cubicBezTo>
                    <a:cubicBezTo>
                      <a:pt x="260566" y="581494"/>
                      <a:pt x="259837" y="578688"/>
                      <a:pt x="259837" y="575778"/>
                    </a:cubicBezTo>
                    <a:lnTo>
                      <a:pt x="259837" y="464577"/>
                    </a:lnTo>
                    <a:cubicBezTo>
                      <a:pt x="259837" y="453872"/>
                      <a:pt x="261711" y="436724"/>
                      <a:pt x="267019" y="427579"/>
                    </a:cubicBezTo>
                    <a:cubicBezTo>
                      <a:pt x="277220" y="409703"/>
                      <a:pt x="301785" y="380292"/>
                      <a:pt x="360492" y="347971"/>
                    </a:cubicBezTo>
                    <a:cubicBezTo>
                      <a:pt x="443556" y="302348"/>
                      <a:pt x="532448" y="319288"/>
                      <a:pt x="572210" y="296632"/>
                    </a:cubicBezTo>
                    <a:cubicBezTo>
                      <a:pt x="576842" y="294034"/>
                      <a:pt x="580199" y="292994"/>
                      <a:pt x="582177" y="293917"/>
                    </a:cubicBezTo>
                    <a:close/>
                    <a:moveTo>
                      <a:pt x="274656" y="289106"/>
                    </a:moveTo>
                    <a:lnTo>
                      <a:pt x="323064" y="289106"/>
                    </a:lnTo>
                    <a:lnTo>
                      <a:pt x="323064" y="331845"/>
                    </a:lnTo>
                    <a:cubicBezTo>
                      <a:pt x="302660" y="344427"/>
                      <a:pt x="286836" y="356698"/>
                      <a:pt x="274656" y="367928"/>
                    </a:cubicBezTo>
                    <a:close/>
                    <a:moveTo>
                      <a:pt x="207690" y="289106"/>
                    </a:moveTo>
                    <a:lnTo>
                      <a:pt x="256098" y="289106"/>
                    </a:lnTo>
                    <a:lnTo>
                      <a:pt x="256098" y="390148"/>
                    </a:lnTo>
                    <a:cubicBezTo>
                      <a:pt x="254328" y="392642"/>
                      <a:pt x="252767" y="395033"/>
                      <a:pt x="251413" y="397424"/>
                    </a:cubicBezTo>
                    <a:lnTo>
                      <a:pt x="244230" y="397424"/>
                    </a:lnTo>
                    <a:cubicBezTo>
                      <a:pt x="235798" y="384118"/>
                      <a:pt x="224034" y="369461"/>
                      <a:pt x="207690" y="354388"/>
                    </a:cubicBezTo>
                    <a:close/>
                    <a:moveTo>
                      <a:pt x="32007" y="259919"/>
                    </a:moveTo>
                    <a:cubicBezTo>
                      <a:pt x="34960" y="260049"/>
                      <a:pt x="38109" y="262491"/>
                      <a:pt x="41076" y="266907"/>
                    </a:cubicBezTo>
                    <a:cubicBezTo>
                      <a:pt x="52110" y="283325"/>
                      <a:pt x="77822" y="310445"/>
                      <a:pt x="137781" y="344838"/>
                    </a:cubicBezTo>
                    <a:cubicBezTo>
                      <a:pt x="205026" y="383388"/>
                      <a:pt x="230634" y="424328"/>
                      <a:pt x="240315" y="447188"/>
                    </a:cubicBezTo>
                    <a:cubicBezTo>
                      <a:pt x="244374" y="457059"/>
                      <a:pt x="245936" y="474204"/>
                      <a:pt x="245936" y="484802"/>
                    </a:cubicBezTo>
                    <a:lnTo>
                      <a:pt x="245936" y="592762"/>
                    </a:lnTo>
                    <a:cubicBezTo>
                      <a:pt x="245936" y="595879"/>
                      <a:pt x="245103" y="598685"/>
                      <a:pt x="243854" y="601075"/>
                    </a:cubicBezTo>
                    <a:cubicBezTo>
                      <a:pt x="202008" y="562006"/>
                      <a:pt x="87815" y="449889"/>
                      <a:pt x="64914" y="379959"/>
                    </a:cubicBezTo>
                    <a:cubicBezTo>
                      <a:pt x="62728" y="373413"/>
                      <a:pt x="60334" y="368010"/>
                      <a:pt x="58668" y="368322"/>
                    </a:cubicBezTo>
                    <a:cubicBezTo>
                      <a:pt x="56899" y="368529"/>
                      <a:pt x="56274" y="374244"/>
                      <a:pt x="57523" y="381102"/>
                    </a:cubicBezTo>
                    <a:cubicBezTo>
                      <a:pt x="79279" y="494777"/>
                      <a:pt x="177025" y="574890"/>
                      <a:pt x="225637" y="608556"/>
                    </a:cubicBezTo>
                    <a:cubicBezTo>
                      <a:pt x="154540" y="593490"/>
                      <a:pt x="100410" y="549744"/>
                      <a:pt x="32852" y="465579"/>
                    </a:cubicBezTo>
                    <a:cubicBezTo>
                      <a:pt x="-24400" y="394402"/>
                      <a:pt x="7037" y="304003"/>
                      <a:pt x="24108" y="266803"/>
                    </a:cubicBezTo>
                    <a:cubicBezTo>
                      <a:pt x="26294" y="261972"/>
                      <a:pt x="29053" y="259789"/>
                      <a:pt x="32007" y="259919"/>
                    </a:cubicBezTo>
                    <a:close/>
                    <a:moveTo>
                      <a:pt x="274656" y="196948"/>
                    </a:moveTo>
                    <a:lnTo>
                      <a:pt x="276946" y="196948"/>
                    </a:lnTo>
                    <a:cubicBezTo>
                      <a:pt x="302452" y="196948"/>
                      <a:pt x="323064" y="217636"/>
                      <a:pt x="323064" y="243106"/>
                    </a:cubicBezTo>
                    <a:lnTo>
                      <a:pt x="323064" y="270759"/>
                    </a:lnTo>
                    <a:lnTo>
                      <a:pt x="274656" y="270759"/>
                    </a:lnTo>
                    <a:close/>
                    <a:moveTo>
                      <a:pt x="253808" y="196948"/>
                    </a:moveTo>
                    <a:lnTo>
                      <a:pt x="256098" y="196948"/>
                    </a:lnTo>
                    <a:lnTo>
                      <a:pt x="256098" y="270759"/>
                    </a:lnTo>
                    <a:lnTo>
                      <a:pt x="207690" y="270759"/>
                    </a:lnTo>
                    <a:lnTo>
                      <a:pt x="207690" y="243106"/>
                    </a:lnTo>
                    <a:cubicBezTo>
                      <a:pt x="207690" y="217636"/>
                      <a:pt x="228302" y="196948"/>
                      <a:pt x="253808" y="196948"/>
                    </a:cubicBezTo>
                    <a:close/>
                    <a:moveTo>
                      <a:pt x="267670" y="0"/>
                    </a:moveTo>
                    <a:cubicBezTo>
                      <a:pt x="284321" y="0"/>
                      <a:pt x="300243" y="5611"/>
                      <a:pt x="312522" y="15795"/>
                    </a:cubicBezTo>
                    <a:lnTo>
                      <a:pt x="445310" y="125946"/>
                    </a:lnTo>
                    <a:cubicBezTo>
                      <a:pt x="465291" y="142572"/>
                      <a:pt x="479860" y="173539"/>
                      <a:pt x="479860" y="199622"/>
                    </a:cubicBezTo>
                    <a:lnTo>
                      <a:pt x="479860" y="283378"/>
                    </a:lnTo>
                    <a:cubicBezTo>
                      <a:pt x="457070" y="285976"/>
                      <a:pt x="431990" y="289613"/>
                      <a:pt x="406077" y="296992"/>
                    </a:cubicBezTo>
                    <a:lnTo>
                      <a:pt x="406077" y="199622"/>
                    </a:lnTo>
                    <a:cubicBezTo>
                      <a:pt x="406077" y="195258"/>
                      <a:pt x="401499" y="185386"/>
                      <a:pt x="398064" y="182580"/>
                    </a:cubicBezTo>
                    <a:lnTo>
                      <a:pt x="267670" y="74403"/>
                    </a:lnTo>
                    <a:lnTo>
                      <a:pt x="137276" y="182580"/>
                    </a:lnTo>
                    <a:cubicBezTo>
                      <a:pt x="133945" y="185386"/>
                      <a:pt x="129263" y="195258"/>
                      <a:pt x="129263" y="199622"/>
                    </a:cubicBezTo>
                    <a:lnTo>
                      <a:pt x="129263" y="307383"/>
                    </a:lnTo>
                    <a:cubicBezTo>
                      <a:pt x="82849" y="278702"/>
                      <a:pt x="63285" y="256984"/>
                      <a:pt x="55480" y="245657"/>
                    </a:cubicBezTo>
                    <a:lnTo>
                      <a:pt x="55480" y="199622"/>
                    </a:lnTo>
                    <a:cubicBezTo>
                      <a:pt x="55480" y="173539"/>
                      <a:pt x="70049" y="142572"/>
                      <a:pt x="90134" y="125946"/>
                    </a:cubicBezTo>
                    <a:lnTo>
                      <a:pt x="222818" y="15795"/>
                    </a:lnTo>
                    <a:cubicBezTo>
                      <a:pt x="235097" y="5611"/>
                      <a:pt x="251019" y="0"/>
                      <a:pt x="2676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a:solidFill>
                    <a:schemeClr val="tx1">
                      <a:lumMod val="65000"/>
                      <a:lumOff val="35000"/>
                    </a:schemeClr>
                  </a:solidFill>
                </a:endParaRPr>
              </a:p>
            </p:txBody>
          </p:sp>
        </p:grpSp>
        <p:grpSp>
          <p:nvGrpSpPr>
            <p:cNvPr id="55" name="组合 54"/>
            <p:cNvGrpSpPr/>
            <p:nvPr/>
          </p:nvGrpSpPr>
          <p:grpSpPr>
            <a:xfrm>
              <a:off x="6276034" y="2744483"/>
              <a:ext cx="2241974" cy="1171898"/>
              <a:chOff x="2222797" y="3336911"/>
              <a:chExt cx="2241974" cy="1171898"/>
            </a:xfrm>
          </p:grpSpPr>
          <p:sp>
            <p:nvSpPr>
              <p:cNvPr id="56" name="矩形 55"/>
              <p:cNvSpPr/>
              <p:nvPr/>
            </p:nvSpPr>
            <p:spPr>
              <a:xfrm>
                <a:off x="2338347" y="3677812"/>
                <a:ext cx="2010874" cy="830997"/>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000">
                    <a:solidFill>
                      <a:schemeClr val="bg1">
                        <a:lumMod val="50000"/>
                      </a:schemeClr>
                    </a:solidFill>
                    <a:latin typeface="Century Gothic" panose="020b0502020202020204" pitchFamily="34" charset="0"/>
                  </a:rPr>
                  <a:t>The user can demonstrate on a projector or computer, or print the presentation and make it into a film to be used</a:t>
                </a:r>
                <a:endParaRPr lang="en-US" altLang="zh-CN" sz="1000">
                  <a:solidFill>
                    <a:schemeClr val="bg1">
                      <a:lumMod val="50000"/>
                    </a:schemeClr>
                  </a:solidFill>
                  <a:latin typeface="Century Gothic" panose="020b0502020202020204" pitchFamily="34" charset="0"/>
                </a:endParaRPr>
              </a:p>
            </p:txBody>
          </p:sp>
          <p:sp>
            <p:nvSpPr>
              <p:cNvPr id="57" name="矩形 56"/>
              <p:cNvSpPr/>
              <p:nvPr/>
            </p:nvSpPr>
            <p:spPr>
              <a:xfrm>
                <a:off x="2222797" y="3336911"/>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chemeClr val="tx1">
                        <a:lumMod val="75000"/>
                        <a:lumOff val="25000"/>
                      </a:schemeClr>
                    </a:solidFill>
                  </a:rPr>
                  <a:t>文字添加</a:t>
                </a:r>
                <a:endParaRPr lang="zh-CN" altLang="en-US" b="1">
                  <a:solidFill>
                    <a:schemeClr val="tx1">
                      <a:lumMod val="75000"/>
                      <a:lumOff val="25000"/>
                    </a:schemeClr>
                  </a:solidFill>
                </a:endParaRPr>
              </a:p>
            </p:txBody>
          </p:sp>
        </p:grpSp>
      </p:grpSp>
      <p:grpSp>
        <p:nvGrpSpPr>
          <p:cNvPr id="76" name="组合 75"/>
          <p:cNvGrpSpPr/>
          <p:nvPr/>
        </p:nvGrpSpPr>
        <p:grpSpPr>
          <a:xfrm>
            <a:off x="8761863" y="1692039"/>
            <a:ext cx="2241974" cy="2093713"/>
            <a:chOff x="8761863" y="1822668"/>
            <a:chExt cx="2241974" cy="2093713"/>
          </a:xfrm>
        </p:grpSpPr>
        <p:grpSp>
          <p:nvGrpSpPr>
            <p:cNvPr id="43" name="组合 42"/>
            <p:cNvGrpSpPr/>
            <p:nvPr/>
          </p:nvGrpSpPr>
          <p:grpSpPr>
            <a:xfrm>
              <a:off x="9492299" y="1822668"/>
              <a:ext cx="781102" cy="781102"/>
              <a:chOff x="9342850" y="1470019"/>
              <a:chExt cx="1080000" cy="1080000"/>
            </a:xfrm>
          </p:grpSpPr>
          <p:sp>
            <p:nvSpPr>
              <p:cNvPr id="16" name="Diamond 19"/>
              <p:cNvSpPr/>
              <p:nvPr/>
            </p:nvSpPr>
            <p:spPr>
              <a:xfrm>
                <a:off x="9342850" y="1470019"/>
                <a:ext cx="1080000" cy="10800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65000"/>
                      <a:lumOff val="35000"/>
                    </a:schemeClr>
                  </a:solidFill>
                </a:endParaRPr>
              </a:p>
            </p:txBody>
          </p:sp>
          <p:sp>
            <p:nvSpPr>
              <p:cNvPr id="32" name="Diamond 19"/>
              <p:cNvSpPr/>
              <p:nvPr/>
            </p:nvSpPr>
            <p:spPr>
              <a:xfrm>
                <a:off x="9624744" y="1737458"/>
                <a:ext cx="516214" cy="537674"/>
              </a:xfrm>
              <a:custGeom>
                <a:gdLst>
                  <a:gd name="connsiteX0" fmla="*/ 582177 w 584267"/>
                  <a:gd name="connsiteY0" fmla="*/ 293917 h 608556"/>
                  <a:gd name="connsiteX1" fmla="*/ 583869 w 584267"/>
                  <a:gd name="connsiteY1" fmla="*/ 302971 h 608556"/>
                  <a:gd name="connsiteX2" fmla="*/ 279094 w 584267"/>
                  <a:gd name="connsiteY2" fmla="*/ 594692 h 608556"/>
                  <a:gd name="connsiteX3" fmla="*/ 274201 w 584267"/>
                  <a:gd name="connsiteY3" fmla="*/ 594173 h 608556"/>
                  <a:gd name="connsiteX4" fmla="*/ 481444 w 584267"/>
                  <a:gd name="connsiteY4" fmla="*/ 395362 h 608556"/>
                  <a:gd name="connsiteX5" fmla="*/ 482901 w 584267"/>
                  <a:gd name="connsiteY5" fmla="*/ 382579 h 608556"/>
                  <a:gd name="connsiteX6" fmla="*/ 473950 w 584267"/>
                  <a:gd name="connsiteY6" fmla="*/ 392556 h 608556"/>
                  <a:gd name="connsiteX7" fmla="*/ 261711 w 584267"/>
                  <a:gd name="connsiteY7" fmla="*/ 583988 h 608556"/>
                  <a:gd name="connsiteX8" fmla="*/ 259837 w 584267"/>
                  <a:gd name="connsiteY8" fmla="*/ 575778 h 608556"/>
                  <a:gd name="connsiteX9" fmla="*/ 259837 w 584267"/>
                  <a:gd name="connsiteY9" fmla="*/ 464577 h 608556"/>
                  <a:gd name="connsiteX10" fmla="*/ 267019 w 584267"/>
                  <a:gd name="connsiteY10" fmla="*/ 427579 h 608556"/>
                  <a:gd name="connsiteX11" fmla="*/ 360492 w 584267"/>
                  <a:gd name="connsiteY11" fmla="*/ 347971 h 608556"/>
                  <a:gd name="connsiteX12" fmla="*/ 572210 w 584267"/>
                  <a:gd name="connsiteY12" fmla="*/ 296632 h 608556"/>
                  <a:gd name="connsiteX13" fmla="*/ 582177 w 584267"/>
                  <a:gd name="connsiteY13" fmla="*/ 293917 h 608556"/>
                  <a:gd name="connsiteX14" fmla="*/ 274656 w 584267"/>
                  <a:gd name="connsiteY14" fmla="*/ 289106 h 608556"/>
                  <a:gd name="connsiteX15" fmla="*/ 323064 w 584267"/>
                  <a:gd name="connsiteY15" fmla="*/ 289106 h 608556"/>
                  <a:gd name="connsiteX16" fmla="*/ 323064 w 584267"/>
                  <a:gd name="connsiteY16" fmla="*/ 331845 h 608556"/>
                  <a:gd name="connsiteX17" fmla="*/ 274656 w 584267"/>
                  <a:gd name="connsiteY17" fmla="*/ 367928 h 608556"/>
                  <a:gd name="connsiteX18" fmla="*/ 207690 w 584267"/>
                  <a:gd name="connsiteY18" fmla="*/ 289106 h 608556"/>
                  <a:gd name="connsiteX19" fmla="*/ 256098 w 584267"/>
                  <a:gd name="connsiteY19" fmla="*/ 289106 h 608556"/>
                  <a:gd name="connsiteX20" fmla="*/ 256098 w 584267"/>
                  <a:gd name="connsiteY20" fmla="*/ 390148 h 608556"/>
                  <a:gd name="connsiteX21" fmla="*/ 251413 w 584267"/>
                  <a:gd name="connsiteY21" fmla="*/ 397424 h 608556"/>
                  <a:gd name="connsiteX22" fmla="*/ 244230 w 584267"/>
                  <a:gd name="connsiteY22" fmla="*/ 397424 h 608556"/>
                  <a:gd name="connsiteX23" fmla="*/ 207690 w 584267"/>
                  <a:gd name="connsiteY23" fmla="*/ 354388 h 608556"/>
                  <a:gd name="connsiteX24" fmla="*/ 32007 w 584267"/>
                  <a:gd name="connsiteY24" fmla="*/ 259919 h 608556"/>
                  <a:gd name="connsiteX25" fmla="*/ 41076 w 584267"/>
                  <a:gd name="connsiteY25" fmla="*/ 266907 h 608556"/>
                  <a:gd name="connsiteX26" fmla="*/ 137781 w 584267"/>
                  <a:gd name="connsiteY26" fmla="*/ 344838 h 608556"/>
                  <a:gd name="connsiteX27" fmla="*/ 240315 w 584267"/>
                  <a:gd name="connsiteY27" fmla="*/ 447188 h 608556"/>
                  <a:gd name="connsiteX28" fmla="*/ 245936 w 584267"/>
                  <a:gd name="connsiteY28" fmla="*/ 484802 h 608556"/>
                  <a:gd name="connsiteX29" fmla="*/ 245936 w 584267"/>
                  <a:gd name="connsiteY29" fmla="*/ 592762 h 608556"/>
                  <a:gd name="connsiteX30" fmla="*/ 243854 w 584267"/>
                  <a:gd name="connsiteY30" fmla="*/ 601075 h 608556"/>
                  <a:gd name="connsiteX31" fmla="*/ 64914 w 584267"/>
                  <a:gd name="connsiteY31" fmla="*/ 379959 h 608556"/>
                  <a:gd name="connsiteX32" fmla="*/ 58668 w 584267"/>
                  <a:gd name="connsiteY32" fmla="*/ 368322 h 608556"/>
                  <a:gd name="connsiteX33" fmla="*/ 57523 w 584267"/>
                  <a:gd name="connsiteY33" fmla="*/ 381102 h 608556"/>
                  <a:gd name="connsiteX34" fmla="*/ 225637 w 584267"/>
                  <a:gd name="connsiteY34" fmla="*/ 608556 h 608556"/>
                  <a:gd name="connsiteX35" fmla="*/ 32852 w 584267"/>
                  <a:gd name="connsiteY35" fmla="*/ 465579 h 608556"/>
                  <a:gd name="connsiteX36" fmla="*/ 24108 w 584267"/>
                  <a:gd name="connsiteY36" fmla="*/ 266803 h 608556"/>
                  <a:gd name="connsiteX37" fmla="*/ 32007 w 584267"/>
                  <a:gd name="connsiteY37" fmla="*/ 259919 h 608556"/>
                  <a:gd name="connsiteX38" fmla="*/ 274656 w 584267"/>
                  <a:gd name="connsiteY38" fmla="*/ 196948 h 608556"/>
                  <a:gd name="connsiteX39" fmla="*/ 276946 w 584267"/>
                  <a:gd name="connsiteY39" fmla="*/ 196948 h 608556"/>
                  <a:gd name="connsiteX40" fmla="*/ 323064 w 584267"/>
                  <a:gd name="connsiteY40" fmla="*/ 243106 h 608556"/>
                  <a:gd name="connsiteX41" fmla="*/ 323064 w 584267"/>
                  <a:gd name="connsiteY41" fmla="*/ 270759 h 608556"/>
                  <a:gd name="connsiteX42" fmla="*/ 274656 w 584267"/>
                  <a:gd name="connsiteY42" fmla="*/ 270759 h 608556"/>
                  <a:gd name="connsiteX43" fmla="*/ 253808 w 584267"/>
                  <a:gd name="connsiteY43" fmla="*/ 196948 h 608556"/>
                  <a:gd name="connsiteX44" fmla="*/ 256098 w 584267"/>
                  <a:gd name="connsiteY44" fmla="*/ 196948 h 608556"/>
                  <a:gd name="connsiteX45" fmla="*/ 256098 w 584267"/>
                  <a:gd name="connsiteY45" fmla="*/ 270759 h 608556"/>
                  <a:gd name="connsiteX46" fmla="*/ 207690 w 584267"/>
                  <a:gd name="connsiteY46" fmla="*/ 270759 h 608556"/>
                  <a:gd name="connsiteX47" fmla="*/ 207690 w 584267"/>
                  <a:gd name="connsiteY47" fmla="*/ 243106 h 608556"/>
                  <a:gd name="connsiteX48" fmla="*/ 253808 w 584267"/>
                  <a:gd name="connsiteY48" fmla="*/ 196948 h 608556"/>
                  <a:gd name="connsiteX49" fmla="*/ 267670 w 584267"/>
                  <a:gd name="connsiteY49" fmla="*/ 0 h 608556"/>
                  <a:gd name="connsiteX50" fmla="*/ 312522 w 584267"/>
                  <a:gd name="connsiteY50" fmla="*/ 15795 h 608556"/>
                  <a:gd name="connsiteX51" fmla="*/ 445310 w 584267"/>
                  <a:gd name="connsiteY51" fmla="*/ 125946 h 608556"/>
                  <a:gd name="connsiteX52" fmla="*/ 479860 w 584267"/>
                  <a:gd name="connsiteY52" fmla="*/ 199622 h 608556"/>
                  <a:gd name="connsiteX53" fmla="*/ 479860 w 584267"/>
                  <a:gd name="connsiteY53" fmla="*/ 283378 h 608556"/>
                  <a:gd name="connsiteX54" fmla="*/ 406077 w 584267"/>
                  <a:gd name="connsiteY54" fmla="*/ 296992 h 608556"/>
                  <a:gd name="connsiteX55" fmla="*/ 406077 w 584267"/>
                  <a:gd name="connsiteY55" fmla="*/ 199622 h 608556"/>
                  <a:gd name="connsiteX56" fmla="*/ 398064 w 584267"/>
                  <a:gd name="connsiteY56" fmla="*/ 182580 h 608556"/>
                  <a:gd name="connsiteX57" fmla="*/ 267670 w 584267"/>
                  <a:gd name="connsiteY57" fmla="*/ 74403 h 608556"/>
                  <a:gd name="connsiteX58" fmla="*/ 137276 w 584267"/>
                  <a:gd name="connsiteY58" fmla="*/ 182580 h 608556"/>
                  <a:gd name="connsiteX59" fmla="*/ 129263 w 584267"/>
                  <a:gd name="connsiteY59" fmla="*/ 199622 h 608556"/>
                  <a:gd name="connsiteX60" fmla="*/ 129263 w 584267"/>
                  <a:gd name="connsiteY60" fmla="*/ 307383 h 608556"/>
                  <a:gd name="connsiteX61" fmla="*/ 55480 w 584267"/>
                  <a:gd name="connsiteY61" fmla="*/ 245657 h 608556"/>
                  <a:gd name="connsiteX62" fmla="*/ 55480 w 584267"/>
                  <a:gd name="connsiteY62" fmla="*/ 199622 h 608556"/>
                  <a:gd name="connsiteX63" fmla="*/ 90134 w 584267"/>
                  <a:gd name="connsiteY63" fmla="*/ 125946 h 608556"/>
                  <a:gd name="connsiteX64" fmla="*/ 222818 w 584267"/>
                  <a:gd name="connsiteY64" fmla="*/ 15795 h 608556"/>
                  <a:gd name="connsiteX65" fmla="*/ 267670 w 584267"/>
                  <a:gd name="connsiteY65" fmla="*/ 0 h 60855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4267" h="608556">
                    <a:moveTo>
                      <a:pt x="582177" y="293917"/>
                    </a:moveTo>
                    <a:cubicBezTo>
                      <a:pt x="584155" y="294839"/>
                      <a:pt x="584753" y="297723"/>
                      <a:pt x="583869" y="302971"/>
                    </a:cubicBezTo>
                    <a:cubicBezTo>
                      <a:pt x="573043" y="369172"/>
                      <a:pt x="519229" y="585339"/>
                      <a:pt x="279094" y="594692"/>
                    </a:cubicBezTo>
                    <a:cubicBezTo>
                      <a:pt x="277324" y="594796"/>
                      <a:pt x="275763" y="594484"/>
                      <a:pt x="274201" y="594173"/>
                    </a:cubicBezTo>
                    <a:cubicBezTo>
                      <a:pt x="316982" y="575362"/>
                      <a:pt x="434083" y="514565"/>
                      <a:pt x="481444" y="395362"/>
                    </a:cubicBezTo>
                    <a:cubicBezTo>
                      <a:pt x="484046" y="388918"/>
                      <a:pt x="484567" y="383202"/>
                      <a:pt x="482901" y="382579"/>
                    </a:cubicBezTo>
                    <a:cubicBezTo>
                      <a:pt x="481236" y="382059"/>
                      <a:pt x="477385" y="386632"/>
                      <a:pt x="473950" y="392556"/>
                    </a:cubicBezTo>
                    <a:cubicBezTo>
                      <a:pt x="425444" y="474761"/>
                      <a:pt x="294811" y="562891"/>
                      <a:pt x="261711" y="583988"/>
                    </a:cubicBezTo>
                    <a:cubicBezTo>
                      <a:pt x="260566" y="581494"/>
                      <a:pt x="259837" y="578688"/>
                      <a:pt x="259837" y="575778"/>
                    </a:cubicBezTo>
                    <a:lnTo>
                      <a:pt x="259837" y="464577"/>
                    </a:lnTo>
                    <a:cubicBezTo>
                      <a:pt x="259837" y="453872"/>
                      <a:pt x="261711" y="436724"/>
                      <a:pt x="267019" y="427579"/>
                    </a:cubicBezTo>
                    <a:cubicBezTo>
                      <a:pt x="277220" y="409703"/>
                      <a:pt x="301785" y="380292"/>
                      <a:pt x="360492" y="347971"/>
                    </a:cubicBezTo>
                    <a:cubicBezTo>
                      <a:pt x="443556" y="302348"/>
                      <a:pt x="532448" y="319288"/>
                      <a:pt x="572210" y="296632"/>
                    </a:cubicBezTo>
                    <a:cubicBezTo>
                      <a:pt x="576842" y="294034"/>
                      <a:pt x="580199" y="292994"/>
                      <a:pt x="582177" y="293917"/>
                    </a:cubicBezTo>
                    <a:close/>
                    <a:moveTo>
                      <a:pt x="274656" y="289106"/>
                    </a:moveTo>
                    <a:lnTo>
                      <a:pt x="323064" y="289106"/>
                    </a:lnTo>
                    <a:lnTo>
                      <a:pt x="323064" y="331845"/>
                    </a:lnTo>
                    <a:cubicBezTo>
                      <a:pt x="302660" y="344427"/>
                      <a:pt x="286836" y="356698"/>
                      <a:pt x="274656" y="367928"/>
                    </a:cubicBezTo>
                    <a:close/>
                    <a:moveTo>
                      <a:pt x="207690" y="289106"/>
                    </a:moveTo>
                    <a:lnTo>
                      <a:pt x="256098" y="289106"/>
                    </a:lnTo>
                    <a:lnTo>
                      <a:pt x="256098" y="390148"/>
                    </a:lnTo>
                    <a:cubicBezTo>
                      <a:pt x="254328" y="392642"/>
                      <a:pt x="252767" y="395033"/>
                      <a:pt x="251413" y="397424"/>
                    </a:cubicBezTo>
                    <a:lnTo>
                      <a:pt x="244230" y="397424"/>
                    </a:lnTo>
                    <a:cubicBezTo>
                      <a:pt x="235798" y="384118"/>
                      <a:pt x="224034" y="369461"/>
                      <a:pt x="207690" y="354388"/>
                    </a:cubicBezTo>
                    <a:close/>
                    <a:moveTo>
                      <a:pt x="32007" y="259919"/>
                    </a:moveTo>
                    <a:cubicBezTo>
                      <a:pt x="34960" y="260049"/>
                      <a:pt x="38109" y="262491"/>
                      <a:pt x="41076" y="266907"/>
                    </a:cubicBezTo>
                    <a:cubicBezTo>
                      <a:pt x="52110" y="283325"/>
                      <a:pt x="77822" y="310445"/>
                      <a:pt x="137781" y="344838"/>
                    </a:cubicBezTo>
                    <a:cubicBezTo>
                      <a:pt x="205026" y="383388"/>
                      <a:pt x="230634" y="424328"/>
                      <a:pt x="240315" y="447188"/>
                    </a:cubicBezTo>
                    <a:cubicBezTo>
                      <a:pt x="244374" y="457059"/>
                      <a:pt x="245936" y="474204"/>
                      <a:pt x="245936" y="484802"/>
                    </a:cubicBezTo>
                    <a:lnTo>
                      <a:pt x="245936" y="592762"/>
                    </a:lnTo>
                    <a:cubicBezTo>
                      <a:pt x="245936" y="595879"/>
                      <a:pt x="245103" y="598685"/>
                      <a:pt x="243854" y="601075"/>
                    </a:cubicBezTo>
                    <a:cubicBezTo>
                      <a:pt x="202008" y="562006"/>
                      <a:pt x="87815" y="449889"/>
                      <a:pt x="64914" y="379959"/>
                    </a:cubicBezTo>
                    <a:cubicBezTo>
                      <a:pt x="62728" y="373413"/>
                      <a:pt x="60334" y="368010"/>
                      <a:pt x="58668" y="368322"/>
                    </a:cubicBezTo>
                    <a:cubicBezTo>
                      <a:pt x="56899" y="368529"/>
                      <a:pt x="56274" y="374244"/>
                      <a:pt x="57523" y="381102"/>
                    </a:cubicBezTo>
                    <a:cubicBezTo>
                      <a:pt x="79279" y="494777"/>
                      <a:pt x="177025" y="574890"/>
                      <a:pt x="225637" y="608556"/>
                    </a:cubicBezTo>
                    <a:cubicBezTo>
                      <a:pt x="154540" y="593490"/>
                      <a:pt x="100410" y="549744"/>
                      <a:pt x="32852" y="465579"/>
                    </a:cubicBezTo>
                    <a:cubicBezTo>
                      <a:pt x="-24400" y="394402"/>
                      <a:pt x="7037" y="304003"/>
                      <a:pt x="24108" y="266803"/>
                    </a:cubicBezTo>
                    <a:cubicBezTo>
                      <a:pt x="26294" y="261972"/>
                      <a:pt x="29053" y="259789"/>
                      <a:pt x="32007" y="259919"/>
                    </a:cubicBezTo>
                    <a:close/>
                    <a:moveTo>
                      <a:pt x="274656" y="196948"/>
                    </a:moveTo>
                    <a:lnTo>
                      <a:pt x="276946" y="196948"/>
                    </a:lnTo>
                    <a:cubicBezTo>
                      <a:pt x="302452" y="196948"/>
                      <a:pt x="323064" y="217636"/>
                      <a:pt x="323064" y="243106"/>
                    </a:cubicBezTo>
                    <a:lnTo>
                      <a:pt x="323064" y="270759"/>
                    </a:lnTo>
                    <a:lnTo>
                      <a:pt x="274656" y="270759"/>
                    </a:lnTo>
                    <a:close/>
                    <a:moveTo>
                      <a:pt x="253808" y="196948"/>
                    </a:moveTo>
                    <a:lnTo>
                      <a:pt x="256098" y="196948"/>
                    </a:lnTo>
                    <a:lnTo>
                      <a:pt x="256098" y="270759"/>
                    </a:lnTo>
                    <a:lnTo>
                      <a:pt x="207690" y="270759"/>
                    </a:lnTo>
                    <a:lnTo>
                      <a:pt x="207690" y="243106"/>
                    </a:lnTo>
                    <a:cubicBezTo>
                      <a:pt x="207690" y="217636"/>
                      <a:pt x="228302" y="196948"/>
                      <a:pt x="253808" y="196948"/>
                    </a:cubicBezTo>
                    <a:close/>
                    <a:moveTo>
                      <a:pt x="267670" y="0"/>
                    </a:moveTo>
                    <a:cubicBezTo>
                      <a:pt x="284321" y="0"/>
                      <a:pt x="300243" y="5611"/>
                      <a:pt x="312522" y="15795"/>
                    </a:cubicBezTo>
                    <a:lnTo>
                      <a:pt x="445310" y="125946"/>
                    </a:lnTo>
                    <a:cubicBezTo>
                      <a:pt x="465291" y="142572"/>
                      <a:pt x="479860" y="173539"/>
                      <a:pt x="479860" y="199622"/>
                    </a:cubicBezTo>
                    <a:lnTo>
                      <a:pt x="479860" y="283378"/>
                    </a:lnTo>
                    <a:cubicBezTo>
                      <a:pt x="457070" y="285976"/>
                      <a:pt x="431990" y="289613"/>
                      <a:pt x="406077" y="296992"/>
                    </a:cubicBezTo>
                    <a:lnTo>
                      <a:pt x="406077" y="199622"/>
                    </a:lnTo>
                    <a:cubicBezTo>
                      <a:pt x="406077" y="195258"/>
                      <a:pt x="401499" y="185386"/>
                      <a:pt x="398064" y="182580"/>
                    </a:cubicBezTo>
                    <a:lnTo>
                      <a:pt x="267670" y="74403"/>
                    </a:lnTo>
                    <a:lnTo>
                      <a:pt x="137276" y="182580"/>
                    </a:lnTo>
                    <a:cubicBezTo>
                      <a:pt x="133945" y="185386"/>
                      <a:pt x="129263" y="195258"/>
                      <a:pt x="129263" y="199622"/>
                    </a:cubicBezTo>
                    <a:lnTo>
                      <a:pt x="129263" y="307383"/>
                    </a:lnTo>
                    <a:cubicBezTo>
                      <a:pt x="82849" y="278702"/>
                      <a:pt x="63285" y="256984"/>
                      <a:pt x="55480" y="245657"/>
                    </a:cubicBezTo>
                    <a:lnTo>
                      <a:pt x="55480" y="199622"/>
                    </a:lnTo>
                    <a:cubicBezTo>
                      <a:pt x="55480" y="173539"/>
                      <a:pt x="70049" y="142572"/>
                      <a:pt x="90134" y="125946"/>
                    </a:cubicBezTo>
                    <a:lnTo>
                      <a:pt x="222818" y="15795"/>
                    </a:lnTo>
                    <a:cubicBezTo>
                      <a:pt x="235097" y="5611"/>
                      <a:pt x="251019" y="0"/>
                      <a:pt x="2676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a:solidFill>
                    <a:schemeClr val="tx1">
                      <a:lumMod val="65000"/>
                      <a:lumOff val="35000"/>
                    </a:schemeClr>
                  </a:solidFill>
                </a:endParaRPr>
              </a:p>
            </p:txBody>
          </p:sp>
        </p:grpSp>
        <p:grpSp>
          <p:nvGrpSpPr>
            <p:cNvPr id="58" name="组合 57"/>
            <p:cNvGrpSpPr/>
            <p:nvPr/>
          </p:nvGrpSpPr>
          <p:grpSpPr>
            <a:xfrm>
              <a:off x="8761863" y="2744483"/>
              <a:ext cx="2241974" cy="1171898"/>
              <a:chOff x="2222797" y="3336911"/>
              <a:chExt cx="2241974" cy="1171898"/>
            </a:xfrm>
          </p:grpSpPr>
          <p:sp>
            <p:nvSpPr>
              <p:cNvPr id="59" name="矩形 58"/>
              <p:cNvSpPr/>
              <p:nvPr/>
            </p:nvSpPr>
            <p:spPr>
              <a:xfrm>
                <a:off x="2338347" y="3677812"/>
                <a:ext cx="2010874" cy="830997"/>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000">
                    <a:solidFill>
                      <a:schemeClr val="bg1">
                        <a:lumMod val="50000"/>
                      </a:schemeClr>
                    </a:solidFill>
                    <a:latin typeface="Century Gothic" panose="020b0502020202020204" pitchFamily="34" charset="0"/>
                  </a:rPr>
                  <a:t>The user can demonstrate on a projector or computer, or print the presentation and make it into a film to be used</a:t>
                </a:r>
                <a:endParaRPr lang="en-US" altLang="zh-CN" sz="1000">
                  <a:solidFill>
                    <a:schemeClr val="bg1">
                      <a:lumMod val="50000"/>
                    </a:schemeClr>
                  </a:solidFill>
                  <a:latin typeface="Century Gothic" panose="020b0502020202020204" pitchFamily="34" charset="0"/>
                </a:endParaRPr>
              </a:p>
            </p:txBody>
          </p:sp>
          <p:sp>
            <p:nvSpPr>
              <p:cNvPr id="60" name="矩形 59"/>
              <p:cNvSpPr/>
              <p:nvPr/>
            </p:nvSpPr>
            <p:spPr>
              <a:xfrm>
                <a:off x="2222797" y="3336911"/>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chemeClr val="tx1">
                        <a:lumMod val="75000"/>
                        <a:lumOff val="25000"/>
                      </a:schemeClr>
                    </a:solidFill>
                  </a:rPr>
                  <a:t>文字添加</a:t>
                </a:r>
                <a:endParaRPr lang="zh-CN" altLang="en-US" b="1">
                  <a:solidFill>
                    <a:schemeClr val="tx1">
                      <a:lumMod val="75000"/>
                      <a:lumOff val="25000"/>
                    </a:schemeClr>
                  </a:solidFill>
                </a:endParaRPr>
              </a:p>
            </p:txBody>
          </p:sp>
        </p:grpSp>
      </p:grpSp>
      <p:grpSp>
        <p:nvGrpSpPr>
          <p:cNvPr id="80" name="组合 79"/>
          <p:cNvGrpSpPr/>
          <p:nvPr/>
        </p:nvGrpSpPr>
        <p:grpSpPr>
          <a:xfrm>
            <a:off x="1150176" y="3996870"/>
            <a:ext cx="2241974" cy="2046327"/>
            <a:chOff x="1150176" y="3924300"/>
            <a:chExt cx="2241974" cy="2046327"/>
          </a:xfrm>
        </p:grpSpPr>
        <p:grpSp>
          <p:nvGrpSpPr>
            <p:cNvPr id="39" name="组合 38"/>
            <p:cNvGrpSpPr/>
            <p:nvPr/>
          </p:nvGrpSpPr>
          <p:grpSpPr>
            <a:xfrm>
              <a:off x="1880612" y="3924300"/>
              <a:ext cx="781102" cy="781102"/>
              <a:chOff x="1731163" y="3774851"/>
              <a:chExt cx="1080000" cy="1080000"/>
            </a:xfrm>
          </p:grpSpPr>
          <p:sp>
            <p:nvSpPr>
              <p:cNvPr id="7" name="Diamond 10"/>
              <p:cNvSpPr/>
              <p:nvPr/>
            </p:nvSpPr>
            <p:spPr>
              <a:xfrm>
                <a:off x="1731163" y="3774851"/>
                <a:ext cx="1080000" cy="108000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65000"/>
                      <a:lumOff val="35000"/>
                    </a:schemeClr>
                  </a:solidFill>
                </a:endParaRPr>
              </a:p>
            </p:txBody>
          </p:sp>
          <p:sp>
            <p:nvSpPr>
              <p:cNvPr id="29" name="Diamond 10"/>
              <p:cNvSpPr/>
              <p:nvPr/>
            </p:nvSpPr>
            <p:spPr>
              <a:xfrm>
                <a:off x="2013056" y="4042290"/>
                <a:ext cx="516214" cy="537674"/>
              </a:xfrm>
              <a:custGeom>
                <a:gdLst>
                  <a:gd name="connsiteX0" fmla="*/ 582177 w 584267"/>
                  <a:gd name="connsiteY0" fmla="*/ 293917 h 608556"/>
                  <a:gd name="connsiteX1" fmla="*/ 583869 w 584267"/>
                  <a:gd name="connsiteY1" fmla="*/ 302971 h 608556"/>
                  <a:gd name="connsiteX2" fmla="*/ 279094 w 584267"/>
                  <a:gd name="connsiteY2" fmla="*/ 594692 h 608556"/>
                  <a:gd name="connsiteX3" fmla="*/ 274201 w 584267"/>
                  <a:gd name="connsiteY3" fmla="*/ 594173 h 608556"/>
                  <a:gd name="connsiteX4" fmla="*/ 481444 w 584267"/>
                  <a:gd name="connsiteY4" fmla="*/ 395362 h 608556"/>
                  <a:gd name="connsiteX5" fmla="*/ 482901 w 584267"/>
                  <a:gd name="connsiteY5" fmla="*/ 382579 h 608556"/>
                  <a:gd name="connsiteX6" fmla="*/ 473950 w 584267"/>
                  <a:gd name="connsiteY6" fmla="*/ 392556 h 608556"/>
                  <a:gd name="connsiteX7" fmla="*/ 261711 w 584267"/>
                  <a:gd name="connsiteY7" fmla="*/ 583988 h 608556"/>
                  <a:gd name="connsiteX8" fmla="*/ 259837 w 584267"/>
                  <a:gd name="connsiteY8" fmla="*/ 575778 h 608556"/>
                  <a:gd name="connsiteX9" fmla="*/ 259837 w 584267"/>
                  <a:gd name="connsiteY9" fmla="*/ 464577 h 608556"/>
                  <a:gd name="connsiteX10" fmla="*/ 267019 w 584267"/>
                  <a:gd name="connsiteY10" fmla="*/ 427579 h 608556"/>
                  <a:gd name="connsiteX11" fmla="*/ 360492 w 584267"/>
                  <a:gd name="connsiteY11" fmla="*/ 347971 h 608556"/>
                  <a:gd name="connsiteX12" fmla="*/ 572210 w 584267"/>
                  <a:gd name="connsiteY12" fmla="*/ 296632 h 608556"/>
                  <a:gd name="connsiteX13" fmla="*/ 582177 w 584267"/>
                  <a:gd name="connsiteY13" fmla="*/ 293917 h 608556"/>
                  <a:gd name="connsiteX14" fmla="*/ 274656 w 584267"/>
                  <a:gd name="connsiteY14" fmla="*/ 289106 h 608556"/>
                  <a:gd name="connsiteX15" fmla="*/ 323064 w 584267"/>
                  <a:gd name="connsiteY15" fmla="*/ 289106 h 608556"/>
                  <a:gd name="connsiteX16" fmla="*/ 323064 w 584267"/>
                  <a:gd name="connsiteY16" fmla="*/ 331845 h 608556"/>
                  <a:gd name="connsiteX17" fmla="*/ 274656 w 584267"/>
                  <a:gd name="connsiteY17" fmla="*/ 367928 h 608556"/>
                  <a:gd name="connsiteX18" fmla="*/ 207690 w 584267"/>
                  <a:gd name="connsiteY18" fmla="*/ 289106 h 608556"/>
                  <a:gd name="connsiteX19" fmla="*/ 256098 w 584267"/>
                  <a:gd name="connsiteY19" fmla="*/ 289106 h 608556"/>
                  <a:gd name="connsiteX20" fmla="*/ 256098 w 584267"/>
                  <a:gd name="connsiteY20" fmla="*/ 390148 h 608556"/>
                  <a:gd name="connsiteX21" fmla="*/ 251413 w 584267"/>
                  <a:gd name="connsiteY21" fmla="*/ 397424 h 608556"/>
                  <a:gd name="connsiteX22" fmla="*/ 244230 w 584267"/>
                  <a:gd name="connsiteY22" fmla="*/ 397424 h 608556"/>
                  <a:gd name="connsiteX23" fmla="*/ 207690 w 584267"/>
                  <a:gd name="connsiteY23" fmla="*/ 354388 h 608556"/>
                  <a:gd name="connsiteX24" fmla="*/ 32007 w 584267"/>
                  <a:gd name="connsiteY24" fmla="*/ 259919 h 608556"/>
                  <a:gd name="connsiteX25" fmla="*/ 41076 w 584267"/>
                  <a:gd name="connsiteY25" fmla="*/ 266907 h 608556"/>
                  <a:gd name="connsiteX26" fmla="*/ 137781 w 584267"/>
                  <a:gd name="connsiteY26" fmla="*/ 344838 h 608556"/>
                  <a:gd name="connsiteX27" fmla="*/ 240315 w 584267"/>
                  <a:gd name="connsiteY27" fmla="*/ 447188 h 608556"/>
                  <a:gd name="connsiteX28" fmla="*/ 245936 w 584267"/>
                  <a:gd name="connsiteY28" fmla="*/ 484802 h 608556"/>
                  <a:gd name="connsiteX29" fmla="*/ 245936 w 584267"/>
                  <a:gd name="connsiteY29" fmla="*/ 592762 h 608556"/>
                  <a:gd name="connsiteX30" fmla="*/ 243854 w 584267"/>
                  <a:gd name="connsiteY30" fmla="*/ 601075 h 608556"/>
                  <a:gd name="connsiteX31" fmla="*/ 64914 w 584267"/>
                  <a:gd name="connsiteY31" fmla="*/ 379959 h 608556"/>
                  <a:gd name="connsiteX32" fmla="*/ 58668 w 584267"/>
                  <a:gd name="connsiteY32" fmla="*/ 368322 h 608556"/>
                  <a:gd name="connsiteX33" fmla="*/ 57523 w 584267"/>
                  <a:gd name="connsiteY33" fmla="*/ 381102 h 608556"/>
                  <a:gd name="connsiteX34" fmla="*/ 225637 w 584267"/>
                  <a:gd name="connsiteY34" fmla="*/ 608556 h 608556"/>
                  <a:gd name="connsiteX35" fmla="*/ 32852 w 584267"/>
                  <a:gd name="connsiteY35" fmla="*/ 465579 h 608556"/>
                  <a:gd name="connsiteX36" fmla="*/ 24108 w 584267"/>
                  <a:gd name="connsiteY36" fmla="*/ 266803 h 608556"/>
                  <a:gd name="connsiteX37" fmla="*/ 32007 w 584267"/>
                  <a:gd name="connsiteY37" fmla="*/ 259919 h 608556"/>
                  <a:gd name="connsiteX38" fmla="*/ 274656 w 584267"/>
                  <a:gd name="connsiteY38" fmla="*/ 196948 h 608556"/>
                  <a:gd name="connsiteX39" fmla="*/ 276946 w 584267"/>
                  <a:gd name="connsiteY39" fmla="*/ 196948 h 608556"/>
                  <a:gd name="connsiteX40" fmla="*/ 323064 w 584267"/>
                  <a:gd name="connsiteY40" fmla="*/ 243106 h 608556"/>
                  <a:gd name="connsiteX41" fmla="*/ 323064 w 584267"/>
                  <a:gd name="connsiteY41" fmla="*/ 270759 h 608556"/>
                  <a:gd name="connsiteX42" fmla="*/ 274656 w 584267"/>
                  <a:gd name="connsiteY42" fmla="*/ 270759 h 608556"/>
                  <a:gd name="connsiteX43" fmla="*/ 253808 w 584267"/>
                  <a:gd name="connsiteY43" fmla="*/ 196948 h 608556"/>
                  <a:gd name="connsiteX44" fmla="*/ 256098 w 584267"/>
                  <a:gd name="connsiteY44" fmla="*/ 196948 h 608556"/>
                  <a:gd name="connsiteX45" fmla="*/ 256098 w 584267"/>
                  <a:gd name="connsiteY45" fmla="*/ 270759 h 608556"/>
                  <a:gd name="connsiteX46" fmla="*/ 207690 w 584267"/>
                  <a:gd name="connsiteY46" fmla="*/ 270759 h 608556"/>
                  <a:gd name="connsiteX47" fmla="*/ 207690 w 584267"/>
                  <a:gd name="connsiteY47" fmla="*/ 243106 h 608556"/>
                  <a:gd name="connsiteX48" fmla="*/ 253808 w 584267"/>
                  <a:gd name="connsiteY48" fmla="*/ 196948 h 608556"/>
                  <a:gd name="connsiteX49" fmla="*/ 267670 w 584267"/>
                  <a:gd name="connsiteY49" fmla="*/ 0 h 608556"/>
                  <a:gd name="connsiteX50" fmla="*/ 312522 w 584267"/>
                  <a:gd name="connsiteY50" fmla="*/ 15795 h 608556"/>
                  <a:gd name="connsiteX51" fmla="*/ 445310 w 584267"/>
                  <a:gd name="connsiteY51" fmla="*/ 125946 h 608556"/>
                  <a:gd name="connsiteX52" fmla="*/ 479860 w 584267"/>
                  <a:gd name="connsiteY52" fmla="*/ 199622 h 608556"/>
                  <a:gd name="connsiteX53" fmla="*/ 479860 w 584267"/>
                  <a:gd name="connsiteY53" fmla="*/ 283378 h 608556"/>
                  <a:gd name="connsiteX54" fmla="*/ 406077 w 584267"/>
                  <a:gd name="connsiteY54" fmla="*/ 296992 h 608556"/>
                  <a:gd name="connsiteX55" fmla="*/ 406077 w 584267"/>
                  <a:gd name="connsiteY55" fmla="*/ 199622 h 608556"/>
                  <a:gd name="connsiteX56" fmla="*/ 398064 w 584267"/>
                  <a:gd name="connsiteY56" fmla="*/ 182580 h 608556"/>
                  <a:gd name="connsiteX57" fmla="*/ 267670 w 584267"/>
                  <a:gd name="connsiteY57" fmla="*/ 74403 h 608556"/>
                  <a:gd name="connsiteX58" fmla="*/ 137276 w 584267"/>
                  <a:gd name="connsiteY58" fmla="*/ 182580 h 608556"/>
                  <a:gd name="connsiteX59" fmla="*/ 129263 w 584267"/>
                  <a:gd name="connsiteY59" fmla="*/ 199622 h 608556"/>
                  <a:gd name="connsiteX60" fmla="*/ 129263 w 584267"/>
                  <a:gd name="connsiteY60" fmla="*/ 307383 h 608556"/>
                  <a:gd name="connsiteX61" fmla="*/ 55480 w 584267"/>
                  <a:gd name="connsiteY61" fmla="*/ 245657 h 608556"/>
                  <a:gd name="connsiteX62" fmla="*/ 55480 w 584267"/>
                  <a:gd name="connsiteY62" fmla="*/ 199622 h 608556"/>
                  <a:gd name="connsiteX63" fmla="*/ 90134 w 584267"/>
                  <a:gd name="connsiteY63" fmla="*/ 125946 h 608556"/>
                  <a:gd name="connsiteX64" fmla="*/ 222818 w 584267"/>
                  <a:gd name="connsiteY64" fmla="*/ 15795 h 608556"/>
                  <a:gd name="connsiteX65" fmla="*/ 267670 w 584267"/>
                  <a:gd name="connsiteY65" fmla="*/ 0 h 60855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4267" h="608556">
                    <a:moveTo>
                      <a:pt x="582177" y="293917"/>
                    </a:moveTo>
                    <a:cubicBezTo>
                      <a:pt x="584155" y="294839"/>
                      <a:pt x="584753" y="297723"/>
                      <a:pt x="583869" y="302971"/>
                    </a:cubicBezTo>
                    <a:cubicBezTo>
                      <a:pt x="573043" y="369172"/>
                      <a:pt x="519229" y="585339"/>
                      <a:pt x="279094" y="594692"/>
                    </a:cubicBezTo>
                    <a:cubicBezTo>
                      <a:pt x="277324" y="594796"/>
                      <a:pt x="275763" y="594484"/>
                      <a:pt x="274201" y="594173"/>
                    </a:cubicBezTo>
                    <a:cubicBezTo>
                      <a:pt x="316982" y="575362"/>
                      <a:pt x="434083" y="514565"/>
                      <a:pt x="481444" y="395362"/>
                    </a:cubicBezTo>
                    <a:cubicBezTo>
                      <a:pt x="484046" y="388918"/>
                      <a:pt x="484567" y="383202"/>
                      <a:pt x="482901" y="382579"/>
                    </a:cubicBezTo>
                    <a:cubicBezTo>
                      <a:pt x="481236" y="382059"/>
                      <a:pt x="477385" y="386632"/>
                      <a:pt x="473950" y="392556"/>
                    </a:cubicBezTo>
                    <a:cubicBezTo>
                      <a:pt x="425444" y="474761"/>
                      <a:pt x="294811" y="562891"/>
                      <a:pt x="261711" y="583988"/>
                    </a:cubicBezTo>
                    <a:cubicBezTo>
                      <a:pt x="260566" y="581494"/>
                      <a:pt x="259837" y="578688"/>
                      <a:pt x="259837" y="575778"/>
                    </a:cubicBezTo>
                    <a:lnTo>
                      <a:pt x="259837" y="464577"/>
                    </a:lnTo>
                    <a:cubicBezTo>
                      <a:pt x="259837" y="453872"/>
                      <a:pt x="261711" y="436724"/>
                      <a:pt x="267019" y="427579"/>
                    </a:cubicBezTo>
                    <a:cubicBezTo>
                      <a:pt x="277220" y="409703"/>
                      <a:pt x="301785" y="380292"/>
                      <a:pt x="360492" y="347971"/>
                    </a:cubicBezTo>
                    <a:cubicBezTo>
                      <a:pt x="443556" y="302348"/>
                      <a:pt x="532448" y="319288"/>
                      <a:pt x="572210" y="296632"/>
                    </a:cubicBezTo>
                    <a:cubicBezTo>
                      <a:pt x="576842" y="294034"/>
                      <a:pt x="580199" y="292994"/>
                      <a:pt x="582177" y="293917"/>
                    </a:cubicBezTo>
                    <a:close/>
                    <a:moveTo>
                      <a:pt x="274656" y="289106"/>
                    </a:moveTo>
                    <a:lnTo>
                      <a:pt x="323064" y="289106"/>
                    </a:lnTo>
                    <a:lnTo>
                      <a:pt x="323064" y="331845"/>
                    </a:lnTo>
                    <a:cubicBezTo>
                      <a:pt x="302660" y="344427"/>
                      <a:pt x="286836" y="356698"/>
                      <a:pt x="274656" y="367928"/>
                    </a:cubicBezTo>
                    <a:close/>
                    <a:moveTo>
                      <a:pt x="207690" y="289106"/>
                    </a:moveTo>
                    <a:lnTo>
                      <a:pt x="256098" y="289106"/>
                    </a:lnTo>
                    <a:lnTo>
                      <a:pt x="256098" y="390148"/>
                    </a:lnTo>
                    <a:cubicBezTo>
                      <a:pt x="254328" y="392642"/>
                      <a:pt x="252767" y="395033"/>
                      <a:pt x="251413" y="397424"/>
                    </a:cubicBezTo>
                    <a:lnTo>
                      <a:pt x="244230" y="397424"/>
                    </a:lnTo>
                    <a:cubicBezTo>
                      <a:pt x="235798" y="384118"/>
                      <a:pt x="224034" y="369461"/>
                      <a:pt x="207690" y="354388"/>
                    </a:cubicBezTo>
                    <a:close/>
                    <a:moveTo>
                      <a:pt x="32007" y="259919"/>
                    </a:moveTo>
                    <a:cubicBezTo>
                      <a:pt x="34960" y="260049"/>
                      <a:pt x="38109" y="262491"/>
                      <a:pt x="41076" y="266907"/>
                    </a:cubicBezTo>
                    <a:cubicBezTo>
                      <a:pt x="52110" y="283325"/>
                      <a:pt x="77822" y="310445"/>
                      <a:pt x="137781" y="344838"/>
                    </a:cubicBezTo>
                    <a:cubicBezTo>
                      <a:pt x="205026" y="383388"/>
                      <a:pt x="230634" y="424328"/>
                      <a:pt x="240315" y="447188"/>
                    </a:cubicBezTo>
                    <a:cubicBezTo>
                      <a:pt x="244374" y="457059"/>
                      <a:pt x="245936" y="474204"/>
                      <a:pt x="245936" y="484802"/>
                    </a:cubicBezTo>
                    <a:lnTo>
                      <a:pt x="245936" y="592762"/>
                    </a:lnTo>
                    <a:cubicBezTo>
                      <a:pt x="245936" y="595879"/>
                      <a:pt x="245103" y="598685"/>
                      <a:pt x="243854" y="601075"/>
                    </a:cubicBezTo>
                    <a:cubicBezTo>
                      <a:pt x="202008" y="562006"/>
                      <a:pt x="87815" y="449889"/>
                      <a:pt x="64914" y="379959"/>
                    </a:cubicBezTo>
                    <a:cubicBezTo>
                      <a:pt x="62728" y="373413"/>
                      <a:pt x="60334" y="368010"/>
                      <a:pt x="58668" y="368322"/>
                    </a:cubicBezTo>
                    <a:cubicBezTo>
                      <a:pt x="56899" y="368529"/>
                      <a:pt x="56274" y="374244"/>
                      <a:pt x="57523" y="381102"/>
                    </a:cubicBezTo>
                    <a:cubicBezTo>
                      <a:pt x="79279" y="494777"/>
                      <a:pt x="177025" y="574890"/>
                      <a:pt x="225637" y="608556"/>
                    </a:cubicBezTo>
                    <a:cubicBezTo>
                      <a:pt x="154540" y="593490"/>
                      <a:pt x="100410" y="549744"/>
                      <a:pt x="32852" y="465579"/>
                    </a:cubicBezTo>
                    <a:cubicBezTo>
                      <a:pt x="-24400" y="394402"/>
                      <a:pt x="7037" y="304003"/>
                      <a:pt x="24108" y="266803"/>
                    </a:cubicBezTo>
                    <a:cubicBezTo>
                      <a:pt x="26294" y="261972"/>
                      <a:pt x="29053" y="259789"/>
                      <a:pt x="32007" y="259919"/>
                    </a:cubicBezTo>
                    <a:close/>
                    <a:moveTo>
                      <a:pt x="274656" y="196948"/>
                    </a:moveTo>
                    <a:lnTo>
                      <a:pt x="276946" y="196948"/>
                    </a:lnTo>
                    <a:cubicBezTo>
                      <a:pt x="302452" y="196948"/>
                      <a:pt x="323064" y="217636"/>
                      <a:pt x="323064" y="243106"/>
                    </a:cubicBezTo>
                    <a:lnTo>
                      <a:pt x="323064" y="270759"/>
                    </a:lnTo>
                    <a:lnTo>
                      <a:pt x="274656" y="270759"/>
                    </a:lnTo>
                    <a:close/>
                    <a:moveTo>
                      <a:pt x="253808" y="196948"/>
                    </a:moveTo>
                    <a:lnTo>
                      <a:pt x="256098" y="196948"/>
                    </a:lnTo>
                    <a:lnTo>
                      <a:pt x="256098" y="270759"/>
                    </a:lnTo>
                    <a:lnTo>
                      <a:pt x="207690" y="270759"/>
                    </a:lnTo>
                    <a:lnTo>
                      <a:pt x="207690" y="243106"/>
                    </a:lnTo>
                    <a:cubicBezTo>
                      <a:pt x="207690" y="217636"/>
                      <a:pt x="228302" y="196948"/>
                      <a:pt x="253808" y="196948"/>
                    </a:cubicBezTo>
                    <a:close/>
                    <a:moveTo>
                      <a:pt x="267670" y="0"/>
                    </a:moveTo>
                    <a:cubicBezTo>
                      <a:pt x="284321" y="0"/>
                      <a:pt x="300243" y="5611"/>
                      <a:pt x="312522" y="15795"/>
                    </a:cubicBezTo>
                    <a:lnTo>
                      <a:pt x="445310" y="125946"/>
                    </a:lnTo>
                    <a:cubicBezTo>
                      <a:pt x="465291" y="142572"/>
                      <a:pt x="479860" y="173539"/>
                      <a:pt x="479860" y="199622"/>
                    </a:cubicBezTo>
                    <a:lnTo>
                      <a:pt x="479860" y="283378"/>
                    </a:lnTo>
                    <a:cubicBezTo>
                      <a:pt x="457070" y="285976"/>
                      <a:pt x="431990" y="289613"/>
                      <a:pt x="406077" y="296992"/>
                    </a:cubicBezTo>
                    <a:lnTo>
                      <a:pt x="406077" y="199622"/>
                    </a:lnTo>
                    <a:cubicBezTo>
                      <a:pt x="406077" y="195258"/>
                      <a:pt x="401499" y="185386"/>
                      <a:pt x="398064" y="182580"/>
                    </a:cubicBezTo>
                    <a:lnTo>
                      <a:pt x="267670" y="74403"/>
                    </a:lnTo>
                    <a:lnTo>
                      <a:pt x="137276" y="182580"/>
                    </a:lnTo>
                    <a:cubicBezTo>
                      <a:pt x="133945" y="185386"/>
                      <a:pt x="129263" y="195258"/>
                      <a:pt x="129263" y="199622"/>
                    </a:cubicBezTo>
                    <a:lnTo>
                      <a:pt x="129263" y="307383"/>
                    </a:lnTo>
                    <a:cubicBezTo>
                      <a:pt x="82849" y="278702"/>
                      <a:pt x="63285" y="256984"/>
                      <a:pt x="55480" y="245657"/>
                    </a:cubicBezTo>
                    <a:lnTo>
                      <a:pt x="55480" y="199622"/>
                    </a:lnTo>
                    <a:cubicBezTo>
                      <a:pt x="55480" y="173539"/>
                      <a:pt x="70049" y="142572"/>
                      <a:pt x="90134" y="125946"/>
                    </a:cubicBezTo>
                    <a:lnTo>
                      <a:pt x="222818" y="15795"/>
                    </a:lnTo>
                    <a:cubicBezTo>
                      <a:pt x="235097" y="5611"/>
                      <a:pt x="251019" y="0"/>
                      <a:pt x="2676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a:solidFill>
                    <a:schemeClr val="tx1">
                      <a:lumMod val="65000"/>
                      <a:lumOff val="35000"/>
                    </a:schemeClr>
                  </a:solidFill>
                </a:endParaRPr>
              </a:p>
            </p:txBody>
          </p:sp>
        </p:grpSp>
        <p:grpSp>
          <p:nvGrpSpPr>
            <p:cNvPr id="61" name="组合 60"/>
            <p:cNvGrpSpPr/>
            <p:nvPr/>
          </p:nvGrpSpPr>
          <p:grpSpPr>
            <a:xfrm>
              <a:off x="1150176" y="4798729"/>
              <a:ext cx="2241974" cy="1171898"/>
              <a:chOff x="2222797" y="3336911"/>
              <a:chExt cx="2241974" cy="1171898"/>
            </a:xfrm>
          </p:grpSpPr>
          <p:sp>
            <p:nvSpPr>
              <p:cNvPr id="62" name="矩形 61"/>
              <p:cNvSpPr/>
              <p:nvPr/>
            </p:nvSpPr>
            <p:spPr>
              <a:xfrm>
                <a:off x="2338347" y="3677812"/>
                <a:ext cx="2010874" cy="830997"/>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000">
                    <a:solidFill>
                      <a:schemeClr val="bg1">
                        <a:lumMod val="50000"/>
                      </a:schemeClr>
                    </a:solidFill>
                    <a:latin typeface="Century Gothic" panose="020b0502020202020204" pitchFamily="34" charset="0"/>
                  </a:rPr>
                  <a:t>The user can demonstrate on a projector or computer, or print the presentation and make it into a film to be used</a:t>
                </a:r>
                <a:endParaRPr lang="en-US" altLang="zh-CN" sz="1000">
                  <a:solidFill>
                    <a:schemeClr val="bg1">
                      <a:lumMod val="50000"/>
                    </a:schemeClr>
                  </a:solidFill>
                  <a:latin typeface="Century Gothic" panose="020b0502020202020204" pitchFamily="34" charset="0"/>
                </a:endParaRPr>
              </a:p>
            </p:txBody>
          </p:sp>
          <p:sp>
            <p:nvSpPr>
              <p:cNvPr id="63" name="矩形 62"/>
              <p:cNvSpPr/>
              <p:nvPr/>
            </p:nvSpPr>
            <p:spPr>
              <a:xfrm>
                <a:off x="2222797" y="3336911"/>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chemeClr val="tx1">
                        <a:lumMod val="75000"/>
                        <a:lumOff val="25000"/>
                      </a:schemeClr>
                    </a:solidFill>
                  </a:rPr>
                  <a:t>文字添加</a:t>
                </a:r>
                <a:endParaRPr lang="zh-CN" altLang="en-US" b="1">
                  <a:solidFill>
                    <a:schemeClr val="tx1">
                      <a:lumMod val="75000"/>
                      <a:lumOff val="25000"/>
                    </a:schemeClr>
                  </a:solidFill>
                </a:endParaRPr>
              </a:p>
            </p:txBody>
          </p:sp>
        </p:grpSp>
      </p:grpSp>
      <p:grpSp>
        <p:nvGrpSpPr>
          <p:cNvPr id="79" name="组合 78"/>
          <p:cNvGrpSpPr/>
          <p:nvPr/>
        </p:nvGrpSpPr>
        <p:grpSpPr>
          <a:xfrm>
            <a:off x="3762120" y="3996870"/>
            <a:ext cx="2241974" cy="2046327"/>
            <a:chOff x="3762120" y="3924300"/>
            <a:chExt cx="2241974" cy="2046327"/>
          </a:xfrm>
        </p:grpSpPr>
        <p:grpSp>
          <p:nvGrpSpPr>
            <p:cNvPr id="38" name="组合 37"/>
            <p:cNvGrpSpPr/>
            <p:nvPr/>
          </p:nvGrpSpPr>
          <p:grpSpPr>
            <a:xfrm>
              <a:off x="4492556" y="3924300"/>
              <a:ext cx="781102" cy="781102"/>
              <a:chOff x="4343107" y="3774851"/>
              <a:chExt cx="1080000" cy="1080000"/>
            </a:xfrm>
          </p:grpSpPr>
          <p:sp>
            <p:nvSpPr>
              <p:cNvPr id="13" name="Diamond 16"/>
              <p:cNvSpPr/>
              <p:nvPr/>
            </p:nvSpPr>
            <p:spPr>
              <a:xfrm>
                <a:off x="4343107" y="3774851"/>
                <a:ext cx="1080000" cy="108000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65000"/>
                      <a:lumOff val="35000"/>
                    </a:schemeClr>
                  </a:solidFill>
                </a:endParaRPr>
              </a:p>
            </p:txBody>
          </p:sp>
          <p:sp>
            <p:nvSpPr>
              <p:cNvPr id="31" name="Diamond 16"/>
              <p:cNvSpPr/>
              <p:nvPr/>
            </p:nvSpPr>
            <p:spPr>
              <a:xfrm>
                <a:off x="4625000" y="4042290"/>
                <a:ext cx="516214" cy="537674"/>
              </a:xfrm>
              <a:custGeom>
                <a:gdLst>
                  <a:gd name="connsiteX0" fmla="*/ 582177 w 584267"/>
                  <a:gd name="connsiteY0" fmla="*/ 293917 h 608556"/>
                  <a:gd name="connsiteX1" fmla="*/ 583869 w 584267"/>
                  <a:gd name="connsiteY1" fmla="*/ 302971 h 608556"/>
                  <a:gd name="connsiteX2" fmla="*/ 279094 w 584267"/>
                  <a:gd name="connsiteY2" fmla="*/ 594692 h 608556"/>
                  <a:gd name="connsiteX3" fmla="*/ 274201 w 584267"/>
                  <a:gd name="connsiteY3" fmla="*/ 594173 h 608556"/>
                  <a:gd name="connsiteX4" fmla="*/ 481444 w 584267"/>
                  <a:gd name="connsiteY4" fmla="*/ 395362 h 608556"/>
                  <a:gd name="connsiteX5" fmla="*/ 482901 w 584267"/>
                  <a:gd name="connsiteY5" fmla="*/ 382579 h 608556"/>
                  <a:gd name="connsiteX6" fmla="*/ 473950 w 584267"/>
                  <a:gd name="connsiteY6" fmla="*/ 392556 h 608556"/>
                  <a:gd name="connsiteX7" fmla="*/ 261711 w 584267"/>
                  <a:gd name="connsiteY7" fmla="*/ 583988 h 608556"/>
                  <a:gd name="connsiteX8" fmla="*/ 259837 w 584267"/>
                  <a:gd name="connsiteY8" fmla="*/ 575778 h 608556"/>
                  <a:gd name="connsiteX9" fmla="*/ 259837 w 584267"/>
                  <a:gd name="connsiteY9" fmla="*/ 464577 h 608556"/>
                  <a:gd name="connsiteX10" fmla="*/ 267019 w 584267"/>
                  <a:gd name="connsiteY10" fmla="*/ 427579 h 608556"/>
                  <a:gd name="connsiteX11" fmla="*/ 360492 w 584267"/>
                  <a:gd name="connsiteY11" fmla="*/ 347971 h 608556"/>
                  <a:gd name="connsiteX12" fmla="*/ 572210 w 584267"/>
                  <a:gd name="connsiteY12" fmla="*/ 296632 h 608556"/>
                  <a:gd name="connsiteX13" fmla="*/ 582177 w 584267"/>
                  <a:gd name="connsiteY13" fmla="*/ 293917 h 608556"/>
                  <a:gd name="connsiteX14" fmla="*/ 274656 w 584267"/>
                  <a:gd name="connsiteY14" fmla="*/ 289106 h 608556"/>
                  <a:gd name="connsiteX15" fmla="*/ 323064 w 584267"/>
                  <a:gd name="connsiteY15" fmla="*/ 289106 h 608556"/>
                  <a:gd name="connsiteX16" fmla="*/ 323064 w 584267"/>
                  <a:gd name="connsiteY16" fmla="*/ 331845 h 608556"/>
                  <a:gd name="connsiteX17" fmla="*/ 274656 w 584267"/>
                  <a:gd name="connsiteY17" fmla="*/ 367928 h 608556"/>
                  <a:gd name="connsiteX18" fmla="*/ 207690 w 584267"/>
                  <a:gd name="connsiteY18" fmla="*/ 289106 h 608556"/>
                  <a:gd name="connsiteX19" fmla="*/ 256098 w 584267"/>
                  <a:gd name="connsiteY19" fmla="*/ 289106 h 608556"/>
                  <a:gd name="connsiteX20" fmla="*/ 256098 w 584267"/>
                  <a:gd name="connsiteY20" fmla="*/ 390148 h 608556"/>
                  <a:gd name="connsiteX21" fmla="*/ 251413 w 584267"/>
                  <a:gd name="connsiteY21" fmla="*/ 397424 h 608556"/>
                  <a:gd name="connsiteX22" fmla="*/ 244230 w 584267"/>
                  <a:gd name="connsiteY22" fmla="*/ 397424 h 608556"/>
                  <a:gd name="connsiteX23" fmla="*/ 207690 w 584267"/>
                  <a:gd name="connsiteY23" fmla="*/ 354388 h 608556"/>
                  <a:gd name="connsiteX24" fmla="*/ 32007 w 584267"/>
                  <a:gd name="connsiteY24" fmla="*/ 259919 h 608556"/>
                  <a:gd name="connsiteX25" fmla="*/ 41076 w 584267"/>
                  <a:gd name="connsiteY25" fmla="*/ 266907 h 608556"/>
                  <a:gd name="connsiteX26" fmla="*/ 137781 w 584267"/>
                  <a:gd name="connsiteY26" fmla="*/ 344838 h 608556"/>
                  <a:gd name="connsiteX27" fmla="*/ 240315 w 584267"/>
                  <a:gd name="connsiteY27" fmla="*/ 447188 h 608556"/>
                  <a:gd name="connsiteX28" fmla="*/ 245936 w 584267"/>
                  <a:gd name="connsiteY28" fmla="*/ 484802 h 608556"/>
                  <a:gd name="connsiteX29" fmla="*/ 245936 w 584267"/>
                  <a:gd name="connsiteY29" fmla="*/ 592762 h 608556"/>
                  <a:gd name="connsiteX30" fmla="*/ 243854 w 584267"/>
                  <a:gd name="connsiteY30" fmla="*/ 601075 h 608556"/>
                  <a:gd name="connsiteX31" fmla="*/ 64914 w 584267"/>
                  <a:gd name="connsiteY31" fmla="*/ 379959 h 608556"/>
                  <a:gd name="connsiteX32" fmla="*/ 58668 w 584267"/>
                  <a:gd name="connsiteY32" fmla="*/ 368322 h 608556"/>
                  <a:gd name="connsiteX33" fmla="*/ 57523 w 584267"/>
                  <a:gd name="connsiteY33" fmla="*/ 381102 h 608556"/>
                  <a:gd name="connsiteX34" fmla="*/ 225637 w 584267"/>
                  <a:gd name="connsiteY34" fmla="*/ 608556 h 608556"/>
                  <a:gd name="connsiteX35" fmla="*/ 32852 w 584267"/>
                  <a:gd name="connsiteY35" fmla="*/ 465579 h 608556"/>
                  <a:gd name="connsiteX36" fmla="*/ 24108 w 584267"/>
                  <a:gd name="connsiteY36" fmla="*/ 266803 h 608556"/>
                  <a:gd name="connsiteX37" fmla="*/ 32007 w 584267"/>
                  <a:gd name="connsiteY37" fmla="*/ 259919 h 608556"/>
                  <a:gd name="connsiteX38" fmla="*/ 274656 w 584267"/>
                  <a:gd name="connsiteY38" fmla="*/ 196948 h 608556"/>
                  <a:gd name="connsiteX39" fmla="*/ 276946 w 584267"/>
                  <a:gd name="connsiteY39" fmla="*/ 196948 h 608556"/>
                  <a:gd name="connsiteX40" fmla="*/ 323064 w 584267"/>
                  <a:gd name="connsiteY40" fmla="*/ 243106 h 608556"/>
                  <a:gd name="connsiteX41" fmla="*/ 323064 w 584267"/>
                  <a:gd name="connsiteY41" fmla="*/ 270759 h 608556"/>
                  <a:gd name="connsiteX42" fmla="*/ 274656 w 584267"/>
                  <a:gd name="connsiteY42" fmla="*/ 270759 h 608556"/>
                  <a:gd name="connsiteX43" fmla="*/ 253808 w 584267"/>
                  <a:gd name="connsiteY43" fmla="*/ 196948 h 608556"/>
                  <a:gd name="connsiteX44" fmla="*/ 256098 w 584267"/>
                  <a:gd name="connsiteY44" fmla="*/ 196948 h 608556"/>
                  <a:gd name="connsiteX45" fmla="*/ 256098 w 584267"/>
                  <a:gd name="connsiteY45" fmla="*/ 270759 h 608556"/>
                  <a:gd name="connsiteX46" fmla="*/ 207690 w 584267"/>
                  <a:gd name="connsiteY46" fmla="*/ 270759 h 608556"/>
                  <a:gd name="connsiteX47" fmla="*/ 207690 w 584267"/>
                  <a:gd name="connsiteY47" fmla="*/ 243106 h 608556"/>
                  <a:gd name="connsiteX48" fmla="*/ 253808 w 584267"/>
                  <a:gd name="connsiteY48" fmla="*/ 196948 h 608556"/>
                  <a:gd name="connsiteX49" fmla="*/ 267670 w 584267"/>
                  <a:gd name="connsiteY49" fmla="*/ 0 h 608556"/>
                  <a:gd name="connsiteX50" fmla="*/ 312522 w 584267"/>
                  <a:gd name="connsiteY50" fmla="*/ 15795 h 608556"/>
                  <a:gd name="connsiteX51" fmla="*/ 445310 w 584267"/>
                  <a:gd name="connsiteY51" fmla="*/ 125946 h 608556"/>
                  <a:gd name="connsiteX52" fmla="*/ 479860 w 584267"/>
                  <a:gd name="connsiteY52" fmla="*/ 199622 h 608556"/>
                  <a:gd name="connsiteX53" fmla="*/ 479860 w 584267"/>
                  <a:gd name="connsiteY53" fmla="*/ 283378 h 608556"/>
                  <a:gd name="connsiteX54" fmla="*/ 406077 w 584267"/>
                  <a:gd name="connsiteY54" fmla="*/ 296992 h 608556"/>
                  <a:gd name="connsiteX55" fmla="*/ 406077 w 584267"/>
                  <a:gd name="connsiteY55" fmla="*/ 199622 h 608556"/>
                  <a:gd name="connsiteX56" fmla="*/ 398064 w 584267"/>
                  <a:gd name="connsiteY56" fmla="*/ 182580 h 608556"/>
                  <a:gd name="connsiteX57" fmla="*/ 267670 w 584267"/>
                  <a:gd name="connsiteY57" fmla="*/ 74403 h 608556"/>
                  <a:gd name="connsiteX58" fmla="*/ 137276 w 584267"/>
                  <a:gd name="connsiteY58" fmla="*/ 182580 h 608556"/>
                  <a:gd name="connsiteX59" fmla="*/ 129263 w 584267"/>
                  <a:gd name="connsiteY59" fmla="*/ 199622 h 608556"/>
                  <a:gd name="connsiteX60" fmla="*/ 129263 w 584267"/>
                  <a:gd name="connsiteY60" fmla="*/ 307383 h 608556"/>
                  <a:gd name="connsiteX61" fmla="*/ 55480 w 584267"/>
                  <a:gd name="connsiteY61" fmla="*/ 245657 h 608556"/>
                  <a:gd name="connsiteX62" fmla="*/ 55480 w 584267"/>
                  <a:gd name="connsiteY62" fmla="*/ 199622 h 608556"/>
                  <a:gd name="connsiteX63" fmla="*/ 90134 w 584267"/>
                  <a:gd name="connsiteY63" fmla="*/ 125946 h 608556"/>
                  <a:gd name="connsiteX64" fmla="*/ 222818 w 584267"/>
                  <a:gd name="connsiteY64" fmla="*/ 15795 h 608556"/>
                  <a:gd name="connsiteX65" fmla="*/ 267670 w 584267"/>
                  <a:gd name="connsiteY65" fmla="*/ 0 h 60855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4267" h="608556">
                    <a:moveTo>
                      <a:pt x="582177" y="293917"/>
                    </a:moveTo>
                    <a:cubicBezTo>
                      <a:pt x="584155" y="294839"/>
                      <a:pt x="584753" y="297723"/>
                      <a:pt x="583869" y="302971"/>
                    </a:cubicBezTo>
                    <a:cubicBezTo>
                      <a:pt x="573043" y="369172"/>
                      <a:pt x="519229" y="585339"/>
                      <a:pt x="279094" y="594692"/>
                    </a:cubicBezTo>
                    <a:cubicBezTo>
                      <a:pt x="277324" y="594796"/>
                      <a:pt x="275763" y="594484"/>
                      <a:pt x="274201" y="594173"/>
                    </a:cubicBezTo>
                    <a:cubicBezTo>
                      <a:pt x="316982" y="575362"/>
                      <a:pt x="434083" y="514565"/>
                      <a:pt x="481444" y="395362"/>
                    </a:cubicBezTo>
                    <a:cubicBezTo>
                      <a:pt x="484046" y="388918"/>
                      <a:pt x="484567" y="383202"/>
                      <a:pt x="482901" y="382579"/>
                    </a:cubicBezTo>
                    <a:cubicBezTo>
                      <a:pt x="481236" y="382059"/>
                      <a:pt x="477385" y="386632"/>
                      <a:pt x="473950" y="392556"/>
                    </a:cubicBezTo>
                    <a:cubicBezTo>
                      <a:pt x="425444" y="474761"/>
                      <a:pt x="294811" y="562891"/>
                      <a:pt x="261711" y="583988"/>
                    </a:cubicBezTo>
                    <a:cubicBezTo>
                      <a:pt x="260566" y="581494"/>
                      <a:pt x="259837" y="578688"/>
                      <a:pt x="259837" y="575778"/>
                    </a:cubicBezTo>
                    <a:lnTo>
                      <a:pt x="259837" y="464577"/>
                    </a:lnTo>
                    <a:cubicBezTo>
                      <a:pt x="259837" y="453872"/>
                      <a:pt x="261711" y="436724"/>
                      <a:pt x="267019" y="427579"/>
                    </a:cubicBezTo>
                    <a:cubicBezTo>
                      <a:pt x="277220" y="409703"/>
                      <a:pt x="301785" y="380292"/>
                      <a:pt x="360492" y="347971"/>
                    </a:cubicBezTo>
                    <a:cubicBezTo>
                      <a:pt x="443556" y="302348"/>
                      <a:pt x="532448" y="319288"/>
                      <a:pt x="572210" y="296632"/>
                    </a:cubicBezTo>
                    <a:cubicBezTo>
                      <a:pt x="576842" y="294034"/>
                      <a:pt x="580199" y="292994"/>
                      <a:pt x="582177" y="293917"/>
                    </a:cubicBezTo>
                    <a:close/>
                    <a:moveTo>
                      <a:pt x="274656" y="289106"/>
                    </a:moveTo>
                    <a:lnTo>
                      <a:pt x="323064" y="289106"/>
                    </a:lnTo>
                    <a:lnTo>
                      <a:pt x="323064" y="331845"/>
                    </a:lnTo>
                    <a:cubicBezTo>
                      <a:pt x="302660" y="344427"/>
                      <a:pt x="286836" y="356698"/>
                      <a:pt x="274656" y="367928"/>
                    </a:cubicBezTo>
                    <a:close/>
                    <a:moveTo>
                      <a:pt x="207690" y="289106"/>
                    </a:moveTo>
                    <a:lnTo>
                      <a:pt x="256098" y="289106"/>
                    </a:lnTo>
                    <a:lnTo>
                      <a:pt x="256098" y="390148"/>
                    </a:lnTo>
                    <a:cubicBezTo>
                      <a:pt x="254328" y="392642"/>
                      <a:pt x="252767" y="395033"/>
                      <a:pt x="251413" y="397424"/>
                    </a:cubicBezTo>
                    <a:lnTo>
                      <a:pt x="244230" y="397424"/>
                    </a:lnTo>
                    <a:cubicBezTo>
                      <a:pt x="235798" y="384118"/>
                      <a:pt x="224034" y="369461"/>
                      <a:pt x="207690" y="354388"/>
                    </a:cubicBezTo>
                    <a:close/>
                    <a:moveTo>
                      <a:pt x="32007" y="259919"/>
                    </a:moveTo>
                    <a:cubicBezTo>
                      <a:pt x="34960" y="260049"/>
                      <a:pt x="38109" y="262491"/>
                      <a:pt x="41076" y="266907"/>
                    </a:cubicBezTo>
                    <a:cubicBezTo>
                      <a:pt x="52110" y="283325"/>
                      <a:pt x="77822" y="310445"/>
                      <a:pt x="137781" y="344838"/>
                    </a:cubicBezTo>
                    <a:cubicBezTo>
                      <a:pt x="205026" y="383388"/>
                      <a:pt x="230634" y="424328"/>
                      <a:pt x="240315" y="447188"/>
                    </a:cubicBezTo>
                    <a:cubicBezTo>
                      <a:pt x="244374" y="457059"/>
                      <a:pt x="245936" y="474204"/>
                      <a:pt x="245936" y="484802"/>
                    </a:cubicBezTo>
                    <a:lnTo>
                      <a:pt x="245936" y="592762"/>
                    </a:lnTo>
                    <a:cubicBezTo>
                      <a:pt x="245936" y="595879"/>
                      <a:pt x="245103" y="598685"/>
                      <a:pt x="243854" y="601075"/>
                    </a:cubicBezTo>
                    <a:cubicBezTo>
                      <a:pt x="202008" y="562006"/>
                      <a:pt x="87815" y="449889"/>
                      <a:pt x="64914" y="379959"/>
                    </a:cubicBezTo>
                    <a:cubicBezTo>
                      <a:pt x="62728" y="373413"/>
                      <a:pt x="60334" y="368010"/>
                      <a:pt x="58668" y="368322"/>
                    </a:cubicBezTo>
                    <a:cubicBezTo>
                      <a:pt x="56899" y="368529"/>
                      <a:pt x="56274" y="374244"/>
                      <a:pt x="57523" y="381102"/>
                    </a:cubicBezTo>
                    <a:cubicBezTo>
                      <a:pt x="79279" y="494777"/>
                      <a:pt x="177025" y="574890"/>
                      <a:pt x="225637" y="608556"/>
                    </a:cubicBezTo>
                    <a:cubicBezTo>
                      <a:pt x="154540" y="593490"/>
                      <a:pt x="100410" y="549744"/>
                      <a:pt x="32852" y="465579"/>
                    </a:cubicBezTo>
                    <a:cubicBezTo>
                      <a:pt x="-24400" y="394402"/>
                      <a:pt x="7037" y="304003"/>
                      <a:pt x="24108" y="266803"/>
                    </a:cubicBezTo>
                    <a:cubicBezTo>
                      <a:pt x="26294" y="261972"/>
                      <a:pt x="29053" y="259789"/>
                      <a:pt x="32007" y="259919"/>
                    </a:cubicBezTo>
                    <a:close/>
                    <a:moveTo>
                      <a:pt x="274656" y="196948"/>
                    </a:moveTo>
                    <a:lnTo>
                      <a:pt x="276946" y="196948"/>
                    </a:lnTo>
                    <a:cubicBezTo>
                      <a:pt x="302452" y="196948"/>
                      <a:pt x="323064" y="217636"/>
                      <a:pt x="323064" y="243106"/>
                    </a:cubicBezTo>
                    <a:lnTo>
                      <a:pt x="323064" y="270759"/>
                    </a:lnTo>
                    <a:lnTo>
                      <a:pt x="274656" y="270759"/>
                    </a:lnTo>
                    <a:close/>
                    <a:moveTo>
                      <a:pt x="253808" y="196948"/>
                    </a:moveTo>
                    <a:lnTo>
                      <a:pt x="256098" y="196948"/>
                    </a:lnTo>
                    <a:lnTo>
                      <a:pt x="256098" y="270759"/>
                    </a:lnTo>
                    <a:lnTo>
                      <a:pt x="207690" y="270759"/>
                    </a:lnTo>
                    <a:lnTo>
                      <a:pt x="207690" y="243106"/>
                    </a:lnTo>
                    <a:cubicBezTo>
                      <a:pt x="207690" y="217636"/>
                      <a:pt x="228302" y="196948"/>
                      <a:pt x="253808" y="196948"/>
                    </a:cubicBezTo>
                    <a:close/>
                    <a:moveTo>
                      <a:pt x="267670" y="0"/>
                    </a:moveTo>
                    <a:cubicBezTo>
                      <a:pt x="284321" y="0"/>
                      <a:pt x="300243" y="5611"/>
                      <a:pt x="312522" y="15795"/>
                    </a:cubicBezTo>
                    <a:lnTo>
                      <a:pt x="445310" y="125946"/>
                    </a:lnTo>
                    <a:cubicBezTo>
                      <a:pt x="465291" y="142572"/>
                      <a:pt x="479860" y="173539"/>
                      <a:pt x="479860" y="199622"/>
                    </a:cubicBezTo>
                    <a:lnTo>
                      <a:pt x="479860" y="283378"/>
                    </a:lnTo>
                    <a:cubicBezTo>
                      <a:pt x="457070" y="285976"/>
                      <a:pt x="431990" y="289613"/>
                      <a:pt x="406077" y="296992"/>
                    </a:cubicBezTo>
                    <a:lnTo>
                      <a:pt x="406077" y="199622"/>
                    </a:lnTo>
                    <a:cubicBezTo>
                      <a:pt x="406077" y="195258"/>
                      <a:pt x="401499" y="185386"/>
                      <a:pt x="398064" y="182580"/>
                    </a:cubicBezTo>
                    <a:lnTo>
                      <a:pt x="267670" y="74403"/>
                    </a:lnTo>
                    <a:lnTo>
                      <a:pt x="137276" y="182580"/>
                    </a:lnTo>
                    <a:cubicBezTo>
                      <a:pt x="133945" y="185386"/>
                      <a:pt x="129263" y="195258"/>
                      <a:pt x="129263" y="199622"/>
                    </a:cubicBezTo>
                    <a:lnTo>
                      <a:pt x="129263" y="307383"/>
                    </a:lnTo>
                    <a:cubicBezTo>
                      <a:pt x="82849" y="278702"/>
                      <a:pt x="63285" y="256984"/>
                      <a:pt x="55480" y="245657"/>
                    </a:cubicBezTo>
                    <a:lnTo>
                      <a:pt x="55480" y="199622"/>
                    </a:lnTo>
                    <a:cubicBezTo>
                      <a:pt x="55480" y="173539"/>
                      <a:pt x="70049" y="142572"/>
                      <a:pt x="90134" y="125946"/>
                    </a:cubicBezTo>
                    <a:lnTo>
                      <a:pt x="222818" y="15795"/>
                    </a:lnTo>
                    <a:cubicBezTo>
                      <a:pt x="235097" y="5611"/>
                      <a:pt x="251019" y="0"/>
                      <a:pt x="2676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a:solidFill>
                    <a:schemeClr val="tx1">
                      <a:lumMod val="65000"/>
                      <a:lumOff val="35000"/>
                    </a:schemeClr>
                  </a:solidFill>
                </a:endParaRPr>
              </a:p>
            </p:txBody>
          </p:sp>
        </p:grpSp>
        <p:grpSp>
          <p:nvGrpSpPr>
            <p:cNvPr id="64" name="组合 63"/>
            <p:cNvGrpSpPr/>
            <p:nvPr/>
          </p:nvGrpSpPr>
          <p:grpSpPr>
            <a:xfrm>
              <a:off x="3762120" y="4798729"/>
              <a:ext cx="2241974" cy="1171898"/>
              <a:chOff x="2222797" y="3336911"/>
              <a:chExt cx="2241974" cy="1171898"/>
            </a:xfrm>
          </p:grpSpPr>
          <p:sp>
            <p:nvSpPr>
              <p:cNvPr id="65" name="矩形 64"/>
              <p:cNvSpPr/>
              <p:nvPr/>
            </p:nvSpPr>
            <p:spPr>
              <a:xfrm>
                <a:off x="2338347" y="3677812"/>
                <a:ext cx="2010874" cy="830997"/>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000">
                    <a:solidFill>
                      <a:schemeClr val="bg1">
                        <a:lumMod val="50000"/>
                      </a:schemeClr>
                    </a:solidFill>
                    <a:latin typeface="Century Gothic" panose="020b0502020202020204" pitchFamily="34" charset="0"/>
                  </a:rPr>
                  <a:t>The user can demonstrate on a projector or computer, or print the presentation and make it into a film to be used</a:t>
                </a:r>
                <a:endParaRPr lang="en-US" altLang="zh-CN" sz="1000">
                  <a:solidFill>
                    <a:schemeClr val="bg1">
                      <a:lumMod val="50000"/>
                    </a:schemeClr>
                  </a:solidFill>
                  <a:latin typeface="Century Gothic" panose="020b0502020202020204" pitchFamily="34" charset="0"/>
                </a:endParaRPr>
              </a:p>
            </p:txBody>
          </p:sp>
          <p:sp>
            <p:nvSpPr>
              <p:cNvPr id="66" name="矩形 65"/>
              <p:cNvSpPr/>
              <p:nvPr/>
            </p:nvSpPr>
            <p:spPr>
              <a:xfrm>
                <a:off x="2222797" y="3336911"/>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chemeClr val="tx1">
                        <a:lumMod val="75000"/>
                        <a:lumOff val="25000"/>
                      </a:schemeClr>
                    </a:solidFill>
                  </a:rPr>
                  <a:t>文字添加</a:t>
                </a:r>
                <a:endParaRPr lang="zh-CN" altLang="en-US" b="1">
                  <a:solidFill>
                    <a:schemeClr val="tx1">
                      <a:lumMod val="75000"/>
                      <a:lumOff val="25000"/>
                    </a:schemeClr>
                  </a:solidFill>
                </a:endParaRPr>
              </a:p>
            </p:txBody>
          </p:sp>
        </p:grpSp>
      </p:grpSp>
      <p:grpSp>
        <p:nvGrpSpPr>
          <p:cNvPr id="78" name="组合 77"/>
          <p:cNvGrpSpPr/>
          <p:nvPr/>
        </p:nvGrpSpPr>
        <p:grpSpPr>
          <a:xfrm>
            <a:off x="6276034" y="3996870"/>
            <a:ext cx="2241974" cy="2046327"/>
            <a:chOff x="6276034" y="3924300"/>
            <a:chExt cx="2241974" cy="2046327"/>
          </a:xfrm>
        </p:grpSpPr>
        <p:grpSp>
          <p:nvGrpSpPr>
            <p:cNvPr id="37" name="组合 36"/>
            <p:cNvGrpSpPr/>
            <p:nvPr/>
          </p:nvGrpSpPr>
          <p:grpSpPr>
            <a:xfrm>
              <a:off x="7006470" y="3924300"/>
              <a:ext cx="781102" cy="781102"/>
              <a:chOff x="6857021" y="3774851"/>
              <a:chExt cx="1080000" cy="1080000"/>
            </a:xfrm>
          </p:grpSpPr>
          <p:sp>
            <p:nvSpPr>
              <p:cNvPr id="25" name="Diamond 31"/>
              <p:cNvSpPr/>
              <p:nvPr/>
            </p:nvSpPr>
            <p:spPr>
              <a:xfrm>
                <a:off x="6857021" y="3774851"/>
                <a:ext cx="1080000" cy="1080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65000"/>
                      <a:lumOff val="35000"/>
                    </a:schemeClr>
                  </a:solidFill>
                </a:endParaRPr>
              </a:p>
            </p:txBody>
          </p:sp>
          <p:sp>
            <p:nvSpPr>
              <p:cNvPr id="35" name="Diamond 31"/>
              <p:cNvSpPr/>
              <p:nvPr/>
            </p:nvSpPr>
            <p:spPr>
              <a:xfrm>
                <a:off x="7138915" y="4042290"/>
                <a:ext cx="516214" cy="537674"/>
              </a:xfrm>
              <a:custGeom>
                <a:gdLst>
                  <a:gd name="connsiteX0" fmla="*/ 582177 w 584267"/>
                  <a:gd name="connsiteY0" fmla="*/ 293917 h 608556"/>
                  <a:gd name="connsiteX1" fmla="*/ 583869 w 584267"/>
                  <a:gd name="connsiteY1" fmla="*/ 302971 h 608556"/>
                  <a:gd name="connsiteX2" fmla="*/ 279094 w 584267"/>
                  <a:gd name="connsiteY2" fmla="*/ 594692 h 608556"/>
                  <a:gd name="connsiteX3" fmla="*/ 274201 w 584267"/>
                  <a:gd name="connsiteY3" fmla="*/ 594173 h 608556"/>
                  <a:gd name="connsiteX4" fmla="*/ 481444 w 584267"/>
                  <a:gd name="connsiteY4" fmla="*/ 395362 h 608556"/>
                  <a:gd name="connsiteX5" fmla="*/ 482901 w 584267"/>
                  <a:gd name="connsiteY5" fmla="*/ 382579 h 608556"/>
                  <a:gd name="connsiteX6" fmla="*/ 473950 w 584267"/>
                  <a:gd name="connsiteY6" fmla="*/ 392556 h 608556"/>
                  <a:gd name="connsiteX7" fmla="*/ 261711 w 584267"/>
                  <a:gd name="connsiteY7" fmla="*/ 583988 h 608556"/>
                  <a:gd name="connsiteX8" fmla="*/ 259837 w 584267"/>
                  <a:gd name="connsiteY8" fmla="*/ 575778 h 608556"/>
                  <a:gd name="connsiteX9" fmla="*/ 259837 w 584267"/>
                  <a:gd name="connsiteY9" fmla="*/ 464577 h 608556"/>
                  <a:gd name="connsiteX10" fmla="*/ 267019 w 584267"/>
                  <a:gd name="connsiteY10" fmla="*/ 427579 h 608556"/>
                  <a:gd name="connsiteX11" fmla="*/ 360492 w 584267"/>
                  <a:gd name="connsiteY11" fmla="*/ 347971 h 608556"/>
                  <a:gd name="connsiteX12" fmla="*/ 572210 w 584267"/>
                  <a:gd name="connsiteY12" fmla="*/ 296632 h 608556"/>
                  <a:gd name="connsiteX13" fmla="*/ 582177 w 584267"/>
                  <a:gd name="connsiteY13" fmla="*/ 293917 h 608556"/>
                  <a:gd name="connsiteX14" fmla="*/ 274656 w 584267"/>
                  <a:gd name="connsiteY14" fmla="*/ 289106 h 608556"/>
                  <a:gd name="connsiteX15" fmla="*/ 323064 w 584267"/>
                  <a:gd name="connsiteY15" fmla="*/ 289106 h 608556"/>
                  <a:gd name="connsiteX16" fmla="*/ 323064 w 584267"/>
                  <a:gd name="connsiteY16" fmla="*/ 331845 h 608556"/>
                  <a:gd name="connsiteX17" fmla="*/ 274656 w 584267"/>
                  <a:gd name="connsiteY17" fmla="*/ 367928 h 608556"/>
                  <a:gd name="connsiteX18" fmla="*/ 207690 w 584267"/>
                  <a:gd name="connsiteY18" fmla="*/ 289106 h 608556"/>
                  <a:gd name="connsiteX19" fmla="*/ 256098 w 584267"/>
                  <a:gd name="connsiteY19" fmla="*/ 289106 h 608556"/>
                  <a:gd name="connsiteX20" fmla="*/ 256098 w 584267"/>
                  <a:gd name="connsiteY20" fmla="*/ 390148 h 608556"/>
                  <a:gd name="connsiteX21" fmla="*/ 251413 w 584267"/>
                  <a:gd name="connsiteY21" fmla="*/ 397424 h 608556"/>
                  <a:gd name="connsiteX22" fmla="*/ 244230 w 584267"/>
                  <a:gd name="connsiteY22" fmla="*/ 397424 h 608556"/>
                  <a:gd name="connsiteX23" fmla="*/ 207690 w 584267"/>
                  <a:gd name="connsiteY23" fmla="*/ 354388 h 608556"/>
                  <a:gd name="connsiteX24" fmla="*/ 32007 w 584267"/>
                  <a:gd name="connsiteY24" fmla="*/ 259919 h 608556"/>
                  <a:gd name="connsiteX25" fmla="*/ 41076 w 584267"/>
                  <a:gd name="connsiteY25" fmla="*/ 266907 h 608556"/>
                  <a:gd name="connsiteX26" fmla="*/ 137781 w 584267"/>
                  <a:gd name="connsiteY26" fmla="*/ 344838 h 608556"/>
                  <a:gd name="connsiteX27" fmla="*/ 240315 w 584267"/>
                  <a:gd name="connsiteY27" fmla="*/ 447188 h 608556"/>
                  <a:gd name="connsiteX28" fmla="*/ 245936 w 584267"/>
                  <a:gd name="connsiteY28" fmla="*/ 484802 h 608556"/>
                  <a:gd name="connsiteX29" fmla="*/ 245936 w 584267"/>
                  <a:gd name="connsiteY29" fmla="*/ 592762 h 608556"/>
                  <a:gd name="connsiteX30" fmla="*/ 243854 w 584267"/>
                  <a:gd name="connsiteY30" fmla="*/ 601075 h 608556"/>
                  <a:gd name="connsiteX31" fmla="*/ 64914 w 584267"/>
                  <a:gd name="connsiteY31" fmla="*/ 379959 h 608556"/>
                  <a:gd name="connsiteX32" fmla="*/ 58668 w 584267"/>
                  <a:gd name="connsiteY32" fmla="*/ 368322 h 608556"/>
                  <a:gd name="connsiteX33" fmla="*/ 57523 w 584267"/>
                  <a:gd name="connsiteY33" fmla="*/ 381102 h 608556"/>
                  <a:gd name="connsiteX34" fmla="*/ 225637 w 584267"/>
                  <a:gd name="connsiteY34" fmla="*/ 608556 h 608556"/>
                  <a:gd name="connsiteX35" fmla="*/ 32852 w 584267"/>
                  <a:gd name="connsiteY35" fmla="*/ 465579 h 608556"/>
                  <a:gd name="connsiteX36" fmla="*/ 24108 w 584267"/>
                  <a:gd name="connsiteY36" fmla="*/ 266803 h 608556"/>
                  <a:gd name="connsiteX37" fmla="*/ 32007 w 584267"/>
                  <a:gd name="connsiteY37" fmla="*/ 259919 h 608556"/>
                  <a:gd name="connsiteX38" fmla="*/ 274656 w 584267"/>
                  <a:gd name="connsiteY38" fmla="*/ 196948 h 608556"/>
                  <a:gd name="connsiteX39" fmla="*/ 276946 w 584267"/>
                  <a:gd name="connsiteY39" fmla="*/ 196948 h 608556"/>
                  <a:gd name="connsiteX40" fmla="*/ 323064 w 584267"/>
                  <a:gd name="connsiteY40" fmla="*/ 243106 h 608556"/>
                  <a:gd name="connsiteX41" fmla="*/ 323064 w 584267"/>
                  <a:gd name="connsiteY41" fmla="*/ 270759 h 608556"/>
                  <a:gd name="connsiteX42" fmla="*/ 274656 w 584267"/>
                  <a:gd name="connsiteY42" fmla="*/ 270759 h 608556"/>
                  <a:gd name="connsiteX43" fmla="*/ 253808 w 584267"/>
                  <a:gd name="connsiteY43" fmla="*/ 196948 h 608556"/>
                  <a:gd name="connsiteX44" fmla="*/ 256098 w 584267"/>
                  <a:gd name="connsiteY44" fmla="*/ 196948 h 608556"/>
                  <a:gd name="connsiteX45" fmla="*/ 256098 w 584267"/>
                  <a:gd name="connsiteY45" fmla="*/ 270759 h 608556"/>
                  <a:gd name="connsiteX46" fmla="*/ 207690 w 584267"/>
                  <a:gd name="connsiteY46" fmla="*/ 270759 h 608556"/>
                  <a:gd name="connsiteX47" fmla="*/ 207690 w 584267"/>
                  <a:gd name="connsiteY47" fmla="*/ 243106 h 608556"/>
                  <a:gd name="connsiteX48" fmla="*/ 253808 w 584267"/>
                  <a:gd name="connsiteY48" fmla="*/ 196948 h 608556"/>
                  <a:gd name="connsiteX49" fmla="*/ 267670 w 584267"/>
                  <a:gd name="connsiteY49" fmla="*/ 0 h 608556"/>
                  <a:gd name="connsiteX50" fmla="*/ 312522 w 584267"/>
                  <a:gd name="connsiteY50" fmla="*/ 15795 h 608556"/>
                  <a:gd name="connsiteX51" fmla="*/ 445310 w 584267"/>
                  <a:gd name="connsiteY51" fmla="*/ 125946 h 608556"/>
                  <a:gd name="connsiteX52" fmla="*/ 479860 w 584267"/>
                  <a:gd name="connsiteY52" fmla="*/ 199622 h 608556"/>
                  <a:gd name="connsiteX53" fmla="*/ 479860 w 584267"/>
                  <a:gd name="connsiteY53" fmla="*/ 283378 h 608556"/>
                  <a:gd name="connsiteX54" fmla="*/ 406077 w 584267"/>
                  <a:gd name="connsiteY54" fmla="*/ 296992 h 608556"/>
                  <a:gd name="connsiteX55" fmla="*/ 406077 w 584267"/>
                  <a:gd name="connsiteY55" fmla="*/ 199622 h 608556"/>
                  <a:gd name="connsiteX56" fmla="*/ 398064 w 584267"/>
                  <a:gd name="connsiteY56" fmla="*/ 182580 h 608556"/>
                  <a:gd name="connsiteX57" fmla="*/ 267670 w 584267"/>
                  <a:gd name="connsiteY57" fmla="*/ 74403 h 608556"/>
                  <a:gd name="connsiteX58" fmla="*/ 137276 w 584267"/>
                  <a:gd name="connsiteY58" fmla="*/ 182580 h 608556"/>
                  <a:gd name="connsiteX59" fmla="*/ 129263 w 584267"/>
                  <a:gd name="connsiteY59" fmla="*/ 199622 h 608556"/>
                  <a:gd name="connsiteX60" fmla="*/ 129263 w 584267"/>
                  <a:gd name="connsiteY60" fmla="*/ 307383 h 608556"/>
                  <a:gd name="connsiteX61" fmla="*/ 55480 w 584267"/>
                  <a:gd name="connsiteY61" fmla="*/ 245657 h 608556"/>
                  <a:gd name="connsiteX62" fmla="*/ 55480 w 584267"/>
                  <a:gd name="connsiteY62" fmla="*/ 199622 h 608556"/>
                  <a:gd name="connsiteX63" fmla="*/ 90134 w 584267"/>
                  <a:gd name="connsiteY63" fmla="*/ 125946 h 608556"/>
                  <a:gd name="connsiteX64" fmla="*/ 222818 w 584267"/>
                  <a:gd name="connsiteY64" fmla="*/ 15795 h 608556"/>
                  <a:gd name="connsiteX65" fmla="*/ 267670 w 584267"/>
                  <a:gd name="connsiteY65" fmla="*/ 0 h 60855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4267" h="608556">
                    <a:moveTo>
                      <a:pt x="582177" y="293917"/>
                    </a:moveTo>
                    <a:cubicBezTo>
                      <a:pt x="584155" y="294839"/>
                      <a:pt x="584753" y="297723"/>
                      <a:pt x="583869" y="302971"/>
                    </a:cubicBezTo>
                    <a:cubicBezTo>
                      <a:pt x="573043" y="369172"/>
                      <a:pt x="519229" y="585339"/>
                      <a:pt x="279094" y="594692"/>
                    </a:cubicBezTo>
                    <a:cubicBezTo>
                      <a:pt x="277324" y="594796"/>
                      <a:pt x="275763" y="594484"/>
                      <a:pt x="274201" y="594173"/>
                    </a:cubicBezTo>
                    <a:cubicBezTo>
                      <a:pt x="316982" y="575362"/>
                      <a:pt x="434083" y="514565"/>
                      <a:pt x="481444" y="395362"/>
                    </a:cubicBezTo>
                    <a:cubicBezTo>
                      <a:pt x="484046" y="388918"/>
                      <a:pt x="484567" y="383202"/>
                      <a:pt x="482901" y="382579"/>
                    </a:cubicBezTo>
                    <a:cubicBezTo>
                      <a:pt x="481236" y="382059"/>
                      <a:pt x="477385" y="386632"/>
                      <a:pt x="473950" y="392556"/>
                    </a:cubicBezTo>
                    <a:cubicBezTo>
                      <a:pt x="425444" y="474761"/>
                      <a:pt x="294811" y="562891"/>
                      <a:pt x="261711" y="583988"/>
                    </a:cubicBezTo>
                    <a:cubicBezTo>
                      <a:pt x="260566" y="581494"/>
                      <a:pt x="259837" y="578688"/>
                      <a:pt x="259837" y="575778"/>
                    </a:cubicBezTo>
                    <a:lnTo>
                      <a:pt x="259837" y="464577"/>
                    </a:lnTo>
                    <a:cubicBezTo>
                      <a:pt x="259837" y="453872"/>
                      <a:pt x="261711" y="436724"/>
                      <a:pt x="267019" y="427579"/>
                    </a:cubicBezTo>
                    <a:cubicBezTo>
                      <a:pt x="277220" y="409703"/>
                      <a:pt x="301785" y="380292"/>
                      <a:pt x="360492" y="347971"/>
                    </a:cubicBezTo>
                    <a:cubicBezTo>
                      <a:pt x="443556" y="302348"/>
                      <a:pt x="532448" y="319288"/>
                      <a:pt x="572210" y="296632"/>
                    </a:cubicBezTo>
                    <a:cubicBezTo>
                      <a:pt x="576842" y="294034"/>
                      <a:pt x="580199" y="292994"/>
                      <a:pt x="582177" y="293917"/>
                    </a:cubicBezTo>
                    <a:close/>
                    <a:moveTo>
                      <a:pt x="274656" y="289106"/>
                    </a:moveTo>
                    <a:lnTo>
                      <a:pt x="323064" y="289106"/>
                    </a:lnTo>
                    <a:lnTo>
                      <a:pt x="323064" y="331845"/>
                    </a:lnTo>
                    <a:cubicBezTo>
                      <a:pt x="302660" y="344427"/>
                      <a:pt x="286836" y="356698"/>
                      <a:pt x="274656" y="367928"/>
                    </a:cubicBezTo>
                    <a:close/>
                    <a:moveTo>
                      <a:pt x="207690" y="289106"/>
                    </a:moveTo>
                    <a:lnTo>
                      <a:pt x="256098" y="289106"/>
                    </a:lnTo>
                    <a:lnTo>
                      <a:pt x="256098" y="390148"/>
                    </a:lnTo>
                    <a:cubicBezTo>
                      <a:pt x="254328" y="392642"/>
                      <a:pt x="252767" y="395033"/>
                      <a:pt x="251413" y="397424"/>
                    </a:cubicBezTo>
                    <a:lnTo>
                      <a:pt x="244230" y="397424"/>
                    </a:lnTo>
                    <a:cubicBezTo>
                      <a:pt x="235798" y="384118"/>
                      <a:pt x="224034" y="369461"/>
                      <a:pt x="207690" y="354388"/>
                    </a:cubicBezTo>
                    <a:close/>
                    <a:moveTo>
                      <a:pt x="32007" y="259919"/>
                    </a:moveTo>
                    <a:cubicBezTo>
                      <a:pt x="34960" y="260049"/>
                      <a:pt x="38109" y="262491"/>
                      <a:pt x="41076" y="266907"/>
                    </a:cubicBezTo>
                    <a:cubicBezTo>
                      <a:pt x="52110" y="283325"/>
                      <a:pt x="77822" y="310445"/>
                      <a:pt x="137781" y="344838"/>
                    </a:cubicBezTo>
                    <a:cubicBezTo>
                      <a:pt x="205026" y="383388"/>
                      <a:pt x="230634" y="424328"/>
                      <a:pt x="240315" y="447188"/>
                    </a:cubicBezTo>
                    <a:cubicBezTo>
                      <a:pt x="244374" y="457059"/>
                      <a:pt x="245936" y="474204"/>
                      <a:pt x="245936" y="484802"/>
                    </a:cubicBezTo>
                    <a:lnTo>
                      <a:pt x="245936" y="592762"/>
                    </a:lnTo>
                    <a:cubicBezTo>
                      <a:pt x="245936" y="595879"/>
                      <a:pt x="245103" y="598685"/>
                      <a:pt x="243854" y="601075"/>
                    </a:cubicBezTo>
                    <a:cubicBezTo>
                      <a:pt x="202008" y="562006"/>
                      <a:pt x="87815" y="449889"/>
                      <a:pt x="64914" y="379959"/>
                    </a:cubicBezTo>
                    <a:cubicBezTo>
                      <a:pt x="62728" y="373413"/>
                      <a:pt x="60334" y="368010"/>
                      <a:pt x="58668" y="368322"/>
                    </a:cubicBezTo>
                    <a:cubicBezTo>
                      <a:pt x="56899" y="368529"/>
                      <a:pt x="56274" y="374244"/>
                      <a:pt x="57523" y="381102"/>
                    </a:cubicBezTo>
                    <a:cubicBezTo>
                      <a:pt x="79279" y="494777"/>
                      <a:pt x="177025" y="574890"/>
                      <a:pt x="225637" y="608556"/>
                    </a:cubicBezTo>
                    <a:cubicBezTo>
                      <a:pt x="154540" y="593490"/>
                      <a:pt x="100410" y="549744"/>
                      <a:pt x="32852" y="465579"/>
                    </a:cubicBezTo>
                    <a:cubicBezTo>
                      <a:pt x="-24400" y="394402"/>
                      <a:pt x="7037" y="304003"/>
                      <a:pt x="24108" y="266803"/>
                    </a:cubicBezTo>
                    <a:cubicBezTo>
                      <a:pt x="26294" y="261972"/>
                      <a:pt x="29053" y="259789"/>
                      <a:pt x="32007" y="259919"/>
                    </a:cubicBezTo>
                    <a:close/>
                    <a:moveTo>
                      <a:pt x="274656" y="196948"/>
                    </a:moveTo>
                    <a:lnTo>
                      <a:pt x="276946" y="196948"/>
                    </a:lnTo>
                    <a:cubicBezTo>
                      <a:pt x="302452" y="196948"/>
                      <a:pt x="323064" y="217636"/>
                      <a:pt x="323064" y="243106"/>
                    </a:cubicBezTo>
                    <a:lnTo>
                      <a:pt x="323064" y="270759"/>
                    </a:lnTo>
                    <a:lnTo>
                      <a:pt x="274656" y="270759"/>
                    </a:lnTo>
                    <a:close/>
                    <a:moveTo>
                      <a:pt x="253808" y="196948"/>
                    </a:moveTo>
                    <a:lnTo>
                      <a:pt x="256098" y="196948"/>
                    </a:lnTo>
                    <a:lnTo>
                      <a:pt x="256098" y="270759"/>
                    </a:lnTo>
                    <a:lnTo>
                      <a:pt x="207690" y="270759"/>
                    </a:lnTo>
                    <a:lnTo>
                      <a:pt x="207690" y="243106"/>
                    </a:lnTo>
                    <a:cubicBezTo>
                      <a:pt x="207690" y="217636"/>
                      <a:pt x="228302" y="196948"/>
                      <a:pt x="253808" y="196948"/>
                    </a:cubicBezTo>
                    <a:close/>
                    <a:moveTo>
                      <a:pt x="267670" y="0"/>
                    </a:moveTo>
                    <a:cubicBezTo>
                      <a:pt x="284321" y="0"/>
                      <a:pt x="300243" y="5611"/>
                      <a:pt x="312522" y="15795"/>
                    </a:cubicBezTo>
                    <a:lnTo>
                      <a:pt x="445310" y="125946"/>
                    </a:lnTo>
                    <a:cubicBezTo>
                      <a:pt x="465291" y="142572"/>
                      <a:pt x="479860" y="173539"/>
                      <a:pt x="479860" y="199622"/>
                    </a:cubicBezTo>
                    <a:lnTo>
                      <a:pt x="479860" y="283378"/>
                    </a:lnTo>
                    <a:cubicBezTo>
                      <a:pt x="457070" y="285976"/>
                      <a:pt x="431990" y="289613"/>
                      <a:pt x="406077" y="296992"/>
                    </a:cubicBezTo>
                    <a:lnTo>
                      <a:pt x="406077" y="199622"/>
                    </a:lnTo>
                    <a:cubicBezTo>
                      <a:pt x="406077" y="195258"/>
                      <a:pt x="401499" y="185386"/>
                      <a:pt x="398064" y="182580"/>
                    </a:cubicBezTo>
                    <a:lnTo>
                      <a:pt x="267670" y="74403"/>
                    </a:lnTo>
                    <a:lnTo>
                      <a:pt x="137276" y="182580"/>
                    </a:lnTo>
                    <a:cubicBezTo>
                      <a:pt x="133945" y="185386"/>
                      <a:pt x="129263" y="195258"/>
                      <a:pt x="129263" y="199622"/>
                    </a:cubicBezTo>
                    <a:lnTo>
                      <a:pt x="129263" y="307383"/>
                    </a:lnTo>
                    <a:cubicBezTo>
                      <a:pt x="82849" y="278702"/>
                      <a:pt x="63285" y="256984"/>
                      <a:pt x="55480" y="245657"/>
                    </a:cubicBezTo>
                    <a:lnTo>
                      <a:pt x="55480" y="199622"/>
                    </a:lnTo>
                    <a:cubicBezTo>
                      <a:pt x="55480" y="173539"/>
                      <a:pt x="70049" y="142572"/>
                      <a:pt x="90134" y="125946"/>
                    </a:cubicBezTo>
                    <a:lnTo>
                      <a:pt x="222818" y="15795"/>
                    </a:lnTo>
                    <a:cubicBezTo>
                      <a:pt x="235097" y="5611"/>
                      <a:pt x="251019" y="0"/>
                      <a:pt x="2676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a:solidFill>
                    <a:schemeClr val="tx1">
                      <a:lumMod val="65000"/>
                      <a:lumOff val="35000"/>
                    </a:schemeClr>
                  </a:solidFill>
                </a:endParaRPr>
              </a:p>
            </p:txBody>
          </p:sp>
        </p:grpSp>
        <p:grpSp>
          <p:nvGrpSpPr>
            <p:cNvPr id="67" name="组合 66"/>
            <p:cNvGrpSpPr/>
            <p:nvPr/>
          </p:nvGrpSpPr>
          <p:grpSpPr>
            <a:xfrm>
              <a:off x="6276034" y="4798729"/>
              <a:ext cx="2241974" cy="1171898"/>
              <a:chOff x="2222797" y="3336911"/>
              <a:chExt cx="2241974" cy="1171898"/>
            </a:xfrm>
          </p:grpSpPr>
          <p:sp>
            <p:nvSpPr>
              <p:cNvPr id="68" name="矩形 67"/>
              <p:cNvSpPr/>
              <p:nvPr/>
            </p:nvSpPr>
            <p:spPr>
              <a:xfrm>
                <a:off x="2338347" y="3677812"/>
                <a:ext cx="2010874" cy="830997"/>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000">
                    <a:solidFill>
                      <a:schemeClr val="bg1">
                        <a:lumMod val="50000"/>
                      </a:schemeClr>
                    </a:solidFill>
                    <a:latin typeface="Century Gothic" panose="020b0502020202020204" pitchFamily="34" charset="0"/>
                  </a:rPr>
                  <a:t>The user can demonstrate on a projector or computer, or print the presentation and make it into a film to be used</a:t>
                </a:r>
                <a:endParaRPr lang="en-US" altLang="zh-CN" sz="1000">
                  <a:solidFill>
                    <a:schemeClr val="bg1">
                      <a:lumMod val="50000"/>
                    </a:schemeClr>
                  </a:solidFill>
                  <a:latin typeface="Century Gothic" panose="020b0502020202020204" pitchFamily="34" charset="0"/>
                </a:endParaRPr>
              </a:p>
            </p:txBody>
          </p:sp>
          <p:sp>
            <p:nvSpPr>
              <p:cNvPr id="69" name="矩形 68"/>
              <p:cNvSpPr/>
              <p:nvPr/>
            </p:nvSpPr>
            <p:spPr>
              <a:xfrm>
                <a:off x="2222797" y="3336911"/>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chemeClr val="tx1">
                        <a:lumMod val="75000"/>
                        <a:lumOff val="25000"/>
                      </a:schemeClr>
                    </a:solidFill>
                  </a:rPr>
                  <a:t>文字添加</a:t>
                </a:r>
                <a:endParaRPr lang="zh-CN" altLang="en-US" b="1">
                  <a:solidFill>
                    <a:schemeClr val="tx1">
                      <a:lumMod val="75000"/>
                      <a:lumOff val="25000"/>
                    </a:schemeClr>
                  </a:solidFill>
                </a:endParaRPr>
              </a:p>
            </p:txBody>
          </p:sp>
        </p:grpSp>
      </p:grpSp>
      <p:grpSp>
        <p:nvGrpSpPr>
          <p:cNvPr id="77" name="组合 76"/>
          <p:cNvGrpSpPr/>
          <p:nvPr/>
        </p:nvGrpSpPr>
        <p:grpSpPr>
          <a:xfrm>
            <a:off x="8761863" y="3996870"/>
            <a:ext cx="2241974" cy="2046327"/>
            <a:chOff x="8761863" y="3924300"/>
            <a:chExt cx="2241974" cy="2046327"/>
          </a:xfrm>
        </p:grpSpPr>
        <p:grpSp>
          <p:nvGrpSpPr>
            <p:cNvPr id="36" name="组合 35"/>
            <p:cNvGrpSpPr/>
            <p:nvPr/>
          </p:nvGrpSpPr>
          <p:grpSpPr>
            <a:xfrm>
              <a:off x="9492299" y="3924300"/>
              <a:ext cx="781102" cy="781102"/>
              <a:chOff x="9342850" y="3774851"/>
              <a:chExt cx="1080000" cy="1080000"/>
            </a:xfrm>
          </p:grpSpPr>
          <p:sp>
            <p:nvSpPr>
              <p:cNvPr id="19" name="Diamond 22"/>
              <p:cNvSpPr/>
              <p:nvPr/>
            </p:nvSpPr>
            <p:spPr>
              <a:xfrm>
                <a:off x="9342850" y="3774851"/>
                <a:ext cx="1080000" cy="10800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65000"/>
                      <a:lumOff val="35000"/>
                    </a:schemeClr>
                  </a:solidFill>
                </a:endParaRPr>
              </a:p>
            </p:txBody>
          </p:sp>
          <p:sp>
            <p:nvSpPr>
              <p:cNvPr id="33" name="Diamond 22"/>
              <p:cNvSpPr/>
              <p:nvPr/>
            </p:nvSpPr>
            <p:spPr>
              <a:xfrm>
                <a:off x="9624744" y="4042290"/>
                <a:ext cx="516214" cy="537674"/>
              </a:xfrm>
              <a:custGeom>
                <a:gdLst>
                  <a:gd name="connsiteX0" fmla="*/ 582177 w 584267"/>
                  <a:gd name="connsiteY0" fmla="*/ 293917 h 608556"/>
                  <a:gd name="connsiteX1" fmla="*/ 583869 w 584267"/>
                  <a:gd name="connsiteY1" fmla="*/ 302971 h 608556"/>
                  <a:gd name="connsiteX2" fmla="*/ 279094 w 584267"/>
                  <a:gd name="connsiteY2" fmla="*/ 594692 h 608556"/>
                  <a:gd name="connsiteX3" fmla="*/ 274201 w 584267"/>
                  <a:gd name="connsiteY3" fmla="*/ 594173 h 608556"/>
                  <a:gd name="connsiteX4" fmla="*/ 481444 w 584267"/>
                  <a:gd name="connsiteY4" fmla="*/ 395362 h 608556"/>
                  <a:gd name="connsiteX5" fmla="*/ 482901 w 584267"/>
                  <a:gd name="connsiteY5" fmla="*/ 382579 h 608556"/>
                  <a:gd name="connsiteX6" fmla="*/ 473950 w 584267"/>
                  <a:gd name="connsiteY6" fmla="*/ 392556 h 608556"/>
                  <a:gd name="connsiteX7" fmla="*/ 261711 w 584267"/>
                  <a:gd name="connsiteY7" fmla="*/ 583988 h 608556"/>
                  <a:gd name="connsiteX8" fmla="*/ 259837 w 584267"/>
                  <a:gd name="connsiteY8" fmla="*/ 575778 h 608556"/>
                  <a:gd name="connsiteX9" fmla="*/ 259837 w 584267"/>
                  <a:gd name="connsiteY9" fmla="*/ 464577 h 608556"/>
                  <a:gd name="connsiteX10" fmla="*/ 267019 w 584267"/>
                  <a:gd name="connsiteY10" fmla="*/ 427579 h 608556"/>
                  <a:gd name="connsiteX11" fmla="*/ 360492 w 584267"/>
                  <a:gd name="connsiteY11" fmla="*/ 347971 h 608556"/>
                  <a:gd name="connsiteX12" fmla="*/ 572210 w 584267"/>
                  <a:gd name="connsiteY12" fmla="*/ 296632 h 608556"/>
                  <a:gd name="connsiteX13" fmla="*/ 582177 w 584267"/>
                  <a:gd name="connsiteY13" fmla="*/ 293917 h 608556"/>
                  <a:gd name="connsiteX14" fmla="*/ 274656 w 584267"/>
                  <a:gd name="connsiteY14" fmla="*/ 289106 h 608556"/>
                  <a:gd name="connsiteX15" fmla="*/ 323064 w 584267"/>
                  <a:gd name="connsiteY15" fmla="*/ 289106 h 608556"/>
                  <a:gd name="connsiteX16" fmla="*/ 323064 w 584267"/>
                  <a:gd name="connsiteY16" fmla="*/ 331845 h 608556"/>
                  <a:gd name="connsiteX17" fmla="*/ 274656 w 584267"/>
                  <a:gd name="connsiteY17" fmla="*/ 367928 h 608556"/>
                  <a:gd name="connsiteX18" fmla="*/ 207690 w 584267"/>
                  <a:gd name="connsiteY18" fmla="*/ 289106 h 608556"/>
                  <a:gd name="connsiteX19" fmla="*/ 256098 w 584267"/>
                  <a:gd name="connsiteY19" fmla="*/ 289106 h 608556"/>
                  <a:gd name="connsiteX20" fmla="*/ 256098 w 584267"/>
                  <a:gd name="connsiteY20" fmla="*/ 390148 h 608556"/>
                  <a:gd name="connsiteX21" fmla="*/ 251413 w 584267"/>
                  <a:gd name="connsiteY21" fmla="*/ 397424 h 608556"/>
                  <a:gd name="connsiteX22" fmla="*/ 244230 w 584267"/>
                  <a:gd name="connsiteY22" fmla="*/ 397424 h 608556"/>
                  <a:gd name="connsiteX23" fmla="*/ 207690 w 584267"/>
                  <a:gd name="connsiteY23" fmla="*/ 354388 h 608556"/>
                  <a:gd name="connsiteX24" fmla="*/ 32007 w 584267"/>
                  <a:gd name="connsiteY24" fmla="*/ 259919 h 608556"/>
                  <a:gd name="connsiteX25" fmla="*/ 41076 w 584267"/>
                  <a:gd name="connsiteY25" fmla="*/ 266907 h 608556"/>
                  <a:gd name="connsiteX26" fmla="*/ 137781 w 584267"/>
                  <a:gd name="connsiteY26" fmla="*/ 344838 h 608556"/>
                  <a:gd name="connsiteX27" fmla="*/ 240315 w 584267"/>
                  <a:gd name="connsiteY27" fmla="*/ 447188 h 608556"/>
                  <a:gd name="connsiteX28" fmla="*/ 245936 w 584267"/>
                  <a:gd name="connsiteY28" fmla="*/ 484802 h 608556"/>
                  <a:gd name="connsiteX29" fmla="*/ 245936 w 584267"/>
                  <a:gd name="connsiteY29" fmla="*/ 592762 h 608556"/>
                  <a:gd name="connsiteX30" fmla="*/ 243854 w 584267"/>
                  <a:gd name="connsiteY30" fmla="*/ 601075 h 608556"/>
                  <a:gd name="connsiteX31" fmla="*/ 64914 w 584267"/>
                  <a:gd name="connsiteY31" fmla="*/ 379959 h 608556"/>
                  <a:gd name="connsiteX32" fmla="*/ 58668 w 584267"/>
                  <a:gd name="connsiteY32" fmla="*/ 368322 h 608556"/>
                  <a:gd name="connsiteX33" fmla="*/ 57523 w 584267"/>
                  <a:gd name="connsiteY33" fmla="*/ 381102 h 608556"/>
                  <a:gd name="connsiteX34" fmla="*/ 225637 w 584267"/>
                  <a:gd name="connsiteY34" fmla="*/ 608556 h 608556"/>
                  <a:gd name="connsiteX35" fmla="*/ 32852 w 584267"/>
                  <a:gd name="connsiteY35" fmla="*/ 465579 h 608556"/>
                  <a:gd name="connsiteX36" fmla="*/ 24108 w 584267"/>
                  <a:gd name="connsiteY36" fmla="*/ 266803 h 608556"/>
                  <a:gd name="connsiteX37" fmla="*/ 32007 w 584267"/>
                  <a:gd name="connsiteY37" fmla="*/ 259919 h 608556"/>
                  <a:gd name="connsiteX38" fmla="*/ 274656 w 584267"/>
                  <a:gd name="connsiteY38" fmla="*/ 196948 h 608556"/>
                  <a:gd name="connsiteX39" fmla="*/ 276946 w 584267"/>
                  <a:gd name="connsiteY39" fmla="*/ 196948 h 608556"/>
                  <a:gd name="connsiteX40" fmla="*/ 323064 w 584267"/>
                  <a:gd name="connsiteY40" fmla="*/ 243106 h 608556"/>
                  <a:gd name="connsiteX41" fmla="*/ 323064 w 584267"/>
                  <a:gd name="connsiteY41" fmla="*/ 270759 h 608556"/>
                  <a:gd name="connsiteX42" fmla="*/ 274656 w 584267"/>
                  <a:gd name="connsiteY42" fmla="*/ 270759 h 608556"/>
                  <a:gd name="connsiteX43" fmla="*/ 253808 w 584267"/>
                  <a:gd name="connsiteY43" fmla="*/ 196948 h 608556"/>
                  <a:gd name="connsiteX44" fmla="*/ 256098 w 584267"/>
                  <a:gd name="connsiteY44" fmla="*/ 196948 h 608556"/>
                  <a:gd name="connsiteX45" fmla="*/ 256098 w 584267"/>
                  <a:gd name="connsiteY45" fmla="*/ 270759 h 608556"/>
                  <a:gd name="connsiteX46" fmla="*/ 207690 w 584267"/>
                  <a:gd name="connsiteY46" fmla="*/ 270759 h 608556"/>
                  <a:gd name="connsiteX47" fmla="*/ 207690 w 584267"/>
                  <a:gd name="connsiteY47" fmla="*/ 243106 h 608556"/>
                  <a:gd name="connsiteX48" fmla="*/ 253808 w 584267"/>
                  <a:gd name="connsiteY48" fmla="*/ 196948 h 608556"/>
                  <a:gd name="connsiteX49" fmla="*/ 267670 w 584267"/>
                  <a:gd name="connsiteY49" fmla="*/ 0 h 608556"/>
                  <a:gd name="connsiteX50" fmla="*/ 312522 w 584267"/>
                  <a:gd name="connsiteY50" fmla="*/ 15795 h 608556"/>
                  <a:gd name="connsiteX51" fmla="*/ 445310 w 584267"/>
                  <a:gd name="connsiteY51" fmla="*/ 125946 h 608556"/>
                  <a:gd name="connsiteX52" fmla="*/ 479860 w 584267"/>
                  <a:gd name="connsiteY52" fmla="*/ 199622 h 608556"/>
                  <a:gd name="connsiteX53" fmla="*/ 479860 w 584267"/>
                  <a:gd name="connsiteY53" fmla="*/ 283378 h 608556"/>
                  <a:gd name="connsiteX54" fmla="*/ 406077 w 584267"/>
                  <a:gd name="connsiteY54" fmla="*/ 296992 h 608556"/>
                  <a:gd name="connsiteX55" fmla="*/ 406077 w 584267"/>
                  <a:gd name="connsiteY55" fmla="*/ 199622 h 608556"/>
                  <a:gd name="connsiteX56" fmla="*/ 398064 w 584267"/>
                  <a:gd name="connsiteY56" fmla="*/ 182580 h 608556"/>
                  <a:gd name="connsiteX57" fmla="*/ 267670 w 584267"/>
                  <a:gd name="connsiteY57" fmla="*/ 74403 h 608556"/>
                  <a:gd name="connsiteX58" fmla="*/ 137276 w 584267"/>
                  <a:gd name="connsiteY58" fmla="*/ 182580 h 608556"/>
                  <a:gd name="connsiteX59" fmla="*/ 129263 w 584267"/>
                  <a:gd name="connsiteY59" fmla="*/ 199622 h 608556"/>
                  <a:gd name="connsiteX60" fmla="*/ 129263 w 584267"/>
                  <a:gd name="connsiteY60" fmla="*/ 307383 h 608556"/>
                  <a:gd name="connsiteX61" fmla="*/ 55480 w 584267"/>
                  <a:gd name="connsiteY61" fmla="*/ 245657 h 608556"/>
                  <a:gd name="connsiteX62" fmla="*/ 55480 w 584267"/>
                  <a:gd name="connsiteY62" fmla="*/ 199622 h 608556"/>
                  <a:gd name="connsiteX63" fmla="*/ 90134 w 584267"/>
                  <a:gd name="connsiteY63" fmla="*/ 125946 h 608556"/>
                  <a:gd name="connsiteX64" fmla="*/ 222818 w 584267"/>
                  <a:gd name="connsiteY64" fmla="*/ 15795 h 608556"/>
                  <a:gd name="connsiteX65" fmla="*/ 267670 w 584267"/>
                  <a:gd name="connsiteY65" fmla="*/ 0 h 60855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4267" h="608556">
                    <a:moveTo>
                      <a:pt x="582177" y="293917"/>
                    </a:moveTo>
                    <a:cubicBezTo>
                      <a:pt x="584155" y="294839"/>
                      <a:pt x="584753" y="297723"/>
                      <a:pt x="583869" y="302971"/>
                    </a:cubicBezTo>
                    <a:cubicBezTo>
                      <a:pt x="573043" y="369172"/>
                      <a:pt x="519229" y="585339"/>
                      <a:pt x="279094" y="594692"/>
                    </a:cubicBezTo>
                    <a:cubicBezTo>
                      <a:pt x="277324" y="594796"/>
                      <a:pt x="275763" y="594484"/>
                      <a:pt x="274201" y="594173"/>
                    </a:cubicBezTo>
                    <a:cubicBezTo>
                      <a:pt x="316982" y="575362"/>
                      <a:pt x="434083" y="514565"/>
                      <a:pt x="481444" y="395362"/>
                    </a:cubicBezTo>
                    <a:cubicBezTo>
                      <a:pt x="484046" y="388918"/>
                      <a:pt x="484567" y="383202"/>
                      <a:pt x="482901" y="382579"/>
                    </a:cubicBezTo>
                    <a:cubicBezTo>
                      <a:pt x="481236" y="382059"/>
                      <a:pt x="477385" y="386632"/>
                      <a:pt x="473950" y="392556"/>
                    </a:cubicBezTo>
                    <a:cubicBezTo>
                      <a:pt x="425444" y="474761"/>
                      <a:pt x="294811" y="562891"/>
                      <a:pt x="261711" y="583988"/>
                    </a:cubicBezTo>
                    <a:cubicBezTo>
                      <a:pt x="260566" y="581494"/>
                      <a:pt x="259837" y="578688"/>
                      <a:pt x="259837" y="575778"/>
                    </a:cubicBezTo>
                    <a:lnTo>
                      <a:pt x="259837" y="464577"/>
                    </a:lnTo>
                    <a:cubicBezTo>
                      <a:pt x="259837" y="453872"/>
                      <a:pt x="261711" y="436724"/>
                      <a:pt x="267019" y="427579"/>
                    </a:cubicBezTo>
                    <a:cubicBezTo>
                      <a:pt x="277220" y="409703"/>
                      <a:pt x="301785" y="380292"/>
                      <a:pt x="360492" y="347971"/>
                    </a:cubicBezTo>
                    <a:cubicBezTo>
                      <a:pt x="443556" y="302348"/>
                      <a:pt x="532448" y="319288"/>
                      <a:pt x="572210" y="296632"/>
                    </a:cubicBezTo>
                    <a:cubicBezTo>
                      <a:pt x="576842" y="294034"/>
                      <a:pt x="580199" y="292994"/>
                      <a:pt x="582177" y="293917"/>
                    </a:cubicBezTo>
                    <a:close/>
                    <a:moveTo>
                      <a:pt x="274656" y="289106"/>
                    </a:moveTo>
                    <a:lnTo>
                      <a:pt x="323064" y="289106"/>
                    </a:lnTo>
                    <a:lnTo>
                      <a:pt x="323064" y="331845"/>
                    </a:lnTo>
                    <a:cubicBezTo>
                      <a:pt x="302660" y="344427"/>
                      <a:pt x="286836" y="356698"/>
                      <a:pt x="274656" y="367928"/>
                    </a:cubicBezTo>
                    <a:close/>
                    <a:moveTo>
                      <a:pt x="207690" y="289106"/>
                    </a:moveTo>
                    <a:lnTo>
                      <a:pt x="256098" y="289106"/>
                    </a:lnTo>
                    <a:lnTo>
                      <a:pt x="256098" y="390148"/>
                    </a:lnTo>
                    <a:cubicBezTo>
                      <a:pt x="254328" y="392642"/>
                      <a:pt x="252767" y="395033"/>
                      <a:pt x="251413" y="397424"/>
                    </a:cubicBezTo>
                    <a:lnTo>
                      <a:pt x="244230" y="397424"/>
                    </a:lnTo>
                    <a:cubicBezTo>
                      <a:pt x="235798" y="384118"/>
                      <a:pt x="224034" y="369461"/>
                      <a:pt x="207690" y="354388"/>
                    </a:cubicBezTo>
                    <a:close/>
                    <a:moveTo>
                      <a:pt x="32007" y="259919"/>
                    </a:moveTo>
                    <a:cubicBezTo>
                      <a:pt x="34960" y="260049"/>
                      <a:pt x="38109" y="262491"/>
                      <a:pt x="41076" y="266907"/>
                    </a:cubicBezTo>
                    <a:cubicBezTo>
                      <a:pt x="52110" y="283325"/>
                      <a:pt x="77822" y="310445"/>
                      <a:pt x="137781" y="344838"/>
                    </a:cubicBezTo>
                    <a:cubicBezTo>
                      <a:pt x="205026" y="383388"/>
                      <a:pt x="230634" y="424328"/>
                      <a:pt x="240315" y="447188"/>
                    </a:cubicBezTo>
                    <a:cubicBezTo>
                      <a:pt x="244374" y="457059"/>
                      <a:pt x="245936" y="474204"/>
                      <a:pt x="245936" y="484802"/>
                    </a:cubicBezTo>
                    <a:lnTo>
                      <a:pt x="245936" y="592762"/>
                    </a:lnTo>
                    <a:cubicBezTo>
                      <a:pt x="245936" y="595879"/>
                      <a:pt x="245103" y="598685"/>
                      <a:pt x="243854" y="601075"/>
                    </a:cubicBezTo>
                    <a:cubicBezTo>
                      <a:pt x="202008" y="562006"/>
                      <a:pt x="87815" y="449889"/>
                      <a:pt x="64914" y="379959"/>
                    </a:cubicBezTo>
                    <a:cubicBezTo>
                      <a:pt x="62728" y="373413"/>
                      <a:pt x="60334" y="368010"/>
                      <a:pt x="58668" y="368322"/>
                    </a:cubicBezTo>
                    <a:cubicBezTo>
                      <a:pt x="56899" y="368529"/>
                      <a:pt x="56274" y="374244"/>
                      <a:pt x="57523" y="381102"/>
                    </a:cubicBezTo>
                    <a:cubicBezTo>
                      <a:pt x="79279" y="494777"/>
                      <a:pt x="177025" y="574890"/>
                      <a:pt x="225637" y="608556"/>
                    </a:cubicBezTo>
                    <a:cubicBezTo>
                      <a:pt x="154540" y="593490"/>
                      <a:pt x="100410" y="549744"/>
                      <a:pt x="32852" y="465579"/>
                    </a:cubicBezTo>
                    <a:cubicBezTo>
                      <a:pt x="-24400" y="394402"/>
                      <a:pt x="7037" y="304003"/>
                      <a:pt x="24108" y="266803"/>
                    </a:cubicBezTo>
                    <a:cubicBezTo>
                      <a:pt x="26294" y="261972"/>
                      <a:pt x="29053" y="259789"/>
                      <a:pt x="32007" y="259919"/>
                    </a:cubicBezTo>
                    <a:close/>
                    <a:moveTo>
                      <a:pt x="274656" y="196948"/>
                    </a:moveTo>
                    <a:lnTo>
                      <a:pt x="276946" y="196948"/>
                    </a:lnTo>
                    <a:cubicBezTo>
                      <a:pt x="302452" y="196948"/>
                      <a:pt x="323064" y="217636"/>
                      <a:pt x="323064" y="243106"/>
                    </a:cubicBezTo>
                    <a:lnTo>
                      <a:pt x="323064" y="270759"/>
                    </a:lnTo>
                    <a:lnTo>
                      <a:pt x="274656" y="270759"/>
                    </a:lnTo>
                    <a:close/>
                    <a:moveTo>
                      <a:pt x="253808" y="196948"/>
                    </a:moveTo>
                    <a:lnTo>
                      <a:pt x="256098" y="196948"/>
                    </a:lnTo>
                    <a:lnTo>
                      <a:pt x="256098" y="270759"/>
                    </a:lnTo>
                    <a:lnTo>
                      <a:pt x="207690" y="270759"/>
                    </a:lnTo>
                    <a:lnTo>
                      <a:pt x="207690" y="243106"/>
                    </a:lnTo>
                    <a:cubicBezTo>
                      <a:pt x="207690" y="217636"/>
                      <a:pt x="228302" y="196948"/>
                      <a:pt x="253808" y="196948"/>
                    </a:cubicBezTo>
                    <a:close/>
                    <a:moveTo>
                      <a:pt x="267670" y="0"/>
                    </a:moveTo>
                    <a:cubicBezTo>
                      <a:pt x="284321" y="0"/>
                      <a:pt x="300243" y="5611"/>
                      <a:pt x="312522" y="15795"/>
                    </a:cubicBezTo>
                    <a:lnTo>
                      <a:pt x="445310" y="125946"/>
                    </a:lnTo>
                    <a:cubicBezTo>
                      <a:pt x="465291" y="142572"/>
                      <a:pt x="479860" y="173539"/>
                      <a:pt x="479860" y="199622"/>
                    </a:cubicBezTo>
                    <a:lnTo>
                      <a:pt x="479860" y="283378"/>
                    </a:lnTo>
                    <a:cubicBezTo>
                      <a:pt x="457070" y="285976"/>
                      <a:pt x="431990" y="289613"/>
                      <a:pt x="406077" y="296992"/>
                    </a:cubicBezTo>
                    <a:lnTo>
                      <a:pt x="406077" y="199622"/>
                    </a:lnTo>
                    <a:cubicBezTo>
                      <a:pt x="406077" y="195258"/>
                      <a:pt x="401499" y="185386"/>
                      <a:pt x="398064" y="182580"/>
                    </a:cubicBezTo>
                    <a:lnTo>
                      <a:pt x="267670" y="74403"/>
                    </a:lnTo>
                    <a:lnTo>
                      <a:pt x="137276" y="182580"/>
                    </a:lnTo>
                    <a:cubicBezTo>
                      <a:pt x="133945" y="185386"/>
                      <a:pt x="129263" y="195258"/>
                      <a:pt x="129263" y="199622"/>
                    </a:cubicBezTo>
                    <a:lnTo>
                      <a:pt x="129263" y="307383"/>
                    </a:lnTo>
                    <a:cubicBezTo>
                      <a:pt x="82849" y="278702"/>
                      <a:pt x="63285" y="256984"/>
                      <a:pt x="55480" y="245657"/>
                    </a:cubicBezTo>
                    <a:lnTo>
                      <a:pt x="55480" y="199622"/>
                    </a:lnTo>
                    <a:cubicBezTo>
                      <a:pt x="55480" y="173539"/>
                      <a:pt x="70049" y="142572"/>
                      <a:pt x="90134" y="125946"/>
                    </a:cubicBezTo>
                    <a:lnTo>
                      <a:pt x="222818" y="15795"/>
                    </a:lnTo>
                    <a:cubicBezTo>
                      <a:pt x="235097" y="5611"/>
                      <a:pt x="251019" y="0"/>
                      <a:pt x="2676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a:solidFill>
                    <a:schemeClr val="tx1">
                      <a:lumMod val="65000"/>
                      <a:lumOff val="35000"/>
                    </a:schemeClr>
                  </a:solidFill>
                </a:endParaRPr>
              </a:p>
            </p:txBody>
          </p:sp>
        </p:grpSp>
        <p:grpSp>
          <p:nvGrpSpPr>
            <p:cNvPr id="70" name="组合 69"/>
            <p:cNvGrpSpPr/>
            <p:nvPr/>
          </p:nvGrpSpPr>
          <p:grpSpPr>
            <a:xfrm>
              <a:off x="8761863" y="4798729"/>
              <a:ext cx="2241974" cy="1171898"/>
              <a:chOff x="2222797" y="3336911"/>
              <a:chExt cx="2241974" cy="1171898"/>
            </a:xfrm>
          </p:grpSpPr>
          <p:sp>
            <p:nvSpPr>
              <p:cNvPr id="71" name="矩形 70"/>
              <p:cNvSpPr/>
              <p:nvPr/>
            </p:nvSpPr>
            <p:spPr>
              <a:xfrm>
                <a:off x="2338347" y="3677812"/>
                <a:ext cx="2010874" cy="830997"/>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000">
                    <a:solidFill>
                      <a:schemeClr val="bg1">
                        <a:lumMod val="50000"/>
                      </a:schemeClr>
                    </a:solidFill>
                    <a:latin typeface="Century Gothic" panose="020b0502020202020204" pitchFamily="34" charset="0"/>
                  </a:rPr>
                  <a:t>The user can demonstrate on a projector or computer, or print the presentation and make it into a film to be used</a:t>
                </a:r>
                <a:endParaRPr lang="en-US" altLang="zh-CN" sz="1000">
                  <a:solidFill>
                    <a:schemeClr val="bg1">
                      <a:lumMod val="50000"/>
                    </a:schemeClr>
                  </a:solidFill>
                  <a:latin typeface="Century Gothic" panose="020b0502020202020204" pitchFamily="34" charset="0"/>
                </a:endParaRPr>
              </a:p>
            </p:txBody>
          </p:sp>
          <p:sp>
            <p:nvSpPr>
              <p:cNvPr id="72" name="矩形 71"/>
              <p:cNvSpPr/>
              <p:nvPr/>
            </p:nvSpPr>
            <p:spPr>
              <a:xfrm>
                <a:off x="2222797" y="3336911"/>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chemeClr val="tx1">
                        <a:lumMod val="75000"/>
                        <a:lumOff val="25000"/>
                      </a:schemeClr>
                    </a:solidFill>
                  </a:rPr>
                  <a:t>文字添加</a:t>
                </a:r>
                <a:endParaRPr lang="zh-CN" altLang="en-US" b="1">
                  <a:solidFill>
                    <a:schemeClr val="tx1">
                      <a:lumMod val="75000"/>
                      <a:lumOff val="25000"/>
                    </a:schemeClr>
                  </a:solidFill>
                </a:endParaRPr>
              </a:p>
            </p:txBody>
          </p:sp>
        </p:grpSp>
      </p:grpSp>
      <p:sp>
        <p:nvSpPr>
          <p:cNvPr id="81" name="文本框 80"/>
          <p:cNvSpPr txBox="1"/>
          <p:nvPr/>
        </p:nvSpPr>
        <p:spPr>
          <a:xfrm>
            <a:off x="4772564" y="450116"/>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a:solidFill>
                  <a:schemeClr val="accent1"/>
                </a:solidFill>
                <a:latin typeface="Century Gothic" panose="020b0502020202020204" pitchFamily="34" charset="0"/>
                <a:ea typeface="+mj-ea"/>
              </a:rPr>
              <a:t>标题文字添加</a:t>
            </a:r>
            <a:endParaRPr lang="zh-CN" altLang="en-US" sz="3200" b="1">
              <a:solidFill>
                <a:schemeClr val="accent1"/>
              </a:solidFill>
              <a:latin typeface="Century Gothic" panose="020b0502020202020204" pitchFamily="34" charset="0"/>
              <a:ea typeface="+mj-ea"/>
            </a:endParaRPr>
          </a:p>
        </p:txBody>
      </p:sp>
      <p:sp>
        <p:nvSpPr>
          <p:cNvPr id="82" name="矩形 81"/>
          <p:cNvSpPr/>
          <p:nvPr/>
        </p:nvSpPr>
        <p:spPr>
          <a:xfrm>
            <a:off x="3556000" y="991153"/>
            <a:ext cx="5080000" cy="415498"/>
          </a:xfrm>
          <a:prstGeom prst="rect">
            <a:avLst/>
          </a:prstGeom>
        </p:spPr>
        <p:txBody>
          <a:bodyPr wrap="square">
            <a:spAutoFit/>
            <a:scene3d>
              <a:camera prst="orthographicFront"/>
              <a:lightRig rig="threePt" dir="t"/>
            </a:scene3d>
            <a:sp3d contourW="12700"/>
          </a:bodyPr>
          <a:lstStyle/>
          <a:p>
            <a:pPr algn="ctr"/>
            <a:r>
              <a:rPr lang="en-US" altLang="zh-CN" sz="1050">
                <a:solidFill>
                  <a:schemeClr val="bg1">
                    <a:lumMod val="65000"/>
                  </a:schemeClr>
                </a:solidFill>
                <a:latin typeface="Century Gothic" panose="020b0502020202020204" pitchFamily="34" charset="0"/>
              </a:rPr>
              <a:t>The user can demonstrate on a projector or computer, or print the presentation and make it into a film to be used</a:t>
            </a:r>
            <a:endParaRPr lang="en-US" altLang="zh-CN" sz="1050">
              <a:solidFill>
                <a:schemeClr val="bg1">
                  <a:lumMod val="65000"/>
                </a:schemeClr>
              </a:solidFill>
              <a:latin typeface="Century Gothic" panose="020b0502020202020204" pitchFamily="34" charset="0"/>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500" fill="hold"/>
                                        <p:tgtEl>
                                          <p:spTgt spid="73"/>
                                        </p:tgtEl>
                                        <p:attrNameLst>
                                          <p:attrName>ppt_w</p:attrName>
                                        </p:attrNameLst>
                                      </p:cBhvr>
                                      <p:tavLst>
                                        <p:tav tm="0">
                                          <p:val>
                                            <p:fltVal val="0"/>
                                          </p:val>
                                        </p:tav>
                                        <p:tav tm="100000">
                                          <p:val>
                                            <p:strVal val="#ppt_w"/>
                                          </p:val>
                                        </p:tav>
                                      </p:tavLst>
                                    </p:anim>
                                    <p:anim calcmode="lin" valueType="num">
                                      <p:cBhvr>
                                        <p:cTn id="8" dur="500" fill="hold"/>
                                        <p:tgtEl>
                                          <p:spTgt spid="73"/>
                                        </p:tgtEl>
                                        <p:attrNameLst>
                                          <p:attrName>ppt_h</p:attrName>
                                        </p:attrNameLst>
                                      </p:cBhvr>
                                      <p:tavLst>
                                        <p:tav tm="0">
                                          <p:val>
                                            <p:fltVal val="0"/>
                                          </p:val>
                                        </p:tav>
                                        <p:tav tm="100000">
                                          <p:val>
                                            <p:strVal val="#ppt_h"/>
                                          </p:val>
                                        </p:tav>
                                      </p:tavLst>
                                    </p:anim>
                                    <p:anim calcmode="lin" valueType="num">
                                      <p:cBhvr>
                                        <p:cTn id="9" dur="500" fill="hold"/>
                                        <p:tgtEl>
                                          <p:spTgt spid="73"/>
                                        </p:tgtEl>
                                        <p:attrNameLst>
                                          <p:attrName>style.rotation</p:attrName>
                                        </p:attrNameLst>
                                      </p:cBhvr>
                                      <p:tavLst>
                                        <p:tav tm="0">
                                          <p:val>
                                            <p:fltVal val="360"/>
                                          </p:val>
                                        </p:tav>
                                        <p:tav tm="100000">
                                          <p:val>
                                            <p:fltVal val="0"/>
                                          </p:val>
                                        </p:tav>
                                      </p:tavLst>
                                    </p:anim>
                                    <p:animEffect transition="in" filter="fade">
                                      <p:cBhvr>
                                        <p:cTn id="10" dur="500"/>
                                        <p:tgtEl>
                                          <p:spTgt spid="73"/>
                                        </p:tgtEl>
                                      </p:cBhvr>
                                    </p:animEffect>
                                  </p:childTnLst>
                                </p:cTn>
                              </p:par>
                            </p:childTnLst>
                          </p:cTn>
                        </p:par>
                        <p:par>
                          <p:cTn id="11" fill="hold" nodeType="afterGroup">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74"/>
                                        </p:tgtEl>
                                        <p:attrNameLst>
                                          <p:attrName>style.visibility</p:attrName>
                                        </p:attrNameLst>
                                      </p:cBhvr>
                                      <p:to>
                                        <p:strVal val="visible"/>
                                      </p:to>
                                    </p:set>
                                    <p:anim calcmode="lin" valueType="num">
                                      <p:cBhvr>
                                        <p:cTn id="14" dur="500" fill="hold"/>
                                        <p:tgtEl>
                                          <p:spTgt spid="74"/>
                                        </p:tgtEl>
                                        <p:attrNameLst>
                                          <p:attrName>ppt_w</p:attrName>
                                        </p:attrNameLst>
                                      </p:cBhvr>
                                      <p:tavLst>
                                        <p:tav tm="0">
                                          <p:val>
                                            <p:fltVal val="0"/>
                                          </p:val>
                                        </p:tav>
                                        <p:tav tm="100000">
                                          <p:val>
                                            <p:strVal val="#ppt_w"/>
                                          </p:val>
                                        </p:tav>
                                      </p:tavLst>
                                    </p:anim>
                                    <p:anim calcmode="lin" valueType="num">
                                      <p:cBhvr>
                                        <p:cTn id="15" dur="500" fill="hold"/>
                                        <p:tgtEl>
                                          <p:spTgt spid="74"/>
                                        </p:tgtEl>
                                        <p:attrNameLst>
                                          <p:attrName>ppt_h</p:attrName>
                                        </p:attrNameLst>
                                      </p:cBhvr>
                                      <p:tavLst>
                                        <p:tav tm="0">
                                          <p:val>
                                            <p:fltVal val="0"/>
                                          </p:val>
                                        </p:tav>
                                        <p:tav tm="100000">
                                          <p:val>
                                            <p:strVal val="#ppt_h"/>
                                          </p:val>
                                        </p:tav>
                                      </p:tavLst>
                                    </p:anim>
                                    <p:anim calcmode="lin" valueType="num">
                                      <p:cBhvr>
                                        <p:cTn id="16" dur="500" fill="hold"/>
                                        <p:tgtEl>
                                          <p:spTgt spid="74"/>
                                        </p:tgtEl>
                                        <p:attrNameLst>
                                          <p:attrName>style.rotation</p:attrName>
                                        </p:attrNameLst>
                                      </p:cBhvr>
                                      <p:tavLst>
                                        <p:tav tm="0">
                                          <p:val>
                                            <p:fltVal val="360"/>
                                          </p:val>
                                        </p:tav>
                                        <p:tav tm="100000">
                                          <p:val>
                                            <p:fltVal val="0"/>
                                          </p:val>
                                        </p:tav>
                                      </p:tavLst>
                                    </p:anim>
                                    <p:animEffect transition="in" filter="fade">
                                      <p:cBhvr>
                                        <p:cTn id="17" dur="500"/>
                                        <p:tgtEl>
                                          <p:spTgt spid="74"/>
                                        </p:tgtEl>
                                      </p:cBhvr>
                                    </p:animEffect>
                                  </p:childTnLst>
                                </p:cTn>
                              </p:par>
                            </p:childTnLst>
                          </p:cTn>
                        </p:par>
                        <p:par>
                          <p:cTn id="18" fill="hold" nodeType="afterGroup">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 calcmode="lin" valueType="num">
                                      <p:cBhvr>
                                        <p:cTn id="23" dur="500" fill="hold"/>
                                        <p:tgtEl>
                                          <p:spTgt spid="75"/>
                                        </p:tgtEl>
                                        <p:attrNameLst>
                                          <p:attrName>style.rotation</p:attrName>
                                        </p:attrNameLst>
                                      </p:cBhvr>
                                      <p:tavLst>
                                        <p:tav tm="0">
                                          <p:val>
                                            <p:fltVal val="360"/>
                                          </p:val>
                                        </p:tav>
                                        <p:tav tm="100000">
                                          <p:val>
                                            <p:fltVal val="0"/>
                                          </p:val>
                                        </p:tav>
                                      </p:tavLst>
                                    </p:anim>
                                    <p:animEffect transition="in" filter="fade">
                                      <p:cBhvr>
                                        <p:cTn id="24" dur="500"/>
                                        <p:tgtEl>
                                          <p:spTgt spid="75"/>
                                        </p:tgtEl>
                                      </p:cBhvr>
                                    </p:animEffect>
                                  </p:childTnLst>
                                </p:cTn>
                              </p:par>
                            </p:childTnLst>
                          </p:cTn>
                        </p:par>
                        <p:par>
                          <p:cTn id="25" fill="hold" nodeType="afterGroup">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76"/>
                                        </p:tgtEl>
                                        <p:attrNameLst>
                                          <p:attrName>style.visibility</p:attrName>
                                        </p:attrNameLst>
                                      </p:cBhvr>
                                      <p:to>
                                        <p:strVal val="visible"/>
                                      </p:to>
                                    </p:set>
                                    <p:anim calcmode="lin" valueType="num">
                                      <p:cBhvr>
                                        <p:cTn id="28" dur="500" fill="hold"/>
                                        <p:tgtEl>
                                          <p:spTgt spid="76"/>
                                        </p:tgtEl>
                                        <p:attrNameLst>
                                          <p:attrName>ppt_w</p:attrName>
                                        </p:attrNameLst>
                                      </p:cBhvr>
                                      <p:tavLst>
                                        <p:tav tm="0">
                                          <p:val>
                                            <p:fltVal val="0"/>
                                          </p:val>
                                        </p:tav>
                                        <p:tav tm="100000">
                                          <p:val>
                                            <p:strVal val="#ppt_w"/>
                                          </p:val>
                                        </p:tav>
                                      </p:tavLst>
                                    </p:anim>
                                    <p:anim calcmode="lin" valueType="num">
                                      <p:cBhvr>
                                        <p:cTn id="29" dur="500" fill="hold"/>
                                        <p:tgtEl>
                                          <p:spTgt spid="76"/>
                                        </p:tgtEl>
                                        <p:attrNameLst>
                                          <p:attrName>ppt_h</p:attrName>
                                        </p:attrNameLst>
                                      </p:cBhvr>
                                      <p:tavLst>
                                        <p:tav tm="0">
                                          <p:val>
                                            <p:fltVal val="0"/>
                                          </p:val>
                                        </p:tav>
                                        <p:tav tm="100000">
                                          <p:val>
                                            <p:strVal val="#ppt_h"/>
                                          </p:val>
                                        </p:tav>
                                      </p:tavLst>
                                    </p:anim>
                                    <p:anim calcmode="lin" valueType="num">
                                      <p:cBhvr>
                                        <p:cTn id="30" dur="500" fill="hold"/>
                                        <p:tgtEl>
                                          <p:spTgt spid="76"/>
                                        </p:tgtEl>
                                        <p:attrNameLst>
                                          <p:attrName>style.rotation</p:attrName>
                                        </p:attrNameLst>
                                      </p:cBhvr>
                                      <p:tavLst>
                                        <p:tav tm="0">
                                          <p:val>
                                            <p:fltVal val="360"/>
                                          </p:val>
                                        </p:tav>
                                        <p:tav tm="100000">
                                          <p:val>
                                            <p:fltVal val="0"/>
                                          </p:val>
                                        </p:tav>
                                      </p:tavLst>
                                    </p:anim>
                                    <p:animEffect transition="in" filter="fade">
                                      <p:cBhvr>
                                        <p:cTn id="31" dur="500"/>
                                        <p:tgtEl>
                                          <p:spTgt spid="76"/>
                                        </p:tgtEl>
                                      </p:cBhvr>
                                    </p:animEffect>
                                  </p:childTnLst>
                                </p:cTn>
                              </p:par>
                            </p:childTnLst>
                          </p:cTn>
                        </p:par>
                        <p:par>
                          <p:cTn id="32" fill="hold" nodeType="afterGroup">
                            <p:stCondLst>
                              <p:cond delay="2000"/>
                            </p:stCondLst>
                            <p:childTnLst>
                              <p:par>
                                <p:cTn id="33" presetID="49" presetClass="entr" presetSubtype="0" decel="100000"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p:cTn id="35" dur="500" fill="hold"/>
                                        <p:tgtEl>
                                          <p:spTgt spid="80"/>
                                        </p:tgtEl>
                                        <p:attrNameLst>
                                          <p:attrName>ppt_w</p:attrName>
                                        </p:attrNameLst>
                                      </p:cBhvr>
                                      <p:tavLst>
                                        <p:tav tm="0">
                                          <p:val>
                                            <p:fltVal val="0"/>
                                          </p:val>
                                        </p:tav>
                                        <p:tav tm="100000">
                                          <p:val>
                                            <p:strVal val="#ppt_w"/>
                                          </p:val>
                                        </p:tav>
                                      </p:tavLst>
                                    </p:anim>
                                    <p:anim calcmode="lin" valueType="num">
                                      <p:cBhvr>
                                        <p:cTn id="36" dur="500" fill="hold"/>
                                        <p:tgtEl>
                                          <p:spTgt spid="80"/>
                                        </p:tgtEl>
                                        <p:attrNameLst>
                                          <p:attrName>ppt_h</p:attrName>
                                        </p:attrNameLst>
                                      </p:cBhvr>
                                      <p:tavLst>
                                        <p:tav tm="0">
                                          <p:val>
                                            <p:fltVal val="0"/>
                                          </p:val>
                                        </p:tav>
                                        <p:tav tm="100000">
                                          <p:val>
                                            <p:strVal val="#ppt_h"/>
                                          </p:val>
                                        </p:tav>
                                      </p:tavLst>
                                    </p:anim>
                                    <p:anim calcmode="lin" valueType="num">
                                      <p:cBhvr>
                                        <p:cTn id="37" dur="500" fill="hold"/>
                                        <p:tgtEl>
                                          <p:spTgt spid="80"/>
                                        </p:tgtEl>
                                        <p:attrNameLst>
                                          <p:attrName>style.rotation</p:attrName>
                                        </p:attrNameLst>
                                      </p:cBhvr>
                                      <p:tavLst>
                                        <p:tav tm="0">
                                          <p:val>
                                            <p:fltVal val="360"/>
                                          </p:val>
                                        </p:tav>
                                        <p:tav tm="100000">
                                          <p:val>
                                            <p:fltVal val="0"/>
                                          </p:val>
                                        </p:tav>
                                      </p:tavLst>
                                    </p:anim>
                                    <p:animEffect transition="in" filter="fade">
                                      <p:cBhvr>
                                        <p:cTn id="38" dur="500"/>
                                        <p:tgtEl>
                                          <p:spTgt spid="80"/>
                                        </p:tgtEl>
                                      </p:cBhvr>
                                    </p:animEffect>
                                  </p:childTnLst>
                                </p:cTn>
                              </p:par>
                            </p:childTnLst>
                          </p:cTn>
                        </p:par>
                        <p:par>
                          <p:cTn id="39" fill="hold" nodeType="afterGroup">
                            <p:stCondLst>
                              <p:cond delay="2500"/>
                            </p:stCondLst>
                            <p:childTnLst>
                              <p:par>
                                <p:cTn id="40" presetID="49" presetClass="entr" presetSubtype="0" decel="100000" fill="hold" nodeType="afterEffect">
                                  <p:stCondLst>
                                    <p:cond delay="0"/>
                                  </p:stCondLst>
                                  <p:childTnLst>
                                    <p:set>
                                      <p:cBhvr>
                                        <p:cTn id="41" dur="1" fill="hold">
                                          <p:stCondLst>
                                            <p:cond delay="0"/>
                                          </p:stCondLst>
                                        </p:cTn>
                                        <p:tgtEl>
                                          <p:spTgt spid="79"/>
                                        </p:tgtEl>
                                        <p:attrNameLst>
                                          <p:attrName>style.visibility</p:attrName>
                                        </p:attrNameLst>
                                      </p:cBhvr>
                                      <p:to>
                                        <p:strVal val="visible"/>
                                      </p:to>
                                    </p:set>
                                    <p:anim calcmode="lin" valueType="num">
                                      <p:cBhvr>
                                        <p:cTn id="42" dur="500" fill="hold"/>
                                        <p:tgtEl>
                                          <p:spTgt spid="79"/>
                                        </p:tgtEl>
                                        <p:attrNameLst>
                                          <p:attrName>ppt_w</p:attrName>
                                        </p:attrNameLst>
                                      </p:cBhvr>
                                      <p:tavLst>
                                        <p:tav tm="0">
                                          <p:val>
                                            <p:fltVal val="0"/>
                                          </p:val>
                                        </p:tav>
                                        <p:tav tm="100000">
                                          <p:val>
                                            <p:strVal val="#ppt_w"/>
                                          </p:val>
                                        </p:tav>
                                      </p:tavLst>
                                    </p:anim>
                                    <p:anim calcmode="lin" valueType="num">
                                      <p:cBhvr>
                                        <p:cTn id="43" dur="500" fill="hold"/>
                                        <p:tgtEl>
                                          <p:spTgt spid="79"/>
                                        </p:tgtEl>
                                        <p:attrNameLst>
                                          <p:attrName>ppt_h</p:attrName>
                                        </p:attrNameLst>
                                      </p:cBhvr>
                                      <p:tavLst>
                                        <p:tav tm="0">
                                          <p:val>
                                            <p:fltVal val="0"/>
                                          </p:val>
                                        </p:tav>
                                        <p:tav tm="100000">
                                          <p:val>
                                            <p:strVal val="#ppt_h"/>
                                          </p:val>
                                        </p:tav>
                                      </p:tavLst>
                                    </p:anim>
                                    <p:anim calcmode="lin" valueType="num">
                                      <p:cBhvr>
                                        <p:cTn id="44" dur="500" fill="hold"/>
                                        <p:tgtEl>
                                          <p:spTgt spid="79"/>
                                        </p:tgtEl>
                                        <p:attrNameLst>
                                          <p:attrName>style.rotation</p:attrName>
                                        </p:attrNameLst>
                                      </p:cBhvr>
                                      <p:tavLst>
                                        <p:tav tm="0">
                                          <p:val>
                                            <p:fltVal val="360"/>
                                          </p:val>
                                        </p:tav>
                                        <p:tav tm="100000">
                                          <p:val>
                                            <p:fltVal val="0"/>
                                          </p:val>
                                        </p:tav>
                                      </p:tavLst>
                                    </p:anim>
                                    <p:animEffect transition="in" filter="fade">
                                      <p:cBhvr>
                                        <p:cTn id="45" dur="500"/>
                                        <p:tgtEl>
                                          <p:spTgt spid="79"/>
                                        </p:tgtEl>
                                      </p:cBhvr>
                                    </p:animEffect>
                                  </p:childTnLst>
                                </p:cTn>
                              </p:par>
                            </p:childTnLst>
                          </p:cTn>
                        </p:par>
                        <p:par>
                          <p:cTn id="46" fill="hold" nodeType="afterGroup">
                            <p:stCondLst>
                              <p:cond delay="3000"/>
                            </p:stCondLst>
                            <p:childTnLst>
                              <p:par>
                                <p:cTn id="47" presetID="49" presetClass="entr" presetSubtype="0" decel="100000" fill="hold" nodeType="afterEffect">
                                  <p:stCondLst>
                                    <p:cond delay="0"/>
                                  </p:stCondLst>
                                  <p:childTnLst>
                                    <p:set>
                                      <p:cBhvr>
                                        <p:cTn id="48" dur="1" fill="hold">
                                          <p:stCondLst>
                                            <p:cond delay="0"/>
                                          </p:stCondLst>
                                        </p:cTn>
                                        <p:tgtEl>
                                          <p:spTgt spid="78"/>
                                        </p:tgtEl>
                                        <p:attrNameLst>
                                          <p:attrName>style.visibility</p:attrName>
                                        </p:attrNameLst>
                                      </p:cBhvr>
                                      <p:to>
                                        <p:strVal val="visible"/>
                                      </p:to>
                                    </p:set>
                                    <p:anim calcmode="lin" valueType="num">
                                      <p:cBhvr>
                                        <p:cTn id="49" dur="500" fill="hold"/>
                                        <p:tgtEl>
                                          <p:spTgt spid="78"/>
                                        </p:tgtEl>
                                        <p:attrNameLst>
                                          <p:attrName>ppt_w</p:attrName>
                                        </p:attrNameLst>
                                      </p:cBhvr>
                                      <p:tavLst>
                                        <p:tav tm="0">
                                          <p:val>
                                            <p:fltVal val="0"/>
                                          </p:val>
                                        </p:tav>
                                        <p:tav tm="100000">
                                          <p:val>
                                            <p:strVal val="#ppt_w"/>
                                          </p:val>
                                        </p:tav>
                                      </p:tavLst>
                                    </p:anim>
                                    <p:anim calcmode="lin" valueType="num">
                                      <p:cBhvr>
                                        <p:cTn id="50" dur="500" fill="hold"/>
                                        <p:tgtEl>
                                          <p:spTgt spid="78"/>
                                        </p:tgtEl>
                                        <p:attrNameLst>
                                          <p:attrName>ppt_h</p:attrName>
                                        </p:attrNameLst>
                                      </p:cBhvr>
                                      <p:tavLst>
                                        <p:tav tm="0">
                                          <p:val>
                                            <p:fltVal val="0"/>
                                          </p:val>
                                        </p:tav>
                                        <p:tav tm="100000">
                                          <p:val>
                                            <p:strVal val="#ppt_h"/>
                                          </p:val>
                                        </p:tav>
                                      </p:tavLst>
                                    </p:anim>
                                    <p:anim calcmode="lin" valueType="num">
                                      <p:cBhvr>
                                        <p:cTn id="51" dur="500" fill="hold"/>
                                        <p:tgtEl>
                                          <p:spTgt spid="78"/>
                                        </p:tgtEl>
                                        <p:attrNameLst>
                                          <p:attrName>style.rotation</p:attrName>
                                        </p:attrNameLst>
                                      </p:cBhvr>
                                      <p:tavLst>
                                        <p:tav tm="0">
                                          <p:val>
                                            <p:fltVal val="360"/>
                                          </p:val>
                                        </p:tav>
                                        <p:tav tm="100000">
                                          <p:val>
                                            <p:fltVal val="0"/>
                                          </p:val>
                                        </p:tav>
                                      </p:tavLst>
                                    </p:anim>
                                    <p:animEffect transition="in" filter="fade">
                                      <p:cBhvr>
                                        <p:cTn id="52" dur="500"/>
                                        <p:tgtEl>
                                          <p:spTgt spid="78"/>
                                        </p:tgtEl>
                                      </p:cBhvr>
                                    </p:animEffect>
                                  </p:childTnLst>
                                </p:cTn>
                              </p:par>
                            </p:childTnLst>
                          </p:cTn>
                        </p:par>
                        <p:par>
                          <p:cTn id="53" fill="hold" nodeType="afterGroup">
                            <p:stCondLst>
                              <p:cond delay="3500"/>
                            </p:stCondLst>
                            <p:childTnLst>
                              <p:par>
                                <p:cTn id="54" presetID="49" presetClass="entr" presetSubtype="0" decel="100000" fill="hold"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p:cTn id="56" dur="500" fill="hold"/>
                                        <p:tgtEl>
                                          <p:spTgt spid="77"/>
                                        </p:tgtEl>
                                        <p:attrNameLst>
                                          <p:attrName>ppt_w</p:attrName>
                                        </p:attrNameLst>
                                      </p:cBhvr>
                                      <p:tavLst>
                                        <p:tav tm="0">
                                          <p:val>
                                            <p:fltVal val="0"/>
                                          </p:val>
                                        </p:tav>
                                        <p:tav tm="100000">
                                          <p:val>
                                            <p:strVal val="#ppt_w"/>
                                          </p:val>
                                        </p:tav>
                                      </p:tavLst>
                                    </p:anim>
                                    <p:anim calcmode="lin" valueType="num">
                                      <p:cBhvr>
                                        <p:cTn id="57" dur="500" fill="hold"/>
                                        <p:tgtEl>
                                          <p:spTgt spid="77"/>
                                        </p:tgtEl>
                                        <p:attrNameLst>
                                          <p:attrName>ppt_h</p:attrName>
                                        </p:attrNameLst>
                                      </p:cBhvr>
                                      <p:tavLst>
                                        <p:tav tm="0">
                                          <p:val>
                                            <p:fltVal val="0"/>
                                          </p:val>
                                        </p:tav>
                                        <p:tav tm="100000">
                                          <p:val>
                                            <p:strVal val="#ppt_h"/>
                                          </p:val>
                                        </p:tav>
                                      </p:tavLst>
                                    </p:anim>
                                    <p:anim calcmode="lin" valueType="num">
                                      <p:cBhvr>
                                        <p:cTn id="58" dur="500" fill="hold"/>
                                        <p:tgtEl>
                                          <p:spTgt spid="77"/>
                                        </p:tgtEl>
                                        <p:attrNameLst>
                                          <p:attrName>style.rotation</p:attrName>
                                        </p:attrNameLst>
                                      </p:cBhvr>
                                      <p:tavLst>
                                        <p:tav tm="0">
                                          <p:val>
                                            <p:fltVal val="360"/>
                                          </p:val>
                                        </p:tav>
                                        <p:tav tm="100000">
                                          <p:val>
                                            <p:fltVal val="0"/>
                                          </p:val>
                                        </p:tav>
                                      </p:tavLst>
                                    </p:anim>
                                    <p:animEffect transition="in" filter="fade">
                                      <p:cBhvr>
                                        <p:cTn id="59"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2" name="组合 11"/>
          <p:cNvGrpSpPr/>
          <p:nvPr/>
        </p:nvGrpSpPr>
        <p:grpSpPr>
          <a:xfrm>
            <a:off x="0" y="2662266"/>
            <a:ext cx="12191999" cy="2288193"/>
            <a:chOff x="-2583344" y="1988820"/>
            <a:chExt cx="15712605" cy="2948940"/>
          </a:xfrm>
        </p:grpSpPr>
        <p:sp>
          <p:nvSpPr>
            <p:cNvPr id="3" name="弧形 2"/>
            <p:cNvSpPr/>
            <p:nvPr/>
          </p:nvSpPr>
          <p:spPr>
            <a:xfrm>
              <a:off x="7075170" y="1988820"/>
              <a:ext cx="1474470" cy="1474470"/>
            </a:xfrm>
            <a:prstGeom prst="arc">
              <a:avLst>
                <a:gd name="adj1" fmla="val 16200000"/>
                <a:gd name="adj2" fmla="val 5442389"/>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Century Gothic" panose="020b0502020202020204" pitchFamily="34" charset="0"/>
              </a:endParaRPr>
            </a:p>
          </p:txBody>
        </p:sp>
        <p:cxnSp>
          <p:nvCxnSpPr>
            <p:cNvPr id="5" name="直接连接符 4"/>
            <p:cNvCxnSpPr/>
            <p:nvPr/>
          </p:nvCxnSpPr>
          <p:spPr>
            <a:xfrm>
              <a:off x="-2583344" y="1988820"/>
              <a:ext cx="10395749"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468880" y="3463290"/>
              <a:ext cx="5343525"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9" name="弧形 8"/>
            <p:cNvSpPr/>
            <p:nvPr/>
          </p:nvSpPr>
          <p:spPr>
            <a:xfrm flipH="1">
              <a:off x="1731645" y="3463290"/>
              <a:ext cx="1474470" cy="1474470"/>
            </a:xfrm>
            <a:prstGeom prst="arc">
              <a:avLst>
                <a:gd name="adj1" fmla="val 16200000"/>
                <a:gd name="adj2" fmla="val 5442389"/>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Century Gothic" panose="020b0502020202020204" pitchFamily="34" charset="0"/>
              </a:endParaRPr>
            </a:p>
          </p:txBody>
        </p:sp>
        <p:cxnSp>
          <p:nvCxnSpPr>
            <p:cNvPr id="10" name="直接连接符 9"/>
            <p:cNvCxnSpPr/>
            <p:nvPr/>
          </p:nvCxnSpPr>
          <p:spPr>
            <a:xfrm>
              <a:off x="2468880" y="4937760"/>
              <a:ext cx="10660382" cy="0"/>
            </a:xfrm>
            <a:prstGeom prst="line">
              <a:avLst/>
            </a:prstGeom>
            <a:ln w="31750"/>
          </p:spPr>
          <p:style>
            <a:lnRef idx="1">
              <a:schemeClr val="accent1"/>
            </a:lnRef>
            <a:fillRef idx="0">
              <a:schemeClr val="accent1"/>
            </a:fillRef>
            <a:effectRef idx="0">
              <a:schemeClr val="accent1"/>
            </a:effectRef>
            <a:fontRef idx="minor">
              <a:schemeClr val="tx1"/>
            </a:fontRef>
          </p:style>
        </p:cxnSp>
      </p:grpSp>
      <p:sp>
        <p:nvSpPr>
          <p:cNvPr id="16" name="文本框 15"/>
          <p:cNvSpPr txBox="1">
            <a:spLocks noChangeArrowheads="1"/>
          </p:cNvSpPr>
          <p:nvPr/>
        </p:nvSpPr>
        <p:spPr bwMode="auto">
          <a:xfrm>
            <a:off x="1924461" y="2720726"/>
            <a:ext cx="7553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a:solidFill>
                  <a:schemeClr val="tx1">
                    <a:lumMod val="65000"/>
                    <a:lumOff val="35000"/>
                  </a:schemeClr>
                </a:solidFill>
                <a:latin typeface="Century Gothic" panose="020b0502020202020204" pitchFamily="34" charset="0"/>
              </a:rPr>
              <a:t>2014</a:t>
            </a:r>
            <a:endParaRPr lang="zh-CN" altLang="en-US" sz="2000">
              <a:solidFill>
                <a:schemeClr val="tx1">
                  <a:lumMod val="65000"/>
                  <a:lumOff val="35000"/>
                </a:schemeClr>
              </a:solidFill>
              <a:latin typeface="Century Gothic" panose="020b0502020202020204" pitchFamily="34" charset="0"/>
            </a:endParaRPr>
          </a:p>
        </p:txBody>
      </p:sp>
      <p:grpSp>
        <p:nvGrpSpPr>
          <p:cNvPr id="17" name="组合 16"/>
          <p:cNvGrpSpPr/>
          <p:nvPr/>
        </p:nvGrpSpPr>
        <p:grpSpPr>
          <a:xfrm>
            <a:off x="1287249" y="1540061"/>
            <a:ext cx="3065290" cy="879350"/>
            <a:chOff x="3762506" y="1807841"/>
            <a:chExt cx="3065290" cy="879350"/>
          </a:xfrm>
        </p:grpSpPr>
        <p:sp>
          <p:nvSpPr>
            <p:cNvPr id="18" name="矩形 17"/>
            <p:cNvSpPr/>
            <p:nvPr/>
          </p:nvSpPr>
          <p:spPr>
            <a:xfrm>
              <a:off x="3762584" y="2110110"/>
              <a:ext cx="3065212" cy="577081"/>
            </a:xfrm>
            <a:prstGeom prst="rect">
              <a:avLst/>
            </a:prstGeom>
          </p:spPr>
          <p:txBody>
            <a:bodyPr wrap="square">
              <a:spAutoFit/>
              <a:scene3d>
                <a:camera prst="orthographicFront"/>
                <a:lightRig rig="threePt" dir="t"/>
              </a:scene3d>
              <a:sp3d contourW="12700"/>
            </a:bodyPr>
            <a:lstStyle/>
            <a:p>
              <a:r>
                <a:rPr lang="en-US" altLang="zh-CN" sz="1050" err="1">
                  <a:solidFill>
                    <a:schemeClr val="tx1">
                      <a:lumMod val="65000"/>
                      <a:lumOff val="35000"/>
                    </a:schemeClr>
                  </a:solidFill>
                  <a:latin typeface="Century Gothic" panose="020b0502020202020204" pitchFamily="34" charset="0"/>
                  <a:cs typeface="+mn-ea"/>
                  <a:sym typeface="+mn-lt"/>
                </a:rPr>
                <a:t>Lorem Ipsum is simply dummy text of the printing and typesetting industry. Lorem Ipsum has been the industry's standard</a:t>
              </a:r>
              <a:endParaRPr lang="en-US" altLang="zh-CN" sz="1050">
                <a:solidFill>
                  <a:schemeClr val="tx1">
                    <a:lumMod val="65000"/>
                    <a:lumOff val="35000"/>
                  </a:schemeClr>
                </a:solidFill>
                <a:latin typeface="Century Gothic" panose="020b0502020202020204" pitchFamily="34" charset="0"/>
                <a:cs typeface="+mn-ea"/>
                <a:sym typeface="+mn-lt"/>
              </a:endParaRPr>
            </a:p>
          </p:txBody>
        </p:sp>
        <p:sp>
          <p:nvSpPr>
            <p:cNvPr id="19" name="文本框 18"/>
            <p:cNvSpPr txBox="1"/>
            <p:nvPr/>
          </p:nvSpPr>
          <p:spPr>
            <a:xfrm>
              <a:off x="3762506" y="1807841"/>
              <a:ext cx="2175198" cy="338554"/>
            </a:xfrm>
            <a:prstGeom prst="rect">
              <a:avLst/>
            </a:prstGeom>
            <a:noFill/>
          </p:spPr>
          <p:txBody>
            <a:bodyPr wrap="square" rtlCol="0">
              <a:spAutoFit/>
              <a:scene3d>
                <a:camera prst="orthographicFront"/>
                <a:lightRig rig="threePt" dir="t"/>
              </a:scene3d>
              <a:sp3d contourW="12700"/>
            </a:bodyPr>
            <a:lstStyle/>
            <a:p>
              <a:r>
                <a:rPr lang="en-US" altLang="zh-CN" sz="1600" b="1">
                  <a:solidFill>
                    <a:schemeClr val="tx1">
                      <a:lumMod val="65000"/>
                      <a:lumOff val="35000"/>
                    </a:schemeClr>
                  </a:solidFill>
                  <a:latin typeface="Century Gothic" panose="020b0502020202020204" pitchFamily="34" charset="0"/>
                  <a:cs typeface="+mn-ea"/>
                  <a:sym typeface="+mn-lt"/>
                </a:rPr>
                <a:t>YOUR HEADER</a:t>
              </a:r>
              <a:endParaRPr lang="en-US" altLang="zh-CN" sz="1600" b="1">
                <a:solidFill>
                  <a:schemeClr val="tx1">
                    <a:lumMod val="65000"/>
                    <a:lumOff val="35000"/>
                  </a:schemeClr>
                </a:solidFill>
                <a:latin typeface="Century Gothic" panose="020b0502020202020204" pitchFamily="34" charset="0"/>
                <a:cs typeface="+mn-ea"/>
                <a:sym typeface="+mn-lt"/>
              </a:endParaRPr>
            </a:p>
          </p:txBody>
        </p:sp>
      </p:grpSp>
      <p:sp>
        <p:nvSpPr>
          <p:cNvPr id="15" name="椭圆 14"/>
          <p:cNvSpPr/>
          <p:nvPr/>
        </p:nvSpPr>
        <p:spPr>
          <a:xfrm>
            <a:off x="2210578" y="2568310"/>
            <a:ext cx="187910" cy="187910"/>
          </a:xfrm>
          <a:prstGeom prst="ellipse">
            <a:avLst/>
          </a:prstGeom>
          <a:solidFill>
            <a:schemeClr val="accent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a:solidFill>
                <a:schemeClr val="tx1">
                  <a:lumMod val="65000"/>
                  <a:lumOff val="35000"/>
                </a:schemeClr>
              </a:solidFill>
              <a:latin typeface="Century Gothic" panose="020b0502020202020204" pitchFamily="34" charset="0"/>
            </a:endParaRPr>
          </a:p>
        </p:txBody>
      </p:sp>
      <p:sp>
        <p:nvSpPr>
          <p:cNvPr id="21" name="椭圆 20"/>
          <p:cNvSpPr/>
          <p:nvPr/>
        </p:nvSpPr>
        <p:spPr>
          <a:xfrm>
            <a:off x="7845928" y="2568310"/>
            <a:ext cx="187910" cy="187910"/>
          </a:xfrm>
          <a:prstGeom prst="ellipse">
            <a:avLst/>
          </a:prstGeom>
          <a:solidFill>
            <a:schemeClr val="accent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a:solidFill>
                <a:schemeClr val="tx1">
                  <a:lumMod val="65000"/>
                  <a:lumOff val="35000"/>
                </a:schemeClr>
              </a:solidFill>
              <a:latin typeface="Century Gothic" panose="020b0502020202020204" pitchFamily="34" charset="0"/>
            </a:endParaRPr>
          </a:p>
        </p:txBody>
      </p:sp>
      <p:grpSp>
        <p:nvGrpSpPr>
          <p:cNvPr id="22" name="组合 21"/>
          <p:cNvGrpSpPr/>
          <p:nvPr/>
        </p:nvGrpSpPr>
        <p:grpSpPr>
          <a:xfrm>
            <a:off x="6990819" y="1540061"/>
            <a:ext cx="3065290" cy="879350"/>
            <a:chOff x="3762506" y="1807841"/>
            <a:chExt cx="3065290" cy="879350"/>
          </a:xfrm>
        </p:grpSpPr>
        <p:sp>
          <p:nvSpPr>
            <p:cNvPr id="23" name="矩形 22"/>
            <p:cNvSpPr/>
            <p:nvPr/>
          </p:nvSpPr>
          <p:spPr>
            <a:xfrm>
              <a:off x="3762584" y="2110110"/>
              <a:ext cx="3065212" cy="577081"/>
            </a:xfrm>
            <a:prstGeom prst="rect">
              <a:avLst/>
            </a:prstGeom>
          </p:spPr>
          <p:txBody>
            <a:bodyPr wrap="square">
              <a:spAutoFit/>
              <a:scene3d>
                <a:camera prst="orthographicFront"/>
                <a:lightRig rig="threePt" dir="t"/>
              </a:scene3d>
              <a:sp3d contourW="12700"/>
            </a:bodyPr>
            <a:lstStyle/>
            <a:p>
              <a:r>
                <a:rPr lang="en-US" altLang="zh-CN" sz="1050" err="1">
                  <a:solidFill>
                    <a:schemeClr val="tx1">
                      <a:lumMod val="65000"/>
                      <a:lumOff val="35000"/>
                    </a:schemeClr>
                  </a:solidFill>
                  <a:latin typeface="Century Gothic" panose="020b0502020202020204" pitchFamily="34" charset="0"/>
                  <a:cs typeface="+mn-ea"/>
                  <a:sym typeface="+mn-lt"/>
                </a:rPr>
                <a:t>Lorem Ipsum is simply dummy text of the printing and typesetting industry. Lorem Ipsum has been the industry's standard</a:t>
              </a:r>
              <a:endParaRPr lang="en-US" altLang="zh-CN" sz="1050">
                <a:solidFill>
                  <a:schemeClr val="tx1">
                    <a:lumMod val="65000"/>
                    <a:lumOff val="35000"/>
                  </a:schemeClr>
                </a:solidFill>
                <a:latin typeface="Century Gothic" panose="020b0502020202020204" pitchFamily="34" charset="0"/>
                <a:cs typeface="+mn-ea"/>
                <a:sym typeface="+mn-lt"/>
              </a:endParaRPr>
            </a:p>
          </p:txBody>
        </p:sp>
        <p:sp>
          <p:nvSpPr>
            <p:cNvPr id="24" name="文本框 23"/>
            <p:cNvSpPr txBox="1"/>
            <p:nvPr/>
          </p:nvSpPr>
          <p:spPr>
            <a:xfrm>
              <a:off x="3762506" y="1807841"/>
              <a:ext cx="2175198" cy="338554"/>
            </a:xfrm>
            <a:prstGeom prst="rect">
              <a:avLst/>
            </a:prstGeom>
            <a:noFill/>
          </p:spPr>
          <p:txBody>
            <a:bodyPr wrap="square" rtlCol="0">
              <a:spAutoFit/>
              <a:scene3d>
                <a:camera prst="orthographicFront"/>
                <a:lightRig rig="threePt" dir="t"/>
              </a:scene3d>
              <a:sp3d contourW="12700"/>
            </a:bodyPr>
            <a:lstStyle/>
            <a:p>
              <a:r>
                <a:rPr lang="en-US" altLang="zh-CN" sz="1600" b="1">
                  <a:solidFill>
                    <a:schemeClr val="tx1">
                      <a:lumMod val="65000"/>
                      <a:lumOff val="35000"/>
                    </a:schemeClr>
                  </a:solidFill>
                  <a:latin typeface="Century Gothic" panose="020b0502020202020204" pitchFamily="34" charset="0"/>
                  <a:cs typeface="+mn-ea"/>
                  <a:sym typeface="+mn-lt"/>
                </a:rPr>
                <a:t>YOUR HEADER</a:t>
              </a:r>
              <a:endParaRPr lang="en-US" altLang="zh-CN" sz="1600" b="1">
                <a:solidFill>
                  <a:schemeClr val="tx1">
                    <a:lumMod val="65000"/>
                    <a:lumOff val="35000"/>
                  </a:schemeClr>
                </a:solidFill>
                <a:latin typeface="Century Gothic" panose="020b0502020202020204" pitchFamily="34" charset="0"/>
                <a:cs typeface="+mn-ea"/>
                <a:sym typeface="+mn-lt"/>
              </a:endParaRPr>
            </a:p>
          </p:txBody>
        </p:sp>
      </p:grpSp>
      <p:sp>
        <p:nvSpPr>
          <p:cNvPr id="25" name="文本框 24"/>
          <p:cNvSpPr txBox="1">
            <a:spLocks noChangeArrowheads="1"/>
          </p:cNvSpPr>
          <p:nvPr/>
        </p:nvSpPr>
        <p:spPr bwMode="auto">
          <a:xfrm>
            <a:off x="7536951" y="2720726"/>
            <a:ext cx="7553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a:solidFill>
                  <a:schemeClr val="tx1">
                    <a:lumMod val="65000"/>
                    <a:lumOff val="35000"/>
                  </a:schemeClr>
                </a:solidFill>
                <a:latin typeface="Century Gothic" panose="020b0502020202020204" pitchFamily="34" charset="0"/>
              </a:rPr>
              <a:t>2015</a:t>
            </a:r>
            <a:endParaRPr lang="zh-CN" altLang="en-US" sz="2000">
              <a:solidFill>
                <a:schemeClr val="tx1">
                  <a:lumMod val="65000"/>
                  <a:lumOff val="35000"/>
                </a:schemeClr>
              </a:solidFill>
              <a:latin typeface="Century Gothic" panose="020b0502020202020204" pitchFamily="34" charset="0"/>
            </a:endParaRPr>
          </a:p>
        </p:txBody>
      </p:sp>
      <p:grpSp>
        <p:nvGrpSpPr>
          <p:cNvPr id="26" name="组合 25"/>
          <p:cNvGrpSpPr/>
          <p:nvPr/>
        </p:nvGrpSpPr>
        <p:grpSpPr>
          <a:xfrm>
            <a:off x="3816186" y="2805357"/>
            <a:ext cx="3065290" cy="879350"/>
            <a:chOff x="3762506" y="1807841"/>
            <a:chExt cx="3065290" cy="879350"/>
          </a:xfrm>
        </p:grpSpPr>
        <p:sp>
          <p:nvSpPr>
            <p:cNvPr id="27" name="矩形 26"/>
            <p:cNvSpPr/>
            <p:nvPr/>
          </p:nvSpPr>
          <p:spPr>
            <a:xfrm>
              <a:off x="3762584" y="2110110"/>
              <a:ext cx="3065212" cy="577081"/>
            </a:xfrm>
            <a:prstGeom prst="rect">
              <a:avLst/>
            </a:prstGeom>
          </p:spPr>
          <p:txBody>
            <a:bodyPr wrap="square">
              <a:spAutoFit/>
              <a:scene3d>
                <a:camera prst="orthographicFront"/>
                <a:lightRig rig="threePt" dir="t"/>
              </a:scene3d>
              <a:sp3d contourW="12700"/>
            </a:bodyPr>
            <a:lstStyle/>
            <a:p>
              <a:r>
                <a:rPr lang="en-US" altLang="zh-CN" sz="1050" err="1">
                  <a:solidFill>
                    <a:schemeClr val="tx1">
                      <a:lumMod val="65000"/>
                      <a:lumOff val="35000"/>
                    </a:schemeClr>
                  </a:solidFill>
                  <a:latin typeface="Century Gothic" panose="020b0502020202020204" pitchFamily="34" charset="0"/>
                  <a:cs typeface="+mn-ea"/>
                  <a:sym typeface="+mn-lt"/>
                </a:rPr>
                <a:t>Lorem Ipsum is simply dummy text of the printing and typesetting industry. Lorem Ipsum has been the industry's standard</a:t>
              </a:r>
              <a:endParaRPr lang="en-US" altLang="zh-CN" sz="1050">
                <a:solidFill>
                  <a:schemeClr val="tx1">
                    <a:lumMod val="65000"/>
                    <a:lumOff val="35000"/>
                  </a:schemeClr>
                </a:solidFill>
                <a:latin typeface="Century Gothic" panose="020b0502020202020204" pitchFamily="34" charset="0"/>
                <a:cs typeface="+mn-ea"/>
                <a:sym typeface="+mn-lt"/>
              </a:endParaRPr>
            </a:p>
          </p:txBody>
        </p:sp>
        <p:sp>
          <p:nvSpPr>
            <p:cNvPr id="28" name="文本框 27"/>
            <p:cNvSpPr txBox="1"/>
            <p:nvPr/>
          </p:nvSpPr>
          <p:spPr>
            <a:xfrm>
              <a:off x="3762506" y="1807841"/>
              <a:ext cx="2175198" cy="338554"/>
            </a:xfrm>
            <a:prstGeom prst="rect">
              <a:avLst/>
            </a:prstGeom>
            <a:noFill/>
          </p:spPr>
          <p:txBody>
            <a:bodyPr wrap="square" rtlCol="0">
              <a:spAutoFit/>
              <a:scene3d>
                <a:camera prst="orthographicFront"/>
                <a:lightRig rig="threePt" dir="t"/>
              </a:scene3d>
              <a:sp3d contourW="12700"/>
            </a:bodyPr>
            <a:lstStyle/>
            <a:p>
              <a:r>
                <a:rPr lang="en-US" altLang="zh-CN" sz="1600" b="1">
                  <a:solidFill>
                    <a:schemeClr val="tx1">
                      <a:lumMod val="65000"/>
                      <a:lumOff val="35000"/>
                    </a:schemeClr>
                  </a:solidFill>
                  <a:latin typeface="Century Gothic" panose="020b0502020202020204" pitchFamily="34" charset="0"/>
                  <a:cs typeface="+mn-ea"/>
                  <a:sym typeface="+mn-lt"/>
                </a:rPr>
                <a:t>YOUR HEADER</a:t>
              </a:r>
              <a:endParaRPr lang="en-US" altLang="zh-CN" sz="1600" b="1">
                <a:solidFill>
                  <a:schemeClr val="tx1">
                    <a:lumMod val="65000"/>
                    <a:lumOff val="35000"/>
                  </a:schemeClr>
                </a:solidFill>
                <a:latin typeface="Century Gothic" panose="020b0502020202020204" pitchFamily="34" charset="0"/>
                <a:cs typeface="+mn-ea"/>
                <a:sym typeface="+mn-lt"/>
              </a:endParaRPr>
            </a:p>
          </p:txBody>
        </p:sp>
      </p:grpSp>
      <p:grpSp>
        <p:nvGrpSpPr>
          <p:cNvPr id="29" name="组合 28"/>
          <p:cNvGrpSpPr/>
          <p:nvPr/>
        </p:nvGrpSpPr>
        <p:grpSpPr>
          <a:xfrm>
            <a:off x="8268604" y="5219340"/>
            <a:ext cx="3065290" cy="879350"/>
            <a:chOff x="3762506" y="1807841"/>
            <a:chExt cx="3065290" cy="879350"/>
          </a:xfrm>
        </p:grpSpPr>
        <p:sp>
          <p:nvSpPr>
            <p:cNvPr id="30" name="矩形 29"/>
            <p:cNvSpPr/>
            <p:nvPr/>
          </p:nvSpPr>
          <p:spPr>
            <a:xfrm>
              <a:off x="3762584" y="2110110"/>
              <a:ext cx="3065212" cy="577081"/>
            </a:xfrm>
            <a:prstGeom prst="rect">
              <a:avLst/>
            </a:prstGeom>
          </p:spPr>
          <p:txBody>
            <a:bodyPr wrap="square">
              <a:spAutoFit/>
              <a:scene3d>
                <a:camera prst="orthographicFront"/>
                <a:lightRig rig="threePt" dir="t"/>
              </a:scene3d>
              <a:sp3d contourW="12700"/>
            </a:bodyPr>
            <a:lstStyle/>
            <a:p>
              <a:r>
                <a:rPr lang="en-US" altLang="zh-CN" sz="1050" err="1">
                  <a:solidFill>
                    <a:schemeClr val="tx1">
                      <a:lumMod val="65000"/>
                      <a:lumOff val="35000"/>
                    </a:schemeClr>
                  </a:solidFill>
                  <a:latin typeface="Century Gothic" panose="020b0502020202020204" pitchFamily="34" charset="0"/>
                  <a:cs typeface="+mn-ea"/>
                  <a:sym typeface="+mn-lt"/>
                </a:rPr>
                <a:t>Lorem Ipsum is simply dummy text of the printing and typesetting industry. Lorem Ipsum has been the industry's standard</a:t>
              </a:r>
              <a:endParaRPr lang="en-US" altLang="zh-CN" sz="1050">
                <a:solidFill>
                  <a:schemeClr val="tx1">
                    <a:lumMod val="65000"/>
                    <a:lumOff val="35000"/>
                  </a:schemeClr>
                </a:solidFill>
                <a:latin typeface="Century Gothic" panose="020b0502020202020204" pitchFamily="34" charset="0"/>
                <a:cs typeface="+mn-ea"/>
                <a:sym typeface="+mn-lt"/>
              </a:endParaRPr>
            </a:p>
          </p:txBody>
        </p:sp>
        <p:sp>
          <p:nvSpPr>
            <p:cNvPr id="31" name="文本框 30"/>
            <p:cNvSpPr txBox="1"/>
            <p:nvPr/>
          </p:nvSpPr>
          <p:spPr>
            <a:xfrm>
              <a:off x="3762506" y="1807841"/>
              <a:ext cx="2175198" cy="338554"/>
            </a:xfrm>
            <a:prstGeom prst="rect">
              <a:avLst/>
            </a:prstGeom>
            <a:noFill/>
          </p:spPr>
          <p:txBody>
            <a:bodyPr wrap="square" rtlCol="0">
              <a:spAutoFit/>
              <a:scene3d>
                <a:camera prst="orthographicFront"/>
                <a:lightRig rig="threePt" dir="t"/>
              </a:scene3d>
              <a:sp3d contourW="12700"/>
            </a:bodyPr>
            <a:lstStyle/>
            <a:p>
              <a:r>
                <a:rPr lang="en-US" altLang="zh-CN" sz="1600" b="1">
                  <a:solidFill>
                    <a:schemeClr val="tx1">
                      <a:lumMod val="65000"/>
                      <a:lumOff val="35000"/>
                    </a:schemeClr>
                  </a:solidFill>
                  <a:latin typeface="Century Gothic" panose="020b0502020202020204" pitchFamily="34" charset="0"/>
                  <a:cs typeface="+mn-ea"/>
                  <a:sym typeface="+mn-lt"/>
                </a:rPr>
                <a:t>YOUR HEADER</a:t>
              </a:r>
              <a:endParaRPr lang="en-US" altLang="zh-CN" sz="1600" b="1">
                <a:solidFill>
                  <a:schemeClr val="tx1">
                    <a:lumMod val="65000"/>
                    <a:lumOff val="35000"/>
                  </a:schemeClr>
                </a:solidFill>
                <a:latin typeface="Century Gothic" panose="020b0502020202020204" pitchFamily="34" charset="0"/>
                <a:cs typeface="+mn-ea"/>
                <a:sym typeface="+mn-lt"/>
              </a:endParaRPr>
            </a:p>
          </p:txBody>
        </p:sp>
      </p:grpSp>
      <p:sp>
        <p:nvSpPr>
          <p:cNvPr id="32" name="椭圆 31"/>
          <p:cNvSpPr/>
          <p:nvPr/>
        </p:nvSpPr>
        <p:spPr>
          <a:xfrm>
            <a:off x="3662411" y="3712407"/>
            <a:ext cx="187910" cy="187910"/>
          </a:xfrm>
          <a:prstGeom prst="ellipse">
            <a:avLst/>
          </a:prstGeom>
          <a:solidFill>
            <a:schemeClr val="accent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a:solidFill>
                <a:schemeClr val="tx1">
                  <a:lumMod val="65000"/>
                  <a:lumOff val="35000"/>
                </a:schemeClr>
              </a:solidFill>
              <a:latin typeface="Century Gothic" panose="020b0502020202020204" pitchFamily="34" charset="0"/>
            </a:endParaRPr>
          </a:p>
        </p:txBody>
      </p:sp>
      <p:sp>
        <p:nvSpPr>
          <p:cNvPr id="33" name="椭圆 32"/>
          <p:cNvSpPr/>
          <p:nvPr/>
        </p:nvSpPr>
        <p:spPr>
          <a:xfrm>
            <a:off x="8695056" y="4839811"/>
            <a:ext cx="187910" cy="187910"/>
          </a:xfrm>
          <a:prstGeom prst="ellipse">
            <a:avLst/>
          </a:prstGeom>
          <a:solidFill>
            <a:schemeClr val="accent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a:solidFill>
                <a:schemeClr val="tx1">
                  <a:lumMod val="65000"/>
                  <a:lumOff val="35000"/>
                </a:schemeClr>
              </a:solidFill>
              <a:latin typeface="Century Gothic" panose="020b0502020202020204" pitchFamily="34" charset="0"/>
            </a:endParaRPr>
          </a:p>
        </p:txBody>
      </p:sp>
      <p:sp>
        <p:nvSpPr>
          <p:cNvPr id="34" name="文本框 33"/>
          <p:cNvSpPr txBox="1">
            <a:spLocks noChangeArrowheads="1"/>
          </p:cNvSpPr>
          <p:nvPr/>
        </p:nvSpPr>
        <p:spPr bwMode="auto">
          <a:xfrm>
            <a:off x="2766646" y="3462113"/>
            <a:ext cx="7553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a:solidFill>
                  <a:schemeClr val="tx1">
                    <a:lumMod val="65000"/>
                    <a:lumOff val="35000"/>
                  </a:schemeClr>
                </a:solidFill>
                <a:latin typeface="Century Gothic" panose="020b0502020202020204" pitchFamily="34" charset="0"/>
              </a:rPr>
              <a:t>2016</a:t>
            </a:r>
            <a:endParaRPr lang="zh-CN" altLang="en-US" sz="2000">
              <a:solidFill>
                <a:schemeClr val="tx1">
                  <a:lumMod val="65000"/>
                  <a:lumOff val="35000"/>
                </a:schemeClr>
              </a:solidFill>
              <a:latin typeface="Century Gothic" panose="020b0502020202020204" pitchFamily="34" charset="0"/>
            </a:endParaRPr>
          </a:p>
        </p:txBody>
      </p:sp>
      <p:sp>
        <p:nvSpPr>
          <p:cNvPr id="35" name="文本框 34"/>
          <p:cNvSpPr txBox="1">
            <a:spLocks noChangeArrowheads="1"/>
          </p:cNvSpPr>
          <p:nvPr/>
        </p:nvSpPr>
        <p:spPr bwMode="auto">
          <a:xfrm>
            <a:off x="8522422" y="4390073"/>
            <a:ext cx="7553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a:solidFill>
                  <a:schemeClr val="tx1">
                    <a:lumMod val="65000"/>
                    <a:lumOff val="35000"/>
                  </a:schemeClr>
                </a:solidFill>
                <a:latin typeface="Century Gothic" panose="020b0502020202020204" pitchFamily="34" charset="0"/>
              </a:rPr>
              <a:t>2018</a:t>
            </a:r>
            <a:endParaRPr lang="zh-CN" altLang="en-US" sz="2000">
              <a:solidFill>
                <a:schemeClr val="tx1">
                  <a:lumMod val="65000"/>
                  <a:lumOff val="35000"/>
                </a:schemeClr>
              </a:solidFill>
              <a:latin typeface="Century Gothic" panose="020b0502020202020204" pitchFamily="34" charset="0"/>
            </a:endParaRPr>
          </a:p>
        </p:txBody>
      </p:sp>
      <p:sp>
        <p:nvSpPr>
          <p:cNvPr id="36" name="椭圆 35"/>
          <p:cNvSpPr/>
          <p:nvPr/>
        </p:nvSpPr>
        <p:spPr>
          <a:xfrm>
            <a:off x="3667454" y="4843977"/>
            <a:ext cx="187910" cy="187910"/>
          </a:xfrm>
          <a:prstGeom prst="ellipse">
            <a:avLst/>
          </a:prstGeom>
          <a:solidFill>
            <a:schemeClr val="accent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a:solidFill>
                <a:schemeClr val="tx1">
                  <a:lumMod val="65000"/>
                  <a:lumOff val="35000"/>
                </a:schemeClr>
              </a:solidFill>
              <a:latin typeface="Century Gothic" panose="020b0502020202020204" pitchFamily="34" charset="0"/>
            </a:endParaRPr>
          </a:p>
        </p:txBody>
      </p:sp>
      <p:sp>
        <p:nvSpPr>
          <p:cNvPr id="37" name="文本框 36"/>
          <p:cNvSpPr txBox="1">
            <a:spLocks noChangeArrowheads="1"/>
          </p:cNvSpPr>
          <p:nvPr/>
        </p:nvSpPr>
        <p:spPr bwMode="auto">
          <a:xfrm>
            <a:off x="2778915" y="4722446"/>
            <a:ext cx="7553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a:solidFill>
                  <a:schemeClr val="tx1">
                    <a:lumMod val="65000"/>
                    <a:lumOff val="35000"/>
                  </a:schemeClr>
                </a:solidFill>
                <a:latin typeface="Century Gothic" panose="020b0502020202020204" pitchFamily="34" charset="0"/>
              </a:rPr>
              <a:t>2017</a:t>
            </a:r>
            <a:endParaRPr lang="zh-CN" altLang="en-US" sz="2000">
              <a:solidFill>
                <a:schemeClr val="tx1">
                  <a:lumMod val="65000"/>
                  <a:lumOff val="35000"/>
                </a:schemeClr>
              </a:solidFill>
              <a:latin typeface="Century Gothic" panose="020b0502020202020204" pitchFamily="34" charset="0"/>
            </a:endParaRPr>
          </a:p>
        </p:txBody>
      </p:sp>
      <p:grpSp>
        <p:nvGrpSpPr>
          <p:cNvPr id="38" name="组合 37"/>
          <p:cNvGrpSpPr/>
          <p:nvPr/>
        </p:nvGrpSpPr>
        <p:grpSpPr>
          <a:xfrm>
            <a:off x="3510416" y="5219340"/>
            <a:ext cx="3065290" cy="879350"/>
            <a:chOff x="3762506" y="1807841"/>
            <a:chExt cx="3065290" cy="879350"/>
          </a:xfrm>
        </p:grpSpPr>
        <p:sp>
          <p:nvSpPr>
            <p:cNvPr id="39" name="矩形 38"/>
            <p:cNvSpPr/>
            <p:nvPr/>
          </p:nvSpPr>
          <p:spPr>
            <a:xfrm>
              <a:off x="3762584" y="2110110"/>
              <a:ext cx="3065212" cy="577081"/>
            </a:xfrm>
            <a:prstGeom prst="rect">
              <a:avLst/>
            </a:prstGeom>
          </p:spPr>
          <p:txBody>
            <a:bodyPr wrap="square">
              <a:spAutoFit/>
              <a:scene3d>
                <a:camera prst="orthographicFront"/>
                <a:lightRig rig="threePt" dir="t"/>
              </a:scene3d>
              <a:sp3d contourW="12700"/>
            </a:bodyPr>
            <a:lstStyle/>
            <a:p>
              <a:r>
                <a:rPr lang="en-US" altLang="zh-CN" sz="1050" err="1">
                  <a:solidFill>
                    <a:schemeClr val="tx1">
                      <a:lumMod val="65000"/>
                      <a:lumOff val="35000"/>
                    </a:schemeClr>
                  </a:solidFill>
                  <a:latin typeface="Century Gothic" panose="020b0502020202020204" pitchFamily="34" charset="0"/>
                  <a:cs typeface="+mn-ea"/>
                  <a:sym typeface="+mn-lt"/>
                </a:rPr>
                <a:t>Lorem Ipsum is simply dummy text of the printing and typesetting industry. Lorem Ipsum has been the industry's standard</a:t>
              </a:r>
              <a:endParaRPr lang="en-US" altLang="zh-CN" sz="1050">
                <a:solidFill>
                  <a:schemeClr val="tx1">
                    <a:lumMod val="65000"/>
                    <a:lumOff val="35000"/>
                  </a:schemeClr>
                </a:solidFill>
                <a:latin typeface="Century Gothic" panose="020b0502020202020204" pitchFamily="34" charset="0"/>
                <a:cs typeface="+mn-ea"/>
                <a:sym typeface="+mn-lt"/>
              </a:endParaRPr>
            </a:p>
          </p:txBody>
        </p:sp>
        <p:sp>
          <p:nvSpPr>
            <p:cNvPr id="40" name="文本框 39"/>
            <p:cNvSpPr txBox="1"/>
            <p:nvPr/>
          </p:nvSpPr>
          <p:spPr>
            <a:xfrm>
              <a:off x="3762506" y="1807841"/>
              <a:ext cx="2175198" cy="338554"/>
            </a:xfrm>
            <a:prstGeom prst="rect">
              <a:avLst/>
            </a:prstGeom>
            <a:noFill/>
          </p:spPr>
          <p:txBody>
            <a:bodyPr wrap="square" rtlCol="0">
              <a:spAutoFit/>
              <a:scene3d>
                <a:camera prst="orthographicFront"/>
                <a:lightRig rig="threePt" dir="t"/>
              </a:scene3d>
              <a:sp3d contourW="12700"/>
            </a:bodyPr>
            <a:lstStyle/>
            <a:p>
              <a:r>
                <a:rPr lang="en-US" altLang="zh-CN" sz="1600" b="1">
                  <a:solidFill>
                    <a:schemeClr val="tx1">
                      <a:lumMod val="65000"/>
                      <a:lumOff val="35000"/>
                    </a:schemeClr>
                  </a:solidFill>
                  <a:latin typeface="Century Gothic" panose="020b0502020202020204" pitchFamily="34" charset="0"/>
                  <a:cs typeface="+mn-ea"/>
                  <a:sym typeface="+mn-lt"/>
                </a:rPr>
                <a:t>YOUR HEADER</a:t>
              </a:r>
              <a:endParaRPr lang="en-US" altLang="zh-CN" sz="1600" b="1">
                <a:solidFill>
                  <a:schemeClr val="tx1">
                    <a:lumMod val="65000"/>
                    <a:lumOff val="35000"/>
                  </a:schemeClr>
                </a:solidFill>
                <a:latin typeface="Century Gothic" panose="020b0502020202020204" pitchFamily="34" charset="0"/>
                <a:cs typeface="+mn-ea"/>
                <a:sym typeface="+mn-lt"/>
              </a:endParaRPr>
            </a:p>
          </p:txBody>
        </p:sp>
      </p:grpSp>
      <p:sp>
        <p:nvSpPr>
          <p:cNvPr id="41" name="文本框 40"/>
          <p:cNvSpPr txBox="1"/>
          <p:nvPr/>
        </p:nvSpPr>
        <p:spPr>
          <a:xfrm>
            <a:off x="4772564" y="450116"/>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a:solidFill>
                  <a:schemeClr val="accent1"/>
                </a:solidFill>
                <a:latin typeface="Century Gothic" panose="020b0502020202020204" pitchFamily="34" charset="0"/>
                <a:ea typeface="+mj-ea"/>
              </a:rPr>
              <a:t>标题文字添加</a:t>
            </a:r>
            <a:endParaRPr lang="zh-CN" altLang="en-US" sz="3200" b="1">
              <a:solidFill>
                <a:schemeClr val="accent1"/>
              </a:solidFill>
              <a:latin typeface="Century Gothic" panose="020b0502020202020204" pitchFamily="34" charset="0"/>
              <a:ea typeface="+mj-ea"/>
            </a:endParaRPr>
          </a:p>
        </p:txBody>
      </p:sp>
      <p:sp>
        <p:nvSpPr>
          <p:cNvPr id="42" name="矩形 41"/>
          <p:cNvSpPr/>
          <p:nvPr/>
        </p:nvSpPr>
        <p:spPr>
          <a:xfrm>
            <a:off x="3556000" y="991153"/>
            <a:ext cx="5080000" cy="415498"/>
          </a:xfrm>
          <a:prstGeom prst="rect">
            <a:avLst/>
          </a:prstGeom>
        </p:spPr>
        <p:txBody>
          <a:bodyPr wrap="square">
            <a:spAutoFit/>
            <a:scene3d>
              <a:camera prst="orthographicFront"/>
              <a:lightRig rig="threePt" dir="t"/>
            </a:scene3d>
            <a:sp3d contourW="12700"/>
          </a:bodyPr>
          <a:lstStyle/>
          <a:p>
            <a:pPr algn="ctr"/>
            <a:r>
              <a:rPr lang="en-US" altLang="zh-CN" sz="1050">
                <a:solidFill>
                  <a:schemeClr val="bg1">
                    <a:lumMod val="65000"/>
                  </a:schemeClr>
                </a:solidFill>
                <a:latin typeface="Century Gothic" panose="020b0502020202020204" pitchFamily="34" charset="0"/>
              </a:rPr>
              <a:t>The user can demonstrate on a projector or computer, or print the presentation and make it into a film to be used</a:t>
            </a:r>
            <a:endParaRPr lang="en-US" altLang="zh-CN" sz="1050">
              <a:solidFill>
                <a:schemeClr val="bg1">
                  <a:lumMod val="65000"/>
                </a:schemeClr>
              </a:solidFill>
              <a:latin typeface="Century Gothic" panose="020b0502020202020204" pitchFamily="34" charset="0"/>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nodeType="afterGroup">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fltVal val="0"/>
                                          </p:val>
                                        </p:tav>
                                        <p:tav tm="100000">
                                          <p:val>
                                            <p:strVal val="#ppt_h"/>
                                          </p:val>
                                        </p:tav>
                                      </p:tavLst>
                                    </p:anim>
                                    <p:animEffect transition="in" filter="fade">
                                      <p:cBhvr>
                                        <p:cTn id="18" dur="500"/>
                                        <p:tgtEl>
                                          <p:spTgt spid="2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500" fill="hold"/>
                                        <p:tgtEl>
                                          <p:spTgt spid="36"/>
                                        </p:tgtEl>
                                        <p:attrNameLst>
                                          <p:attrName>ppt_w</p:attrName>
                                        </p:attrNameLst>
                                      </p:cBhvr>
                                      <p:tavLst>
                                        <p:tav tm="0">
                                          <p:val>
                                            <p:fltVal val="0"/>
                                          </p:val>
                                        </p:tav>
                                        <p:tav tm="100000">
                                          <p:val>
                                            <p:strVal val="#ppt_w"/>
                                          </p:val>
                                        </p:tav>
                                      </p:tavLst>
                                    </p:anim>
                                    <p:anim calcmode="lin" valueType="num">
                                      <p:cBhvr>
                                        <p:cTn id="27" dur="500" fill="hold"/>
                                        <p:tgtEl>
                                          <p:spTgt spid="36"/>
                                        </p:tgtEl>
                                        <p:attrNameLst>
                                          <p:attrName>ppt_h</p:attrName>
                                        </p:attrNameLst>
                                      </p:cBhvr>
                                      <p:tavLst>
                                        <p:tav tm="0">
                                          <p:val>
                                            <p:fltVal val="0"/>
                                          </p:val>
                                        </p:tav>
                                        <p:tav tm="100000">
                                          <p:val>
                                            <p:strVal val="#ppt_h"/>
                                          </p:val>
                                        </p:tav>
                                      </p:tavLst>
                                    </p:anim>
                                    <p:animEffect transition="in" filter="fade">
                                      <p:cBhvr>
                                        <p:cTn id="28" dur="500"/>
                                        <p:tgtEl>
                                          <p:spTgt spid="3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childTnLst>
                                </p:cTn>
                              </p:par>
                            </p:childTnLst>
                          </p:cTn>
                        </p:par>
                        <p:par>
                          <p:cTn id="34" fill="hold" nodeType="afterGroup">
                            <p:stCondLst>
                              <p:cond delay="1000"/>
                            </p:stCondLst>
                            <p:childTnLst>
                              <p:par>
                                <p:cTn id="35" presetID="2" presetClass="entr" presetSubtype="8" accel="56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250" fill="hold"/>
                                        <p:tgtEl>
                                          <p:spTgt spid="16"/>
                                        </p:tgtEl>
                                        <p:attrNameLst>
                                          <p:attrName>ppt_x</p:attrName>
                                        </p:attrNameLst>
                                      </p:cBhvr>
                                      <p:tavLst>
                                        <p:tav tm="0">
                                          <p:val>
                                            <p:strVal val="0-#ppt_w/2"/>
                                          </p:val>
                                        </p:tav>
                                        <p:tav tm="100000">
                                          <p:val>
                                            <p:strVal val="#ppt_x"/>
                                          </p:val>
                                        </p:tav>
                                      </p:tavLst>
                                    </p:anim>
                                    <p:anim calcmode="lin" valueType="num">
                                      <p:cBhvr additive="base">
                                        <p:cTn id="38" dur="1250" fill="hold"/>
                                        <p:tgtEl>
                                          <p:spTgt spid="16"/>
                                        </p:tgtEl>
                                        <p:attrNameLst>
                                          <p:attrName>ppt_y</p:attrName>
                                        </p:attrNameLst>
                                      </p:cBhvr>
                                      <p:tavLst>
                                        <p:tav tm="0">
                                          <p:val>
                                            <p:strVal val="#ppt_y"/>
                                          </p:val>
                                        </p:tav>
                                        <p:tav tm="100000">
                                          <p:val>
                                            <p:strVal val="#ppt_y"/>
                                          </p:val>
                                        </p:tav>
                                      </p:tavLst>
                                    </p:anim>
                                  </p:childTnLst>
                                </p:cTn>
                              </p:par>
                              <p:par>
                                <p:cTn id="39" presetID="2" presetClass="entr" presetSubtype="8" accel="5600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1250" fill="hold"/>
                                        <p:tgtEl>
                                          <p:spTgt spid="25"/>
                                        </p:tgtEl>
                                        <p:attrNameLst>
                                          <p:attrName>ppt_x</p:attrName>
                                        </p:attrNameLst>
                                      </p:cBhvr>
                                      <p:tavLst>
                                        <p:tav tm="0">
                                          <p:val>
                                            <p:strVal val="0-#ppt_w/2"/>
                                          </p:val>
                                        </p:tav>
                                        <p:tav tm="100000">
                                          <p:val>
                                            <p:strVal val="#ppt_x"/>
                                          </p:val>
                                        </p:tav>
                                      </p:tavLst>
                                    </p:anim>
                                    <p:anim calcmode="lin" valueType="num">
                                      <p:cBhvr additive="base">
                                        <p:cTn id="42" dur="1250" fill="hold"/>
                                        <p:tgtEl>
                                          <p:spTgt spid="25"/>
                                        </p:tgtEl>
                                        <p:attrNameLst>
                                          <p:attrName>ppt_y</p:attrName>
                                        </p:attrNameLst>
                                      </p:cBhvr>
                                      <p:tavLst>
                                        <p:tav tm="0">
                                          <p:val>
                                            <p:strVal val="#ppt_y"/>
                                          </p:val>
                                        </p:tav>
                                        <p:tav tm="100000">
                                          <p:val>
                                            <p:strVal val="#ppt_y"/>
                                          </p:val>
                                        </p:tav>
                                      </p:tavLst>
                                    </p:anim>
                                  </p:childTnLst>
                                </p:cTn>
                              </p:par>
                              <p:par>
                                <p:cTn id="43" presetID="2" presetClass="entr" presetSubtype="8" accel="5600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1250" fill="hold"/>
                                        <p:tgtEl>
                                          <p:spTgt spid="34"/>
                                        </p:tgtEl>
                                        <p:attrNameLst>
                                          <p:attrName>ppt_x</p:attrName>
                                        </p:attrNameLst>
                                      </p:cBhvr>
                                      <p:tavLst>
                                        <p:tav tm="0">
                                          <p:val>
                                            <p:strVal val="0-#ppt_w/2"/>
                                          </p:val>
                                        </p:tav>
                                        <p:tav tm="100000">
                                          <p:val>
                                            <p:strVal val="#ppt_x"/>
                                          </p:val>
                                        </p:tav>
                                      </p:tavLst>
                                    </p:anim>
                                    <p:anim calcmode="lin" valueType="num">
                                      <p:cBhvr additive="base">
                                        <p:cTn id="46" dur="1250" fill="hold"/>
                                        <p:tgtEl>
                                          <p:spTgt spid="34"/>
                                        </p:tgtEl>
                                        <p:attrNameLst>
                                          <p:attrName>ppt_y</p:attrName>
                                        </p:attrNameLst>
                                      </p:cBhvr>
                                      <p:tavLst>
                                        <p:tav tm="0">
                                          <p:val>
                                            <p:strVal val="#ppt_y"/>
                                          </p:val>
                                        </p:tav>
                                        <p:tav tm="100000">
                                          <p:val>
                                            <p:strVal val="#ppt_y"/>
                                          </p:val>
                                        </p:tav>
                                      </p:tavLst>
                                    </p:anim>
                                  </p:childTnLst>
                                </p:cTn>
                              </p:par>
                              <p:par>
                                <p:cTn id="47" presetID="2" presetClass="entr" presetSubtype="8" accel="5600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1250" fill="hold"/>
                                        <p:tgtEl>
                                          <p:spTgt spid="37"/>
                                        </p:tgtEl>
                                        <p:attrNameLst>
                                          <p:attrName>ppt_x</p:attrName>
                                        </p:attrNameLst>
                                      </p:cBhvr>
                                      <p:tavLst>
                                        <p:tav tm="0">
                                          <p:val>
                                            <p:strVal val="0-#ppt_w/2"/>
                                          </p:val>
                                        </p:tav>
                                        <p:tav tm="100000">
                                          <p:val>
                                            <p:strVal val="#ppt_x"/>
                                          </p:val>
                                        </p:tav>
                                      </p:tavLst>
                                    </p:anim>
                                    <p:anim calcmode="lin" valueType="num">
                                      <p:cBhvr additive="base">
                                        <p:cTn id="50" dur="1250" fill="hold"/>
                                        <p:tgtEl>
                                          <p:spTgt spid="37"/>
                                        </p:tgtEl>
                                        <p:attrNameLst>
                                          <p:attrName>ppt_y</p:attrName>
                                        </p:attrNameLst>
                                      </p:cBhvr>
                                      <p:tavLst>
                                        <p:tav tm="0">
                                          <p:val>
                                            <p:strVal val="#ppt_y"/>
                                          </p:val>
                                        </p:tav>
                                        <p:tav tm="100000">
                                          <p:val>
                                            <p:strVal val="#ppt_y"/>
                                          </p:val>
                                        </p:tav>
                                      </p:tavLst>
                                    </p:anim>
                                  </p:childTnLst>
                                </p:cTn>
                              </p:par>
                              <p:par>
                                <p:cTn id="51" presetID="2" presetClass="entr" presetSubtype="8" accel="5600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additive="base">
                                        <p:cTn id="53" dur="1250" fill="hold"/>
                                        <p:tgtEl>
                                          <p:spTgt spid="35"/>
                                        </p:tgtEl>
                                        <p:attrNameLst>
                                          <p:attrName>ppt_x</p:attrName>
                                        </p:attrNameLst>
                                      </p:cBhvr>
                                      <p:tavLst>
                                        <p:tav tm="0">
                                          <p:val>
                                            <p:strVal val="0-#ppt_w/2"/>
                                          </p:val>
                                        </p:tav>
                                        <p:tav tm="100000">
                                          <p:val>
                                            <p:strVal val="#ppt_x"/>
                                          </p:val>
                                        </p:tav>
                                      </p:tavLst>
                                    </p:anim>
                                    <p:anim calcmode="lin" valueType="num">
                                      <p:cBhvr additive="base">
                                        <p:cTn id="54" dur="1250" fill="hold"/>
                                        <p:tgtEl>
                                          <p:spTgt spid="35"/>
                                        </p:tgtEl>
                                        <p:attrNameLst>
                                          <p:attrName>ppt_y</p:attrName>
                                        </p:attrNameLst>
                                      </p:cBhvr>
                                      <p:tavLst>
                                        <p:tav tm="0">
                                          <p:val>
                                            <p:strVal val="#ppt_y"/>
                                          </p:val>
                                        </p:tav>
                                        <p:tav tm="100000">
                                          <p:val>
                                            <p:strVal val="#ppt_y"/>
                                          </p:val>
                                        </p:tav>
                                      </p:tavLst>
                                    </p:anim>
                                  </p:childTnLst>
                                </p:cTn>
                              </p:par>
                            </p:childTnLst>
                          </p:cTn>
                        </p:par>
                        <p:par>
                          <p:cTn id="55" fill="hold" nodeType="afterGroup">
                            <p:stCondLst>
                              <p:cond delay="2250"/>
                            </p:stCondLst>
                            <p:childTnLst>
                              <p:par>
                                <p:cTn id="56" presetID="18" presetClass="entr" presetSubtype="6" fill="hold"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strips(downRight)">
                                      <p:cBhvr>
                                        <p:cTn id="58" dur="1000"/>
                                        <p:tgtEl>
                                          <p:spTgt spid="17"/>
                                        </p:tgtEl>
                                      </p:cBhvr>
                                    </p:animEffect>
                                  </p:childTnLst>
                                </p:cTn>
                              </p:par>
                              <p:par>
                                <p:cTn id="59" presetID="18" presetClass="entr" presetSubtype="6"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strips(downRight)">
                                      <p:cBhvr>
                                        <p:cTn id="61" dur="1000"/>
                                        <p:tgtEl>
                                          <p:spTgt spid="22"/>
                                        </p:tgtEl>
                                      </p:cBhvr>
                                    </p:animEffect>
                                  </p:childTnLst>
                                </p:cTn>
                              </p:par>
                              <p:par>
                                <p:cTn id="62" presetID="18" presetClass="entr" presetSubtype="6" fill="hold"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strips(downRight)">
                                      <p:cBhvr>
                                        <p:cTn id="64" dur="1000"/>
                                        <p:tgtEl>
                                          <p:spTgt spid="26"/>
                                        </p:tgtEl>
                                      </p:cBhvr>
                                    </p:animEffect>
                                  </p:childTnLst>
                                </p:cTn>
                              </p:par>
                              <p:par>
                                <p:cTn id="65" presetID="18" presetClass="entr" presetSubtype="6"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strips(downRight)">
                                      <p:cBhvr>
                                        <p:cTn id="67" dur="1000"/>
                                        <p:tgtEl>
                                          <p:spTgt spid="38"/>
                                        </p:tgtEl>
                                      </p:cBhvr>
                                    </p:animEffect>
                                  </p:childTnLst>
                                </p:cTn>
                              </p:par>
                              <p:par>
                                <p:cTn id="68" presetID="18" presetClass="entr" presetSubtype="6" fill="hold"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strips(downRight)">
                                      <p:cBhvr>
                                        <p:cTn id="70"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animBg="1"/>
      <p:bldP spid="21" grpId="0" animBg="1"/>
      <p:bldP spid="25" grpId="0"/>
      <p:bldP spid="32" grpId="0" animBg="1"/>
      <p:bldP spid="33" grpId="0" animBg="1"/>
      <p:bldP spid="34" grpId="0"/>
      <p:bldP spid="35" grpId="0"/>
      <p:bldP spid="36" grpId="0" animBg="1"/>
      <p:bldP spid="37"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9" name="组合 18"/>
          <p:cNvGrpSpPr/>
          <p:nvPr/>
        </p:nvGrpSpPr>
        <p:grpSpPr>
          <a:xfrm>
            <a:off x="6506038" y="2157167"/>
            <a:ext cx="4520511" cy="1852872"/>
            <a:chOff x="937749" y="4927478"/>
            <a:chExt cx="4520511" cy="1852872"/>
          </a:xfrm>
        </p:grpSpPr>
        <p:sp>
          <p:nvSpPr>
            <p:cNvPr id="20" name="矩形 19"/>
            <p:cNvSpPr/>
            <p:nvPr/>
          </p:nvSpPr>
          <p:spPr>
            <a:xfrm>
              <a:off x="937749" y="5369002"/>
              <a:ext cx="4520511" cy="1411348"/>
            </a:xfrm>
            <a:prstGeom prst="rect">
              <a:avLst/>
            </a:prstGeom>
          </p:spPr>
          <p:txBody>
            <a:bodyPr wrap="square">
              <a:spAutoFit/>
              <a:scene3d>
                <a:camera prst="orthographicFront"/>
                <a:lightRig rig="threePt" dir="t"/>
              </a:scene3d>
              <a:sp3d contourW="12700"/>
            </a:bodyPr>
            <a:lstStyle/>
            <a:p>
              <a:pPr algn="just">
                <a:lnSpc>
                  <a:spcPct val="125000"/>
                </a:lnSpc>
              </a:pPr>
              <a:r>
                <a:rPr lang="en-US" altLang="zh-CN" sz="1400">
                  <a:solidFill>
                    <a:srgbClr val="7F7F7F"/>
                  </a:solidFill>
                  <a:latin typeface="Century Gothic" panose="020b0502020202020204" pitchFamily="34" charset="0"/>
                </a:rPr>
                <a:t>The user can demonstrate on a projector or computer, or print the presentation and make it into a film to be usedThe user can demonstrate on a projector or computer, or print the presentation and make it into a film to be used</a:t>
              </a:r>
              <a:endParaRPr lang="en-US" altLang="zh-CN" sz="1400">
                <a:solidFill>
                  <a:srgbClr val="7F7F7F"/>
                </a:solidFill>
                <a:latin typeface="Century Gothic" panose="020b0502020202020204" pitchFamily="34" charset="0"/>
              </a:endParaRPr>
            </a:p>
          </p:txBody>
        </p:sp>
        <p:sp>
          <p:nvSpPr>
            <p:cNvPr id="21" name="矩形 20"/>
            <p:cNvSpPr/>
            <p:nvPr/>
          </p:nvSpPr>
          <p:spPr>
            <a:xfrm>
              <a:off x="937750" y="4927478"/>
              <a:ext cx="2241974"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a:solidFill>
                    <a:schemeClr val="tx1">
                      <a:lumMod val="75000"/>
                      <a:lumOff val="25000"/>
                    </a:schemeClr>
                  </a:solidFill>
                </a:rPr>
                <a:t>标题文字添加</a:t>
              </a:r>
              <a:endParaRPr lang="zh-CN" altLang="en-US" sz="2000" b="1">
                <a:solidFill>
                  <a:schemeClr val="tx1">
                    <a:lumMod val="75000"/>
                    <a:lumOff val="25000"/>
                  </a:schemeClr>
                </a:solidFill>
              </a:endParaRPr>
            </a:p>
          </p:txBody>
        </p:sp>
      </p:grpSp>
      <p:pic>
        <p:nvPicPr>
          <p:cNvPr id="23" name="图片占位符 2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702" r="9702"/>
          <a:stretch>
            <a:fillRect/>
          </a:stretch>
        </p:blipFill>
        <p:spPr/>
      </p:pic>
      <p:grpSp>
        <p:nvGrpSpPr>
          <p:cNvPr id="29" name="组合 28"/>
          <p:cNvGrpSpPr/>
          <p:nvPr/>
        </p:nvGrpSpPr>
        <p:grpSpPr>
          <a:xfrm>
            <a:off x="6666139" y="4441370"/>
            <a:ext cx="1060677" cy="1060677"/>
            <a:chOff x="6666139" y="4441370"/>
            <a:chExt cx="1060677" cy="1060677"/>
          </a:xfrm>
        </p:grpSpPr>
        <p:sp>
          <p:nvSpPr>
            <p:cNvPr id="3" name="椭圆 2"/>
            <p:cNvSpPr/>
            <p:nvPr/>
          </p:nvSpPr>
          <p:spPr>
            <a:xfrm>
              <a:off x="6666139" y="4441370"/>
              <a:ext cx="1060677" cy="106067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饼形 5"/>
            <p:cNvSpPr/>
            <p:nvPr/>
          </p:nvSpPr>
          <p:spPr>
            <a:xfrm>
              <a:off x="6666139" y="4441370"/>
              <a:ext cx="1060677" cy="1060677"/>
            </a:xfrm>
            <a:prstGeom prst="pie">
              <a:avLst>
                <a:gd name="adj1" fmla="val 8808659"/>
                <a:gd name="adj2" fmla="val 16200000"/>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6758668" y="4533900"/>
              <a:ext cx="875620" cy="8756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6765400" y="4759342"/>
              <a:ext cx="927727" cy="394210"/>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a:solidFill>
                    <a:srgbClr val="595959"/>
                  </a:solidFill>
                </a:rPr>
                <a:t>40%</a:t>
              </a:r>
              <a:endParaRPr lang="zh-CN" altLang="en-US">
                <a:solidFill>
                  <a:srgbClr val="595959"/>
                </a:solidFill>
              </a:endParaRPr>
            </a:p>
          </p:txBody>
        </p:sp>
      </p:grpSp>
      <p:grpSp>
        <p:nvGrpSpPr>
          <p:cNvPr id="28" name="组合 27"/>
          <p:cNvGrpSpPr/>
          <p:nvPr/>
        </p:nvGrpSpPr>
        <p:grpSpPr>
          <a:xfrm>
            <a:off x="8296956" y="4441370"/>
            <a:ext cx="1060677" cy="1060677"/>
            <a:chOff x="8296956" y="4441370"/>
            <a:chExt cx="1060677" cy="1060677"/>
          </a:xfrm>
        </p:grpSpPr>
        <p:sp>
          <p:nvSpPr>
            <p:cNvPr id="4" name="椭圆 3"/>
            <p:cNvSpPr/>
            <p:nvPr/>
          </p:nvSpPr>
          <p:spPr>
            <a:xfrm>
              <a:off x="8296956" y="4441370"/>
              <a:ext cx="1060677" cy="106067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饼形 6"/>
            <p:cNvSpPr/>
            <p:nvPr/>
          </p:nvSpPr>
          <p:spPr>
            <a:xfrm>
              <a:off x="8296956" y="4441370"/>
              <a:ext cx="1060677" cy="1060677"/>
            </a:xfrm>
            <a:prstGeom prst="pie">
              <a:avLst>
                <a:gd name="adj1" fmla="val 4806122"/>
                <a:gd name="adj2" fmla="val 16200000"/>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389485" y="4533900"/>
              <a:ext cx="875620" cy="8756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8355007" y="4759342"/>
              <a:ext cx="927727" cy="394210"/>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a:solidFill>
                    <a:srgbClr val="595959"/>
                  </a:solidFill>
                </a:rPr>
                <a:t>53%</a:t>
              </a:r>
              <a:endParaRPr lang="zh-CN" altLang="en-US">
                <a:solidFill>
                  <a:srgbClr val="595959"/>
                </a:solidFill>
              </a:endParaRPr>
            </a:p>
          </p:txBody>
        </p:sp>
      </p:grpSp>
      <p:grpSp>
        <p:nvGrpSpPr>
          <p:cNvPr id="27" name="组合 26"/>
          <p:cNvGrpSpPr/>
          <p:nvPr/>
        </p:nvGrpSpPr>
        <p:grpSpPr>
          <a:xfrm>
            <a:off x="9927773" y="4441370"/>
            <a:ext cx="1060677" cy="1060677"/>
            <a:chOff x="9927773" y="4441370"/>
            <a:chExt cx="1060677" cy="1060677"/>
          </a:xfrm>
        </p:grpSpPr>
        <p:sp>
          <p:nvSpPr>
            <p:cNvPr id="5" name="椭圆 4"/>
            <p:cNvSpPr/>
            <p:nvPr/>
          </p:nvSpPr>
          <p:spPr>
            <a:xfrm>
              <a:off x="9927773" y="4441370"/>
              <a:ext cx="1060677" cy="106067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饼形 7"/>
            <p:cNvSpPr/>
            <p:nvPr/>
          </p:nvSpPr>
          <p:spPr>
            <a:xfrm>
              <a:off x="9927773" y="4441370"/>
              <a:ext cx="1060677" cy="1060677"/>
            </a:xfrm>
            <a:prstGeom prst="pie">
              <a:avLst>
                <a:gd name="adj1" fmla="val 1533841"/>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0020302" y="4533900"/>
              <a:ext cx="875620" cy="8756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0014891" y="4759342"/>
              <a:ext cx="927727" cy="394210"/>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a:solidFill>
                    <a:srgbClr val="595959"/>
                  </a:solidFill>
                </a:rPr>
                <a:t>60%</a:t>
              </a:r>
              <a:endParaRPr lang="zh-CN" altLang="en-US">
                <a:solidFill>
                  <a:srgbClr val="595959"/>
                </a:solidFill>
              </a:endParaRPr>
            </a:p>
          </p:txBody>
        </p:sp>
      </p:grpSp>
      <p:sp>
        <p:nvSpPr>
          <p:cNvPr id="22" name="文本框 21"/>
          <p:cNvSpPr txBox="1"/>
          <p:nvPr/>
        </p:nvSpPr>
        <p:spPr>
          <a:xfrm>
            <a:off x="4772564" y="450116"/>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a:solidFill>
                  <a:schemeClr val="accent1"/>
                </a:solidFill>
                <a:latin typeface="Century Gothic" panose="020b0502020202020204" pitchFamily="34" charset="0"/>
                <a:ea typeface="+mj-ea"/>
              </a:rPr>
              <a:t>标题文字添加</a:t>
            </a:r>
            <a:endParaRPr lang="zh-CN" altLang="en-US" sz="3200" b="1">
              <a:solidFill>
                <a:schemeClr val="accent1"/>
              </a:solidFill>
              <a:latin typeface="Century Gothic" panose="020b0502020202020204" pitchFamily="34" charset="0"/>
              <a:ea typeface="+mj-ea"/>
            </a:endParaRPr>
          </a:p>
        </p:txBody>
      </p:sp>
      <p:sp>
        <p:nvSpPr>
          <p:cNvPr id="30" name="矩形 29"/>
          <p:cNvSpPr/>
          <p:nvPr/>
        </p:nvSpPr>
        <p:spPr>
          <a:xfrm>
            <a:off x="3556000" y="991153"/>
            <a:ext cx="5080000" cy="415498"/>
          </a:xfrm>
          <a:prstGeom prst="rect">
            <a:avLst/>
          </a:prstGeom>
        </p:spPr>
        <p:txBody>
          <a:bodyPr wrap="square">
            <a:spAutoFit/>
            <a:scene3d>
              <a:camera prst="orthographicFront"/>
              <a:lightRig rig="threePt" dir="t"/>
            </a:scene3d>
            <a:sp3d contourW="12700"/>
          </a:bodyPr>
          <a:lstStyle/>
          <a:p>
            <a:pPr algn="ctr"/>
            <a:r>
              <a:rPr lang="en-US" altLang="zh-CN" sz="1050">
                <a:solidFill>
                  <a:schemeClr val="bg1">
                    <a:lumMod val="65000"/>
                  </a:schemeClr>
                </a:solidFill>
                <a:latin typeface="Century Gothic" panose="020b0502020202020204" pitchFamily="34" charset="0"/>
              </a:rPr>
              <a:t>The user can demonstrate on a projector or computer, or print the presentation and make it into a film to be used</a:t>
            </a:r>
            <a:endParaRPr lang="en-US" altLang="zh-CN" sz="1050">
              <a:solidFill>
                <a:schemeClr val="bg1">
                  <a:lumMod val="65000"/>
                </a:schemeClr>
              </a:solidFill>
              <a:latin typeface="Century Gothic" panose="020b0502020202020204" pitchFamily="34" charset="0"/>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ppt_x"/>
                                          </p:val>
                                        </p:tav>
                                        <p:tav tm="100000">
                                          <p:val>
                                            <p:strVal val="#ppt_x"/>
                                          </p:val>
                                        </p:tav>
                                      </p:tavLst>
                                    </p:anim>
                                    <p:anim calcmode="lin" valueType="num">
                                      <p:cBhvr additive="base">
                                        <p:cTn id="8" dur="1000" fill="hold"/>
                                        <p:tgtEl>
                                          <p:spTgt spid="2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2"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1+#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500"/>
                            </p:stCondLst>
                            <p:childTnLst>
                              <p:par>
                                <p:cTn id="15" presetID="2" presetClass="entr" presetSubtype="6" decel="10000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1000" fill="hold"/>
                                        <p:tgtEl>
                                          <p:spTgt spid="29"/>
                                        </p:tgtEl>
                                        <p:attrNameLst>
                                          <p:attrName>ppt_x</p:attrName>
                                        </p:attrNameLst>
                                      </p:cBhvr>
                                      <p:tavLst>
                                        <p:tav tm="0">
                                          <p:val>
                                            <p:strVal val="1+#ppt_w/2"/>
                                          </p:val>
                                        </p:tav>
                                        <p:tav tm="100000">
                                          <p:val>
                                            <p:strVal val="#ppt_x"/>
                                          </p:val>
                                        </p:tav>
                                      </p:tavLst>
                                    </p:anim>
                                    <p:anim calcmode="lin" valueType="num">
                                      <p:cBhvr additive="base">
                                        <p:cTn id="18" dur="1000" fill="hold"/>
                                        <p:tgtEl>
                                          <p:spTgt spid="29"/>
                                        </p:tgtEl>
                                        <p:attrNameLst>
                                          <p:attrName>ppt_y</p:attrName>
                                        </p:attrNameLst>
                                      </p:cBhvr>
                                      <p:tavLst>
                                        <p:tav tm="0">
                                          <p:val>
                                            <p:strVal val="1+#ppt_h/2"/>
                                          </p:val>
                                        </p:tav>
                                        <p:tav tm="100000">
                                          <p:val>
                                            <p:strVal val="#ppt_y"/>
                                          </p:val>
                                        </p:tav>
                                      </p:tavLst>
                                    </p:anim>
                                  </p:childTnLst>
                                </p:cTn>
                              </p:par>
                              <p:par>
                                <p:cTn id="19" presetID="2" presetClass="entr" presetSubtype="6" decel="10000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1000" fill="hold"/>
                                        <p:tgtEl>
                                          <p:spTgt spid="28"/>
                                        </p:tgtEl>
                                        <p:attrNameLst>
                                          <p:attrName>ppt_x</p:attrName>
                                        </p:attrNameLst>
                                      </p:cBhvr>
                                      <p:tavLst>
                                        <p:tav tm="0">
                                          <p:val>
                                            <p:strVal val="1+#ppt_w/2"/>
                                          </p:val>
                                        </p:tav>
                                        <p:tav tm="100000">
                                          <p:val>
                                            <p:strVal val="#ppt_x"/>
                                          </p:val>
                                        </p:tav>
                                      </p:tavLst>
                                    </p:anim>
                                    <p:anim calcmode="lin" valueType="num">
                                      <p:cBhvr additive="base">
                                        <p:cTn id="22" dur="1000" fill="hold"/>
                                        <p:tgtEl>
                                          <p:spTgt spid="28"/>
                                        </p:tgtEl>
                                        <p:attrNameLst>
                                          <p:attrName>ppt_y</p:attrName>
                                        </p:attrNameLst>
                                      </p:cBhvr>
                                      <p:tavLst>
                                        <p:tav tm="0">
                                          <p:val>
                                            <p:strVal val="1+#ppt_h/2"/>
                                          </p:val>
                                        </p:tav>
                                        <p:tav tm="100000">
                                          <p:val>
                                            <p:strVal val="#ppt_y"/>
                                          </p:val>
                                        </p:tav>
                                      </p:tavLst>
                                    </p:anim>
                                  </p:childTnLst>
                                </p:cTn>
                              </p:par>
                              <p:par>
                                <p:cTn id="23" presetID="2" presetClass="entr" presetSubtype="6" decel="10000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1000" fill="hold"/>
                                        <p:tgtEl>
                                          <p:spTgt spid="27"/>
                                        </p:tgtEl>
                                        <p:attrNameLst>
                                          <p:attrName>ppt_x</p:attrName>
                                        </p:attrNameLst>
                                      </p:cBhvr>
                                      <p:tavLst>
                                        <p:tav tm="0">
                                          <p:val>
                                            <p:strVal val="1+#ppt_w/2"/>
                                          </p:val>
                                        </p:tav>
                                        <p:tav tm="100000">
                                          <p:val>
                                            <p:strVal val="#ppt_x"/>
                                          </p:val>
                                        </p:tav>
                                      </p:tavLst>
                                    </p:anim>
                                    <p:anim calcmode="lin" valueType="num">
                                      <p:cBhvr additive="base">
                                        <p:cTn id="26" dur="1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4" name="任意多边形 113"/>
          <p:cNvSpPr/>
          <p:nvPr/>
        </p:nvSpPr>
        <p:spPr bwMode="auto">
          <a:xfrm>
            <a:off x="880597" y="5313942"/>
            <a:ext cx="10430806" cy="239076"/>
          </a:xfrm>
          <a:custGeom>
            <a:gdLst>
              <a:gd name="connsiteX0" fmla="*/ 1419414 w 10430806"/>
              <a:gd name="connsiteY0" fmla="*/ 0 h 239076"/>
              <a:gd name="connsiteX1" fmla="*/ 1522076 w 10430806"/>
              <a:gd name="connsiteY1" fmla="*/ 73009 h 239076"/>
              <a:gd name="connsiteX2" fmla="*/ 1526542 w 10430806"/>
              <a:gd name="connsiteY2" fmla="*/ 96742 h 239076"/>
              <a:gd name="connsiteX3" fmla="*/ 2492860 w 10430806"/>
              <a:gd name="connsiteY3" fmla="*/ 96742 h 239076"/>
              <a:gd name="connsiteX4" fmla="*/ 2497388 w 10430806"/>
              <a:gd name="connsiteY4" fmla="*/ 73009 h 239076"/>
              <a:gd name="connsiteX5" fmla="*/ 2601483 w 10430806"/>
              <a:gd name="connsiteY5" fmla="*/ 0 h 239076"/>
              <a:gd name="connsiteX6" fmla="*/ 2705577 w 10430806"/>
              <a:gd name="connsiteY6" fmla="*/ 73009 h 239076"/>
              <a:gd name="connsiteX7" fmla="*/ 2710106 w 10430806"/>
              <a:gd name="connsiteY7" fmla="*/ 96742 h 239076"/>
              <a:gd name="connsiteX8" fmla="*/ 3531319 w 10430806"/>
              <a:gd name="connsiteY8" fmla="*/ 96742 h 239076"/>
              <a:gd name="connsiteX9" fmla="*/ 3535785 w 10430806"/>
              <a:gd name="connsiteY9" fmla="*/ 73009 h 239076"/>
              <a:gd name="connsiteX10" fmla="*/ 3638447 w 10430806"/>
              <a:gd name="connsiteY10" fmla="*/ 0 h 239076"/>
              <a:gd name="connsiteX11" fmla="*/ 3741109 w 10430806"/>
              <a:gd name="connsiteY11" fmla="*/ 73009 h 239076"/>
              <a:gd name="connsiteX12" fmla="*/ 3745575 w 10430806"/>
              <a:gd name="connsiteY12" fmla="*/ 96742 h 239076"/>
              <a:gd name="connsiteX13" fmla="*/ 5070484 w 10430806"/>
              <a:gd name="connsiteY13" fmla="*/ 96742 h 239076"/>
              <a:gd name="connsiteX14" fmla="*/ 5074992 w 10430806"/>
              <a:gd name="connsiteY14" fmla="*/ 73009 h 239076"/>
              <a:gd name="connsiteX15" fmla="*/ 5178609 w 10430806"/>
              <a:gd name="connsiteY15" fmla="*/ 0 h 239076"/>
              <a:gd name="connsiteX16" fmla="*/ 5282227 w 10430806"/>
              <a:gd name="connsiteY16" fmla="*/ 73009 h 239076"/>
              <a:gd name="connsiteX17" fmla="*/ 5286735 w 10430806"/>
              <a:gd name="connsiteY17" fmla="*/ 96742 h 239076"/>
              <a:gd name="connsiteX18" fmla="*/ 6109857 w 10430806"/>
              <a:gd name="connsiteY18" fmla="*/ 96742 h 239076"/>
              <a:gd name="connsiteX19" fmla="*/ 6402498 w 10430806"/>
              <a:gd name="connsiteY19" fmla="*/ 96742 h 239076"/>
              <a:gd name="connsiteX20" fmla="*/ 6406977 w 10430806"/>
              <a:gd name="connsiteY20" fmla="*/ 73009 h 239076"/>
              <a:gd name="connsiteX21" fmla="*/ 6509925 w 10430806"/>
              <a:gd name="connsiteY21" fmla="*/ 0 h 239076"/>
              <a:gd name="connsiteX22" fmla="*/ 6612874 w 10430806"/>
              <a:gd name="connsiteY22" fmla="*/ 73009 h 239076"/>
              <a:gd name="connsiteX23" fmla="*/ 6617353 w 10430806"/>
              <a:gd name="connsiteY23" fmla="*/ 96742 h 239076"/>
              <a:gd name="connsiteX24" fmla="*/ 7472949 w 10430806"/>
              <a:gd name="connsiteY24" fmla="*/ 96742 h 239076"/>
              <a:gd name="connsiteX25" fmla="*/ 7477436 w 10430806"/>
              <a:gd name="connsiteY25" fmla="*/ 73009 h 239076"/>
              <a:gd name="connsiteX26" fmla="*/ 7580575 w 10430806"/>
              <a:gd name="connsiteY26" fmla="*/ 0 h 239076"/>
              <a:gd name="connsiteX27" fmla="*/ 7683715 w 10430806"/>
              <a:gd name="connsiteY27" fmla="*/ 73009 h 239076"/>
              <a:gd name="connsiteX28" fmla="*/ 7688201 w 10430806"/>
              <a:gd name="connsiteY28" fmla="*/ 96742 h 239076"/>
              <a:gd name="connsiteX29" fmla="*/ 8662627 w 10430806"/>
              <a:gd name="connsiteY29" fmla="*/ 96742 h 239076"/>
              <a:gd name="connsiteX30" fmla="*/ 9163375 w 10430806"/>
              <a:gd name="connsiteY30" fmla="*/ 96742 h 239076"/>
              <a:gd name="connsiteX31" fmla="*/ 9167841 w 10430806"/>
              <a:gd name="connsiteY31" fmla="*/ 73009 h 239076"/>
              <a:gd name="connsiteX32" fmla="*/ 9270503 w 10430806"/>
              <a:gd name="connsiteY32" fmla="*/ 0 h 239076"/>
              <a:gd name="connsiteX33" fmla="*/ 9373165 w 10430806"/>
              <a:gd name="connsiteY33" fmla="*/ 73009 h 239076"/>
              <a:gd name="connsiteX34" fmla="*/ 9377631 w 10430806"/>
              <a:gd name="connsiteY34" fmla="*/ 96742 h 239076"/>
              <a:gd name="connsiteX35" fmla="*/ 10430806 w 10430806"/>
              <a:gd name="connsiteY35" fmla="*/ 96742 h 239076"/>
              <a:gd name="connsiteX36" fmla="*/ 10430806 w 10430806"/>
              <a:gd name="connsiteY36" fmla="*/ 170132 h 239076"/>
              <a:gd name="connsiteX37" fmla="*/ 9370611 w 10430806"/>
              <a:gd name="connsiteY37" fmla="*/ 170132 h 239076"/>
              <a:gd name="connsiteX38" fmla="*/ 9349287 w 10430806"/>
              <a:gd name="connsiteY38" fmla="*/ 204064 h 239076"/>
              <a:gd name="connsiteX39" fmla="*/ 9270503 w 10430806"/>
              <a:gd name="connsiteY39" fmla="*/ 239076 h 239076"/>
              <a:gd name="connsiteX40" fmla="*/ 9191719 w 10430806"/>
              <a:gd name="connsiteY40" fmla="*/ 204064 h 239076"/>
              <a:gd name="connsiteX41" fmla="*/ 9170395 w 10430806"/>
              <a:gd name="connsiteY41" fmla="*/ 170132 h 239076"/>
              <a:gd name="connsiteX42" fmla="*/ 8662627 w 10430806"/>
              <a:gd name="connsiteY42" fmla="*/ 170132 h 239076"/>
              <a:gd name="connsiteX43" fmla="*/ 7681149 w 10430806"/>
              <a:gd name="connsiteY43" fmla="*/ 170132 h 239076"/>
              <a:gd name="connsiteX44" fmla="*/ 7659726 w 10430806"/>
              <a:gd name="connsiteY44" fmla="*/ 204064 h 239076"/>
              <a:gd name="connsiteX45" fmla="*/ 7580575 w 10430806"/>
              <a:gd name="connsiteY45" fmla="*/ 239076 h 239076"/>
              <a:gd name="connsiteX46" fmla="*/ 7501424 w 10430806"/>
              <a:gd name="connsiteY46" fmla="*/ 204064 h 239076"/>
              <a:gd name="connsiteX47" fmla="*/ 7480002 w 10430806"/>
              <a:gd name="connsiteY47" fmla="*/ 170132 h 239076"/>
              <a:gd name="connsiteX48" fmla="*/ 6610313 w 10430806"/>
              <a:gd name="connsiteY48" fmla="*/ 170132 h 239076"/>
              <a:gd name="connsiteX49" fmla="*/ 6588930 w 10430806"/>
              <a:gd name="connsiteY49" fmla="*/ 204064 h 239076"/>
              <a:gd name="connsiteX50" fmla="*/ 6509925 w 10430806"/>
              <a:gd name="connsiteY50" fmla="*/ 239076 h 239076"/>
              <a:gd name="connsiteX51" fmla="*/ 6430921 w 10430806"/>
              <a:gd name="connsiteY51" fmla="*/ 204064 h 239076"/>
              <a:gd name="connsiteX52" fmla="*/ 6409538 w 10430806"/>
              <a:gd name="connsiteY52" fmla="*/ 170132 h 239076"/>
              <a:gd name="connsiteX53" fmla="*/ 6109857 w 10430806"/>
              <a:gd name="connsiteY53" fmla="*/ 170132 h 239076"/>
              <a:gd name="connsiteX54" fmla="*/ 5279649 w 10430806"/>
              <a:gd name="connsiteY54" fmla="*/ 170132 h 239076"/>
              <a:gd name="connsiteX55" fmla="*/ 5258127 w 10430806"/>
              <a:gd name="connsiteY55" fmla="*/ 204064 h 239076"/>
              <a:gd name="connsiteX56" fmla="*/ 5178609 w 10430806"/>
              <a:gd name="connsiteY56" fmla="*/ 239076 h 239076"/>
              <a:gd name="connsiteX57" fmla="*/ 5099092 w 10430806"/>
              <a:gd name="connsiteY57" fmla="*/ 204064 h 239076"/>
              <a:gd name="connsiteX58" fmla="*/ 5077570 w 10430806"/>
              <a:gd name="connsiteY58" fmla="*/ 170132 h 239076"/>
              <a:gd name="connsiteX59" fmla="*/ 3738555 w 10430806"/>
              <a:gd name="connsiteY59" fmla="*/ 170132 h 239076"/>
              <a:gd name="connsiteX60" fmla="*/ 3717231 w 10430806"/>
              <a:gd name="connsiteY60" fmla="*/ 204064 h 239076"/>
              <a:gd name="connsiteX61" fmla="*/ 3638447 w 10430806"/>
              <a:gd name="connsiteY61" fmla="*/ 239076 h 239076"/>
              <a:gd name="connsiteX62" fmla="*/ 3559663 w 10430806"/>
              <a:gd name="connsiteY62" fmla="*/ 204064 h 239076"/>
              <a:gd name="connsiteX63" fmla="*/ 3538339 w 10430806"/>
              <a:gd name="connsiteY63" fmla="*/ 170132 h 239076"/>
              <a:gd name="connsiteX64" fmla="*/ 2702988 w 10430806"/>
              <a:gd name="connsiteY64" fmla="*/ 170132 h 239076"/>
              <a:gd name="connsiteX65" fmla="*/ 2681367 w 10430806"/>
              <a:gd name="connsiteY65" fmla="*/ 204064 h 239076"/>
              <a:gd name="connsiteX66" fmla="*/ 2601483 w 10430806"/>
              <a:gd name="connsiteY66" fmla="*/ 239076 h 239076"/>
              <a:gd name="connsiteX67" fmla="*/ 2521599 w 10430806"/>
              <a:gd name="connsiteY67" fmla="*/ 204064 h 239076"/>
              <a:gd name="connsiteX68" fmla="*/ 2499978 w 10430806"/>
              <a:gd name="connsiteY68" fmla="*/ 170132 h 239076"/>
              <a:gd name="connsiteX69" fmla="*/ 1519522 w 10430806"/>
              <a:gd name="connsiteY69" fmla="*/ 170132 h 239076"/>
              <a:gd name="connsiteX70" fmla="*/ 1498198 w 10430806"/>
              <a:gd name="connsiteY70" fmla="*/ 204064 h 239076"/>
              <a:gd name="connsiteX71" fmla="*/ 1419414 w 10430806"/>
              <a:gd name="connsiteY71" fmla="*/ 239076 h 239076"/>
              <a:gd name="connsiteX72" fmla="*/ 1340629 w 10430806"/>
              <a:gd name="connsiteY72" fmla="*/ 204064 h 239076"/>
              <a:gd name="connsiteX73" fmla="*/ 1319306 w 10430806"/>
              <a:gd name="connsiteY73" fmla="*/ 170132 h 239076"/>
              <a:gd name="connsiteX74" fmla="*/ 0 w 10430806"/>
              <a:gd name="connsiteY74" fmla="*/ 170132 h 239076"/>
              <a:gd name="connsiteX75" fmla="*/ 0 w 10430806"/>
              <a:gd name="connsiteY75" fmla="*/ 96742 h 239076"/>
              <a:gd name="connsiteX76" fmla="*/ 1312286 w 10430806"/>
              <a:gd name="connsiteY76" fmla="*/ 96742 h 239076"/>
              <a:gd name="connsiteX77" fmla="*/ 1316752 w 10430806"/>
              <a:gd name="connsiteY77" fmla="*/ 73009 h 239076"/>
              <a:gd name="connsiteX78" fmla="*/ 1419414 w 10430806"/>
              <a:gd name="connsiteY78" fmla="*/ 0 h 2390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0430806" h="239076">
                <a:moveTo>
                  <a:pt x="1419414" y="0"/>
                </a:moveTo>
                <a:cubicBezTo>
                  <a:pt x="1465565" y="0"/>
                  <a:pt x="1505161" y="30105"/>
                  <a:pt x="1522076" y="73009"/>
                </a:cubicBezTo>
                <a:lnTo>
                  <a:pt x="1526542" y="96742"/>
                </a:lnTo>
                <a:lnTo>
                  <a:pt x="2492860" y="96742"/>
                </a:lnTo>
                <a:lnTo>
                  <a:pt x="2497388" y="73009"/>
                </a:lnTo>
                <a:cubicBezTo>
                  <a:pt x="2514538" y="30105"/>
                  <a:pt x="2554688" y="0"/>
                  <a:pt x="2601483" y="0"/>
                </a:cubicBezTo>
                <a:cubicBezTo>
                  <a:pt x="2648277" y="0"/>
                  <a:pt x="2688427" y="30105"/>
                  <a:pt x="2705577" y="73009"/>
                </a:cubicBezTo>
                <a:lnTo>
                  <a:pt x="2710106" y="96742"/>
                </a:lnTo>
                <a:lnTo>
                  <a:pt x="3531319" y="96742"/>
                </a:lnTo>
                <a:lnTo>
                  <a:pt x="3535785" y="73009"/>
                </a:lnTo>
                <a:cubicBezTo>
                  <a:pt x="3552699" y="30105"/>
                  <a:pt x="3592296" y="0"/>
                  <a:pt x="3638447" y="0"/>
                </a:cubicBezTo>
                <a:cubicBezTo>
                  <a:pt x="3684597" y="0"/>
                  <a:pt x="3724195" y="30105"/>
                  <a:pt x="3741109" y="73009"/>
                </a:cubicBezTo>
                <a:lnTo>
                  <a:pt x="3745575" y="96742"/>
                </a:lnTo>
                <a:lnTo>
                  <a:pt x="5070484" y="96742"/>
                </a:lnTo>
                <a:lnTo>
                  <a:pt x="5074992" y="73009"/>
                </a:lnTo>
                <a:cubicBezTo>
                  <a:pt x="5092063" y="30105"/>
                  <a:pt x="5132029" y="0"/>
                  <a:pt x="5178609" y="0"/>
                </a:cubicBezTo>
                <a:cubicBezTo>
                  <a:pt x="5225189" y="0"/>
                  <a:pt x="5265155" y="30105"/>
                  <a:pt x="5282227" y="73009"/>
                </a:cubicBezTo>
                <a:lnTo>
                  <a:pt x="5286735" y="96742"/>
                </a:lnTo>
                <a:lnTo>
                  <a:pt x="6109857" y="96742"/>
                </a:lnTo>
                <a:lnTo>
                  <a:pt x="6402498" y="96742"/>
                </a:lnTo>
                <a:lnTo>
                  <a:pt x="6406977" y="73009"/>
                </a:lnTo>
                <a:cubicBezTo>
                  <a:pt x="6423938" y="30105"/>
                  <a:pt x="6463646" y="0"/>
                  <a:pt x="6509925" y="0"/>
                </a:cubicBezTo>
                <a:cubicBezTo>
                  <a:pt x="6556205" y="0"/>
                  <a:pt x="6595913" y="30105"/>
                  <a:pt x="6612874" y="73009"/>
                </a:cubicBezTo>
                <a:lnTo>
                  <a:pt x="6617353" y="96742"/>
                </a:lnTo>
                <a:lnTo>
                  <a:pt x="7472949" y="96742"/>
                </a:lnTo>
                <a:lnTo>
                  <a:pt x="7477436" y="73009"/>
                </a:lnTo>
                <a:cubicBezTo>
                  <a:pt x="7494428" y="30105"/>
                  <a:pt x="7534209" y="0"/>
                  <a:pt x="7580575" y="0"/>
                </a:cubicBezTo>
                <a:cubicBezTo>
                  <a:pt x="7626941" y="0"/>
                  <a:pt x="7666722" y="30105"/>
                  <a:pt x="7683715" y="73009"/>
                </a:cubicBezTo>
                <a:lnTo>
                  <a:pt x="7688201" y="96742"/>
                </a:lnTo>
                <a:lnTo>
                  <a:pt x="8662627" y="96742"/>
                </a:lnTo>
                <a:lnTo>
                  <a:pt x="9163375" y="96742"/>
                </a:lnTo>
                <a:lnTo>
                  <a:pt x="9167841" y="73009"/>
                </a:lnTo>
                <a:cubicBezTo>
                  <a:pt x="9184755" y="30105"/>
                  <a:pt x="9224353" y="0"/>
                  <a:pt x="9270503" y="0"/>
                </a:cubicBezTo>
                <a:cubicBezTo>
                  <a:pt x="9316654" y="0"/>
                  <a:pt x="9356251" y="30105"/>
                  <a:pt x="9373165" y="73009"/>
                </a:cubicBezTo>
                <a:lnTo>
                  <a:pt x="9377631" y="96742"/>
                </a:lnTo>
                <a:lnTo>
                  <a:pt x="10430806" y="96742"/>
                </a:lnTo>
                <a:lnTo>
                  <a:pt x="10430806" y="170132"/>
                </a:lnTo>
                <a:lnTo>
                  <a:pt x="9370611" y="170132"/>
                </a:lnTo>
                <a:lnTo>
                  <a:pt x="9349287" y="204064"/>
                </a:lnTo>
                <a:cubicBezTo>
                  <a:pt x="9329125" y="225696"/>
                  <a:pt x="9301270" y="239076"/>
                  <a:pt x="9270503" y="239076"/>
                </a:cubicBezTo>
                <a:cubicBezTo>
                  <a:pt x="9239736" y="239076"/>
                  <a:pt x="9211882" y="225696"/>
                  <a:pt x="9191719" y="204064"/>
                </a:cubicBezTo>
                <a:lnTo>
                  <a:pt x="9170395" y="170132"/>
                </a:lnTo>
                <a:lnTo>
                  <a:pt x="8662627" y="170132"/>
                </a:lnTo>
                <a:lnTo>
                  <a:pt x="7681149" y="170132"/>
                </a:lnTo>
                <a:lnTo>
                  <a:pt x="7659726" y="204064"/>
                </a:lnTo>
                <a:cubicBezTo>
                  <a:pt x="7639470" y="225696"/>
                  <a:pt x="7611485" y="239076"/>
                  <a:pt x="7580575" y="239076"/>
                </a:cubicBezTo>
                <a:cubicBezTo>
                  <a:pt x="7549664" y="239076"/>
                  <a:pt x="7521680" y="225696"/>
                  <a:pt x="7501424" y="204064"/>
                </a:cubicBezTo>
                <a:lnTo>
                  <a:pt x="7480002" y="170132"/>
                </a:lnTo>
                <a:lnTo>
                  <a:pt x="6610313" y="170132"/>
                </a:lnTo>
                <a:lnTo>
                  <a:pt x="6588930" y="204064"/>
                </a:lnTo>
                <a:cubicBezTo>
                  <a:pt x="6568711" y="225696"/>
                  <a:pt x="6540778" y="239076"/>
                  <a:pt x="6509925" y="239076"/>
                </a:cubicBezTo>
                <a:cubicBezTo>
                  <a:pt x="6479072" y="239076"/>
                  <a:pt x="6451140" y="225696"/>
                  <a:pt x="6430921" y="204064"/>
                </a:cubicBezTo>
                <a:lnTo>
                  <a:pt x="6409538" y="170132"/>
                </a:lnTo>
                <a:lnTo>
                  <a:pt x="6109857" y="170132"/>
                </a:lnTo>
                <a:lnTo>
                  <a:pt x="5279649" y="170132"/>
                </a:lnTo>
                <a:lnTo>
                  <a:pt x="5258127" y="204064"/>
                </a:lnTo>
                <a:cubicBezTo>
                  <a:pt x="5237776" y="225696"/>
                  <a:pt x="5209663" y="239076"/>
                  <a:pt x="5178609" y="239076"/>
                </a:cubicBezTo>
                <a:cubicBezTo>
                  <a:pt x="5147556" y="239076"/>
                  <a:pt x="5119442" y="225696"/>
                  <a:pt x="5099092" y="204064"/>
                </a:cubicBezTo>
                <a:lnTo>
                  <a:pt x="5077570" y="170132"/>
                </a:lnTo>
                <a:lnTo>
                  <a:pt x="3738555" y="170132"/>
                </a:lnTo>
                <a:lnTo>
                  <a:pt x="3717231" y="204064"/>
                </a:lnTo>
                <a:cubicBezTo>
                  <a:pt x="3697068" y="225696"/>
                  <a:pt x="3669214" y="239076"/>
                  <a:pt x="3638447" y="239076"/>
                </a:cubicBezTo>
                <a:cubicBezTo>
                  <a:pt x="3607680" y="239076"/>
                  <a:pt x="3579825" y="225696"/>
                  <a:pt x="3559663" y="204064"/>
                </a:cubicBezTo>
                <a:lnTo>
                  <a:pt x="3538339" y="170132"/>
                </a:lnTo>
                <a:lnTo>
                  <a:pt x="2702988" y="170132"/>
                </a:lnTo>
                <a:lnTo>
                  <a:pt x="2681367" y="204064"/>
                </a:lnTo>
                <a:cubicBezTo>
                  <a:pt x="2660923" y="225696"/>
                  <a:pt x="2632679" y="239076"/>
                  <a:pt x="2601483" y="239076"/>
                </a:cubicBezTo>
                <a:cubicBezTo>
                  <a:pt x="2570286" y="239076"/>
                  <a:pt x="2542043" y="225696"/>
                  <a:pt x="2521599" y="204064"/>
                </a:cubicBezTo>
                <a:lnTo>
                  <a:pt x="2499978" y="170132"/>
                </a:lnTo>
                <a:lnTo>
                  <a:pt x="1519522" y="170132"/>
                </a:lnTo>
                <a:lnTo>
                  <a:pt x="1498198" y="204064"/>
                </a:lnTo>
                <a:cubicBezTo>
                  <a:pt x="1478035" y="225696"/>
                  <a:pt x="1450181" y="239076"/>
                  <a:pt x="1419414" y="239076"/>
                </a:cubicBezTo>
                <a:cubicBezTo>
                  <a:pt x="1388647" y="239076"/>
                  <a:pt x="1360792" y="225696"/>
                  <a:pt x="1340629" y="204064"/>
                </a:cubicBezTo>
                <a:lnTo>
                  <a:pt x="1319306" y="170132"/>
                </a:lnTo>
                <a:lnTo>
                  <a:pt x="0" y="170132"/>
                </a:lnTo>
                <a:lnTo>
                  <a:pt x="0" y="96742"/>
                </a:lnTo>
                <a:lnTo>
                  <a:pt x="1312286" y="96742"/>
                </a:lnTo>
                <a:lnTo>
                  <a:pt x="1316752" y="73009"/>
                </a:lnTo>
                <a:cubicBezTo>
                  <a:pt x="1333666" y="30105"/>
                  <a:pt x="1373263" y="0"/>
                  <a:pt x="1419414" y="0"/>
                </a:cubicBezTo>
                <a:close/>
              </a:path>
            </a:pathLst>
          </a:custGeom>
          <a:solidFill>
            <a:schemeClr val="bg1">
              <a:lumMod val="85000"/>
            </a:schemeClr>
          </a:solidFill>
          <a:ln>
            <a:noFill/>
          </a:ln>
        </p:spPr>
        <p:txBody>
          <a:bodyPr wrap="square" anchor="ctr">
            <a:noAutofit/>
          </a:bodyPr>
          <a:lstStyle/>
          <a:p>
            <a:pPr algn="ctr"/>
          </a:p>
        </p:txBody>
      </p:sp>
      <p:grpSp>
        <p:nvGrpSpPr>
          <p:cNvPr id="20" name="Group 19"/>
          <p:cNvGrpSpPr/>
          <p:nvPr/>
        </p:nvGrpSpPr>
        <p:grpSpPr>
          <a:xfrm>
            <a:off x="3449949" y="3620848"/>
            <a:ext cx="39385" cy="1591904"/>
            <a:chOff x="3003176" y="3652555"/>
            <a:chExt cx="46035" cy="1860710"/>
          </a:xfrm>
          <a:solidFill>
            <a:schemeClr val="bg1">
              <a:lumMod val="85000"/>
            </a:schemeClr>
          </a:solidFill>
        </p:grpSpPr>
        <p:sp>
          <p:nvSpPr>
            <p:cNvPr id="100" name="Oval 85"/>
            <p:cNvSpPr/>
            <p:nvPr/>
          </p:nvSpPr>
          <p:spPr bwMode="auto">
            <a:xfrm>
              <a:off x="3003176" y="3652555"/>
              <a:ext cx="46035" cy="46287"/>
            </a:xfrm>
            <a:prstGeom prst="ellipse">
              <a:avLst/>
            </a:prstGeom>
            <a:grpFill/>
            <a:ln>
              <a:noFill/>
            </a:ln>
          </p:spPr>
          <p:txBody>
            <a:bodyPr anchor="ctr"/>
            <a:lstStyle/>
            <a:p>
              <a:pPr algn="ctr"/>
            </a:p>
          </p:txBody>
        </p:sp>
        <p:sp>
          <p:nvSpPr>
            <p:cNvPr id="101" name="Oval 86"/>
            <p:cNvSpPr/>
            <p:nvPr/>
          </p:nvSpPr>
          <p:spPr bwMode="auto">
            <a:xfrm>
              <a:off x="3003176" y="3791626"/>
              <a:ext cx="46035" cy="46287"/>
            </a:xfrm>
            <a:prstGeom prst="ellipse">
              <a:avLst/>
            </a:prstGeom>
            <a:grpFill/>
            <a:ln>
              <a:noFill/>
            </a:ln>
          </p:spPr>
          <p:txBody>
            <a:bodyPr anchor="ctr"/>
            <a:lstStyle/>
            <a:p>
              <a:pPr algn="ctr"/>
            </a:p>
          </p:txBody>
        </p:sp>
        <p:sp>
          <p:nvSpPr>
            <p:cNvPr id="102" name="Oval 87"/>
            <p:cNvSpPr/>
            <p:nvPr/>
          </p:nvSpPr>
          <p:spPr bwMode="auto">
            <a:xfrm>
              <a:off x="3003176" y="3931997"/>
              <a:ext cx="46035" cy="46287"/>
            </a:xfrm>
            <a:prstGeom prst="ellipse">
              <a:avLst/>
            </a:prstGeom>
            <a:grpFill/>
            <a:ln>
              <a:noFill/>
            </a:ln>
          </p:spPr>
          <p:txBody>
            <a:bodyPr anchor="ctr"/>
            <a:lstStyle/>
            <a:p>
              <a:pPr algn="ctr"/>
            </a:p>
          </p:txBody>
        </p:sp>
        <p:sp>
          <p:nvSpPr>
            <p:cNvPr id="103" name="Oval 88"/>
            <p:cNvSpPr/>
            <p:nvPr/>
          </p:nvSpPr>
          <p:spPr bwMode="auto">
            <a:xfrm>
              <a:off x="3003176" y="4071068"/>
              <a:ext cx="46035" cy="46287"/>
            </a:xfrm>
            <a:prstGeom prst="ellipse">
              <a:avLst/>
            </a:prstGeom>
            <a:grpFill/>
            <a:ln>
              <a:noFill/>
            </a:ln>
          </p:spPr>
          <p:txBody>
            <a:bodyPr anchor="ctr"/>
            <a:lstStyle/>
            <a:p>
              <a:pPr algn="ctr"/>
            </a:p>
          </p:txBody>
        </p:sp>
        <p:sp>
          <p:nvSpPr>
            <p:cNvPr id="104" name="Oval 89"/>
            <p:cNvSpPr/>
            <p:nvPr/>
          </p:nvSpPr>
          <p:spPr bwMode="auto">
            <a:xfrm>
              <a:off x="3003176" y="4212737"/>
              <a:ext cx="46035" cy="46287"/>
            </a:xfrm>
            <a:prstGeom prst="ellipse">
              <a:avLst/>
            </a:prstGeom>
            <a:grpFill/>
            <a:ln>
              <a:noFill/>
            </a:ln>
          </p:spPr>
          <p:txBody>
            <a:bodyPr anchor="ctr"/>
            <a:lstStyle/>
            <a:p>
              <a:pPr algn="ctr"/>
            </a:p>
          </p:txBody>
        </p:sp>
        <p:sp>
          <p:nvSpPr>
            <p:cNvPr id="105" name="Oval 90"/>
            <p:cNvSpPr/>
            <p:nvPr/>
          </p:nvSpPr>
          <p:spPr bwMode="auto">
            <a:xfrm>
              <a:off x="3003176" y="4350510"/>
              <a:ext cx="46035" cy="46287"/>
            </a:xfrm>
            <a:prstGeom prst="ellipse">
              <a:avLst/>
            </a:prstGeom>
            <a:grpFill/>
            <a:ln>
              <a:noFill/>
            </a:ln>
          </p:spPr>
          <p:txBody>
            <a:bodyPr anchor="ctr"/>
            <a:lstStyle/>
            <a:p>
              <a:pPr algn="ctr"/>
            </a:p>
          </p:txBody>
        </p:sp>
        <p:sp>
          <p:nvSpPr>
            <p:cNvPr id="106" name="Oval 91"/>
            <p:cNvSpPr/>
            <p:nvPr/>
          </p:nvSpPr>
          <p:spPr bwMode="auto">
            <a:xfrm>
              <a:off x="3003176" y="4489581"/>
              <a:ext cx="46035" cy="46287"/>
            </a:xfrm>
            <a:prstGeom prst="ellipse">
              <a:avLst/>
            </a:prstGeom>
            <a:grpFill/>
            <a:ln>
              <a:noFill/>
            </a:ln>
          </p:spPr>
          <p:txBody>
            <a:bodyPr anchor="ctr"/>
            <a:lstStyle/>
            <a:p>
              <a:pPr algn="ctr"/>
            </a:p>
          </p:txBody>
        </p:sp>
        <p:sp>
          <p:nvSpPr>
            <p:cNvPr id="107" name="Oval 92"/>
            <p:cNvSpPr/>
            <p:nvPr/>
          </p:nvSpPr>
          <p:spPr bwMode="auto">
            <a:xfrm>
              <a:off x="3003176" y="4629952"/>
              <a:ext cx="46035" cy="46287"/>
            </a:xfrm>
            <a:prstGeom prst="ellipse">
              <a:avLst/>
            </a:prstGeom>
            <a:grpFill/>
            <a:ln>
              <a:noFill/>
            </a:ln>
          </p:spPr>
          <p:txBody>
            <a:bodyPr anchor="ctr"/>
            <a:lstStyle/>
            <a:p>
              <a:pPr algn="ctr"/>
            </a:p>
          </p:txBody>
        </p:sp>
        <p:sp>
          <p:nvSpPr>
            <p:cNvPr id="108" name="Oval 93"/>
            <p:cNvSpPr/>
            <p:nvPr/>
          </p:nvSpPr>
          <p:spPr bwMode="auto">
            <a:xfrm>
              <a:off x="3003176" y="4769022"/>
              <a:ext cx="46035" cy="46287"/>
            </a:xfrm>
            <a:prstGeom prst="ellipse">
              <a:avLst/>
            </a:prstGeom>
            <a:grpFill/>
            <a:ln>
              <a:noFill/>
            </a:ln>
          </p:spPr>
          <p:txBody>
            <a:bodyPr anchor="ctr"/>
            <a:lstStyle/>
            <a:p>
              <a:pPr algn="ctr"/>
            </a:p>
          </p:txBody>
        </p:sp>
        <p:sp>
          <p:nvSpPr>
            <p:cNvPr id="109" name="Oval 94"/>
            <p:cNvSpPr/>
            <p:nvPr/>
          </p:nvSpPr>
          <p:spPr bwMode="auto">
            <a:xfrm>
              <a:off x="3003176" y="4910692"/>
              <a:ext cx="46035" cy="46287"/>
            </a:xfrm>
            <a:prstGeom prst="ellipse">
              <a:avLst/>
            </a:prstGeom>
            <a:grpFill/>
            <a:ln>
              <a:noFill/>
            </a:ln>
          </p:spPr>
          <p:txBody>
            <a:bodyPr anchor="ctr"/>
            <a:lstStyle/>
            <a:p>
              <a:pPr algn="ctr"/>
            </a:p>
          </p:txBody>
        </p:sp>
        <p:sp>
          <p:nvSpPr>
            <p:cNvPr id="110" name="Oval 95"/>
            <p:cNvSpPr/>
            <p:nvPr/>
          </p:nvSpPr>
          <p:spPr bwMode="auto">
            <a:xfrm>
              <a:off x="3003176" y="5048465"/>
              <a:ext cx="46035" cy="46287"/>
            </a:xfrm>
            <a:prstGeom prst="ellipse">
              <a:avLst/>
            </a:prstGeom>
            <a:grpFill/>
            <a:ln>
              <a:noFill/>
            </a:ln>
          </p:spPr>
          <p:txBody>
            <a:bodyPr anchor="ctr"/>
            <a:lstStyle/>
            <a:p>
              <a:pPr algn="ctr"/>
            </a:p>
          </p:txBody>
        </p:sp>
        <p:sp>
          <p:nvSpPr>
            <p:cNvPr id="111" name="Oval 96"/>
            <p:cNvSpPr/>
            <p:nvPr/>
          </p:nvSpPr>
          <p:spPr bwMode="auto">
            <a:xfrm>
              <a:off x="3003176" y="5187536"/>
              <a:ext cx="46035" cy="46287"/>
            </a:xfrm>
            <a:prstGeom prst="ellipse">
              <a:avLst/>
            </a:prstGeom>
            <a:grpFill/>
            <a:ln>
              <a:noFill/>
            </a:ln>
          </p:spPr>
          <p:txBody>
            <a:bodyPr anchor="ctr"/>
            <a:lstStyle/>
            <a:p>
              <a:pPr algn="ctr"/>
            </a:p>
          </p:txBody>
        </p:sp>
        <p:sp>
          <p:nvSpPr>
            <p:cNvPr id="112" name="Oval 97"/>
            <p:cNvSpPr/>
            <p:nvPr/>
          </p:nvSpPr>
          <p:spPr bwMode="auto">
            <a:xfrm>
              <a:off x="3003176" y="5327907"/>
              <a:ext cx="46035" cy="46287"/>
            </a:xfrm>
            <a:prstGeom prst="ellipse">
              <a:avLst/>
            </a:prstGeom>
            <a:grpFill/>
            <a:ln>
              <a:noFill/>
            </a:ln>
          </p:spPr>
          <p:txBody>
            <a:bodyPr anchor="ctr"/>
            <a:lstStyle/>
            <a:p>
              <a:pPr algn="ctr"/>
            </a:p>
          </p:txBody>
        </p:sp>
        <p:sp>
          <p:nvSpPr>
            <p:cNvPr id="113" name="Oval 98"/>
            <p:cNvSpPr/>
            <p:nvPr/>
          </p:nvSpPr>
          <p:spPr bwMode="auto">
            <a:xfrm>
              <a:off x="3003176" y="5466978"/>
              <a:ext cx="46035" cy="46287"/>
            </a:xfrm>
            <a:prstGeom prst="ellipse">
              <a:avLst/>
            </a:prstGeom>
            <a:grpFill/>
            <a:ln>
              <a:noFill/>
            </a:ln>
          </p:spPr>
          <p:txBody>
            <a:bodyPr anchor="ctr"/>
            <a:lstStyle/>
            <a:p>
              <a:pPr algn="ctr"/>
            </a:p>
          </p:txBody>
        </p:sp>
      </p:grpSp>
      <p:grpSp>
        <p:nvGrpSpPr>
          <p:cNvPr id="21" name="Group 20"/>
          <p:cNvGrpSpPr/>
          <p:nvPr/>
        </p:nvGrpSpPr>
        <p:grpSpPr>
          <a:xfrm>
            <a:off x="6049368" y="4573371"/>
            <a:ext cx="43200" cy="639381"/>
            <a:chOff x="6041485" y="4802816"/>
            <a:chExt cx="50494" cy="747345"/>
          </a:xfrm>
          <a:solidFill>
            <a:schemeClr val="bg1">
              <a:lumMod val="85000"/>
            </a:schemeClr>
          </a:solidFill>
        </p:grpSpPr>
        <p:sp>
          <p:nvSpPr>
            <p:cNvPr id="94" name="Oval 79"/>
            <p:cNvSpPr/>
            <p:nvPr/>
          </p:nvSpPr>
          <p:spPr bwMode="auto">
            <a:xfrm>
              <a:off x="6041485" y="4802816"/>
              <a:ext cx="50494" cy="49390"/>
            </a:xfrm>
            <a:prstGeom prst="ellipse">
              <a:avLst/>
            </a:prstGeom>
            <a:grpFill/>
            <a:ln>
              <a:noFill/>
            </a:ln>
          </p:spPr>
          <p:txBody>
            <a:bodyPr anchor="ctr"/>
            <a:lstStyle/>
            <a:p>
              <a:pPr algn="ctr"/>
            </a:p>
          </p:txBody>
        </p:sp>
        <p:sp>
          <p:nvSpPr>
            <p:cNvPr id="95" name="Oval 80"/>
            <p:cNvSpPr/>
            <p:nvPr/>
          </p:nvSpPr>
          <p:spPr bwMode="auto">
            <a:xfrm>
              <a:off x="6041485" y="4940587"/>
              <a:ext cx="50494" cy="49390"/>
            </a:xfrm>
            <a:prstGeom prst="ellipse">
              <a:avLst/>
            </a:prstGeom>
            <a:grpFill/>
            <a:ln>
              <a:noFill/>
            </a:ln>
          </p:spPr>
          <p:txBody>
            <a:bodyPr anchor="ctr"/>
            <a:lstStyle/>
            <a:p>
              <a:pPr algn="ctr"/>
            </a:p>
          </p:txBody>
        </p:sp>
        <p:sp>
          <p:nvSpPr>
            <p:cNvPr id="96" name="Oval 81"/>
            <p:cNvSpPr/>
            <p:nvPr/>
          </p:nvSpPr>
          <p:spPr bwMode="auto">
            <a:xfrm>
              <a:off x="6041485" y="5082258"/>
              <a:ext cx="50494" cy="46791"/>
            </a:xfrm>
            <a:prstGeom prst="ellipse">
              <a:avLst/>
            </a:prstGeom>
            <a:grpFill/>
            <a:ln>
              <a:noFill/>
            </a:ln>
          </p:spPr>
          <p:txBody>
            <a:bodyPr anchor="ctr"/>
            <a:lstStyle/>
            <a:p>
              <a:pPr algn="ctr"/>
            </a:p>
          </p:txBody>
        </p:sp>
        <p:sp>
          <p:nvSpPr>
            <p:cNvPr id="97" name="Oval 82"/>
            <p:cNvSpPr/>
            <p:nvPr/>
          </p:nvSpPr>
          <p:spPr bwMode="auto">
            <a:xfrm>
              <a:off x="6041485" y="5221329"/>
              <a:ext cx="50494" cy="49390"/>
            </a:xfrm>
            <a:prstGeom prst="ellipse">
              <a:avLst/>
            </a:prstGeom>
            <a:grpFill/>
            <a:ln>
              <a:noFill/>
            </a:ln>
          </p:spPr>
          <p:txBody>
            <a:bodyPr anchor="ctr"/>
            <a:lstStyle/>
            <a:p>
              <a:pPr algn="ctr"/>
            </a:p>
          </p:txBody>
        </p:sp>
        <p:sp>
          <p:nvSpPr>
            <p:cNvPr id="98" name="Oval 83"/>
            <p:cNvSpPr/>
            <p:nvPr/>
          </p:nvSpPr>
          <p:spPr bwMode="auto">
            <a:xfrm>
              <a:off x="6041485" y="5359100"/>
              <a:ext cx="50494" cy="49390"/>
            </a:xfrm>
            <a:prstGeom prst="ellipse">
              <a:avLst/>
            </a:prstGeom>
            <a:grpFill/>
            <a:ln>
              <a:noFill/>
            </a:ln>
          </p:spPr>
          <p:txBody>
            <a:bodyPr anchor="ctr"/>
            <a:lstStyle/>
            <a:p>
              <a:pPr algn="ctr"/>
            </a:p>
          </p:txBody>
        </p:sp>
        <p:sp>
          <p:nvSpPr>
            <p:cNvPr id="99" name="Oval 84"/>
            <p:cNvSpPr/>
            <p:nvPr/>
          </p:nvSpPr>
          <p:spPr bwMode="auto">
            <a:xfrm>
              <a:off x="6041485" y="5500771"/>
              <a:ext cx="50494" cy="49390"/>
            </a:xfrm>
            <a:prstGeom prst="ellipse">
              <a:avLst/>
            </a:prstGeom>
            <a:grpFill/>
            <a:ln>
              <a:noFill/>
            </a:ln>
          </p:spPr>
          <p:txBody>
            <a:bodyPr anchor="ctr"/>
            <a:lstStyle/>
            <a:p>
              <a:pPr algn="ctr"/>
            </a:p>
          </p:txBody>
        </p:sp>
      </p:grpSp>
      <p:grpSp>
        <p:nvGrpSpPr>
          <p:cNvPr id="23" name="Group 22"/>
          <p:cNvGrpSpPr/>
          <p:nvPr/>
        </p:nvGrpSpPr>
        <p:grpSpPr>
          <a:xfrm>
            <a:off x="7367720" y="3618193"/>
            <a:ext cx="43200" cy="1594559"/>
            <a:chOff x="7582445" y="3652555"/>
            <a:chExt cx="44824" cy="1863813"/>
          </a:xfrm>
          <a:solidFill>
            <a:schemeClr val="bg1">
              <a:lumMod val="85000"/>
            </a:schemeClr>
          </a:solidFill>
        </p:grpSpPr>
        <p:sp>
          <p:nvSpPr>
            <p:cNvPr id="75" name="Oval 60"/>
            <p:cNvSpPr/>
            <p:nvPr/>
          </p:nvSpPr>
          <p:spPr bwMode="auto">
            <a:xfrm>
              <a:off x="7582445" y="3652555"/>
              <a:ext cx="44824" cy="49390"/>
            </a:xfrm>
            <a:prstGeom prst="ellipse">
              <a:avLst/>
            </a:prstGeom>
            <a:grpFill/>
            <a:ln>
              <a:noFill/>
            </a:ln>
          </p:spPr>
          <p:txBody>
            <a:bodyPr anchor="ctr"/>
            <a:lstStyle/>
            <a:p>
              <a:pPr algn="ctr"/>
            </a:p>
          </p:txBody>
        </p:sp>
        <p:sp>
          <p:nvSpPr>
            <p:cNvPr id="76" name="Oval 61"/>
            <p:cNvSpPr/>
            <p:nvPr/>
          </p:nvSpPr>
          <p:spPr bwMode="auto">
            <a:xfrm>
              <a:off x="7582445" y="3791626"/>
              <a:ext cx="44824" cy="48090"/>
            </a:xfrm>
            <a:prstGeom prst="ellipse">
              <a:avLst/>
            </a:prstGeom>
            <a:grpFill/>
            <a:ln>
              <a:noFill/>
            </a:ln>
          </p:spPr>
          <p:txBody>
            <a:bodyPr anchor="ctr"/>
            <a:lstStyle/>
            <a:p>
              <a:pPr algn="ctr"/>
            </a:p>
          </p:txBody>
        </p:sp>
        <p:sp>
          <p:nvSpPr>
            <p:cNvPr id="77" name="Oval 62"/>
            <p:cNvSpPr/>
            <p:nvPr/>
          </p:nvSpPr>
          <p:spPr bwMode="auto">
            <a:xfrm>
              <a:off x="7582445" y="3931997"/>
              <a:ext cx="44824" cy="46790"/>
            </a:xfrm>
            <a:prstGeom prst="ellipse">
              <a:avLst/>
            </a:prstGeom>
            <a:grpFill/>
            <a:ln>
              <a:noFill/>
            </a:ln>
          </p:spPr>
          <p:txBody>
            <a:bodyPr anchor="ctr"/>
            <a:lstStyle/>
            <a:p>
              <a:pPr algn="ctr"/>
            </a:p>
          </p:txBody>
        </p:sp>
        <p:sp>
          <p:nvSpPr>
            <p:cNvPr id="78" name="Oval 63"/>
            <p:cNvSpPr/>
            <p:nvPr/>
          </p:nvSpPr>
          <p:spPr bwMode="auto">
            <a:xfrm>
              <a:off x="7582445" y="4071068"/>
              <a:ext cx="44824" cy="49390"/>
            </a:xfrm>
            <a:prstGeom prst="ellipse">
              <a:avLst/>
            </a:prstGeom>
            <a:grpFill/>
            <a:ln>
              <a:noFill/>
            </a:ln>
          </p:spPr>
          <p:txBody>
            <a:bodyPr anchor="ctr"/>
            <a:lstStyle/>
            <a:p>
              <a:pPr algn="ctr"/>
            </a:p>
          </p:txBody>
        </p:sp>
        <p:sp>
          <p:nvSpPr>
            <p:cNvPr id="79" name="Oval 64"/>
            <p:cNvSpPr/>
            <p:nvPr/>
          </p:nvSpPr>
          <p:spPr bwMode="auto">
            <a:xfrm>
              <a:off x="7582445" y="4212738"/>
              <a:ext cx="44824" cy="45491"/>
            </a:xfrm>
            <a:prstGeom prst="ellipse">
              <a:avLst/>
            </a:prstGeom>
            <a:grpFill/>
            <a:ln>
              <a:noFill/>
            </a:ln>
          </p:spPr>
          <p:txBody>
            <a:bodyPr anchor="ctr"/>
            <a:lstStyle/>
            <a:p>
              <a:pPr algn="ctr"/>
            </a:p>
          </p:txBody>
        </p:sp>
        <p:sp>
          <p:nvSpPr>
            <p:cNvPr id="80" name="Oval 65"/>
            <p:cNvSpPr/>
            <p:nvPr/>
          </p:nvSpPr>
          <p:spPr bwMode="auto">
            <a:xfrm>
              <a:off x="7582445" y="4350510"/>
              <a:ext cx="44824" cy="49390"/>
            </a:xfrm>
            <a:prstGeom prst="ellipse">
              <a:avLst/>
            </a:prstGeom>
            <a:grpFill/>
            <a:ln>
              <a:noFill/>
            </a:ln>
          </p:spPr>
          <p:txBody>
            <a:bodyPr anchor="ctr"/>
            <a:lstStyle/>
            <a:p>
              <a:pPr algn="ctr"/>
            </a:p>
          </p:txBody>
        </p:sp>
        <p:sp>
          <p:nvSpPr>
            <p:cNvPr id="81" name="Oval 66"/>
            <p:cNvSpPr/>
            <p:nvPr/>
          </p:nvSpPr>
          <p:spPr bwMode="auto">
            <a:xfrm>
              <a:off x="7582445" y="4489581"/>
              <a:ext cx="44824" cy="48090"/>
            </a:xfrm>
            <a:prstGeom prst="ellipse">
              <a:avLst/>
            </a:prstGeom>
            <a:grpFill/>
            <a:ln>
              <a:noFill/>
            </a:ln>
          </p:spPr>
          <p:txBody>
            <a:bodyPr anchor="ctr"/>
            <a:lstStyle/>
            <a:p>
              <a:pPr algn="ctr"/>
            </a:p>
          </p:txBody>
        </p:sp>
        <p:sp>
          <p:nvSpPr>
            <p:cNvPr id="82" name="Oval 67"/>
            <p:cNvSpPr/>
            <p:nvPr/>
          </p:nvSpPr>
          <p:spPr bwMode="auto">
            <a:xfrm>
              <a:off x="7582445" y="4629952"/>
              <a:ext cx="44824" cy="49390"/>
            </a:xfrm>
            <a:prstGeom prst="ellipse">
              <a:avLst/>
            </a:prstGeom>
            <a:grpFill/>
            <a:ln>
              <a:noFill/>
            </a:ln>
          </p:spPr>
          <p:txBody>
            <a:bodyPr anchor="ctr"/>
            <a:lstStyle/>
            <a:p>
              <a:pPr algn="ctr"/>
            </a:p>
          </p:txBody>
        </p:sp>
        <p:sp>
          <p:nvSpPr>
            <p:cNvPr id="83" name="Oval 68"/>
            <p:cNvSpPr/>
            <p:nvPr/>
          </p:nvSpPr>
          <p:spPr bwMode="auto">
            <a:xfrm>
              <a:off x="7582445" y="4769023"/>
              <a:ext cx="44824" cy="49390"/>
            </a:xfrm>
            <a:prstGeom prst="ellipse">
              <a:avLst/>
            </a:prstGeom>
            <a:grpFill/>
            <a:ln>
              <a:noFill/>
            </a:ln>
          </p:spPr>
          <p:txBody>
            <a:bodyPr anchor="ctr"/>
            <a:lstStyle/>
            <a:p>
              <a:pPr algn="ctr"/>
            </a:p>
          </p:txBody>
        </p:sp>
        <p:sp>
          <p:nvSpPr>
            <p:cNvPr id="84" name="Oval 69"/>
            <p:cNvSpPr/>
            <p:nvPr/>
          </p:nvSpPr>
          <p:spPr bwMode="auto">
            <a:xfrm>
              <a:off x="7582445" y="4910693"/>
              <a:ext cx="44824" cy="45491"/>
            </a:xfrm>
            <a:prstGeom prst="ellipse">
              <a:avLst/>
            </a:prstGeom>
            <a:grpFill/>
            <a:ln>
              <a:noFill/>
            </a:ln>
          </p:spPr>
          <p:txBody>
            <a:bodyPr anchor="ctr"/>
            <a:lstStyle/>
            <a:p>
              <a:pPr algn="ctr"/>
            </a:p>
          </p:txBody>
        </p:sp>
        <p:sp>
          <p:nvSpPr>
            <p:cNvPr id="85" name="Oval 70"/>
            <p:cNvSpPr/>
            <p:nvPr/>
          </p:nvSpPr>
          <p:spPr bwMode="auto">
            <a:xfrm>
              <a:off x="7582445" y="5048465"/>
              <a:ext cx="44824" cy="49390"/>
            </a:xfrm>
            <a:prstGeom prst="ellipse">
              <a:avLst/>
            </a:prstGeom>
            <a:grpFill/>
            <a:ln>
              <a:noFill/>
            </a:ln>
          </p:spPr>
          <p:txBody>
            <a:bodyPr anchor="ctr"/>
            <a:lstStyle/>
            <a:p>
              <a:pPr algn="ctr"/>
            </a:p>
          </p:txBody>
        </p:sp>
        <p:sp>
          <p:nvSpPr>
            <p:cNvPr id="86" name="Oval 71"/>
            <p:cNvSpPr/>
            <p:nvPr/>
          </p:nvSpPr>
          <p:spPr bwMode="auto">
            <a:xfrm>
              <a:off x="7582445" y="5187536"/>
              <a:ext cx="44824" cy="49390"/>
            </a:xfrm>
            <a:prstGeom prst="ellipse">
              <a:avLst/>
            </a:prstGeom>
            <a:grpFill/>
            <a:ln>
              <a:noFill/>
            </a:ln>
          </p:spPr>
          <p:txBody>
            <a:bodyPr anchor="ctr"/>
            <a:lstStyle/>
            <a:p>
              <a:pPr algn="ctr"/>
            </a:p>
          </p:txBody>
        </p:sp>
        <p:sp>
          <p:nvSpPr>
            <p:cNvPr id="87" name="Oval 72"/>
            <p:cNvSpPr/>
            <p:nvPr/>
          </p:nvSpPr>
          <p:spPr bwMode="auto">
            <a:xfrm>
              <a:off x="7582445" y="5327907"/>
              <a:ext cx="44824" cy="49390"/>
            </a:xfrm>
            <a:prstGeom prst="ellipse">
              <a:avLst/>
            </a:prstGeom>
            <a:grpFill/>
            <a:ln>
              <a:noFill/>
            </a:ln>
          </p:spPr>
          <p:txBody>
            <a:bodyPr anchor="ctr"/>
            <a:lstStyle/>
            <a:p>
              <a:pPr algn="ctr"/>
            </a:p>
          </p:txBody>
        </p:sp>
        <p:sp>
          <p:nvSpPr>
            <p:cNvPr id="88" name="Oval 73"/>
            <p:cNvSpPr/>
            <p:nvPr/>
          </p:nvSpPr>
          <p:spPr bwMode="auto">
            <a:xfrm>
              <a:off x="7582445" y="5466978"/>
              <a:ext cx="44824" cy="49390"/>
            </a:xfrm>
            <a:prstGeom prst="ellipse">
              <a:avLst/>
            </a:prstGeom>
            <a:grpFill/>
            <a:ln>
              <a:noFill/>
            </a:ln>
          </p:spPr>
          <p:txBody>
            <a:bodyPr anchor="ctr"/>
            <a:lstStyle/>
            <a:p>
              <a:pPr algn="ctr"/>
            </a:p>
          </p:txBody>
        </p:sp>
      </p:grpSp>
      <p:sp>
        <p:nvSpPr>
          <p:cNvPr id="71" name="Freeform: Shape 11"/>
          <p:cNvSpPr/>
          <p:nvPr/>
        </p:nvSpPr>
        <p:spPr bwMode="auto">
          <a:xfrm rot="2700000">
            <a:off x="9680398" y="3537376"/>
            <a:ext cx="910658" cy="910658"/>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p>
        </p:txBody>
      </p:sp>
      <p:grpSp>
        <p:nvGrpSpPr>
          <p:cNvPr id="72" name="Group 23"/>
          <p:cNvGrpSpPr/>
          <p:nvPr/>
        </p:nvGrpSpPr>
        <p:grpSpPr>
          <a:xfrm>
            <a:off x="9918076" y="3789171"/>
            <a:ext cx="436993" cy="355570"/>
            <a:chOff x="10074275" y="4479132"/>
            <a:chExt cx="464344" cy="377825"/>
          </a:xfrm>
          <a:solidFill>
            <a:schemeClr val="bg1"/>
          </a:solidFill>
        </p:grpSpPr>
        <p:sp>
          <p:nvSpPr>
            <p:cNvPr id="73" name="Freeform: Shape 58"/>
            <p:cNvSpPr/>
            <p:nvPr/>
          </p:nvSpPr>
          <p:spPr bwMode="auto">
            <a:xfrm>
              <a:off x="10393363" y="4595019"/>
              <a:ext cx="87313" cy="11668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p:spPr>
          <p:txBody>
            <a:bodyPr anchor="ctr"/>
            <a:lstStyle/>
            <a:p>
              <a:pPr algn="ctr"/>
            </a:p>
          </p:txBody>
        </p:sp>
        <p:sp>
          <p:nvSpPr>
            <p:cNvPr id="74" name="Freeform: Shape 59"/>
            <p:cNvSpPr/>
            <p:nvPr/>
          </p:nvSpPr>
          <p:spPr bwMode="auto">
            <a:xfrm>
              <a:off x="10074275" y="4479132"/>
              <a:ext cx="464344" cy="37782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p:spPr>
          <p:txBody>
            <a:bodyPr anchor="ctr"/>
            <a:lstStyle/>
            <a:p>
              <a:pPr algn="ctr"/>
            </a:p>
          </p:txBody>
        </p:sp>
      </p:grpSp>
      <p:sp>
        <p:nvSpPr>
          <p:cNvPr id="60" name="Freeform: Shape 10"/>
          <p:cNvSpPr/>
          <p:nvPr/>
        </p:nvSpPr>
        <p:spPr bwMode="auto">
          <a:xfrm rot="2700000">
            <a:off x="8007571" y="4071125"/>
            <a:ext cx="910658" cy="910658"/>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grpSp>
        <p:nvGrpSpPr>
          <p:cNvPr id="61" name="Group 24"/>
          <p:cNvGrpSpPr/>
          <p:nvPr/>
        </p:nvGrpSpPr>
        <p:grpSpPr>
          <a:xfrm>
            <a:off x="8240162" y="4309909"/>
            <a:ext cx="436994" cy="437741"/>
            <a:chOff x="9145588" y="4435475"/>
            <a:chExt cx="464344" cy="465138"/>
          </a:xfrm>
          <a:solidFill>
            <a:schemeClr val="bg1"/>
          </a:solidFill>
        </p:grpSpPr>
        <p:sp>
          <p:nvSpPr>
            <p:cNvPr id="62" name="Freeform: Shape 49"/>
            <p:cNvSpPr/>
            <p:nvPr/>
          </p:nvSpPr>
          <p:spPr bwMode="auto">
            <a:xfrm>
              <a:off x="9145588" y="4435475"/>
              <a:ext cx="464344" cy="465138"/>
            </a:xfrm>
            <a:custGeom>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anchor="ctr"/>
            <a:lstStyle/>
            <a:p>
              <a:pPr algn="ctr"/>
            </a:p>
          </p:txBody>
        </p:sp>
        <p:sp>
          <p:nvSpPr>
            <p:cNvPr id="63" name="Freeform: Shape 50"/>
            <p:cNvSpPr/>
            <p:nvPr/>
          </p:nvSpPr>
          <p:spPr bwMode="auto">
            <a:xfrm>
              <a:off x="9348788" y="4638675"/>
              <a:ext cx="57944" cy="57944"/>
            </a:xfrm>
            <a:custGeom>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anchor="ctr"/>
            <a:lstStyle/>
            <a:p>
              <a:pPr algn="ctr"/>
            </a:p>
          </p:txBody>
        </p:sp>
        <p:sp>
          <p:nvSpPr>
            <p:cNvPr id="64" name="Freeform: Shape 51"/>
            <p:cNvSpPr/>
            <p:nvPr/>
          </p:nvSpPr>
          <p:spPr bwMode="auto">
            <a:xfrm>
              <a:off x="9290050" y="4580732"/>
              <a:ext cx="174625" cy="174625"/>
            </a:xfrm>
            <a:custGeom>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anchor="ctr"/>
            <a:lstStyle/>
            <a:p>
              <a:pPr algn="ctr"/>
            </a:p>
          </p:txBody>
        </p:sp>
        <p:sp>
          <p:nvSpPr>
            <p:cNvPr id="65" name="Freeform: Shape 52"/>
            <p:cNvSpPr/>
            <p:nvPr/>
          </p:nvSpPr>
          <p:spPr bwMode="auto">
            <a:xfrm>
              <a:off x="9406732" y="4696619"/>
              <a:ext cx="72231" cy="74613"/>
            </a:xfrm>
            <a:custGeom>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anchor="ctr"/>
            <a:lstStyle/>
            <a:p>
              <a:pPr algn="ctr"/>
            </a:p>
          </p:txBody>
        </p:sp>
        <p:sp>
          <p:nvSpPr>
            <p:cNvPr id="66" name="Freeform: Shape 53"/>
            <p:cNvSpPr/>
            <p:nvPr/>
          </p:nvSpPr>
          <p:spPr bwMode="auto">
            <a:xfrm>
              <a:off x="9435307" y="4725988"/>
              <a:ext cx="103981" cy="106363"/>
            </a:xfrm>
            <a:custGeom>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anchor="ctr"/>
            <a:lstStyle/>
            <a:p>
              <a:pPr algn="ctr"/>
            </a:p>
          </p:txBody>
        </p:sp>
        <p:sp>
          <p:nvSpPr>
            <p:cNvPr id="67" name="Freeform: Shape 54"/>
            <p:cNvSpPr/>
            <p:nvPr/>
          </p:nvSpPr>
          <p:spPr bwMode="auto">
            <a:xfrm>
              <a:off x="9421019" y="4711700"/>
              <a:ext cx="88106" cy="89694"/>
            </a:xfrm>
            <a:custGeom>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anchor="ctr"/>
            <a:lstStyle/>
            <a:p>
              <a:pPr algn="ctr"/>
            </a:p>
          </p:txBody>
        </p:sp>
        <p:sp>
          <p:nvSpPr>
            <p:cNvPr id="68" name="Freeform: Shape 55"/>
            <p:cNvSpPr/>
            <p:nvPr/>
          </p:nvSpPr>
          <p:spPr bwMode="auto">
            <a:xfrm>
              <a:off x="9275763" y="4566444"/>
              <a:ext cx="73025" cy="73819"/>
            </a:xfrm>
            <a:custGeom>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anchor="ctr"/>
            <a:lstStyle/>
            <a:p>
              <a:pPr algn="ctr"/>
            </a:p>
          </p:txBody>
        </p:sp>
        <p:sp>
          <p:nvSpPr>
            <p:cNvPr id="69" name="Freeform: Shape 56"/>
            <p:cNvSpPr/>
            <p:nvPr/>
          </p:nvSpPr>
          <p:spPr bwMode="auto">
            <a:xfrm>
              <a:off x="9217819" y="4508500"/>
              <a:ext cx="103981" cy="105569"/>
            </a:xfrm>
            <a:custGeom>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anchor="ctr"/>
            <a:lstStyle/>
            <a:p>
              <a:pPr algn="ctr"/>
            </a:p>
          </p:txBody>
        </p:sp>
        <p:sp>
          <p:nvSpPr>
            <p:cNvPr id="70" name="Freeform: Shape 57"/>
            <p:cNvSpPr/>
            <p:nvPr/>
          </p:nvSpPr>
          <p:spPr bwMode="auto">
            <a:xfrm>
              <a:off x="9247188" y="4537075"/>
              <a:ext cx="88107" cy="90488"/>
            </a:xfrm>
            <a:custGeom>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anchor="ctr"/>
            <a:lstStyle/>
            <a:p>
              <a:pPr algn="ctr"/>
            </a:p>
          </p:txBody>
        </p:sp>
      </p:grpSp>
      <p:sp>
        <p:nvSpPr>
          <p:cNvPr id="52" name="Freeform: Shape 9"/>
          <p:cNvSpPr/>
          <p:nvPr/>
        </p:nvSpPr>
        <p:spPr bwMode="auto">
          <a:xfrm rot="2700000">
            <a:off x="5607159" y="3537376"/>
            <a:ext cx="910658" cy="910658"/>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grpSp>
        <p:nvGrpSpPr>
          <p:cNvPr id="53" name="Group 25"/>
          <p:cNvGrpSpPr/>
          <p:nvPr/>
        </p:nvGrpSpPr>
        <p:grpSpPr>
          <a:xfrm>
            <a:off x="5867741" y="3748086"/>
            <a:ext cx="436995" cy="437741"/>
            <a:chOff x="7287419" y="3505994"/>
            <a:chExt cx="464344" cy="465138"/>
          </a:xfrm>
          <a:solidFill>
            <a:schemeClr val="bg1"/>
          </a:solidFill>
        </p:grpSpPr>
        <p:sp>
          <p:nvSpPr>
            <p:cNvPr id="54" name="Freeform: Shape 43"/>
            <p:cNvSpPr/>
            <p:nvPr/>
          </p:nvSpPr>
          <p:spPr bwMode="auto">
            <a:xfrm>
              <a:off x="7287419" y="3549650"/>
              <a:ext cx="423069" cy="421482"/>
            </a:xfrm>
            <a:custGeom>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anchor="ctr"/>
            <a:lstStyle/>
            <a:p>
              <a:pPr algn="ctr"/>
            </a:p>
          </p:txBody>
        </p:sp>
        <p:sp>
          <p:nvSpPr>
            <p:cNvPr id="55" name="Freeform: Shape 44"/>
            <p:cNvSpPr/>
            <p:nvPr/>
          </p:nvSpPr>
          <p:spPr bwMode="auto">
            <a:xfrm>
              <a:off x="7490619" y="3738563"/>
              <a:ext cx="72231" cy="7302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anchor="ctr"/>
            <a:lstStyle/>
            <a:p>
              <a:pPr algn="ctr"/>
            </a:p>
          </p:txBody>
        </p:sp>
        <p:sp>
          <p:nvSpPr>
            <p:cNvPr id="56" name="Freeform: Shape 45"/>
            <p:cNvSpPr/>
            <p:nvPr/>
          </p:nvSpPr>
          <p:spPr bwMode="auto">
            <a:xfrm>
              <a:off x="7679532" y="3505994"/>
              <a:ext cx="72231" cy="7302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anchor="ctr"/>
            <a:lstStyle/>
            <a:p>
              <a:pPr algn="ctr"/>
            </a:p>
          </p:txBody>
        </p:sp>
        <p:sp>
          <p:nvSpPr>
            <p:cNvPr id="57" name="Freeform: Shape 46"/>
            <p:cNvSpPr/>
            <p:nvPr/>
          </p:nvSpPr>
          <p:spPr bwMode="auto">
            <a:xfrm>
              <a:off x="7403307" y="3724275"/>
              <a:ext cx="57944" cy="579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anchor="ctr"/>
            <a:lstStyle/>
            <a:p>
              <a:pPr algn="ctr"/>
            </a:p>
          </p:txBody>
        </p:sp>
        <p:sp>
          <p:nvSpPr>
            <p:cNvPr id="58" name="Freeform: Shape 47"/>
            <p:cNvSpPr/>
            <p:nvPr/>
          </p:nvSpPr>
          <p:spPr bwMode="auto">
            <a:xfrm>
              <a:off x="7461250" y="3825875"/>
              <a:ext cx="29369" cy="285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anchor="ctr"/>
            <a:lstStyle/>
            <a:p>
              <a:pPr algn="ctr"/>
            </a:p>
          </p:txBody>
        </p:sp>
        <p:sp>
          <p:nvSpPr>
            <p:cNvPr id="59" name="Freeform: Shape 48"/>
            <p:cNvSpPr/>
            <p:nvPr/>
          </p:nvSpPr>
          <p:spPr bwMode="auto">
            <a:xfrm>
              <a:off x="7693819" y="3607594"/>
              <a:ext cx="28575" cy="293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anchor="ctr"/>
            <a:lstStyle/>
            <a:p>
              <a:pPr algn="ctr"/>
            </a:p>
          </p:txBody>
        </p:sp>
      </p:grpSp>
      <p:sp>
        <p:nvSpPr>
          <p:cNvPr id="46" name="Freeform: Shape 8"/>
          <p:cNvSpPr/>
          <p:nvPr/>
        </p:nvSpPr>
        <p:spPr bwMode="auto">
          <a:xfrm rot="2700000">
            <a:off x="6924483" y="2497676"/>
            <a:ext cx="910658" cy="910658"/>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tx1">
                  <a:lumMod val="75000"/>
                  <a:lumOff val="25000"/>
                </a:schemeClr>
              </a:solidFill>
            </a:endParaRPr>
          </a:p>
        </p:txBody>
      </p:sp>
      <p:grpSp>
        <p:nvGrpSpPr>
          <p:cNvPr id="47" name="Group 26"/>
          <p:cNvGrpSpPr/>
          <p:nvPr/>
        </p:nvGrpSpPr>
        <p:grpSpPr>
          <a:xfrm>
            <a:off x="7189445" y="2683023"/>
            <a:ext cx="382463" cy="436994"/>
            <a:chOff x="9174163" y="2577307"/>
            <a:chExt cx="406400" cy="464344"/>
          </a:xfrm>
          <a:solidFill>
            <a:schemeClr val="bg1"/>
          </a:solidFill>
        </p:grpSpPr>
        <p:sp>
          <p:nvSpPr>
            <p:cNvPr id="48" name="Freeform: Shape 39"/>
            <p:cNvSpPr/>
            <p:nvPr/>
          </p:nvSpPr>
          <p:spPr bwMode="auto">
            <a:xfrm>
              <a:off x="9174163" y="2577307"/>
              <a:ext cx="406400"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p:spPr>
          <p:txBody>
            <a:bodyPr anchor="ctr"/>
            <a:lstStyle/>
            <a:p>
              <a:pPr algn="ctr"/>
              <a:endParaRPr>
                <a:solidFill>
                  <a:schemeClr val="tx1">
                    <a:lumMod val="75000"/>
                    <a:lumOff val="25000"/>
                  </a:schemeClr>
                </a:solidFill>
              </a:endParaRPr>
            </a:p>
          </p:txBody>
        </p:sp>
        <p:sp>
          <p:nvSpPr>
            <p:cNvPr id="49" name="Freeform: Shape 40"/>
            <p:cNvSpPr/>
            <p:nvPr/>
          </p:nvSpPr>
          <p:spPr bwMode="auto">
            <a:xfrm>
              <a:off x="9493250" y="2940050"/>
              <a:ext cx="29369" cy="285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anchor="ctr"/>
            <a:lstStyle/>
            <a:p>
              <a:pPr algn="ctr"/>
              <a:endParaRPr>
                <a:solidFill>
                  <a:schemeClr val="tx1">
                    <a:lumMod val="75000"/>
                    <a:lumOff val="25000"/>
                  </a:schemeClr>
                </a:solidFill>
              </a:endParaRPr>
            </a:p>
          </p:txBody>
        </p:sp>
        <p:sp>
          <p:nvSpPr>
            <p:cNvPr id="50" name="Freeform: Shape 41"/>
            <p:cNvSpPr/>
            <p:nvPr/>
          </p:nvSpPr>
          <p:spPr bwMode="auto">
            <a:xfrm>
              <a:off x="9493250" y="2852738"/>
              <a:ext cx="29369" cy="293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anchor="ctr"/>
            <a:lstStyle/>
            <a:p>
              <a:pPr algn="ctr"/>
              <a:endParaRPr>
                <a:solidFill>
                  <a:schemeClr val="tx1">
                    <a:lumMod val="75000"/>
                    <a:lumOff val="25000"/>
                  </a:schemeClr>
                </a:solidFill>
              </a:endParaRPr>
            </a:p>
          </p:txBody>
        </p:sp>
        <p:sp>
          <p:nvSpPr>
            <p:cNvPr id="51" name="Freeform: Shape 42"/>
            <p:cNvSpPr/>
            <p:nvPr/>
          </p:nvSpPr>
          <p:spPr bwMode="auto">
            <a:xfrm>
              <a:off x="9493250" y="2765425"/>
              <a:ext cx="29369" cy="293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p:spPr>
          <p:txBody>
            <a:bodyPr anchor="ctr"/>
            <a:lstStyle/>
            <a:p>
              <a:pPr algn="ctr"/>
              <a:endParaRPr>
                <a:solidFill>
                  <a:schemeClr val="tx1">
                    <a:lumMod val="75000"/>
                    <a:lumOff val="25000"/>
                  </a:schemeClr>
                </a:solidFill>
              </a:endParaRPr>
            </a:p>
          </p:txBody>
        </p:sp>
      </p:grpSp>
      <p:sp>
        <p:nvSpPr>
          <p:cNvPr id="41" name="Freeform: Shape 5"/>
          <p:cNvSpPr/>
          <p:nvPr/>
        </p:nvSpPr>
        <p:spPr bwMode="auto">
          <a:xfrm rot="2700000">
            <a:off x="1863510" y="4073348"/>
            <a:ext cx="910658" cy="910658"/>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p>
        </p:txBody>
      </p:sp>
      <p:grpSp>
        <p:nvGrpSpPr>
          <p:cNvPr id="42" name="Group 27"/>
          <p:cNvGrpSpPr/>
          <p:nvPr/>
        </p:nvGrpSpPr>
        <p:grpSpPr>
          <a:xfrm>
            <a:off x="2115025" y="4310056"/>
            <a:ext cx="409355" cy="436994"/>
            <a:chOff x="9159875" y="1647825"/>
            <a:chExt cx="434975" cy="464344"/>
          </a:xfrm>
          <a:solidFill>
            <a:schemeClr val="bg1"/>
          </a:solidFill>
        </p:grpSpPr>
        <p:sp>
          <p:nvSpPr>
            <p:cNvPr id="43" name="Freeform: Shape 36"/>
            <p:cNvSpPr/>
            <p:nvPr/>
          </p:nvSpPr>
          <p:spPr bwMode="auto">
            <a:xfrm>
              <a:off x="9159875" y="1647825"/>
              <a:ext cx="434975"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p:spPr>
          <p:txBody>
            <a:bodyPr anchor="ctr"/>
            <a:lstStyle/>
            <a:p>
              <a:pPr algn="ctr"/>
            </a:p>
          </p:txBody>
        </p:sp>
        <p:sp>
          <p:nvSpPr>
            <p:cNvPr id="44" name="Freeform: Shape 37"/>
            <p:cNvSpPr/>
            <p:nvPr/>
          </p:nvSpPr>
          <p:spPr bwMode="auto">
            <a:xfrm>
              <a:off x="9217819" y="1705769"/>
              <a:ext cx="319088" cy="29051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p:spPr>
          <p:txBody>
            <a:bodyPr anchor="ctr"/>
            <a:lstStyle/>
            <a:p>
              <a:pPr algn="ctr"/>
            </a:p>
          </p:txBody>
        </p:sp>
        <p:sp>
          <p:nvSpPr>
            <p:cNvPr id="45" name="Freeform: Shape 38"/>
            <p:cNvSpPr/>
            <p:nvPr/>
          </p:nvSpPr>
          <p:spPr bwMode="auto">
            <a:xfrm>
              <a:off x="9391650" y="1749425"/>
              <a:ext cx="87313" cy="8731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p:spPr>
          <p:txBody>
            <a:bodyPr anchor="ctr"/>
            <a:lstStyle/>
            <a:p>
              <a:pPr algn="ctr"/>
            </a:p>
          </p:txBody>
        </p:sp>
      </p:grpSp>
      <p:sp>
        <p:nvSpPr>
          <p:cNvPr id="37" name="Freeform: Shape 6"/>
          <p:cNvSpPr/>
          <p:nvPr/>
        </p:nvSpPr>
        <p:spPr bwMode="auto">
          <a:xfrm rot="2700000">
            <a:off x="4075289" y="4073348"/>
            <a:ext cx="910658" cy="910658"/>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p>
        </p:txBody>
      </p:sp>
      <p:grpSp>
        <p:nvGrpSpPr>
          <p:cNvPr id="38" name="Group 28"/>
          <p:cNvGrpSpPr/>
          <p:nvPr/>
        </p:nvGrpSpPr>
        <p:grpSpPr>
          <a:xfrm>
            <a:off x="4331966" y="4309909"/>
            <a:ext cx="436994" cy="436994"/>
            <a:chOff x="8216107" y="1647825"/>
            <a:chExt cx="464344" cy="464344"/>
          </a:xfrm>
          <a:solidFill>
            <a:schemeClr val="bg1"/>
          </a:solidFill>
        </p:grpSpPr>
        <p:sp>
          <p:nvSpPr>
            <p:cNvPr id="39" name="Freeform: Shape 34"/>
            <p:cNvSpPr/>
            <p:nvPr/>
          </p:nvSpPr>
          <p:spPr bwMode="auto">
            <a:xfrm>
              <a:off x="8216107" y="1647825"/>
              <a:ext cx="464344"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p:spPr>
          <p:txBody>
            <a:bodyPr anchor="ctr"/>
            <a:lstStyle/>
            <a:p>
              <a:pPr algn="ctr"/>
            </a:p>
          </p:txBody>
        </p:sp>
        <p:sp>
          <p:nvSpPr>
            <p:cNvPr id="40" name="Freeform: Shape 35"/>
            <p:cNvSpPr/>
            <p:nvPr/>
          </p:nvSpPr>
          <p:spPr bwMode="auto">
            <a:xfrm>
              <a:off x="8259763" y="2024857"/>
              <a:ext cx="43657" cy="4365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p:spPr>
          <p:txBody>
            <a:bodyPr anchor="ctr"/>
            <a:lstStyle/>
            <a:p>
              <a:pPr algn="ctr"/>
            </a:p>
          </p:txBody>
        </p:sp>
      </p:grpSp>
      <p:sp>
        <p:nvSpPr>
          <p:cNvPr id="32" name="Freeform: Shape 7"/>
          <p:cNvSpPr/>
          <p:nvPr/>
        </p:nvSpPr>
        <p:spPr bwMode="auto">
          <a:xfrm rot="2700000">
            <a:off x="3009821" y="2526587"/>
            <a:ext cx="910658" cy="910658"/>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tx1">
                  <a:lumMod val="75000"/>
                  <a:lumOff val="25000"/>
                </a:schemeClr>
              </a:solidFill>
            </a:endParaRPr>
          </a:p>
        </p:txBody>
      </p:sp>
      <p:grpSp>
        <p:nvGrpSpPr>
          <p:cNvPr id="33" name="Group 29"/>
          <p:cNvGrpSpPr/>
          <p:nvPr/>
        </p:nvGrpSpPr>
        <p:grpSpPr>
          <a:xfrm>
            <a:off x="3247528" y="2715660"/>
            <a:ext cx="436995" cy="436995"/>
            <a:chOff x="4439444" y="1652588"/>
            <a:chExt cx="464344" cy="464344"/>
          </a:xfrm>
          <a:solidFill>
            <a:schemeClr val="bg1"/>
          </a:solidFill>
        </p:grpSpPr>
        <p:sp>
          <p:nvSpPr>
            <p:cNvPr id="34" name="Freeform: Shape 31"/>
            <p:cNvSpPr/>
            <p:nvPr/>
          </p:nvSpPr>
          <p:spPr bwMode="auto">
            <a:xfrm>
              <a:off x="4686300" y="1710532"/>
              <a:ext cx="152400" cy="1524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p:spPr>
          <p:txBody>
            <a:bodyPr anchor="ctr"/>
            <a:lstStyle/>
            <a:p>
              <a:pPr algn="ctr"/>
              <a:endParaRPr>
                <a:solidFill>
                  <a:schemeClr val="tx1">
                    <a:lumMod val="75000"/>
                    <a:lumOff val="25000"/>
                  </a:schemeClr>
                </a:solidFill>
              </a:endParaRPr>
            </a:p>
          </p:txBody>
        </p:sp>
        <p:sp>
          <p:nvSpPr>
            <p:cNvPr id="35" name="Freeform: Shape 32"/>
            <p:cNvSpPr/>
            <p:nvPr/>
          </p:nvSpPr>
          <p:spPr bwMode="auto">
            <a:xfrm>
              <a:off x="4439444" y="1652588"/>
              <a:ext cx="464344" cy="464344"/>
            </a:xfrm>
            <a:custGeom>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p:spPr>
          <p:txBody>
            <a:bodyPr anchor="ctr"/>
            <a:lstStyle/>
            <a:p>
              <a:pPr algn="ctr"/>
              <a:endParaRPr>
                <a:solidFill>
                  <a:schemeClr val="tx1">
                    <a:lumMod val="75000"/>
                    <a:lumOff val="25000"/>
                  </a:schemeClr>
                </a:solidFill>
              </a:endParaRPr>
            </a:p>
          </p:txBody>
        </p:sp>
        <p:sp>
          <p:nvSpPr>
            <p:cNvPr id="36" name="Freeform: Shape 33"/>
            <p:cNvSpPr/>
            <p:nvPr/>
          </p:nvSpPr>
          <p:spPr bwMode="auto">
            <a:xfrm>
              <a:off x="4686300" y="1652588"/>
              <a:ext cx="217488" cy="2174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p:spPr>
          <p:txBody>
            <a:bodyPr anchor="ctr"/>
            <a:lstStyle/>
            <a:p>
              <a:pPr algn="ctr"/>
              <a:endParaRPr>
                <a:solidFill>
                  <a:schemeClr val="tx1">
                    <a:lumMod val="75000"/>
                    <a:lumOff val="25000"/>
                  </a:schemeClr>
                </a:solidFill>
              </a:endParaRPr>
            </a:p>
          </p:txBody>
        </p:sp>
      </p:grpSp>
      <p:sp>
        <p:nvSpPr>
          <p:cNvPr id="124" name="矩形 123"/>
          <p:cNvSpPr/>
          <p:nvPr/>
        </p:nvSpPr>
        <p:spPr>
          <a:xfrm>
            <a:off x="1368875" y="3460108"/>
            <a:ext cx="1515390"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a:solidFill>
                  <a:schemeClr val="tx1">
                    <a:lumMod val="75000"/>
                    <a:lumOff val="25000"/>
                  </a:schemeClr>
                </a:solidFill>
                <a:latin typeface="+mn-ea"/>
              </a:rPr>
              <a:t>标题文字添加</a:t>
            </a:r>
            <a:endParaRPr lang="zh-CN" altLang="en-US" sz="1400" b="1">
              <a:solidFill>
                <a:schemeClr val="tx1">
                  <a:lumMod val="75000"/>
                  <a:lumOff val="25000"/>
                </a:schemeClr>
              </a:solidFill>
              <a:latin typeface="+mn-ea"/>
            </a:endParaRPr>
          </a:p>
        </p:txBody>
      </p:sp>
      <p:sp>
        <p:nvSpPr>
          <p:cNvPr id="125" name="矩形 124"/>
          <p:cNvSpPr/>
          <p:nvPr/>
        </p:nvSpPr>
        <p:spPr>
          <a:xfrm>
            <a:off x="2701779" y="1965370"/>
            <a:ext cx="1515390" cy="3289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a:solidFill>
                  <a:schemeClr val="tx1">
                    <a:lumMod val="75000"/>
                    <a:lumOff val="25000"/>
                  </a:schemeClr>
                </a:solidFill>
                <a:latin typeface="+mn-ea"/>
              </a:rPr>
              <a:t>标题文字添加</a:t>
            </a:r>
            <a:endParaRPr lang="zh-CN" altLang="en-US" sz="1400" b="1">
              <a:solidFill>
                <a:schemeClr val="tx1">
                  <a:lumMod val="75000"/>
                  <a:lumOff val="25000"/>
                </a:schemeClr>
              </a:solidFill>
              <a:latin typeface="+mn-ea"/>
            </a:endParaRPr>
          </a:p>
        </p:txBody>
      </p:sp>
      <p:sp>
        <p:nvSpPr>
          <p:cNvPr id="126" name="矩形 125"/>
          <p:cNvSpPr/>
          <p:nvPr/>
        </p:nvSpPr>
        <p:spPr>
          <a:xfrm>
            <a:off x="3807277" y="3460108"/>
            <a:ext cx="1515390"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a:solidFill>
                  <a:schemeClr val="tx1">
                    <a:lumMod val="75000"/>
                    <a:lumOff val="25000"/>
                  </a:schemeClr>
                </a:solidFill>
                <a:latin typeface="+mn-ea"/>
              </a:rPr>
              <a:t>标题文字添加</a:t>
            </a:r>
            <a:endParaRPr lang="zh-CN" altLang="en-US" sz="1400" b="1">
              <a:solidFill>
                <a:schemeClr val="tx1">
                  <a:lumMod val="75000"/>
                  <a:lumOff val="25000"/>
                </a:schemeClr>
              </a:solidFill>
              <a:latin typeface="+mn-ea"/>
            </a:endParaRPr>
          </a:p>
        </p:txBody>
      </p:sp>
      <p:sp>
        <p:nvSpPr>
          <p:cNvPr id="127" name="矩形 126"/>
          <p:cNvSpPr/>
          <p:nvPr/>
        </p:nvSpPr>
        <p:spPr>
          <a:xfrm>
            <a:off x="7700590" y="3460108"/>
            <a:ext cx="1515390" cy="3289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a:solidFill>
                  <a:schemeClr val="tx1">
                    <a:lumMod val="75000"/>
                    <a:lumOff val="25000"/>
                  </a:schemeClr>
                </a:solidFill>
                <a:latin typeface="+mn-ea"/>
              </a:rPr>
              <a:t>标题文字添加</a:t>
            </a:r>
            <a:endParaRPr lang="zh-CN" altLang="en-US" sz="1400" b="1">
              <a:solidFill>
                <a:schemeClr val="tx1">
                  <a:lumMod val="75000"/>
                  <a:lumOff val="25000"/>
                </a:schemeClr>
              </a:solidFill>
              <a:latin typeface="+mn-ea"/>
            </a:endParaRPr>
          </a:p>
        </p:txBody>
      </p:sp>
      <p:sp>
        <p:nvSpPr>
          <p:cNvPr id="128" name="矩形 127"/>
          <p:cNvSpPr/>
          <p:nvPr/>
        </p:nvSpPr>
        <p:spPr>
          <a:xfrm>
            <a:off x="5246373" y="2917189"/>
            <a:ext cx="1515390" cy="3289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a:solidFill>
                  <a:schemeClr val="tx1">
                    <a:lumMod val="75000"/>
                    <a:lumOff val="25000"/>
                  </a:schemeClr>
                </a:solidFill>
                <a:latin typeface="+mn-ea"/>
              </a:rPr>
              <a:t>标题文字添加</a:t>
            </a:r>
            <a:endParaRPr lang="zh-CN" altLang="en-US" sz="1400" b="1">
              <a:solidFill>
                <a:schemeClr val="tx1">
                  <a:lumMod val="75000"/>
                  <a:lumOff val="25000"/>
                </a:schemeClr>
              </a:solidFill>
              <a:latin typeface="+mn-ea"/>
            </a:endParaRPr>
          </a:p>
        </p:txBody>
      </p:sp>
      <p:sp>
        <p:nvSpPr>
          <p:cNvPr id="129" name="矩形 128"/>
          <p:cNvSpPr/>
          <p:nvPr/>
        </p:nvSpPr>
        <p:spPr>
          <a:xfrm>
            <a:off x="6610025" y="1965370"/>
            <a:ext cx="1515390"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a:solidFill>
                  <a:schemeClr val="tx1">
                    <a:lumMod val="75000"/>
                    <a:lumOff val="25000"/>
                  </a:schemeClr>
                </a:solidFill>
                <a:latin typeface="+mn-ea"/>
              </a:rPr>
              <a:t>标题文字添加</a:t>
            </a:r>
            <a:endParaRPr lang="zh-CN" altLang="en-US" sz="1400" b="1">
              <a:solidFill>
                <a:schemeClr val="tx1">
                  <a:lumMod val="75000"/>
                  <a:lumOff val="25000"/>
                </a:schemeClr>
              </a:solidFill>
              <a:latin typeface="+mn-ea"/>
            </a:endParaRPr>
          </a:p>
        </p:txBody>
      </p:sp>
      <p:sp>
        <p:nvSpPr>
          <p:cNvPr id="130" name="矩形 129"/>
          <p:cNvSpPr/>
          <p:nvPr/>
        </p:nvSpPr>
        <p:spPr>
          <a:xfrm>
            <a:off x="9215980" y="2917189"/>
            <a:ext cx="1515390"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a:solidFill>
                  <a:schemeClr val="tx1">
                    <a:lumMod val="75000"/>
                    <a:lumOff val="25000"/>
                  </a:schemeClr>
                </a:solidFill>
                <a:latin typeface="+mn-ea"/>
              </a:rPr>
              <a:t>标题文字添加</a:t>
            </a:r>
            <a:endParaRPr lang="zh-CN" altLang="en-US" sz="1400" b="1">
              <a:solidFill>
                <a:schemeClr val="tx1">
                  <a:lumMod val="75000"/>
                  <a:lumOff val="25000"/>
                </a:schemeClr>
              </a:solidFill>
              <a:latin typeface="+mn-ea"/>
            </a:endParaRPr>
          </a:p>
        </p:txBody>
      </p:sp>
      <p:grpSp>
        <p:nvGrpSpPr>
          <p:cNvPr id="131" name="Group 20"/>
          <p:cNvGrpSpPr/>
          <p:nvPr/>
        </p:nvGrpSpPr>
        <p:grpSpPr>
          <a:xfrm>
            <a:off x="10126202" y="4573371"/>
            <a:ext cx="43200" cy="639381"/>
            <a:chOff x="6041485" y="4802816"/>
            <a:chExt cx="50494" cy="747345"/>
          </a:xfrm>
          <a:solidFill>
            <a:schemeClr val="bg1">
              <a:lumMod val="85000"/>
            </a:schemeClr>
          </a:solidFill>
        </p:grpSpPr>
        <p:sp>
          <p:nvSpPr>
            <p:cNvPr id="132" name="Oval 79"/>
            <p:cNvSpPr/>
            <p:nvPr/>
          </p:nvSpPr>
          <p:spPr bwMode="auto">
            <a:xfrm>
              <a:off x="6041485" y="4802816"/>
              <a:ext cx="50494" cy="49390"/>
            </a:xfrm>
            <a:prstGeom prst="ellipse">
              <a:avLst/>
            </a:prstGeom>
            <a:grpFill/>
            <a:ln>
              <a:noFill/>
            </a:ln>
          </p:spPr>
          <p:txBody>
            <a:bodyPr anchor="ctr"/>
            <a:lstStyle/>
            <a:p>
              <a:pPr algn="ctr"/>
            </a:p>
          </p:txBody>
        </p:sp>
        <p:sp>
          <p:nvSpPr>
            <p:cNvPr id="133" name="Oval 80"/>
            <p:cNvSpPr/>
            <p:nvPr/>
          </p:nvSpPr>
          <p:spPr bwMode="auto">
            <a:xfrm>
              <a:off x="6041485" y="4940587"/>
              <a:ext cx="50494" cy="49390"/>
            </a:xfrm>
            <a:prstGeom prst="ellipse">
              <a:avLst/>
            </a:prstGeom>
            <a:grpFill/>
            <a:ln>
              <a:noFill/>
            </a:ln>
          </p:spPr>
          <p:txBody>
            <a:bodyPr anchor="ctr"/>
            <a:lstStyle/>
            <a:p>
              <a:pPr algn="ctr"/>
            </a:p>
          </p:txBody>
        </p:sp>
        <p:sp>
          <p:nvSpPr>
            <p:cNvPr id="134" name="Oval 81"/>
            <p:cNvSpPr/>
            <p:nvPr/>
          </p:nvSpPr>
          <p:spPr bwMode="auto">
            <a:xfrm>
              <a:off x="6041485" y="5082258"/>
              <a:ext cx="50494" cy="46791"/>
            </a:xfrm>
            <a:prstGeom prst="ellipse">
              <a:avLst/>
            </a:prstGeom>
            <a:grpFill/>
            <a:ln>
              <a:noFill/>
            </a:ln>
          </p:spPr>
          <p:txBody>
            <a:bodyPr anchor="ctr"/>
            <a:lstStyle/>
            <a:p>
              <a:pPr algn="ctr"/>
            </a:p>
          </p:txBody>
        </p:sp>
        <p:sp>
          <p:nvSpPr>
            <p:cNvPr id="135" name="Oval 82"/>
            <p:cNvSpPr/>
            <p:nvPr/>
          </p:nvSpPr>
          <p:spPr bwMode="auto">
            <a:xfrm>
              <a:off x="6041485" y="5221329"/>
              <a:ext cx="50494" cy="49390"/>
            </a:xfrm>
            <a:prstGeom prst="ellipse">
              <a:avLst/>
            </a:prstGeom>
            <a:grpFill/>
            <a:ln>
              <a:noFill/>
            </a:ln>
          </p:spPr>
          <p:txBody>
            <a:bodyPr anchor="ctr"/>
            <a:lstStyle/>
            <a:p>
              <a:pPr algn="ctr"/>
            </a:p>
          </p:txBody>
        </p:sp>
        <p:sp>
          <p:nvSpPr>
            <p:cNvPr id="136" name="Oval 83"/>
            <p:cNvSpPr/>
            <p:nvPr/>
          </p:nvSpPr>
          <p:spPr bwMode="auto">
            <a:xfrm>
              <a:off x="6041485" y="5359100"/>
              <a:ext cx="50494" cy="49390"/>
            </a:xfrm>
            <a:prstGeom prst="ellipse">
              <a:avLst/>
            </a:prstGeom>
            <a:grpFill/>
            <a:ln>
              <a:noFill/>
            </a:ln>
          </p:spPr>
          <p:txBody>
            <a:bodyPr anchor="ctr"/>
            <a:lstStyle/>
            <a:p>
              <a:pPr algn="ctr"/>
            </a:p>
          </p:txBody>
        </p:sp>
        <p:sp>
          <p:nvSpPr>
            <p:cNvPr id="137" name="Oval 84"/>
            <p:cNvSpPr/>
            <p:nvPr/>
          </p:nvSpPr>
          <p:spPr bwMode="auto">
            <a:xfrm>
              <a:off x="6041485" y="5500771"/>
              <a:ext cx="50494" cy="49390"/>
            </a:xfrm>
            <a:prstGeom prst="ellipse">
              <a:avLst/>
            </a:prstGeom>
            <a:grpFill/>
            <a:ln>
              <a:noFill/>
            </a:ln>
          </p:spPr>
          <p:txBody>
            <a:bodyPr anchor="ctr"/>
            <a:lstStyle/>
            <a:p>
              <a:pPr algn="ctr"/>
            </a:p>
          </p:txBody>
        </p:sp>
      </p:grpSp>
      <p:sp>
        <p:nvSpPr>
          <p:cNvPr id="115" name="文本框 114"/>
          <p:cNvSpPr txBox="1"/>
          <p:nvPr/>
        </p:nvSpPr>
        <p:spPr>
          <a:xfrm>
            <a:off x="4772564" y="450116"/>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a:solidFill>
                  <a:schemeClr val="accent1"/>
                </a:solidFill>
                <a:latin typeface="Century Gothic" panose="020b0502020202020204" pitchFamily="34" charset="0"/>
                <a:ea typeface="+mj-ea"/>
              </a:rPr>
              <a:t>标题文字添加</a:t>
            </a:r>
            <a:endParaRPr lang="zh-CN" altLang="en-US" sz="3200" b="1">
              <a:solidFill>
                <a:schemeClr val="accent1"/>
              </a:solidFill>
              <a:latin typeface="Century Gothic" panose="020b0502020202020204" pitchFamily="34" charset="0"/>
              <a:ea typeface="+mj-ea"/>
            </a:endParaRPr>
          </a:p>
        </p:txBody>
      </p:sp>
      <p:sp>
        <p:nvSpPr>
          <p:cNvPr id="116" name="矩形 115"/>
          <p:cNvSpPr/>
          <p:nvPr/>
        </p:nvSpPr>
        <p:spPr>
          <a:xfrm>
            <a:off x="3556000" y="991153"/>
            <a:ext cx="5080000" cy="415498"/>
          </a:xfrm>
          <a:prstGeom prst="rect">
            <a:avLst/>
          </a:prstGeom>
        </p:spPr>
        <p:txBody>
          <a:bodyPr wrap="square">
            <a:spAutoFit/>
            <a:scene3d>
              <a:camera prst="orthographicFront"/>
              <a:lightRig rig="threePt" dir="t"/>
            </a:scene3d>
            <a:sp3d contourW="12700"/>
          </a:bodyPr>
          <a:lstStyle/>
          <a:p>
            <a:pPr algn="ctr"/>
            <a:r>
              <a:rPr lang="en-US" altLang="zh-CN" sz="1050">
                <a:solidFill>
                  <a:schemeClr val="bg1">
                    <a:lumMod val="65000"/>
                  </a:schemeClr>
                </a:solidFill>
                <a:latin typeface="Century Gothic" panose="020b0502020202020204" pitchFamily="34" charset="0"/>
              </a:rPr>
              <a:t>The user can demonstrate on a projector or computer, or print the presentation and make it into a film to be used</a:t>
            </a:r>
            <a:endParaRPr lang="en-US" altLang="zh-CN" sz="1050">
              <a:solidFill>
                <a:schemeClr val="bg1">
                  <a:lumMod val="65000"/>
                </a:schemeClr>
              </a:solidFill>
              <a:latin typeface="Century Gothic" panose="020b0502020202020204" pitchFamily="34" charset="0"/>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1000"/>
                                        <p:tgtEl>
                                          <p:spTgt spid="114"/>
                                        </p:tgtEl>
                                      </p:cBhvr>
                                    </p:animEffect>
                                    <p:anim calcmode="lin" valueType="num">
                                      <p:cBhvr>
                                        <p:cTn id="8" dur="1000" fill="hold"/>
                                        <p:tgtEl>
                                          <p:spTgt spid="114"/>
                                        </p:tgtEl>
                                        <p:attrNameLst>
                                          <p:attrName>ppt_x</p:attrName>
                                        </p:attrNameLst>
                                      </p:cBhvr>
                                      <p:tavLst>
                                        <p:tav tm="0">
                                          <p:val>
                                            <p:strVal val="#ppt_x"/>
                                          </p:val>
                                        </p:tav>
                                        <p:tav tm="100000">
                                          <p:val>
                                            <p:strVal val="#ppt_x"/>
                                          </p:val>
                                        </p:tav>
                                      </p:tavLst>
                                    </p:anim>
                                    <p:anim calcmode="lin" valueType="num">
                                      <p:cBhvr>
                                        <p:cTn id="9" dur="1000" fill="hold"/>
                                        <p:tgtEl>
                                          <p:spTgt spid="1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1000"/>
                                        <p:tgtEl>
                                          <p:spTgt spid="71"/>
                                        </p:tgtEl>
                                      </p:cBhvr>
                                    </p:animEffect>
                                    <p:anim calcmode="lin" valueType="num">
                                      <p:cBhvr>
                                        <p:cTn id="28" dur="1000" fill="hold"/>
                                        <p:tgtEl>
                                          <p:spTgt spid="71"/>
                                        </p:tgtEl>
                                        <p:attrNameLst>
                                          <p:attrName>ppt_x</p:attrName>
                                        </p:attrNameLst>
                                      </p:cBhvr>
                                      <p:tavLst>
                                        <p:tav tm="0">
                                          <p:val>
                                            <p:strVal val="#ppt_x"/>
                                          </p:val>
                                        </p:tav>
                                        <p:tav tm="100000">
                                          <p:val>
                                            <p:strVal val="#ppt_x"/>
                                          </p:val>
                                        </p:tav>
                                      </p:tavLst>
                                    </p:anim>
                                    <p:anim calcmode="lin" valueType="num">
                                      <p:cBhvr>
                                        <p:cTn id="29" dur="1000" fill="hold"/>
                                        <p:tgtEl>
                                          <p:spTgt spid="7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fade">
                                      <p:cBhvr>
                                        <p:cTn id="32" dur="1000"/>
                                        <p:tgtEl>
                                          <p:spTgt spid="72"/>
                                        </p:tgtEl>
                                      </p:cBhvr>
                                    </p:animEffect>
                                    <p:anim calcmode="lin" valueType="num">
                                      <p:cBhvr>
                                        <p:cTn id="33" dur="1000" fill="hold"/>
                                        <p:tgtEl>
                                          <p:spTgt spid="72"/>
                                        </p:tgtEl>
                                        <p:attrNameLst>
                                          <p:attrName>ppt_x</p:attrName>
                                        </p:attrNameLst>
                                      </p:cBhvr>
                                      <p:tavLst>
                                        <p:tav tm="0">
                                          <p:val>
                                            <p:strVal val="#ppt_x"/>
                                          </p:val>
                                        </p:tav>
                                        <p:tav tm="100000">
                                          <p:val>
                                            <p:strVal val="#ppt_x"/>
                                          </p:val>
                                        </p:tav>
                                      </p:tavLst>
                                    </p:anim>
                                    <p:anim calcmode="lin" valueType="num">
                                      <p:cBhvr>
                                        <p:cTn id="34" dur="1000" fill="hold"/>
                                        <p:tgtEl>
                                          <p:spTgt spid="7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1000"/>
                                        <p:tgtEl>
                                          <p:spTgt spid="60"/>
                                        </p:tgtEl>
                                      </p:cBhvr>
                                    </p:animEffect>
                                    <p:anim calcmode="lin" valueType="num">
                                      <p:cBhvr>
                                        <p:cTn id="38" dur="1000" fill="hold"/>
                                        <p:tgtEl>
                                          <p:spTgt spid="60"/>
                                        </p:tgtEl>
                                        <p:attrNameLst>
                                          <p:attrName>ppt_x</p:attrName>
                                        </p:attrNameLst>
                                      </p:cBhvr>
                                      <p:tavLst>
                                        <p:tav tm="0">
                                          <p:val>
                                            <p:strVal val="#ppt_x"/>
                                          </p:val>
                                        </p:tav>
                                        <p:tav tm="100000">
                                          <p:val>
                                            <p:strVal val="#ppt_x"/>
                                          </p:val>
                                        </p:tav>
                                      </p:tavLst>
                                    </p:anim>
                                    <p:anim calcmode="lin" valueType="num">
                                      <p:cBhvr>
                                        <p:cTn id="39" dur="1000" fill="hold"/>
                                        <p:tgtEl>
                                          <p:spTgt spid="60"/>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fade">
                                      <p:cBhvr>
                                        <p:cTn id="42" dur="1000"/>
                                        <p:tgtEl>
                                          <p:spTgt spid="61"/>
                                        </p:tgtEl>
                                      </p:cBhvr>
                                    </p:animEffect>
                                    <p:anim calcmode="lin" valueType="num">
                                      <p:cBhvr>
                                        <p:cTn id="43" dur="1000" fill="hold"/>
                                        <p:tgtEl>
                                          <p:spTgt spid="61"/>
                                        </p:tgtEl>
                                        <p:attrNameLst>
                                          <p:attrName>ppt_x</p:attrName>
                                        </p:attrNameLst>
                                      </p:cBhvr>
                                      <p:tavLst>
                                        <p:tav tm="0">
                                          <p:val>
                                            <p:strVal val="#ppt_x"/>
                                          </p:val>
                                        </p:tav>
                                        <p:tav tm="100000">
                                          <p:val>
                                            <p:strVal val="#ppt_x"/>
                                          </p:val>
                                        </p:tav>
                                      </p:tavLst>
                                    </p:anim>
                                    <p:anim calcmode="lin" valueType="num">
                                      <p:cBhvr>
                                        <p:cTn id="44" dur="1000" fill="hold"/>
                                        <p:tgtEl>
                                          <p:spTgt spid="6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1000"/>
                                        <p:tgtEl>
                                          <p:spTgt spid="52"/>
                                        </p:tgtEl>
                                      </p:cBhvr>
                                    </p:animEffect>
                                    <p:anim calcmode="lin" valueType="num">
                                      <p:cBhvr>
                                        <p:cTn id="48" dur="1000" fill="hold"/>
                                        <p:tgtEl>
                                          <p:spTgt spid="52"/>
                                        </p:tgtEl>
                                        <p:attrNameLst>
                                          <p:attrName>ppt_x</p:attrName>
                                        </p:attrNameLst>
                                      </p:cBhvr>
                                      <p:tavLst>
                                        <p:tav tm="0">
                                          <p:val>
                                            <p:strVal val="#ppt_x"/>
                                          </p:val>
                                        </p:tav>
                                        <p:tav tm="100000">
                                          <p:val>
                                            <p:strVal val="#ppt_x"/>
                                          </p:val>
                                        </p:tav>
                                      </p:tavLst>
                                    </p:anim>
                                    <p:anim calcmode="lin" valueType="num">
                                      <p:cBhvr>
                                        <p:cTn id="49" dur="1000" fill="hold"/>
                                        <p:tgtEl>
                                          <p:spTgt spid="52"/>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1000"/>
                                        <p:tgtEl>
                                          <p:spTgt spid="53"/>
                                        </p:tgtEl>
                                      </p:cBhvr>
                                    </p:animEffect>
                                    <p:anim calcmode="lin" valueType="num">
                                      <p:cBhvr>
                                        <p:cTn id="53" dur="1000" fill="hold"/>
                                        <p:tgtEl>
                                          <p:spTgt spid="53"/>
                                        </p:tgtEl>
                                        <p:attrNameLst>
                                          <p:attrName>ppt_x</p:attrName>
                                        </p:attrNameLst>
                                      </p:cBhvr>
                                      <p:tavLst>
                                        <p:tav tm="0">
                                          <p:val>
                                            <p:strVal val="#ppt_x"/>
                                          </p:val>
                                        </p:tav>
                                        <p:tav tm="100000">
                                          <p:val>
                                            <p:strVal val="#ppt_x"/>
                                          </p:val>
                                        </p:tav>
                                      </p:tavLst>
                                    </p:anim>
                                    <p:anim calcmode="lin" valueType="num">
                                      <p:cBhvr>
                                        <p:cTn id="54" dur="1000" fill="hold"/>
                                        <p:tgtEl>
                                          <p:spTgt spid="5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1000"/>
                                        <p:tgtEl>
                                          <p:spTgt spid="46"/>
                                        </p:tgtEl>
                                      </p:cBhvr>
                                    </p:animEffect>
                                    <p:anim calcmode="lin" valueType="num">
                                      <p:cBhvr>
                                        <p:cTn id="58" dur="1000" fill="hold"/>
                                        <p:tgtEl>
                                          <p:spTgt spid="46"/>
                                        </p:tgtEl>
                                        <p:attrNameLst>
                                          <p:attrName>ppt_x</p:attrName>
                                        </p:attrNameLst>
                                      </p:cBhvr>
                                      <p:tavLst>
                                        <p:tav tm="0">
                                          <p:val>
                                            <p:strVal val="#ppt_x"/>
                                          </p:val>
                                        </p:tav>
                                        <p:tav tm="100000">
                                          <p:val>
                                            <p:strVal val="#ppt_x"/>
                                          </p:val>
                                        </p:tav>
                                      </p:tavLst>
                                    </p:anim>
                                    <p:anim calcmode="lin" valueType="num">
                                      <p:cBhvr>
                                        <p:cTn id="59" dur="1000" fill="hold"/>
                                        <p:tgtEl>
                                          <p:spTgt spid="46"/>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1000"/>
                                        <p:tgtEl>
                                          <p:spTgt spid="47"/>
                                        </p:tgtEl>
                                      </p:cBhvr>
                                    </p:animEffect>
                                    <p:anim calcmode="lin" valueType="num">
                                      <p:cBhvr>
                                        <p:cTn id="63" dur="1000" fill="hold"/>
                                        <p:tgtEl>
                                          <p:spTgt spid="47"/>
                                        </p:tgtEl>
                                        <p:attrNameLst>
                                          <p:attrName>ppt_x</p:attrName>
                                        </p:attrNameLst>
                                      </p:cBhvr>
                                      <p:tavLst>
                                        <p:tav tm="0">
                                          <p:val>
                                            <p:strVal val="#ppt_x"/>
                                          </p:val>
                                        </p:tav>
                                        <p:tav tm="100000">
                                          <p:val>
                                            <p:strVal val="#ppt_x"/>
                                          </p:val>
                                        </p:tav>
                                      </p:tavLst>
                                    </p:anim>
                                    <p:anim calcmode="lin" valueType="num">
                                      <p:cBhvr>
                                        <p:cTn id="64" dur="1000" fill="hold"/>
                                        <p:tgtEl>
                                          <p:spTgt spid="4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1000"/>
                                        <p:tgtEl>
                                          <p:spTgt spid="41"/>
                                        </p:tgtEl>
                                      </p:cBhvr>
                                    </p:animEffect>
                                    <p:anim calcmode="lin" valueType="num">
                                      <p:cBhvr>
                                        <p:cTn id="68" dur="1000" fill="hold"/>
                                        <p:tgtEl>
                                          <p:spTgt spid="41"/>
                                        </p:tgtEl>
                                        <p:attrNameLst>
                                          <p:attrName>ppt_x</p:attrName>
                                        </p:attrNameLst>
                                      </p:cBhvr>
                                      <p:tavLst>
                                        <p:tav tm="0">
                                          <p:val>
                                            <p:strVal val="#ppt_x"/>
                                          </p:val>
                                        </p:tav>
                                        <p:tav tm="100000">
                                          <p:val>
                                            <p:strVal val="#ppt_x"/>
                                          </p:val>
                                        </p:tav>
                                      </p:tavLst>
                                    </p:anim>
                                    <p:anim calcmode="lin" valueType="num">
                                      <p:cBhvr>
                                        <p:cTn id="69" dur="1000" fill="hold"/>
                                        <p:tgtEl>
                                          <p:spTgt spid="41"/>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fade">
                                      <p:cBhvr>
                                        <p:cTn id="82" dur="1000"/>
                                        <p:tgtEl>
                                          <p:spTgt spid="38"/>
                                        </p:tgtEl>
                                      </p:cBhvr>
                                    </p:animEffect>
                                    <p:anim calcmode="lin" valueType="num">
                                      <p:cBhvr>
                                        <p:cTn id="83" dur="1000" fill="hold"/>
                                        <p:tgtEl>
                                          <p:spTgt spid="38"/>
                                        </p:tgtEl>
                                        <p:attrNameLst>
                                          <p:attrName>ppt_x</p:attrName>
                                        </p:attrNameLst>
                                      </p:cBhvr>
                                      <p:tavLst>
                                        <p:tav tm="0">
                                          <p:val>
                                            <p:strVal val="#ppt_x"/>
                                          </p:val>
                                        </p:tav>
                                        <p:tav tm="100000">
                                          <p:val>
                                            <p:strVal val="#ppt_x"/>
                                          </p:val>
                                        </p:tav>
                                      </p:tavLst>
                                    </p:anim>
                                    <p:anim calcmode="lin" valueType="num">
                                      <p:cBhvr>
                                        <p:cTn id="84" dur="1000" fill="hold"/>
                                        <p:tgtEl>
                                          <p:spTgt spid="3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1000"/>
                                        <p:tgtEl>
                                          <p:spTgt spid="32"/>
                                        </p:tgtEl>
                                      </p:cBhvr>
                                    </p:animEffect>
                                    <p:anim calcmode="lin" valueType="num">
                                      <p:cBhvr>
                                        <p:cTn id="88" dur="1000" fill="hold"/>
                                        <p:tgtEl>
                                          <p:spTgt spid="32"/>
                                        </p:tgtEl>
                                        <p:attrNameLst>
                                          <p:attrName>ppt_x</p:attrName>
                                        </p:attrNameLst>
                                      </p:cBhvr>
                                      <p:tavLst>
                                        <p:tav tm="0">
                                          <p:val>
                                            <p:strVal val="#ppt_x"/>
                                          </p:val>
                                        </p:tav>
                                        <p:tav tm="100000">
                                          <p:val>
                                            <p:strVal val="#ppt_x"/>
                                          </p:val>
                                        </p:tav>
                                      </p:tavLst>
                                    </p:anim>
                                    <p:anim calcmode="lin" valueType="num">
                                      <p:cBhvr>
                                        <p:cTn id="89" dur="1000" fill="hold"/>
                                        <p:tgtEl>
                                          <p:spTgt spid="32"/>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fade">
                                      <p:cBhvr>
                                        <p:cTn id="92" dur="1000"/>
                                        <p:tgtEl>
                                          <p:spTgt spid="33"/>
                                        </p:tgtEl>
                                      </p:cBhvr>
                                    </p:animEffect>
                                    <p:anim calcmode="lin" valueType="num">
                                      <p:cBhvr>
                                        <p:cTn id="93" dur="1000" fill="hold"/>
                                        <p:tgtEl>
                                          <p:spTgt spid="33"/>
                                        </p:tgtEl>
                                        <p:attrNameLst>
                                          <p:attrName>ppt_x</p:attrName>
                                        </p:attrNameLst>
                                      </p:cBhvr>
                                      <p:tavLst>
                                        <p:tav tm="0">
                                          <p:val>
                                            <p:strVal val="#ppt_x"/>
                                          </p:val>
                                        </p:tav>
                                        <p:tav tm="100000">
                                          <p:val>
                                            <p:strVal val="#ppt_x"/>
                                          </p:val>
                                        </p:tav>
                                      </p:tavLst>
                                    </p:anim>
                                    <p:anim calcmode="lin" valueType="num">
                                      <p:cBhvr>
                                        <p:cTn id="94" dur="1000" fill="hold"/>
                                        <p:tgtEl>
                                          <p:spTgt spid="33"/>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131"/>
                                        </p:tgtEl>
                                        <p:attrNameLst>
                                          <p:attrName>style.visibility</p:attrName>
                                        </p:attrNameLst>
                                      </p:cBhvr>
                                      <p:to>
                                        <p:strVal val="visible"/>
                                      </p:to>
                                    </p:set>
                                    <p:animEffect transition="in" filter="fade">
                                      <p:cBhvr>
                                        <p:cTn id="97" dur="1000"/>
                                        <p:tgtEl>
                                          <p:spTgt spid="131"/>
                                        </p:tgtEl>
                                      </p:cBhvr>
                                    </p:animEffect>
                                    <p:anim calcmode="lin" valueType="num">
                                      <p:cBhvr>
                                        <p:cTn id="98" dur="1000" fill="hold"/>
                                        <p:tgtEl>
                                          <p:spTgt spid="131"/>
                                        </p:tgtEl>
                                        <p:attrNameLst>
                                          <p:attrName>ppt_x</p:attrName>
                                        </p:attrNameLst>
                                      </p:cBhvr>
                                      <p:tavLst>
                                        <p:tav tm="0">
                                          <p:val>
                                            <p:strVal val="#ppt_x"/>
                                          </p:val>
                                        </p:tav>
                                        <p:tav tm="100000">
                                          <p:val>
                                            <p:strVal val="#ppt_x"/>
                                          </p:val>
                                        </p:tav>
                                      </p:tavLst>
                                    </p:anim>
                                    <p:anim calcmode="lin" valueType="num">
                                      <p:cBhvr>
                                        <p:cTn id="99" dur="1000" fill="hold"/>
                                        <p:tgtEl>
                                          <p:spTgt spid="131"/>
                                        </p:tgtEl>
                                        <p:attrNameLst>
                                          <p:attrName>ppt_y</p:attrName>
                                        </p:attrNameLst>
                                      </p:cBhvr>
                                      <p:tavLst>
                                        <p:tav tm="0">
                                          <p:val>
                                            <p:strVal val="#ppt_y+.1"/>
                                          </p:val>
                                        </p:tav>
                                        <p:tav tm="100000">
                                          <p:val>
                                            <p:strVal val="#ppt_y"/>
                                          </p:val>
                                        </p:tav>
                                      </p:tavLst>
                                    </p:anim>
                                  </p:childTnLst>
                                </p:cTn>
                              </p:par>
                            </p:childTnLst>
                          </p:cTn>
                        </p:par>
                        <p:par>
                          <p:cTn id="100" fill="hold" nodeType="afterGroup">
                            <p:stCondLst>
                              <p:cond delay="1000"/>
                            </p:stCondLst>
                            <p:childTnLst>
                              <p:par>
                                <p:cTn id="101" presetID="53" presetClass="entr" presetSubtype="16" fill="hold" grpId="0" nodeType="afterEffect">
                                  <p:stCondLst>
                                    <p:cond delay="0"/>
                                  </p:stCondLst>
                                  <p:childTnLst>
                                    <p:set>
                                      <p:cBhvr>
                                        <p:cTn id="102" dur="1" fill="hold">
                                          <p:stCondLst>
                                            <p:cond delay="0"/>
                                          </p:stCondLst>
                                        </p:cTn>
                                        <p:tgtEl>
                                          <p:spTgt spid="125"/>
                                        </p:tgtEl>
                                        <p:attrNameLst>
                                          <p:attrName>style.visibility</p:attrName>
                                        </p:attrNameLst>
                                      </p:cBhvr>
                                      <p:to>
                                        <p:strVal val="visible"/>
                                      </p:to>
                                    </p:set>
                                    <p:anim calcmode="lin" valueType="num">
                                      <p:cBhvr>
                                        <p:cTn id="103" dur="500" fill="hold"/>
                                        <p:tgtEl>
                                          <p:spTgt spid="125"/>
                                        </p:tgtEl>
                                        <p:attrNameLst>
                                          <p:attrName>ppt_w</p:attrName>
                                        </p:attrNameLst>
                                      </p:cBhvr>
                                      <p:tavLst>
                                        <p:tav tm="0">
                                          <p:val>
                                            <p:fltVal val="0"/>
                                          </p:val>
                                        </p:tav>
                                        <p:tav tm="100000">
                                          <p:val>
                                            <p:strVal val="#ppt_w"/>
                                          </p:val>
                                        </p:tav>
                                      </p:tavLst>
                                    </p:anim>
                                    <p:anim calcmode="lin" valueType="num">
                                      <p:cBhvr>
                                        <p:cTn id="104" dur="500" fill="hold"/>
                                        <p:tgtEl>
                                          <p:spTgt spid="125"/>
                                        </p:tgtEl>
                                        <p:attrNameLst>
                                          <p:attrName>ppt_h</p:attrName>
                                        </p:attrNameLst>
                                      </p:cBhvr>
                                      <p:tavLst>
                                        <p:tav tm="0">
                                          <p:val>
                                            <p:fltVal val="0"/>
                                          </p:val>
                                        </p:tav>
                                        <p:tav tm="100000">
                                          <p:val>
                                            <p:strVal val="#ppt_h"/>
                                          </p:val>
                                        </p:tav>
                                      </p:tavLst>
                                    </p:anim>
                                    <p:animEffect transition="in" filter="fade">
                                      <p:cBhvr>
                                        <p:cTn id="105" dur="500"/>
                                        <p:tgtEl>
                                          <p:spTgt spid="125"/>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126"/>
                                        </p:tgtEl>
                                        <p:attrNameLst>
                                          <p:attrName>style.visibility</p:attrName>
                                        </p:attrNameLst>
                                      </p:cBhvr>
                                      <p:to>
                                        <p:strVal val="visible"/>
                                      </p:to>
                                    </p:set>
                                    <p:anim calcmode="lin" valueType="num">
                                      <p:cBhvr>
                                        <p:cTn id="113" dur="500" fill="hold"/>
                                        <p:tgtEl>
                                          <p:spTgt spid="126"/>
                                        </p:tgtEl>
                                        <p:attrNameLst>
                                          <p:attrName>ppt_w</p:attrName>
                                        </p:attrNameLst>
                                      </p:cBhvr>
                                      <p:tavLst>
                                        <p:tav tm="0">
                                          <p:val>
                                            <p:fltVal val="0"/>
                                          </p:val>
                                        </p:tav>
                                        <p:tav tm="100000">
                                          <p:val>
                                            <p:strVal val="#ppt_w"/>
                                          </p:val>
                                        </p:tav>
                                      </p:tavLst>
                                    </p:anim>
                                    <p:anim calcmode="lin" valueType="num">
                                      <p:cBhvr>
                                        <p:cTn id="114" dur="500" fill="hold"/>
                                        <p:tgtEl>
                                          <p:spTgt spid="126"/>
                                        </p:tgtEl>
                                        <p:attrNameLst>
                                          <p:attrName>ppt_h</p:attrName>
                                        </p:attrNameLst>
                                      </p:cBhvr>
                                      <p:tavLst>
                                        <p:tav tm="0">
                                          <p:val>
                                            <p:fltVal val="0"/>
                                          </p:val>
                                        </p:tav>
                                        <p:tav tm="100000">
                                          <p:val>
                                            <p:strVal val="#ppt_h"/>
                                          </p:val>
                                        </p:tav>
                                      </p:tavLst>
                                    </p:anim>
                                    <p:animEffect transition="in" filter="fade">
                                      <p:cBhvr>
                                        <p:cTn id="115" dur="500"/>
                                        <p:tgtEl>
                                          <p:spTgt spid="12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128"/>
                                        </p:tgtEl>
                                        <p:attrNameLst>
                                          <p:attrName>style.visibility</p:attrName>
                                        </p:attrNameLst>
                                      </p:cBhvr>
                                      <p:to>
                                        <p:strVal val="visible"/>
                                      </p:to>
                                    </p:set>
                                    <p:anim calcmode="lin" valueType="num">
                                      <p:cBhvr>
                                        <p:cTn id="118" dur="500" fill="hold"/>
                                        <p:tgtEl>
                                          <p:spTgt spid="128"/>
                                        </p:tgtEl>
                                        <p:attrNameLst>
                                          <p:attrName>ppt_w</p:attrName>
                                        </p:attrNameLst>
                                      </p:cBhvr>
                                      <p:tavLst>
                                        <p:tav tm="0">
                                          <p:val>
                                            <p:fltVal val="0"/>
                                          </p:val>
                                        </p:tav>
                                        <p:tav tm="100000">
                                          <p:val>
                                            <p:strVal val="#ppt_w"/>
                                          </p:val>
                                        </p:tav>
                                      </p:tavLst>
                                    </p:anim>
                                    <p:anim calcmode="lin" valueType="num">
                                      <p:cBhvr>
                                        <p:cTn id="119" dur="500" fill="hold"/>
                                        <p:tgtEl>
                                          <p:spTgt spid="128"/>
                                        </p:tgtEl>
                                        <p:attrNameLst>
                                          <p:attrName>ppt_h</p:attrName>
                                        </p:attrNameLst>
                                      </p:cBhvr>
                                      <p:tavLst>
                                        <p:tav tm="0">
                                          <p:val>
                                            <p:fltVal val="0"/>
                                          </p:val>
                                        </p:tav>
                                        <p:tav tm="100000">
                                          <p:val>
                                            <p:strVal val="#ppt_h"/>
                                          </p:val>
                                        </p:tav>
                                      </p:tavLst>
                                    </p:anim>
                                    <p:animEffect transition="in" filter="fade">
                                      <p:cBhvr>
                                        <p:cTn id="120" dur="500"/>
                                        <p:tgtEl>
                                          <p:spTgt spid="128"/>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129"/>
                                        </p:tgtEl>
                                        <p:attrNameLst>
                                          <p:attrName>style.visibility</p:attrName>
                                        </p:attrNameLst>
                                      </p:cBhvr>
                                      <p:to>
                                        <p:strVal val="visible"/>
                                      </p:to>
                                    </p:set>
                                    <p:anim calcmode="lin" valueType="num">
                                      <p:cBhvr>
                                        <p:cTn id="123" dur="500" fill="hold"/>
                                        <p:tgtEl>
                                          <p:spTgt spid="129"/>
                                        </p:tgtEl>
                                        <p:attrNameLst>
                                          <p:attrName>ppt_w</p:attrName>
                                        </p:attrNameLst>
                                      </p:cBhvr>
                                      <p:tavLst>
                                        <p:tav tm="0">
                                          <p:val>
                                            <p:fltVal val="0"/>
                                          </p:val>
                                        </p:tav>
                                        <p:tav tm="100000">
                                          <p:val>
                                            <p:strVal val="#ppt_w"/>
                                          </p:val>
                                        </p:tav>
                                      </p:tavLst>
                                    </p:anim>
                                    <p:anim calcmode="lin" valueType="num">
                                      <p:cBhvr>
                                        <p:cTn id="124" dur="500" fill="hold"/>
                                        <p:tgtEl>
                                          <p:spTgt spid="129"/>
                                        </p:tgtEl>
                                        <p:attrNameLst>
                                          <p:attrName>ppt_h</p:attrName>
                                        </p:attrNameLst>
                                      </p:cBhvr>
                                      <p:tavLst>
                                        <p:tav tm="0">
                                          <p:val>
                                            <p:fltVal val="0"/>
                                          </p:val>
                                        </p:tav>
                                        <p:tav tm="100000">
                                          <p:val>
                                            <p:strVal val="#ppt_h"/>
                                          </p:val>
                                        </p:tav>
                                      </p:tavLst>
                                    </p:anim>
                                    <p:animEffect transition="in" filter="fade">
                                      <p:cBhvr>
                                        <p:cTn id="125" dur="500"/>
                                        <p:tgtEl>
                                          <p:spTgt spid="129"/>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127"/>
                                        </p:tgtEl>
                                        <p:attrNameLst>
                                          <p:attrName>style.visibility</p:attrName>
                                        </p:attrNameLst>
                                      </p:cBhvr>
                                      <p:to>
                                        <p:strVal val="visible"/>
                                      </p:to>
                                    </p:set>
                                    <p:anim calcmode="lin" valueType="num">
                                      <p:cBhvr>
                                        <p:cTn id="128" dur="500" fill="hold"/>
                                        <p:tgtEl>
                                          <p:spTgt spid="127"/>
                                        </p:tgtEl>
                                        <p:attrNameLst>
                                          <p:attrName>ppt_w</p:attrName>
                                        </p:attrNameLst>
                                      </p:cBhvr>
                                      <p:tavLst>
                                        <p:tav tm="0">
                                          <p:val>
                                            <p:fltVal val="0"/>
                                          </p:val>
                                        </p:tav>
                                        <p:tav tm="100000">
                                          <p:val>
                                            <p:strVal val="#ppt_w"/>
                                          </p:val>
                                        </p:tav>
                                      </p:tavLst>
                                    </p:anim>
                                    <p:anim calcmode="lin" valueType="num">
                                      <p:cBhvr>
                                        <p:cTn id="129" dur="500" fill="hold"/>
                                        <p:tgtEl>
                                          <p:spTgt spid="127"/>
                                        </p:tgtEl>
                                        <p:attrNameLst>
                                          <p:attrName>ppt_h</p:attrName>
                                        </p:attrNameLst>
                                      </p:cBhvr>
                                      <p:tavLst>
                                        <p:tav tm="0">
                                          <p:val>
                                            <p:fltVal val="0"/>
                                          </p:val>
                                        </p:tav>
                                        <p:tav tm="100000">
                                          <p:val>
                                            <p:strVal val="#ppt_h"/>
                                          </p:val>
                                        </p:tav>
                                      </p:tavLst>
                                    </p:anim>
                                    <p:animEffect transition="in" filter="fade">
                                      <p:cBhvr>
                                        <p:cTn id="130" dur="500"/>
                                        <p:tgtEl>
                                          <p:spTgt spid="127"/>
                                        </p:tgtEl>
                                      </p:cBhvr>
                                    </p:animEffect>
                                  </p:childTnLst>
                                </p:cTn>
                              </p:par>
                              <p:par>
                                <p:cTn id="131" presetID="53" presetClass="entr" presetSubtype="16" fill="hold" grpId="0" nodeType="withEffect">
                                  <p:stCondLst>
                                    <p:cond delay="0"/>
                                  </p:stCondLst>
                                  <p:childTnLst>
                                    <p:set>
                                      <p:cBhvr>
                                        <p:cTn id="132" dur="1" fill="hold">
                                          <p:stCondLst>
                                            <p:cond delay="0"/>
                                          </p:stCondLst>
                                        </p:cTn>
                                        <p:tgtEl>
                                          <p:spTgt spid="130"/>
                                        </p:tgtEl>
                                        <p:attrNameLst>
                                          <p:attrName>style.visibility</p:attrName>
                                        </p:attrNameLst>
                                      </p:cBhvr>
                                      <p:to>
                                        <p:strVal val="visible"/>
                                      </p:to>
                                    </p:set>
                                    <p:anim calcmode="lin" valueType="num">
                                      <p:cBhvr>
                                        <p:cTn id="133" dur="500" fill="hold"/>
                                        <p:tgtEl>
                                          <p:spTgt spid="130"/>
                                        </p:tgtEl>
                                        <p:attrNameLst>
                                          <p:attrName>ppt_w</p:attrName>
                                        </p:attrNameLst>
                                      </p:cBhvr>
                                      <p:tavLst>
                                        <p:tav tm="0">
                                          <p:val>
                                            <p:fltVal val="0"/>
                                          </p:val>
                                        </p:tav>
                                        <p:tav tm="100000">
                                          <p:val>
                                            <p:strVal val="#ppt_w"/>
                                          </p:val>
                                        </p:tav>
                                      </p:tavLst>
                                    </p:anim>
                                    <p:anim calcmode="lin" valueType="num">
                                      <p:cBhvr>
                                        <p:cTn id="134" dur="500" fill="hold"/>
                                        <p:tgtEl>
                                          <p:spTgt spid="130"/>
                                        </p:tgtEl>
                                        <p:attrNameLst>
                                          <p:attrName>ppt_h</p:attrName>
                                        </p:attrNameLst>
                                      </p:cBhvr>
                                      <p:tavLst>
                                        <p:tav tm="0">
                                          <p:val>
                                            <p:fltVal val="0"/>
                                          </p:val>
                                        </p:tav>
                                        <p:tav tm="100000">
                                          <p:val>
                                            <p:strVal val="#ppt_h"/>
                                          </p:val>
                                        </p:tav>
                                      </p:tavLst>
                                    </p:anim>
                                    <p:animEffect transition="in" filter="fade">
                                      <p:cBhvr>
                                        <p:cTn id="135"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71" grpId="0" animBg="1"/>
      <p:bldP spid="60" grpId="0" animBg="1"/>
      <p:bldP spid="52" grpId="0" animBg="1"/>
      <p:bldP spid="46" grpId="0" animBg="1"/>
      <p:bldP spid="41" grpId="0" animBg="1"/>
      <p:bldP spid="37" grpId="0" animBg="1"/>
      <p:bldP spid="32" grpId="0" animBg="1"/>
      <p:bldP spid="124" grpId="0"/>
      <p:bldP spid="125" grpId="0"/>
      <p:bldP spid="126" grpId="0"/>
      <p:bldP spid="127" grpId="0"/>
      <p:bldP spid="128" grpId="0"/>
      <p:bldP spid="129" grpId="0"/>
      <p:bldP spid="130"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文本框 4"/>
          <p:cNvSpPr txBox="1"/>
          <p:nvPr/>
        </p:nvSpPr>
        <p:spPr>
          <a:xfrm>
            <a:off x="6241812" y="3292812"/>
            <a:ext cx="3416320" cy="646331"/>
          </a:xfrm>
          <a:prstGeom prst="rect">
            <a:avLst/>
          </a:prstGeom>
          <a:noFill/>
        </p:spPr>
        <p:txBody>
          <a:bodyPr wrap="none" rtlCol="0">
            <a:spAutoFit/>
            <a:scene3d>
              <a:camera prst="orthographicFront"/>
              <a:lightRig rig="threePt" dir="t"/>
            </a:scene3d>
            <a:sp3d contourW="12700"/>
          </a:bodyPr>
          <a:lstStyle/>
          <a:p>
            <a:pPr lvl="0">
              <a:defRPr/>
            </a:pPr>
            <a:r>
              <a:rPr lang="zh-CN" altLang="en-US" sz="3600" b="1">
                <a:solidFill>
                  <a:schemeClr val="accent1"/>
                </a:solidFill>
                <a:latin typeface="+mn-ea"/>
                <a:cs typeface="经典综艺体简" panose="02010609000101010101" pitchFamily="49" charset="-122"/>
              </a:rPr>
              <a:t>增强员工执行力</a:t>
            </a:r>
            <a:endParaRPr lang="zh-CN" altLang="en-US" sz="3600" b="1">
              <a:solidFill>
                <a:schemeClr val="accent1"/>
              </a:solidFill>
              <a:latin typeface="+mn-ea"/>
              <a:cs typeface="经典综艺体简" panose="02010609000101010101" pitchFamily="49" charset="-122"/>
            </a:endParaRPr>
          </a:p>
        </p:txBody>
      </p:sp>
      <p:sp>
        <p:nvSpPr>
          <p:cNvPr id="6" name="文本框 5"/>
          <p:cNvSpPr txBox="1"/>
          <p:nvPr/>
        </p:nvSpPr>
        <p:spPr>
          <a:xfrm>
            <a:off x="6257052" y="4205348"/>
            <a:ext cx="4780642" cy="514308"/>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0000"/>
              </a:lnSpc>
              <a:spcBef>
                <a:spcPct val="0"/>
              </a:spcBef>
              <a:spcAft>
                <a:spcPct val="0"/>
              </a:spcAft>
              <a:buClrTx/>
              <a:buSzTx/>
              <a:buFontTx/>
              <a:buNone/>
              <a:defRPr/>
            </a:pPr>
            <a:r>
              <a:rPr kumimoji="0" lang="en-US" altLang="zh-CN" sz="1200" b="0" i="0" u="none" strike="noStrike" kern="1200" cap="none" spc="0" normalizeH="0" baseline="0" noProof="0">
                <a:ln>
                  <a:noFill/>
                </a:ln>
                <a:solidFill>
                  <a:schemeClr val="bg1">
                    <a:lumMod val="50000"/>
                  </a:schemeClr>
                </a:solidFill>
                <a:effectLst/>
                <a:uLnTx/>
                <a:uFillTx/>
                <a:latin typeface="Century Gothic" panose="020b0502020202020204" pitchFamily="34" charset="0"/>
                <a:ea typeface="微软雅黑" panose="020b0503020204020204" pitchFamily="34" charset="-122"/>
                <a:cs typeface="+mn-cs"/>
              </a:rPr>
              <a:t>The user can demonstrate on a projector or computer or print the it into a film to be used in a wider field</a:t>
            </a:r>
            <a:endParaRPr kumimoji="0" lang="en-US" altLang="zh-CN" sz="1200" b="0" i="0" u="none" strike="noStrike" kern="1200" cap="none" spc="0" normalizeH="0" baseline="0" noProof="0">
              <a:ln>
                <a:noFill/>
              </a:ln>
              <a:solidFill>
                <a:schemeClr val="bg1">
                  <a:lumMod val="50000"/>
                </a:schemeClr>
              </a:solidFill>
              <a:effectLst/>
              <a:uLnTx/>
              <a:uFillTx/>
              <a:latin typeface="Century Gothic" panose="020b0502020202020204" pitchFamily="34" charset="0"/>
              <a:ea typeface="微软雅黑" panose="020b0503020204020204" pitchFamily="34" charset="-122"/>
              <a:cs typeface="+mn-cs"/>
            </a:endParaRPr>
          </a:p>
        </p:txBody>
      </p:sp>
      <p:cxnSp>
        <p:nvCxnSpPr>
          <p:cNvPr id="7" name="直接连接符 6"/>
          <p:cNvCxnSpPr/>
          <p:nvPr/>
        </p:nvCxnSpPr>
        <p:spPr>
          <a:xfrm>
            <a:off x="6337893" y="4074489"/>
            <a:ext cx="60356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6234192" y="2295296"/>
            <a:ext cx="3068469" cy="1015663"/>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ct val="0"/>
              </a:spcBef>
              <a:spcAft>
                <a:spcPct val="0"/>
              </a:spcAft>
              <a:buClrTx/>
              <a:buSzTx/>
              <a:buFontTx/>
              <a:buNone/>
              <a:defRPr/>
            </a:pPr>
            <a:r>
              <a:rPr lang="en-US" altLang="zh-CN" sz="6000" i="1" noProof="0">
                <a:solidFill>
                  <a:schemeClr val="accent1"/>
                </a:solidFill>
                <a:latin typeface="Century Gothic" panose="020b0502020202020204" pitchFamily="34" charset="0"/>
                <a:ea typeface="微软雅黑" panose="020b0503020204020204" pitchFamily="34" charset="-122"/>
                <a:cs typeface="经典综艺体简" panose="02010609000101010101" pitchFamily="49" charset="-122"/>
              </a:rPr>
              <a:t>PART 03</a:t>
            </a:r>
            <a:endParaRPr kumimoji="0" lang="zh-CN" altLang="en-US" sz="6000" i="1" u="none" strike="noStrike" kern="1200" cap="none" spc="0" normalizeH="0" baseline="0" noProof="0">
              <a:ln>
                <a:noFill/>
              </a:ln>
              <a:solidFill>
                <a:schemeClr val="accent1"/>
              </a:solidFill>
              <a:effectLst/>
              <a:uLnTx/>
              <a:uFillTx/>
              <a:latin typeface="Century Gothic" panose="020b0502020202020204" pitchFamily="34" charset="0"/>
              <a:ea typeface="微软雅黑" panose="020b0503020204020204" pitchFamily="34" charset="-122"/>
              <a:cs typeface="经典综艺体简" panose="02010609000101010101" pitchFamily="49" charset="-122"/>
            </a:endParaRPr>
          </a:p>
        </p:txBody>
      </p:sp>
      <p:grpSp>
        <p:nvGrpSpPr>
          <p:cNvPr id="9" name="组合 8"/>
          <p:cNvGrpSpPr/>
          <p:nvPr/>
        </p:nvGrpSpPr>
        <p:grpSpPr>
          <a:xfrm>
            <a:off x="1598611" y="2040345"/>
            <a:ext cx="4160083" cy="3020548"/>
            <a:chOff x="6296884" y="2213048"/>
            <a:chExt cx="2309318" cy="1676747"/>
          </a:xfrm>
        </p:grpSpPr>
        <p:pic>
          <p:nvPicPr>
            <p:cNvPr id="10" name="PA_图片 12"/>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6298010" y="2213048"/>
              <a:ext cx="2307067" cy="1538815"/>
            </a:xfrm>
            <a:prstGeom prst="rect">
              <a:avLst/>
            </a:prstGeom>
          </p:spPr>
        </p:pic>
        <p:cxnSp>
          <p:nvCxnSpPr>
            <p:cNvPr id="11" name="PA_直接连接符 24"/>
            <p:cNvCxnSpPr/>
            <p:nvPr>
              <p:custDataLst>
                <p:tags r:id="rId5"/>
              </p:custDataLst>
            </p:nvPr>
          </p:nvCxnSpPr>
          <p:spPr>
            <a:xfrm>
              <a:off x="6296884" y="3889795"/>
              <a:ext cx="230931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nodeType="afterGroup">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500"/>
                            </p:stCondLst>
                            <p:childTnLst>
                              <p:par>
                                <p:cTn id="21" presetID="2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nodeType="afterGroup">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3" name="组合 22"/>
          <p:cNvGrpSpPr/>
          <p:nvPr/>
        </p:nvGrpSpPr>
        <p:grpSpPr>
          <a:xfrm>
            <a:off x="5363812" y="2539329"/>
            <a:ext cx="667869" cy="2858842"/>
            <a:chOff x="5680691" y="2084648"/>
            <a:chExt cx="830618" cy="3555494"/>
          </a:xfrm>
        </p:grpSpPr>
        <p:sp>
          <p:nvSpPr>
            <p:cNvPr id="20" name="椭圆 19"/>
            <p:cNvSpPr/>
            <p:nvPr/>
          </p:nvSpPr>
          <p:spPr>
            <a:xfrm>
              <a:off x="5680691" y="2084648"/>
              <a:ext cx="830618" cy="8306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5680691" y="3447086"/>
              <a:ext cx="830618" cy="8306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5680691" y="4809524"/>
              <a:ext cx="830618" cy="8306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椭圆 24"/>
          <p:cNvSpPr/>
          <p:nvPr/>
        </p:nvSpPr>
        <p:spPr>
          <a:xfrm>
            <a:off x="5527159" y="2697260"/>
            <a:ext cx="341176" cy="352008"/>
          </a:xfrm>
          <a:custGeom>
            <a:gdLst>
              <a:gd name="T0" fmla="*/ 614 w 834"/>
              <a:gd name="T1" fmla="*/ 393 h 862"/>
              <a:gd name="T2" fmla="*/ 548 w 834"/>
              <a:gd name="T3" fmla="*/ 370 h 862"/>
              <a:gd name="T4" fmla="*/ 551 w 834"/>
              <a:gd name="T5" fmla="*/ 312 h 862"/>
              <a:gd name="T6" fmla="*/ 627 w 834"/>
              <a:gd name="T7" fmla="*/ 313 h 862"/>
              <a:gd name="T8" fmla="*/ 615 w 834"/>
              <a:gd name="T9" fmla="*/ 345 h 862"/>
              <a:gd name="T10" fmla="*/ 587 w 834"/>
              <a:gd name="T11" fmla="*/ 324 h 862"/>
              <a:gd name="T12" fmla="*/ 563 w 834"/>
              <a:gd name="T13" fmla="*/ 342 h 862"/>
              <a:gd name="T14" fmla="*/ 596 w 834"/>
              <a:gd name="T15" fmla="*/ 359 h 862"/>
              <a:gd name="T16" fmla="*/ 646 w 834"/>
              <a:gd name="T17" fmla="*/ 402 h 862"/>
              <a:gd name="T18" fmla="*/ 590 w 834"/>
              <a:gd name="T19" fmla="*/ 444 h 862"/>
              <a:gd name="T20" fmla="*/ 534 w 834"/>
              <a:gd name="T21" fmla="*/ 398 h 862"/>
              <a:gd name="T22" fmla="*/ 570 w 834"/>
              <a:gd name="T23" fmla="*/ 415 h 862"/>
              <a:gd name="T24" fmla="*/ 612 w 834"/>
              <a:gd name="T25" fmla="*/ 416 h 862"/>
              <a:gd name="T26" fmla="*/ 403 w 834"/>
              <a:gd name="T27" fmla="*/ 440 h 862"/>
              <a:gd name="T28" fmla="*/ 437 w 834"/>
              <a:gd name="T29" fmla="*/ 333 h 862"/>
              <a:gd name="T30" fmla="*/ 473 w 834"/>
              <a:gd name="T31" fmla="*/ 440 h 862"/>
              <a:gd name="T32" fmla="*/ 524 w 834"/>
              <a:gd name="T33" fmla="*/ 304 h 862"/>
              <a:gd name="T34" fmla="*/ 496 w 834"/>
              <a:gd name="T35" fmla="*/ 304 h 862"/>
              <a:gd name="T36" fmla="*/ 473 w 834"/>
              <a:gd name="T37" fmla="*/ 403 h 862"/>
              <a:gd name="T38" fmla="*/ 438 w 834"/>
              <a:gd name="T39" fmla="*/ 304 h 862"/>
              <a:gd name="T40" fmla="*/ 404 w 834"/>
              <a:gd name="T41" fmla="*/ 404 h 862"/>
              <a:gd name="T42" fmla="*/ 366 w 834"/>
              <a:gd name="T43" fmla="*/ 304 h 862"/>
              <a:gd name="T44" fmla="*/ 389 w 834"/>
              <a:gd name="T45" fmla="*/ 440 h 862"/>
              <a:gd name="T46" fmla="*/ 340 w 834"/>
              <a:gd name="T47" fmla="*/ 428 h 862"/>
              <a:gd name="T48" fmla="*/ 265 w 834"/>
              <a:gd name="T49" fmla="*/ 416 h 862"/>
              <a:gd name="T50" fmla="*/ 331 w 834"/>
              <a:gd name="T51" fmla="*/ 381 h 862"/>
              <a:gd name="T52" fmla="*/ 331 w 834"/>
              <a:gd name="T53" fmla="*/ 357 h 862"/>
              <a:gd name="T54" fmla="*/ 265 w 834"/>
              <a:gd name="T55" fmla="*/ 328 h 862"/>
              <a:gd name="T56" fmla="*/ 336 w 834"/>
              <a:gd name="T57" fmla="*/ 316 h 862"/>
              <a:gd name="T58" fmla="*/ 236 w 834"/>
              <a:gd name="T59" fmla="*/ 304 h 862"/>
              <a:gd name="T60" fmla="*/ 340 w 834"/>
              <a:gd name="T61" fmla="*/ 440 h 862"/>
              <a:gd name="T62" fmla="*/ 340 w 834"/>
              <a:gd name="T63" fmla="*/ 428 h 862"/>
              <a:gd name="T64" fmla="*/ 98 w 834"/>
              <a:gd name="T65" fmla="*/ 440 h 862"/>
              <a:gd name="T66" fmla="*/ 125 w 834"/>
              <a:gd name="T67" fmla="*/ 440 h 862"/>
              <a:gd name="T68" fmla="*/ 181 w 834"/>
              <a:gd name="T69" fmla="*/ 440 h 862"/>
              <a:gd name="T70" fmla="*/ 209 w 834"/>
              <a:gd name="T71" fmla="*/ 440 h 862"/>
              <a:gd name="T72" fmla="*/ 196 w 834"/>
              <a:gd name="T73" fmla="*/ 304 h 862"/>
              <a:gd name="T74" fmla="*/ 182 w 834"/>
              <a:gd name="T75" fmla="*/ 400 h 862"/>
              <a:gd name="T76" fmla="*/ 113 w 834"/>
              <a:gd name="T77" fmla="*/ 304 h 862"/>
              <a:gd name="T78" fmla="*/ 834 w 834"/>
              <a:gd name="T79" fmla="*/ 0 h 862"/>
              <a:gd name="T80" fmla="*/ 743 w 834"/>
              <a:gd name="T81" fmla="*/ 555 h 862"/>
              <a:gd name="T82" fmla="*/ 551 w 834"/>
              <a:gd name="T83" fmla="*/ 643 h 862"/>
              <a:gd name="T84" fmla="*/ 420 w 834"/>
              <a:gd name="T85" fmla="*/ 772 h 862"/>
              <a:gd name="T86" fmla="*/ 329 w 834"/>
              <a:gd name="T87" fmla="*/ 643 h 862"/>
              <a:gd name="T88" fmla="*/ 0 w 834"/>
              <a:gd name="T89" fmla="*/ 88 h 862"/>
              <a:gd name="T90" fmla="*/ 91 w 834"/>
              <a:gd name="T91" fmla="*/ 0 h 862"/>
              <a:gd name="T92" fmla="*/ 707 w 834"/>
              <a:gd name="T93" fmla="*/ 125 h 862"/>
              <a:gd name="T94" fmla="*/ 109 w 834"/>
              <a:gd name="T95" fmla="*/ 125 h 862"/>
              <a:gd name="T96" fmla="*/ 37 w 834"/>
              <a:gd name="T97" fmla="*/ 125 h 862"/>
              <a:gd name="T98" fmla="*/ 366 w 834"/>
              <a:gd name="T99" fmla="*/ 606 h 862"/>
              <a:gd name="T100" fmla="*/ 420 w 834"/>
              <a:gd name="T101" fmla="*/ 720 h 862"/>
              <a:gd name="T102" fmla="*/ 456 w 834"/>
              <a:gd name="T103" fmla="*/ 683 h 862"/>
              <a:gd name="T104" fmla="*/ 536 w 834"/>
              <a:gd name="T105" fmla="*/ 606 h 862"/>
              <a:gd name="T106" fmla="*/ 587 w 834"/>
              <a:gd name="T107" fmla="*/ 606 h 862"/>
              <a:gd name="T108" fmla="*/ 707 w 834"/>
              <a:gd name="T109" fmla="*/ 554 h 862"/>
              <a:gd name="T110" fmla="*/ 707 w 834"/>
              <a:gd name="T111" fmla="*/ 518 h 862"/>
              <a:gd name="T112" fmla="*/ 707 w 834"/>
              <a:gd name="T113" fmla="*/ 125 h 862"/>
              <a:gd name="T114" fmla="*/ 127 w 834"/>
              <a:gd name="T115" fmla="*/ 37 h 862"/>
              <a:gd name="T116" fmla="*/ 743 w 834"/>
              <a:gd name="T117" fmla="*/ 88 h 862"/>
              <a:gd name="T118" fmla="*/ 798 w 834"/>
              <a:gd name="T119" fmla="*/ 518 h 862"/>
              <a:gd name="T120" fmla="*/ 798 w 834"/>
              <a:gd name="T121" fmla="*/ 37 h 8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4" h="862">
                <a:moveTo>
                  <a:pt x="619" y="404"/>
                </a:moveTo>
                <a:cubicBezTo>
                  <a:pt x="619" y="399"/>
                  <a:pt x="617" y="395"/>
                  <a:pt x="614" y="393"/>
                </a:cubicBezTo>
                <a:cubicBezTo>
                  <a:pt x="610" y="390"/>
                  <a:pt x="603" y="388"/>
                  <a:pt x="591" y="385"/>
                </a:cubicBezTo>
                <a:cubicBezTo>
                  <a:pt x="569" y="380"/>
                  <a:pt x="555" y="375"/>
                  <a:pt x="548" y="370"/>
                </a:cubicBezTo>
                <a:cubicBezTo>
                  <a:pt x="540" y="364"/>
                  <a:pt x="537" y="355"/>
                  <a:pt x="537" y="344"/>
                </a:cubicBezTo>
                <a:cubicBezTo>
                  <a:pt x="537" y="330"/>
                  <a:pt x="541" y="320"/>
                  <a:pt x="551" y="312"/>
                </a:cubicBezTo>
                <a:cubicBezTo>
                  <a:pt x="561" y="304"/>
                  <a:pt x="573" y="300"/>
                  <a:pt x="590" y="300"/>
                </a:cubicBezTo>
                <a:cubicBezTo>
                  <a:pt x="605" y="300"/>
                  <a:pt x="617" y="305"/>
                  <a:pt x="627" y="313"/>
                </a:cubicBezTo>
                <a:cubicBezTo>
                  <a:pt x="637" y="321"/>
                  <a:pt x="642" y="331"/>
                  <a:pt x="643" y="345"/>
                </a:cubicBezTo>
                <a:lnTo>
                  <a:pt x="615" y="345"/>
                </a:lnTo>
                <a:cubicBezTo>
                  <a:pt x="615" y="339"/>
                  <a:pt x="612" y="333"/>
                  <a:pt x="607" y="330"/>
                </a:cubicBezTo>
                <a:cubicBezTo>
                  <a:pt x="601" y="326"/>
                  <a:pt x="595" y="324"/>
                  <a:pt x="587" y="324"/>
                </a:cubicBezTo>
                <a:cubicBezTo>
                  <a:pt x="579" y="324"/>
                  <a:pt x="574" y="325"/>
                  <a:pt x="570" y="329"/>
                </a:cubicBezTo>
                <a:cubicBezTo>
                  <a:pt x="565" y="332"/>
                  <a:pt x="563" y="336"/>
                  <a:pt x="563" y="342"/>
                </a:cubicBezTo>
                <a:cubicBezTo>
                  <a:pt x="563" y="346"/>
                  <a:pt x="566" y="349"/>
                  <a:pt x="570" y="351"/>
                </a:cubicBezTo>
                <a:cubicBezTo>
                  <a:pt x="574" y="354"/>
                  <a:pt x="583" y="356"/>
                  <a:pt x="596" y="359"/>
                </a:cubicBezTo>
                <a:cubicBezTo>
                  <a:pt x="616" y="364"/>
                  <a:pt x="630" y="369"/>
                  <a:pt x="636" y="375"/>
                </a:cubicBezTo>
                <a:cubicBezTo>
                  <a:pt x="643" y="380"/>
                  <a:pt x="646" y="390"/>
                  <a:pt x="646" y="402"/>
                </a:cubicBezTo>
                <a:cubicBezTo>
                  <a:pt x="646" y="415"/>
                  <a:pt x="641" y="425"/>
                  <a:pt x="631" y="433"/>
                </a:cubicBezTo>
                <a:cubicBezTo>
                  <a:pt x="621" y="440"/>
                  <a:pt x="607" y="444"/>
                  <a:pt x="590" y="444"/>
                </a:cubicBezTo>
                <a:cubicBezTo>
                  <a:pt x="573" y="444"/>
                  <a:pt x="560" y="440"/>
                  <a:pt x="550" y="432"/>
                </a:cubicBezTo>
                <a:cubicBezTo>
                  <a:pt x="540" y="424"/>
                  <a:pt x="535" y="413"/>
                  <a:pt x="534" y="398"/>
                </a:cubicBezTo>
                <a:lnTo>
                  <a:pt x="562" y="398"/>
                </a:lnTo>
                <a:cubicBezTo>
                  <a:pt x="562" y="405"/>
                  <a:pt x="565" y="411"/>
                  <a:pt x="570" y="415"/>
                </a:cubicBezTo>
                <a:cubicBezTo>
                  <a:pt x="575" y="419"/>
                  <a:pt x="581" y="421"/>
                  <a:pt x="590" y="421"/>
                </a:cubicBezTo>
                <a:cubicBezTo>
                  <a:pt x="599" y="421"/>
                  <a:pt x="606" y="419"/>
                  <a:pt x="612" y="416"/>
                </a:cubicBezTo>
                <a:cubicBezTo>
                  <a:pt x="617" y="413"/>
                  <a:pt x="619" y="409"/>
                  <a:pt x="619" y="404"/>
                </a:cubicBezTo>
                <a:close/>
                <a:moveTo>
                  <a:pt x="403" y="440"/>
                </a:moveTo>
                <a:lnTo>
                  <a:pt x="416" y="440"/>
                </a:lnTo>
                <a:lnTo>
                  <a:pt x="437" y="333"/>
                </a:lnTo>
                <a:lnTo>
                  <a:pt x="459" y="440"/>
                </a:lnTo>
                <a:lnTo>
                  <a:pt x="473" y="440"/>
                </a:lnTo>
                <a:lnTo>
                  <a:pt x="487" y="440"/>
                </a:lnTo>
                <a:lnTo>
                  <a:pt x="524" y="304"/>
                </a:lnTo>
                <a:lnTo>
                  <a:pt x="510" y="304"/>
                </a:lnTo>
                <a:lnTo>
                  <a:pt x="496" y="304"/>
                </a:lnTo>
                <a:lnTo>
                  <a:pt x="473" y="403"/>
                </a:lnTo>
                <a:lnTo>
                  <a:pt x="473" y="403"/>
                </a:lnTo>
                <a:lnTo>
                  <a:pt x="453" y="304"/>
                </a:lnTo>
                <a:lnTo>
                  <a:pt x="438" y="304"/>
                </a:lnTo>
                <a:lnTo>
                  <a:pt x="423" y="304"/>
                </a:lnTo>
                <a:lnTo>
                  <a:pt x="404" y="404"/>
                </a:lnTo>
                <a:lnTo>
                  <a:pt x="381" y="304"/>
                </a:lnTo>
                <a:lnTo>
                  <a:pt x="366" y="304"/>
                </a:lnTo>
                <a:lnTo>
                  <a:pt x="351" y="304"/>
                </a:lnTo>
                <a:lnTo>
                  <a:pt x="389" y="440"/>
                </a:lnTo>
                <a:lnTo>
                  <a:pt x="403" y="440"/>
                </a:lnTo>
                <a:close/>
                <a:moveTo>
                  <a:pt x="340" y="428"/>
                </a:moveTo>
                <a:lnTo>
                  <a:pt x="340" y="416"/>
                </a:lnTo>
                <a:lnTo>
                  <a:pt x="265" y="416"/>
                </a:lnTo>
                <a:lnTo>
                  <a:pt x="265" y="381"/>
                </a:lnTo>
                <a:lnTo>
                  <a:pt x="331" y="381"/>
                </a:lnTo>
                <a:lnTo>
                  <a:pt x="331" y="369"/>
                </a:lnTo>
                <a:lnTo>
                  <a:pt x="331" y="357"/>
                </a:lnTo>
                <a:lnTo>
                  <a:pt x="265" y="357"/>
                </a:lnTo>
                <a:lnTo>
                  <a:pt x="265" y="328"/>
                </a:lnTo>
                <a:lnTo>
                  <a:pt x="336" y="328"/>
                </a:lnTo>
                <a:lnTo>
                  <a:pt x="336" y="316"/>
                </a:lnTo>
                <a:lnTo>
                  <a:pt x="336" y="304"/>
                </a:lnTo>
                <a:lnTo>
                  <a:pt x="236" y="304"/>
                </a:lnTo>
                <a:lnTo>
                  <a:pt x="236" y="440"/>
                </a:lnTo>
                <a:lnTo>
                  <a:pt x="340" y="440"/>
                </a:lnTo>
                <a:lnTo>
                  <a:pt x="340" y="428"/>
                </a:lnTo>
                <a:lnTo>
                  <a:pt x="340" y="428"/>
                </a:lnTo>
                <a:close/>
                <a:moveTo>
                  <a:pt x="98" y="304"/>
                </a:moveTo>
                <a:lnTo>
                  <a:pt x="98" y="440"/>
                </a:lnTo>
                <a:lnTo>
                  <a:pt x="111" y="440"/>
                </a:lnTo>
                <a:lnTo>
                  <a:pt x="125" y="440"/>
                </a:lnTo>
                <a:lnTo>
                  <a:pt x="125" y="342"/>
                </a:lnTo>
                <a:lnTo>
                  <a:pt x="181" y="440"/>
                </a:lnTo>
                <a:lnTo>
                  <a:pt x="195" y="440"/>
                </a:lnTo>
                <a:lnTo>
                  <a:pt x="209" y="440"/>
                </a:lnTo>
                <a:lnTo>
                  <a:pt x="209" y="304"/>
                </a:lnTo>
                <a:lnTo>
                  <a:pt x="196" y="304"/>
                </a:lnTo>
                <a:lnTo>
                  <a:pt x="182" y="304"/>
                </a:lnTo>
                <a:lnTo>
                  <a:pt x="182" y="400"/>
                </a:lnTo>
                <a:lnTo>
                  <a:pt x="128" y="304"/>
                </a:lnTo>
                <a:lnTo>
                  <a:pt x="113" y="304"/>
                </a:lnTo>
                <a:lnTo>
                  <a:pt x="98" y="304"/>
                </a:lnTo>
                <a:close/>
                <a:moveTo>
                  <a:pt x="834" y="0"/>
                </a:moveTo>
                <a:lnTo>
                  <a:pt x="834" y="555"/>
                </a:lnTo>
                <a:lnTo>
                  <a:pt x="743" y="555"/>
                </a:lnTo>
                <a:lnTo>
                  <a:pt x="743" y="643"/>
                </a:lnTo>
                <a:lnTo>
                  <a:pt x="551" y="643"/>
                </a:lnTo>
                <a:lnTo>
                  <a:pt x="420" y="774"/>
                </a:lnTo>
                <a:lnTo>
                  <a:pt x="420" y="772"/>
                </a:lnTo>
                <a:lnTo>
                  <a:pt x="329" y="862"/>
                </a:lnTo>
                <a:lnTo>
                  <a:pt x="329" y="643"/>
                </a:lnTo>
                <a:lnTo>
                  <a:pt x="0" y="643"/>
                </a:lnTo>
                <a:lnTo>
                  <a:pt x="0" y="88"/>
                </a:lnTo>
                <a:lnTo>
                  <a:pt x="91" y="88"/>
                </a:lnTo>
                <a:lnTo>
                  <a:pt x="91" y="0"/>
                </a:lnTo>
                <a:lnTo>
                  <a:pt x="834" y="0"/>
                </a:lnTo>
                <a:close/>
                <a:moveTo>
                  <a:pt x="707" y="125"/>
                </a:moveTo>
                <a:lnTo>
                  <a:pt x="127" y="125"/>
                </a:lnTo>
                <a:lnTo>
                  <a:pt x="109" y="125"/>
                </a:lnTo>
                <a:lnTo>
                  <a:pt x="91" y="125"/>
                </a:lnTo>
                <a:lnTo>
                  <a:pt x="37" y="125"/>
                </a:lnTo>
                <a:lnTo>
                  <a:pt x="37" y="606"/>
                </a:lnTo>
                <a:lnTo>
                  <a:pt x="366" y="606"/>
                </a:lnTo>
                <a:lnTo>
                  <a:pt x="366" y="774"/>
                </a:lnTo>
                <a:lnTo>
                  <a:pt x="420" y="720"/>
                </a:lnTo>
                <a:lnTo>
                  <a:pt x="438" y="702"/>
                </a:lnTo>
                <a:lnTo>
                  <a:pt x="456" y="683"/>
                </a:lnTo>
                <a:lnTo>
                  <a:pt x="533" y="606"/>
                </a:lnTo>
                <a:lnTo>
                  <a:pt x="536" y="606"/>
                </a:lnTo>
                <a:lnTo>
                  <a:pt x="561" y="606"/>
                </a:lnTo>
                <a:lnTo>
                  <a:pt x="587" y="606"/>
                </a:lnTo>
                <a:lnTo>
                  <a:pt x="707" y="606"/>
                </a:lnTo>
                <a:lnTo>
                  <a:pt x="707" y="554"/>
                </a:lnTo>
                <a:lnTo>
                  <a:pt x="707" y="536"/>
                </a:lnTo>
                <a:lnTo>
                  <a:pt x="707" y="518"/>
                </a:lnTo>
                <a:lnTo>
                  <a:pt x="707" y="125"/>
                </a:lnTo>
                <a:lnTo>
                  <a:pt x="707" y="125"/>
                </a:lnTo>
                <a:close/>
                <a:moveTo>
                  <a:pt x="798" y="37"/>
                </a:moveTo>
                <a:lnTo>
                  <a:pt x="127" y="37"/>
                </a:lnTo>
                <a:lnTo>
                  <a:pt x="127" y="88"/>
                </a:lnTo>
                <a:lnTo>
                  <a:pt x="743" y="88"/>
                </a:lnTo>
                <a:lnTo>
                  <a:pt x="743" y="518"/>
                </a:lnTo>
                <a:lnTo>
                  <a:pt x="798" y="518"/>
                </a:lnTo>
                <a:lnTo>
                  <a:pt x="798" y="37"/>
                </a:lnTo>
                <a:lnTo>
                  <a:pt x="798" y="3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8" name="椭圆 25"/>
          <p:cNvSpPr/>
          <p:nvPr/>
        </p:nvSpPr>
        <p:spPr>
          <a:xfrm>
            <a:off x="5521743" y="3795236"/>
            <a:ext cx="352008" cy="347028"/>
          </a:xfrm>
          <a:custGeom>
            <a:gdLst>
              <a:gd name="connsiteX0" fmla="*/ 481576 w 607554"/>
              <a:gd name="connsiteY0" fmla="*/ 446886 h 598959"/>
              <a:gd name="connsiteX1" fmla="*/ 481576 w 607554"/>
              <a:gd name="connsiteY1" fmla="*/ 503769 h 598959"/>
              <a:gd name="connsiteX2" fmla="*/ 519134 w 607554"/>
              <a:gd name="connsiteY2" fmla="*/ 503769 h 598959"/>
              <a:gd name="connsiteX3" fmla="*/ 519134 w 607554"/>
              <a:gd name="connsiteY3" fmla="*/ 446886 h 598959"/>
              <a:gd name="connsiteX4" fmla="*/ 481576 w 607554"/>
              <a:gd name="connsiteY4" fmla="*/ 270994 h 598959"/>
              <a:gd name="connsiteX5" fmla="*/ 481576 w 607554"/>
              <a:gd name="connsiteY5" fmla="*/ 327877 h 598959"/>
              <a:gd name="connsiteX6" fmla="*/ 519134 w 607554"/>
              <a:gd name="connsiteY6" fmla="*/ 327877 h 598959"/>
              <a:gd name="connsiteX7" fmla="*/ 519134 w 607554"/>
              <a:gd name="connsiteY7" fmla="*/ 270994 h 598959"/>
              <a:gd name="connsiteX8" fmla="*/ 195909 w 607554"/>
              <a:gd name="connsiteY8" fmla="*/ 265961 h 598959"/>
              <a:gd name="connsiteX9" fmla="*/ 358877 w 607554"/>
              <a:gd name="connsiteY9" fmla="*/ 265961 h 598959"/>
              <a:gd name="connsiteX10" fmla="*/ 378725 w 607554"/>
              <a:gd name="connsiteY10" fmla="*/ 285870 h 598959"/>
              <a:gd name="connsiteX11" fmla="*/ 358877 w 607554"/>
              <a:gd name="connsiteY11" fmla="*/ 305689 h 598959"/>
              <a:gd name="connsiteX12" fmla="*/ 195909 w 607554"/>
              <a:gd name="connsiteY12" fmla="*/ 305689 h 598959"/>
              <a:gd name="connsiteX13" fmla="*/ 176061 w 607554"/>
              <a:gd name="connsiteY13" fmla="*/ 285870 h 598959"/>
              <a:gd name="connsiteX14" fmla="*/ 195909 w 607554"/>
              <a:gd name="connsiteY14" fmla="*/ 265961 h 598959"/>
              <a:gd name="connsiteX15" fmla="*/ 195909 w 607554"/>
              <a:gd name="connsiteY15" fmla="*/ 169145 h 598959"/>
              <a:gd name="connsiteX16" fmla="*/ 358877 w 607554"/>
              <a:gd name="connsiteY16" fmla="*/ 169145 h 598959"/>
              <a:gd name="connsiteX17" fmla="*/ 378725 w 607554"/>
              <a:gd name="connsiteY17" fmla="*/ 189053 h 598959"/>
              <a:gd name="connsiteX18" fmla="*/ 358877 w 607554"/>
              <a:gd name="connsiteY18" fmla="*/ 208873 h 598959"/>
              <a:gd name="connsiteX19" fmla="*/ 195909 w 607554"/>
              <a:gd name="connsiteY19" fmla="*/ 208873 h 598959"/>
              <a:gd name="connsiteX20" fmla="*/ 176061 w 607554"/>
              <a:gd name="connsiteY20" fmla="*/ 189053 h 598959"/>
              <a:gd name="connsiteX21" fmla="*/ 195909 w 607554"/>
              <a:gd name="connsiteY21" fmla="*/ 169145 h 598959"/>
              <a:gd name="connsiteX22" fmla="*/ 481576 w 607554"/>
              <a:gd name="connsiteY22" fmla="*/ 95190 h 598959"/>
              <a:gd name="connsiteX23" fmla="*/ 481576 w 607554"/>
              <a:gd name="connsiteY23" fmla="*/ 152073 h 598959"/>
              <a:gd name="connsiteX24" fmla="*/ 552954 w 607554"/>
              <a:gd name="connsiteY24" fmla="*/ 152073 h 598959"/>
              <a:gd name="connsiteX25" fmla="*/ 565858 w 607554"/>
              <a:gd name="connsiteY25" fmla="*/ 123631 h 598959"/>
              <a:gd name="connsiteX26" fmla="*/ 552954 w 607554"/>
              <a:gd name="connsiteY26" fmla="*/ 95190 h 598959"/>
              <a:gd name="connsiteX27" fmla="*/ 118547 w 607554"/>
              <a:gd name="connsiteY27" fmla="*/ 39640 h 598959"/>
              <a:gd name="connsiteX28" fmla="*/ 118547 w 607554"/>
              <a:gd name="connsiteY28" fmla="*/ 559230 h 598959"/>
              <a:gd name="connsiteX29" fmla="*/ 441793 w 607554"/>
              <a:gd name="connsiteY29" fmla="*/ 559230 h 598959"/>
              <a:gd name="connsiteX30" fmla="*/ 441793 w 607554"/>
              <a:gd name="connsiteY30" fmla="*/ 39640 h 598959"/>
              <a:gd name="connsiteX31" fmla="*/ 39783 w 607554"/>
              <a:gd name="connsiteY31" fmla="*/ 39640 h 598959"/>
              <a:gd name="connsiteX32" fmla="*/ 39783 w 607554"/>
              <a:gd name="connsiteY32" fmla="*/ 559230 h 598959"/>
              <a:gd name="connsiteX33" fmla="*/ 78764 w 607554"/>
              <a:gd name="connsiteY33" fmla="*/ 559230 h 598959"/>
              <a:gd name="connsiteX34" fmla="*/ 78764 w 607554"/>
              <a:gd name="connsiteY34" fmla="*/ 39640 h 598959"/>
              <a:gd name="connsiteX35" fmla="*/ 19847 w 607554"/>
              <a:gd name="connsiteY35" fmla="*/ 0 h 598959"/>
              <a:gd name="connsiteX36" fmla="*/ 461729 w 607554"/>
              <a:gd name="connsiteY36" fmla="*/ 0 h 598959"/>
              <a:gd name="connsiteX37" fmla="*/ 481576 w 607554"/>
              <a:gd name="connsiteY37" fmla="*/ 19820 h 598959"/>
              <a:gd name="connsiteX38" fmla="*/ 481576 w 607554"/>
              <a:gd name="connsiteY38" fmla="*/ 55461 h 598959"/>
              <a:gd name="connsiteX39" fmla="*/ 565769 w 607554"/>
              <a:gd name="connsiteY39" fmla="*/ 55461 h 598959"/>
              <a:gd name="connsiteX40" fmla="*/ 583836 w 607554"/>
              <a:gd name="connsiteY40" fmla="*/ 67104 h 598959"/>
              <a:gd name="connsiteX41" fmla="*/ 605819 w 607554"/>
              <a:gd name="connsiteY41" fmla="*/ 115454 h 598959"/>
              <a:gd name="connsiteX42" fmla="*/ 605819 w 607554"/>
              <a:gd name="connsiteY42" fmla="*/ 131808 h 598959"/>
              <a:gd name="connsiteX43" fmla="*/ 583836 w 607554"/>
              <a:gd name="connsiteY43" fmla="*/ 180159 h 598959"/>
              <a:gd name="connsiteX44" fmla="*/ 565769 w 607554"/>
              <a:gd name="connsiteY44" fmla="*/ 191802 h 598959"/>
              <a:gd name="connsiteX45" fmla="*/ 481576 w 607554"/>
              <a:gd name="connsiteY45" fmla="*/ 191802 h 598959"/>
              <a:gd name="connsiteX46" fmla="*/ 481576 w 607554"/>
              <a:gd name="connsiteY46" fmla="*/ 231264 h 598959"/>
              <a:gd name="connsiteX47" fmla="*/ 539070 w 607554"/>
              <a:gd name="connsiteY47" fmla="*/ 231264 h 598959"/>
              <a:gd name="connsiteX48" fmla="*/ 558916 w 607554"/>
              <a:gd name="connsiteY48" fmla="*/ 251173 h 598959"/>
              <a:gd name="connsiteX49" fmla="*/ 558916 w 607554"/>
              <a:gd name="connsiteY49" fmla="*/ 347786 h 598959"/>
              <a:gd name="connsiteX50" fmla="*/ 539070 w 607554"/>
              <a:gd name="connsiteY50" fmla="*/ 367606 h 598959"/>
              <a:gd name="connsiteX51" fmla="*/ 481576 w 607554"/>
              <a:gd name="connsiteY51" fmla="*/ 367606 h 598959"/>
              <a:gd name="connsiteX52" fmla="*/ 481576 w 607554"/>
              <a:gd name="connsiteY52" fmla="*/ 407157 h 598959"/>
              <a:gd name="connsiteX53" fmla="*/ 539070 w 607554"/>
              <a:gd name="connsiteY53" fmla="*/ 407157 h 598959"/>
              <a:gd name="connsiteX54" fmla="*/ 558916 w 607554"/>
              <a:gd name="connsiteY54" fmla="*/ 426977 h 598959"/>
              <a:gd name="connsiteX55" fmla="*/ 558916 w 607554"/>
              <a:gd name="connsiteY55" fmla="*/ 523589 h 598959"/>
              <a:gd name="connsiteX56" fmla="*/ 539070 w 607554"/>
              <a:gd name="connsiteY56" fmla="*/ 543498 h 598959"/>
              <a:gd name="connsiteX57" fmla="*/ 481576 w 607554"/>
              <a:gd name="connsiteY57" fmla="*/ 543498 h 598959"/>
              <a:gd name="connsiteX58" fmla="*/ 481576 w 607554"/>
              <a:gd name="connsiteY58" fmla="*/ 579139 h 598959"/>
              <a:gd name="connsiteX59" fmla="*/ 461729 w 607554"/>
              <a:gd name="connsiteY59" fmla="*/ 598959 h 598959"/>
              <a:gd name="connsiteX60" fmla="*/ 19847 w 607554"/>
              <a:gd name="connsiteY60" fmla="*/ 598959 h 598959"/>
              <a:gd name="connsiteX61" fmla="*/ 0 w 607554"/>
              <a:gd name="connsiteY61" fmla="*/ 579139 h 598959"/>
              <a:gd name="connsiteX62" fmla="*/ 0 w 607554"/>
              <a:gd name="connsiteY62" fmla="*/ 19820 h 598959"/>
              <a:gd name="connsiteX63" fmla="*/ 19847 w 607554"/>
              <a:gd name="connsiteY63" fmla="*/ 0 h 5989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07554" h="598959">
                <a:moveTo>
                  <a:pt x="481576" y="446886"/>
                </a:moveTo>
                <a:lnTo>
                  <a:pt x="481576" y="503769"/>
                </a:lnTo>
                <a:lnTo>
                  <a:pt x="519134" y="503769"/>
                </a:lnTo>
                <a:lnTo>
                  <a:pt x="519134" y="446886"/>
                </a:lnTo>
                <a:close/>
                <a:moveTo>
                  <a:pt x="481576" y="270994"/>
                </a:moveTo>
                <a:lnTo>
                  <a:pt x="481576" y="327877"/>
                </a:lnTo>
                <a:lnTo>
                  <a:pt x="519134" y="327877"/>
                </a:lnTo>
                <a:lnTo>
                  <a:pt x="519134" y="270994"/>
                </a:lnTo>
                <a:close/>
                <a:moveTo>
                  <a:pt x="195909" y="265961"/>
                </a:moveTo>
                <a:lnTo>
                  <a:pt x="358877" y="265961"/>
                </a:lnTo>
                <a:cubicBezTo>
                  <a:pt x="369825" y="265961"/>
                  <a:pt x="378725" y="274849"/>
                  <a:pt x="378725" y="285870"/>
                </a:cubicBezTo>
                <a:cubicBezTo>
                  <a:pt x="378725" y="296801"/>
                  <a:pt x="369825" y="305689"/>
                  <a:pt x="358877" y="305689"/>
                </a:cubicBezTo>
                <a:lnTo>
                  <a:pt x="195909" y="305689"/>
                </a:lnTo>
                <a:cubicBezTo>
                  <a:pt x="184962" y="305689"/>
                  <a:pt x="176061" y="296801"/>
                  <a:pt x="176061" y="285870"/>
                </a:cubicBezTo>
                <a:cubicBezTo>
                  <a:pt x="176061" y="274849"/>
                  <a:pt x="184962" y="265961"/>
                  <a:pt x="195909" y="265961"/>
                </a:cubicBezTo>
                <a:close/>
                <a:moveTo>
                  <a:pt x="195909" y="169145"/>
                </a:moveTo>
                <a:lnTo>
                  <a:pt x="358877" y="169145"/>
                </a:lnTo>
                <a:cubicBezTo>
                  <a:pt x="369825" y="169145"/>
                  <a:pt x="378725" y="178033"/>
                  <a:pt x="378725" y="189053"/>
                </a:cubicBezTo>
                <a:cubicBezTo>
                  <a:pt x="378725" y="199985"/>
                  <a:pt x="369825" y="208873"/>
                  <a:pt x="358877" y="208873"/>
                </a:cubicBezTo>
                <a:lnTo>
                  <a:pt x="195909" y="208873"/>
                </a:lnTo>
                <a:cubicBezTo>
                  <a:pt x="184962" y="208873"/>
                  <a:pt x="176061" y="199985"/>
                  <a:pt x="176061" y="189053"/>
                </a:cubicBezTo>
                <a:cubicBezTo>
                  <a:pt x="176061" y="178033"/>
                  <a:pt x="184962" y="169145"/>
                  <a:pt x="195909" y="169145"/>
                </a:cubicBezTo>
                <a:close/>
                <a:moveTo>
                  <a:pt x="481576" y="95190"/>
                </a:moveTo>
                <a:lnTo>
                  <a:pt x="481576" y="152073"/>
                </a:lnTo>
                <a:lnTo>
                  <a:pt x="552954" y="152073"/>
                </a:lnTo>
                <a:lnTo>
                  <a:pt x="565858" y="123631"/>
                </a:lnTo>
                <a:lnTo>
                  <a:pt x="552954" y="95190"/>
                </a:lnTo>
                <a:close/>
                <a:moveTo>
                  <a:pt x="118547" y="39640"/>
                </a:moveTo>
                <a:lnTo>
                  <a:pt x="118547" y="559230"/>
                </a:lnTo>
                <a:lnTo>
                  <a:pt x="441793" y="559230"/>
                </a:lnTo>
                <a:lnTo>
                  <a:pt x="441793" y="39640"/>
                </a:lnTo>
                <a:close/>
                <a:moveTo>
                  <a:pt x="39783" y="39640"/>
                </a:moveTo>
                <a:lnTo>
                  <a:pt x="39783" y="559230"/>
                </a:lnTo>
                <a:lnTo>
                  <a:pt x="78764" y="559230"/>
                </a:lnTo>
                <a:lnTo>
                  <a:pt x="78764" y="39640"/>
                </a:lnTo>
                <a:close/>
                <a:moveTo>
                  <a:pt x="19847" y="0"/>
                </a:moveTo>
                <a:lnTo>
                  <a:pt x="461729" y="0"/>
                </a:lnTo>
                <a:cubicBezTo>
                  <a:pt x="472676" y="0"/>
                  <a:pt x="481576" y="8888"/>
                  <a:pt x="481576" y="19820"/>
                </a:cubicBezTo>
                <a:lnTo>
                  <a:pt x="481576" y="55461"/>
                </a:lnTo>
                <a:lnTo>
                  <a:pt x="565769" y="55461"/>
                </a:lnTo>
                <a:cubicBezTo>
                  <a:pt x="573512" y="55461"/>
                  <a:pt x="580632" y="59994"/>
                  <a:pt x="583836" y="67104"/>
                </a:cubicBezTo>
                <a:lnTo>
                  <a:pt x="605819" y="115454"/>
                </a:lnTo>
                <a:cubicBezTo>
                  <a:pt x="608133" y="120609"/>
                  <a:pt x="608133" y="126653"/>
                  <a:pt x="605819" y="131808"/>
                </a:cubicBezTo>
                <a:lnTo>
                  <a:pt x="583836" y="180159"/>
                </a:lnTo>
                <a:cubicBezTo>
                  <a:pt x="580632" y="187269"/>
                  <a:pt x="573512" y="191802"/>
                  <a:pt x="565769" y="191802"/>
                </a:cubicBezTo>
                <a:lnTo>
                  <a:pt x="481576" y="191802"/>
                </a:lnTo>
                <a:lnTo>
                  <a:pt x="481576" y="231264"/>
                </a:lnTo>
                <a:lnTo>
                  <a:pt x="539070" y="231264"/>
                </a:lnTo>
                <a:cubicBezTo>
                  <a:pt x="550017" y="231264"/>
                  <a:pt x="558916" y="240152"/>
                  <a:pt x="558916" y="251173"/>
                </a:cubicBezTo>
                <a:lnTo>
                  <a:pt x="558916" y="347786"/>
                </a:lnTo>
                <a:cubicBezTo>
                  <a:pt x="558916" y="358718"/>
                  <a:pt x="550017" y="367606"/>
                  <a:pt x="539070" y="367606"/>
                </a:cubicBezTo>
                <a:lnTo>
                  <a:pt x="481576" y="367606"/>
                </a:lnTo>
                <a:lnTo>
                  <a:pt x="481576" y="407157"/>
                </a:lnTo>
                <a:lnTo>
                  <a:pt x="539070" y="407157"/>
                </a:lnTo>
                <a:cubicBezTo>
                  <a:pt x="550017" y="407157"/>
                  <a:pt x="558916" y="416045"/>
                  <a:pt x="558916" y="426977"/>
                </a:cubicBezTo>
                <a:lnTo>
                  <a:pt x="558916" y="523589"/>
                </a:lnTo>
                <a:cubicBezTo>
                  <a:pt x="558916" y="534610"/>
                  <a:pt x="550017" y="543498"/>
                  <a:pt x="539070" y="543498"/>
                </a:cubicBezTo>
                <a:lnTo>
                  <a:pt x="481576" y="543498"/>
                </a:lnTo>
                <a:lnTo>
                  <a:pt x="481576" y="579139"/>
                </a:lnTo>
                <a:cubicBezTo>
                  <a:pt x="481576" y="590071"/>
                  <a:pt x="472676" y="598959"/>
                  <a:pt x="461729" y="598959"/>
                </a:cubicBezTo>
                <a:lnTo>
                  <a:pt x="19847" y="598959"/>
                </a:lnTo>
                <a:cubicBezTo>
                  <a:pt x="8900" y="598959"/>
                  <a:pt x="0" y="590071"/>
                  <a:pt x="0" y="579139"/>
                </a:cubicBezTo>
                <a:lnTo>
                  <a:pt x="0" y="19820"/>
                </a:lnTo>
                <a:cubicBezTo>
                  <a:pt x="0" y="8888"/>
                  <a:pt x="8900" y="0"/>
                  <a:pt x="1984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9" name="椭圆 26"/>
          <p:cNvSpPr/>
          <p:nvPr/>
        </p:nvSpPr>
        <p:spPr>
          <a:xfrm>
            <a:off x="5521743" y="4930625"/>
            <a:ext cx="352008" cy="267225"/>
          </a:xfrm>
          <a:custGeom>
            <a:gdLst>
              <a:gd name="connsiteX0" fmla="*/ 494863 w 607639"/>
              <a:gd name="connsiteY0" fmla="*/ 351698 h 461286"/>
              <a:gd name="connsiteX1" fmla="*/ 531370 w 607639"/>
              <a:gd name="connsiteY1" fmla="*/ 351698 h 461286"/>
              <a:gd name="connsiteX2" fmla="*/ 539472 w 607639"/>
              <a:gd name="connsiteY2" fmla="*/ 359779 h 461286"/>
              <a:gd name="connsiteX3" fmla="*/ 539472 w 607639"/>
              <a:gd name="connsiteY3" fmla="*/ 396188 h 461286"/>
              <a:gd name="connsiteX4" fmla="*/ 531370 w 607639"/>
              <a:gd name="connsiteY4" fmla="*/ 404269 h 461286"/>
              <a:gd name="connsiteX5" fmla="*/ 494863 w 607639"/>
              <a:gd name="connsiteY5" fmla="*/ 404269 h 461286"/>
              <a:gd name="connsiteX6" fmla="*/ 486760 w 607639"/>
              <a:gd name="connsiteY6" fmla="*/ 396188 h 461286"/>
              <a:gd name="connsiteX7" fmla="*/ 486760 w 607639"/>
              <a:gd name="connsiteY7" fmla="*/ 359779 h 461286"/>
              <a:gd name="connsiteX8" fmla="*/ 494863 w 607639"/>
              <a:gd name="connsiteY8" fmla="*/ 351698 h 461286"/>
              <a:gd name="connsiteX9" fmla="*/ 401222 w 607639"/>
              <a:gd name="connsiteY9" fmla="*/ 351698 h 461286"/>
              <a:gd name="connsiteX10" fmla="*/ 437729 w 607639"/>
              <a:gd name="connsiteY10" fmla="*/ 351698 h 461286"/>
              <a:gd name="connsiteX11" fmla="*/ 445832 w 607639"/>
              <a:gd name="connsiteY11" fmla="*/ 359779 h 461286"/>
              <a:gd name="connsiteX12" fmla="*/ 445832 w 607639"/>
              <a:gd name="connsiteY12" fmla="*/ 396188 h 461286"/>
              <a:gd name="connsiteX13" fmla="*/ 437729 w 607639"/>
              <a:gd name="connsiteY13" fmla="*/ 404269 h 461286"/>
              <a:gd name="connsiteX14" fmla="*/ 401222 w 607639"/>
              <a:gd name="connsiteY14" fmla="*/ 404269 h 461286"/>
              <a:gd name="connsiteX15" fmla="*/ 393120 w 607639"/>
              <a:gd name="connsiteY15" fmla="*/ 396188 h 461286"/>
              <a:gd name="connsiteX16" fmla="*/ 393120 w 607639"/>
              <a:gd name="connsiteY16" fmla="*/ 359779 h 461286"/>
              <a:gd name="connsiteX17" fmla="*/ 401222 w 607639"/>
              <a:gd name="connsiteY17" fmla="*/ 351698 h 461286"/>
              <a:gd name="connsiteX18" fmla="*/ 307585 w 607639"/>
              <a:gd name="connsiteY18" fmla="*/ 351698 h 461286"/>
              <a:gd name="connsiteX19" fmla="*/ 344016 w 607639"/>
              <a:gd name="connsiteY19" fmla="*/ 351698 h 461286"/>
              <a:gd name="connsiteX20" fmla="*/ 352122 w 607639"/>
              <a:gd name="connsiteY20" fmla="*/ 359779 h 461286"/>
              <a:gd name="connsiteX21" fmla="*/ 352122 w 607639"/>
              <a:gd name="connsiteY21" fmla="*/ 396188 h 461286"/>
              <a:gd name="connsiteX22" fmla="*/ 344016 w 607639"/>
              <a:gd name="connsiteY22" fmla="*/ 404269 h 461286"/>
              <a:gd name="connsiteX23" fmla="*/ 307585 w 607639"/>
              <a:gd name="connsiteY23" fmla="*/ 404269 h 461286"/>
              <a:gd name="connsiteX24" fmla="*/ 299480 w 607639"/>
              <a:gd name="connsiteY24" fmla="*/ 396188 h 461286"/>
              <a:gd name="connsiteX25" fmla="*/ 299480 w 607639"/>
              <a:gd name="connsiteY25" fmla="*/ 359779 h 461286"/>
              <a:gd name="connsiteX26" fmla="*/ 307585 w 607639"/>
              <a:gd name="connsiteY26" fmla="*/ 351698 h 461286"/>
              <a:gd name="connsiteX27" fmla="*/ 494863 w 607639"/>
              <a:gd name="connsiteY27" fmla="*/ 258622 h 461286"/>
              <a:gd name="connsiteX28" fmla="*/ 531370 w 607639"/>
              <a:gd name="connsiteY28" fmla="*/ 258622 h 461286"/>
              <a:gd name="connsiteX29" fmla="*/ 539472 w 607639"/>
              <a:gd name="connsiteY29" fmla="*/ 266714 h 461286"/>
              <a:gd name="connsiteX30" fmla="*/ 539472 w 607639"/>
              <a:gd name="connsiteY30" fmla="*/ 303172 h 461286"/>
              <a:gd name="connsiteX31" fmla="*/ 531370 w 607639"/>
              <a:gd name="connsiteY31" fmla="*/ 311264 h 461286"/>
              <a:gd name="connsiteX32" fmla="*/ 494863 w 607639"/>
              <a:gd name="connsiteY32" fmla="*/ 311264 h 461286"/>
              <a:gd name="connsiteX33" fmla="*/ 486760 w 607639"/>
              <a:gd name="connsiteY33" fmla="*/ 303172 h 461286"/>
              <a:gd name="connsiteX34" fmla="*/ 486760 w 607639"/>
              <a:gd name="connsiteY34" fmla="*/ 266714 h 461286"/>
              <a:gd name="connsiteX35" fmla="*/ 494863 w 607639"/>
              <a:gd name="connsiteY35" fmla="*/ 258622 h 461286"/>
              <a:gd name="connsiteX36" fmla="*/ 401222 w 607639"/>
              <a:gd name="connsiteY36" fmla="*/ 258622 h 461286"/>
              <a:gd name="connsiteX37" fmla="*/ 437729 w 607639"/>
              <a:gd name="connsiteY37" fmla="*/ 258622 h 461286"/>
              <a:gd name="connsiteX38" fmla="*/ 445832 w 607639"/>
              <a:gd name="connsiteY38" fmla="*/ 266714 h 461286"/>
              <a:gd name="connsiteX39" fmla="*/ 445832 w 607639"/>
              <a:gd name="connsiteY39" fmla="*/ 303172 h 461286"/>
              <a:gd name="connsiteX40" fmla="*/ 437729 w 607639"/>
              <a:gd name="connsiteY40" fmla="*/ 311264 h 461286"/>
              <a:gd name="connsiteX41" fmla="*/ 401222 w 607639"/>
              <a:gd name="connsiteY41" fmla="*/ 311264 h 461286"/>
              <a:gd name="connsiteX42" fmla="*/ 393120 w 607639"/>
              <a:gd name="connsiteY42" fmla="*/ 303172 h 461286"/>
              <a:gd name="connsiteX43" fmla="*/ 393120 w 607639"/>
              <a:gd name="connsiteY43" fmla="*/ 266714 h 461286"/>
              <a:gd name="connsiteX44" fmla="*/ 401222 w 607639"/>
              <a:gd name="connsiteY44" fmla="*/ 258622 h 461286"/>
              <a:gd name="connsiteX45" fmla="*/ 307585 w 607639"/>
              <a:gd name="connsiteY45" fmla="*/ 258622 h 461286"/>
              <a:gd name="connsiteX46" fmla="*/ 344016 w 607639"/>
              <a:gd name="connsiteY46" fmla="*/ 258622 h 461286"/>
              <a:gd name="connsiteX47" fmla="*/ 352122 w 607639"/>
              <a:gd name="connsiteY47" fmla="*/ 266714 h 461286"/>
              <a:gd name="connsiteX48" fmla="*/ 352122 w 607639"/>
              <a:gd name="connsiteY48" fmla="*/ 303172 h 461286"/>
              <a:gd name="connsiteX49" fmla="*/ 344016 w 607639"/>
              <a:gd name="connsiteY49" fmla="*/ 311264 h 461286"/>
              <a:gd name="connsiteX50" fmla="*/ 307585 w 607639"/>
              <a:gd name="connsiteY50" fmla="*/ 311264 h 461286"/>
              <a:gd name="connsiteX51" fmla="*/ 299480 w 607639"/>
              <a:gd name="connsiteY51" fmla="*/ 303172 h 461286"/>
              <a:gd name="connsiteX52" fmla="*/ 299480 w 607639"/>
              <a:gd name="connsiteY52" fmla="*/ 266714 h 461286"/>
              <a:gd name="connsiteX53" fmla="*/ 307585 w 607639"/>
              <a:gd name="connsiteY53" fmla="*/ 258622 h 461286"/>
              <a:gd name="connsiteX54" fmla="*/ 337075 w 607639"/>
              <a:gd name="connsiteY54" fmla="*/ 110941 h 461286"/>
              <a:gd name="connsiteX55" fmla="*/ 337075 w 607639"/>
              <a:gd name="connsiteY55" fmla="*/ 158055 h 461286"/>
              <a:gd name="connsiteX56" fmla="*/ 501878 w 607639"/>
              <a:gd name="connsiteY56" fmla="*/ 158055 h 461286"/>
              <a:gd name="connsiteX57" fmla="*/ 501878 w 607639"/>
              <a:gd name="connsiteY57" fmla="*/ 110941 h 461286"/>
              <a:gd name="connsiteX58" fmla="*/ 316787 w 607639"/>
              <a:gd name="connsiteY58" fmla="*/ 70495 h 461286"/>
              <a:gd name="connsiteX59" fmla="*/ 522077 w 607639"/>
              <a:gd name="connsiteY59" fmla="*/ 70495 h 461286"/>
              <a:gd name="connsiteX60" fmla="*/ 542366 w 607639"/>
              <a:gd name="connsiteY60" fmla="*/ 90674 h 461286"/>
              <a:gd name="connsiteX61" fmla="*/ 542366 w 607639"/>
              <a:gd name="connsiteY61" fmla="*/ 178233 h 461286"/>
              <a:gd name="connsiteX62" fmla="*/ 522077 w 607639"/>
              <a:gd name="connsiteY62" fmla="*/ 198501 h 461286"/>
              <a:gd name="connsiteX63" fmla="*/ 316787 w 607639"/>
              <a:gd name="connsiteY63" fmla="*/ 198501 h 461286"/>
              <a:gd name="connsiteX64" fmla="*/ 296587 w 607639"/>
              <a:gd name="connsiteY64" fmla="*/ 178233 h 461286"/>
              <a:gd name="connsiteX65" fmla="*/ 296587 w 607639"/>
              <a:gd name="connsiteY65" fmla="*/ 90674 h 461286"/>
              <a:gd name="connsiteX66" fmla="*/ 316787 w 607639"/>
              <a:gd name="connsiteY66" fmla="*/ 70495 h 461286"/>
              <a:gd name="connsiteX67" fmla="*/ 92114 w 607639"/>
              <a:gd name="connsiteY67" fmla="*/ 42205 h 461286"/>
              <a:gd name="connsiteX68" fmla="*/ 40494 w 607639"/>
              <a:gd name="connsiteY68" fmla="*/ 93756 h 461286"/>
              <a:gd name="connsiteX69" fmla="*/ 40494 w 607639"/>
              <a:gd name="connsiteY69" fmla="*/ 367511 h 461286"/>
              <a:gd name="connsiteX70" fmla="*/ 92114 w 607639"/>
              <a:gd name="connsiteY70" fmla="*/ 419062 h 461286"/>
              <a:gd name="connsiteX71" fmla="*/ 143733 w 607639"/>
              <a:gd name="connsiteY71" fmla="*/ 367511 h 461286"/>
              <a:gd name="connsiteX72" fmla="*/ 143733 w 607639"/>
              <a:gd name="connsiteY72" fmla="*/ 93756 h 461286"/>
              <a:gd name="connsiteX73" fmla="*/ 92114 w 607639"/>
              <a:gd name="connsiteY73" fmla="*/ 42205 h 461286"/>
              <a:gd name="connsiteX74" fmla="*/ 271812 w 607639"/>
              <a:gd name="connsiteY74" fmla="*/ 40529 h 461286"/>
              <a:gd name="connsiteX75" fmla="*/ 271812 w 607639"/>
              <a:gd name="connsiteY75" fmla="*/ 420846 h 461286"/>
              <a:gd name="connsiteX76" fmla="*/ 567052 w 607639"/>
              <a:gd name="connsiteY76" fmla="*/ 420846 h 461286"/>
              <a:gd name="connsiteX77" fmla="*/ 567052 w 607639"/>
              <a:gd name="connsiteY77" fmla="*/ 40529 h 461286"/>
              <a:gd name="connsiteX78" fmla="*/ 92114 w 607639"/>
              <a:gd name="connsiteY78" fmla="*/ 1764 h 461286"/>
              <a:gd name="connsiteX79" fmla="*/ 184317 w 607639"/>
              <a:gd name="connsiteY79" fmla="*/ 93756 h 461286"/>
              <a:gd name="connsiteX80" fmla="*/ 184317 w 607639"/>
              <a:gd name="connsiteY80" fmla="*/ 367511 h 461286"/>
              <a:gd name="connsiteX81" fmla="*/ 92114 w 607639"/>
              <a:gd name="connsiteY81" fmla="*/ 459592 h 461286"/>
              <a:gd name="connsiteX82" fmla="*/ 0 w 607639"/>
              <a:gd name="connsiteY82" fmla="*/ 367511 h 461286"/>
              <a:gd name="connsiteX83" fmla="*/ 0 w 607639"/>
              <a:gd name="connsiteY83" fmla="*/ 93756 h 461286"/>
              <a:gd name="connsiteX84" fmla="*/ 92114 w 607639"/>
              <a:gd name="connsiteY84" fmla="*/ 1764 h 461286"/>
              <a:gd name="connsiteX85" fmla="*/ 251608 w 607639"/>
              <a:gd name="connsiteY85" fmla="*/ 0 h 461286"/>
              <a:gd name="connsiteX86" fmla="*/ 587345 w 607639"/>
              <a:gd name="connsiteY86" fmla="*/ 0 h 461286"/>
              <a:gd name="connsiteX87" fmla="*/ 607639 w 607639"/>
              <a:gd name="connsiteY87" fmla="*/ 20265 h 461286"/>
              <a:gd name="connsiteX88" fmla="*/ 607639 w 607639"/>
              <a:gd name="connsiteY88" fmla="*/ 441110 h 461286"/>
              <a:gd name="connsiteX89" fmla="*/ 587345 w 607639"/>
              <a:gd name="connsiteY89" fmla="*/ 461286 h 461286"/>
              <a:gd name="connsiteX90" fmla="*/ 251608 w 607639"/>
              <a:gd name="connsiteY90" fmla="*/ 461286 h 461286"/>
              <a:gd name="connsiteX91" fmla="*/ 231314 w 607639"/>
              <a:gd name="connsiteY91" fmla="*/ 441110 h 461286"/>
              <a:gd name="connsiteX92" fmla="*/ 231314 w 607639"/>
              <a:gd name="connsiteY92" fmla="*/ 20265 h 461286"/>
              <a:gd name="connsiteX93" fmla="*/ 251608 w 607639"/>
              <a:gd name="connsiteY93" fmla="*/ 0 h 4612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07639" h="461286">
                <a:moveTo>
                  <a:pt x="494863" y="351698"/>
                </a:moveTo>
                <a:lnTo>
                  <a:pt x="531370" y="351698"/>
                </a:lnTo>
                <a:cubicBezTo>
                  <a:pt x="535822" y="351698"/>
                  <a:pt x="539472" y="355339"/>
                  <a:pt x="539472" y="359779"/>
                </a:cubicBezTo>
                <a:lnTo>
                  <a:pt x="539472" y="396188"/>
                </a:lnTo>
                <a:cubicBezTo>
                  <a:pt x="539472" y="400628"/>
                  <a:pt x="535822" y="404269"/>
                  <a:pt x="531370" y="404269"/>
                </a:cubicBezTo>
                <a:lnTo>
                  <a:pt x="494863" y="404269"/>
                </a:lnTo>
                <a:cubicBezTo>
                  <a:pt x="490411" y="404269"/>
                  <a:pt x="486760" y="400628"/>
                  <a:pt x="486760" y="396188"/>
                </a:cubicBezTo>
                <a:lnTo>
                  <a:pt x="486760" y="359779"/>
                </a:lnTo>
                <a:cubicBezTo>
                  <a:pt x="486760" y="355339"/>
                  <a:pt x="490411" y="351698"/>
                  <a:pt x="494863" y="351698"/>
                </a:cubicBezTo>
                <a:close/>
                <a:moveTo>
                  <a:pt x="401222" y="351698"/>
                </a:moveTo>
                <a:lnTo>
                  <a:pt x="437729" y="351698"/>
                </a:lnTo>
                <a:cubicBezTo>
                  <a:pt x="442181" y="351698"/>
                  <a:pt x="445832" y="355339"/>
                  <a:pt x="445832" y="359779"/>
                </a:cubicBezTo>
                <a:lnTo>
                  <a:pt x="445832" y="396188"/>
                </a:lnTo>
                <a:cubicBezTo>
                  <a:pt x="445832" y="400628"/>
                  <a:pt x="442181" y="404269"/>
                  <a:pt x="437729" y="404269"/>
                </a:cubicBezTo>
                <a:lnTo>
                  <a:pt x="401222" y="404269"/>
                </a:lnTo>
                <a:cubicBezTo>
                  <a:pt x="396770" y="404269"/>
                  <a:pt x="393120" y="400628"/>
                  <a:pt x="393120" y="396188"/>
                </a:cubicBezTo>
                <a:lnTo>
                  <a:pt x="393120" y="359779"/>
                </a:lnTo>
                <a:cubicBezTo>
                  <a:pt x="393120" y="355339"/>
                  <a:pt x="396770" y="351698"/>
                  <a:pt x="401222" y="351698"/>
                </a:cubicBezTo>
                <a:close/>
                <a:moveTo>
                  <a:pt x="307585" y="351698"/>
                </a:moveTo>
                <a:lnTo>
                  <a:pt x="344016" y="351698"/>
                </a:lnTo>
                <a:cubicBezTo>
                  <a:pt x="348559" y="351698"/>
                  <a:pt x="352122" y="355339"/>
                  <a:pt x="352122" y="359779"/>
                </a:cubicBezTo>
                <a:lnTo>
                  <a:pt x="352122" y="396188"/>
                </a:lnTo>
                <a:cubicBezTo>
                  <a:pt x="352122" y="400628"/>
                  <a:pt x="348559" y="404269"/>
                  <a:pt x="344016" y="404269"/>
                </a:cubicBezTo>
                <a:lnTo>
                  <a:pt x="307585" y="404269"/>
                </a:lnTo>
                <a:cubicBezTo>
                  <a:pt x="303043" y="404269"/>
                  <a:pt x="299480" y="400628"/>
                  <a:pt x="299480" y="396188"/>
                </a:cubicBezTo>
                <a:lnTo>
                  <a:pt x="299480" y="359779"/>
                </a:lnTo>
                <a:cubicBezTo>
                  <a:pt x="299480" y="355339"/>
                  <a:pt x="303043" y="351698"/>
                  <a:pt x="307585" y="351698"/>
                </a:cubicBezTo>
                <a:close/>
                <a:moveTo>
                  <a:pt x="494863" y="258622"/>
                </a:moveTo>
                <a:lnTo>
                  <a:pt x="531370" y="258622"/>
                </a:lnTo>
                <a:cubicBezTo>
                  <a:pt x="535822" y="258622"/>
                  <a:pt x="539472" y="262268"/>
                  <a:pt x="539472" y="266714"/>
                </a:cubicBezTo>
                <a:lnTo>
                  <a:pt x="539472" y="303172"/>
                </a:lnTo>
                <a:cubicBezTo>
                  <a:pt x="539472" y="307618"/>
                  <a:pt x="535822" y="311264"/>
                  <a:pt x="531370" y="311264"/>
                </a:cubicBezTo>
                <a:lnTo>
                  <a:pt x="494863" y="311264"/>
                </a:lnTo>
                <a:cubicBezTo>
                  <a:pt x="490411" y="311264"/>
                  <a:pt x="486760" y="307618"/>
                  <a:pt x="486760" y="303172"/>
                </a:cubicBezTo>
                <a:lnTo>
                  <a:pt x="486760" y="266714"/>
                </a:lnTo>
                <a:cubicBezTo>
                  <a:pt x="486760" y="262268"/>
                  <a:pt x="490411" y="258622"/>
                  <a:pt x="494863" y="258622"/>
                </a:cubicBezTo>
                <a:close/>
                <a:moveTo>
                  <a:pt x="401222" y="258622"/>
                </a:moveTo>
                <a:lnTo>
                  <a:pt x="437729" y="258622"/>
                </a:lnTo>
                <a:cubicBezTo>
                  <a:pt x="442181" y="258622"/>
                  <a:pt x="445832" y="262268"/>
                  <a:pt x="445832" y="266714"/>
                </a:cubicBezTo>
                <a:lnTo>
                  <a:pt x="445832" y="303172"/>
                </a:lnTo>
                <a:cubicBezTo>
                  <a:pt x="445832" y="307618"/>
                  <a:pt x="442181" y="311264"/>
                  <a:pt x="437729" y="311264"/>
                </a:cubicBezTo>
                <a:lnTo>
                  <a:pt x="401222" y="311264"/>
                </a:lnTo>
                <a:cubicBezTo>
                  <a:pt x="396770" y="311264"/>
                  <a:pt x="393120" y="307618"/>
                  <a:pt x="393120" y="303172"/>
                </a:cubicBezTo>
                <a:lnTo>
                  <a:pt x="393120" y="266714"/>
                </a:lnTo>
                <a:cubicBezTo>
                  <a:pt x="393120" y="262268"/>
                  <a:pt x="396770" y="258622"/>
                  <a:pt x="401222" y="258622"/>
                </a:cubicBezTo>
                <a:close/>
                <a:moveTo>
                  <a:pt x="307585" y="258622"/>
                </a:moveTo>
                <a:lnTo>
                  <a:pt x="344016" y="258622"/>
                </a:lnTo>
                <a:cubicBezTo>
                  <a:pt x="348559" y="258622"/>
                  <a:pt x="352122" y="262268"/>
                  <a:pt x="352122" y="266714"/>
                </a:cubicBezTo>
                <a:lnTo>
                  <a:pt x="352122" y="303172"/>
                </a:lnTo>
                <a:cubicBezTo>
                  <a:pt x="352122" y="307618"/>
                  <a:pt x="348559" y="311264"/>
                  <a:pt x="344016" y="311264"/>
                </a:cubicBezTo>
                <a:lnTo>
                  <a:pt x="307585" y="311264"/>
                </a:lnTo>
                <a:cubicBezTo>
                  <a:pt x="303043" y="311264"/>
                  <a:pt x="299480" y="307618"/>
                  <a:pt x="299480" y="303172"/>
                </a:cubicBezTo>
                <a:lnTo>
                  <a:pt x="299480" y="266714"/>
                </a:lnTo>
                <a:cubicBezTo>
                  <a:pt x="299480" y="262268"/>
                  <a:pt x="303043" y="258622"/>
                  <a:pt x="307585" y="258622"/>
                </a:cubicBezTo>
                <a:close/>
                <a:moveTo>
                  <a:pt x="337075" y="110941"/>
                </a:moveTo>
                <a:lnTo>
                  <a:pt x="337075" y="158055"/>
                </a:lnTo>
                <a:lnTo>
                  <a:pt x="501878" y="158055"/>
                </a:lnTo>
                <a:lnTo>
                  <a:pt x="501878" y="110941"/>
                </a:lnTo>
                <a:close/>
                <a:moveTo>
                  <a:pt x="316787" y="70495"/>
                </a:moveTo>
                <a:lnTo>
                  <a:pt x="522077" y="70495"/>
                </a:lnTo>
                <a:cubicBezTo>
                  <a:pt x="533290" y="70495"/>
                  <a:pt x="542366" y="79473"/>
                  <a:pt x="542366" y="90674"/>
                </a:cubicBezTo>
                <a:lnTo>
                  <a:pt x="542366" y="178233"/>
                </a:lnTo>
                <a:cubicBezTo>
                  <a:pt x="542366" y="189434"/>
                  <a:pt x="533290" y="198501"/>
                  <a:pt x="522077" y="198501"/>
                </a:cubicBezTo>
                <a:lnTo>
                  <a:pt x="316787" y="198501"/>
                </a:lnTo>
                <a:cubicBezTo>
                  <a:pt x="305663" y="198501"/>
                  <a:pt x="296587" y="189434"/>
                  <a:pt x="296587" y="178233"/>
                </a:cubicBezTo>
                <a:lnTo>
                  <a:pt x="296587" y="90674"/>
                </a:lnTo>
                <a:cubicBezTo>
                  <a:pt x="296587" y="79473"/>
                  <a:pt x="305663" y="70495"/>
                  <a:pt x="316787" y="70495"/>
                </a:cubicBezTo>
                <a:close/>
                <a:moveTo>
                  <a:pt x="92114" y="42205"/>
                </a:moveTo>
                <a:cubicBezTo>
                  <a:pt x="63634" y="42205"/>
                  <a:pt x="40494" y="65403"/>
                  <a:pt x="40494" y="93756"/>
                </a:cubicBezTo>
                <a:lnTo>
                  <a:pt x="40494" y="367511"/>
                </a:lnTo>
                <a:cubicBezTo>
                  <a:pt x="40494" y="395953"/>
                  <a:pt x="63634" y="419062"/>
                  <a:pt x="92114" y="419062"/>
                </a:cubicBezTo>
                <a:cubicBezTo>
                  <a:pt x="120593" y="419062"/>
                  <a:pt x="143733" y="395953"/>
                  <a:pt x="143733" y="367511"/>
                </a:cubicBezTo>
                <a:lnTo>
                  <a:pt x="143733" y="93756"/>
                </a:lnTo>
                <a:cubicBezTo>
                  <a:pt x="143733" y="65403"/>
                  <a:pt x="120593" y="42205"/>
                  <a:pt x="92114" y="42205"/>
                </a:cubicBezTo>
                <a:close/>
                <a:moveTo>
                  <a:pt x="271812" y="40529"/>
                </a:moveTo>
                <a:lnTo>
                  <a:pt x="271812" y="420846"/>
                </a:lnTo>
                <a:lnTo>
                  <a:pt x="567052" y="420846"/>
                </a:lnTo>
                <a:lnTo>
                  <a:pt x="567052" y="40529"/>
                </a:lnTo>
                <a:close/>
                <a:moveTo>
                  <a:pt x="92114" y="1764"/>
                </a:moveTo>
                <a:cubicBezTo>
                  <a:pt x="142932" y="1764"/>
                  <a:pt x="184317" y="43094"/>
                  <a:pt x="184317" y="93756"/>
                </a:cubicBezTo>
                <a:lnTo>
                  <a:pt x="184317" y="367511"/>
                </a:lnTo>
                <a:cubicBezTo>
                  <a:pt x="184317" y="418262"/>
                  <a:pt x="142932" y="459592"/>
                  <a:pt x="92114" y="459592"/>
                </a:cubicBezTo>
                <a:cubicBezTo>
                  <a:pt x="41295" y="459592"/>
                  <a:pt x="0" y="418262"/>
                  <a:pt x="0" y="367511"/>
                </a:cubicBezTo>
                <a:lnTo>
                  <a:pt x="0" y="93756"/>
                </a:lnTo>
                <a:cubicBezTo>
                  <a:pt x="0" y="43094"/>
                  <a:pt x="41295" y="1764"/>
                  <a:pt x="92114" y="1764"/>
                </a:cubicBezTo>
                <a:close/>
                <a:moveTo>
                  <a:pt x="251608" y="0"/>
                </a:moveTo>
                <a:lnTo>
                  <a:pt x="587345" y="0"/>
                </a:lnTo>
                <a:cubicBezTo>
                  <a:pt x="598560" y="0"/>
                  <a:pt x="607639" y="9066"/>
                  <a:pt x="607639" y="20265"/>
                </a:cubicBezTo>
                <a:lnTo>
                  <a:pt x="607639" y="441110"/>
                </a:lnTo>
                <a:cubicBezTo>
                  <a:pt x="607639" y="452309"/>
                  <a:pt x="598560" y="461286"/>
                  <a:pt x="587345" y="461286"/>
                </a:cubicBezTo>
                <a:lnTo>
                  <a:pt x="251608" y="461286"/>
                </a:lnTo>
                <a:cubicBezTo>
                  <a:pt x="240393" y="461286"/>
                  <a:pt x="231314" y="452309"/>
                  <a:pt x="231314" y="441110"/>
                </a:cubicBezTo>
                <a:lnTo>
                  <a:pt x="231314" y="20265"/>
                </a:lnTo>
                <a:cubicBezTo>
                  <a:pt x="231314" y="9066"/>
                  <a:pt x="240393" y="0"/>
                  <a:pt x="2516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8" name="弧形 27"/>
          <p:cNvSpPr/>
          <p:nvPr/>
        </p:nvSpPr>
        <p:spPr>
          <a:xfrm>
            <a:off x="1397646" y="2365840"/>
            <a:ext cx="3212454" cy="3204300"/>
          </a:xfrm>
          <a:prstGeom prst="arc">
            <a:avLst>
              <a:gd name="adj1" fmla="val 16200000"/>
              <a:gd name="adj2" fmla="val 5433816"/>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30" name="组合 29"/>
          <p:cNvGrpSpPr/>
          <p:nvPr/>
        </p:nvGrpSpPr>
        <p:grpSpPr>
          <a:xfrm>
            <a:off x="6564262" y="2508311"/>
            <a:ext cx="4224337" cy="707590"/>
            <a:chOff x="5354322" y="1967781"/>
            <a:chExt cx="4224337" cy="707590"/>
          </a:xfrm>
        </p:grpSpPr>
        <p:sp>
          <p:nvSpPr>
            <p:cNvPr id="31" name="矩形 30"/>
            <p:cNvSpPr/>
            <p:nvPr/>
          </p:nvSpPr>
          <p:spPr>
            <a:xfrm>
              <a:off x="5354322" y="2346820"/>
              <a:ext cx="4224337" cy="328551"/>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a:solidFill>
                    <a:schemeClr val="tx1">
                      <a:lumMod val="65000"/>
                      <a:lumOff val="35000"/>
                    </a:schemeClr>
                  </a:solidFill>
                </a:rPr>
                <a:t>用户可以在投影仪或者计算机上可以将演示文稿</a:t>
              </a:r>
              <a:endParaRPr lang="zh-CN" altLang="en-US" sz="1400">
                <a:solidFill>
                  <a:schemeClr val="tx1">
                    <a:lumMod val="65000"/>
                    <a:lumOff val="35000"/>
                  </a:schemeClr>
                </a:solidFill>
              </a:endParaRPr>
            </a:p>
          </p:txBody>
        </p:sp>
        <p:sp>
          <p:nvSpPr>
            <p:cNvPr id="32" name="矩形 31"/>
            <p:cNvSpPr/>
            <p:nvPr/>
          </p:nvSpPr>
          <p:spPr>
            <a:xfrm>
              <a:off x="5354323" y="1967781"/>
              <a:ext cx="2084387"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a:solidFill>
                    <a:schemeClr val="tx1">
                      <a:lumMod val="65000"/>
                      <a:lumOff val="35000"/>
                    </a:schemeClr>
                  </a:solidFill>
                </a:rPr>
                <a:t>标题文字添加</a:t>
              </a:r>
              <a:endParaRPr lang="zh-CN" altLang="en-US" sz="2000" b="1">
                <a:solidFill>
                  <a:schemeClr val="tx1">
                    <a:lumMod val="65000"/>
                    <a:lumOff val="35000"/>
                  </a:schemeClr>
                </a:solidFill>
              </a:endParaRPr>
            </a:p>
          </p:txBody>
        </p:sp>
      </p:grpSp>
      <p:grpSp>
        <p:nvGrpSpPr>
          <p:cNvPr id="33" name="组合 32"/>
          <p:cNvGrpSpPr/>
          <p:nvPr/>
        </p:nvGrpSpPr>
        <p:grpSpPr>
          <a:xfrm>
            <a:off x="6564262" y="3603038"/>
            <a:ext cx="4224337" cy="707590"/>
            <a:chOff x="5354322" y="1967781"/>
            <a:chExt cx="4224337" cy="707590"/>
          </a:xfrm>
        </p:grpSpPr>
        <p:sp>
          <p:nvSpPr>
            <p:cNvPr id="34" name="矩形 33"/>
            <p:cNvSpPr/>
            <p:nvPr/>
          </p:nvSpPr>
          <p:spPr>
            <a:xfrm>
              <a:off x="5354322" y="2346820"/>
              <a:ext cx="4224337" cy="328551"/>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a:solidFill>
                    <a:schemeClr val="tx1">
                      <a:lumMod val="65000"/>
                      <a:lumOff val="35000"/>
                    </a:schemeClr>
                  </a:solidFill>
                </a:rPr>
                <a:t>用户可以在投影仪或者计算机上可以将演示文稿</a:t>
              </a:r>
              <a:endParaRPr lang="zh-CN" altLang="en-US" sz="1400">
                <a:solidFill>
                  <a:schemeClr val="tx1">
                    <a:lumMod val="65000"/>
                    <a:lumOff val="35000"/>
                  </a:schemeClr>
                </a:solidFill>
              </a:endParaRPr>
            </a:p>
          </p:txBody>
        </p:sp>
        <p:sp>
          <p:nvSpPr>
            <p:cNvPr id="35" name="矩形 34"/>
            <p:cNvSpPr/>
            <p:nvPr/>
          </p:nvSpPr>
          <p:spPr>
            <a:xfrm>
              <a:off x="5354323" y="1967781"/>
              <a:ext cx="2084387" cy="429861"/>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a:solidFill>
                    <a:schemeClr val="tx1">
                      <a:lumMod val="65000"/>
                      <a:lumOff val="35000"/>
                    </a:schemeClr>
                  </a:solidFill>
                </a:rPr>
                <a:t>标题文字添加</a:t>
              </a:r>
              <a:endParaRPr lang="zh-CN" altLang="en-US" sz="2000" b="1">
                <a:solidFill>
                  <a:schemeClr val="tx1">
                    <a:lumMod val="65000"/>
                    <a:lumOff val="35000"/>
                  </a:schemeClr>
                </a:solidFill>
              </a:endParaRPr>
            </a:p>
          </p:txBody>
        </p:sp>
      </p:grpSp>
      <p:grpSp>
        <p:nvGrpSpPr>
          <p:cNvPr id="36" name="组合 35"/>
          <p:cNvGrpSpPr/>
          <p:nvPr/>
        </p:nvGrpSpPr>
        <p:grpSpPr>
          <a:xfrm>
            <a:off x="6564262" y="4699284"/>
            <a:ext cx="4224337" cy="707590"/>
            <a:chOff x="5354322" y="1967781"/>
            <a:chExt cx="4224337" cy="707590"/>
          </a:xfrm>
        </p:grpSpPr>
        <p:sp>
          <p:nvSpPr>
            <p:cNvPr id="37" name="矩形 36"/>
            <p:cNvSpPr/>
            <p:nvPr/>
          </p:nvSpPr>
          <p:spPr>
            <a:xfrm>
              <a:off x="5354322" y="2346820"/>
              <a:ext cx="4224337" cy="328551"/>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a:solidFill>
                    <a:schemeClr val="tx1">
                      <a:lumMod val="65000"/>
                      <a:lumOff val="35000"/>
                    </a:schemeClr>
                  </a:solidFill>
                </a:rPr>
                <a:t>用户可以在投影仪或者计算机上可以将演示文稿</a:t>
              </a:r>
              <a:endParaRPr lang="zh-CN" altLang="en-US" sz="1400">
                <a:solidFill>
                  <a:schemeClr val="tx1">
                    <a:lumMod val="65000"/>
                    <a:lumOff val="35000"/>
                  </a:schemeClr>
                </a:solidFill>
              </a:endParaRPr>
            </a:p>
          </p:txBody>
        </p:sp>
        <p:sp>
          <p:nvSpPr>
            <p:cNvPr id="38" name="矩形 37"/>
            <p:cNvSpPr/>
            <p:nvPr/>
          </p:nvSpPr>
          <p:spPr>
            <a:xfrm>
              <a:off x="5354323" y="1967781"/>
              <a:ext cx="2084387" cy="429861"/>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a:solidFill>
                    <a:schemeClr val="tx1">
                      <a:lumMod val="65000"/>
                      <a:lumOff val="35000"/>
                    </a:schemeClr>
                  </a:solidFill>
                </a:rPr>
                <a:t>标题文字添加</a:t>
              </a:r>
              <a:endParaRPr lang="zh-CN" altLang="en-US" sz="2000" b="1">
                <a:solidFill>
                  <a:schemeClr val="tx1">
                    <a:lumMod val="65000"/>
                    <a:lumOff val="35000"/>
                  </a:schemeClr>
                </a:solidFill>
              </a:endParaRPr>
            </a:p>
          </p:txBody>
        </p:sp>
      </p:grpSp>
      <p:pic>
        <p:nvPicPr>
          <p:cNvPr id="46" name="图片占位符 45"/>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1520839" y="2516253"/>
            <a:ext cx="2903474" cy="2903474"/>
          </a:xfrm>
          <a:prstGeom prst="ellipse">
            <a:avLst/>
          </a:prstGeom>
        </p:spPr>
      </p:pic>
      <p:sp>
        <p:nvSpPr>
          <p:cNvPr id="24" name="文本框 23"/>
          <p:cNvSpPr txBox="1"/>
          <p:nvPr/>
        </p:nvSpPr>
        <p:spPr>
          <a:xfrm>
            <a:off x="4772564" y="450116"/>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a:solidFill>
                  <a:schemeClr val="accent1"/>
                </a:solidFill>
                <a:latin typeface="Century Gothic" panose="020b0502020202020204" pitchFamily="34" charset="0"/>
                <a:ea typeface="+mj-ea"/>
              </a:rPr>
              <a:t>标题文字添加</a:t>
            </a:r>
            <a:endParaRPr lang="zh-CN" altLang="en-US" sz="3200" b="1">
              <a:solidFill>
                <a:schemeClr val="accent1"/>
              </a:solidFill>
              <a:latin typeface="Century Gothic" panose="020b0502020202020204" pitchFamily="34" charset="0"/>
              <a:ea typeface="+mj-ea"/>
            </a:endParaRPr>
          </a:p>
        </p:txBody>
      </p:sp>
      <p:sp>
        <p:nvSpPr>
          <p:cNvPr id="25" name="矩形 24"/>
          <p:cNvSpPr/>
          <p:nvPr/>
        </p:nvSpPr>
        <p:spPr>
          <a:xfrm>
            <a:off x="3556000" y="991153"/>
            <a:ext cx="5080000" cy="415498"/>
          </a:xfrm>
          <a:prstGeom prst="rect">
            <a:avLst/>
          </a:prstGeom>
        </p:spPr>
        <p:txBody>
          <a:bodyPr wrap="square">
            <a:spAutoFit/>
            <a:scene3d>
              <a:camera prst="orthographicFront"/>
              <a:lightRig rig="threePt" dir="t"/>
            </a:scene3d>
            <a:sp3d contourW="12700"/>
          </a:bodyPr>
          <a:lstStyle/>
          <a:p>
            <a:pPr algn="ctr"/>
            <a:r>
              <a:rPr lang="en-US" altLang="zh-CN" sz="1050">
                <a:solidFill>
                  <a:schemeClr val="bg1">
                    <a:lumMod val="65000"/>
                  </a:schemeClr>
                </a:solidFill>
                <a:latin typeface="Century Gothic" panose="020b0502020202020204" pitchFamily="34" charset="0"/>
              </a:rPr>
              <a:t>The user can demonstrate on a projector or computer, or print the presentation and make it into a film to be used</a:t>
            </a:r>
            <a:endParaRPr lang="en-US" altLang="zh-CN" sz="1050">
              <a:solidFill>
                <a:schemeClr val="bg1">
                  <a:lumMod val="65000"/>
                </a:schemeClr>
              </a:solidFill>
              <a:latin typeface="Century Gothic" panose="020b0502020202020204" pitchFamily="34" charset="0"/>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42"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1000"/>
                                        <p:tgtEl>
                                          <p:spTgt spid="47"/>
                                        </p:tgtEl>
                                      </p:cBhvr>
                                    </p:animEffect>
                                    <p:anim calcmode="lin" valueType="num">
                                      <p:cBhvr>
                                        <p:cTn id="24" dur="1000" fill="hold"/>
                                        <p:tgtEl>
                                          <p:spTgt spid="47"/>
                                        </p:tgtEl>
                                        <p:attrNameLst>
                                          <p:attrName>ppt_x</p:attrName>
                                        </p:attrNameLst>
                                      </p:cBhvr>
                                      <p:tavLst>
                                        <p:tav tm="0">
                                          <p:val>
                                            <p:strVal val="#ppt_x"/>
                                          </p:val>
                                        </p:tav>
                                        <p:tav tm="100000">
                                          <p:val>
                                            <p:strVal val="#ppt_x"/>
                                          </p:val>
                                        </p:tav>
                                      </p:tavLst>
                                    </p:anim>
                                    <p:anim calcmode="lin" valueType="num">
                                      <p:cBhvr>
                                        <p:cTn id="25" dur="1000" fill="hold"/>
                                        <p:tgtEl>
                                          <p:spTgt spid="4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1000"/>
                                        <p:tgtEl>
                                          <p:spTgt spid="48"/>
                                        </p:tgtEl>
                                      </p:cBhvr>
                                    </p:animEffect>
                                    <p:anim calcmode="lin" valueType="num">
                                      <p:cBhvr>
                                        <p:cTn id="29" dur="1000" fill="hold"/>
                                        <p:tgtEl>
                                          <p:spTgt spid="48"/>
                                        </p:tgtEl>
                                        <p:attrNameLst>
                                          <p:attrName>ppt_x</p:attrName>
                                        </p:attrNameLst>
                                      </p:cBhvr>
                                      <p:tavLst>
                                        <p:tav tm="0">
                                          <p:val>
                                            <p:strVal val="#ppt_x"/>
                                          </p:val>
                                        </p:tav>
                                        <p:tav tm="100000">
                                          <p:val>
                                            <p:strVal val="#ppt_x"/>
                                          </p:val>
                                        </p:tav>
                                      </p:tavLst>
                                    </p:anim>
                                    <p:anim calcmode="lin" valueType="num">
                                      <p:cBhvr>
                                        <p:cTn id="30" dur="1000" fill="hold"/>
                                        <p:tgtEl>
                                          <p:spTgt spid="48"/>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1000"/>
                                        <p:tgtEl>
                                          <p:spTgt spid="49"/>
                                        </p:tgtEl>
                                      </p:cBhvr>
                                    </p:animEffect>
                                    <p:anim calcmode="lin" valueType="num">
                                      <p:cBhvr>
                                        <p:cTn id="34" dur="1000" fill="hold"/>
                                        <p:tgtEl>
                                          <p:spTgt spid="49"/>
                                        </p:tgtEl>
                                        <p:attrNameLst>
                                          <p:attrName>ppt_x</p:attrName>
                                        </p:attrNameLst>
                                      </p:cBhvr>
                                      <p:tavLst>
                                        <p:tav tm="0">
                                          <p:val>
                                            <p:strVal val="#ppt_x"/>
                                          </p:val>
                                        </p:tav>
                                        <p:tav tm="100000">
                                          <p:val>
                                            <p:strVal val="#ppt_x"/>
                                          </p:val>
                                        </p:tav>
                                      </p:tavLst>
                                    </p:anim>
                                    <p:anim calcmode="lin" valueType="num">
                                      <p:cBhvr>
                                        <p:cTn id="35" dur="1000" fill="hold"/>
                                        <p:tgtEl>
                                          <p:spTgt spid="49"/>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2000"/>
                            </p:stCondLst>
                            <p:childTnLst>
                              <p:par>
                                <p:cTn id="37" presetID="12" presetClass="entr" presetSubtype="8"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p:tgtEl>
                                          <p:spTgt spid="30"/>
                                        </p:tgtEl>
                                        <p:attrNameLst>
                                          <p:attrName>ppt_x</p:attrName>
                                        </p:attrNameLst>
                                      </p:cBhvr>
                                      <p:tavLst>
                                        <p:tav tm="0">
                                          <p:val>
                                            <p:strVal val="#ppt_x-#ppt_w*1.125000"/>
                                          </p:val>
                                        </p:tav>
                                        <p:tav tm="100000">
                                          <p:val>
                                            <p:strVal val="#ppt_x"/>
                                          </p:val>
                                        </p:tav>
                                      </p:tavLst>
                                    </p:anim>
                                    <p:animEffect transition="in" filter="wipe(right)">
                                      <p:cBhvr>
                                        <p:cTn id="40" dur="500"/>
                                        <p:tgtEl>
                                          <p:spTgt spid="30"/>
                                        </p:tgtEl>
                                      </p:cBhvr>
                                    </p:animEffect>
                                  </p:childTnLst>
                                </p:cTn>
                              </p:par>
                            </p:childTnLst>
                          </p:cTn>
                        </p:par>
                        <p:par>
                          <p:cTn id="41" fill="hold" nodeType="afterGroup">
                            <p:stCondLst>
                              <p:cond delay="2500"/>
                            </p:stCondLst>
                            <p:childTnLst>
                              <p:par>
                                <p:cTn id="42" presetID="1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additive="base">
                                        <p:cTn id="44" dur="500"/>
                                        <p:tgtEl>
                                          <p:spTgt spid="33"/>
                                        </p:tgtEl>
                                        <p:attrNameLst>
                                          <p:attrName>ppt_x</p:attrName>
                                        </p:attrNameLst>
                                      </p:cBhvr>
                                      <p:tavLst>
                                        <p:tav tm="0">
                                          <p:val>
                                            <p:strVal val="#ppt_x-#ppt_w*1.125000"/>
                                          </p:val>
                                        </p:tav>
                                        <p:tav tm="100000">
                                          <p:val>
                                            <p:strVal val="#ppt_x"/>
                                          </p:val>
                                        </p:tav>
                                      </p:tavLst>
                                    </p:anim>
                                    <p:animEffect transition="in" filter="wipe(right)">
                                      <p:cBhvr>
                                        <p:cTn id="45" dur="500"/>
                                        <p:tgtEl>
                                          <p:spTgt spid="33"/>
                                        </p:tgtEl>
                                      </p:cBhvr>
                                    </p:animEffect>
                                  </p:childTnLst>
                                </p:cTn>
                              </p:par>
                            </p:childTnLst>
                          </p:cTn>
                        </p:par>
                        <p:par>
                          <p:cTn id="46" fill="hold" nodeType="afterGroup">
                            <p:stCondLst>
                              <p:cond delay="3000"/>
                            </p:stCondLst>
                            <p:childTnLst>
                              <p:par>
                                <p:cTn id="47" presetID="12" presetClass="entr" presetSubtype="8" fill="hold"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additive="base">
                                        <p:cTn id="49" dur="500"/>
                                        <p:tgtEl>
                                          <p:spTgt spid="36"/>
                                        </p:tgtEl>
                                        <p:attrNameLst>
                                          <p:attrName>ppt_x</p:attrName>
                                        </p:attrNameLst>
                                      </p:cBhvr>
                                      <p:tavLst>
                                        <p:tav tm="0">
                                          <p:val>
                                            <p:strVal val="#ppt_x-#ppt_w*1.125000"/>
                                          </p:val>
                                        </p:tav>
                                        <p:tav tm="100000">
                                          <p:val>
                                            <p:strVal val="#ppt_x"/>
                                          </p:val>
                                        </p:tav>
                                      </p:tavLst>
                                    </p:anim>
                                    <p:animEffect transition="in" filter="wipe(right)">
                                      <p:cBhvr>
                                        <p:cTn id="5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28" grpId="0" animBg="1"/>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ff733d52-0ec8-4580-a8c8-72d04ea13762" descr="4AcAAB+LCAAAAAAABADNVU1vozAQ/S/e3RuNCNp+cWNbZcWh20qJtocqBxe7wRU2kTFVqij/vWODAQdoy6WquCTDm5n35os9+qletxSFaMmxVNcMbyTmsaIceSgmKBRllnnoDxOEic1fmZfbAoUP+8at++aeqfQqz3L5H2cl1QEEUwxn1d+w5+Rg7yQDBq/GNoYFWC/W7dMTS+gqpZxazIoJFQmyTDEBhD/zQYBkm1QJWhS14fbxmSaq4xaealRZpBDzx2LxOzg/iyIdzKTxDwcPLWmSC/I1JE/82fx0iGbg0Ly+0I9Lc6zcttI3TDBe8hpmMt/gXcc09ysjIySjXVgsFJUvTUPn2mZ+L5WEBItccqwg4d4//GrLcHYxM7xiQegOIlmyyOl/TVKP3uCE6RfNgJlxa53uMAwtBW4Dqvt+LdpDkdhkVp0tYRMWerOl/wCrCaEYmm8saO0qsGQgLhWqr+3gjZJa0Z2aJkN7dAUMVX5MgaFjUrYKagYO9w9pR+S5LBQHj2nkW7+uhHouguPJPLkcmM3gHIzvCjzukUN2mk67q1PHrKsOVr+gKkoSyFuvcHWAjL13lypqwZjCK5CSc920wC7YUUMt5/40fkul03r5nrj1gLzms6SX9+MPkkENXara/bM3yoV/ppjao8VNOUF1LqcilY41PG+3Ov/g4AcAAA=="/>
          <p:cNvGrpSpPr>
            <a:grpSpLocks noChangeAspect="1"/>
          </p:cNvGrpSpPr>
          <p:nvPr/>
        </p:nvGrpSpPr>
        <p:grpSpPr>
          <a:xfrm>
            <a:off x="2171790" y="1640114"/>
            <a:ext cx="7848420" cy="3026228"/>
            <a:chOff x="2722492" y="2128228"/>
            <a:chExt cx="6747016" cy="2601544"/>
          </a:xfrm>
        </p:grpSpPr>
        <p:sp>
          <p:nvSpPr>
            <p:cNvPr id="3" name="RelativeShape"/>
            <p:cNvSpPr/>
            <p:nvPr/>
          </p:nvSpPr>
          <p:spPr>
            <a:xfrm>
              <a:off x="3073183" y="3188255"/>
              <a:ext cx="3669066" cy="347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000">
                <a:latin typeface="Century Gothic" panose="020b0502020202020204" pitchFamily="34" charset="0"/>
              </a:endParaRPr>
            </a:p>
          </p:txBody>
        </p:sp>
        <p:sp>
          <p:nvSpPr>
            <p:cNvPr id="4" name="ValueText"/>
            <p:cNvSpPr txBox="1"/>
            <p:nvPr/>
          </p:nvSpPr>
          <p:spPr>
            <a:xfrm>
              <a:off x="2732384" y="2518742"/>
              <a:ext cx="744483" cy="558362"/>
            </a:xfrm>
            <a:prstGeom prst="rect">
              <a:avLst/>
            </a:prstGeom>
          </p:spPr>
          <p:txBody>
            <a:bodyPr wrap="none" lIns="0" tIns="0" rIns="0" bIns="0">
              <a:prstTxWarp prst="textPlain">
                <a:avLst/>
              </a:prstTxWarp>
              <a:normAutofit/>
            </a:bodyPr>
            <a:lstStyle/>
            <a:p>
              <a:r>
                <a:rPr lang="en-US" sz="2000">
                  <a:solidFill>
                    <a:schemeClr val="accent1">
                      <a:lumMod val="100000"/>
                    </a:schemeClr>
                  </a:solidFill>
                  <a:latin typeface="Century Gothic" panose="020b0502020202020204" pitchFamily="34" charset="0"/>
                </a:rPr>
                <a:t>68%</a:t>
              </a:r>
              <a:endParaRPr lang="en-US" sz="2000">
                <a:solidFill>
                  <a:schemeClr val="accent1">
                    <a:lumMod val="100000"/>
                  </a:schemeClr>
                </a:solidFill>
                <a:latin typeface="Century Gothic" panose="020b0502020202020204" pitchFamily="34" charset="0"/>
              </a:endParaRPr>
            </a:p>
          </p:txBody>
        </p:sp>
        <p:sp>
          <p:nvSpPr>
            <p:cNvPr id="5" name="IconShape"/>
            <p:cNvSpPr>
              <a:spLocks noChangeAspect="1"/>
            </p:cNvSpPr>
            <p:nvPr/>
          </p:nvSpPr>
          <p:spPr bwMode="auto">
            <a:xfrm>
              <a:off x="2732384" y="3915927"/>
              <a:ext cx="323849" cy="426435"/>
            </a:xfrm>
            <a:custGeom>
              <a:gdLst>
                <a:gd name="connsiteX0" fmla="*/ 59286 w 255588"/>
                <a:gd name="connsiteY0" fmla="*/ 203200 h 336550"/>
                <a:gd name="connsiteX1" fmla="*/ 85635 w 255588"/>
                <a:gd name="connsiteY1" fmla="*/ 231962 h 336550"/>
                <a:gd name="connsiteX2" fmla="*/ 127794 w 255588"/>
                <a:gd name="connsiteY2" fmla="*/ 254187 h 336550"/>
                <a:gd name="connsiteX3" fmla="*/ 168636 w 255588"/>
                <a:gd name="connsiteY3" fmla="*/ 231962 h 336550"/>
                <a:gd name="connsiteX4" fmla="*/ 196302 w 255588"/>
                <a:gd name="connsiteY4" fmla="*/ 203200 h 336550"/>
                <a:gd name="connsiteX5" fmla="*/ 255588 w 255588"/>
                <a:gd name="connsiteY5" fmla="*/ 277719 h 336550"/>
                <a:gd name="connsiteX6" fmla="*/ 255588 w 255588"/>
                <a:gd name="connsiteY6" fmla="*/ 336550 h 336550"/>
                <a:gd name="connsiteX7" fmla="*/ 0 w 255588"/>
                <a:gd name="connsiteY7" fmla="*/ 336550 h 336550"/>
                <a:gd name="connsiteX8" fmla="*/ 0 w 255588"/>
                <a:gd name="connsiteY8" fmla="*/ 277719 h 336550"/>
                <a:gd name="connsiteX9" fmla="*/ 59286 w 255588"/>
                <a:gd name="connsiteY9" fmla="*/ 203200 h 336550"/>
                <a:gd name="connsiteX10" fmla="*/ 126861 w 255588"/>
                <a:gd name="connsiteY10" fmla="*/ 33338 h 336550"/>
                <a:gd name="connsiteX11" fmla="*/ 134715 w 255588"/>
                <a:gd name="connsiteY11" fmla="*/ 34645 h 336550"/>
                <a:gd name="connsiteX12" fmla="*/ 142569 w 255588"/>
                <a:gd name="connsiteY12" fmla="*/ 35953 h 336550"/>
                <a:gd name="connsiteX13" fmla="*/ 150423 w 255588"/>
                <a:gd name="connsiteY13" fmla="*/ 39875 h 336550"/>
                <a:gd name="connsiteX14" fmla="*/ 155659 w 255588"/>
                <a:gd name="connsiteY14" fmla="*/ 43797 h 336550"/>
                <a:gd name="connsiteX15" fmla="*/ 159586 w 255588"/>
                <a:gd name="connsiteY15" fmla="*/ 47719 h 336550"/>
                <a:gd name="connsiteX16" fmla="*/ 160895 w 255588"/>
                <a:gd name="connsiteY16" fmla="*/ 51641 h 336550"/>
                <a:gd name="connsiteX17" fmla="*/ 163513 w 255588"/>
                <a:gd name="connsiteY17" fmla="*/ 55563 h 336550"/>
                <a:gd name="connsiteX18" fmla="*/ 159586 w 255588"/>
                <a:gd name="connsiteY18" fmla="*/ 52948 h 336550"/>
                <a:gd name="connsiteX19" fmla="*/ 151732 w 255588"/>
                <a:gd name="connsiteY19" fmla="*/ 50333 h 336550"/>
                <a:gd name="connsiteX20" fmla="*/ 145187 w 255588"/>
                <a:gd name="connsiteY20" fmla="*/ 49026 h 336550"/>
                <a:gd name="connsiteX21" fmla="*/ 139951 w 255588"/>
                <a:gd name="connsiteY21" fmla="*/ 46411 h 336550"/>
                <a:gd name="connsiteX22" fmla="*/ 133406 w 255588"/>
                <a:gd name="connsiteY22" fmla="*/ 46411 h 336550"/>
                <a:gd name="connsiteX23" fmla="*/ 126861 w 255588"/>
                <a:gd name="connsiteY23" fmla="*/ 46411 h 336550"/>
                <a:gd name="connsiteX24" fmla="*/ 119007 w 255588"/>
                <a:gd name="connsiteY24" fmla="*/ 46411 h 336550"/>
                <a:gd name="connsiteX25" fmla="*/ 112462 w 255588"/>
                <a:gd name="connsiteY25" fmla="*/ 46411 h 336550"/>
                <a:gd name="connsiteX26" fmla="*/ 107226 w 255588"/>
                <a:gd name="connsiteY26" fmla="*/ 49026 h 336550"/>
                <a:gd name="connsiteX27" fmla="*/ 100681 w 255588"/>
                <a:gd name="connsiteY27" fmla="*/ 50333 h 336550"/>
                <a:gd name="connsiteX28" fmla="*/ 92827 w 255588"/>
                <a:gd name="connsiteY28" fmla="*/ 52948 h 336550"/>
                <a:gd name="connsiteX29" fmla="*/ 88900 w 255588"/>
                <a:gd name="connsiteY29" fmla="*/ 55563 h 336550"/>
                <a:gd name="connsiteX30" fmla="*/ 91518 w 255588"/>
                <a:gd name="connsiteY30" fmla="*/ 51641 h 336550"/>
                <a:gd name="connsiteX31" fmla="*/ 94136 w 255588"/>
                <a:gd name="connsiteY31" fmla="*/ 47719 h 336550"/>
                <a:gd name="connsiteX32" fmla="*/ 98063 w 255588"/>
                <a:gd name="connsiteY32" fmla="*/ 43797 h 336550"/>
                <a:gd name="connsiteX33" fmla="*/ 103299 w 255588"/>
                <a:gd name="connsiteY33" fmla="*/ 39875 h 336550"/>
                <a:gd name="connsiteX34" fmla="*/ 109844 w 255588"/>
                <a:gd name="connsiteY34" fmla="*/ 35953 h 336550"/>
                <a:gd name="connsiteX35" fmla="*/ 117698 w 255588"/>
                <a:gd name="connsiteY35" fmla="*/ 34645 h 336550"/>
                <a:gd name="connsiteX36" fmla="*/ 126861 w 255588"/>
                <a:gd name="connsiteY36" fmla="*/ 33338 h 336550"/>
                <a:gd name="connsiteX37" fmla="*/ 127794 w 255588"/>
                <a:gd name="connsiteY37" fmla="*/ 25400 h 336550"/>
                <a:gd name="connsiteX38" fmla="*/ 58097 w 255588"/>
                <a:gd name="connsiteY38" fmla="*/ 93899 h 336550"/>
                <a:gd name="connsiteX39" fmla="*/ 58097 w 255588"/>
                <a:gd name="connsiteY39" fmla="*/ 100485 h 336550"/>
                <a:gd name="connsiteX40" fmla="*/ 51522 w 255588"/>
                <a:gd name="connsiteY40" fmla="*/ 99168 h 336550"/>
                <a:gd name="connsiteX41" fmla="*/ 50207 w 255588"/>
                <a:gd name="connsiteY41" fmla="*/ 99168 h 336550"/>
                <a:gd name="connsiteX42" fmla="*/ 48892 w 255588"/>
                <a:gd name="connsiteY42" fmla="*/ 99168 h 336550"/>
                <a:gd name="connsiteX43" fmla="*/ 44947 w 255588"/>
                <a:gd name="connsiteY43" fmla="*/ 103120 h 336550"/>
                <a:gd name="connsiteX44" fmla="*/ 42317 w 255588"/>
                <a:gd name="connsiteY44" fmla="*/ 121562 h 336550"/>
                <a:gd name="connsiteX45" fmla="*/ 55467 w 255588"/>
                <a:gd name="connsiteY45" fmla="*/ 137370 h 336550"/>
                <a:gd name="connsiteX46" fmla="*/ 60727 w 255588"/>
                <a:gd name="connsiteY46" fmla="*/ 138687 h 336550"/>
                <a:gd name="connsiteX47" fmla="*/ 60727 w 255588"/>
                <a:gd name="connsiteY47" fmla="*/ 142639 h 336550"/>
                <a:gd name="connsiteX48" fmla="*/ 127794 w 255588"/>
                <a:gd name="connsiteY48" fmla="*/ 211138 h 336550"/>
                <a:gd name="connsiteX49" fmla="*/ 193545 w 255588"/>
                <a:gd name="connsiteY49" fmla="*/ 142639 h 336550"/>
                <a:gd name="connsiteX50" fmla="*/ 194860 w 255588"/>
                <a:gd name="connsiteY50" fmla="*/ 138687 h 336550"/>
                <a:gd name="connsiteX51" fmla="*/ 200120 w 255588"/>
                <a:gd name="connsiteY51" fmla="*/ 137370 h 336550"/>
                <a:gd name="connsiteX52" fmla="*/ 213270 w 255588"/>
                <a:gd name="connsiteY52" fmla="*/ 121562 h 336550"/>
                <a:gd name="connsiteX53" fmla="*/ 208010 w 255588"/>
                <a:gd name="connsiteY53" fmla="*/ 100485 h 336550"/>
                <a:gd name="connsiteX54" fmla="*/ 206695 w 255588"/>
                <a:gd name="connsiteY54" fmla="*/ 99168 h 336550"/>
                <a:gd name="connsiteX55" fmla="*/ 204065 w 255588"/>
                <a:gd name="connsiteY55" fmla="*/ 99168 h 336550"/>
                <a:gd name="connsiteX56" fmla="*/ 197490 w 255588"/>
                <a:gd name="connsiteY56" fmla="*/ 100485 h 336550"/>
                <a:gd name="connsiteX57" fmla="*/ 197490 w 255588"/>
                <a:gd name="connsiteY57" fmla="*/ 93899 h 336550"/>
                <a:gd name="connsiteX58" fmla="*/ 127794 w 255588"/>
                <a:gd name="connsiteY58" fmla="*/ 25400 h 336550"/>
                <a:gd name="connsiteX59" fmla="*/ 113355 w 255588"/>
                <a:gd name="connsiteY59" fmla="*/ 0 h 336550"/>
                <a:gd name="connsiteX60" fmla="*/ 125170 w 255588"/>
                <a:gd name="connsiteY60" fmla="*/ 2633 h 336550"/>
                <a:gd name="connsiteX61" fmla="*/ 135672 w 255588"/>
                <a:gd name="connsiteY61" fmla="*/ 0 h 336550"/>
                <a:gd name="connsiteX62" fmla="*/ 147486 w 255588"/>
                <a:gd name="connsiteY62" fmla="*/ 5267 h 336550"/>
                <a:gd name="connsiteX63" fmla="*/ 159301 w 255588"/>
                <a:gd name="connsiteY63" fmla="*/ 5267 h 336550"/>
                <a:gd name="connsiteX64" fmla="*/ 168490 w 255588"/>
                <a:gd name="connsiteY64" fmla="*/ 13167 h 336550"/>
                <a:gd name="connsiteX65" fmla="*/ 180305 w 255588"/>
                <a:gd name="connsiteY65" fmla="*/ 14484 h 336550"/>
                <a:gd name="connsiteX66" fmla="*/ 186869 w 255588"/>
                <a:gd name="connsiteY66" fmla="*/ 25017 h 336550"/>
                <a:gd name="connsiteX67" fmla="*/ 198683 w 255588"/>
                <a:gd name="connsiteY67" fmla="*/ 30284 h 336550"/>
                <a:gd name="connsiteX68" fmla="*/ 202622 w 255588"/>
                <a:gd name="connsiteY68" fmla="*/ 42134 h 336550"/>
                <a:gd name="connsiteX69" fmla="*/ 210498 w 255588"/>
                <a:gd name="connsiteY69" fmla="*/ 50034 h 336550"/>
                <a:gd name="connsiteX70" fmla="*/ 210498 w 255588"/>
                <a:gd name="connsiteY70" fmla="*/ 61884 h 336550"/>
                <a:gd name="connsiteX71" fmla="*/ 214436 w 255588"/>
                <a:gd name="connsiteY71" fmla="*/ 73735 h 336550"/>
                <a:gd name="connsiteX72" fmla="*/ 210498 w 255588"/>
                <a:gd name="connsiteY72" fmla="*/ 84268 h 336550"/>
                <a:gd name="connsiteX73" fmla="*/ 210498 w 255588"/>
                <a:gd name="connsiteY73" fmla="*/ 86902 h 336550"/>
                <a:gd name="connsiteX74" fmla="*/ 226251 w 255588"/>
                <a:gd name="connsiteY74" fmla="*/ 123769 h 336550"/>
                <a:gd name="connsiteX75" fmla="*/ 205247 w 255588"/>
                <a:gd name="connsiteY75" fmla="*/ 148786 h 336550"/>
                <a:gd name="connsiteX76" fmla="*/ 127795 w 255588"/>
                <a:gd name="connsiteY76" fmla="*/ 223838 h 336550"/>
                <a:gd name="connsiteX77" fmla="*/ 50343 w 255588"/>
                <a:gd name="connsiteY77" fmla="*/ 148786 h 336550"/>
                <a:gd name="connsiteX78" fmla="*/ 29339 w 255588"/>
                <a:gd name="connsiteY78" fmla="*/ 123769 h 336550"/>
                <a:gd name="connsiteX79" fmla="*/ 38529 w 255588"/>
                <a:gd name="connsiteY79" fmla="*/ 89535 h 336550"/>
                <a:gd name="connsiteX80" fmla="*/ 38529 w 255588"/>
                <a:gd name="connsiteY80" fmla="*/ 84268 h 336550"/>
                <a:gd name="connsiteX81" fmla="*/ 34590 w 255588"/>
                <a:gd name="connsiteY81" fmla="*/ 73735 h 336550"/>
                <a:gd name="connsiteX82" fmla="*/ 38529 w 255588"/>
                <a:gd name="connsiteY82" fmla="*/ 61884 h 336550"/>
                <a:gd name="connsiteX83" fmla="*/ 38529 w 255588"/>
                <a:gd name="connsiteY83" fmla="*/ 50034 h 336550"/>
                <a:gd name="connsiteX84" fmla="*/ 47718 w 255588"/>
                <a:gd name="connsiteY84" fmla="*/ 42134 h 336550"/>
                <a:gd name="connsiteX85" fmla="*/ 51656 w 255588"/>
                <a:gd name="connsiteY85" fmla="*/ 30284 h 336550"/>
                <a:gd name="connsiteX86" fmla="*/ 62158 w 255588"/>
                <a:gd name="connsiteY86" fmla="*/ 25017 h 336550"/>
                <a:gd name="connsiteX87" fmla="*/ 68722 w 255588"/>
                <a:gd name="connsiteY87" fmla="*/ 14484 h 336550"/>
                <a:gd name="connsiteX88" fmla="*/ 80536 w 255588"/>
                <a:gd name="connsiteY88" fmla="*/ 13167 h 336550"/>
                <a:gd name="connsiteX89" fmla="*/ 89726 w 255588"/>
                <a:gd name="connsiteY89" fmla="*/ 5267 h 336550"/>
                <a:gd name="connsiteX90" fmla="*/ 101540 w 255588"/>
                <a:gd name="connsiteY90" fmla="*/ 5267 h 336550"/>
                <a:gd name="connsiteX91" fmla="*/ 113355 w 255588"/>
                <a:gd name="connsiteY91" fmla="*/ 0 h 3365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55587" h="336550">
                  <a:moveTo>
                    <a:pt x="59286" y="203200"/>
                  </a:moveTo>
                  <a:cubicBezTo>
                    <a:pt x="65873" y="216274"/>
                    <a:pt x="75096" y="226732"/>
                    <a:pt x="85635" y="231962"/>
                  </a:cubicBezTo>
                  <a:cubicBezTo>
                    <a:pt x="109350" y="243728"/>
                    <a:pt x="127794" y="254187"/>
                    <a:pt x="127794" y="254187"/>
                  </a:cubicBezTo>
                  <a:cubicBezTo>
                    <a:pt x="127794" y="254187"/>
                    <a:pt x="144921" y="243728"/>
                    <a:pt x="168636" y="231962"/>
                  </a:cubicBezTo>
                  <a:cubicBezTo>
                    <a:pt x="180493" y="226732"/>
                    <a:pt x="189715" y="216274"/>
                    <a:pt x="196302" y="203200"/>
                  </a:cubicBezTo>
                  <a:cubicBezTo>
                    <a:pt x="231874" y="217581"/>
                    <a:pt x="255588" y="248957"/>
                    <a:pt x="255588" y="277719"/>
                  </a:cubicBezTo>
                  <a:cubicBezTo>
                    <a:pt x="255588" y="277719"/>
                    <a:pt x="255588" y="277719"/>
                    <a:pt x="255588" y="336550"/>
                  </a:cubicBezTo>
                  <a:cubicBezTo>
                    <a:pt x="255588" y="336550"/>
                    <a:pt x="255588" y="336550"/>
                    <a:pt x="0" y="336550"/>
                  </a:cubicBezTo>
                  <a:cubicBezTo>
                    <a:pt x="0" y="336550"/>
                    <a:pt x="0" y="336550"/>
                    <a:pt x="0" y="277719"/>
                  </a:cubicBezTo>
                  <a:cubicBezTo>
                    <a:pt x="0" y="250265"/>
                    <a:pt x="23714" y="217581"/>
                    <a:pt x="59286" y="203200"/>
                  </a:cubicBezTo>
                  <a:close/>
                  <a:moveTo>
                    <a:pt x="126861" y="33338"/>
                  </a:moveTo>
                  <a:cubicBezTo>
                    <a:pt x="129479" y="33338"/>
                    <a:pt x="132097" y="33338"/>
                    <a:pt x="134715" y="34645"/>
                  </a:cubicBezTo>
                  <a:cubicBezTo>
                    <a:pt x="137333" y="34645"/>
                    <a:pt x="139951" y="35953"/>
                    <a:pt x="142569" y="35953"/>
                  </a:cubicBezTo>
                  <a:cubicBezTo>
                    <a:pt x="145187" y="37260"/>
                    <a:pt x="147805" y="38567"/>
                    <a:pt x="150423" y="39875"/>
                  </a:cubicBezTo>
                  <a:cubicBezTo>
                    <a:pt x="151732" y="41182"/>
                    <a:pt x="154350" y="42489"/>
                    <a:pt x="155659" y="43797"/>
                  </a:cubicBezTo>
                  <a:cubicBezTo>
                    <a:pt x="156968" y="45104"/>
                    <a:pt x="158277" y="46411"/>
                    <a:pt x="159586" y="47719"/>
                  </a:cubicBezTo>
                  <a:cubicBezTo>
                    <a:pt x="160895" y="49026"/>
                    <a:pt x="160895" y="50333"/>
                    <a:pt x="160895" y="51641"/>
                  </a:cubicBezTo>
                  <a:cubicBezTo>
                    <a:pt x="162204" y="54256"/>
                    <a:pt x="163513" y="55563"/>
                    <a:pt x="163513" y="55563"/>
                  </a:cubicBezTo>
                  <a:cubicBezTo>
                    <a:pt x="163513" y="55563"/>
                    <a:pt x="162204" y="54256"/>
                    <a:pt x="159586" y="52948"/>
                  </a:cubicBezTo>
                  <a:cubicBezTo>
                    <a:pt x="158277" y="52948"/>
                    <a:pt x="154350" y="51641"/>
                    <a:pt x="151732" y="50333"/>
                  </a:cubicBezTo>
                  <a:cubicBezTo>
                    <a:pt x="149114" y="49026"/>
                    <a:pt x="147805" y="49026"/>
                    <a:pt x="145187" y="49026"/>
                  </a:cubicBezTo>
                  <a:cubicBezTo>
                    <a:pt x="143878" y="47719"/>
                    <a:pt x="141260" y="47719"/>
                    <a:pt x="139951" y="46411"/>
                  </a:cubicBezTo>
                  <a:cubicBezTo>
                    <a:pt x="137333" y="46411"/>
                    <a:pt x="134715" y="46411"/>
                    <a:pt x="133406" y="46411"/>
                  </a:cubicBezTo>
                  <a:cubicBezTo>
                    <a:pt x="130788" y="46411"/>
                    <a:pt x="128170" y="46411"/>
                    <a:pt x="126861" y="46411"/>
                  </a:cubicBezTo>
                  <a:cubicBezTo>
                    <a:pt x="124243" y="46411"/>
                    <a:pt x="121625" y="46411"/>
                    <a:pt x="119007" y="46411"/>
                  </a:cubicBezTo>
                  <a:cubicBezTo>
                    <a:pt x="117698" y="46411"/>
                    <a:pt x="115080" y="46411"/>
                    <a:pt x="112462" y="46411"/>
                  </a:cubicBezTo>
                  <a:cubicBezTo>
                    <a:pt x="111153" y="47719"/>
                    <a:pt x="108535" y="47719"/>
                    <a:pt x="107226" y="49026"/>
                  </a:cubicBezTo>
                  <a:cubicBezTo>
                    <a:pt x="104608" y="49026"/>
                    <a:pt x="103299" y="49026"/>
                    <a:pt x="100681" y="50333"/>
                  </a:cubicBezTo>
                  <a:cubicBezTo>
                    <a:pt x="98063" y="51641"/>
                    <a:pt x="95445" y="52948"/>
                    <a:pt x="92827" y="52948"/>
                  </a:cubicBezTo>
                  <a:cubicBezTo>
                    <a:pt x="90209" y="54256"/>
                    <a:pt x="88900" y="55563"/>
                    <a:pt x="88900" y="55563"/>
                  </a:cubicBezTo>
                  <a:cubicBezTo>
                    <a:pt x="88900" y="55563"/>
                    <a:pt x="90209" y="54256"/>
                    <a:pt x="91518" y="51641"/>
                  </a:cubicBezTo>
                  <a:cubicBezTo>
                    <a:pt x="91518" y="50333"/>
                    <a:pt x="92827" y="49026"/>
                    <a:pt x="94136" y="47719"/>
                  </a:cubicBezTo>
                  <a:cubicBezTo>
                    <a:pt x="95445" y="46411"/>
                    <a:pt x="96754" y="45104"/>
                    <a:pt x="98063" y="43797"/>
                  </a:cubicBezTo>
                  <a:cubicBezTo>
                    <a:pt x="99372" y="42489"/>
                    <a:pt x="100681" y="41182"/>
                    <a:pt x="103299" y="39875"/>
                  </a:cubicBezTo>
                  <a:cubicBezTo>
                    <a:pt x="104608" y="38567"/>
                    <a:pt x="107226" y="37260"/>
                    <a:pt x="109844" y="35953"/>
                  </a:cubicBezTo>
                  <a:cubicBezTo>
                    <a:pt x="112462" y="35953"/>
                    <a:pt x="115080" y="34645"/>
                    <a:pt x="117698" y="34645"/>
                  </a:cubicBezTo>
                  <a:cubicBezTo>
                    <a:pt x="120316" y="33338"/>
                    <a:pt x="124243" y="33338"/>
                    <a:pt x="126861" y="33338"/>
                  </a:cubicBezTo>
                  <a:close/>
                  <a:moveTo>
                    <a:pt x="127794" y="25400"/>
                  </a:moveTo>
                  <a:cubicBezTo>
                    <a:pt x="92288" y="25400"/>
                    <a:pt x="64673" y="53063"/>
                    <a:pt x="58097" y="93899"/>
                  </a:cubicBezTo>
                  <a:cubicBezTo>
                    <a:pt x="58097" y="93899"/>
                    <a:pt x="58097" y="93899"/>
                    <a:pt x="58097" y="100485"/>
                  </a:cubicBezTo>
                  <a:cubicBezTo>
                    <a:pt x="58097" y="100485"/>
                    <a:pt x="58097" y="100485"/>
                    <a:pt x="51522" y="99168"/>
                  </a:cubicBezTo>
                  <a:cubicBezTo>
                    <a:pt x="51522" y="99168"/>
                    <a:pt x="50207" y="99168"/>
                    <a:pt x="50207" y="99168"/>
                  </a:cubicBezTo>
                  <a:cubicBezTo>
                    <a:pt x="50207" y="99168"/>
                    <a:pt x="48892" y="99168"/>
                    <a:pt x="48892" y="99168"/>
                  </a:cubicBezTo>
                  <a:cubicBezTo>
                    <a:pt x="47577" y="99168"/>
                    <a:pt x="46262" y="100485"/>
                    <a:pt x="44947" y="103120"/>
                  </a:cubicBezTo>
                  <a:cubicBezTo>
                    <a:pt x="41002" y="107072"/>
                    <a:pt x="39687" y="113658"/>
                    <a:pt x="42317" y="121562"/>
                  </a:cubicBezTo>
                  <a:cubicBezTo>
                    <a:pt x="44947" y="130783"/>
                    <a:pt x="50207" y="137370"/>
                    <a:pt x="55467" y="137370"/>
                  </a:cubicBezTo>
                  <a:cubicBezTo>
                    <a:pt x="55467" y="137370"/>
                    <a:pt x="55467" y="137370"/>
                    <a:pt x="60727" y="138687"/>
                  </a:cubicBezTo>
                  <a:cubicBezTo>
                    <a:pt x="60727" y="138687"/>
                    <a:pt x="60727" y="138687"/>
                    <a:pt x="60727" y="142639"/>
                  </a:cubicBezTo>
                  <a:cubicBezTo>
                    <a:pt x="69933" y="176888"/>
                    <a:pt x="96233" y="211138"/>
                    <a:pt x="127794" y="211138"/>
                  </a:cubicBezTo>
                  <a:cubicBezTo>
                    <a:pt x="159354" y="211138"/>
                    <a:pt x="184340" y="176888"/>
                    <a:pt x="193545" y="142639"/>
                  </a:cubicBezTo>
                  <a:cubicBezTo>
                    <a:pt x="193545" y="142639"/>
                    <a:pt x="193545" y="142639"/>
                    <a:pt x="194860" y="138687"/>
                  </a:cubicBezTo>
                  <a:cubicBezTo>
                    <a:pt x="194860" y="138687"/>
                    <a:pt x="194860" y="138687"/>
                    <a:pt x="200120" y="137370"/>
                  </a:cubicBezTo>
                  <a:cubicBezTo>
                    <a:pt x="204065" y="137370"/>
                    <a:pt x="210640" y="130783"/>
                    <a:pt x="213270" y="121562"/>
                  </a:cubicBezTo>
                  <a:cubicBezTo>
                    <a:pt x="215900" y="112341"/>
                    <a:pt x="213270" y="103120"/>
                    <a:pt x="208010" y="100485"/>
                  </a:cubicBezTo>
                  <a:cubicBezTo>
                    <a:pt x="208010" y="100485"/>
                    <a:pt x="206695" y="99168"/>
                    <a:pt x="206695" y="99168"/>
                  </a:cubicBezTo>
                  <a:cubicBezTo>
                    <a:pt x="205380" y="99168"/>
                    <a:pt x="205380" y="99168"/>
                    <a:pt x="204065" y="99168"/>
                  </a:cubicBezTo>
                  <a:cubicBezTo>
                    <a:pt x="204065" y="99168"/>
                    <a:pt x="204065" y="99168"/>
                    <a:pt x="197490" y="100485"/>
                  </a:cubicBezTo>
                  <a:cubicBezTo>
                    <a:pt x="197490" y="100485"/>
                    <a:pt x="197490" y="100485"/>
                    <a:pt x="197490" y="93899"/>
                  </a:cubicBezTo>
                  <a:cubicBezTo>
                    <a:pt x="190915" y="53063"/>
                    <a:pt x="163299" y="25400"/>
                    <a:pt x="127794" y="25400"/>
                  </a:cubicBezTo>
                  <a:close/>
                  <a:moveTo>
                    <a:pt x="113355" y="0"/>
                  </a:moveTo>
                  <a:cubicBezTo>
                    <a:pt x="117293" y="0"/>
                    <a:pt x="121231" y="2633"/>
                    <a:pt x="125170" y="2633"/>
                  </a:cubicBezTo>
                  <a:cubicBezTo>
                    <a:pt x="129108" y="2633"/>
                    <a:pt x="133046" y="0"/>
                    <a:pt x="135672" y="0"/>
                  </a:cubicBezTo>
                  <a:cubicBezTo>
                    <a:pt x="139610" y="0"/>
                    <a:pt x="143548" y="5267"/>
                    <a:pt x="147486" y="5267"/>
                  </a:cubicBezTo>
                  <a:cubicBezTo>
                    <a:pt x="151425" y="6583"/>
                    <a:pt x="155363" y="3950"/>
                    <a:pt x="159301" y="5267"/>
                  </a:cubicBezTo>
                  <a:cubicBezTo>
                    <a:pt x="163239" y="6583"/>
                    <a:pt x="164552" y="10533"/>
                    <a:pt x="168490" y="13167"/>
                  </a:cubicBezTo>
                  <a:cubicBezTo>
                    <a:pt x="172428" y="14484"/>
                    <a:pt x="177679" y="13167"/>
                    <a:pt x="180305" y="14484"/>
                  </a:cubicBezTo>
                  <a:cubicBezTo>
                    <a:pt x="182930" y="17117"/>
                    <a:pt x="184243" y="22384"/>
                    <a:pt x="186869" y="25017"/>
                  </a:cubicBezTo>
                  <a:cubicBezTo>
                    <a:pt x="190807" y="27650"/>
                    <a:pt x="196058" y="27650"/>
                    <a:pt x="198683" y="30284"/>
                  </a:cubicBezTo>
                  <a:cubicBezTo>
                    <a:pt x="201309" y="32917"/>
                    <a:pt x="199996" y="38184"/>
                    <a:pt x="202622" y="42134"/>
                  </a:cubicBezTo>
                  <a:cubicBezTo>
                    <a:pt x="203934" y="44767"/>
                    <a:pt x="209185" y="46084"/>
                    <a:pt x="210498" y="50034"/>
                  </a:cubicBezTo>
                  <a:cubicBezTo>
                    <a:pt x="211811" y="53984"/>
                    <a:pt x="209185" y="57934"/>
                    <a:pt x="210498" y="61884"/>
                  </a:cubicBezTo>
                  <a:cubicBezTo>
                    <a:pt x="210498" y="65835"/>
                    <a:pt x="214436" y="69785"/>
                    <a:pt x="214436" y="73735"/>
                  </a:cubicBezTo>
                  <a:cubicBezTo>
                    <a:pt x="214436" y="77685"/>
                    <a:pt x="210498" y="80318"/>
                    <a:pt x="210498" y="84268"/>
                  </a:cubicBezTo>
                  <a:cubicBezTo>
                    <a:pt x="210498" y="85585"/>
                    <a:pt x="210498" y="85585"/>
                    <a:pt x="210498" y="86902"/>
                  </a:cubicBezTo>
                  <a:cubicBezTo>
                    <a:pt x="223625" y="90852"/>
                    <a:pt x="230189" y="106652"/>
                    <a:pt x="226251" y="123769"/>
                  </a:cubicBezTo>
                  <a:cubicBezTo>
                    <a:pt x="222313" y="136936"/>
                    <a:pt x="214436" y="146153"/>
                    <a:pt x="205247" y="148786"/>
                  </a:cubicBezTo>
                  <a:cubicBezTo>
                    <a:pt x="194745" y="185654"/>
                    <a:pt x="165865" y="223838"/>
                    <a:pt x="127795" y="223838"/>
                  </a:cubicBezTo>
                  <a:cubicBezTo>
                    <a:pt x="89726" y="223838"/>
                    <a:pt x="60845" y="185654"/>
                    <a:pt x="50343" y="148786"/>
                  </a:cubicBezTo>
                  <a:cubicBezTo>
                    <a:pt x="41154" y="146153"/>
                    <a:pt x="33278" y="136936"/>
                    <a:pt x="29339" y="123769"/>
                  </a:cubicBezTo>
                  <a:cubicBezTo>
                    <a:pt x="25401" y="109285"/>
                    <a:pt x="30652" y="96119"/>
                    <a:pt x="38529" y="89535"/>
                  </a:cubicBezTo>
                  <a:cubicBezTo>
                    <a:pt x="38529" y="88218"/>
                    <a:pt x="39841" y="85585"/>
                    <a:pt x="38529" y="84268"/>
                  </a:cubicBezTo>
                  <a:cubicBezTo>
                    <a:pt x="38529" y="80318"/>
                    <a:pt x="34590" y="77685"/>
                    <a:pt x="34590" y="73735"/>
                  </a:cubicBezTo>
                  <a:cubicBezTo>
                    <a:pt x="34590" y="69785"/>
                    <a:pt x="38529" y="65835"/>
                    <a:pt x="38529" y="61884"/>
                  </a:cubicBezTo>
                  <a:cubicBezTo>
                    <a:pt x="39841" y="57934"/>
                    <a:pt x="37216" y="53984"/>
                    <a:pt x="38529" y="50034"/>
                  </a:cubicBezTo>
                  <a:cubicBezTo>
                    <a:pt x="39841" y="46084"/>
                    <a:pt x="45092" y="44767"/>
                    <a:pt x="47718" y="42134"/>
                  </a:cubicBezTo>
                  <a:cubicBezTo>
                    <a:pt x="49031" y="38184"/>
                    <a:pt x="49031" y="32917"/>
                    <a:pt x="51656" y="30284"/>
                  </a:cubicBezTo>
                  <a:cubicBezTo>
                    <a:pt x="52969" y="27650"/>
                    <a:pt x="59532" y="27650"/>
                    <a:pt x="62158" y="25017"/>
                  </a:cubicBezTo>
                  <a:cubicBezTo>
                    <a:pt x="64783" y="22384"/>
                    <a:pt x="66096" y="17117"/>
                    <a:pt x="68722" y="14484"/>
                  </a:cubicBezTo>
                  <a:cubicBezTo>
                    <a:pt x="72660" y="13167"/>
                    <a:pt x="77911" y="14484"/>
                    <a:pt x="80536" y="13167"/>
                  </a:cubicBezTo>
                  <a:cubicBezTo>
                    <a:pt x="84475" y="10533"/>
                    <a:pt x="85787" y="6583"/>
                    <a:pt x="89726" y="5267"/>
                  </a:cubicBezTo>
                  <a:cubicBezTo>
                    <a:pt x="93664" y="3950"/>
                    <a:pt x="98915" y="6583"/>
                    <a:pt x="101540" y="5267"/>
                  </a:cubicBezTo>
                  <a:cubicBezTo>
                    <a:pt x="105478" y="5267"/>
                    <a:pt x="109417" y="0"/>
                    <a:pt x="113355" y="0"/>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latin typeface="Century Gothic" panose="020b0502020202020204" pitchFamily="34" charset="0"/>
              </a:endParaRPr>
            </a:p>
          </p:txBody>
        </p:sp>
        <p:sp>
          <p:nvSpPr>
            <p:cNvPr id="6" name="IconShape"/>
            <p:cNvSpPr>
              <a:spLocks noChangeAspect="1"/>
            </p:cNvSpPr>
            <p:nvPr/>
          </p:nvSpPr>
          <p:spPr bwMode="auto">
            <a:xfrm>
              <a:off x="3184922" y="3915927"/>
              <a:ext cx="323849" cy="426435"/>
            </a:xfrm>
            <a:custGeom>
              <a:gdLst>
                <a:gd name="connsiteX0" fmla="*/ 59286 w 255588"/>
                <a:gd name="connsiteY0" fmla="*/ 203200 h 336550"/>
                <a:gd name="connsiteX1" fmla="*/ 85635 w 255588"/>
                <a:gd name="connsiteY1" fmla="*/ 231962 h 336550"/>
                <a:gd name="connsiteX2" fmla="*/ 127794 w 255588"/>
                <a:gd name="connsiteY2" fmla="*/ 254187 h 336550"/>
                <a:gd name="connsiteX3" fmla="*/ 168636 w 255588"/>
                <a:gd name="connsiteY3" fmla="*/ 231962 h 336550"/>
                <a:gd name="connsiteX4" fmla="*/ 196302 w 255588"/>
                <a:gd name="connsiteY4" fmla="*/ 203200 h 336550"/>
                <a:gd name="connsiteX5" fmla="*/ 255588 w 255588"/>
                <a:gd name="connsiteY5" fmla="*/ 277719 h 336550"/>
                <a:gd name="connsiteX6" fmla="*/ 255588 w 255588"/>
                <a:gd name="connsiteY6" fmla="*/ 336550 h 336550"/>
                <a:gd name="connsiteX7" fmla="*/ 0 w 255588"/>
                <a:gd name="connsiteY7" fmla="*/ 336550 h 336550"/>
                <a:gd name="connsiteX8" fmla="*/ 0 w 255588"/>
                <a:gd name="connsiteY8" fmla="*/ 277719 h 336550"/>
                <a:gd name="connsiteX9" fmla="*/ 59286 w 255588"/>
                <a:gd name="connsiteY9" fmla="*/ 203200 h 336550"/>
                <a:gd name="connsiteX10" fmla="*/ 126861 w 255588"/>
                <a:gd name="connsiteY10" fmla="*/ 33338 h 336550"/>
                <a:gd name="connsiteX11" fmla="*/ 134715 w 255588"/>
                <a:gd name="connsiteY11" fmla="*/ 34645 h 336550"/>
                <a:gd name="connsiteX12" fmla="*/ 142569 w 255588"/>
                <a:gd name="connsiteY12" fmla="*/ 35953 h 336550"/>
                <a:gd name="connsiteX13" fmla="*/ 150423 w 255588"/>
                <a:gd name="connsiteY13" fmla="*/ 39875 h 336550"/>
                <a:gd name="connsiteX14" fmla="*/ 155659 w 255588"/>
                <a:gd name="connsiteY14" fmla="*/ 43797 h 336550"/>
                <a:gd name="connsiteX15" fmla="*/ 159586 w 255588"/>
                <a:gd name="connsiteY15" fmla="*/ 47719 h 336550"/>
                <a:gd name="connsiteX16" fmla="*/ 160895 w 255588"/>
                <a:gd name="connsiteY16" fmla="*/ 51641 h 336550"/>
                <a:gd name="connsiteX17" fmla="*/ 163513 w 255588"/>
                <a:gd name="connsiteY17" fmla="*/ 55563 h 336550"/>
                <a:gd name="connsiteX18" fmla="*/ 159586 w 255588"/>
                <a:gd name="connsiteY18" fmla="*/ 52948 h 336550"/>
                <a:gd name="connsiteX19" fmla="*/ 151732 w 255588"/>
                <a:gd name="connsiteY19" fmla="*/ 50333 h 336550"/>
                <a:gd name="connsiteX20" fmla="*/ 145187 w 255588"/>
                <a:gd name="connsiteY20" fmla="*/ 49026 h 336550"/>
                <a:gd name="connsiteX21" fmla="*/ 139951 w 255588"/>
                <a:gd name="connsiteY21" fmla="*/ 46411 h 336550"/>
                <a:gd name="connsiteX22" fmla="*/ 133406 w 255588"/>
                <a:gd name="connsiteY22" fmla="*/ 46411 h 336550"/>
                <a:gd name="connsiteX23" fmla="*/ 126861 w 255588"/>
                <a:gd name="connsiteY23" fmla="*/ 46411 h 336550"/>
                <a:gd name="connsiteX24" fmla="*/ 119007 w 255588"/>
                <a:gd name="connsiteY24" fmla="*/ 46411 h 336550"/>
                <a:gd name="connsiteX25" fmla="*/ 112462 w 255588"/>
                <a:gd name="connsiteY25" fmla="*/ 46411 h 336550"/>
                <a:gd name="connsiteX26" fmla="*/ 107226 w 255588"/>
                <a:gd name="connsiteY26" fmla="*/ 49026 h 336550"/>
                <a:gd name="connsiteX27" fmla="*/ 100681 w 255588"/>
                <a:gd name="connsiteY27" fmla="*/ 50333 h 336550"/>
                <a:gd name="connsiteX28" fmla="*/ 92827 w 255588"/>
                <a:gd name="connsiteY28" fmla="*/ 52948 h 336550"/>
                <a:gd name="connsiteX29" fmla="*/ 88900 w 255588"/>
                <a:gd name="connsiteY29" fmla="*/ 55563 h 336550"/>
                <a:gd name="connsiteX30" fmla="*/ 91518 w 255588"/>
                <a:gd name="connsiteY30" fmla="*/ 51641 h 336550"/>
                <a:gd name="connsiteX31" fmla="*/ 94136 w 255588"/>
                <a:gd name="connsiteY31" fmla="*/ 47719 h 336550"/>
                <a:gd name="connsiteX32" fmla="*/ 98063 w 255588"/>
                <a:gd name="connsiteY32" fmla="*/ 43797 h 336550"/>
                <a:gd name="connsiteX33" fmla="*/ 103299 w 255588"/>
                <a:gd name="connsiteY33" fmla="*/ 39875 h 336550"/>
                <a:gd name="connsiteX34" fmla="*/ 109844 w 255588"/>
                <a:gd name="connsiteY34" fmla="*/ 35953 h 336550"/>
                <a:gd name="connsiteX35" fmla="*/ 117698 w 255588"/>
                <a:gd name="connsiteY35" fmla="*/ 34645 h 336550"/>
                <a:gd name="connsiteX36" fmla="*/ 126861 w 255588"/>
                <a:gd name="connsiteY36" fmla="*/ 33338 h 336550"/>
                <a:gd name="connsiteX37" fmla="*/ 127794 w 255588"/>
                <a:gd name="connsiteY37" fmla="*/ 25400 h 336550"/>
                <a:gd name="connsiteX38" fmla="*/ 58097 w 255588"/>
                <a:gd name="connsiteY38" fmla="*/ 93899 h 336550"/>
                <a:gd name="connsiteX39" fmla="*/ 58097 w 255588"/>
                <a:gd name="connsiteY39" fmla="*/ 100485 h 336550"/>
                <a:gd name="connsiteX40" fmla="*/ 51522 w 255588"/>
                <a:gd name="connsiteY40" fmla="*/ 99168 h 336550"/>
                <a:gd name="connsiteX41" fmla="*/ 50207 w 255588"/>
                <a:gd name="connsiteY41" fmla="*/ 99168 h 336550"/>
                <a:gd name="connsiteX42" fmla="*/ 48892 w 255588"/>
                <a:gd name="connsiteY42" fmla="*/ 99168 h 336550"/>
                <a:gd name="connsiteX43" fmla="*/ 44947 w 255588"/>
                <a:gd name="connsiteY43" fmla="*/ 103120 h 336550"/>
                <a:gd name="connsiteX44" fmla="*/ 42317 w 255588"/>
                <a:gd name="connsiteY44" fmla="*/ 121562 h 336550"/>
                <a:gd name="connsiteX45" fmla="*/ 55467 w 255588"/>
                <a:gd name="connsiteY45" fmla="*/ 137370 h 336550"/>
                <a:gd name="connsiteX46" fmla="*/ 60727 w 255588"/>
                <a:gd name="connsiteY46" fmla="*/ 138687 h 336550"/>
                <a:gd name="connsiteX47" fmla="*/ 60727 w 255588"/>
                <a:gd name="connsiteY47" fmla="*/ 142639 h 336550"/>
                <a:gd name="connsiteX48" fmla="*/ 127794 w 255588"/>
                <a:gd name="connsiteY48" fmla="*/ 211138 h 336550"/>
                <a:gd name="connsiteX49" fmla="*/ 193545 w 255588"/>
                <a:gd name="connsiteY49" fmla="*/ 142639 h 336550"/>
                <a:gd name="connsiteX50" fmla="*/ 194860 w 255588"/>
                <a:gd name="connsiteY50" fmla="*/ 138687 h 336550"/>
                <a:gd name="connsiteX51" fmla="*/ 200120 w 255588"/>
                <a:gd name="connsiteY51" fmla="*/ 137370 h 336550"/>
                <a:gd name="connsiteX52" fmla="*/ 213270 w 255588"/>
                <a:gd name="connsiteY52" fmla="*/ 121562 h 336550"/>
                <a:gd name="connsiteX53" fmla="*/ 208010 w 255588"/>
                <a:gd name="connsiteY53" fmla="*/ 100485 h 336550"/>
                <a:gd name="connsiteX54" fmla="*/ 206695 w 255588"/>
                <a:gd name="connsiteY54" fmla="*/ 99168 h 336550"/>
                <a:gd name="connsiteX55" fmla="*/ 204065 w 255588"/>
                <a:gd name="connsiteY55" fmla="*/ 99168 h 336550"/>
                <a:gd name="connsiteX56" fmla="*/ 197490 w 255588"/>
                <a:gd name="connsiteY56" fmla="*/ 100485 h 336550"/>
                <a:gd name="connsiteX57" fmla="*/ 197490 w 255588"/>
                <a:gd name="connsiteY57" fmla="*/ 93899 h 336550"/>
                <a:gd name="connsiteX58" fmla="*/ 127794 w 255588"/>
                <a:gd name="connsiteY58" fmla="*/ 25400 h 336550"/>
                <a:gd name="connsiteX59" fmla="*/ 113355 w 255588"/>
                <a:gd name="connsiteY59" fmla="*/ 0 h 336550"/>
                <a:gd name="connsiteX60" fmla="*/ 125170 w 255588"/>
                <a:gd name="connsiteY60" fmla="*/ 2633 h 336550"/>
                <a:gd name="connsiteX61" fmla="*/ 135672 w 255588"/>
                <a:gd name="connsiteY61" fmla="*/ 0 h 336550"/>
                <a:gd name="connsiteX62" fmla="*/ 147486 w 255588"/>
                <a:gd name="connsiteY62" fmla="*/ 5267 h 336550"/>
                <a:gd name="connsiteX63" fmla="*/ 159301 w 255588"/>
                <a:gd name="connsiteY63" fmla="*/ 5267 h 336550"/>
                <a:gd name="connsiteX64" fmla="*/ 168490 w 255588"/>
                <a:gd name="connsiteY64" fmla="*/ 13167 h 336550"/>
                <a:gd name="connsiteX65" fmla="*/ 180305 w 255588"/>
                <a:gd name="connsiteY65" fmla="*/ 14484 h 336550"/>
                <a:gd name="connsiteX66" fmla="*/ 186869 w 255588"/>
                <a:gd name="connsiteY66" fmla="*/ 25017 h 336550"/>
                <a:gd name="connsiteX67" fmla="*/ 198683 w 255588"/>
                <a:gd name="connsiteY67" fmla="*/ 30284 h 336550"/>
                <a:gd name="connsiteX68" fmla="*/ 202622 w 255588"/>
                <a:gd name="connsiteY68" fmla="*/ 42134 h 336550"/>
                <a:gd name="connsiteX69" fmla="*/ 210498 w 255588"/>
                <a:gd name="connsiteY69" fmla="*/ 50034 h 336550"/>
                <a:gd name="connsiteX70" fmla="*/ 210498 w 255588"/>
                <a:gd name="connsiteY70" fmla="*/ 61884 h 336550"/>
                <a:gd name="connsiteX71" fmla="*/ 214436 w 255588"/>
                <a:gd name="connsiteY71" fmla="*/ 73735 h 336550"/>
                <a:gd name="connsiteX72" fmla="*/ 210498 w 255588"/>
                <a:gd name="connsiteY72" fmla="*/ 84268 h 336550"/>
                <a:gd name="connsiteX73" fmla="*/ 210498 w 255588"/>
                <a:gd name="connsiteY73" fmla="*/ 86902 h 336550"/>
                <a:gd name="connsiteX74" fmla="*/ 226251 w 255588"/>
                <a:gd name="connsiteY74" fmla="*/ 123769 h 336550"/>
                <a:gd name="connsiteX75" fmla="*/ 205247 w 255588"/>
                <a:gd name="connsiteY75" fmla="*/ 148786 h 336550"/>
                <a:gd name="connsiteX76" fmla="*/ 127795 w 255588"/>
                <a:gd name="connsiteY76" fmla="*/ 223838 h 336550"/>
                <a:gd name="connsiteX77" fmla="*/ 50343 w 255588"/>
                <a:gd name="connsiteY77" fmla="*/ 148786 h 336550"/>
                <a:gd name="connsiteX78" fmla="*/ 29339 w 255588"/>
                <a:gd name="connsiteY78" fmla="*/ 123769 h 336550"/>
                <a:gd name="connsiteX79" fmla="*/ 38529 w 255588"/>
                <a:gd name="connsiteY79" fmla="*/ 89535 h 336550"/>
                <a:gd name="connsiteX80" fmla="*/ 38529 w 255588"/>
                <a:gd name="connsiteY80" fmla="*/ 84268 h 336550"/>
                <a:gd name="connsiteX81" fmla="*/ 34590 w 255588"/>
                <a:gd name="connsiteY81" fmla="*/ 73735 h 336550"/>
                <a:gd name="connsiteX82" fmla="*/ 38529 w 255588"/>
                <a:gd name="connsiteY82" fmla="*/ 61884 h 336550"/>
                <a:gd name="connsiteX83" fmla="*/ 38529 w 255588"/>
                <a:gd name="connsiteY83" fmla="*/ 50034 h 336550"/>
                <a:gd name="connsiteX84" fmla="*/ 47718 w 255588"/>
                <a:gd name="connsiteY84" fmla="*/ 42134 h 336550"/>
                <a:gd name="connsiteX85" fmla="*/ 51656 w 255588"/>
                <a:gd name="connsiteY85" fmla="*/ 30284 h 336550"/>
                <a:gd name="connsiteX86" fmla="*/ 62158 w 255588"/>
                <a:gd name="connsiteY86" fmla="*/ 25017 h 336550"/>
                <a:gd name="connsiteX87" fmla="*/ 68722 w 255588"/>
                <a:gd name="connsiteY87" fmla="*/ 14484 h 336550"/>
                <a:gd name="connsiteX88" fmla="*/ 80536 w 255588"/>
                <a:gd name="connsiteY88" fmla="*/ 13167 h 336550"/>
                <a:gd name="connsiteX89" fmla="*/ 89726 w 255588"/>
                <a:gd name="connsiteY89" fmla="*/ 5267 h 336550"/>
                <a:gd name="connsiteX90" fmla="*/ 101540 w 255588"/>
                <a:gd name="connsiteY90" fmla="*/ 5267 h 336550"/>
                <a:gd name="connsiteX91" fmla="*/ 113355 w 255588"/>
                <a:gd name="connsiteY91" fmla="*/ 0 h 3365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55587" h="336550">
                  <a:moveTo>
                    <a:pt x="59286" y="203200"/>
                  </a:moveTo>
                  <a:cubicBezTo>
                    <a:pt x="65873" y="216274"/>
                    <a:pt x="75096" y="226732"/>
                    <a:pt x="85635" y="231962"/>
                  </a:cubicBezTo>
                  <a:cubicBezTo>
                    <a:pt x="109350" y="243728"/>
                    <a:pt x="127794" y="254187"/>
                    <a:pt x="127794" y="254187"/>
                  </a:cubicBezTo>
                  <a:cubicBezTo>
                    <a:pt x="127794" y="254187"/>
                    <a:pt x="144921" y="243728"/>
                    <a:pt x="168636" y="231962"/>
                  </a:cubicBezTo>
                  <a:cubicBezTo>
                    <a:pt x="180493" y="226732"/>
                    <a:pt x="189715" y="216274"/>
                    <a:pt x="196302" y="203200"/>
                  </a:cubicBezTo>
                  <a:cubicBezTo>
                    <a:pt x="231874" y="217581"/>
                    <a:pt x="255588" y="248957"/>
                    <a:pt x="255588" y="277719"/>
                  </a:cubicBezTo>
                  <a:cubicBezTo>
                    <a:pt x="255588" y="277719"/>
                    <a:pt x="255588" y="277719"/>
                    <a:pt x="255588" y="336550"/>
                  </a:cubicBezTo>
                  <a:cubicBezTo>
                    <a:pt x="255588" y="336550"/>
                    <a:pt x="255588" y="336550"/>
                    <a:pt x="0" y="336550"/>
                  </a:cubicBezTo>
                  <a:cubicBezTo>
                    <a:pt x="0" y="336550"/>
                    <a:pt x="0" y="336550"/>
                    <a:pt x="0" y="277719"/>
                  </a:cubicBezTo>
                  <a:cubicBezTo>
                    <a:pt x="0" y="250265"/>
                    <a:pt x="23714" y="217581"/>
                    <a:pt x="59286" y="203200"/>
                  </a:cubicBezTo>
                  <a:close/>
                  <a:moveTo>
                    <a:pt x="126861" y="33338"/>
                  </a:moveTo>
                  <a:cubicBezTo>
                    <a:pt x="129479" y="33338"/>
                    <a:pt x="132097" y="33338"/>
                    <a:pt x="134715" y="34645"/>
                  </a:cubicBezTo>
                  <a:cubicBezTo>
                    <a:pt x="137333" y="34645"/>
                    <a:pt x="139951" y="35953"/>
                    <a:pt x="142569" y="35953"/>
                  </a:cubicBezTo>
                  <a:cubicBezTo>
                    <a:pt x="145187" y="37260"/>
                    <a:pt x="147805" y="38567"/>
                    <a:pt x="150423" y="39875"/>
                  </a:cubicBezTo>
                  <a:cubicBezTo>
                    <a:pt x="151732" y="41182"/>
                    <a:pt x="154350" y="42489"/>
                    <a:pt x="155659" y="43797"/>
                  </a:cubicBezTo>
                  <a:cubicBezTo>
                    <a:pt x="156968" y="45104"/>
                    <a:pt x="158277" y="46411"/>
                    <a:pt x="159586" y="47719"/>
                  </a:cubicBezTo>
                  <a:cubicBezTo>
                    <a:pt x="160895" y="49026"/>
                    <a:pt x="160895" y="50333"/>
                    <a:pt x="160895" y="51641"/>
                  </a:cubicBezTo>
                  <a:cubicBezTo>
                    <a:pt x="162204" y="54256"/>
                    <a:pt x="163513" y="55563"/>
                    <a:pt x="163513" y="55563"/>
                  </a:cubicBezTo>
                  <a:cubicBezTo>
                    <a:pt x="163513" y="55563"/>
                    <a:pt x="162204" y="54256"/>
                    <a:pt x="159586" y="52948"/>
                  </a:cubicBezTo>
                  <a:cubicBezTo>
                    <a:pt x="158277" y="52948"/>
                    <a:pt x="154350" y="51641"/>
                    <a:pt x="151732" y="50333"/>
                  </a:cubicBezTo>
                  <a:cubicBezTo>
                    <a:pt x="149114" y="49026"/>
                    <a:pt x="147805" y="49026"/>
                    <a:pt x="145187" y="49026"/>
                  </a:cubicBezTo>
                  <a:cubicBezTo>
                    <a:pt x="143878" y="47719"/>
                    <a:pt x="141260" y="47719"/>
                    <a:pt x="139951" y="46411"/>
                  </a:cubicBezTo>
                  <a:cubicBezTo>
                    <a:pt x="137333" y="46411"/>
                    <a:pt x="134715" y="46411"/>
                    <a:pt x="133406" y="46411"/>
                  </a:cubicBezTo>
                  <a:cubicBezTo>
                    <a:pt x="130788" y="46411"/>
                    <a:pt x="128170" y="46411"/>
                    <a:pt x="126861" y="46411"/>
                  </a:cubicBezTo>
                  <a:cubicBezTo>
                    <a:pt x="124243" y="46411"/>
                    <a:pt x="121625" y="46411"/>
                    <a:pt x="119007" y="46411"/>
                  </a:cubicBezTo>
                  <a:cubicBezTo>
                    <a:pt x="117698" y="46411"/>
                    <a:pt x="115080" y="46411"/>
                    <a:pt x="112462" y="46411"/>
                  </a:cubicBezTo>
                  <a:cubicBezTo>
                    <a:pt x="111153" y="47719"/>
                    <a:pt x="108535" y="47719"/>
                    <a:pt x="107226" y="49026"/>
                  </a:cubicBezTo>
                  <a:cubicBezTo>
                    <a:pt x="104608" y="49026"/>
                    <a:pt x="103299" y="49026"/>
                    <a:pt x="100681" y="50333"/>
                  </a:cubicBezTo>
                  <a:cubicBezTo>
                    <a:pt x="98063" y="51641"/>
                    <a:pt x="95445" y="52948"/>
                    <a:pt x="92827" y="52948"/>
                  </a:cubicBezTo>
                  <a:cubicBezTo>
                    <a:pt x="90209" y="54256"/>
                    <a:pt x="88900" y="55563"/>
                    <a:pt x="88900" y="55563"/>
                  </a:cubicBezTo>
                  <a:cubicBezTo>
                    <a:pt x="88900" y="55563"/>
                    <a:pt x="90209" y="54256"/>
                    <a:pt x="91518" y="51641"/>
                  </a:cubicBezTo>
                  <a:cubicBezTo>
                    <a:pt x="91518" y="50333"/>
                    <a:pt x="92827" y="49026"/>
                    <a:pt x="94136" y="47719"/>
                  </a:cubicBezTo>
                  <a:cubicBezTo>
                    <a:pt x="95445" y="46411"/>
                    <a:pt x="96754" y="45104"/>
                    <a:pt x="98063" y="43797"/>
                  </a:cubicBezTo>
                  <a:cubicBezTo>
                    <a:pt x="99372" y="42489"/>
                    <a:pt x="100681" y="41182"/>
                    <a:pt x="103299" y="39875"/>
                  </a:cubicBezTo>
                  <a:cubicBezTo>
                    <a:pt x="104608" y="38567"/>
                    <a:pt x="107226" y="37260"/>
                    <a:pt x="109844" y="35953"/>
                  </a:cubicBezTo>
                  <a:cubicBezTo>
                    <a:pt x="112462" y="35953"/>
                    <a:pt x="115080" y="34645"/>
                    <a:pt x="117698" y="34645"/>
                  </a:cubicBezTo>
                  <a:cubicBezTo>
                    <a:pt x="120316" y="33338"/>
                    <a:pt x="124243" y="33338"/>
                    <a:pt x="126861" y="33338"/>
                  </a:cubicBezTo>
                  <a:close/>
                  <a:moveTo>
                    <a:pt x="127794" y="25400"/>
                  </a:moveTo>
                  <a:cubicBezTo>
                    <a:pt x="92288" y="25400"/>
                    <a:pt x="64673" y="53063"/>
                    <a:pt x="58097" y="93899"/>
                  </a:cubicBezTo>
                  <a:cubicBezTo>
                    <a:pt x="58097" y="93899"/>
                    <a:pt x="58097" y="93899"/>
                    <a:pt x="58097" y="100485"/>
                  </a:cubicBezTo>
                  <a:cubicBezTo>
                    <a:pt x="58097" y="100485"/>
                    <a:pt x="58097" y="100485"/>
                    <a:pt x="51522" y="99168"/>
                  </a:cubicBezTo>
                  <a:cubicBezTo>
                    <a:pt x="51522" y="99168"/>
                    <a:pt x="50207" y="99168"/>
                    <a:pt x="50207" y="99168"/>
                  </a:cubicBezTo>
                  <a:cubicBezTo>
                    <a:pt x="50207" y="99168"/>
                    <a:pt x="48892" y="99168"/>
                    <a:pt x="48892" y="99168"/>
                  </a:cubicBezTo>
                  <a:cubicBezTo>
                    <a:pt x="47577" y="99168"/>
                    <a:pt x="46262" y="100485"/>
                    <a:pt x="44947" y="103120"/>
                  </a:cubicBezTo>
                  <a:cubicBezTo>
                    <a:pt x="41002" y="107072"/>
                    <a:pt x="39687" y="113658"/>
                    <a:pt x="42317" y="121562"/>
                  </a:cubicBezTo>
                  <a:cubicBezTo>
                    <a:pt x="44947" y="130783"/>
                    <a:pt x="50207" y="137370"/>
                    <a:pt x="55467" y="137370"/>
                  </a:cubicBezTo>
                  <a:cubicBezTo>
                    <a:pt x="55467" y="137370"/>
                    <a:pt x="55467" y="137370"/>
                    <a:pt x="60727" y="138687"/>
                  </a:cubicBezTo>
                  <a:cubicBezTo>
                    <a:pt x="60727" y="138687"/>
                    <a:pt x="60727" y="138687"/>
                    <a:pt x="60727" y="142639"/>
                  </a:cubicBezTo>
                  <a:cubicBezTo>
                    <a:pt x="69933" y="176888"/>
                    <a:pt x="96233" y="211138"/>
                    <a:pt x="127794" y="211138"/>
                  </a:cubicBezTo>
                  <a:cubicBezTo>
                    <a:pt x="159354" y="211138"/>
                    <a:pt x="184340" y="176888"/>
                    <a:pt x="193545" y="142639"/>
                  </a:cubicBezTo>
                  <a:cubicBezTo>
                    <a:pt x="193545" y="142639"/>
                    <a:pt x="193545" y="142639"/>
                    <a:pt x="194860" y="138687"/>
                  </a:cubicBezTo>
                  <a:cubicBezTo>
                    <a:pt x="194860" y="138687"/>
                    <a:pt x="194860" y="138687"/>
                    <a:pt x="200120" y="137370"/>
                  </a:cubicBezTo>
                  <a:cubicBezTo>
                    <a:pt x="204065" y="137370"/>
                    <a:pt x="210640" y="130783"/>
                    <a:pt x="213270" y="121562"/>
                  </a:cubicBezTo>
                  <a:cubicBezTo>
                    <a:pt x="215900" y="112341"/>
                    <a:pt x="213270" y="103120"/>
                    <a:pt x="208010" y="100485"/>
                  </a:cubicBezTo>
                  <a:cubicBezTo>
                    <a:pt x="208010" y="100485"/>
                    <a:pt x="206695" y="99168"/>
                    <a:pt x="206695" y="99168"/>
                  </a:cubicBezTo>
                  <a:cubicBezTo>
                    <a:pt x="205380" y="99168"/>
                    <a:pt x="205380" y="99168"/>
                    <a:pt x="204065" y="99168"/>
                  </a:cubicBezTo>
                  <a:cubicBezTo>
                    <a:pt x="204065" y="99168"/>
                    <a:pt x="204065" y="99168"/>
                    <a:pt x="197490" y="100485"/>
                  </a:cubicBezTo>
                  <a:cubicBezTo>
                    <a:pt x="197490" y="100485"/>
                    <a:pt x="197490" y="100485"/>
                    <a:pt x="197490" y="93899"/>
                  </a:cubicBezTo>
                  <a:cubicBezTo>
                    <a:pt x="190915" y="53063"/>
                    <a:pt x="163299" y="25400"/>
                    <a:pt x="127794" y="25400"/>
                  </a:cubicBezTo>
                  <a:close/>
                  <a:moveTo>
                    <a:pt x="113355" y="0"/>
                  </a:moveTo>
                  <a:cubicBezTo>
                    <a:pt x="117293" y="0"/>
                    <a:pt x="121231" y="2633"/>
                    <a:pt x="125170" y="2633"/>
                  </a:cubicBezTo>
                  <a:cubicBezTo>
                    <a:pt x="129108" y="2633"/>
                    <a:pt x="133046" y="0"/>
                    <a:pt x="135672" y="0"/>
                  </a:cubicBezTo>
                  <a:cubicBezTo>
                    <a:pt x="139610" y="0"/>
                    <a:pt x="143548" y="5267"/>
                    <a:pt x="147486" y="5267"/>
                  </a:cubicBezTo>
                  <a:cubicBezTo>
                    <a:pt x="151425" y="6583"/>
                    <a:pt x="155363" y="3950"/>
                    <a:pt x="159301" y="5267"/>
                  </a:cubicBezTo>
                  <a:cubicBezTo>
                    <a:pt x="163239" y="6583"/>
                    <a:pt x="164552" y="10533"/>
                    <a:pt x="168490" y="13167"/>
                  </a:cubicBezTo>
                  <a:cubicBezTo>
                    <a:pt x="172428" y="14484"/>
                    <a:pt x="177679" y="13167"/>
                    <a:pt x="180305" y="14484"/>
                  </a:cubicBezTo>
                  <a:cubicBezTo>
                    <a:pt x="182930" y="17117"/>
                    <a:pt x="184243" y="22384"/>
                    <a:pt x="186869" y="25017"/>
                  </a:cubicBezTo>
                  <a:cubicBezTo>
                    <a:pt x="190807" y="27650"/>
                    <a:pt x="196058" y="27650"/>
                    <a:pt x="198683" y="30284"/>
                  </a:cubicBezTo>
                  <a:cubicBezTo>
                    <a:pt x="201309" y="32917"/>
                    <a:pt x="199996" y="38184"/>
                    <a:pt x="202622" y="42134"/>
                  </a:cubicBezTo>
                  <a:cubicBezTo>
                    <a:pt x="203934" y="44767"/>
                    <a:pt x="209185" y="46084"/>
                    <a:pt x="210498" y="50034"/>
                  </a:cubicBezTo>
                  <a:cubicBezTo>
                    <a:pt x="211811" y="53984"/>
                    <a:pt x="209185" y="57934"/>
                    <a:pt x="210498" y="61884"/>
                  </a:cubicBezTo>
                  <a:cubicBezTo>
                    <a:pt x="210498" y="65835"/>
                    <a:pt x="214436" y="69785"/>
                    <a:pt x="214436" y="73735"/>
                  </a:cubicBezTo>
                  <a:cubicBezTo>
                    <a:pt x="214436" y="77685"/>
                    <a:pt x="210498" y="80318"/>
                    <a:pt x="210498" y="84268"/>
                  </a:cubicBezTo>
                  <a:cubicBezTo>
                    <a:pt x="210498" y="85585"/>
                    <a:pt x="210498" y="85585"/>
                    <a:pt x="210498" y="86902"/>
                  </a:cubicBezTo>
                  <a:cubicBezTo>
                    <a:pt x="223625" y="90852"/>
                    <a:pt x="230189" y="106652"/>
                    <a:pt x="226251" y="123769"/>
                  </a:cubicBezTo>
                  <a:cubicBezTo>
                    <a:pt x="222313" y="136936"/>
                    <a:pt x="214436" y="146153"/>
                    <a:pt x="205247" y="148786"/>
                  </a:cubicBezTo>
                  <a:cubicBezTo>
                    <a:pt x="194745" y="185654"/>
                    <a:pt x="165865" y="223838"/>
                    <a:pt x="127795" y="223838"/>
                  </a:cubicBezTo>
                  <a:cubicBezTo>
                    <a:pt x="89726" y="223838"/>
                    <a:pt x="60845" y="185654"/>
                    <a:pt x="50343" y="148786"/>
                  </a:cubicBezTo>
                  <a:cubicBezTo>
                    <a:pt x="41154" y="146153"/>
                    <a:pt x="33278" y="136936"/>
                    <a:pt x="29339" y="123769"/>
                  </a:cubicBezTo>
                  <a:cubicBezTo>
                    <a:pt x="25401" y="109285"/>
                    <a:pt x="30652" y="96119"/>
                    <a:pt x="38529" y="89535"/>
                  </a:cubicBezTo>
                  <a:cubicBezTo>
                    <a:pt x="38529" y="88218"/>
                    <a:pt x="39841" y="85585"/>
                    <a:pt x="38529" y="84268"/>
                  </a:cubicBezTo>
                  <a:cubicBezTo>
                    <a:pt x="38529" y="80318"/>
                    <a:pt x="34590" y="77685"/>
                    <a:pt x="34590" y="73735"/>
                  </a:cubicBezTo>
                  <a:cubicBezTo>
                    <a:pt x="34590" y="69785"/>
                    <a:pt x="38529" y="65835"/>
                    <a:pt x="38529" y="61884"/>
                  </a:cubicBezTo>
                  <a:cubicBezTo>
                    <a:pt x="39841" y="57934"/>
                    <a:pt x="37216" y="53984"/>
                    <a:pt x="38529" y="50034"/>
                  </a:cubicBezTo>
                  <a:cubicBezTo>
                    <a:pt x="39841" y="46084"/>
                    <a:pt x="45092" y="44767"/>
                    <a:pt x="47718" y="42134"/>
                  </a:cubicBezTo>
                  <a:cubicBezTo>
                    <a:pt x="49031" y="38184"/>
                    <a:pt x="49031" y="32917"/>
                    <a:pt x="51656" y="30284"/>
                  </a:cubicBezTo>
                  <a:cubicBezTo>
                    <a:pt x="52969" y="27650"/>
                    <a:pt x="59532" y="27650"/>
                    <a:pt x="62158" y="25017"/>
                  </a:cubicBezTo>
                  <a:cubicBezTo>
                    <a:pt x="64783" y="22384"/>
                    <a:pt x="66096" y="17117"/>
                    <a:pt x="68722" y="14484"/>
                  </a:cubicBezTo>
                  <a:cubicBezTo>
                    <a:pt x="72660" y="13167"/>
                    <a:pt x="77911" y="14484"/>
                    <a:pt x="80536" y="13167"/>
                  </a:cubicBezTo>
                  <a:cubicBezTo>
                    <a:pt x="84475" y="10533"/>
                    <a:pt x="85787" y="6583"/>
                    <a:pt x="89726" y="5267"/>
                  </a:cubicBezTo>
                  <a:cubicBezTo>
                    <a:pt x="93664" y="3950"/>
                    <a:pt x="98915" y="6583"/>
                    <a:pt x="101540" y="5267"/>
                  </a:cubicBezTo>
                  <a:cubicBezTo>
                    <a:pt x="105478" y="5267"/>
                    <a:pt x="109417" y="0"/>
                    <a:pt x="113355" y="0"/>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latin typeface="Century Gothic" panose="020b0502020202020204" pitchFamily="34" charset="0"/>
              </a:endParaRPr>
            </a:p>
          </p:txBody>
        </p:sp>
        <p:sp>
          <p:nvSpPr>
            <p:cNvPr id="7" name="IconShape"/>
            <p:cNvSpPr>
              <a:spLocks noChangeAspect="1"/>
            </p:cNvSpPr>
            <p:nvPr/>
          </p:nvSpPr>
          <p:spPr bwMode="auto">
            <a:xfrm>
              <a:off x="3637458" y="3915927"/>
              <a:ext cx="323849" cy="426435"/>
            </a:xfrm>
            <a:custGeom>
              <a:gdLst>
                <a:gd name="connsiteX0" fmla="*/ 59286 w 255588"/>
                <a:gd name="connsiteY0" fmla="*/ 203200 h 336550"/>
                <a:gd name="connsiteX1" fmla="*/ 85635 w 255588"/>
                <a:gd name="connsiteY1" fmla="*/ 231962 h 336550"/>
                <a:gd name="connsiteX2" fmla="*/ 127794 w 255588"/>
                <a:gd name="connsiteY2" fmla="*/ 254187 h 336550"/>
                <a:gd name="connsiteX3" fmla="*/ 168636 w 255588"/>
                <a:gd name="connsiteY3" fmla="*/ 231962 h 336550"/>
                <a:gd name="connsiteX4" fmla="*/ 196302 w 255588"/>
                <a:gd name="connsiteY4" fmla="*/ 203200 h 336550"/>
                <a:gd name="connsiteX5" fmla="*/ 255588 w 255588"/>
                <a:gd name="connsiteY5" fmla="*/ 277719 h 336550"/>
                <a:gd name="connsiteX6" fmla="*/ 255588 w 255588"/>
                <a:gd name="connsiteY6" fmla="*/ 336550 h 336550"/>
                <a:gd name="connsiteX7" fmla="*/ 0 w 255588"/>
                <a:gd name="connsiteY7" fmla="*/ 336550 h 336550"/>
                <a:gd name="connsiteX8" fmla="*/ 0 w 255588"/>
                <a:gd name="connsiteY8" fmla="*/ 277719 h 336550"/>
                <a:gd name="connsiteX9" fmla="*/ 59286 w 255588"/>
                <a:gd name="connsiteY9" fmla="*/ 203200 h 336550"/>
                <a:gd name="connsiteX10" fmla="*/ 126861 w 255588"/>
                <a:gd name="connsiteY10" fmla="*/ 33338 h 336550"/>
                <a:gd name="connsiteX11" fmla="*/ 134715 w 255588"/>
                <a:gd name="connsiteY11" fmla="*/ 34645 h 336550"/>
                <a:gd name="connsiteX12" fmla="*/ 142569 w 255588"/>
                <a:gd name="connsiteY12" fmla="*/ 35953 h 336550"/>
                <a:gd name="connsiteX13" fmla="*/ 150423 w 255588"/>
                <a:gd name="connsiteY13" fmla="*/ 39875 h 336550"/>
                <a:gd name="connsiteX14" fmla="*/ 155659 w 255588"/>
                <a:gd name="connsiteY14" fmla="*/ 43797 h 336550"/>
                <a:gd name="connsiteX15" fmla="*/ 159586 w 255588"/>
                <a:gd name="connsiteY15" fmla="*/ 47719 h 336550"/>
                <a:gd name="connsiteX16" fmla="*/ 160895 w 255588"/>
                <a:gd name="connsiteY16" fmla="*/ 51641 h 336550"/>
                <a:gd name="connsiteX17" fmla="*/ 163513 w 255588"/>
                <a:gd name="connsiteY17" fmla="*/ 55563 h 336550"/>
                <a:gd name="connsiteX18" fmla="*/ 159586 w 255588"/>
                <a:gd name="connsiteY18" fmla="*/ 52948 h 336550"/>
                <a:gd name="connsiteX19" fmla="*/ 151732 w 255588"/>
                <a:gd name="connsiteY19" fmla="*/ 50333 h 336550"/>
                <a:gd name="connsiteX20" fmla="*/ 145187 w 255588"/>
                <a:gd name="connsiteY20" fmla="*/ 49026 h 336550"/>
                <a:gd name="connsiteX21" fmla="*/ 139951 w 255588"/>
                <a:gd name="connsiteY21" fmla="*/ 46411 h 336550"/>
                <a:gd name="connsiteX22" fmla="*/ 133406 w 255588"/>
                <a:gd name="connsiteY22" fmla="*/ 46411 h 336550"/>
                <a:gd name="connsiteX23" fmla="*/ 126861 w 255588"/>
                <a:gd name="connsiteY23" fmla="*/ 46411 h 336550"/>
                <a:gd name="connsiteX24" fmla="*/ 119007 w 255588"/>
                <a:gd name="connsiteY24" fmla="*/ 46411 h 336550"/>
                <a:gd name="connsiteX25" fmla="*/ 112462 w 255588"/>
                <a:gd name="connsiteY25" fmla="*/ 46411 h 336550"/>
                <a:gd name="connsiteX26" fmla="*/ 107226 w 255588"/>
                <a:gd name="connsiteY26" fmla="*/ 49026 h 336550"/>
                <a:gd name="connsiteX27" fmla="*/ 100681 w 255588"/>
                <a:gd name="connsiteY27" fmla="*/ 50333 h 336550"/>
                <a:gd name="connsiteX28" fmla="*/ 92827 w 255588"/>
                <a:gd name="connsiteY28" fmla="*/ 52948 h 336550"/>
                <a:gd name="connsiteX29" fmla="*/ 88900 w 255588"/>
                <a:gd name="connsiteY29" fmla="*/ 55563 h 336550"/>
                <a:gd name="connsiteX30" fmla="*/ 91518 w 255588"/>
                <a:gd name="connsiteY30" fmla="*/ 51641 h 336550"/>
                <a:gd name="connsiteX31" fmla="*/ 94136 w 255588"/>
                <a:gd name="connsiteY31" fmla="*/ 47719 h 336550"/>
                <a:gd name="connsiteX32" fmla="*/ 98063 w 255588"/>
                <a:gd name="connsiteY32" fmla="*/ 43797 h 336550"/>
                <a:gd name="connsiteX33" fmla="*/ 103299 w 255588"/>
                <a:gd name="connsiteY33" fmla="*/ 39875 h 336550"/>
                <a:gd name="connsiteX34" fmla="*/ 109844 w 255588"/>
                <a:gd name="connsiteY34" fmla="*/ 35953 h 336550"/>
                <a:gd name="connsiteX35" fmla="*/ 117698 w 255588"/>
                <a:gd name="connsiteY35" fmla="*/ 34645 h 336550"/>
                <a:gd name="connsiteX36" fmla="*/ 126861 w 255588"/>
                <a:gd name="connsiteY36" fmla="*/ 33338 h 336550"/>
                <a:gd name="connsiteX37" fmla="*/ 127794 w 255588"/>
                <a:gd name="connsiteY37" fmla="*/ 25400 h 336550"/>
                <a:gd name="connsiteX38" fmla="*/ 58097 w 255588"/>
                <a:gd name="connsiteY38" fmla="*/ 93899 h 336550"/>
                <a:gd name="connsiteX39" fmla="*/ 58097 w 255588"/>
                <a:gd name="connsiteY39" fmla="*/ 100485 h 336550"/>
                <a:gd name="connsiteX40" fmla="*/ 51522 w 255588"/>
                <a:gd name="connsiteY40" fmla="*/ 99168 h 336550"/>
                <a:gd name="connsiteX41" fmla="*/ 50207 w 255588"/>
                <a:gd name="connsiteY41" fmla="*/ 99168 h 336550"/>
                <a:gd name="connsiteX42" fmla="*/ 48892 w 255588"/>
                <a:gd name="connsiteY42" fmla="*/ 99168 h 336550"/>
                <a:gd name="connsiteX43" fmla="*/ 44947 w 255588"/>
                <a:gd name="connsiteY43" fmla="*/ 103120 h 336550"/>
                <a:gd name="connsiteX44" fmla="*/ 42317 w 255588"/>
                <a:gd name="connsiteY44" fmla="*/ 121562 h 336550"/>
                <a:gd name="connsiteX45" fmla="*/ 55467 w 255588"/>
                <a:gd name="connsiteY45" fmla="*/ 137370 h 336550"/>
                <a:gd name="connsiteX46" fmla="*/ 60727 w 255588"/>
                <a:gd name="connsiteY46" fmla="*/ 138687 h 336550"/>
                <a:gd name="connsiteX47" fmla="*/ 60727 w 255588"/>
                <a:gd name="connsiteY47" fmla="*/ 142639 h 336550"/>
                <a:gd name="connsiteX48" fmla="*/ 127794 w 255588"/>
                <a:gd name="connsiteY48" fmla="*/ 211138 h 336550"/>
                <a:gd name="connsiteX49" fmla="*/ 193545 w 255588"/>
                <a:gd name="connsiteY49" fmla="*/ 142639 h 336550"/>
                <a:gd name="connsiteX50" fmla="*/ 194860 w 255588"/>
                <a:gd name="connsiteY50" fmla="*/ 138687 h 336550"/>
                <a:gd name="connsiteX51" fmla="*/ 200120 w 255588"/>
                <a:gd name="connsiteY51" fmla="*/ 137370 h 336550"/>
                <a:gd name="connsiteX52" fmla="*/ 213270 w 255588"/>
                <a:gd name="connsiteY52" fmla="*/ 121562 h 336550"/>
                <a:gd name="connsiteX53" fmla="*/ 208010 w 255588"/>
                <a:gd name="connsiteY53" fmla="*/ 100485 h 336550"/>
                <a:gd name="connsiteX54" fmla="*/ 206695 w 255588"/>
                <a:gd name="connsiteY54" fmla="*/ 99168 h 336550"/>
                <a:gd name="connsiteX55" fmla="*/ 204065 w 255588"/>
                <a:gd name="connsiteY55" fmla="*/ 99168 h 336550"/>
                <a:gd name="connsiteX56" fmla="*/ 197490 w 255588"/>
                <a:gd name="connsiteY56" fmla="*/ 100485 h 336550"/>
                <a:gd name="connsiteX57" fmla="*/ 197490 w 255588"/>
                <a:gd name="connsiteY57" fmla="*/ 93899 h 336550"/>
                <a:gd name="connsiteX58" fmla="*/ 127794 w 255588"/>
                <a:gd name="connsiteY58" fmla="*/ 25400 h 336550"/>
                <a:gd name="connsiteX59" fmla="*/ 113355 w 255588"/>
                <a:gd name="connsiteY59" fmla="*/ 0 h 336550"/>
                <a:gd name="connsiteX60" fmla="*/ 125170 w 255588"/>
                <a:gd name="connsiteY60" fmla="*/ 2633 h 336550"/>
                <a:gd name="connsiteX61" fmla="*/ 135672 w 255588"/>
                <a:gd name="connsiteY61" fmla="*/ 0 h 336550"/>
                <a:gd name="connsiteX62" fmla="*/ 147486 w 255588"/>
                <a:gd name="connsiteY62" fmla="*/ 5267 h 336550"/>
                <a:gd name="connsiteX63" fmla="*/ 159301 w 255588"/>
                <a:gd name="connsiteY63" fmla="*/ 5267 h 336550"/>
                <a:gd name="connsiteX64" fmla="*/ 168490 w 255588"/>
                <a:gd name="connsiteY64" fmla="*/ 13167 h 336550"/>
                <a:gd name="connsiteX65" fmla="*/ 180305 w 255588"/>
                <a:gd name="connsiteY65" fmla="*/ 14484 h 336550"/>
                <a:gd name="connsiteX66" fmla="*/ 186869 w 255588"/>
                <a:gd name="connsiteY66" fmla="*/ 25017 h 336550"/>
                <a:gd name="connsiteX67" fmla="*/ 198683 w 255588"/>
                <a:gd name="connsiteY67" fmla="*/ 30284 h 336550"/>
                <a:gd name="connsiteX68" fmla="*/ 202622 w 255588"/>
                <a:gd name="connsiteY68" fmla="*/ 42134 h 336550"/>
                <a:gd name="connsiteX69" fmla="*/ 210498 w 255588"/>
                <a:gd name="connsiteY69" fmla="*/ 50034 h 336550"/>
                <a:gd name="connsiteX70" fmla="*/ 210498 w 255588"/>
                <a:gd name="connsiteY70" fmla="*/ 61884 h 336550"/>
                <a:gd name="connsiteX71" fmla="*/ 214436 w 255588"/>
                <a:gd name="connsiteY71" fmla="*/ 73735 h 336550"/>
                <a:gd name="connsiteX72" fmla="*/ 210498 w 255588"/>
                <a:gd name="connsiteY72" fmla="*/ 84268 h 336550"/>
                <a:gd name="connsiteX73" fmla="*/ 210498 w 255588"/>
                <a:gd name="connsiteY73" fmla="*/ 86902 h 336550"/>
                <a:gd name="connsiteX74" fmla="*/ 226251 w 255588"/>
                <a:gd name="connsiteY74" fmla="*/ 123769 h 336550"/>
                <a:gd name="connsiteX75" fmla="*/ 205247 w 255588"/>
                <a:gd name="connsiteY75" fmla="*/ 148786 h 336550"/>
                <a:gd name="connsiteX76" fmla="*/ 127795 w 255588"/>
                <a:gd name="connsiteY76" fmla="*/ 223838 h 336550"/>
                <a:gd name="connsiteX77" fmla="*/ 50343 w 255588"/>
                <a:gd name="connsiteY77" fmla="*/ 148786 h 336550"/>
                <a:gd name="connsiteX78" fmla="*/ 29339 w 255588"/>
                <a:gd name="connsiteY78" fmla="*/ 123769 h 336550"/>
                <a:gd name="connsiteX79" fmla="*/ 38529 w 255588"/>
                <a:gd name="connsiteY79" fmla="*/ 89535 h 336550"/>
                <a:gd name="connsiteX80" fmla="*/ 38529 w 255588"/>
                <a:gd name="connsiteY80" fmla="*/ 84268 h 336550"/>
                <a:gd name="connsiteX81" fmla="*/ 34590 w 255588"/>
                <a:gd name="connsiteY81" fmla="*/ 73735 h 336550"/>
                <a:gd name="connsiteX82" fmla="*/ 38529 w 255588"/>
                <a:gd name="connsiteY82" fmla="*/ 61884 h 336550"/>
                <a:gd name="connsiteX83" fmla="*/ 38529 w 255588"/>
                <a:gd name="connsiteY83" fmla="*/ 50034 h 336550"/>
                <a:gd name="connsiteX84" fmla="*/ 47718 w 255588"/>
                <a:gd name="connsiteY84" fmla="*/ 42134 h 336550"/>
                <a:gd name="connsiteX85" fmla="*/ 51656 w 255588"/>
                <a:gd name="connsiteY85" fmla="*/ 30284 h 336550"/>
                <a:gd name="connsiteX86" fmla="*/ 62158 w 255588"/>
                <a:gd name="connsiteY86" fmla="*/ 25017 h 336550"/>
                <a:gd name="connsiteX87" fmla="*/ 68722 w 255588"/>
                <a:gd name="connsiteY87" fmla="*/ 14484 h 336550"/>
                <a:gd name="connsiteX88" fmla="*/ 80536 w 255588"/>
                <a:gd name="connsiteY88" fmla="*/ 13167 h 336550"/>
                <a:gd name="connsiteX89" fmla="*/ 89726 w 255588"/>
                <a:gd name="connsiteY89" fmla="*/ 5267 h 336550"/>
                <a:gd name="connsiteX90" fmla="*/ 101540 w 255588"/>
                <a:gd name="connsiteY90" fmla="*/ 5267 h 336550"/>
                <a:gd name="connsiteX91" fmla="*/ 113355 w 255588"/>
                <a:gd name="connsiteY91" fmla="*/ 0 h 3365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55587" h="336550">
                  <a:moveTo>
                    <a:pt x="59286" y="203200"/>
                  </a:moveTo>
                  <a:cubicBezTo>
                    <a:pt x="65873" y="216274"/>
                    <a:pt x="75096" y="226732"/>
                    <a:pt x="85635" y="231962"/>
                  </a:cubicBezTo>
                  <a:cubicBezTo>
                    <a:pt x="109350" y="243728"/>
                    <a:pt x="127794" y="254187"/>
                    <a:pt x="127794" y="254187"/>
                  </a:cubicBezTo>
                  <a:cubicBezTo>
                    <a:pt x="127794" y="254187"/>
                    <a:pt x="144921" y="243728"/>
                    <a:pt x="168636" y="231962"/>
                  </a:cubicBezTo>
                  <a:cubicBezTo>
                    <a:pt x="180493" y="226732"/>
                    <a:pt x="189715" y="216274"/>
                    <a:pt x="196302" y="203200"/>
                  </a:cubicBezTo>
                  <a:cubicBezTo>
                    <a:pt x="231874" y="217581"/>
                    <a:pt x="255588" y="248957"/>
                    <a:pt x="255588" y="277719"/>
                  </a:cubicBezTo>
                  <a:cubicBezTo>
                    <a:pt x="255588" y="277719"/>
                    <a:pt x="255588" y="277719"/>
                    <a:pt x="255588" y="336550"/>
                  </a:cubicBezTo>
                  <a:cubicBezTo>
                    <a:pt x="255588" y="336550"/>
                    <a:pt x="255588" y="336550"/>
                    <a:pt x="0" y="336550"/>
                  </a:cubicBezTo>
                  <a:cubicBezTo>
                    <a:pt x="0" y="336550"/>
                    <a:pt x="0" y="336550"/>
                    <a:pt x="0" y="277719"/>
                  </a:cubicBezTo>
                  <a:cubicBezTo>
                    <a:pt x="0" y="250265"/>
                    <a:pt x="23714" y="217581"/>
                    <a:pt x="59286" y="203200"/>
                  </a:cubicBezTo>
                  <a:close/>
                  <a:moveTo>
                    <a:pt x="126861" y="33338"/>
                  </a:moveTo>
                  <a:cubicBezTo>
                    <a:pt x="129479" y="33338"/>
                    <a:pt x="132097" y="33338"/>
                    <a:pt x="134715" y="34645"/>
                  </a:cubicBezTo>
                  <a:cubicBezTo>
                    <a:pt x="137333" y="34645"/>
                    <a:pt x="139951" y="35953"/>
                    <a:pt x="142569" y="35953"/>
                  </a:cubicBezTo>
                  <a:cubicBezTo>
                    <a:pt x="145187" y="37260"/>
                    <a:pt x="147805" y="38567"/>
                    <a:pt x="150423" y="39875"/>
                  </a:cubicBezTo>
                  <a:cubicBezTo>
                    <a:pt x="151732" y="41182"/>
                    <a:pt x="154350" y="42489"/>
                    <a:pt x="155659" y="43797"/>
                  </a:cubicBezTo>
                  <a:cubicBezTo>
                    <a:pt x="156968" y="45104"/>
                    <a:pt x="158277" y="46411"/>
                    <a:pt x="159586" y="47719"/>
                  </a:cubicBezTo>
                  <a:cubicBezTo>
                    <a:pt x="160895" y="49026"/>
                    <a:pt x="160895" y="50333"/>
                    <a:pt x="160895" y="51641"/>
                  </a:cubicBezTo>
                  <a:cubicBezTo>
                    <a:pt x="162204" y="54256"/>
                    <a:pt x="163513" y="55563"/>
                    <a:pt x="163513" y="55563"/>
                  </a:cubicBezTo>
                  <a:cubicBezTo>
                    <a:pt x="163513" y="55563"/>
                    <a:pt x="162204" y="54256"/>
                    <a:pt x="159586" y="52948"/>
                  </a:cubicBezTo>
                  <a:cubicBezTo>
                    <a:pt x="158277" y="52948"/>
                    <a:pt x="154350" y="51641"/>
                    <a:pt x="151732" y="50333"/>
                  </a:cubicBezTo>
                  <a:cubicBezTo>
                    <a:pt x="149114" y="49026"/>
                    <a:pt x="147805" y="49026"/>
                    <a:pt x="145187" y="49026"/>
                  </a:cubicBezTo>
                  <a:cubicBezTo>
                    <a:pt x="143878" y="47719"/>
                    <a:pt x="141260" y="47719"/>
                    <a:pt x="139951" y="46411"/>
                  </a:cubicBezTo>
                  <a:cubicBezTo>
                    <a:pt x="137333" y="46411"/>
                    <a:pt x="134715" y="46411"/>
                    <a:pt x="133406" y="46411"/>
                  </a:cubicBezTo>
                  <a:cubicBezTo>
                    <a:pt x="130788" y="46411"/>
                    <a:pt x="128170" y="46411"/>
                    <a:pt x="126861" y="46411"/>
                  </a:cubicBezTo>
                  <a:cubicBezTo>
                    <a:pt x="124243" y="46411"/>
                    <a:pt x="121625" y="46411"/>
                    <a:pt x="119007" y="46411"/>
                  </a:cubicBezTo>
                  <a:cubicBezTo>
                    <a:pt x="117698" y="46411"/>
                    <a:pt x="115080" y="46411"/>
                    <a:pt x="112462" y="46411"/>
                  </a:cubicBezTo>
                  <a:cubicBezTo>
                    <a:pt x="111153" y="47719"/>
                    <a:pt x="108535" y="47719"/>
                    <a:pt x="107226" y="49026"/>
                  </a:cubicBezTo>
                  <a:cubicBezTo>
                    <a:pt x="104608" y="49026"/>
                    <a:pt x="103299" y="49026"/>
                    <a:pt x="100681" y="50333"/>
                  </a:cubicBezTo>
                  <a:cubicBezTo>
                    <a:pt x="98063" y="51641"/>
                    <a:pt x="95445" y="52948"/>
                    <a:pt x="92827" y="52948"/>
                  </a:cubicBezTo>
                  <a:cubicBezTo>
                    <a:pt x="90209" y="54256"/>
                    <a:pt x="88900" y="55563"/>
                    <a:pt x="88900" y="55563"/>
                  </a:cubicBezTo>
                  <a:cubicBezTo>
                    <a:pt x="88900" y="55563"/>
                    <a:pt x="90209" y="54256"/>
                    <a:pt x="91518" y="51641"/>
                  </a:cubicBezTo>
                  <a:cubicBezTo>
                    <a:pt x="91518" y="50333"/>
                    <a:pt x="92827" y="49026"/>
                    <a:pt x="94136" y="47719"/>
                  </a:cubicBezTo>
                  <a:cubicBezTo>
                    <a:pt x="95445" y="46411"/>
                    <a:pt x="96754" y="45104"/>
                    <a:pt x="98063" y="43797"/>
                  </a:cubicBezTo>
                  <a:cubicBezTo>
                    <a:pt x="99372" y="42489"/>
                    <a:pt x="100681" y="41182"/>
                    <a:pt x="103299" y="39875"/>
                  </a:cubicBezTo>
                  <a:cubicBezTo>
                    <a:pt x="104608" y="38567"/>
                    <a:pt x="107226" y="37260"/>
                    <a:pt x="109844" y="35953"/>
                  </a:cubicBezTo>
                  <a:cubicBezTo>
                    <a:pt x="112462" y="35953"/>
                    <a:pt x="115080" y="34645"/>
                    <a:pt x="117698" y="34645"/>
                  </a:cubicBezTo>
                  <a:cubicBezTo>
                    <a:pt x="120316" y="33338"/>
                    <a:pt x="124243" y="33338"/>
                    <a:pt x="126861" y="33338"/>
                  </a:cubicBezTo>
                  <a:close/>
                  <a:moveTo>
                    <a:pt x="127794" y="25400"/>
                  </a:moveTo>
                  <a:cubicBezTo>
                    <a:pt x="92288" y="25400"/>
                    <a:pt x="64673" y="53063"/>
                    <a:pt x="58097" y="93899"/>
                  </a:cubicBezTo>
                  <a:cubicBezTo>
                    <a:pt x="58097" y="93899"/>
                    <a:pt x="58097" y="93899"/>
                    <a:pt x="58097" y="100485"/>
                  </a:cubicBezTo>
                  <a:cubicBezTo>
                    <a:pt x="58097" y="100485"/>
                    <a:pt x="58097" y="100485"/>
                    <a:pt x="51522" y="99168"/>
                  </a:cubicBezTo>
                  <a:cubicBezTo>
                    <a:pt x="51522" y="99168"/>
                    <a:pt x="50207" y="99168"/>
                    <a:pt x="50207" y="99168"/>
                  </a:cubicBezTo>
                  <a:cubicBezTo>
                    <a:pt x="50207" y="99168"/>
                    <a:pt x="48892" y="99168"/>
                    <a:pt x="48892" y="99168"/>
                  </a:cubicBezTo>
                  <a:cubicBezTo>
                    <a:pt x="47577" y="99168"/>
                    <a:pt x="46262" y="100485"/>
                    <a:pt x="44947" y="103120"/>
                  </a:cubicBezTo>
                  <a:cubicBezTo>
                    <a:pt x="41002" y="107072"/>
                    <a:pt x="39687" y="113658"/>
                    <a:pt x="42317" y="121562"/>
                  </a:cubicBezTo>
                  <a:cubicBezTo>
                    <a:pt x="44947" y="130783"/>
                    <a:pt x="50207" y="137370"/>
                    <a:pt x="55467" y="137370"/>
                  </a:cubicBezTo>
                  <a:cubicBezTo>
                    <a:pt x="55467" y="137370"/>
                    <a:pt x="55467" y="137370"/>
                    <a:pt x="60727" y="138687"/>
                  </a:cubicBezTo>
                  <a:cubicBezTo>
                    <a:pt x="60727" y="138687"/>
                    <a:pt x="60727" y="138687"/>
                    <a:pt x="60727" y="142639"/>
                  </a:cubicBezTo>
                  <a:cubicBezTo>
                    <a:pt x="69933" y="176888"/>
                    <a:pt x="96233" y="211138"/>
                    <a:pt x="127794" y="211138"/>
                  </a:cubicBezTo>
                  <a:cubicBezTo>
                    <a:pt x="159354" y="211138"/>
                    <a:pt x="184340" y="176888"/>
                    <a:pt x="193545" y="142639"/>
                  </a:cubicBezTo>
                  <a:cubicBezTo>
                    <a:pt x="193545" y="142639"/>
                    <a:pt x="193545" y="142639"/>
                    <a:pt x="194860" y="138687"/>
                  </a:cubicBezTo>
                  <a:cubicBezTo>
                    <a:pt x="194860" y="138687"/>
                    <a:pt x="194860" y="138687"/>
                    <a:pt x="200120" y="137370"/>
                  </a:cubicBezTo>
                  <a:cubicBezTo>
                    <a:pt x="204065" y="137370"/>
                    <a:pt x="210640" y="130783"/>
                    <a:pt x="213270" y="121562"/>
                  </a:cubicBezTo>
                  <a:cubicBezTo>
                    <a:pt x="215900" y="112341"/>
                    <a:pt x="213270" y="103120"/>
                    <a:pt x="208010" y="100485"/>
                  </a:cubicBezTo>
                  <a:cubicBezTo>
                    <a:pt x="208010" y="100485"/>
                    <a:pt x="206695" y="99168"/>
                    <a:pt x="206695" y="99168"/>
                  </a:cubicBezTo>
                  <a:cubicBezTo>
                    <a:pt x="205380" y="99168"/>
                    <a:pt x="205380" y="99168"/>
                    <a:pt x="204065" y="99168"/>
                  </a:cubicBezTo>
                  <a:cubicBezTo>
                    <a:pt x="204065" y="99168"/>
                    <a:pt x="204065" y="99168"/>
                    <a:pt x="197490" y="100485"/>
                  </a:cubicBezTo>
                  <a:cubicBezTo>
                    <a:pt x="197490" y="100485"/>
                    <a:pt x="197490" y="100485"/>
                    <a:pt x="197490" y="93899"/>
                  </a:cubicBezTo>
                  <a:cubicBezTo>
                    <a:pt x="190915" y="53063"/>
                    <a:pt x="163299" y="25400"/>
                    <a:pt x="127794" y="25400"/>
                  </a:cubicBezTo>
                  <a:close/>
                  <a:moveTo>
                    <a:pt x="113355" y="0"/>
                  </a:moveTo>
                  <a:cubicBezTo>
                    <a:pt x="117293" y="0"/>
                    <a:pt x="121231" y="2633"/>
                    <a:pt x="125170" y="2633"/>
                  </a:cubicBezTo>
                  <a:cubicBezTo>
                    <a:pt x="129108" y="2633"/>
                    <a:pt x="133046" y="0"/>
                    <a:pt x="135672" y="0"/>
                  </a:cubicBezTo>
                  <a:cubicBezTo>
                    <a:pt x="139610" y="0"/>
                    <a:pt x="143548" y="5267"/>
                    <a:pt x="147486" y="5267"/>
                  </a:cubicBezTo>
                  <a:cubicBezTo>
                    <a:pt x="151425" y="6583"/>
                    <a:pt x="155363" y="3950"/>
                    <a:pt x="159301" y="5267"/>
                  </a:cubicBezTo>
                  <a:cubicBezTo>
                    <a:pt x="163239" y="6583"/>
                    <a:pt x="164552" y="10533"/>
                    <a:pt x="168490" y="13167"/>
                  </a:cubicBezTo>
                  <a:cubicBezTo>
                    <a:pt x="172428" y="14484"/>
                    <a:pt x="177679" y="13167"/>
                    <a:pt x="180305" y="14484"/>
                  </a:cubicBezTo>
                  <a:cubicBezTo>
                    <a:pt x="182930" y="17117"/>
                    <a:pt x="184243" y="22384"/>
                    <a:pt x="186869" y="25017"/>
                  </a:cubicBezTo>
                  <a:cubicBezTo>
                    <a:pt x="190807" y="27650"/>
                    <a:pt x="196058" y="27650"/>
                    <a:pt x="198683" y="30284"/>
                  </a:cubicBezTo>
                  <a:cubicBezTo>
                    <a:pt x="201309" y="32917"/>
                    <a:pt x="199996" y="38184"/>
                    <a:pt x="202622" y="42134"/>
                  </a:cubicBezTo>
                  <a:cubicBezTo>
                    <a:pt x="203934" y="44767"/>
                    <a:pt x="209185" y="46084"/>
                    <a:pt x="210498" y="50034"/>
                  </a:cubicBezTo>
                  <a:cubicBezTo>
                    <a:pt x="211811" y="53984"/>
                    <a:pt x="209185" y="57934"/>
                    <a:pt x="210498" y="61884"/>
                  </a:cubicBezTo>
                  <a:cubicBezTo>
                    <a:pt x="210498" y="65835"/>
                    <a:pt x="214436" y="69785"/>
                    <a:pt x="214436" y="73735"/>
                  </a:cubicBezTo>
                  <a:cubicBezTo>
                    <a:pt x="214436" y="77685"/>
                    <a:pt x="210498" y="80318"/>
                    <a:pt x="210498" y="84268"/>
                  </a:cubicBezTo>
                  <a:cubicBezTo>
                    <a:pt x="210498" y="85585"/>
                    <a:pt x="210498" y="85585"/>
                    <a:pt x="210498" y="86902"/>
                  </a:cubicBezTo>
                  <a:cubicBezTo>
                    <a:pt x="223625" y="90852"/>
                    <a:pt x="230189" y="106652"/>
                    <a:pt x="226251" y="123769"/>
                  </a:cubicBezTo>
                  <a:cubicBezTo>
                    <a:pt x="222313" y="136936"/>
                    <a:pt x="214436" y="146153"/>
                    <a:pt x="205247" y="148786"/>
                  </a:cubicBezTo>
                  <a:cubicBezTo>
                    <a:pt x="194745" y="185654"/>
                    <a:pt x="165865" y="223838"/>
                    <a:pt x="127795" y="223838"/>
                  </a:cubicBezTo>
                  <a:cubicBezTo>
                    <a:pt x="89726" y="223838"/>
                    <a:pt x="60845" y="185654"/>
                    <a:pt x="50343" y="148786"/>
                  </a:cubicBezTo>
                  <a:cubicBezTo>
                    <a:pt x="41154" y="146153"/>
                    <a:pt x="33278" y="136936"/>
                    <a:pt x="29339" y="123769"/>
                  </a:cubicBezTo>
                  <a:cubicBezTo>
                    <a:pt x="25401" y="109285"/>
                    <a:pt x="30652" y="96119"/>
                    <a:pt x="38529" y="89535"/>
                  </a:cubicBezTo>
                  <a:cubicBezTo>
                    <a:pt x="38529" y="88218"/>
                    <a:pt x="39841" y="85585"/>
                    <a:pt x="38529" y="84268"/>
                  </a:cubicBezTo>
                  <a:cubicBezTo>
                    <a:pt x="38529" y="80318"/>
                    <a:pt x="34590" y="77685"/>
                    <a:pt x="34590" y="73735"/>
                  </a:cubicBezTo>
                  <a:cubicBezTo>
                    <a:pt x="34590" y="69785"/>
                    <a:pt x="38529" y="65835"/>
                    <a:pt x="38529" y="61884"/>
                  </a:cubicBezTo>
                  <a:cubicBezTo>
                    <a:pt x="39841" y="57934"/>
                    <a:pt x="37216" y="53984"/>
                    <a:pt x="38529" y="50034"/>
                  </a:cubicBezTo>
                  <a:cubicBezTo>
                    <a:pt x="39841" y="46084"/>
                    <a:pt x="45092" y="44767"/>
                    <a:pt x="47718" y="42134"/>
                  </a:cubicBezTo>
                  <a:cubicBezTo>
                    <a:pt x="49031" y="38184"/>
                    <a:pt x="49031" y="32917"/>
                    <a:pt x="51656" y="30284"/>
                  </a:cubicBezTo>
                  <a:cubicBezTo>
                    <a:pt x="52969" y="27650"/>
                    <a:pt x="59532" y="27650"/>
                    <a:pt x="62158" y="25017"/>
                  </a:cubicBezTo>
                  <a:cubicBezTo>
                    <a:pt x="64783" y="22384"/>
                    <a:pt x="66096" y="17117"/>
                    <a:pt x="68722" y="14484"/>
                  </a:cubicBezTo>
                  <a:cubicBezTo>
                    <a:pt x="72660" y="13167"/>
                    <a:pt x="77911" y="14484"/>
                    <a:pt x="80536" y="13167"/>
                  </a:cubicBezTo>
                  <a:cubicBezTo>
                    <a:pt x="84475" y="10533"/>
                    <a:pt x="85787" y="6583"/>
                    <a:pt x="89726" y="5267"/>
                  </a:cubicBezTo>
                  <a:cubicBezTo>
                    <a:pt x="93664" y="3950"/>
                    <a:pt x="98915" y="6583"/>
                    <a:pt x="101540" y="5267"/>
                  </a:cubicBezTo>
                  <a:cubicBezTo>
                    <a:pt x="105478" y="5267"/>
                    <a:pt x="109417" y="0"/>
                    <a:pt x="113355" y="0"/>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latin typeface="Century Gothic" panose="020b0502020202020204" pitchFamily="34" charset="0"/>
              </a:endParaRPr>
            </a:p>
          </p:txBody>
        </p:sp>
        <p:sp>
          <p:nvSpPr>
            <p:cNvPr id="8" name="IconShape"/>
            <p:cNvSpPr>
              <a:spLocks noChangeAspect="1"/>
            </p:cNvSpPr>
            <p:nvPr/>
          </p:nvSpPr>
          <p:spPr bwMode="auto">
            <a:xfrm>
              <a:off x="4089994" y="3915927"/>
              <a:ext cx="323849" cy="426435"/>
            </a:xfrm>
            <a:custGeom>
              <a:gdLst>
                <a:gd name="connsiteX0" fmla="*/ 59286 w 255588"/>
                <a:gd name="connsiteY0" fmla="*/ 203200 h 336550"/>
                <a:gd name="connsiteX1" fmla="*/ 85635 w 255588"/>
                <a:gd name="connsiteY1" fmla="*/ 231962 h 336550"/>
                <a:gd name="connsiteX2" fmla="*/ 127794 w 255588"/>
                <a:gd name="connsiteY2" fmla="*/ 254187 h 336550"/>
                <a:gd name="connsiteX3" fmla="*/ 168636 w 255588"/>
                <a:gd name="connsiteY3" fmla="*/ 231962 h 336550"/>
                <a:gd name="connsiteX4" fmla="*/ 196302 w 255588"/>
                <a:gd name="connsiteY4" fmla="*/ 203200 h 336550"/>
                <a:gd name="connsiteX5" fmla="*/ 255588 w 255588"/>
                <a:gd name="connsiteY5" fmla="*/ 277719 h 336550"/>
                <a:gd name="connsiteX6" fmla="*/ 255588 w 255588"/>
                <a:gd name="connsiteY6" fmla="*/ 336550 h 336550"/>
                <a:gd name="connsiteX7" fmla="*/ 0 w 255588"/>
                <a:gd name="connsiteY7" fmla="*/ 336550 h 336550"/>
                <a:gd name="connsiteX8" fmla="*/ 0 w 255588"/>
                <a:gd name="connsiteY8" fmla="*/ 277719 h 336550"/>
                <a:gd name="connsiteX9" fmla="*/ 59286 w 255588"/>
                <a:gd name="connsiteY9" fmla="*/ 203200 h 336550"/>
                <a:gd name="connsiteX10" fmla="*/ 126861 w 255588"/>
                <a:gd name="connsiteY10" fmla="*/ 33338 h 336550"/>
                <a:gd name="connsiteX11" fmla="*/ 134715 w 255588"/>
                <a:gd name="connsiteY11" fmla="*/ 34645 h 336550"/>
                <a:gd name="connsiteX12" fmla="*/ 142569 w 255588"/>
                <a:gd name="connsiteY12" fmla="*/ 35953 h 336550"/>
                <a:gd name="connsiteX13" fmla="*/ 150423 w 255588"/>
                <a:gd name="connsiteY13" fmla="*/ 39875 h 336550"/>
                <a:gd name="connsiteX14" fmla="*/ 155659 w 255588"/>
                <a:gd name="connsiteY14" fmla="*/ 43797 h 336550"/>
                <a:gd name="connsiteX15" fmla="*/ 159586 w 255588"/>
                <a:gd name="connsiteY15" fmla="*/ 47719 h 336550"/>
                <a:gd name="connsiteX16" fmla="*/ 160895 w 255588"/>
                <a:gd name="connsiteY16" fmla="*/ 51641 h 336550"/>
                <a:gd name="connsiteX17" fmla="*/ 163513 w 255588"/>
                <a:gd name="connsiteY17" fmla="*/ 55563 h 336550"/>
                <a:gd name="connsiteX18" fmla="*/ 159586 w 255588"/>
                <a:gd name="connsiteY18" fmla="*/ 52948 h 336550"/>
                <a:gd name="connsiteX19" fmla="*/ 151732 w 255588"/>
                <a:gd name="connsiteY19" fmla="*/ 50333 h 336550"/>
                <a:gd name="connsiteX20" fmla="*/ 145187 w 255588"/>
                <a:gd name="connsiteY20" fmla="*/ 49026 h 336550"/>
                <a:gd name="connsiteX21" fmla="*/ 139951 w 255588"/>
                <a:gd name="connsiteY21" fmla="*/ 46411 h 336550"/>
                <a:gd name="connsiteX22" fmla="*/ 133406 w 255588"/>
                <a:gd name="connsiteY22" fmla="*/ 46411 h 336550"/>
                <a:gd name="connsiteX23" fmla="*/ 126861 w 255588"/>
                <a:gd name="connsiteY23" fmla="*/ 46411 h 336550"/>
                <a:gd name="connsiteX24" fmla="*/ 119007 w 255588"/>
                <a:gd name="connsiteY24" fmla="*/ 46411 h 336550"/>
                <a:gd name="connsiteX25" fmla="*/ 112462 w 255588"/>
                <a:gd name="connsiteY25" fmla="*/ 46411 h 336550"/>
                <a:gd name="connsiteX26" fmla="*/ 107226 w 255588"/>
                <a:gd name="connsiteY26" fmla="*/ 49026 h 336550"/>
                <a:gd name="connsiteX27" fmla="*/ 100681 w 255588"/>
                <a:gd name="connsiteY27" fmla="*/ 50333 h 336550"/>
                <a:gd name="connsiteX28" fmla="*/ 92827 w 255588"/>
                <a:gd name="connsiteY28" fmla="*/ 52948 h 336550"/>
                <a:gd name="connsiteX29" fmla="*/ 88900 w 255588"/>
                <a:gd name="connsiteY29" fmla="*/ 55563 h 336550"/>
                <a:gd name="connsiteX30" fmla="*/ 91518 w 255588"/>
                <a:gd name="connsiteY30" fmla="*/ 51641 h 336550"/>
                <a:gd name="connsiteX31" fmla="*/ 94136 w 255588"/>
                <a:gd name="connsiteY31" fmla="*/ 47719 h 336550"/>
                <a:gd name="connsiteX32" fmla="*/ 98063 w 255588"/>
                <a:gd name="connsiteY32" fmla="*/ 43797 h 336550"/>
                <a:gd name="connsiteX33" fmla="*/ 103299 w 255588"/>
                <a:gd name="connsiteY33" fmla="*/ 39875 h 336550"/>
                <a:gd name="connsiteX34" fmla="*/ 109844 w 255588"/>
                <a:gd name="connsiteY34" fmla="*/ 35953 h 336550"/>
                <a:gd name="connsiteX35" fmla="*/ 117698 w 255588"/>
                <a:gd name="connsiteY35" fmla="*/ 34645 h 336550"/>
                <a:gd name="connsiteX36" fmla="*/ 126861 w 255588"/>
                <a:gd name="connsiteY36" fmla="*/ 33338 h 336550"/>
                <a:gd name="connsiteX37" fmla="*/ 127794 w 255588"/>
                <a:gd name="connsiteY37" fmla="*/ 25400 h 336550"/>
                <a:gd name="connsiteX38" fmla="*/ 58097 w 255588"/>
                <a:gd name="connsiteY38" fmla="*/ 93899 h 336550"/>
                <a:gd name="connsiteX39" fmla="*/ 58097 w 255588"/>
                <a:gd name="connsiteY39" fmla="*/ 100485 h 336550"/>
                <a:gd name="connsiteX40" fmla="*/ 51522 w 255588"/>
                <a:gd name="connsiteY40" fmla="*/ 99168 h 336550"/>
                <a:gd name="connsiteX41" fmla="*/ 50207 w 255588"/>
                <a:gd name="connsiteY41" fmla="*/ 99168 h 336550"/>
                <a:gd name="connsiteX42" fmla="*/ 48892 w 255588"/>
                <a:gd name="connsiteY42" fmla="*/ 99168 h 336550"/>
                <a:gd name="connsiteX43" fmla="*/ 44947 w 255588"/>
                <a:gd name="connsiteY43" fmla="*/ 103120 h 336550"/>
                <a:gd name="connsiteX44" fmla="*/ 42317 w 255588"/>
                <a:gd name="connsiteY44" fmla="*/ 121562 h 336550"/>
                <a:gd name="connsiteX45" fmla="*/ 55467 w 255588"/>
                <a:gd name="connsiteY45" fmla="*/ 137370 h 336550"/>
                <a:gd name="connsiteX46" fmla="*/ 60727 w 255588"/>
                <a:gd name="connsiteY46" fmla="*/ 138687 h 336550"/>
                <a:gd name="connsiteX47" fmla="*/ 60727 w 255588"/>
                <a:gd name="connsiteY47" fmla="*/ 142639 h 336550"/>
                <a:gd name="connsiteX48" fmla="*/ 127794 w 255588"/>
                <a:gd name="connsiteY48" fmla="*/ 211138 h 336550"/>
                <a:gd name="connsiteX49" fmla="*/ 193545 w 255588"/>
                <a:gd name="connsiteY49" fmla="*/ 142639 h 336550"/>
                <a:gd name="connsiteX50" fmla="*/ 194860 w 255588"/>
                <a:gd name="connsiteY50" fmla="*/ 138687 h 336550"/>
                <a:gd name="connsiteX51" fmla="*/ 200120 w 255588"/>
                <a:gd name="connsiteY51" fmla="*/ 137370 h 336550"/>
                <a:gd name="connsiteX52" fmla="*/ 213270 w 255588"/>
                <a:gd name="connsiteY52" fmla="*/ 121562 h 336550"/>
                <a:gd name="connsiteX53" fmla="*/ 208010 w 255588"/>
                <a:gd name="connsiteY53" fmla="*/ 100485 h 336550"/>
                <a:gd name="connsiteX54" fmla="*/ 206695 w 255588"/>
                <a:gd name="connsiteY54" fmla="*/ 99168 h 336550"/>
                <a:gd name="connsiteX55" fmla="*/ 204065 w 255588"/>
                <a:gd name="connsiteY55" fmla="*/ 99168 h 336550"/>
                <a:gd name="connsiteX56" fmla="*/ 197490 w 255588"/>
                <a:gd name="connsiteY56" fmla="*/ 100485 h 336550"/>
                <a:gd name="connsiteX57" fmla="*/ 197490 w 255588"/>
                <a:gd name="connsiteY57" fmla="*/ 93899 h 336550"/>
                <a:gd name="connsiteX58" fmla="*/ 127794 w 255588"/>
                <a:gd name="connsiteY58" fmla="*/ 25400 h 336550"/>
                <a:gd name="connsiteX59" fmla="*/ 113355 w 255588"/>
                <a:gd name="connsiteY59" fmla="*/ 0 h 336550"/>
                <a:gd name="connsiteX60" fmla="*/ 125170 w 255588"/>
                <a:gd name="connsiteY60" fmla="*/ 2633 h 336550"/>
                <a:gd name="connsiteX61" fmla="*/ 135672 w 255588"/>
                <a:gd name="connsiteY61" fmla="*/ 0 h 336550"/>
                <a:gd name="connsiteX62" fmla="*/ 147486 w 255588"/>
                <a:gd name="connsiteY62" fmla="*/ 5267 h 336550"/>
                <a:gd name="connsiteX63" fmla="*/ 159301 w 255588"/>
                <a:gd name="connsiteY63" fmla="*/ 5267 h 336550"/>
                <a:gd name="connsiteX64" fmla="*/ 168490 w 255588"/>
                <a:gd name="connsiteY64" fmla="*/ 13167 h 336550"/>
                <a:gd name="connsiteX65" fmla="*/ 180305 w 255588"/>
                <a:gd name="connsiteY65" fmla="*/ 14484 h 336550"/>
                <a:gd name="connsiteX66" fmla="*/ 186869 w 255588"/>
                <a:gd name="connsiteY66" fmla="*/ 25017 h 336550"/>
                <a:gd name="connsiteX67" fmla="*/ 198683 w 255588"/>
                <a:gd name="connsiteY67" fmla="*/ 30284 h 336550"/>
                <a:gd name="connsiteX68" fmla="*/ 202622 w 255588"/>
                <a:gd name="connsiteY68" fmla="*/ 42134 h 336550"/>
                <a:gd name="connsiteX69" fmla="*/ 210498 w 255588"/>
                <a:gd name="connsiteY69" fmla="*/ 50034 h 336550"/>
                <a:gd name="connsiteX70" fmla="*/ 210498 w 255588"/>
                <a:gd name="connsiteY70" fmla="*/ 61884 h 336550"/>
                <a:gd name="connsiteX71" fmla="*/ 214436 w 255588"/>
                <a:gd name="connsiteY71" fmla="*/ 73735 h 336550"/>
                <a:gd name="connsiteX72" fmla="*/ 210498 w 255588"/>
                <a:gd name="connsiteY72" fmla="*/ 84268 h 336550"/>
                <a:gd name="connsiteX73" fmla="*/ 210498 w 255588"/>
                <a:gd name="connsiteY73" fmla="*/ 86902 h 336550"/>
                <a:gd name="connsiteX74" fmla="*/ 226251 w 255588"/>
                <a:gd name="connsiteY74" fmla="*/ 123769 h 336550"/>
                <a:gd name="connsiteX75" fmla="*/ 205247 w 255588"/>
                <a:gd name="connsiteY75" fmla="*/ 148786 h 336550"/>
                <a:gd name="connsiteX76" fmla="*/ 127795 w 255588"/>
                <a:gd name="connsiteY76" fmla="*/ 223838 h 336550"/>
                <a:gd name="connsiteX77" fmla="*/ 50343 w 255588"/>
                <a:gd name="connsiteY77" fmla="*/ 148786 h 336550"/>
                <a:gd name="connsiteX78" fmla="*/ 29339 w 255588"/>
                <a:gd name="connsiteY78" fmla="*/ 123769 h 336550"/>
                <a:gd name="connsiteX79" fmla="*/ 38529 w 255588"/>
                <a:gd name="connsiteY79" fmla="*/ 89535 h 336550"/>
                <a:gd name="connsiteX80" fmla="*/ 38529 w 255588"/>
                <a:gd name="connsiteY80" fmla="*/ 84268 h 336550"/>
                <a:gd name="connsiteX81" fmla="*/ 34590 w 255588"/>
                <a:gd name="connsiteY81" fmla="*/ 73735 h 336550"/>
                <a:gd name="connsiteX82" fmla="*/ 38529 w 255588"/>
                <a:gd name="connsiteY82" fmla="*/ 61884 h 336550"/>
                <a:gd name="connsiteX83" fmla="*/ 38529 w 255588"/>
                <a:gd name="connsiteY83" fmla="*/ 50034 h 336550"/>
                <a:gd name="connsiteX84" fmla="*/ 47718 w 255588"/>
                <a:gd name="connsiteY84" fmla="*/ 42134 h 336550"/>
                <a:gd name="connsiteX85" fmla="*/ 51656 w 255588"/>
                <a:gd name="connsiteY85" fmla="*/ 30284 h 336550"/>
                <a:gd name="connsiteX86" fmla="*/ 62158 w 255588"/>
                <a:gd name="connsiteY86" fmla="*/ 25017 h 336550"/>
                <a:gd name="connsiteX87" fmla="*/ 68722 w 255588"/>
                <a:gd name="connsiteY87" fmla="*/ 14484 h 336550"/>
                <a:gd name="connsiteX88" fmla="*/ 80536 w 255588"/>
                <a:gd name="connsiteY88" fmla="*/ 13167 h 336550"/>
                <a:gd name="connsiteX89" fmla="*/ 89726 w 255588"/>
                <a:gd name="connsiteY89" fmla="*/ 5267 h 336550"/>
                <a:gd name="connsiteX90" fmla="*/ 101540 w 255588"/>
                <a:gd name="connsiteY90" fmla="*/ 5267 h 336550"/>
                <a:gd name="connsiteX91" fmla="*/ 113355 w 255588"/>
                <a:gd name="connsiteY91" fmla="*/ 0 h 3365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55587" h="336550">
                  <a:moveTo>
                    <a:pt x="59286" y="203200"/>
                  </a:moveTo>
                  <a:cubicBezTo>
                    <a:pt x="65873" y="216274"/>
                    <a:pt x="75096" y="226732"/>
                    <a:pt x="85635" y="231962"/>
                  </a:cubicBezTo>
                  <a:cubicBezTo>
                    <a:pt x="109350" y="243728"/>
                    <a:pt x="127794" y="254187"/>
                    <a:pt x="127794" y="254187"/>
                  </a:cubicBezTo>
                  <a:cubicBezTo>
                    <a:pt x="127794" y="254187"/>
                    <a:pt x="144921" y="243728"/>
                    <a:pt x="168636" y="231962"/>
                  </a:cubicBezTo>
                  <a:cubicBezTo>
                    <a:pt x="180493" y="226732"/>
                    <a:pt x="189715" y="216274"/>
                    <a:pt x="196302" y="203200"/>
                  </a:cubicBezTo>
                  <a:cubicBezTo>
                    <a:pt x="231874" y="217581"/>
                    <a:pt x="255588" y="248957"/>
                    <a:pt x="255588" y="277719"/>
                  </a:cubicBezTo>
                  <a:cubicBezTo>
                    <a:pt x="255588" y="277719"/>
                    <a:pt x="255588" y="277719"/>
                    <a:pt x="255588" y="336550"/>
                  </a:cubicBezTo>
                  <a:cubicBezTo>
                    <a:pt x="255588" y="336550"/>
                    <a:pt x="255588" y="336550"/>
                    <a:pt x="0" y="336550"/>
                  </a:cubicBezTo>
                  <a:cubicBezTo>
                    <a:pt x="0" y="336550"/>
                    <a:pt x="0" y="336550"/>
                    <a:pt x="0" y="277719"/>
                  </a:cubicBezTo>
                  <a:cubicBezTo>
                    <a:pt x="0" y="250265"/>
                    <a:pt x="23714" y="217581"/>
                    <a:pt x="59286" y="203200"/>
                  </a:cubicBezTo>
                  <a:close/>
                  <a:moveTo>
                    <a:pt x="126861" y="33338"/>
                  </a:moveTo>
                  <a:cubicBezTo>
                    <a:pt x="129479" y="33338"/>
                    <a:pt x="132097" y="33338"/>
                    <a:pt x="134715" y="34645"/>
                  </a:cubicBezTo>
                  <a:cubicBezTo>
                    <a:pt x="137333" y="34645"/>
                    <a:pt x="139951" y="35953"/>
                    <a:pt x="142569" y="35953"/>
                  </a:cubicBezTo>
                  <a:cubicBezTo>
                    <a:pt x="145187" y="37260"/>
                    <a:pt x="147805" y="38567"/>
                    <a:pt x="150423" y="39875"/>
                  </a:cubicBezTo>
                  <a:cubicBezTo>
                    <a:pt x="151732" y="41182"/>
                    <a:pt x="154350" y="42489"/>
                    <a:pt x="155659" y="43797"/>
                  </a:cubicBezTo>
                  <a:cubicBezTo>
                    <a:pt x="156968" y="45104"/>
                    <a:pt x="158277" y="46411"/>
                    <a:pt x="159586" y="47719"/>
                  </a:cubicBezTo>
                  <a:cubicBezTo>
                    <a:pt x="160895" y="49026"/>
                    <a:pt x="160895" y="50333"/>
                    <a:pt x="160895" y="51641"/>
                  </a:cubicBezTo>
                  <a:cubicBezTo>
                    <a:pt x="162204" y="54256"/>
                    <a:pt x="163513" y="55563"/>
                    <a:pt x="163513" y="55563"/>
                  </a:cubicBezTo>
                  <a:cubicBezTo>
                    <a:pt x="163513" y="55563"/>
                    <a:pt x="162204" y="54256"/>
                    <a:pt x="159586" y="52948"/>
                  </a:cubicBezTo>
                  <a:cubicBezTo>
                    <a:pt x="158277" y="52948"/>
                    <a:pt x="154350" y="51641"/>
                    <a:pt x="151732" y="50333"/>
                  </a:cubicBezTo>
                  <a:cubicBezTo>
                    <a:pt x="149114" y="49026"/>
                    <a:pt x="147805" y="49026"/>
                    <a:pt x="145187" y="49026"/>
                  </a:cubicBezTo>
                  <a:cubicBezTo>
                    <a:pt x="143878" y="47719"/>
                    <a:pt x="141260" y="47719"/>
                    <a:pt x="139951" y="46411"/>
                  </a:cubicBezTo>
                  <a:cubicBezTo>
                    <a:pt x="137333" y="46411"/>
                    <a:pt x="134715" y="46411"/>
                    <a:pt x="133406" y="46411"/>
                  </a:cubicBezTo>
                  <a:cubicBezTo>
                    <a:pt x="130788" y="46411"/>
                    <a:pt x="128170" y="46411"/>
                    <a:pt x="126861" y="46411"/>
                  </a:cubicBezTo>
                  <a:cubicBezTo>
                    <a:pt x="124243" y="46411"/>
                    <a:pt x="121625" y="46411"/>
                    <a:pt x="119007" y="46411"/>
                  </a:cubicBezTo>
                  <a:cubicBezTo>
                    <a:pt x="117698" y="46411"/>
                    <a:pt x="115080" y="46411"/>
                    <a:pt x="112462" y="46411"/>
                  </a:cubicBezTo>
                  <a:cubicBezTo>
                    <a:pt x="111153" y="47719"/>
                    <a:pt x="108535" y="47719"/>
                    <a:pt x="107226" y="49026"/>
                  </a:cubicBezTo>
                  <a:cubicBezTo>
                    <a:pt x="104608" y="49026"/>
                    <a:pt x="103299" y="49026"/>
                    <a:pt x="100681" y="50333"/>
                  </a:cubicBezTo>
                  <a:cubicBezTo>
                    <a:pt x="98063" y="51641"/>
                    <a:pt x="95445" y="52948"/>
                    <a:pt x="92827" y="52948"/>
                  </a:cubicBezTo>
                  <a:cubicBezTo>
                    <a:pt x="90209" y="54256"/>
                    <a:pt x="88900" y="55563"/>
                    <a:pt x="88900" y="55563"/>
                  </a:cubicBezTo>
                  <a:cubicBezTo>
                    <a:pt x="88900" y="55563"/>
                    <a:pt x="90209" y="54256"/>
                    <a:pt x="91518" y="51641"/>
                  </a:cubicBezTo>
                  <a:cubicBezTo>
                    <a:pt x="91518" y="50333"/>
                    <a:pt x="92827" y="49026"/>
                    <a:pt x="94136" y="47719"/>
                  </a:cubicBezTo>
                  <a:cubicBezTo>
                    <a:pt x="95445" y="46411"/>
                    <a:pt x="96754" y="45104"/>
                    <a:pt x="98063" y="43797"/>
                  </a:cubicBezTo>
                  <a:cubicBezTo>
                    <a:pt x="99372" y="42489"/>
                    <a:pt x="100681" y="41182"/>
                    <a:pt x="103299" y="39875"/>
                  </a:cubicBezTo>
                  <a:cubicBezTo>
                    <a:pt x="104608" y="38567"/>
                    <a:pt x="107226" y="37260"/>
                    <a:pt x="109844" y="35953"/>
                  </a:cubicBezTo>
                  <a:cubicBezTo>
                    <a:pt x="112462" y="35953"/>
                    <a:pt x="115080" y="34645"/>
                    <a:pt x="117698" y="34645"/>
                  </a:cubicBezTo>
                  <a:cubicBezTo>
                    <a:pt x="120316" y="33338"/>
                    <a:pt x="124243" y="33338"/>
                    <a:pt x="126861" y="33338"/>
                  </a:cubicBezTo>
                  <a:close/>
                  <a:moveTo>
                    <a:pt x="127794" y="25400"/>
                  </a:moveTo>
                  <a:cubicBezTo>
                    <a:pt x="92288" y="25400"/>
                    <a:pt x="64673" y="53063"/>
                    <a:pt x="58097" y="93899"/>
                  </a:cubicBezTo>
                  <a:cubicBezTo>
                    <a:pt x="58097" y="93899"/>
                    <a:pt x="58097" y="93899"/>
                    <a:pt x="58097" y="100485"/>
                  </a:cubicBezTo>
                  <a:cubicBezTo>
                    <a:pt x="58097" y="100485"/>
                    <a:pt x="58097" y="100485"/>
                    <a:pt x="51522" y="99168"/>
                  </a:cubicBezTo>
                  <a:cubicBezTo>
                    <a:pt x="51522" y="99168"/>
                    <a:pt x="50207" y="99168"/>
                    <a:pt x="50207" y="99168"/>
                  </a:cubicBezTo>
                  <a:cubicBezTo>
                    <a:pt x="50207" y="99168"/>
                    <a:pt x="48892" y="99168"/>
                    <a:pt x="48892" y="99168"/>
                  </a:cubicBezTo>
                  <a:cubicBezTo>
                    <a:pt x="47577" y="99168"/>
                    <a:pt x="46262" y="100485"/>
                    <a:pt x="44947" y="103120"/>
                  </a:cubicBezTo>
                  <a:cubicBezTo>
                    <a:pt x="41002" y="107072"/>
                    <a:pt x="39687" y="113658"/>
                    <a:pt x="42317" y="121562"/>
                  </a:cubicBezTo>
                  <a:cubicBezTo>
                    <a:pt x="44947" y="130783"/>
                    <a:pt x="50207" y="137370"/>
                    <a:pt x="55467" y="137370"/>
                  </a:cubicBezTo>
                  <a:cubicBezTo>
                    <a:pt x="55467" y="137370"/>
                    <a:pt x="55467" y="137370"/>
                    <a:pt x="60727" y="138687"/>
                  </a:cubicBezTo>
                  <a:cubicBezTo>
                    <a:pt x="60727" y="138687"/>
                    <a:pt x="60727" y="138687"/>
                    <a:pt x="60727" y="142639"/>
                  </a:cubicBezTo>
                  <a:cubicBezTo>
                    <a:pt x="69933" y="176888"/>
                    <a:pt x="96233" y="211138"/>
                    <a:pt x="127794" y="211138"/>
                  </a:cubicBezTo>
                  <a:cubicBezTo>
                    <a:pt x="159354" y="211138"/>
                    <a:pt x="184340" y="176888"/>
                    <a:pt x="193545" y="142639"/>
                  </a:cubicBezTo>
                  <a:cubicBezTo>
                    <a:pt x="193545" y="142639"/>
                    <a:pt x="193545" y="142639"/>
                    <a:pt x="194860" y="138687"/>
                  </a:cubicBezTo>
                  <a:cubicBezTo>
                    <a:pt x="194860" y="138687"/>
                    <a:pt x="194860" y="138687"/>
                    <a:pt x="200120" y="137370"/>
                  </a:cubicBezTo>
                  <a:cubicBezTo>
                    <a:pt x="204065" y="137370"/>
                    <a:pt x="210640" y="130783"/>
                    <a:pt x="213270" y="121562"/>
                  </a:cubicBezTo>
                  <a:cubicBezTo>
                    <a:pt x="215900" y="112341"/>
                    <a:pt x="213270" y="103120"/>
                    <a:pt x="208010" y="100485"/>
                  </a:cubicBezTo>
                  <a:cubicBezTo>
                    <a:pt x="208010" y="100485"/>
                    <a:pt x="206695" y="99168"/>
                    <a:pt x="206695" y="99168"/>
                  </a:cubicBezTo>
                  <a:cubicBezTo>
                    <a:pt x="205380" y="99168"/>
                    <a:pt x="205380" y="99168"/>
                    <a:pt x="204065" y="99168"/>
                  </a:cubicBezTo>
                  <a:cubicBezTo>
                    <a:pt x="204065" y="99168"/>
                    <a:pt x="204065" y="99168"/>
                    <a:pt x="197490" y="100485"/>
                  </a:cubicBezTo>
                  <a:cubicBezTo>
                    <a:pt x="197490" y="100485"/>
                    <a:pt x="197490" y="100485"/>
                    <a:pt x="197490" y="93899"/>
                  </a:cubicBezTo>
                  <a:cubicBezTo>
                    <a:pt x="190915" y="53063"/>
                    <a:pt x="163299" y="25400"/>
                    <a:pt x="127794" y="25400"/>
                  </a:cubicBezTo>
                  <a:close/>
                  <a:moveTo>
                    <a:pt x="113355" y="0"/>
                  </a:moveTo>
                  <a:cubicBezTo>
                    <a:pt x="117293" y="0"/>
                    <a:pt x="121231" y="2633"/>
                    <a:pt x="125170" y="2633"/>
                  </a:cubicBezTo>
                  <a:cubicBezTo>
                    <a:pt x="129108" y="2633"/>
                    <a:pt x="133046" y="0"/>
                    <a:pt x="135672" y="0"/>
                  </a:cubicBezTo>
                  <a:cubicBezTo>
                    <a:pt x="139610" y="0"/>
                    <a:pt x="143548" y="5267"/>
                    <a:pt x="147486" y="5267"/>
                  </a:cubicBezTo>
                  <a:cubicBezTo>
                    <a:pt x="151425" y="6583"/>
                    <a:pt x="155363" y="3950"/>
                    <a:pt x="159301" y="5267"/>
                  </a:cubicBezTo>
                  <a:cubicBezTo>
                    <a:pt x="163239" y="6583"/>
                    <a:pt x="164552" y="10533"/>
                    <a:pt x="168490" y="13167"/>
                  </a:cubicBezTo>
                  <a:cubicBezTo>
                    <a:pt x="172428" y="14484"/>
                    <a:pt x="177679" y="13167"/>
                    <a:pt x="180305" y="14484"/>
                  </a:cubicBezTo>
                  <a:cubicBezTo>
                    <a:pt x="182930" y="17117"/>
                    <a:pt x="184243" y="22384"/>
                    <a:pt x="186869" y="25017"/>
                  </a:cubicBezTo>
                  <a:cubicBezTo>
                    <a:pt x="190807" y="27650"/>
                    <a:pt x="196058" y="27650"/>
                    <a:pt x="198683" y="30284"/>
                  </a:cubicBezTo>
                  <a:cubicBezTo>
                    <a:pt x="201309" y="32917"/>
                    <a:pt x="199996" y="38184"/>
                    <a:pt x="202622" y="42134"/>
                  </a:cubicBezTo>
                  <a:cubicBezTo>
                    <a:pt x="203934" y="44767"/>
                    <a:pt x="209185" y="46084"/>
                    <a:pt x="210498" y="50034"/>
                  </a:cubicBezTo>
                  <a:cubicBezTo>
                    <a:pt x="211811" y="53984"/>
                    <a:pt x="209185" y="57934"/>
                    <a:pt x="210498" y="61884"/>
                  </a:cubicBezTo>
                  <a:cubicBezTo>
                    <a:pt x="210498" y="65835"/>
                    <a:pt x="214436" y="69785"/>
                    <a:pt x="214436" y="73735"/>
                  </a:cubicBezTo>
                  <a:cubicBezTo>
                    <a:pt x="214436" y="77685"/>
                    <a:pt x="210498" y="80318"/>
                    <a:pt x="210498" y="84268"/>
                  </a:cubicBezTo>
                  <a:cubicBezTo>
                    <a:pt x="210498" y="85585"/>
                    <a:pt x="210498" y="85585"/>
                    <a:pt x="210498" y="86902"/>
                  </a:cubicBezTo>
                  <a:cubicBezTo>
                    <a:pt x="223625" y="90852"/>
                    <a:pt x="230189" y="106652"/>
                    <a:pt x="226251" y="123769"/>
                  </a:cubicBezTo>
                  <a:cubicBezTo>
                    <a:pt x="222313" y="136936"/>
                    <a:pt x="214436" y="146153"/>
                    <a:pt x="205247" y="148786"/>
                  </a:cubicBezTo>
                  <a:cubicBezTo>
                    <a:pt x="194745" y="185654"/>
                    <a:pt x="165865" y="223838"/>
                    <a:pt x="127795" y="223838"/>
                  </a:cubicBezTo>
                  <a:cubicBezTo>
                    <a:pt x="89726" y="223838"/>
                    <a:pt x="60845" y="185654"/>
                    <a:pt x="50343" y="148786"/>
                  </a:cubicBezTo>
                  <a:cubicBezTo>
                    <a:pt x="41154" y="146153"/>
                    <a:pt x="33278" y="136936"/>
                    <a:pt x="29339" y="123769"/>
                  </a:cubicBezTo>
                  <a:cubicBezTo>
                    <a:pt x="25401" y="109285"/>
                    <a:pt x="30652" y="96119"/>
                    <a:pt x="38529" y="89535"/>
                  </a:cubicBezTo>
                  <a:cubicBezTo>
                    <a:pt x="38529" y="88218"/>
                    <a:pt x="39841" y="85585"/>
                    <a:pt x="38529" y="84268"/>
                  </a:cubicBezTo>
                  <a:cubicBezTo>
                    <a:pt x="38529" y="80318"/>
                    <a:pt x="34590" y="77685"/>
                    <a:pt x="34590" y="73735"/>
                  </a:cubicBezTo>
                  <a:cubicBezTo>
                    <a:pt x="34590" y="69785"/>
                    <a:pt x="38529" y="65835"/>
                    <a:pt x="38529" y="61884"/>
                  </a:cubicBezTo>
                  <a:cubicBezTo>
                    <a:pt x="39841" y="57934"/>
                    <a:pt x="37216" y="53984"/>
                    <a:pt x="38529" y="50034"/>
                  </a:cubicBezTo>
                  <a:cubicBezTo>
                    <a:pt x="39841" y="46084"/>
                    <a:pt x="45092" y="44767"/>
                    <a:pt x="47718" y="42134"/>
                  </a:cubicBezTo>
                  <a:cubicBezTo>
                    <a:pt x="49031" y="38184"/>
                    <a:pt x="49031" y="32917"/>
                    <a:pt x="51656" y="30284"/>
                  </a:cubicBezTo>
                  <a:cubicBezTo>
                    <a:pt x="52969" y="27650"/>
                    <a:pt x="59532" y="27650"/>
                    <a:pt x="62158" y="25017"/>
                  </a:cubicBezTo>
                  <a:cubicBezTo>
                    <a:pt x="64783" y="22384"/>
                    <a:pt x="66096" y="17117"/>
                    <a:pt x="68722" y="14484"/>
                  </a:cubicBezTo>
                  <a:cubicBezTo>
                    <a:pt x="72660" y="13167"/>
                    <a:pt x="77911" y="14484"/>
                    <a:pt x="80536" y="13167"/>
                  </a:cubicBezTo>
                  <a:cubicBezTo>
                    <a:pt x="84475" y="10533"/>
                    <a:pt x="85787" y="6583"/>
                    <a:pt x="89726" y="5267"/>
                  </a:cubicBezTo>
                  <a:cubicBezTo>
                    <a:pt x="93664" y="3950"/>
                    <a:pt x="98915" y="6583"/>
                    <a:pt x="101540" y="5267"/>
                  </a:cubicBezTo>
                  <a:cubicBezTo>
                    <a:pt x="105478" y="5267"/>
                    <a:pt x="109417" y="0"/>
                    <a:pt x="113355" y="0"/>
                  </a:cubicBezTo>
                  <a:close/>
                </a:path>
              </a:pathLst>
            </a:custGeom>
            <a:solidFill>
              <a:schemeClr val="accent1">
                <a:lumMod val="100000"/>
              </a:schemeClr>
            </a:solidFill>
            <a:ln>
              <a:noFill/>
            </a:ln>
          </p:spPr>
          <p:txBody>
            <a:bodyPr anchor="ctr"/>
            <a:lstStyle/>
            <a:p>
              <a:pPr algn="ctr"/>
              <a:endParaRPr sz="2000">
                <a:latin typeface="Century Gothic" panose="020b0502020202020204" pitchFamily="34" charset="0"/>
              </a:endParaRPr>
            </a:p>
          </p:txBody>
        </p:sp>
        <p:sp>
          <p:nvSpPr>
            <p:cNvPr id="9" name="IconShape"/>
            <p:cNvSpPr>
              <a:spLocks noChangeAspect="1"/>
            </p:cNvSpPr>
            <p:nvPr/>
          </p:nvSpPr>
          <p:spPr bwMode="auto">
            <a:xfrm>
              <a:off x="4542530" y="3915927"/>
              <a:ext cx="323849" cy="426435"/>
            </a:xfrm>
            <a:custGeom>
              <a:gdLst>
                <a:gd name="connsiteX0" fmla="*/ 59286 w 255588"/>
                <a:gd name="connsiteY0" fmla="*/ 203200 h 336550"/>
                <a:gd name="connsiteX1" fmla="*/ 85635 w 255588"/>
                <a:gd name="connsiteY1" fmla="*/ 231962 h 336550"/>
                <a:gd name="connsiteX2" fmla="*/ 127794 w 255588"/>
                <a:gd name="connsiteY2" fmla="*/ 254187 h 336550"/>
                <a:gd name="connsiteX3" fmla="*/ 168636 w 255588"/>
                <a:gd name="connsiteY3" fmla="*/ 231962 h 336550"/>
                <a:gd name="connsiteX4" fmla="*/ 196302 w 255588"/>
                <a:gd name="connsiteY4" fmla="*/ 203200 h 336550"/>
                <a:gd name="connsiteX5" fmla="*/ 255588 w 255588"/>
                <a:gd name="connsiteY5" fmla="*/ 277719 h 336550"/>
                <a:gd name="connsiteX6" fmla="*/ 255588 w 255588"/>
                <a:gd name="connsiteY6" fmla="*/ 336550 h 336550"/>
                <a:gd name="connsiteX7" fmla="*/ 0 w 255588"/>
                <a:gd name="connsiteY7" fmla="*/ 336550 h 336550"/>
                <a:gd name="connsiteX8" fmla="*/ 0 w 255588"/>
                <a:gd name="connsiteY8" fmla="*/ 277719 h 336550"/>
                <a:gd name="connsiteX9" fmla="*/ 59286 w 255588"/>
                <a:gd name="connsiteY9" fmla="*/ 203200 h 336550"/>
                <a:gd name="connsiteX10" fmla="*/ 126861 w 255588"/>
                <a:gd name="connsiteY10" fmla="*/ 33338 h 336550"/>
                <a:gd name="connsiteX11" fmla="*/ 134715 w 255588"/>
                <a:gd name="connsiteY11" fmla="*/ 34645 h 336550"/>
                <a:gd name="connsiteX12" fmla="*/ 142569 w 255588"/>
                <a:gd name="connsiteY12" fmla="*/ 35953 h 336550"/>
                <a:gd name="connsiteX13" fmla="*/ 150423 w 255588"/>
                <a:gd name="connsiteY13" fmla="*/ 39875 h 336550"/>
                <a:gd name="connsiteX14" fmla="*/ 155659 w 255588"/>
                <a:gd name="connsiteY14" fmla="*/ 43797 h 336550"/>
                <a:gd name="connsiteX15" fmla="*/ 159586 w 255588"/>
                <a:gd name="connsiteY15" fmla="*/ 47719 h 336550"/>
                <a:gd name="connsiteX16" fmla="*/ 160895 w 255588"/>
                <a:gd name="connsiteY16" fmla="*/ 51641 h 336550"/>
                <a:gd name="connsiteX17" fmla="*/ 163513 w 255588"/>
                <a:gd name="connsiteY17" fmla="*/ 55563 h 336550"/>
                <a:gd name="connsiteX18" fmla="*/ 159586 w 255588"/>
                <a:gd name="connsiteY18" fmla="*/ 52948 h 336550"/>
                <a:gd name="connsiteX19" fmla="*/ 151732 w 255588"/>
                <a:gd name="connsiteY19" fmla="*/ 50333 h 336550"/>
                <a:gd name="connsiteX20" fmla="*/ 145187 w 255588"/>
                <a:gd name="connsiteY20" fmla="*/ 49026 h 336550"/>
                <a:gd name="connsiteX21" fmla="*/ 139951 w 255588"/>
                <a:gd name="connsiteY21" fmla="*/ 46411 h 336550"/>
                <a:gd name="connsiteX22" fmla="*/ 133406 w 255588"/>
                <a:gd name="connsiteY22" fmla="*/ 46411 h 336550"/>
                <a:gd name="connsiteX23" fmla="*/ 126861 w 255588"/>
                <a:gd name="connsiteY23" fmla="*/ 46411 h 336550"/>
                <a:gd name="connsiteX24" fmla="*/ 119007 w 255588"/>
                <a:gd name="connsiteY24" fmla="*/ 46411 h 336550"/>
                <a:gd name="connsiteX25" fmla="*/ 112462 w 255588"/>
                <a:gd name="connsiteY25" fmla="*/ 46411 h 336550"/>
                <a:gd name="connsiteX26" fmla="*/ 107226 w 255588"/>
                <a:gd name="connsiteY26" fmla="*/ 49026 h 336550"/>
                <a:gd name="connsiteX27" fmla="*/ 100681 w 255588"/>
                <a:gd name="connsiteY27" fmla="*/ 50333 h 336550"/>
                <a:gd name="connsiteX28" fmla="*/ 92827 w 255588"/>
                <a:gd name="connsiteY28" fmla="*/ 52948 h 336550"/>
                <a:gd name="connsiteX29" fmla="*/ 88900 w 255588"/>
                <a:gd name="connsiteY29" fmla="*/ 55563 h 336550"/>
                <a:gd name="connsiteX30" fmla="*/ 91518 w 255588"/>
                <a:gd name="connsiteY30" fmla="*/ 51641 h 336550"/>
                <a:gd name="connsiteX31" fmla="*/ 94136 w 255588"/>
                <a:gd name="connsiteY31" fmla="*/ 47719 h 336550"/>
                <a:gd name="connsiteX32" fmla="*/ 98063 w 255588"/>
                <a:gd name="connsiteY32" fmla="*/ 43797 h 336550"/>
                <a:gd name="connsiteX33" fmla="*/ 103299 w 255588"/>
                <a:gd name="connsiteY33" fmla="*/ 39875 h 336550"/>
                <a:gd name="connsiteX34" fmla="*/ 109844 w 255588"/>
                <a:gd name="connsiteY34" fmla="*/ 35953 h 336550"/>
                <a:gd name="connsiteX35" fmla="*/ 117698 w 255588"/>
                <a:gd name="connsiteY35" fmla="*/ 34645 h 336550"/>
                <a:gd name="connsiteX36" fmla="*/ 126861 w 255588"/>
                <a:gd name="connsiteY36" fmla="*/ 33338 h 336550"/>
                <a:gd name="connsiteX37" fmla="*/ 127794 w 255588"/>
                <a:gd name="connsiteY37" fmla="*/ 25400 h 336550"/>
                <a:gd name="connsiteX38" fmla="*/ 58097 w 255588"/>
                <a:gd name="connsiteY38" fmla="*/ 93899 h 336550"/>
                <a:gd name="connsiteX39" fmla="*/ 58097 w 255588"/>
                <a:gd name="connsiteY39" fmla="*/ 100485 h 336550"/>
                <a:gd name="connsiteX40" fmla="*/ 51522 w 255588"/>
                <a:gd name="connsiteY40" fmla="*/ 99168 h 336550"/>
                <a:gd name="connsiteX41" fmla="*/ 50207 w 255588"/>
                <a:gd name="connsiteY41" fmla="*/ 99168 h 336550"/>
                <a:gd name="connsiteX42" fmla="*/ 48892 w 255588"/>
                <a:gd name="connsiteY42" fmla="*/ 99168 h 336550"/>
                <a:gd name="connsiteX43" fmla="*/ 44947 w 255588"/>
                <a:gd name="connsiteY43" fmla="*/ 103120 h 336550"/>
                <a:gd name="connsiteX44" fmla="*/ 42317 w 255588"/>
                <a:gd name="connsiteY44" fmla="*/ 121562 h 336550"/>
                <a:gd name="connsiteX45" fmla="*/ 55467 w 255588"/>
                <a:gd name="connsiteY45" fmla="*/ 137370 h 336550"/>
                <a:gd name="connsiteX46" fmla="*/ 60727 w 255588"/>
                <a:gd name="connsiteY46" fmla="*/ 138687 h 336550"/>
                <a:gd name="connsiteX47" fmla="*/ 60727 w 255588"/>
                <a:gd name="connsiteY47" fmla="*/ 142639 h 336550"/>
                <a:gd name="connsiteX48" fmla="*/ 127794 w 255588"/>
                <a:gd name="connsiteY48" fmla="*/ 211138 h 336550"/>
                <a:gd name="connsiteX49" fmla="*/ 193545 w 255588"/>
                <a:gd name="connsiteY49" fmla="*/ 142639 h 336550"/>
                <a:gd name="connsiteX50" fmla="*/ 194860 w 255588"/>
                <a:gd name="connsiteY50" fmla="*/ 138687 h 336550"/>
                <a:gd name="connsiteX51" fmla="*/ 200120 w 255588"/>
                <a:gd name="connsiteY51" fmla="*/ 137370 h 336550"/>
                <a:gd name="connsiteX52" fmla="*/ 213270 w 255588"/>
                <a:gd name="connsiteY52" fmla="*/ 121562 h 336550"/>
                <a:gd name="connsiteX53" fmla="*/ 208010 w 255588"/>
                <a:gd name="connsiteY53" fmla="*/ 100485 h 336550"/>
                <a:gd name="connsiteX54" fmla="*/ 206695 w 255588"/>
                <a:gd name="connsiteY54" fmla="*/ 99168 h 336550"/>
                <a:gd name="connsiteX55" fmla="*/ 204065 w 255588"/>
                <a:gd name="connsiteY55" fmla="*/ 99168 h 336550"/>
                <a:gd name="connsiteX56" fmla="*/ 197490 w 255588"/>
                <a:gd name="connsiteY56" fmla="*/ 100485 h 336550"/>
                <a:gd name="connsiteX57" fmla="*/ 197490 w 255588"/>
                <a:gd name="connsiteY57" fmla="*/ 93899 h 336550"/>
                <a:gd name="connsiteX58" fmla="*/ 127794 w 255588"/>
                <a:gd name="connsiteY58" fmla="*/ 25400 h 336550"/>
                <a:gd name="connsiteX59" fmla="*/ 113355 w 255588"/>
                <a:gd name="connsiteY59" fmla="*/ 0 h 336550"/>
                <a:gd name="connsiteX60" fmla="*/ 125170 w 255588"/>
                <a:gd name="connsiteY60" fmla="*/ 2633 h 336550"/>
                <a:gd name="connsiteX61" fmla="*/ 135672 w 255588"/>
                <a:gd name="connsiteY61" fmla="*/ 0 h 336550"/>
                <a:gd name="connsiteX62" fmla="*/ 147486 w 255588"/>
                <a:gd name="connsiteY62" fmla="*/ 5267 h 336550"/>
                <a:gd name="connsiteX63" fmla="*/ 159301 w 255588"/>
                <a:gd name="connsiteY63" fmla="*/ 5267 h 336550"/>
                <a:gd name="connsiteX64" fmla="*/ 168490 w 255588"/>
                <a:gd name="connsiteY64" fmla="*/ 13167 h 336550"/>
                <a:gd name="connsiteX65" fmla="*/ 180305 w 255588"/>
                <a:gd name="connsiteY65" fmla="*/ 14484 h 336550"/>
                <a:gd name="connsiteX66" fmla="*/ 186869 w 255588"/>
                <a:gd name="connsiteY66" fmla="*/ 25017 h 336550"/>
                <a:gd name="connsiteX67" fmla="*/ 198683 w 255588"/>
                <a:gd name="connsiteY67" fmla="*/ 30284 h 336550"/>
                <a:gd name="connsiteX68" fmla="*/ 202622 w 255588"/>
                <a:gd name="connsiteY68" fmla="*/ 42134 h 336550"/>
                <a:gd name="connsiteX69" fmla="*/ 210498 w 255588"/>
                <a:gd name="connsiteY69" fmla="*/ 50034 h 336550"/>
                <a:gd name="connsiteX70" fmla="*/ 210498 w 255588"/>
                <a:gd name="connsiteY70" fmla="*/ 61884 h 336550"/>
                <a:gd name="connsiteX71" fmla="*/ 214436 w 255588"/>
                <a:gd name="connsiteY71" fmla="*/ 73735 h 336550"/>
                <a:gd name="connsiteX72" fmla="*/ 210498 w 255588"/>
                <a:gd name="connsiteY72" fmla="*/ 84268 h 336550"/>
                <a:gd name="connsiteX73" fmla="*/ 210498 w 255588"/>
                <a:gd name="connsiteY73" fmla="*/ 86902 h 336550"/>
                <a:gd name="connsiteX74" fmla="*/ 226251 w 255588"/>
                <a:gd name="connsiteY74" fmla="*/ 123769 h 336550"/>
                <a:gd name="connsiteX75" fmla="*/ 205247 w 255588"/>
                <a:gd name="connsiteY75" fmla="*/ 148786 h 336550"/>
                <a:gd name="connsiteX76" fmla="*/ 127795 w 255588"/>
                <a:gd name="connsiteY76" fmla="*/ 223838 h 336550"/>
                <a:gd name="connsiteX77" fmla="*/ 50343 w 255588"/>
                <a:gd name="connsiteY77" fmla="*/ 148786 h 336550"/>
                <a:gd name="connsiteX78" fmla="*/ 29339 w 255588"/>
                <a:gd name="connsiteY78" fmla="*/ 123769 h 336550"/>
                <a:gd name="connsiteX79" fmla="*/ 38529 w 255588"/>
                <a:gd name="connsiteY79" fmla="*/ 89535 h 336550"/>
                <a:gd name="connsiteX80" fmla="*/ 38529 w 255588"/>
                <a:gd name="connsiteY80" fmla="*/ 84268 h 336550"/>
                <a:gd name="connsiteX81" fmla="*/ 34590 w 255588"/>
                <a:gd name="connsiteY81" fmla="*/ 73735 h 336550"/>
                <a:gd name="connsiteX82" fmla="*/ 38529 w 255588"/>
                <a:gd name="connsiteY82" fmla="*/ 61884 h 336550"/>
                <a:gd name="connsiteX83" fmla="*/ 38529 w 255588"/>
                <a:gd name="connsiteY83" fmla="*/ 50034 h 336550"/>
                <a:gd name="connsiteX84" fmla="*/ 47718 w 255588"/>
                <a:gd name="connsiteY84" fmla="*/ 42134 h 336550"/>
                <a:gd name="connsiteX85" fmla="*/ 51656 w 255588"/>
                <a:gd name="connsiteY85" fmla="*/ 30284 h 336550"/>
                <a:gd name="connsiteX86" fmla="*/ 62158 w 255588"/>
                <a:gd name="connsiteY86" fmla="*/ 25017 h 336550"/>
                <a:gd name="connsiteX87" fmla="*/ 68722 w 255588"/>
                <a:gd name="connsiteY87" fmla="*/ 14484 h 336550"/>
                <a:gd name="connsiteX88" fmla="*/ 80536 w 255588"/>
                <a:gd name="connsiteY88" fmla="*/ 13167 h 336550"/>
                <a:gd name="connsiteX89" fmla="*/ 89726 w 255588"/>
                <a:gd name="connsiteY89" fmla="*/ 5267 h 336550"/>
                <a:gd name="connsiteX90" fmla="*/ 101540 w 255588"/>
                <a:gd name="connsiteY90" fmla="*/ 5267 h 336550"/>
                <a:gd name="connsiteX91" fmla="*/ 113355 w 255588"/>
                <a:gd name="connsiteY91" fmla="*/ 0 h 3365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55587" h="336550">
                  <a:moveTo>
                    <a:pt x="59286" y="203200"/>
                  </a:moveTo>
                  <a:cubicBezTo>
                    <a:pt x="65873" y="216274"/>
                    <a:pt x="75096" y="226732"/>
                    <a:pt x="85635" y="231962"/>
                  </a:cubicBezTo>
                  <a:cubicBezTo>
                    <a:pt x="109350" y="243728"/>
                    <a:pt x="127794" y="254187"/>
                    <a:pt x="127794" y="254187"/>
                  </a:cubicBezTo>
                  <a:cubicBezTo>
                    <a:pt x="127794" y="254187"/>
                    <a:pt x="144921" y="243728"/>
                    <a:pt x="168636" y="231962"/>
                  </a:cubicBezTo>
                  <a:cubicBezTo>
                    <a:pt x="180493" y="226732"/>
                    <a:pt x="189715" y="216274"/>
                    <a:pt x="196302" y="203200"/>
                  </a:cubicBezTo>
                  <a:cubicBezTo>
                    <a:pt x="231874" y="217581"/>
                    <a:pt x="255588" y="248957"/>
                    <a:pt x="255588" y="277719"/>
                  </a:cubicBezTo>
                  <a:cubicBezTo>
                    <a:pt x="255588" y="277719"/>
                    <a:pt x="255588" y="277719"/>
                    <a:pt x="255588" y="336550"/>
                  </a:cubicBezTo>
                  <a:cubicBezTo>
                    <a:pt x="255588" y="336550"/>
                    <a:pt x="255588" y="336550"/>
                    <a:pt x="0" y="336550"/>
                  </a:cubicBezTo>
                  <a:cubicBezTo>
                    <a:pt x="0" y="336550"/>
                    <a:pt x="0" y="336550"/>
                    <a:pt x="0" y="277719"/>
                  </a:cubicBezTo>
                  <a:cubicBezTo>
                    <a:pt x="0" y="250265"/>
                    <a:pt x="23714" y="217581"/>
                    <a:pt x="59286" y="203200"/>
                  </a:cubicBezTo>
                  <a:close/>
                  <a:moveTo>
                    <a:pt x="126861" y="33338"/>
                  </a:moveTo>
                  <a:cubicBezTo>
                    <a:pt x="129479" y="33338"/>
                    <a:pt x="132097" y="33338"/>
                    <a:pt x="134715" y="34645"/>
                  </a:cubicBezTo>
                  <a:cubicBezTo>
                    <a:pt x="137333" y="34645"/>
                    <a:pt x="139951" y="35953"/>
                    <a:pt x="142569" y="35953"/>
                  </a:cubicBezTo>
                  <a:cubicBezTo>
                    <a:pt x="145187" y="37260"/>
                    <a:pt x="147805" y="38567"/>
                    <a:pt x="150423" y="39875"/>
                  </a:cubicBezTo>
                  <a:cubicBezTo>
                    <a:pt x="151732" y="41182"/>
                    <a:pt x="154350" y="42489"/>
                    <a:pt x="155659" y="43797"/>
                  </a:cubicBezTo>
                  <a:cubicBezTo>
                    <a:pt x="156968" y="45104"/>
                    <a:pt x="158277" y="46411"/>
                    <a:pt x="159586" y="47719"/>
                  </a:cubicBezTo>
                  <a:cubicBezTo>
                    <a:pt x="160895" y="49026"/>
                    <a:pt x="160895" y="50333"/>
                    <a:pt x="160895" y="51641"/>
                  </a:cubicBezTo>
                  <a:cubicBezTo>
                    <a:pt x="162204" y="54256"/>
                    <a:pt x="163513" y="55563"/>
                    <a:pt x="163513" y="55563"/>
                  </a:cubicBezTo>
                  <a:cubicBezTo>
                    <a:pt x="163513" y="55563"/>
                    <a:pt x="162204" y="54256"/>
                    <a:pt x="159586" y="52948"/>
                  </a:cubicBezTo>
                  <a:cubicBezTo>
                    <a:pt x="158277" y="52948"/>
                    <a:pt x="154350" y="51641"/>
                    <a:pt x="151732" y="50333"/>
                  </a:cubicBezTo>
                  <a:cubicBezTo>
                    <a:pt x="149114" y="49026"/>
                    <a:pt x="147805" y="49026"/>
                    <a:pt x="145187" y="49026"/>
                  </a:cubicBezTo>
                  <a:cubicBezTo>
                    <a:pt x="143878" y="47719"/>
                    <a:pt x="141260" y="47719"/>
                    <a:pt x="139951" y="46411"/>
                  </a:cubicBezTo>
                  <a:cubicBezTo>
                    <a:pt x="137333" y="46411"/>
                    <a:pt x="134715" y="46411"/>
                    <a:pt x="133406" y="46411"/>
                  </a:cubicBezTo>
                  <a:cubicBezTo>
                    <a:pt x="130788" y="46411"/>
                    <a:pt x="128170" y="46411"/>
                    <a:pt x="126861" y="46411"/>
                  </a:cubicBezTo>
                  <a:cubicBezTo>
                    <a:pt x="124243" y="46411"/>
                    <a:pt x="121625" y="46411"/>
                    <a:pt x="119007" y="46411"/>
                  </a:cubicBezTo>
                  <a:cubicBezTo>
                    <a:pt x="117698" y="46411"/>
                    <a:pt x="115080" y="46411"/>
                    <a:pt x="112462" y="46411"/>
                  </a:cubicBezTo>
                  <a:cubicBezTo>
                    <a:pt x="111153" y="47719"/>
                    <a:pt x="108535" y="47719"/>
                    <a:pt x="107226" y="49026"/>
                  </a:cubicBezTo>
                  <a:cubicBezTo>
                    <a:pt x="104608" y="49026"/>
                    <a:pt x="103299" y="49026"/>
                    <a:pt x="100681" y="50333"/>
                  </a:cubicBezTo>
                  <a:cubicBezTo>
                    <a:pt x="98063" y="51641"/>
                    <a:pt x="95445" y="52948"/>
                    <a:pt x="92827" y="52948"/>
                  </a:cubicBezTo>
                  <a:cubicBezTo>
                    <a:pt x="90209" y="54256"/>
                    <a:pt x="88900" y="55563"/>
                    <a:pt x="88900" y="55563"/>
                  </a:cubicBezTo>
                  <a:cubicBezTo>
                    <a:pt x="88900" y="55563"/>
                    <a:pt x="90209" y="54256"/>
                    <a:pt x="91518" y="51641"/>
                  </a:cubicBezTo>
                  <a:cubicBezTo>
                    <a:pt x="91518" y="50333"/>
                    <a:pt x="92827" y="49026"/>
                    <a:pt x="94136" y="47719"/>
                  </a:cubicBezTo>
                  <a:cubicBezTo>
                    <a:pt x="95445" y="46411"/>
                    <a:pt x="96754" y="45104"/>
                    <a:pt x="98063" y="43797"/>
                  </a:cubicBezTo>
                  <a:cubicBezTo>
                    <a:pt x="99372" y="42489"/>
                    <a:pt x="100681" y="41182"/>
                    <a:pt x="103299" y="39875"/>
                  </a:cubicBezTo>
                  <a:cubicBezTo>
                    <a:pt x="104608" y="38567"/>
                    <a:pt x="107226" y="37260"/>
                    <a:pt x="109844" y="35953"/>
                  </a:cubicBezTo>
                  <a:cubicBezTo>
                    <a:pt x="112462" y="35953"/>
                    <a:pt x="115080" y="34645"/>
                    <a:pt x="117698" y="34645"/>
                  </a:cubicBezTo>
                  <a:cubicBezTo>
                    <a:pt x="120316" y="33338"/>
                    <a:pt x="124243" y="33338"/>
                    <a:pt x="126861" y="33338"/>
                  </a:cubicBezTo>
                  <a:close/>
                  <a:moveTo>
                    <a:pt x="127794" y="25400"/>
                  </a:moveTo>
                  <a:cubicBezTo>
                    <a:pt x="92288" y="25400"/>
                    <a:pt x="64673" y="53063"/>
                    <a:pt x="58097" y="93899"/>
                  </a:cubicBezTo>
                  <a:cubicBezTo>
                    <a:pt x="58097" y="93899"/>
                    <a:pt x="58097" y="93899"/>
                    <a:pt x="58097" y="100485"/>
                  </a:cubicBezTo>
                  <a:cubicBezTo>
                    <a:pt x="58097" y="100485"/>
                    <a:pt x="58097" y="100485"/>
                    <a:pt x="51522" y="99168"/>
                  </a:cubicBezTo>
                  <a:cubicBezTo>
                    <a:pt x="51522" y="99168"/>
                    <a:pt x="50207" y="99168"/>
                    <a:pt x="50207" y="99168"/>
                  </a:cubicBezTo>
                  <a:cubicBezTo>
                    <a:pt x="50207" y="99168"/>
                    <a:pt x="48892" y="99168"/>
                    <a:pt x="48892" y="99168"/>
                  </a:cubicBezTo>
                  <a:cubicBezTo>
                    <a:pt x="47577" y="99168"/>
                    <a:pt x="46262" y="100485"/>
                    <a:pt x="44947" y="103120"/>
                  </a:cubicBezTo>
                  <a:cubicBezTo>
                    <a:pt x="41002" y="107072"/>
                    <a:pt x="39687" y="113658"/>
                    <a:pt x="42317" y="121562"/>
                  </a:cubicBezTo>
                  <a:cubicBezTo>
                    <a:pt x="44947" y="130783"/>
                    <a:pt x="50207" y="137370"/>
                    <a:pt x="55467" y="137370"/>
                  </a:cubicBezTo>
                  <a:cubicBezTo>
                    <a:pt x="55467" y="137370"/>
                    <a:pt x="55467" y="137370"/>
                    <a:pt x="60727" y="138687"/>
                  </a:cubicBezTo>
                  <a:cubicBezTo>
                    <a:pt x="60727" y="138687"/>
                    <a:pt x="60727" y="138687"/>
                    <a:pt x="60727" y="142639"/>
                  </a:cubicBezTo>
                  <a:cubicBezTo>
                    <a:pt x="69933" y="176888"/>
                    <a:pt x="96233" y="211138"/>
                    <a:pt x="127794" y="211138"/>
                  </a:cubicBezTo>
                  <a:cubicBezTo>
                    <a:pt x="159354" y="211138"/>
                    <a:pt x="184340" y="176888"/>
                    <a:pt x="193545" y="142639"/>
                  </a:cubicBezTo>
                  <a:cubicBezTo>
                    <a:pt x="193545" y="142639"/>
                    <a:pt x="193545" y="142639"/>
                    <a:pt x="194860" y="138687"/>
                  </a:cubicBezTo>
                  <a:cubicBezTo>
                    <a:pt x="194860" y="138687"/>
                    <a:pt x="194860" y="138687"/>
                    <a:pt x="200120" y="137370"/>
                  </a:cubicBezTo>
                  <a:cubicBezTo>
                    <a:pt x="204065" y="137370"/>
                    <a:pt x="210640" y="130783"/>
                    <a:pt x="213270" y="121562"/>
                  </a:cubicBezTo>
                  <a:cubicBezTo>
                    <a:pt x="215900" y="112341"/>
                    <a:pt x="213270" y="103120"/>
                    <a:pt x="208010" y="100485"/>
                  </a:cubicBezTo>
                  <a:cubicBezTo>
                    <a:pt x="208010" y="100485"/>
                    <a:pt x="206695" y="99168"/>
                    <a:pt x="206695" y="99168"/>
                  </a:cubicBezTo>
                  <a:cubicBezTo>
                    <a:pt x="205380" y="99168"/>
                    <a:pt x="205380" y="99168"/>
                    <a:pt x="204065" y="99168"/>
                  </a:cubicBezTo>
                  <a:cubicBezTo>
                    <a:pt x="204065" y="99168"/>
                    <a:pt x="204065" y="99168"/>
                    <a:pt x="197490" y="100485"/>
                  </a:cubicBezTo>
                  <a:cubicBezTo>
                    <a:pt x="197490" y="100485"/>
                    <a:pt x="197490" y="100485"/>
                    <a:pt x="197490" y="93899"/>
                  </a:cubicBezTo>
                  <a:cubicBezTo>
                    <a:pt x="190915" y="53063"/>
                    <a:pt x="163299" y="25400"/>
                    <a:pt x="127794" y="25400"/>
                  </a:cubicBezTo>
                  <a:close/>
                  <a:moveTo>
                    <a:pt x="113355" y="0"/>
                  </a:moveTo>
                  <a:cubicBezTo>
                    <a:pt x="117293" y="0"/>
                    <a:pt x="121231" y="2633"/>
                    <a:pt x="125170" y="2633"/>
                  </a:cubicBezTo>
                  <a:cubicBezTo>
                    <a:pt x="129108" y="2633"/>
                    <a:pt x="133046" y="0"/>
                    <a:pt x="135672" y="0"/>
                  </a:cubicBezTo>
                  <a:cubicBezTo>
                    <a:pt x="139610" y="0"/>
                    <a:pt x="143548" y="5267"/>
                    <a:pt x="147486" y="5267"/>
                  </a:cubicBezTo>
                  <a:cubicBezTo>
                    <a:pt x="151425" y="6583"/>
                    <a:pt x="155363" y="3950"/>
                    <a:pt x="159301" y="5267"/>
                  </a:cubicBezTo>
                  <a:cubicBezTo>
                    <a:pt x="163239" y="6583"/>
                    <a:pt x="164552" y="10533"/>
                    <a:pt x="168490" y="13167"/>
                  </a:cubicBezTo>
                  <a:cubicBezTo>
                    <a:pt x="172428" y="14484"/>
                    <a:pt x="177679" y="13167"/>
                    <a:pt x="180305" y="14484"/>
                  </a:cubicBezTo>
                  <a:cubicBezTo>
                    <a:pt x="182930" y="17117"/>
                    <a:pt x="184243" y="22384"/>
                    <a:pt x="186869" y="25017"/>
                  </a:cubicBezTo>
                  <a:cubicBezTo>
                    <a:pt x="190807" y="27650"/>
                    <a:pt x="196058" y="27650"/>
                    <a:pt x="198683" y="30284"/>
                  </a:cubicBezTo>
                  <a:cubicBezTo>
                    <a:pt x="201309" y="32917"/>
                    <a:pt x="199996" y="38184"/>
                    <a:pt x="202622" y="42134"/>
                  </a:cubicBezTo>
                  <a:cubicBezTo>
                    <a:pt x="203934" y="44767"/>
                    <a:pt x="209185" y="46084"/>
                    <a:pt x="210498" y="50034"/>
                  </a:cubicBezTo>
                  <a:cubicBezTo>
                    <a:pt x="211811" y="53984"/>
                    <a:pt x="209185" y="57934"/>
                    <a:pt x="210498" y="61884"/>
                  </a:cubicBezTo>
                  <a:cubicBezTo>
                    <a:pt x="210498" y="65835"/>
                    <a:pt x="214436" y="69785"/>
                    <a:pt x="214436" y="73735"/>
                  </a:cubicBezTo>
                  <a:cubicBezTo>
                    <a:pt x="214436" y="77685"/>
                    <a:pt x="210498" y="80318"/>
                    <a:pt x="210498" y="84268"/>
                  </a:cubicBezTo>
                  <a:cubicBezTo>
                    <a:pt x="210498" y="85585"/>
                    <a:pt x="210498" y="85585"/>
                    <a:pt x="210498" y="86902"/>
                  </a:cubicBezTo>
                  <a:cubicBezTo>
                    <a:pt x="223625" y="90852"/>
                    <a:pt x="230189" y="106652"/>
                    <a:pt x="226251" y="123769"/>
                  </a:cubicBezTo>
                  <a:cubicBezTo>
                    <a:pt x="222313" y="136936"/>
                    <a:pt x="214436" y="146153"/>
                    <a:pt x="205247" y="148786"/>
                  </a:cubicBezTo>
                  <a:cubicBezTo>
                    <a:pt x="194745" y="185654"/>
                    <a:pt x="165865" y="223838"/>
                    <a:pt x="127795" y="223838"/>
                  </a:cubicBezTo>
                  <a:cubicBezTo>
                    <a:pt x="89726" y="223838"/>
                    <a:pt x="60845" y="185654"/>
                    <a:pt x="50343" y="148786"/>
                  </a:cubicBezTo>
                  <a:cubicBezTo>
                    <a:pt x="41154" y="146153"/>
                    <a:pt x="33278" y="136936"/>
                    <a:pt x="29339" y="123769"/>
                  </a:cubicBezTo>
                  <a:cubicBezTo>
                    <a:pt x="25401" y="109285"/>
                    <a:pt x="30652" y="96119"/>
                    <a:pt x="38529" y="89535"/>
                  </a:cubicBezTo>
                  <a:cubicBezTo>
                    <a:pt x="38529" y="88218"/>
                    <a:pt x="39841" y="85585"/>
                    <a:pt x="38529" y="84268"/>
                  </a:cubicBezTo>
                  <a:cubicBezTo>
                    <a:pt x="38529" y="80318"/>
                    <a:pt x="34590" y="77685"/>
                    <a:pt x="34590" y="73735"/>
                  </a:cubicBezTo>
                  <a:cubicBezTo>
                    <a:pt x="34590" y="69785"/>
                    <a:pt x="38529" y="65835"/>
                    <a:pt x="38529" y="61884"/>
                  </a:cubicBezTo>
                  <a:cubicBezTo>
                    <a:pt x="39841" y="57934"/>
                    <a:pt x="37216" y="53984"/>
                    <a:pt x="38529" y="50034"/>
                  </a:cubicBezTo>
                  <a:cubicBezTo>
                    <a:pt x="39841" y="46084"/>
                    <a:pt x="45092" y="44767"/>
                    <a:pt x="47718" y="42134"/>
                  </a:cubicBezTo>
                  <a:cubicBezTo>
                    <a:pt x="49031" y="38184"/>
                    <a:pt x="49031" y="32917"/>
                    <a:pt x="51656" y="30284"/>
                  </a:cubicBezTo>
                  <a:cubicBezTo>
                    <a:pt x="52969" y="27650"/>
                    <a:pt x="59532" y="27650"/>
                    <a:pt x="62158" y="25017"/>
                  </a:cubicBezTo>
                  <a:cubicBezTo>
                    <a:pt x="64783" y="22384"/>
                    <a:pt x="66096" y="17117"/>
                    <a:pt x="68722" y="14484"/>
                  </a:cubicBezTo>
                  <a:cubicBezTo>
                    <a:pt x="72660" y="13167"/>
                    <a:pt x="77911" y="14484"/>
                    <a:pt x="80536" y="13167"/>
                  </a:cubicBezTo>
                  <a:cubicBezTo>
                    <a:pt x="84475" y="10533"/>
                    <a:pt x="85787" y="6583"/>
                    <a:pt x="89726" y="5267"/>
                  </a:cubicBezTo>
                  <a:cubicBezTo>
                    <a:pt x="93664" y="3950"/>
                    <a:pt x="98915" y="6583"/>
                    <a:pt x="101540" y="5267"/>
                  </a:cubicBezTo>
                  <a:cubicBezTo>
                    <a:pt x="105478" y="5267"/>
                    <a:pt x="109417" y="0"/>
                    <a:pt x="113355" y="0"/>
                  </a:cubicBezTo>
                  <a:close/>
                </a:path>
              </a:pathLst>
            </a:custGeom>
            <a:solidFill>
              <a:schemeClr val="accent1">
                <a:lumMod val="100000"/>
              </a:schemeClr>
            </a:solidFill>
            <a:ln>
              <a:noFill/>
            </a:ln>
          </p:spPr>
          <p:txBody>
            <a:bodyPr anchor="ctr"/>
            <a:lstStyle/>
            <a:p>
              <a:pPr algn="ctr"/>
              <a:endParaRPr sz="2000">
                <a:latin typeface="Century Gothic" panose="020b0502020202020204" pitchFamily="34" charset="0"/>
              </a:endParaRPr>
            </a:p>
          </p:txBody>
        </p:sp>
        <p:sp>
          <p:nvSpPr>
            <p:cNvPr id="10" name="IconShape"/>
            <p:cNvSpPr>
              <a:spLocks noChangeAspect="1"/>
            </p:cNvSpPr>
            <p:nvPr/>
          </p:nvSpPr>
          <p:spPr bwMode="auto">
            <a:xfrm>
              <a:off x="4995067" y="3915927"/>
              <a:ext cx="323849" cy="426435"/>
            </a:xfrm>
            <a:custGeom>
              <a:gdLst>
                <a:gd name="connsiteX0" fmla="*/ 59286 w 255588"/>
                <a:gd name="connsiteY0" fmla="*/ 203200 h 336550"/>
                <a:gd name="connsiteX1" fmla="*/ 85635 w 255588"/>
                <a:gd name="connsiteY1" fmla="*/ 231962 h 336550"/>
                <a:gd name="connsiteX2" fmla="*/ 127794 w 255588"/>
                <a:gd name="connsiteY2" fmla="*/ 254187 h 336550"/>
                <a:gd name="connsiteX3" fmla="*/ 168636 w 255588"/>
                <a:gd name="connsiteY3" fmla="*/ 231962 h 336550"/>
                <a:gd name="connsiteX4" fmla="*/ 196302 w 255588"/>
                <a:gd name="connsiteY4" fmla="*/ 203200 h 336550"/>
                <a:gd name="connsiteX5" fmla="*/ 255588 w 255588"/>
                <a:gd name="connsiteY5" fmla="*/ 277719 h 336550"/>
                <a:gd name="connsiteX6" fmla="*/ 255588 w 255588"/>
                <a:gd name="connsiteY6" fmla="*/ 336550 h 336550"/>
                <a:gd name="connsiteX7" fmla="*/ 0 w 255588"/>
                <a:gd name="connsiteY7" fmla="*/ 336550 h 336550"/>
                <a:gd name="connsiteX8" fmla="*/ 0 w 255588"/>
                <a:gd name="connsiteY8" fmla="*/ 277719 h 336550"/>
                <a:gd name="connsiteX9" fmla="*/ 59286 w 255588"/>
                <a:gd name="connsiteY9" fmla="*/ 203200 h 336550"/>
                <a:gd name="connsiteX10" fmla="*/ 126861 w 255588"/>
                <a:gd name="connsiteY10" fmla="*/ 33338 h 336550"/>
                <a:gd name="connsiteX11" fmla="*/ 134715 w 255588"/>
                <a:gd name="connsiteY11" fmla="*/ 34645 h 336550"/>
                <a:gd name="connsiteX12" fmla="*/ 142569 w 255588"/>
                <a:gd name="connsiteY12" fmla="*/ 35953 h 336550"/>
                <a:gd name="connsiteX13" fmla="*/ 150423 w 255588"/>
                <a:gd name="connsiteY13" fmla="*/ 39875 h 336550"/>
                <a:gd name="connsiteX14" fmla="*/ 155659 w 255588"/>
                <a:gd name="connsiteY14" fmla="*/ 43797 h 336550"/>
                <a:gd name="connsiteX15" fmla="*/ 159586 w 255588"/>
                <a:gd name="connsiteY15" fmla="*/ 47719 h 336550"/>
                <a:gd name="connsiteX16" fmla="*/ 160895 w 255588"/>
                <a:gd name="connsiteY16" fmla="*/ 51641 h 336550"/>
                <a:gd name="connsiteX17" fmla="*/ 163513 w 255588"/>
                <a:gd name="connsiteY17" fmla="*/ 55563 h 336550"/>
                <a:gd name="connsiteX18" fmla="*/ 159586 w 255588"/>
                <a:gd name="connsiteY18" fmla="*/ 52948 h 336550"/>
                <a:gd name="connsiteX19" fmla="*/ 151732 w 255588"/>
                <a:gd name="connsiteY19" fmla="*/ 50333 h 336550"/>
                <a:gd name="connsiteX20" fmla="*/ 145187 w 255588"/>
                <a:gd name="connsiteY20" fmla="*/ 49026 h 336550"/>
                <a:gd name="connsiteX21" fmla="*/ 139951 w 255588"/>
                <a:gd name="connsiteY21" fmla="*/ 46411 h 336550"/>
                <a:gd name="connsiteX22" fmla="*/ 133406 w 255588"/>
                <a:gd name="connsiteY22" fmla="*/ 46411 h 336550"/>
                <a:gd name="connsiteX23" fmla="*/ 126861 w 255588"/>
                <a:gd name="connsiteY23" fmla="*/ 46411 h 336550"/>
                <a:gd name="connsiteX24" fmla="*/ 119007 w 255588"/>
                <a:gd name="connsiteY24" fmla="*/ 46411 h 336550"/>
                <a:gd name="connsiteX25" fmla="*/ 112462 w 255588"/>
                <a:gd name="connsiteY25" fmla="*/ 46411 h 336550"/>
                <a:gd name="connsiteX26" fmla="*/ 107226 w 255588"/>
                <a:gd name="connsiteY26" fmla="*/ 49026 h 336550"/>
                <a:gd name="connsiteX27" fmla="*/ 100681 w 255588"/>
                <a:gd name="connsiteY27" fmla="*/ 50333 h 336550"/>
                <a:gd name="connsiteX28" fmla="*/ 92827 w 255588"/>
                <a:gd name="connsiteY28" fmla="*/ 52948 h 336550"/>
                <a:gd name="connsiteX29" fmla="*/ 88900 w 255588"/>
                <a:gd name="connsiteY29" fmla="*/ 55563 h 336550"/>
                <a:gd name="connsiteX30" fmla="*/ 91518 w 255588"/>
                <a:gd name="connsiteY30" fmla="*/ 51641 h 336550"/>
                <a:gd name="connsiteX31" fmla="*/ 94136 w 255588"/>
                <a:gd name="connsiteY31" fmla="*/ 47719 h 336550"/>
                <a:gd name="connsiteX32" fmla="*/ 98063 w 255588"/>
                <a:gd name="connsiteY32" fmla="*/ 43797 h 336550"/>
                <a:gd name="connsiteX33" fmla="*/ 103299 w 255588"/>
                <a:gd name="connsiteY33" fmla="*/ 39875 h 336550"/>
                <a:gd name="connsiteX34" fmla="*/ 109844 w 255588"/>
                <a:gd name="connsiteY34" fmla="*/ 35953 h 336550"/>
                <a:gd name="connsiteX35" fmla="*/ 117698 w 255588"/>
                <a:gd name="connsiteY35" fmla="*/ 34645 h 336550"/>
                <a:gd name="connsiteX36" fmla="*/ 126861 w 255588"/>
                <a:gd name="connsiteY36" fmla="*/ 33338 h 336550"/>
                <a:gd name="connsiteX37" fmla="*/ 127794 w 255588"/>
                <a:gd name="connsiteY37" fmla="*/ 25400 h 336550"/>
                <a:gd name="connsiteX38" fmla="*/ 58097 w 255588"/>
                <a:gd name="connsiteY38" fmla="*/ 93899 h 336550"/>
                <a:gd name="connsiteX39" fmla="*/ 58097 w 255588"/>
                <a:gd name="connsiteY39" fmla="*/ 100485 h 336550"/>
                <a:gd name="connsiteX40" fmla="*/ 51522 w 255588"/>
                <a:gd name="connsiteY40" fmla="*/ 99168 h 336550"/>
                <a:gd name="connsiteX41" fmla="*/ 50207 w 255588"/>
                <a:gd name="connsiteY41" fmla="*/ 99168 h 336550"/>
                <a:gd name="connsiteX42" fmla="*/ 48892 w 255588"/>
                <a:gd name="connsiteY42" fmla="*/ 99168 h 336550"/>
                <a:gd name="connsiteX43" fmla="*/ 44947 w 255588"/>
                <a:gd name="connsiteY43" fmla="*/ 103120 h 336550"/>
                <a:gd name="connsiteX44" fmla="*/ 42317 w 255588"/>
                <a:gd name="connsiteY44" fmla="*/ 121562 h 336550"/>
                <a:gd name="connsiteX45" fmla="*/ 55467 w 255588"/>
                <a:gd name="connsiteY45" fmla="*/ 137370 h 336550"/>
                <a:gd name="connsiteX46" fmla="*/ 60727 w 255588"/>
                <a:gd name="connsiteY46" fmla="*/ 138687 h 336550"/>
                <a:gd name="connsiteX47" fmla="*/ 60727 w 255588"/>
                <a:gd name="connsiteY47" fmla="*/ 142639 h 336550"/>
                <a:gd name="connsiteX48" fmla="*/ 127794 w 255588"/>
                <a:gd name="connsiteY48" fmla="*/ 211138 h 336550"/>
                <a:gd name="connsiteX49" fmla="*/ 193545 w 255588"/>
                <a:gd name="connsiteY49" fmla="*/ 142639 h 336550"/>
                <a:gd name="connsiteX50" fmla="*/ 194860 w 255588"/>
                <a:gd name="connsiteY50" fmla="*/ 138687 h 336550"/>
                <a:gd name="connsiteX51" fmla="*/ 200120 w 255588"/>
                <a:gd name="connsiteY51" fmla="*/ 137370 h 336550"/>
                <a:gd name="connsiteX52" fmla="*/ 213270 w 255588"/>
                <a:gd name="connsiteY52" fmla="*/ 121562 h 336550"/>
                <a:gd name="connsiteX53" fmla="*/ 208010 w 255588"/>
                <a:gd name="connsiteY53" fmla="*/ 100485 h 336550"/>
                <a:gd name="connsiteX54" fmla="*/ 206695 w 255588"/>
                <a:gd name="connsiteY54" fmla="*/ 99168 h 336550"/>
                <a:gd name="connsiteX55" fmla="*/ 204065 w 255588"/>
                <a:gd name="connsiteY55" fmla="*/ 99168 h 336550"/>
                <a:gd name="connsiteX56" fmla="*/ 197490 w 255588"/>
                <a:gd name="connsiteY56" fmla="*/ 100485 h 336550"/>
                <a:gd name="connsiteX57" fmla="*/ 197490 w 255588"/>
                <a:gd name="connsiteY57" fmla="*/ 93899 h 336550"/>
                <a:gd name="connsiteX58" fmla="*/ 127794 w 255588"/>
                <a:gd name="connsiteY58" fmla="*/ 25400 h 336550"/>
                <a:gd name="connsiteX59" fmla="*/ 113355 w 255588"/>
                <a:gd name="connsiteY59" fmla="*/ 0 h 336550"/>
                <a:gd name="connsiteX60" fmla="*/ 125170 w 255588"/>
                <a:gd name="connsiteY60" fmla="*/ 2633 h 336550"/>
                <a:gd name="connsiteX61" fmla="*/ 135672 w 255588"/>
                <a:gd name="connsiteY61" fmla="*/ 0 h 336550"/>
                <a:gd name="connsiteX62" fmla="*/ 147486 w 255588"/>
                <a:gd name="connsiteY62" fmla="*/ 5267 h 336550"/>
                <a:gd name="connsiteX63" fmla="*/ 159301 w 255588"/>
                <a:gd name="connsiteY63" fmla="*/ 5267 h 336550"/>
                <a:gd name="connsiteX64" fmla="*/ 168490 w 255588"/>
                <a:gd name="connsiteY64" fmla="*/ 13167 h 336550"/>
                <a:gd name="connsiteX65" fmla="*/ 180305 w 255588"/>
                <a:gd name="connsiteY65" fmla="*/ 14484 h 336550"/>
                <a:gd name="connsiteX66" fmla="*/ 186869 w 255588"/>
                <a:gd name="connsiteY66" fmla="*/ 25017 h 336550"/>
                <a:gd name="connsiteX67" fmla="*/ 198683 w 255588"/>
                <a:gd name="connsiteY67" fmla="*/ 30284 h 336550"/>
                <a:gd name="connsiteX68" fmla="*/ 202622 w 255588"/>
                <a:gd name="connsiteY68" fmla="*/ 42134 h 336550"/>
                <a:gd name="connsiteX69" fmla="*/ 210498 w 255588"/>
                <a:gd name="connsiteY69" fmla="*/ 50034 h 336550"/>
                <a:gd name="connsiteX70" fmla="*/ 210498 w 255588"/>
                <a:gd name="connsiteY70" fmla="*/ 61884 h 336550"/>
                <a:gd name="connsiteX71" fmla="*/ 214436 w 255588"/>
                <a:gd name="connsiteY71" fmla="*/ 73735 h 336550"/>
                <a:gd name="connsiteX72" fmla="*/ 210498 w 255588"/>
                <a:gd name="connsiteY72" fmla="*/ 84268 h 336550"/>
                <a:gd name="connsiteX73" fmla="*/ 210498 w 255588"/>
                <a:gd name="connsiteY73" fmla="*/ 86902 h 336550"/>
                <a:gd name="connsiteX74" fmla="*/ 226251 w 255588"/>
                <a:gd name="connsiteY74" fmla="*/ 123769 h 336550"/>
                <a:gd name="connsiteX75" fmla="*/ 205247 w 255588"/>
                <a:gd name="connsiteY75" fmla="*/ 148786 h 336550"/>
                <a:gd name="connsiteX76" fmla="*/ 127795 w 255588"/>
                <a:gd name="connsiteY76" fmla="*/ 223838 h 336550"/>
                <a:gd name="connsiteX77" fmla="*/ 50343 w 255588"/>
                <a:gd name="connsiteY77" fmla="*/ 148786 h 336550"/>
                <a:gd name="connsiteX78" fmla="*/ 29339 w 255588"/>
                <a:gd name="connsiteY78" fmla="*/ 123769 h 336550"/>
                <a:gd name="connsiteX79" fmla="*/ 38529 w 255588"/>
                <a:gd name="connsiteY79" fmla="*/ 89535 h 336550"/>
                <a:gd name="connsiteX80" fmla="*/ 38529 w 255588"/>
                <a:gd name="connsiteY80" fmla="*/ 84268 h 336550"/>
                <a:gd name="connsiteX81" fmla="*/ 34590 w 255588"/>
                <a:gd name="connsiteY81" fmla="*/ 73735 h 336550"/>
                <a:gd name="connsiteX82" fmla="*/ 38529 w 255588"/>
                <a:gd name="connsiteY82" fmla="*/ 61884 h 336550"/>
                <a:gd name="connsiteX83" fmla="*/ 38529 w 255588"/>
                <a:gd name="connsiteY83" fmla="*/ 50034 h 336550"/>
                <a:gd name="connsiteX84" fmla="*/ 47718 w 255588"/>
                <a:gd name="connsiteY84" fmla="*/ 42134 h 336550"/>
                <a:gd name="connsiteX85" fmla="*/ 51656 w 255588"/>
                <a:gd name="connsiteY85" fmla="*/ 30284 h 336550"/>
                <a:gd name="connsiteX86" fmla="*/ 62158 w 255588"/>
                <a:gd name="connsiteY86" fmla="*/ 25017 h 336550"/>
                <a:gd name="connsiteX87" fmla="*/ 68722 w 255588"/>
                <a:gd name="connsiteY87" fmla="*/ 14484 h 336550"/>
                <a:gd name="connsiteX88" fmla="*/ 80536 w 255588"/>
                <a:gd name="connsiteY88" fmla="*/ 13167 h 336550"/>
                <a:gd name="connsiteX89" fmla="*/ 89726 w 255588"/>
                <a:gd name="connsiteY89" fmla="*/ 5267 h 336550"/>
                <a:gd name="connsiteX90" fmla="*/ 101540 w 255588"/>
                <a:gd name="connsiteY90" fmla="*/ 5267 h 336550"/>
                <a:gd name="connsiteX91" fmla="*/ 113355 w 255588"/>
                <a:gd name="connsiteY91" fmla="*/ 0 h 3365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55587" h="336550">
                  <a:moveTo>
                    <a:pt x="59286" y="203200"/>
                  </a:moveTo>
                  <a:cubicBezTo>
                    <a:pt x="65873" y="216274"/>
                    <a:pt x="75096" y="226732"/>
                    <a:pt x="85635" y="231962"/>
                  </a:cubicBezTo>
                  <a:cubicBezTo>
                    <a:pt x="109350" y="243728"/>
                    <a:pt x="127794" y="254187"/>
                    <a:pt x="127794" y="254187"/>
                  </a:cubicBezTo>
                  <a:cubicBezTo>
                    <a:pt x="127794" y="254187"/>
                    <a:pt x="144921" y="243728"/>
                    <a:pt x="168636" y="231962"/>
                  </a:cubicBezTo>
                  <a:cubicBezTo>
                    <a:pt x="180493" y="226732"/>
                    <a:pt x="189715" y="216274"/>
                    <a:pt x="196302" y="203200"/>
                  </a:cubicBezTo>
                  <a:cubicBezTo>
                    <a:pt x="231874" y="217581"/>
                    <a:pt x="255588" y="248957"/>
                    <a:pt x="255588" y="277719"/>
                  </a:cubicBezTo>
                  <a:cubicBezTo>
                    <a:pt x="255588" y="277719"/>
                    <a:pt x="255588" y="277719"/>
                    <a:pt x="255588" y="336550"/>
                  </a:cubicBezTo>
                  <a:cubicBezTo>
                    <a:pt x="255588" y="336550"/>
                    <a:pt x="255588" y="336550"/>
                    <a:pt x="0" y="336550"/>
                  </a:cubicBezTo>
                  <a:cubicBezTo>
                    <a:pt x="0" y="336550"/>
                    <a:pt x="0" y="336550"/>
                    <a:pt x="0" y="277719"/>
                  </a:cubicBezTo>
                  <a:cubicBezTo>
                    <a:pt x="0" y="250265"/>
                    <a:pt x="23714" y="217581"/>
                    <a:pt x="59286" y="203200"/>
                  </a:cubicBezTo>
                  <a:close/>
                  <a:moveTo>
                    <a:pt x="126861" y="33338"/>
                  </a:moveTo>
                  <a:cubicBezTo>
                    <a:pt x="129479" y="33338"/>
                    <a:pt x="132097" y="33338"/>
                    <a:pt x="134715" y="34645"/>
                  </a:cubicBezTo>
                  <a:cubicBezTo>
                    <a:pt x="137333" y="34645"/>
                    <a:pt x="139951" y="35953"/>
                    <a:pt x="142569" y="35953"/>
                  </a:cubicBezTo>
                  <a:cubicBezTo>
                    <a:pt x="145187" y="37260"/>
                    <a:pt x="147805" y="38567"/>
                    <a:pt x="150423" y="39875"/>
                  </a:cubicBezTo>
                  <a:cubicBezTo>
                    <a:pt x="151732" y="41182"/>
                    <a:pt x="154350" y="42489"/>
                    <a:pt x="155659" y="43797"/>
                  </a:cubicBezTo>
                  <a:cubicBezTo>
                    <a:pt x="156968" y="45104"/>
                    <a:pt x="158277" y="46411"/>
                    <a:pt x="159586" y="47719"/>
                  </a:cubicBezTo>
                  <a:cubicBezTo>
                    <a:pt x="160895" y="49026"/>
                    <a:pt x="160895" y="50333"/>
                    <a:pt x="160895" y="51641"/>
                  </a:cubicBezTo>
                  <a:cubicBezTo>
                    <a:pt x="162204" y="54256"/>
                    <a:pt x="163513" y="55563"/>
                    <a:pt x="163513" y="55563"/>
                  </a:cubicBezTo>
                  <a:cubicBezTo>
                    <a:pt x="163513" y="55563"/>
                    <a:pt x="162204" y="54256"/>
                    <a:pt x="159586" y="52948"/>
                  </a:cubicBezTo>
                  <a:cubicBezTo>
                    <a:pt x="158277" y="52948"/>
                    <a:pt x="154350" y="51641"/>
                    <a:pt x="151732" y="50333"/>
                  </a:cubicBezTo>
                  <a:cubicBezTo>
                    <a:pt x="149114" y="49026"/>
                    <a:pt x="147805" y="49026"/>
                    <a:pt x="145187" y="49026"/>
                  </a:cubicBezTo>
                  <a:cubicBezTo>
                    <a:pt x="143878" y="47719"/>
                    <a:pt x="141260" y="47719"/>
                    <a:pt x="139951" y="46411"/>
                  </a:cubicBezTo>
                  <a:cubicBezTo>
                    <a:pt x="137333" y="46411"/>
                    <a:pt x="134715" y="46411"/>
                    <a:pt x="133406" y="46411"/>
                  </a:cubicBezTo>
                  <a:cubicBezTo>
                    <a:pt x="130788" y="46411"/>
                    <a:pt x="128170" y="46411"/>
                    <a:pt x="126861" y="46411"/>
                  </a:cubicBezTo>
                  <a:cubicBezTo>
                    <a:pt x="124243" y="46411"/>
                    <a:pt x="121625" y="46411"/>
                    <a:pt x="119007" y="46411"/>
                  </a:cubicBezTo>
                  <a:cubicBezTo>
                    <a:pt x="117698" y="46411"/>
                    <a:pt x="115080" y="46411"/>
                    <a:pt x="112462" y="46411"/>
                  </a:cubicBezTo>
                  <a:cubicBezTo>
                    <a:pt x="111153" y="47719"/>
                    <a:pt x="108535" y="47719"/>
                    <a:pt x="107226" y="49026"/>
                  </a:cubicBezTo>
                  <a:cubicBezTo>
                    <a:pt x="104608" y="49026"/>
                    <a:pt x="103299" y="49026"/>
                    <a:pt x="100681" y="50333"/>
                  </a:cubicBezTo>
                  <a:cubicBezTo>
                    <a:pt x="98063" y="51641"/>
                    <a:pt x="95445" y="52948"/>
                    <a:pt x="92827" y="52948"/>
                  </a:cubicBezTo>
                  <a:cubicBezTo>
                    <a:pt x="90209" y="54256"/>
                    <a:pt x="88900" y="55563"/>
                    <a:pt x="88900" y="55563"/>
                  </a:cubicBezTo>
                  <a:cubicBezTo>
                    <a:pt x="88900" y="55563"/>
                    <a:pt x="90209" y="54256"/>
                    <a:pt x="91518" y="51641"/>
                  </a:cubicBezTo>
                  <a:cubicBezTo>
                    <a:pt x="91518" y="50333"/>
                    <a:pt x="92827" y="49026"/>
                    <a:pt x="94136" y="47719"/>
                  </a:cubicBezTo>
                  <a:cubicBezTo>
                    <a:pt x="95445" y="46411"/>
                    <a:pt x="96754" y="45104"/>
                    <a:pt x="98063" y="43797"/>
                  </a:cubicBezTo>
                  <a:cubicBezTo>
                    <a:pt x="99372" y="42489"/>
                    <a:pt x="100681" y="41182"/>
                    <a:pt x="103299" y="39875"/>
                  </a:cubicBezTo>
                  <a:cubicBezTo>
                    <a:pt x="104608" y="38567"/>
                    <a:pt x="107226" y="37260"/>
                    <a:pt x="109844" y="35953"/>
                  </a:cubicBezTo>
                  <a:cubicBezTo>
                    <a:pt x="112462" y="35953"/>
                    <a:pt x="115080" y="34645"/>
                    <a:pt x="117698" y="34645"/>
                  </a:cubicBezTo>
                  <a:cubicBezTo>
                    <a:pt x="120316" y="33338"/>
                    <a:pt x="124243" y="33338"/>
                    <a:pt x="126861" y="33338"/>
                  </a:cubicBezTo>
                  <a:close/>
                  <a:moveTo>
                    <a:pt x="127794" y="25400"/>
                  </a:moveTo>
                  <a:cubicBezTo>
                    <a:pt x="92288" y="25400"/>
                    <a:pt x="64673" y="53063"/>
                    <a:pt x="58097" y="93899"/>
                  </a:cubicBezTo>
                  <a:cubicBezTo>
                    <a:pt x="58097" y="93899"/>
                    <a:pt x="58097" y="93899"/>
                    <a:pt x="58097" y="100485"/>
                  </a:cubicBezTo>
                  <a:cubicBezTo>
                    <a:pt x="58097" y="100485"/>
                    <a:pt x="58097" y="100485"/>
                    <a:pt x="51522" y="99168"/>
                  </a:cubicBezTo>
                  <a:cubicBezTo>
                    <a:pt x="51522" y="99168"/>
                    <a:pt x="50207" y="99168"/>
                    <a:pt x="50207" y="99168"/>
                  </a:cubicBezTo>
                  <a:cubicBezTo>
                    <a:pt x="50207" y="99168"/>
                    <a:pt x="48892" y="99168"/>
                    <a:pt x="48892" y="99168"/>
                  </a:cubicBezTo>
                  <a:cubicBezTo>
                    <a:pt x="47577" y="99168"/>
                    <a:pt x="46262" y="100485"/>
                    <a:pt x="44947" y="103120"/>
                  </a:cubicBezTo>
                  <a:cubicBezTo>
                    <a:pt x="41002" y="107072"/>
                    <a:pt x="39687" y="113658"/>
                    <a:pt x="42317" y="121562"/>
                  </a:cubicBezTo>
                  <a:cubicBezTo>
                    <a:pt x="44947" y="130783"/>
                    <a:pt x="50207" y="137370"/>
                    <a:pt x="55467" y="137370"/>
                  </a:cubicBezTo>
                  <a:cubicBezTo>
                    <a:pt x="55467" y="137370"/>
                    <a:pt x="55467" y="137370"/>
                    <a:pt x="60727" y="138687"/>
                  </a:cubicBezTo>
                  <a:cubicBezTo>
                    <a:pt x="60727" y="138687"/>
                    <a:pt x="60727" y="138687"/>
                    <a:pt x="60727" y="142639"/>
                  </a:cubicBezTo>
                  <a:cubicBezTo>
                    <a:pt x="69933" y="176888"/>
                    <a:pt x="96233" y="211138"/>
                    <a:pt x="127794" y="211138"/>
                  </a:cubicBezTo>
                  <a:cubicBezTo>
                    <a:pt x="159354" y="211138"/>
                    <a:pt x="184340" y="176888"/>
                    <a:pt x="193545" y="142639"/>
                  </a:cubicBezTo>
                  <a:cubicBezTo>
                    <a:pt x="193545" y="142639"/>
                    <a:pt x="193545" y="142639"/>
                    <a:pt x="194860" y="138687"/>
                  </a:cubicBezTo>
                  <a:cubicBezTo>
                    <a:pt x="194860" y="138687"/>
                    <a:pt x="194860" y="138687"/>
                    <a:pt x="200120" y="137370"/>
                  </a:cubicBezTo>
                  <a:cubicBezTo>
                    <a:pt x="204065" y="137370"/>
                    <a:pt x="210640" y="130783"/>
                    <a:pt x="213270" y="121562"/>
                  </a:cubicBezTo>
                  <a:cubicBezTo>
                    <a:pt x="215900" y="112341"/>
                    <a:pt x="213270" y="103120"/>
                    <a:pt x="208010" y="100485"/>
                  </a:cubicBezTo>
                  <a:cubicBezTo>
                    <a:pt x="208010" y="100485"/>
                    <a:pt x="206695" y="99168"/>
                    <a:pt x="206695" y="99168"/>
                  </a:cubicBezTo>
                  <a:cubicBezTo>
                    <a:pt x="205380" y="99168"/>
                    <a:pt x="205380" y="99168"/>
                    <a:pt x="204065" y="99168"/>
                  </a:cubicBezTo>
                  <a:cubicBezTo>
                    <a:pt x="204065" y="99168"/>
                    <a:pt x="204065" y="99168"/>
                    <a:pt x="197490" y="100485"/>
                  </a:cubicBezTo>
                  <a:cubicBezTo>
                    <a:pt x="197490" y="100485"/>
                    <a:pt x="197490" y="100485"/>
                    <a:pt x="197490" y="93899"/>
                  </a:cubicBezTo>
                  <a:cubicBezTo>
                    <a:pt x="190915" y="53063"/>
                    <a:pt x="163299" y="25400"/>
                    <a:pt x="127794" y="25400"/>
                  </a:cubicBezTo>
                  <a:close/>
                  <a:moveTo>
                    <a:pt x="113355" y="0"/>
                  </a:moveTo>
                  <a:cubicBezTo>
                    <a:pt x="117293" y="0"/>
                    <a:pt x="121231" y="2633"/>
                    <a:pt x="125170" y="2633"/>
                  </a:cubicBezTo>
                  <a:cubicBezTo>
                    <a:pt x="129108" y="2633"/>
                    <a:pt x="133046" y="0"/>
                    <a:pt x="135672" y="0"/>
                  </a:cubicBezTo>
                  <a:cubicBezTo>
                    <a:pt x="139610" y="0"/>
                    <a:pt x="143548" y="5267"/>
                    <a:pt x="147486" y="5267"/>
                  </a:cubicBezTo>
                  <a:cubicBezTo>
                    <a:pt x="151425" y="6583"/>
                    <a:pt x="155363" y="3950"/>
                    <a:pt x="159301" y="5267"/>
                  </a:cubicBezTo>
                  <a:cubicBezTo>
                    <a:pt x="163239" y="6583"/>
                    <a:pt x="164552" y="10533"/>
                    <a:pt x="168490" y="13167"/>
                  </a:cubicBezTo>
                  <a:cubicBezTo>
                    <a:pt x="172428" y="14484"/>
                    <a:pt x="177679" y="13167"/>
                    <a:pt x="180305" y="14484"/>
                  </a:cubicBezTo>
                  <a:cubicBezTo>
                    <a:pt x="182930" y="17117"/>
                    <a:pt x="184243" y="22384"/>
                    <a:pt x="186869" y="25017"/>
                  </a:cubicBezTo>
                  <a:cubicBezTo>
                    <a:pt x="190807" y="27650"/>
                    <a:pt x="196058" y="27650"/>
                    <a:pt x="198683" y="30284"/>
                  </a:cubicBezTo>
                  <a:cubicBezTo>
                    <a:pt x="201309" y="32917"/>
                    <a:pt x="199996" y="38184"/>
                    <a:pt x="202622" y="42134"/>
                  </a:cubicBezTo>
                  <a:cubicBezTo>
                    <a:pt x="203934" y="44767"/>
                    <a:pt x="209185" y="46084"/>
                    <a:pt x="210498" y="50034"/>
                  </a:cubicBezTo>
                  <a:cubicBezTo>
                    <a:pt x="211811" y="53984"/>
                    <a:pt x="209185" y="57934"/>
                    <a:pt x="210498" y="61884"/>
                  </a:cubicBezTo>
                  <a:cubicBezTo>
                    <a:pt x="210498" y="65835"/>
                    <a:pt x="214436" y="69785"/>
                    <a:pt x="214436" y="73735"/>
                  </a:cubicBezTo>
                  <a:cubicBezTo>
                    <a:pt x="214436" y="77685"/>
                    <a:pt x="210498" y="80318"/>
                    <a:pt x="210498" y="84268"/>
                  </a:cubicBezTo>
                  <a:cubicBezTo>
                    <a:pt x="210498" y="85585"/>
                    <a:pt x="210498" y="85585"/>
                    <a:pt x="210498" y="86902"/>
                  </a:cubicBezTo>
                  <a:cubicBezTo>
                    <a:pt x="223625" y="90852"/>
                    <a:pt x="230189" y="106652"/>
                    <a:pt x="226251" y="123769"/>
                  </a:cubicBezTo>
                  <a:cubicBezTo>
                    <a:pt x="222313" y="136936"/>
                    <a:pt x="214436" y="146153"/>
                    <a:pt x="205247" y="148786"/>
                  </a:cubicBezTo>
                  <a:cubicBezTo>
                    <a:pt x="194745" y="185654"/>
                    <a:pt x="165865" y="223838"/>
                    <a:pt x="127795" y="223838"/>
                  </a:cubicBezTo>
                  <a:cubicBezTo>
                    <a:pt x="89726" y="223838"/>
                    <a:pt x="60845" y="185654"/>
                    <a:pt x="50343" y="148786"/>
                  </a:cubicBezTo>
                  <a:cubicBezTo>
                    <a:pt x="41154" y="146153"/>
                    <a:pt x="33278" y="136936"/>
                    <a:pt x="29339" y="123769"/>
                  </a:cubicBezTo>
                  <a:cubicBezTo>
                    <a:pt x="25401" y="109285"/>
                    <a:pt x="30652" y="96119"/>
                    <a:pt x="38529" y="89535"/>
                  </a:cubicBezTo>
                  <a:cubicBezTo>
                    <a:pt x="38529" y="88218"/>
                    <a:pt x="39841" y="85585"/>
                    <a:pt x="38529" y="84268"/>
                  </a:cubicBezTo>
                  <a:cubicBezTo>
                    <a:pt x="38529" y="80318"/>
                    <a:pt x="34590" y="77685"/>
                    <a:pt x="34590" y="73735"/>
                  </a:cubicBezTo>
                  <a:cubicBezTo>
                    <a:pt x="34590" y="69785"/>
                    <a:pt x="38529" y="65835"/>
                    <a:pt x="38529" y="61884"/>
                  </a:cubicBezTo>
                  <a:cubicBezTo>
                    <a:pt x="39841" y="57934"/>
                    <a:pt x="37216" y="53984"/>
                    <a:pt x="38529" y="50034"/>
                  </a:cubicBezTo>
                  <a:cubicBezTo>
                    <a:pt x="39841" y="46084"/>
                    <a:pt x="45092" y="44767"/>
                    <a:pt x="47718" y="42134"/>
                  </a:cubicBezTo>
                  <a:cubicBezTo>
                    <a:pt x="49031" y="38184"/>
                    <a:pt x="49031" y="32917"/>
                    <a:pt x="51656" y="30284"/>
                  </a:cubicBezTo>
                  <a:cubicBezTo>
                    <a:pt x="52969" y="27650"/>
                    <a:pt x="59532" y="27650"/>
                    <a:pt x="62158" y="25017"/>
                  </a:cubicBezTo>
                  <a:cubicBezTo>
                    <a:pt x="64783" y="22384"/>
                    <a:pt x="66096" y="17117"/>
                    <a:pt x="68722" y="14484"/>
                  </a:cubicBezTo>
                  <a:cubicBezTo>
                    <a:pt x="72660" y="13167"/>
                    <a:pt x="77911" y="14484"/>
                    <a:pt x="80536" y="13167"/>
                  </a:cubicBezTo>
                  <a:cubicBezTo>
                    <a:pt x="84475" y="10533"/>
                    <a:pt x="85787" y="6583"/>
                    <a:pt x="89726" y="5267"/>
                  </a:cubicBezTo>
                  <a:cubicBezTo>
                    <a:pt x="93664" y="3950"/>
                    <a:pt x="98915" y="6583"/>
                    <a:pt x="101540" y="5267"/>
                  </a:cubicBezTo>
                  <a:cubicBezTo>
                    <a:pt x="105478" y="5267"/>
                    <a:pt x="109417" y="0"/>
                    <a:pt x="113355" y="0"/>
                  </a:cubicBezTo>
                  <a:close/>
                </a:path>
              </a:pathLst>
            </a:custGeom>
            <a:gradFill flip="none" rotWithShape="1">
              <a:gsLst>
                <a:gs pos="0">
                  <a:schemeClr val="accent1">
                    <a:lumMod val="100000"/>
                  </a:schemeClr>
                </a:gs>
                <a:gs pos="100000">
                  <a:schemeClr val="lt1">
                    <a:lumMod val="85000"/>
                  </a:schemeClr>
                </a:gs>
                <a:gs pos="44000">
                  <a:schemeClr val="accent1">
                    <a:lumMod val="100000"/>
                  </a:schemeClr>
                </a:gs>
                <a:gs pos="44100">
                  <a:schemeClr val="lt1">
                    <a:lumMod val="85000"/>
                  </a:schemeClr>
                </a:gs>
              </a:gsLst>
              <a:lin ang="0" scaled="1"/>
            </a:gradFill>
            <a:ln>
              <a:noFill/>
            </a:ln>
          </p:spPr>
          <p:txBody>
            <a:bodyPr anchor="ctr"/>
            <a:lstStyle/>
            <a:p>
              <a:pPr algn="ctr"/>
              <a:endParaRPr sz="2000">
                <a:latin typeface="Century Gothic" panose="020b0502020202020204" pitchFamily="34" charset="0"/>
              </a:endParaRPr>
            </a:p>
          </p:txBody>
        </p:sp>
        <p:sp>
          <p:nvSpPr>
            <p:cNvPr id="11" name="IconShape"/>
            <p:cNvSpPr>
              <a:spLocks noChangeAspect="1"/>
            </p:cNvSpPr>
            <p:nvPr/>
          </p:nvSpPr>
          <p:spPr bwMode="auto">
            <a:xfrm>
              <a:off x="5447603" y="3915927"/>
              <a:ext cx="323849" cy="426435"/>
            </a:xfrm>
            <a:custGeom>
              <a:gdLst>
                <a:gd name="connsiteX0" fmla="*/ 59286 w 255588"/>
                <a:gd name="connsiteY0" fmla="*/ 203200 h 336550"/>
                <a:gd name="connsiteX1" fmla="*/ 85635 w 255588"/>
                <a:gd name="connsiteY1" fmla="*/ 231962 h 336550"/>
                <a:gd name="connsiteX2" fmla="*/ 127794 w 255588"/>
                <a:gd name="connsiteY2" fmla="*/ 254187 h 336550"/>
                <a:gd name="connsiteX3" fmla="*/ 168636 w 255588"/>
                <a:gd name="connsiteY3" fmla="*/ 231962 h 336550"/>
                <a:gd name="connsiteX4" fmla="*/ 196302 w 255588"/>
                <a:gd name="connsiteY4" fmla="*/ 203200 h 336550"/>
                <a:gd name="connsiteX5" fmla="*/ 255588 w 255588"/>
                <a:gd name="connsiteY5" fmla="*/ 277719 h 336550"/>
                <a:gd name="connsiteX6" fmla="*/ 255588 w 255588"/>
                <a:gd name="connsiteY6" fmla="*/ 336550 h 336550"/>
                <a:gd name="connsiteX7" fmla="*/ 0 w 255588"/>
                <a:gd name="connsiteY7" fmla="*/ 336550 h 336550"/>
                <a:gd name="connsiteX8" fmla="*/ 0 w 255588"/>
                <a:gd name="connsiteY8" fmla="*/ 277719 h 336550"/>
                <a:gd name="connsiteX9" fmla="*/ 59286 w 255588"/>
                <a:gd name="connsiteY9" fmla="*/ 203200 h 336550"/>
                <a:gd name="connsiteX10" fmla="*/ 126861 w 255588"/>
                <a:gd name="connsiteY10" fmla="*/ 33338 h 336550"/>
                <a:gd name="connsiteX11" fmla="*/ 134715 w 255588"/>
                <a:gd name="connsiteY11" fmla="*/ 34645 h 336550"/>
                <a:gd name="connsiteX12" fmla="*/ 142569 w 255588"/>
                <a:gd name="connsiteY12" fmla="*/ 35953 h 336550"/>
                <a:gd name="connsiteX13" fmla="*/ 150423 w 255588"/>
                <a:gd name="connsiteY13" fmla="*/ 39875 h 336550"/>
                <a:gd name="connsiteX14" fmla="*/ 155659 w 255588"/>
                <a:gd name="connsiteY14" fmla="*/ 43797 h 336550"/>
                <a:gd name="connsiteX15" fmla="*/ 159586 w 255588"/>
                <a:gd name="connsiteY15" fmla="*/ 47719 h 336550"/>
                <a:gd name="connsiteX16" fmla="*/ 160895 w 255588"/>
                <a:gd name="connsiteY16" fmla="*/ 51641 h 336550"/>
                <a:gd name="connsiteX17" fmla="*/ 163513 w 255588"/>
                <a:gd name="connsiteY17" fmla="*/ 55563 h 336550"/>
                <a:gd name="connsiteX18" fmla="*/ 159586 w 255588"/>
                <a:gd name="connsiteY18" fmla="*/ 52948 h 336550"/>
                <a:gd name="connsiteX19" fmla="*/ 151732 w 255588"/>
                <a:gd name="connsiteY19" fmla="*/ 50333 h 336550"/>
                <a:gd name="connsiteX20" fmla="*/ 145187 w 255588"/>
                <a:gd name="connsiteY20" fmla="*/ 49026 h 336550"/>
                <a:gd name="connsiteX21" fmla="*/ 139951 w 255588"/>
                <a:gd name="connsiteY21" fmla="*/ 46411 h 336550"/>
                <a:gd name="connsiteX22" fmla="*/ 133406 w 255588"/>
                <a:gd name="connsiteY22" fmla="*/ 46411 h 336550"/>
                <a:gd name="connsiteX23" fmla="*/ 126861 w 255588"/>
                <a:gd name="connsiteY23" fmla="*/ 46411 h 336550"/>
                <a:gd name="connsiteX24" fmla="*/ 119007 w 255588"/>
                <a:gd name="connsiteY24" fmla="*/ 46411 h 336550"/>
                <a:gd name="connsiteX25" fmla="*/ 112462 w 255588"/>
                <a:gd name="connsiteY25" fmla="*/ 46411 h 336550"/>
                <a:gd name="connsiteX26" fmla="*/ 107226 w 255588"/>
                <a:gd name="connsiteY26" fmla="*/ 49026 h 336550"/>
                <a:gd name="connsiteX27" fmla="*/ 100681 w 255588"/>
                <a:gd name="connsiteY27" fmla="*/ 50333 h 336550"/>
                <a:gd name="connsiteX28" fmla="*/ 92827 w 255588"/>
                <a:gd name="connsiteY28" fmla="*/ 52948 h 336550"/>
                <a:gd name="connsiteX29" fmla="*/ 88900 w 255588"/>
                <a:gd name="connsiteY29" fmla="*/ 55563 h 336550"/>
                <a:gd name="connsiteX30" fmla="*/ 91518 w 255588"/>
                <a:gd name="connsiteY30" fmla="*/ 51641 h 336550"/>
                <a:gd name="connsiteX31" fmla="*/ 94136 w 255588"/>
                <a:gd name="connsiteY31" fmla="*/ 47719 h 336550"/>
                <a:gd name="connsiteX32" fmla="*/ 98063 w 255588"/>
                <a:gd name="connsiteY32" fmla="*/ 43797 h 336550"/>
                <a:gd name="connsiteX33" fmla="*/ 103299 w 255588"/>
                <a:gd name="connsiteY33" fmla="*/ 39875 h 336550"/>
                <a:gd name="connsiteX34" fmla="*/ 109844 w 255588"/>
                <a:gd name="connsiteY34" fmla="*/ 35953 h 336550"/>
                <a:gd name="connsiteX35" fmla="*/ 117698 w 255588"/>
                <a:gd name="connsiteY35" fmla="*/ 34645 h 336550"/>
                <a:gd name="connsiteX36" fmla="*/ 126861 w 255588"/>
                <a:gd name="connsiteY36" fmla="*/ 33338 h 336550"/>
                <a:gd name="connsiteX37" fmla="*/ 127794 w 255588"/>
                <a:gd name="connsiteY37" fmla="*/ 25400 h 336550"/>
                <a:gd name="connsiteX38" fmla="*/ 58097 w 255588"/>
                <a:gd name="connsiteY38" fmla="*/ 93899 h 336550"/>
                <a:gd name="connsiteX39" fmla="*/ 58097 w 255588"/>
                <a:gd name="connsiteY39" fmla="*/ 100485 h 336550"/>
                <a:gd name="connsiteX40" fmla="*/ 51522 w 255588"/>
                <a:gd name="connsiteY40" fmla="*/ 99168 h 336550"/>
                <a:gd name="connsiteX41" fmla="*/ 50207 w 255588"/>
                <a:gd name="connsiteY41" fmla="*/ 99168 h 336550"/>
                <a:gd name="connsiteX42" fmla="*/ 48892 w 255588"/>
                <a:gd name="connsiteY42" fmla="*/ 99168 h 336550"/>
                <a:gd name="connsiteX43" fmla="*/ 44947 w 255588"/>
                <a:gd name="connsiteY43" fmla="*/ 103120 h 336550"/>
                <a:gd name="connsiteX44" fmla="*/ 42317 w 255588"/>
                <a:gd name="connsiteY44" fmla="*/ 121562 h 336550"/>
                <a:gd name="connsiteX45" fmla="*/ 55467 w 255588"/>
                <a:gd name="connsiteY45" fmla="*/ 137370 h 336550"/>
                <a:gd name="connsiteX46" fmla="*/ 60727 w 255588"/>
                <a:gd name="connsiteY46" fmla="*/ 138687 h 336550"/>
                <a:gd name="connsiteX47" fmla="*/ 60727 w 255588"/>
                <a:gd name="connsiteY47" fmla="*/ 142639 h 336550"/>
                <a:gd name="connsiteX48" fmla="*/ 127794 w 255588"/>
                <a:gd name="connsiteY48" fmla="*/ 211138 h 336550"/>
                <a:gd name="connsiteX49" fmla="*/ 193545 w 255588"/>
                <a:gd name="connsiteY49" fmla="*/ 142639 h 336550"/>
                <a:gd name="connsiteX50" fmla="*/ 194860 w 255588"/>
                <a:gd name="connsiteY50" fmla="*/ 138687 h 336550"/>
                <a:gd name="connsiteX51" fmla="*/ 200120 w 255588"/>
                <a:gd name="connsiteY51" fmla="*/ 137370 h 336550"/>
                <a:gd name="connsiteX52" fmla="*/ 213270 w 255588"/>
                <a:gd name="connsiteY52" fmla="*/ 121562 h 336550"/>
                <a:gd name="connsiteX53" fmla="*/ 208010 w 255588"/>
                <a:gd name="connsiteY53" fmla="*/ 100485 h 336550"/>
                <a:gd name="connsiteX54" fmla="*/ 206695 w 255588"/>
                <a:gd name="connsiteY54" fmla="*/ 99168 h 336550"/>
                <a:gd name="connsiteX55" fmla="*/ 204065 w 255588"/>
                <a:gd name="connsiteY55" fmla="*/ 99168 h 336550"/>
                <a:gd name="connsiteX56" fmla="*/ 197490 w 255588"/>
                <a:gd name="connsiteY56" fmla="*/ 100485 h 336550"/>
                <a:gd name="connsiteX57" fmla="*/ 197490 w 255588"/>
                <a:gd name="connsiteY57" fmla="*/ 93899 h 336550"/>
                <a:gd name="connsiteX58" fmla="*/ 127794 w 255588"/>
                <a:gd name="connsiteY58" fmla="*/ 25400 h 336550"/>
                <a:gd name="connsiteX59" fmla="*/ 113355 w 255588"/>
                <a:gd name="connsiteY59" fmla="*/ 0 h 336550"/>
                <a:gd name="connsiteX60" fmla="*/ 125170 w 255588"/>
                <a:gd name="connsiteY60" fmla="*/ 2633 h 336550"/>
                <a:gd name="connsiteX61" fmla="*/ 135672 w 255588"/>
                <a:gd name="connsiteY61" fmla="*/ 0 h 336550"/>
                <a:gd name="connsiteX62" fmla="*/ 147486 w 255588"/>
                <a:gd name="connsiteY62" fmla="*/ 5267 h 336550"/>
                <a:gd name="connsiteX63" fmla="*/ 159301 w 255588"/>
                <a:gd name="connsiteY63" fmla="*/ 5267 h 336550"/>
                <a:gd name="connsiteX64" fmla="*/ 168490 w 255588"/>
                <a:gd name="connsiteY64" fmla="*/ 13167 h 336550"/>
                <a:gd name="connsiteX65" fmla="*/ 180305 w 255588"/>
                <a:gd name="connsiteY65" fmla="*/ 14484 h 336550"/>
                <a:gd name="connsiteX66" fmla="*/ 186869 w 255588"/>
                <a:gd name="connsiteY66" fmla="*/ 25017 h 336550"/>
                <a:gd name="connsiteX67" fmla="*/ 198683 w 255588"/>
                <a:gd name="connsiteY67" fmla="*/ 30284 h 336550"/>
                <a:gd name="connsiteX68" fmla="*/ 202622 w 255588"/>
                <a:gd name="connsiteY68" fmla="*/ 42134 h 336550"/>
                <a:gd name="connsiteX69" fmla="*/ 210498 w 255588"/>
                <a:gd name="connsiteY69" fmla="*/ 50034 h 336550"/>
                <a:gd name="connsiteX70" fmla="*/ 210498 w 255588"/>
                <a:gd name="connsiteY70" fmla="*/ 61884 h 336550"/>
                <a:gd name="connsiteX71" fmla="*/ 214436 w 255588"/>
                <a:gd name="connsiteY71" fmla="*/ 73735 h 336550"/>
                <a:gd name="connsiteX72" fmla="*/ 210498 w 255588"/>
                <a:gd name="connsiteY72" fmla="*/ 84268 h 336550"/>
                <a:gd name="connsiteX73" fmla="*/ 210498 w 255588"/>
                <a:gd name="connsiteY73" fmla="*/ 86902 h 336550"/>
                <a:gd name="connsiteX74" fmla="*/ 226251 w 255588"/>
                <a:gd name="connsiteY74" fmla="*/ 123769 h 336550"/>
                <a:gd name="connsiteX75" fmla="*/ 205247 w 255588"/>
                <a:gd name="connsiteY75" fmla="*/ 148786 h 336550"/>
                <a:gd name="connsiteX76" fmla="*/ 127795 w 255588"/>
                <a:gd name="connsiteY76" fmla="*/ 223838 h 336550"/>
                <a:gd name="connsiteX77" fmla="*/ 50343 w 255588"/>
                <a:gd name="connsiteY77" fmla="*/ 148786 h 336550"/>
                <a:gd name="connsiteX78" fmla="*/ 29339 w 255588"/>
                <a:gd name="connsiteY78" fmla="*/ 123769 h 336550"/>
                <a:gd name="connsiteX79" fmla="*/ 38529 w 255588"/>
                <a:gd name="connsiteY79" fmla="*/ 89535 h 336550"/>
                <a:gd name="connsiteX80" fmla="*/ 38529 w 255588"/>
                <a:gd name="connsiteY80" fmla="*/ 84268 h 336550"/>
                <a:gd name="connsiteX81" fmla="*/ 34590 w 255588"/>
                <a:gd name="connsiteY81" fmla="*/ 73735 h 336550"/>
                <a:gd name="connsiteX82" fmla="*/ 38529 w 255588"/>
                <a:gd name="connsiteY82" fmla="*/ 61884 h 336550"/>
                <a:gd name="connsiteX83" fmla="*/ 38529 w 255588"/>
                <a:gd name="connsiteY83" fmla="*/ 50034 h 336550"/>
                <a:gd name="connsiteX84" fmla="*/ 47718 w 255588"/>
                <a:gd name="connsiteY84" fmla="*/ 42134 h 336550"/>
                <a:gd name="connsiteX85" fmla="*/ 51656 w 255588"/>
                <a:gd name="connsiteY85" fmla="*/ 30284 h 336550"/>
                <a:gd name="connsiteX86" fmla="*/ 62158 w 255588"/>
                <a:gd name="connsiteY86" fmla="*/ 25017 h 336550"/>
                <a:gd name="connsiteX87" fmla="*/ 68722 w 255588"/>
                <a:gd name="connsiteY87" fmla="*/ 14484 h 336550"/>
                <a:gd name="connsiteX88" fmla="*/ 80536 w 255588"/>
                <a:gd name="connsiteY88" fmla="*/ 13167 h 336550"/>
                <a:gd name="connsiteX89" fmla="*/ 89726 w 255588"/>
                <a:gd name="connsiteY89" fmla="*/ 5267 h 336550"/>
                <a:gd name="connsiteX90" fmla="*/ 101540 w 255588"/>
                <a:gd name="connsiteY90" fmla="*/ 5267 h 336550"/>
                <a:gd name="connsiteX91" fmla="*/ 113355 w 255588"/>
                <a:gd name="connsiteY91" fmla="*/ 0 h 3365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55587" h="336550">
                  <a:moveTo>
                    <a:pt x="59286" y="203200"/>
                  </a:moveTo>
                  <a:cubicBezTo>
                    <a:pt x="65873" y="216274"/>
                    <a:pt x="75096" y="226732"/>
                    <a:pt x="85635" y="231962"/>
                  </a:cubicBezTo>
                  <a:cubicBezTo>
                    <a:pt x="109350" y="243728"/>
                    <a:pt x="127794" y="254187"/>
                    <a:pt x="127794" y="254187"/>
                  </a:cubicBezTo>
                  <a:cubicBezTo>
                    <a:pt x="127794" y="254187"/>
                    <a:pt x="144921" y="243728"/>
                    <a:pt x="168636" y="231962"/>
                  </a:cubicBezTo>
                  <a:cubicBezTo>
                    <a:pt x="180493" y="226732"/>
                    <a:pt x="189715" y="216274"/>
                    <a:pt x="196302" y="203200"/>
                  </a:cubicBezTo>
                  <a:cubicBezTo>
                    <a:pt x="231874" y="217581"/>
                    <a:pt x="255588" y="248957"/>
                    <a:pt x="255588" y="277719"/>
                  </a:cubicBezTo>
                  <a:cubicBezTo>
                    <a:pt x="255588" y="277719"/>
                    <a:pt x="255588" y="277719"/>
                    <a:pt x="255588" y="336550"/>
                  </a:cubicBezTo>
                  <a:cubicBezTo>
                    <a:pt x="255588" y="336550"/>
                    <a:pt x="255588" y="336550"/>
                    <a:pt x="0" y="336550"/>
                  </a:cubicBezTo>
                  <a:cubicBezTo>
                    <a:pt x="0" y="336550"/>
                    <a:pt x="0" y="336550"/>
                    <a:pt x="0" y="277719"/>
                  </a:cubicBezTo>
                  <a:cubicBezTo>
                    <a:pt x="0" y="250265"/>
                    <a:pt x="23714" y="217581"/>
                    <a:pt x="59286" y="203200"/>
                  </a:cubicBezTo>
                  <a:close/>
                  <a:moveTo>
                    <a:pt x="126861" y="33338"/>
                  </a:moveTo>
                  <a:cubicBezTo>
                    <a:pt x="129479" y="33338"/>
                    <a:pt x="132097" y="33338"/>
                    <a:pt x="134715" y="34645"/>
                  </a:cubicBezTo>
                  <a:cubicBezTo>
                    <a:pt x="137333" y="34645"/>
                    <a:pt x="139951" y="35953"/>
                    <a:pt x="142569" y="35953"/>
                  </a:cubicBezTo>
                  <a:cubicBezTo>
                    <a:pt x="145187" y="37260"/>
                    <a:pt x="147805" y="38567"/>
                    <a:pt x="150423" y="39875"/>
                  </a:cubicBezTo>
                  <a:cubicBezTo>
                    <a:pt x="151732" y="41182"/>
                    <a:pt x="154350" y="42489"/>
                    <a:pt x="155659" y="43797"/>
                  </a:cubicBezTo>
                  <a:cubicBezTo>
                    <a:pt x="156968" y="45104"/>
                    <a:pt x="158277" y="46411"/>
                    <a:pt x="159586" y="47719"/>
                  </a:cubicBezTo>
                  <a:cubicBezTo>
                    <a:pt x="160895" y="49026"/>
                    <a:pt x="160895" y="50333"/>
                    <a:pt x="160895" y="51641"/>
                  </a:cubicBezTo>
                  <a:cubicBezTo>
                    <a:pt x="162204" y="54256"/>
                    <a:pt x="163513" y="55563"/>
                    <a:pt x="163513" y="55563"/>
                  </a:cubicBezTo>
                  <a:cubicBezTo>
                    <a:pt x="163513" y="55563"/>
                    <a:pt x="162204" y="54256"/>
                    <a:pt x="159586" y="52948"/>
                  </a:cubicBezTo>
                  <a:cubicBezTo>
                    <a:pt x="158277" y="52948"/>
                    <a:pt x="154350" y="51641"/>
                    <a:pt x="151732" y="50333"/>
                  </a:cubicBezTo>
                  <a:cubicBezTo>
                    <a:pt x="149114" y="49026"/>
                    <a:pt x="147805" y="49026"/>
                    <a:pt x="145187" y="49026"/>
                  </a:cubicBezTo>
                  <a:cubicBezTo>
                    <a:pt x="143878" y="47719"/>
                    <a:pt x="141260" y="47719"/>
                    <a:pt x="139951" y="46411"/>
                  </a:cubicBezTo>
                  <a:cubicBezTo>
                    <a:pt x="137333" y="46411"/>
                    <a:pt x="134715" y="46411"/>
                    <a:pt x="133406" y="46411"/>
                  </a:cubicBezTo>
                  <a:cubicBezTo>
                    <a:pt x="130788" y="46411"/>
                    <a:pt x="128170" y="46411"/>
                    <a:pt x="126861" y="46411"/>
                  </a:cubicBezTo>
                  <a:cubicBezTo>
                    <a:pt x="124243" y="46411"/>
                    <a:pt x="121625" y="46411"/>
                    <a:pt x="119007" y="46411"/>
                  </a:cubicBezTo>
                  <a:cubicBezTo>
                    <a:pt x="117698" y="46411"/>
                    <a:pt x="115080" y="46411"/>
                    <a:pt x="112462" y="46411"/>
                  </a:cubicBezTo>
                  <a:cubicBezTo>
                    <a:pt x="111153" y="47719"/>
                    <a:pt x="108535" y="47719"/>
                    <a:pt x="107226" y="49026"/>
                  </a:cubicBezTo>
                  <a:cubicBezTo>
                    <a:pt x="104608" y="49026"/>
                    <a:pt x="103299" y="49026"/>
                    <a:pt x="100681" y="50333"/>
                  </a:cubicBezTo>
                  <a:cubicBezTo>
                    <a:pt x="98063" y="51641"/>
                    <a:pt x="95445" y="52948"/>
                    <a:pt x="92827" y="52948"/>
                  </a:cubicBezTo>
                  <a:cubicBezTo>
                    <a:pt x="90209" y="54256"/>
                    <a:pt x="88900" y="55563"/>
                    <a:pt x="88900" y="55563"/>
                  </a:cubicBezTo>
                  <a:cubicBezTo>
                    <a:pt x="88900" y="55563"/>
                    <a:pt x="90209" y="54256"/>
                    <a:pt x="91518" y="51641"/>
                  </a:cubicBezTo>
                  <a:cubicBezTo>
                    <a:pt x="91518" y="50333"/>
                    <a:pt x="92827" y="49026"/>
                    <a:pt x="94136" y="47719"/>
                  </a:cubicBezTo>
                  <a:cubicBezTo>
                    <a:pt x="95445" y="46411"/>
                    <a:pt x="96754" y="45104"/>
                    <a:pt x="98063" y="43797"/>
                  </a:cubicBezTo>
                  <a:cubicBezTo>
                    <a:pt x="99372" y="42489"/>
                    <a:pt x="100681" y="41182"/>
                    <a:pt x="103299" y="39875"/>
                  </a:cubicBezTo>
                  <a:cubicBezTo>
                    <a:pt x="104608" y="38567"/>
                    <a:pt x="107226" y="37260"/>
                    <a:pt x="109844" y="35953"/>
                  </a:cubicBezTo>
                  <a:cubicBezTo>
                    <a:pt x="112462" y="35953"/>
                    <a:pt x="115080" y="34645"/>
                    <a:pt x="117698" y="34645"/>
                  </a:cubicBezTo>
                  <a:cubicBezTo>
                    <a:pt x="120316" y="33338"/>
                    <a:pt x="124243" y="33338"/>
                    <a:pt x="126861" y="33338"/>
                  </a:cubicBezTo>
                  <a:close/>
                  <a:moveTo>
                    <a:pt x="127794" y="25400"/>
                  </a:moveTo>
                  <a:cubicBezTo>
                    <a:pt x="92288" y="25400"/>
                    <a:pt x="64673" y="53063"/>
                    <a:pt x="58097" y="93899"/>
                  </a:cubicBezTo>
                  <a:cubicBezTo>
                    <a:pt x="58097" y="93899"/>
                    <a:pt x="58097" y="93899"/>
                    <a:pt x="58097" y="100485"/>
                  </a:cubicBezTo>
                  <a:cubicBezTo>
                    <a:pt x="58097" y="100485"/>
                    <a:pt x="58097" y="100485"/>
                    <a:pt x="51522" y="99168"/>
                  </a:cubicBezTo>
                  <a:cubicBezTo>
                    <a:pt x="51522" y="99168"/>
                    <a:pt x="50207" y="99168"/>
                    <a:pt x="50207" y="99168"/>
                  </a:cubicBezTo>
                  <a:cubicBezTo>
                    <a:pt x="50207" y="99168"/>
                    <a:pt x="48892" y="99168"/>
                    <a:pt x="48892" y="99168"/>
                  </a:cubicBezTo>
                  <a:cubicBezTo>
                    <a:pt x="47577" y="99168"/>
                    <a:pt x="46262" y="100485"/>
                    <a:pt x="44947" y="103120"/>
                  </a:cubicBezTo>
                  <a:cubicBezTo>
                    <a:pt x="41002" y="107072"/>
                    <a:pt x="39687" y="113658"/>
                    <a:pt x="42317" y="121562"/>
                  </a:cubicBezTo>
                  <a:cubicBezTo>
                    <a:pt x="44947" y="130783"/>
                    <a:pt x="50207" y="137370"/>
                    <a:pt x="55467" y="137370"/>
                  </a:cubicBezTo>
                  <a:cubicBezTo>
                    <a:pt x="55467" y="137370"/>
                    <a:pt x="55467" y="137370"/>
                    <a:pt x="60727" y="138687"/>
                  </a:cubicBezTo>
                  <a:cubicBezTo>
                    <a:pt x="60727" y="138687"/>
                    <a:pt x="60727" y="138687"/>
                    <a:pt x="60727" y="142639"/>
                  </a:cubicBezTo>
                  <a:cubicBezTo>
                    <a:pt x="69933" y="176888"/>
                    <a:pt x="96233" y="211138"/>
                    <a:pt x="127794" y="211138"/>
                  </a:cubicBezTo>
                  <a:cubicBezTo>
                    <a:pt x="159354" y="211138"/>
                    <a:pt x="184340" y="176888"/>
                    <a:pt x="193545" y="142639"/>
                  </a:cubicBezTo>
                  <a:cubicBezTo>
                    <a:pt x="193545" y="142639"/>
                    <a:pt x="193545" y="142639"/>
                    <a:pt x="194860" y="138687"/>
                  </a:cubicBezTo>
                  <a:cubicBezTo>
                    <a:pt x="194860" y="138687"/>
                    <a:pt x="194860" y="138687"/>
                    <a:pt x="200120" y="137370"/>
                  </a:cubicBezTo>
                  <a:cubicBezTo>
                    <a:pt x="204065" y="137370"/>
                    <a:pt x="210640" y="130783"/>
                    <a:pt x="213270" y="121562"/>
                  </a:cubicBezTo>
                  <a:cubicBezTo>
                    <a:pt x="215900" y="112341"/>
                    <a:pt x="213270" y="103120"/>
                    <a:pt x="208010" y="100485"/>
                  </a:cubicBezTo>
                  <a:cubicBezTo>
                    <a:pt x="208010" y="100485"/>
                    <a:pt x="206695" y="99168"/>
                    <a:pt x="206695" y="99168"/>
                  </a:cubicBezTo>
                  <a:cubicBezTo>
                    <a:pt x="205380" y="99168"/>
                    <a:pt x="205380" y="99168"/>
                    <a:pt x="204065" y="99168"/>
                  </a:cubicBezTo>
                  <a:cubicBezTo>
                    <a:pt x="204065" y="99168"/>
                    <a:pt x="204065" y="99168"/>
                    <a:pt x="197490" y="100485"/>
                  </a:cubicBezTo>
                  <a:cubicBezTo>
                    <a:pt x="197490" y="100485"/>
                    <a:pt x="197490" y="100485"/>
                    <a:pt x="197490" y="93899"/>
                  </a:cubicBezTo>
                  <a:cubicBezTo>
                    <a:pt x="190915" y="53063"/>
                    <a:pt x="163299" y="25400"/>
                    <a:pt x="127794" y="25400"/>
                  </a:cubicBezTo>
                  <a:close/>
                  <a:moveTo>
                    <a:pt x="113355" y="0"/>
                  </a:moveTo>
                  <a:cubicBezTo>
                    <a:pt x="117293" y="0"/>
                    <a:pt x="121231" y="2633"/>
                    <a:pt x="125170" y="2633"/>
                  </a:cubicBezTo>
                  <a:cubicBezTo>
                    <a:pt x="129108" y="2633"/>
                    <a:pt x="133046" y="0"/>
                    <a:pt x="135672" y="0"/>
                  </a:cubicBezTo>
                  <a:cubicBezTo>
                    <a:pt x="139610" y="0"/>
                    <a:pt x="143548" y="5267"/>
                    <a:pt x="147486" y="5267"/>
                  </a:cubicBezTo>
                  <a:cubicBezTo>
                    <a:pt x="151425" y="6583"/>
                    <a:pt x="155363" y="3950"/>
                    <a:pt x="159301" y="5267"/>
                  </a:cubicBezTo>
                  <a:cubicBezTo>
                    <a:pt x="163239" y="6583"/>
                    <a:pt x="164552" y="10533"/>
                    <a:pt x="168490" y="13167"/>
                  </a:cubicBezTo>
                  <a:cubicBezTo>
                    <a:pt x="172428" y="14484"/>
                    <a:pt x="177679" y="13167"/>
                    <a:pt x="180305" y="14484"/>
                  </a:cubicBezTo>
                  <a:cubicBezTo>
                    <a:pt x="182930" y="17117"/>
                    <a:pt x="184243" y="22384"/>
                    <a:pt x="186869" y="25017"/>
                  </a:cubicBezTo>
                  <a:cubicBezTo>
                    <a:pt x="190807" y="27650"/>
                    <a:pt x="196058" y="27650"/>
                    <a:pt x="198683" y="30284"/>
                  </a:cubicBezTo>
                  <a:cubicBezTo>
                    <a:pt x="201309" y="32917"/>
                    <a:pt x="199996" y="38184"/>
                    <a:pt x="202622" y="42134"/>
                  </a:cubicBezTo>
                  <a:cubicBezTo>
                    <a:pt x="203934" y="44767"/>
                    <a:pt x="209185" y="46084"/>
                    <a:pt x="210498" y="50034"/>
                  </a:cubicBezTo>
                  <a:cubicBezTo>
                    <a:pt x="211811" y="53984"/>
                    <a:pt x="209185" y="57934"/>
                    <a:pt x="210498" y="61884"/>
                  </a:cubicBezTo>
                  <a:cubicBezTo>
                    <a:pt x="210498" y="65835"/>
                    <a:pt x="214436" y="69785"/>
                    <a:pt x="214436" y="73735"/>
                  </a:cubicBezTo>
                  <a:cubicBezTo>
                    <a:pt x="214436" y="77685"/>
                    <a:pt x="210498" y="80318"/>
                    <a:pt x="210498" y="84268"/>
                  </a:cubicBezTo>
                  <a:cubicBezTo>
                    <a:pt x="210498" y="85585"/>
                    <a:pt x="210498" y="85585"/>
                    <a:pt x="210498" y="86902"/>
                  </a:cubicBezTo>
                  <a:cubicBezTo>
                    <a:pt x="223625" y="90852"/>
                    <a:pt x="230189" y="106652"/>
                    <a:pt x="226251" y="123769"/>
                  </a:cubicBezTo>
                  <a:cubicBezTo>
                    <a:pt x="222313" y="136936"/>
                    <a:pt x="214436" y="146153"/>
                    <a:pt x="205247" y="148786"/>
                  </a:cubicBezTo>
                  <a:cubicBezTo>
                    <a:pt x="194745" y="185654"/>
                    <a:pt x="165865" y="223838"/>
                    <a:pt x="127795" y="223838"/>
                  </a:cubicBezTo>
                  <a:cubicBezTo>
                    <a:pt x="89726" y="223838"/>
                    <a:pt x="60845" y="185654"/>
                    <a:pt x="50343" y="148786"/>
                  </a:cubicBezTo>
                  <a:cubicBezTo>
                    <a:pt x="41154" y="146153"/>
                    <a:pt x="33278" y="136936"/>
                    <a:pt x="29339" y="123769"/>
                  </a:cubicBezTo>
                  <a:cubicBezTo>
                    <a:pt x="25401" y="109285"/>
                    <a:pt x="30652" y="96119"/>
                    <a:pt x="38529" y="89535"/>
                  </a:cubicBezTo>
                  <a:cubicBezTo>
                    <a:pt x="38529" y="88218"/>
                    <a:pt x="39841" y="85585"/>
                    <a:pt x="38529" y="84268"/>
                  </a:cubicBezTo>
                  <a:cubicBezTo>
                    <a:pt x="38529" y="80318"/>
                    <a:pt x="34590" y="77685"/>
                    <a:pt x="34590" y="73735"/>
                  </a:cubicBezTo>
                  <a:cubicBezTo>
                    <a:pt x="34590" y="69785"/>
                    <a:pt x="38529" y="65835"/>
                    <a:pt x="38529" y="61884"/>
                  </a:cubicBezTo>
                  <a:cubicBezTo>
                    <a:pt x="39841" y="57934"/>
                    <a:pt x="37216" y="53984"/>
                    <a:pt x="38529" y="50034"/>
                  </a:cubicBezTo>
                  <a:cubicBezTo>
                    <a:pt x="39841" y="46084"/>
                    <a:pt x="45092" y="44767"/>
                    <a:pt x="47718" y="42134"/>
                  </a:cubicBezTo>
                  <a:cubicBezTo>
                    <a:pt x="49031" y="38184"/>
                    <a:pt x="49031" y="32917"/>
                    <a:pt x="51656" y="30284"/>
                  </a:cubicBezTo>
                  <a:cubicBezTo>
                    <a:pt x="52969" y="27650"/>
                    <a:pt x="59532" y="27650"/>
                    <a:pt x="62158" y="25017"/>
                  </a:cubicBezTo>
                  <a:cubicBezTo>
                    <a:pt x="64783" y="22384"/>
                    <a:pt x="66096" y="17117"/>
                    <a:pt x="68722" y="14484"/>
                  </a:cubicBezTo>
                  <a:cubicBezTo>
                    <a:pt x="72660" y="13167"/>
                    <a:pt x="77911" y="14484"/>
                    <a:pt x="80536" y="13167"/>
                  </a:cubicBezTo>
                  <a:cubicBezTo>
                    <a:pt x="84475" y="10533"/>
                    <a:pt x="85787" y="6583"/>
                    <a:pt x="89726" y="5267"/>
                  </a:cubicBezTo>
                  <a:cubicBezTo>
                    <a:pt x="93664" y="3950"/>
                    <a:pt x="98915" y="6583"/>
                    <a:pt x="101540" y="5267"/>
                  </a:cubicBezTo>
                  <a:cubicBezTo>
                    <a:pt x="105478" y="5267"/>
                    <a:pt x="109417" y="0"/>
                    <a:pt x="113355" y="0"/>
                  </a:cubicBezTo>
                  <a:close/>
                </a:path>
              </a:pathLst>
            </a:custGeom>
            <a:solidFill>
              <a:schemeClr val="lt1">
                <a:lumMod val="85000"/>
              </a:schemeClr>
            </a:solidFill>
            <a:ln>
              <a:noFill/>
            </a:ln>
          </p:spPr>
          <p:txBody>
            <a:bodyPr anchor="ctr"/>
            <a:lstStyle/>
            <a:p>
              <a:pPr algn="ctr"/>
              <a:endParaRPr sz="2000">
                <a:latin typeface="Century Gothic" panose="020b0502020202020204" pitchFamily="34" charset="0"/>
              </a:endParaRPr>
            </a:p>
          </p:txBody>
        </p:sp>
        <p:sp>
          <p:nvSpPr>
            <p:cNvPr id="12" name="IconShape"/>
            <p:cNvSpPr>
              <a:spLocks noChangeAspect="1"/>
            </p:cNvSpPr>
            <p:nvPr/>
          </p:nvSpPr>
          <p:spPr bwMode="auto">
            <a:xfrm>
              <a:off x="5900139" y="3915927"/>
              <a:ext cx="323849" cy="426435"/>
            </a:xfrm>
            <a:custGeom>
              <a:gdLst>
                <a:gd name="connsiteX0" fmla="*/ 59286 w 255588"/>
                <a:gd name="connsiteY0" fmla="*/ 203200 h 336550"/>
                <a:gd name="connsiteX1" fmla="*/ 85635 w 255588"/>
                <a:gd name="connsiteY1" fmla="*/ 231962 h 336550"/>
                <a:gd name="connsiteX2" fmla="*/ 127794 w 255588"/>
                <a:gd name="connsiteY2" fmla="*/ 254187 h 336550"/>
                <a:gd name="connsiteX3" fmla="*/ 168636 w 255588"/>
                <a:gd name="connsiteY3" fmla="*/ 231962 h 336550"/>
                <a:gd name="connsiteX4" fmla="*/ 196302 w 255588"/>
                <a:gd name="connsiteY4" fmla="*/ 203200 h 336550"/>
                <a:gd name="connsiteX5" fmla="*/ 255588 w 255588"/>
                <a:gd name="connsiteY5" fmla="*/ 277719 h 336550"/>
                <a:gd name="connsiteX6" fmla="*/ 255588 w 255588"/>
                <a:gd name="connsiteY6" fmla="*/ 336550 h 336550"/>
                <a:gd name="connsiteX7" fmla="*/ 0 w 255588"/>
                <a:gd name="connsiteY7" fmla="*/ 336550 h 336550"/>
                <a:gd name="connsiteX8" fmla="*/ 0 w 255588"/>
                <a:gd name="connsiteY8" fmla="*/ 277719 h 336550"/>
                <a:gd name="connsiteX9" fmla="*/ 59286 w 255588"/>
                <a:gd name="connsiteY9" fmla="*/ 203200 h 336550"/>
                <a:gd name="connsiteX10" fmla="*/ 126861 w 255588"/>
                <a:gd name="connsiteY10" fmla="*/ 33338 h 336550"/>
                <a:gd name="connsiteX11" fmla="*/ 134715 w 255588"/>
                <a:gd name="connsiteY11" fmla="*/ 34645 h 336550"/>
                <a:gd name="connsiteX12" fmla="*/ 142569 w 255588"/>
                <a:gd name="connsiteY12" fmla="*/ 35953 h 336550"/>
                <a:gd name="connsiteX13" fmla="*/ 150423 w 255588"/>
                <a:gd name="connsiteY13" fmla="*/ 39875 h 336550"/>
                <a:gd name="connsiteX14" fmla="*/ 155659 w 255588"/>
                <a:gd name="connsiteY14" fmla="*/ 43797 h 336550"/>
                <a:gd name="connsiteX15" fmla="*/ 159586 w 255588"/>
                <a:gd name="connsiteY15" fmla="*/ 47719 h 336550"/>
                <a:gd name="connsiteX16" fmla="*/ 160895 w 255588"/>
                <a:gd name="connsiteY16" fmla="*/ 51641 h 336550"/>
                <a:gd name="connsiteX17" fmla="*/ 163513 w 255588"/>
                <a:gd name="connsiteY17" fmla="*/ 55563 h 336550"/>
                <a:gd name="connsiteX18" fmla="*/ 159586 w 255588"/>
                <a:gd name="connsiteY18" fmla="*/ 52948 h 336550"/>
                <a:gd name="connsiteX19" fmla="*/ 151732 w 255588"/>
                <a:gd name="connsiteY19" fmla="*/ 50333 h 336550"/>
                <a:gd name="connsiteX20" fmla="*/ 145187 w 255588"/>
                <a:gd name="connsiteY20" fmla="*/ 49026 h 336550"/>
                <a:gd name="connsiteX21" fmla="*/ 139951 w 255588"/>
                <a:gd name="connsiteY21" fmla="*/ 46411 h 336550"/>
                <a:gd name="connsiteX22" fmla="*/ 133406 w 255588"/>
                <a:gd name="connsiteY22" fmla="*/ 46411 h 336550"/>
                <a:gd name="connsiteX23" fmla="*/ 126861 w 255588"/>
                <a:gd name="connsiteY23" fmla="*/ 46411 h 336550"/>
                <a:gd name="connsiteX24" fmla="*/ 119007 w 255588"/>
                <a:gd name="connsiteY24" fmla="*/ 46411 h 336550"/>
                <a:gd name="connsiteX25" fmla="*/ 112462 w 255588"/>
                <a:gd name="connsiteY25" fmla="*/ 46411 h 336550"/>
                <a:gd name="connsiteX26" fmla="*/ 107226 w 255588"/>
                <a:gd name="connsiteY26" fmla="*/ 49026 h 336550"/>
                <a:gd name="connsiteX27" fmla="*/ 100681 w 255588"/>
                <a:gd name="connsiteY27" fmla="*/ 50333 h 336550"/>
                <a:gd name="connsiteX28" fmla="*/ 92827 w 255588"/>
                <a:gd name="connsiteY28" fmla="*/ 52948 h 336550"/>
                <a:gd name="connsiteX29" fmla="*/ 88900 w 255588"/>
                <a:gd name="connsiteY29" fmla="*/ 55563 h 336550"/>
                <a:gd name="connsiteX30" fmla="*/ 91518 w 255588"/>
                <a:gd name="connsiteY30" fmla="*/ 51641 h 336550"/>
                <a:gd name="connsiteX31" fmla="*/ 94136 w 255588"/>
                <a:gd name="connsiteY31" fmla="*/ 47719 h 336550"/>
                <a:gd name="connsiteX32" fmla="*/ 98063 w 255588"/>
                <a:gd name="connsiteY32" fmla="*/ 43797 h 336550"/>
                <a:gd name="connsiteX33" fmla="*/ 103299 w 255588"/>
                <a:gd name="connsiteY33" fmla="*/ 39875 h 336550"/>
                <a:gd name="connsiteX34" fmla="*/ 109844 w 255588"/>
                <a:gd name="connsiteY34" fmla="*/ 35953 h 336550"/>
                <a:gd name="connsiteX35" fmla="*/ 117698 w 255588"/>
                <a:gd name="connsiteY35" fmla="*/ 34645 h 336550"/>
                <a:gd name="connsiteX36" fmla="*/ 126861 w 255588"/>
                <a:gd name="connsiteY36" fmla="*/ 33338 h 336550"/>
                <a:gd name="connsiteX37" fmla="*/ 127794 w 255588"/>
                <a:gd name="connsiteY37" fmla="*/ 25400 h 336550"/>
                <a:gd name="connsiteX38" fmla="*/ 58097 w 255588"/>
                <a:gd name="connsiteY38" fmla="*/ 93899 h 336550"/>
                <a:gd name="connsiteX39" fmla="*/ 58097 w 255588"/>
                <a:gd name="connsiteY39" fmla="*/ 100485 h 336550"/>
                <a:gd name="connsiteX40" fmla="*/ 51522 w 255588"/>
                <a:gd name="connsiteY40" fmla="*/ 99168 h 336550"/>
                <a:gd name="connsiteX41" fmla="*/ 50207 w 255588"/>
                <a:gd name="connsiteY41" fmla="*/ 99168 h 336550"/>
                <a:gd name="connsiteX42" fmla="*/ 48892 w 255588"/>
                <a:gd name="connsiteY42" fmla="*/ 99168 h 336550"/>
                <a:gd name="connsiteX43" fmla="*/ 44947 w 255588"/>
                <a:gd name="connsiteY43" fmla="*/ 103120 h 336550"/>
                <a:gd name="connsiteX44" fmla="*/ 42317 w 255588"/>
                <a:gd name="connsiteY44" fmla="*/ 121562 h 336550"/>
                <a:gd name="connsiteX45" fmla="*/ 55467 w 255588"/>
                <a:gd name="connsiteY45" fmla="*/ 137370 h 336550"/>
                <a:gd name="connsiteX46" fmla="*/ 60727 w 255588"/>
                <a:gd name="connsiteY46" fmla="*/ 138687 h 336550"/>
                <a:gd name="connsiteX47" fmla="*/ 60727 w 255588"/>
                <a:gd name="connsiteY47" fmla="*/ 142639 h 336550"/>
                <a:gd name="connsiteX48" fmla="*/ 127794 w 255588"/>
                <a:gd name="connsiteY48" fmla="*/ 211138 h 336550"/>
                <a:gd name="connsiteX49" fmla="*/ 193545 w 255588"/>
                <a:gd name="connsiteY49" fmla="*/ 142639 h 336550"/>
                <a:gd name="connsiteX50" fmla="*/ 194860 w 255588"/>
                <a:gd name="connsiteY50" fmla="*/ 138687 h 336550"/>
                <a:gd name="connsiteX51" fmla="*/ 200120 w 255588"/>
                <a:gd name="connsiteY51" fmla="*/ 137370 h 336550"/>
                <a:gd name="connsiteX52" fmla="*/ 213270 w 255588"/>
                <a:gd name="connsiteY52" fmla="*/ 121562 h 336550"/>
                <a:gd name="connsiteX53" fmla="*/ 208010 w 255588"/>
                <a:gd name="connsiteY53" fmla="*/ 100485 h 336550"/>
                <a:gd name="connsiteX54" fmla="*/ 206695 w 255588"/>
                <a:gd name="connsiteY54" fmla="*/ 99168 h 336550"/>
                <a:gd name="connsiteX55" fmla="*/ 204065 w 255588"/>
                <a:gd name="connsiteY55" fmla="*/ 99168 h 336550"/>
                <a:gd name="connsiteX56" fmla="*/ 197490 w 255588"/>
                <a:gd name="connsiteY56" fmla="*/ 100485 h 336550"/>
                <a:gd name="connsiteX57" fmla="*/ 197490 w 255588"/>
                <a:gd name="connsiteY57" fmla="*/ 93899 h 336550"/>
                <a:gd name="connsiteX58" fmla="*/ 127794 w 255588"/>
                <a:gd name="connsiteY58" fmla="*/ 25400 h 336550"/>
                <a:gd name="connsiteX59" fmla="*/ 113355 w 255588"/>
                <a:gd name="connsiteY59" fmla="*/ 0 h 336550"/>
                <a:gd name="connsiteX60" fmla="*/ 125170 w 255588"/>
                <a:gd name="connsiteY60" fmla="*/ 2633 h 336550"/>
                <a:gd name="connsiteX61" fmla="*/ 135672 w 255588"/>
                <a:gd name="connsiteY61" fmla="*/ 0 h 336550"/>
                <a:gd name="connsiteX62" fmla="*/ 147486 w 255588"/>
                <a:gd name="connsiteY62" fmla="*/ 5267 h 336550"/>
                <a:gd name="connsiteX63" fmla="*/ 159301 w 255588"/>
                <a:gd name="connsiteY63" fmla="*/ 5267 h 336550"/>
                <a:gd name="connsiteX64" fmla="*/ 168490 w 255588"/>
                <a:gd name="connsiteY64" fmla="*/ 13167 h 336550"/>
                <a:gd name="connsiteX65" fmla="*/ 180305 w 255588"/>
                <a:gd name="connsiteY65" fmla="*/ 14484 h 336550"/>
                <a:gd name="connsiteX66" fmla="*/ 186869 w 255588"/>
                <a:gd name="connsiteY66" fmla="*/ 25017 h 336550"/>
                <a:gd name="connsiteX67" fmla="*/ 198683 w 255588"/>
                <a:gd name="connsiteY67" fmla="*/ 30284 h 336550"/>
                <a:gd name="connsiteX68" fmla="*/ 202622 w 255588"/>
                <a:gd name="connsiteY68" fmla="*/ 42134 h 336550"/>
                <a:gd name="connsiteX69" fmla="*/ 210498 w 255588"/>
                <a:gd name="connsiteY69" fmla="*/ 50034 h 336550"/>
                <a:gd name="connsiteX70" fmla="*/ 210498 w 255588"/>
                <a:gd name="connsiteY70" fmla="*/ 61884 h 336550"/>
                <a:gd name="connsiteX71" fmla="*/ 214436 w 255588"/>
                <a:gd name="connsiteY71" fmla="*/ 73735 h 336550"/>
                <a:gd name="connsiteX72" fmla="*/ 210498 w 255588"/>
                <a:gd name="connsiteY72" fmla="*/ 84268 h 336550"/>
                <a:gd name="connsiteX73" fmla="*/ 210498 w 255588"/>
                <a:gd name="connsiteY73" fmla="*/ 86902 h 336550"/>
                <a:gd name="connsiteX74" fmla="*/ 226251 w 255588"/>
                <a:gd name="connsiteY74" fmla="*/ 123769 h 336550"/>
                <a:gd name="connsiteX75" fmla="*/ 205247 w 255588"/>
                <a:gd name="connsiteY75" fmla="*/ 148786 h 336550"/>
                <a:gd name="connsiteX76" fmla="*/ 127795 w 255588"/>
                <a:gd name="connsiteY76" fmla="*/ 223838 h 336550"/>
                <a:gd name="connsiteX77" fmla="*/ 50343 w 255588"/>
                <a:gd name="connsiteY77" fmla="*/ 148786 h 336550"/>
                <a:gd name="connsiteX78" fmla="*/ 29339 w 255588"/>
                <a:gd name="connsiteY78" fmla="*/ 123769 h 336550"/>
                <a:gd name="connsiteX79" fmla="*/ 38529 w 255588"/>
                <a:gd name="connsiteY79" fmla="*/ 89535 h 336550"/>
                <a:gd name="connsiteX80" fmla="*/ 38529 w 255588"/>
                <a:gd name="connsiteY80" fmla="*/ 84268 h 336550"/>
                <a:gd name="connsiteX81" fmla="*/ 34590 w 255588"/>
                <a:gd name="connsiteY81" fmla="*/ 73735 h 336550"/>
                <a:gd name="connsiteX82" fmla="*/ 38529 w 255588"/>
                <a:gd name="connsiteY82" fmla="*/ 61884 h 336550"/>
                <a:gd name="connsiteX83" fmla="*/ 38529 w 255588"/>
                <a:gd name="connsiteY83" fmla="*/ 50034 h 336550"/>
                <a:gd name="connsiteX84" fmla="*/ 47718 w 255588"/>
                <a:gd name="connsiteY84" fmla="*/ 42134 h 336550"/>
                <a:gd name="connsiteX85" fmla="*/ 51656 w 255588"/>
                <a:gd name="connsiteY85" fmla="*/ 30284 h 336550"/>
                <a:gd name="connsiteX86" fmla="*/ 62158 w 255588"/>
                <a:gd name="connsiteY86" fmla="*/ 25017 h 336550"/>
                <a:gd name="connsiteX87" fmla="*/ 68722 w 255588"/>
                <a:gd name="connsiteY87" fmla="*/ 14484 h 336550"/>
                <a:gd name="connsiteX88" fmla="*/ 80536 w 255588"/>
                <a:gd name="connsiteY88" fmla="*/ 13167 h 336550"/>
                <a:gd name="connsiteX89" fmla="*/ 89726 w 255588"/>
                <a:gd name="connsiteY89" fmla="*/ 5267 h 336550"/>
                <a:gd name="connsiteX90" fmla="*/ 101540 w 255588"/>
                <a:gd name="connsiteY90" fmla="*/ 5267 h 336550"/>
                <a:gd name="connsiteX91" fmla="*/ 113355 w 255588"/>
                <a:gd name="connsiteY91" fmla="*/ 0 h 3365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55587" h="336550">
                  <a:moveTo>
                    <a:pt x="59286" y="203200"/>
                  </a:moveTo>
                  <a:cubicBezTo>
                    <a:pt x="65873" y="216274"/>
                    <a:pt x="75096" y="226732"/>
                    <a:pt x="85635" y="231962"/>
                  </a:cubicBezTo>
                  <a:cubicBezTo>
                    <a:pt x="109350" y="243728"/>
                    <a:pt x="127794" y="254187"/>
                    <a:pt x="127794" y="254187"/>
                  </a:cubicBezTo>
                  <a:cubicBezTo>
                    <a:pt x="127794" y="254187"/>
                    <a:pt x="144921" y="243728"/>
                    <a:pt x="168636" y="231962"/>
                  </a:cubicBezTo>
                  <a:cubicBezTo>
                    <a:pt x="180493" y="226732"/>
                    <a:pt x="189715" y="216274"/>
                    <a:pt x="196302" y="203200"/>
                  </a:cubicBezTo>
                  <a:cubicBezTo>
                    <a:pt x="231874" y="217581"/>
                    <a:pt x="255588" y="248957"/>
                    <a:pt x="255588" y="277719"/>
                  </a:cubicBezTo>
                  <a:cubicBezTo>
                    <a:pt x="255588" y="277719"/>
                    <a:pt x="255588" y="277719"/>
                    <a:pt x="255588" y="336550"/>
                  </a:cubicBezTo>
                  <a:cubicBezTo>
                    <a:pt x="255588" y="336550"/>
                    <a:pt x="255588" y="336550"/>
                    <a:pt x="0" y="336550"/>
                  </a:cubicBezTo>
                  <a:cubicBezTo>
                    <a:pt x="0" y="336550"/>
                    <a:pt x="0" y="336550"/>
                    <a:pt x="0" y="277719"/>
                  </a:cubicBezTo>
                  <a:cubicBezTo>
                    <a:pt x="0" y="250265"/>
                    <a:pt x="23714" y="217581"/>
                    <a:pt x="59286" y="203200"/>
                  </a:cubicBezTo>
                  <a:close/>
                  <a:moveTo>
                    <a:pt x="126861" y="33338"/>
                  </a:moveTo>
                  <a:cubicBezTo>
                    <a:pt x="129479" y="33338"/>
                    <a:pt x="132097" y="33338"/>
                    <a:pt x="134715" y="34645"/>
                  </a:cubicBezTo>
                  <a:cubicBezTo>
                    <a:pt x="137333" y="34645"/>
                    <a:pt x="139951" y="35953"/>
                    <a:pt x="142569" y="35953"/>
                  </a:cubicBezTo>
                  <a:cubicBezTo>
                    <a:pt x="145187" y="37260"/>
                    <a:pt x="147805" y="38567"/>
                    <a:pt x="150423" y="39875"/>
                  </a:cubicBezTo>
                  <a:cubicBezTo>
                    <a:pt x="151732" y="41182"/>
                    <a:pt x="154350" y="42489"/>
                    <a:pt x="155659" y="43797"/>
                  </a:cubicBezTo>
                  <a:cubicBezTo>
                    <a:pt x="156968" y="45104"/>
                    <a:pt x="158277" y="46411"/>
                    <a:pt x="159586" y="47719"/>
                  </a:cubicBezTo>
                  <a:cubicBezTo>
                    <a:pt x="160895" y="49026"/>
                    <a:pt x="160895" y="50333"/>
                    <a:pt x="160895" y="51641"/>
                  </a:cubicBezTo>
                  <a:cubicBezTo>
                    <a:pt x="162204" y="54256"/>
                    <a:pt x="163513" y="55563"/>
                    <a:pt x="163513" y="55563"/>
                  </a:cubicBezTo>
                  <a:cubicBezTo>
                    <a:pt x="163513" y="55563"/>
                    <a:pt x="162204" y="54256"/>
                    <a:pt x="159586" y="52948"/>
                  </a:cubicBezTo>
                  <a:cubicBezTo>
                    <a:pt x="158277" y="52948"/>
                    <a:pt x="154350" y="51641"/>
                    <a:pt x="151732" y="50333"/>
                  </a:cubicBezTo>
                  <a:cubicBezTo>
                    <a:pt x="149114" y="49026"/>
                    <a:pt x="147805" y="49026"/>
                    <a:pt x="145187" y="49026"/>
                  </a:cubicBezTo>
                  <a:cubicBezTo>
                    <a:pt x="143878" y="47719"/>
                    <a:pt x="141260" y="47719"/>
                    <a:pt x="139951" y="46411"/>
                  </a:cubicBezTo>
                  <a:cubicBezTo>
                    <a:pt x="137333" y="46411"/>
                    <a:pt x="134715" y="46411"/>
                    <a:pt x="133406" y="46411"/>
                  </a:cubicBezTo>
                  <a:cubicBezTo>
                    <a:pt x="130788" y="46411"/>
                    <a:pt x="128170" y="46411"/>
                    <a:pt x="126861" y="46411"/>
                  </a:cubicBezTo>
                  <a:cubicBezTo>
                    <a:pt x="124243" y="46411"/>
                    <a:pt x="121625" y="46411"/>
                    <a:pt x="119007" y="46411"/>
                  </a:cubicBezTo>
                  <a:cubicBezTo>
                    <a:pt x="117698" y="46411"/>
                    <a:pt x="115080" y="46411"/>
                    <a:pt x="112462" y="46411"/>
                  </a:cubicBezTo>
                  <a:cubicBezTo>
                    <a:pt x="111153" y="47719"/>
                    <a:pt x="108535" y="47719"/>
                    <a:pt x="107226" y="49026"/>
                  </a:cubicBezTo>
                  <a:cubicBezTo>
                    <a:pt x="104608" y="49026"/>
                    <a:pt x="103299" y="49026"/>
                    <a:pt x="100681" y="50333"/>
                  </a:cubicBezTo>
                  <a:cubicBezTo>
                    <a:pt x="98063" y="51641"/>
                    <a:pt x="95445" y="52948"/>
                    <a:pt x="92827" y="52948"/>
                  </a:cubicBezTo>
                  <a:cubicBezTo>
                    <a:pt x="90209" y="54256"/>
                    <a:pt x="88900" y="55563"/>
                    <a:pt x="88900" y="55563"/>
                  </a:cubicBezTo>
                  <a:cubicBezTo>
                    <a:pt x="88900" y="55563"/>
                    <a:pt x="90209" y="54256"/>
                    <a:pt x="91518" y="51641"/>
                  </a:cubicBezTo>
                  <a:cubicBezTo>
                    <a:pt x="91518" y="50333"/>
                    <a:pt x="92827" y="49026"/>
                    <a:pt x="94136" y="47719"/>
                  </a:cubicBezTo>
                  <a:cubicBezTo>
                    <a:pt x="95445" y="46411"/>
                    <a:pt x="96754" y="45104"/>
                    <a:pt x="98063" y="43797"/>
                  </a:cubicBezTo>
                  <a:cubicBezTo>
                    <a:pt x="99372" y="42489"/>
                    <a:pt x="100681" y="41182"/>
                    <a:pt x="103299" y="39875"/>
                  </a:cubicBezTo>
                  <a:cubicBezTo>
                    <a:pt x="104608" y="38567"/>
                    <a:pt x="107226" y="37260"/>
                    <a:pt x="109844" y="35953"/>
                  </a:cubicBezTo>
                  <a:cubicBezTo>
                    <a:pt x="112462" y="35953"/>
                    <a:pt x="115080" y="34645"/>
                    <a:pt x="117698" y="34645"/>
                  </a:cubicBezTo>
                  <a:cubicBezTo>
                    <a:pt x="120316" y="33338"/>
                    <a:pt x="124243" y="33338"/>
                    <a:pt x="126861" y="33338"/>
                  </a:cubicBezTo>
                  <a:close/>
                  <a:moveTo>
                    <a:pt x="127794" y="25400"/>
                  </a:moveTo>
                  <a:cubicBezTo>
                    <a:pt x="92288" y="25400"/>
                    <a:pt x="64673" y="53063"/>
                    <a:pt x="58097" y="93899"/>
                  </a:cubicBezTo>
                  <a:cubicBezTo>
                    <a:pt x="58097" y="93899"/>
                    <a:pt x="58097" y="93899"/>
                    <a:pt x="58097" y="100485"/>
                  </a:cubicBezTo>
                  <a:cubicBezTo>
                    <a:pt x="58097" y="100485"/>
                    <a:pt x="58097" y="100485"/>
                    <a:pt x="51522" y="99168"/>
                  </a:cubicBezTo>
                  <a:cubicBezTo>
                    <a:pt x="51522" y="99168"/>
                    <a:pt x="50207" y="99168"/>
                    <a:pt x="50207" y="99168"/>
                  </a:cubicBezTo>
                  <a:cubicBezTo>
                    <a:pt x="50207" y="99168"/>
                    <a:pt x="48892" y="99168"/>
                    <a:pt x="48892" y="99168"/>
                  </a:cubicBezTo>
                  <a:cubicBezTo>
                    <a:pt x="47577" y="99168"/>
                    <a:pt x="46262" y="100485"/>
                    <a:pt x="44947" y="103120"/>
                  </a:cubicBezTo>
                  <a:cubicBezTo>
                    <a:pt x="41002" y="107072"/>
                    <a:pt x="39687" y="113658"/>
                    <a:pt x="42317" y="121562"/>
                  </a:cubicBezTo>
                  <a:cubicBezTo>
                    <a:pt x="44947" y="130783"/>
                    <a:pt x="50207" y="137370"/>
                    <a:pt x="55467" y="137370"/>
                  </a:cubicBezTo>
                  <a:cubicBezTo>
                    <a:pt x="55467" y="137370"/>
                    <a:pt x="55467" y="137370"/>
                    <a:pt x="60727" y="138687"/>
                  </a:cubicBezTo>
                  <a:cubicBezTo>
                    <a:pt x="60727" y="138687"/>
                    <a:pt x="60727" y="138687"/>
                    <a:pt x="60727" y="142639"/>
                  </a:cubicBezTo>
                  <a:cubicBezTo>
                    <a:pt x="69933" y="176888"/>
                    <a:pt x="96233" y="211138"/>
                    <a:pt x="127794" y="211138"/>
                  </a:cubicBezTo>
                  <a:cubicBezTo>
                    <a:pt x="159354" y="211138"/>
                    <a:pt x="184340" y="176888"/>
                    <a:pt x="193545" y="142639"/>
                  </a:cubicBezTo>
                  <a:cubicBezTo>
                    <a:pt x="193545" y="142639"/>
                    <a:pt x="193545" y="142639"/>
                    <a:pt x="194860" y="138687"/>
                  </a:cubicBezTo>
                  <a:cubicBezTo>
                    <a:pt x="194860" y="138687"/>
                    <a:pt x="194860" y="138687"/>
                    <a:pt x="200120" y="137370"/>
                  </a:cubicBezTo>
                  <a:cubicBezTo>
                    <a:pt x="204065" y="137370"/>
                    <a:pt x="210640" y="130783"/>
                    <a:pt x="213270" y="121562"/>
                  </a:cubicBezTo>
                  <a:cubicBezTo>
                    <a:pt x="215900" y="112341"/>
                    <a:pt x="213270" y="103120"/>
                    <a:pt x="208010" y="100485"/>
                  </a:cubicBezTo>
                  <a:cubicBezTo>
                    <a:pt x="208010" y="100485"/>
                    <a:pt x="206695" y="99168"/>
                    <a:pt x="206695" y="99168"/>
                  </a:cubicBezTo>
                  <a:cubicBezTo>
                    <a:pt x="205380" y="99168"/>
                    <a:pt x="205380" y="99168"/>
                    <a:pt x="204065" y="99168"/>
                  </a:cubicBezTo>
                  <a:cubicBezTo>
                    <a:pt x="204065" y="99168"/>
                    <a:pt x="204065" y="99168"/>
                    <a:pt x="197490" y="100485"/>
                  </a:cubicBezTo>
                  <a:cubicBezTo>
                    <a:pt x="197490" y="100485"/>
                    <a:pt x="197490" y="100485"/>
                    <a:pt x="197490" y="93899"/>
                  </a:cubicBezTo>
                  <a:cubicBezTo>
                    <a:pt x="190915" y="53063"/>
                    <a:pt x="163299" y="25400"/>
                    <a:pt x="127794" y="25400"/>
                  </a:cubicBezTo>
                  <a:close/>
                  <a:moveTo>
                    <a:pt x="113355" y="0"/>
                  </a:moveTo>
                  <a:cubicBezTo>
                    <a:pt x="117293" y="0"/>
                    <a:pt x="121231" y="2633"/>
                    <a:pt x="125170" y="2633"/>
                  </a:cubicBezTo>
                  <a:cubicBezTo>
                    <a:pt x="129108" y="2633"/>
                    <a:pt x="133046" y="0"/>
                    <a:pt x="135672" y="0"/>
                  </a:cubicBezTo>
                  <a:cubicBezTo>
                    <a:pt x="139610" y="0"/>
                    <a:pt x="143548" y="5267"/>
                    <a:pt x="147486" y="5267"/>
                  </a:cubicBezTo>
                  <a:cubicBezTo>
                    <a:pt x="151425" y="6583"/>
                    <a:pt x="155363" y="3950"/>
                    <a:pt x="159301" y="5267"/>
                  </a:cubicBezTo>
                  <a:cubicBezTo>
                    <a:pt x="163239" y="6583"/>
                    <a:pt x="164552" y="10533"/>
                    <a:pt x="168490" y="13167"/>
                  </a:cubicBezTo>
                  <a:cubicBezTo>
                    <a:pt x="172428" y="14484"/>
                    <a:pt x="177679" y="13167"/>
                    <a:pt x="180305" y="14484"/>
                  </a:cubicBezTo>
                  <a:cubicBezTo>
                    <a:pt x="182930" y="17117"/>
                    <a:pt x="184243" y="22384"/>
                    <a:pt x="186869" y="25017"/>
                  </a:cubicBezTo>
                  <a:cubicBezTo>
                    <a:pt x="190807" y="27650"/>
                    <a:pt x="196058" y="27650"/>
                    <a:pt x="198683" y="30284"/>
                  </a:cubicBezTo>
                  <a:cubicBezTo>
                    <a:pt x="201309" y="32917"/>
                    <a:pt x="199996" y="38184"/>
                    <a:pt x="202622" y="42134"/>
                  </a:cubicBezTo>
                  <a:cubicBezTo>
                    <a:pt x="203934" y="44767"/>
                    <a:pt x="209185" y="46084"/>
                    <a:pt x="210498" y="50034"/>
                  </a:cubicBezTo>
                  <a:cubicBezTo>
                    <a:pt x="211811" y="53984"/>
                    <a:pt x="209185" y="57934"/>
                    <a:pt x="210498" y="61884"/>
                  </a:cubicBezTo>
                  <a:cubicBezTo>
                    <a:pt x="210498" y="65835"/>
                    <a:pt x="214436" y="69785"/>
                    <a:pt x="214436" y="73735"/>
                  </a:cubicBezTo>
                  <a:cubicBezTo>
                    <a:pt x="214436" y="77685"/>
                    <a:pt x="210498" y="80318"/>
                    <a:pt x="210498" y="84268"/>
                  </a:cubicBezTo>
                  <a:cubicBezTo>
                    <a:pt x="210498" y="85585"/>
                    <a:pt x="210498" y="85585"/>
                    <a:pt x="210498" y="86902"/>
                  </a:cubicBezTo>
                  <a:cubicBezTo>
                    <a:pt x="223625" y="90852"/>
                    <a:pt x="230189" y="106652"/>
                    <a:pt x="226251" y="123769"/>
                  </a:cubicBezTo>
                  <a:cubicBezTo>
                    <a:pt x="222313" y="136936"/>
                    <a:pt x="214436" y="146153"/>
                    <a:pt x="205247" y="148786"/>
                  </a:cubicBezTo>
                  <a:cubicBezTo>
                    <a:pt x="194745" y="185654"/>
                    <a:pt x="165865" y="223838"/>
                    <a:pt x="127795" y="223838"/>
                  </a:cubicBezTo>
                  <a:cubicBezTo>
                    <a:pt x="89726" y="223838"/>
                    <a:pt x="60845" y="185654"/>
                    <a:pt x="50343" y="148786"/>
                  </a:cubicBezTo>
                  <a:cubicBezTo>
                    <a:pt x="41154" y="146153"/>
                    <a:pt x="33278" y="136936"/>
                    <a:pt x="29339" y="123769"/>
                  </a:cubicBezTo>
                  <a:cubicBezTo>
                    <a:pt x="25401" y="109285"/>
                    <a:pt x="30652" y="96119"/>
                    <a:pt x="38529" y="89535"/>
                  </a:cubicBezTo>
                  <a:cubicBezTo>
                    <a:pt x="38529" y="88218"/>
                    <a:pt x="39841" y="85585"/>
                    <a:pt x="38529" y="84268"/>
                  </a:cubicBezTo>
                  <a:cubicBezTo>
                    <a:pt x="38529" y="80318"/>
                    <a:pt x="34590" y="77685"/>
                    <a:pt x="34590" y="73735"/>
                  </a:cubicBezTo>
                  <a:cubicBezTo>
                    <a:pt x="34590" y="69785"/>
                    <a:pt x="38529" y="65835"/>
                    <a:pt x="38529" y="61884"/>
                  </a:cubicBezTo>
                  <a:cubicBezTo>
                    <a:pt x="39841" y="57934"/>
                    <a:pt x="37216" y="53984"/>
                    <a:pt x="38529" y="50034"/>
                  </a:cubicBezTo>
                  <a:cubicBezTo>
                    <a:pt x="39841" y="46084"/>
                    <a:pt x="45092" y="44767"/>
                    <a:pt x="47718" y="42134"/>
                  </a:cubicBezTo>
                  <a:cubicBezTo>
                    <a:pt x="49031" y="38184"/>
                    <a:pt x="49031" y="32917"/>
                    <a:pt x="51656" y="30284"/>
                  </a:cubicBezTo>
                  <a:cubicBezTo>
                    <a:pt x="52969" y="27650"/>
                    <a:pt x="59532" y="27650"/>
                    <a:pt x="62158" y="25017"/>
                  </a:cubicBezTo>
                  <a:cubicBezTo>
                    <a:pt x="64783" y="22384"/>
                    <a:pt x="66096" y="17117"/>
                    <a:pt x="68722" y="14484"/>
                  </a:cubicBezTo>
                  <a:cubicBezTo>
                    <a:pt x="72660" y="13167"/>
                    <a:pt x="77911" y="14484"/>
                    <a:pt x="80536" y="13167"/>
                  </a:cubicBezTo>
                  <a:cubicBezTo>
                    <a:pt x="84475" y="10533"/>
                    <a:pt x="85787" y="6583"/>
                    <a:pt x="89726" y="5267"/>
                  </a:cubicBezTo>
                  <a:cubicBezTo>
                    <a:pt x="93664" y="3950"/>
                    <a:pt x="98915" y="6583"/>
                    <a:pt x="101540" y="5267"/>
                  </a:cubicBezTo>
                  <a:cubicBezTo>
                    <a:pt x="105478" y="5267"/>
                    <a:pt x="109417" y="0"/>
                    <a:pt x="113355" y="0"/>
                  </a:cubicBezTo>
                  <a:close/>
                </a:path>
              </a:pathLst>
            </a:custGeom>
            <a:solidFill>
              <a:schemeClr val="lt1">
                <a:lumMod val="85000"/>
              </a:schemeClr>
            </a:solidFill>
            <a:ln>
              <a:noFill/>
            </a:ln>
          </p:spPr>
          <p:txBody>
            <a:bodyPr anchor="ctr"/>
            <a:lstStyle/>
            <a:p>
              <a:pPr algn="ctr"/>
              <a:endParaRPr sz="2000">
                <a:latin typeface="Century Gothic" panose="020b0502020202020204" pitchFamily="34" charset="0"/>
              </a:endParaRPr>
            </a:p>
          </p:txBody>
        </p:sp>
        <p:cxnSp>
          <p:nvCxnSpPr>
            <p:cNvPr id="13" name="直接连接符 12"/>
            <p:cNvCxnSpPr/>
            <p:nvPr/>
          </p:nvCxnSpPr>
          <p:spPr>
            <a:xfrm>
              <a:off x="3799382" y="2791010"/>
              <a:ext cx="306858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CustomText"/>
            <p:cNvSpPr txBox="1"/>
            <p:nvPr/>
          </p:nvSpPr>
          <p:spPr>
            <a:xfrm>
              <a:off x="2738838" y="3260947"/>
              <a:ext cx="3520095" cy="336106"/>
            </a:xfrm>
            <a:prstGeom prst="rect">
              <a:avLst/>
            </a:prstGeom>
            <a:noFill/>
          </p:spPr>
          <p:txBody>
            <a:bodyPr wrap="square" lIns="0" tIns="0" rIns="0" bIns="0" anchor="ctr">
              <a:normAutofit/>
            </a:bodyPr>
            <a:lstStyle/>
            <a:p>
              <a:r>
                <a:rPr lang="en-US" altLang="zh-CN">
                  <a:solidFill>
                    <a:schemeClr val="tx1">
                      <a:lumMod val="65000"/>
                      <a:lumOff val="35000"/>
                    </a:schemeClr>
                  </a:solidFill>
                  <a:latin typeface="Century Gothic" panose="020b0502020202020204" pitchFamily="34" charset="0"/>
                </a:rPr>
                <a:t>Supporting text here</a:t>
              </a:r>
              <a:endParaRPr lang="en-US" altLang="zh-CN">
                <a:solidFill>
                  <a:schemeClr val="tx1">
                    <a:lumMod val="65000"/>
                    <a:lumOff val="35000"/>
                  </a:schemeClr>
                </a:solidFill>
                <a:latin typeface="Century Gothic" panose="020b0502020202020204" pitchFamily="34" charset="0"/>
              </a:endParaRPr>
            </a:p>
          </p:txBody>
        </p:sp>
        <p:cxnSp>
          <p:nvCxnSpPr>
            <p:cNvPr id="15" name="直接连接符 14"/>
            <p:cNvCxnSpPr/>
            <p:nvPr/>
          </p:nvCxnSpPr>
          <p:spPr>
            <a:xfrm>
              <a:off x="2722492" y="3678716"/>
              <a:ext cx="355278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2722492" y="4561719"/>
              <a:ext cx="434882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BackShape"/>
            <p:cNvSpPr/>
            <p:nvPr/>
          </p:nvSpPr>
          <p:spPr>
            <a:xfrm>
              <a:off x="6867966" y="2128228"/>
              <a:ext cx="2601542" cy="2601544"/>
            </a:xfrm>
            <a:prstGeom prst="donut">
              <a:avLst>
                <a:gd name="adj" fmla="val 16093"/>
              </a:avLst>
            </a:prstGeom>
            <a:solidFill>
              <a:schemeClr val="bg1">
                <a:lumMod val="9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latin typeface="Century Gothic" panose="020b0502020202020204" pitchFamily="34" charset="0"/>
              </a:endParaRPr>
            </a:p>
          </p:txBody>
        </p:sp>
        <p:sp>
          <p:nvSpPr>
            <p:cNvPr id="18" name="ValueShape"/>
            <p:cNvSpPr/>
            <p:nvPr/>
          </p:nvSpPr>
          <p:spPr>
            <a:xfrm>
              <a:off x="6867966" y="2128228"/>
              <a:ext cx="2601542" cy="2601544"/>
            </a:xfrm>
            <a:prstGeom prst="blockArc">
              <a:avLst>
                <a:gd name="adj1" fmla="val 16200000"/>
                <a:gd name="adj2" fmla="val 9288000"/>
                <a:gd name="adj3" fmla="val 16085"/>
              </a:avLst>
            </a:prstGeom>
            <a:solidFill>
              <a:schemeClr val="accent1">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latin typeface="Century Gothic" panose="020b0502020202020204" pitchFamily="34" charset="0"/>
              </a:endParaRPr>
            </a:p>
          </p:txBody>
        </p:sp>
        <p:sp>
          <p:nvSpPr>
            <p:cNvPr id="19" name="Text"/>
            <p:cNvSpPr txBox="1"/>
            <p:nvPr/>
          </p:nvSpPr>
          <p:spPr>
            <a:xfrm>
              <a:off x="7523626" y="3170957"/>
              <a:ext cx="1290221" cy="516085"/>
            </a:xfrm>
            <a:prstGeom prst="rect">
              <a:avLst/>
            </a:prstGeom>
          </p:spPr>
          <p:txBody>
            <a:bodyPr wrap="square" lIns="0" tIns="0" rIns="0" bIns="0" anchor="ctr" anchorCtr="1">
              <a:noAutofit/>
            </a:bodyPr>
            <a:lstStyle/>
            <a:p>
              <a:pPr algn="ctr"/>
              <a:r>
                <a:rPr lang="en-US" altLang="zh-CN" sz="2800">
                  <a:solidFill>
                    <a:schemeClr val="tx1">
                      <a:lumMod val="65000"/>
                      <a:lumOff val="35000"/>
                    </a:schemeClr>
                  </a:solidFill>
                  <a:latin typeface="Century Gothic" panose="020b0502020202020204" pitchFamily="34" charset="0"/>
                </a:rPr>
                <a:t>Text here</a:t>
              </a:r>
              <a:endParaRPr lang="en-US" altLang="zh-CN" sz="2800">
                <a:solidFill>
                  <a:schemeClr val="tx1">
                    <a:lumMod val="65000"/>
                    <a:lumOff val="35000"/>
                  </a:schemeClr>
                </a:solidFill>
                <a:latin typeface="Century Gothic" panose="020b0502020202020204" pitchFamily="34" charset="0"/>
              </a:endParaRPr>
            </a:p>
          </p:txBody>
        </p:sp>
      </p:grpSp>
      <p:grpSp>
        <p:nvGrpSpPr>
          <p:cNvPr id="28" name="组合 27"/>
          <p:cNvGrpSpPr/>
          <p:nvPr/>
        </p:nvGrpSpPr>
        <p:grpSpPr>
          <a:xfrm>
            <a:off x="1272765" y="4884036"/>
            <a:ext cx="9669116" cy="1117703"/>
            <a:chOff x="5354322" y="1967781"/>
            <a:chExt cx="9669116" cy="1117703"/>
          </a:xfrm>
        </p:grpSpPr>
        <p:sp>
          <p:nvSpPr>
            <p:cNvPr id="29" name="矩形 28"/>
            <p:cNvSpPr/>
            <p:nvPr/>
          </p:nvSpPr>
          <p:spPr>
            <a:xfrm>
              <a:off x="5354322" y="2346820"/>
              <a:ext cx="9669116" cy="738664"/>
            </a:xfrm>
            <a:prstGeom prst="rect">
              <a:avLst/>
            </a:prstGeom>
          </p:spPr>
          <p:txBody>
            <a:bodyPr wrap="square">
              <a:spAutoFit/>
              <a:scene3d>
                <a:camera prst="orthographicFront"/>
                <a:lightRig rig="threePt" dir="t"/>
              </a:scene3d>
              <a:sp3d contourW="12700"/>
            </a:bodyPr>
            <a:lstStyle/>
            <a:p>
              <a:pPr>
                <a:lnSpc>
                  <a:spcPct val="150000"/>
                </a:lnSpc>
              </a:pPr>
              <a:r>
                <a:rPr lang="zh-CN" altLang="en-US" sz="1400">
                  <a:solidFill>
                    <a:schemeClr val="tx1">
                      <a:lumMod val="65000"/>
                      <a:lumOff val="35000"/>
                    </a:schemeClr>
                  </a:solidFill>
                </a:rPr>
                <a:t>用户可以在投影仪或者计算机上进行演示也可以将演示文稿打印出来制作成用户可以在投影仪或者计算机上进行演示也可以将演示文稿打印出来制作成胶片以便应用到更广泛的领域中胶片以便应用到更广泛的领域中</a:t>
              </a:r>
              <a:endParaRPr lang="zh-CN" altLang="en-US" sz="1400">
                <a:solidFill>
                  <a:schemeClr val="tx1">
                    <a:lumMod val="65000"/>
                    <a:lumOff val="35000"/>
                  </a:schemeClr>
                </a:solidFill>
              </a:endParaRPr>
            </a:p>
          </p:txBody>
        </p:sp>
        <p:sp>
          <p:nvSpPr>
            <p:cNvPr id="30" name="矩形 29"/>
            <p:cNvSpPr/>
            <p:nvPr/>
          </p:nvSpPr>
          <p:spPr>
            <a:xfrm>
              <a:off x="5354323" y="1967781"/>
              <a:ext cx="2084387" cy="429861"/>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a:solidFill>
                    <a:schemeClr val="tx1">
                      <a:lumMod val="75000"/>
                      <a:lumOff val="25000"/>
                    </a:schemeClr>
                  </a:solidFill>
                </a:rPr>
                <a:t>标题文字添加</a:t>
              </a:r>
              <a:endParaRPr lang="zh-CN" altLang="en-US" sz="2000" b="1">
                <a:solidFill>
                  <a:schemeClr val="tx1">
                    <a:lumMod val="75000"/>
                    <a:lumOff val="25000"/>
                  </a:schemeClr>
                </a:solidFill>
              </a:endParaRPr>
            </a:p>
          </p:txBody>
        </p:sp>
      </p:grpSp>
      <p:sp>
        <p:nvSpPr>
          <p:cNvPr id="23" name="文本框 22"/>
          <p:cNvSpPr txBox="1"/>
          <p:nvPr/>
        </p:nvSpPr>
        <p:spPr>
          <a:xfrm>
            <a:off x="4772564" y="450116"/>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a:solidFill>
                  <a:schemeClr val="accent1"/>
                </a:solidFill>
                <a:latin typeface="Century Gothic" panose="020b0502020202020204" pitchFamily="34" charset="0"/>
                <a:ea typeface="+mj-ea"/>
              </a:rPr>
              <a:t>标题文字添加</a:t>
            </a:r>
            <a:endParaRPr lang="zh-CN" altLang="en-US" sz="3200" b="1">
              <a:solidFill>
                <a:schemeClr val="accent1"/>
              </a:solidFill>
              <a:latin typeface="Century Gothic" panose="020b0502020202020204" pitchFamily="34" charset="0"/>
              <a:ea typeface="+mj-ea"/>
            </a:endParaRPr>
          </a:p>
        </p:txBody>
      </p:sp>
      <p:sp>
        <p:nvSpPr>
          <p:cNvPr id="24" name="矩形 23"/>
          <p:cNvSpPr/>
          <p:nvPr/>
        </p:nvSpPr>
        <p:spPr>
          <a:xfrm>
            <a:off x="3556000" y="991153"/>
            <a:ext cx="5080000" cy="415498"/>
          </a:xfrm>
          <a:prstGeom prst="rect">
            <a:avLst/>
          </a:prstGeom>
        </p:spPr>
        <p:txBody>
          <a:bodyPr wrap="square">
            <a:spAutoFit/>
            <a:scene3d>
              <a:camera prst="orthographicFront"/>
              <a:lightRig rig="threePt" dir="t"/>
            </a:scene3d>
            <a:sp3d contourW="12700"/>
          </a:bodyPr>
          <a:lstStyle/>
          <a:p>
            <a:pPr algn="ctr"/>
            <a:r>
              <a:rPr lang="en-US" altLang="zh-CN" sz="1050">
                <a:solidFill>
                  <a:schemeClr val="bg1">
                    <a:lumMod val="65000"/>
                  </a:schemeClr>
                </a:solidFill>
                <a:latin typeface="Century Gothic" panose="020b0502020202020204" pitchFamily="34" charset="0"/>
              </a:rPr>
              <a:t>The user can demonstrate on a projector or computer, or print the presentation and make it into a film to be used</a:t>
            </a:r>
            <a:endParaRPr lang="en-US" altLang="zh-CN" sz="1050">
              <a:solidFill>
                <a:schemeClr val="bg1">
                  <a:lumMod val="65000"/>
                </a:schemeClr>
              </a:solidFill>
              <a:latin typeface="Century Gothic" panose="020b0502020202020204" pitchFamily="34" charset="0"/>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2" presetClass="entr" presetSubtype="8"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p:tgtEl>
                                          <p:spTgt spid="28"/>
                                        </p:tgtEl>
                                        <p:attrNameLst>
                                          <p:attrName>ppt_x</p:attrName>
                                        </p:attrNameLst>
                                      </p:cBhvr>
                                      <p:tavLst>
                                        <p:tav tm="0">
                                          <p:val>
                                            <p:strVal val="#ppt_x-#ppt_w*1.125000"/>
                                          </p:val>
                                        </p:tav>
                                        <p:tav tm="100000">
                                          <p:val>
                                            <p:strVal val="#ppt_x"/>
                                          </p:val>
                                        </p:tav>
                                      </p:tavLst>
                                    </p:anim>
                                    <p:animEffect transition="in" filter="wipe(right)">
                                      <p:cBhvr>
                                        <p:cTn id="1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1" name="组合 10"/>
          <p:cNvGrpSpPr/>
          <p:nvPr/>
        </p:nvGrpSpPr>
        <p:grpSpPr>
          <a:xfrm>
            <a:off x="1828799" y="1988602"/>
            <a:ext cx="2322286" cy="2322286"/>
            <a:chOff x="1770743" y="2351459"/>
            <a:chExt cx="2322286" cy="2322286"/>
          </a:xfrm>
        </p:grpSpPr>
        <p:sp>
          <p:nvSpPr>
            <p:cNvPr id="8" name="椭圆 7"/>
            <p:cNvSpPr/>
            <p:nvPr/>
          </p:nvSpPr>
          <p:spPr>
            <a:xfrm>
              <a:off x="1770743" y="2351459"/>
              <a:ext cx="2322286" cy="23222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饼形 8"/>
            <p:cNvSpPr/>
            <p:nvPr/>
          </p:nvSpPr>
          <p:spPr>
            <a:xfrm>
              <a:off x="1770743" y="2351459"/>
              <a:ext cx="2322286" cy="2322286"/>
            </a:xfrm>
            <a:prstGeom prst="pi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133455" y="2714171"/>
              <a:ext cx="1596862" cy="1596862"/>
            </a:xfrm>
            <a:prstGeom prst="ellipse">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4942113" y="1988602"/>
            <a:ext cx="2322286" cy="2322286"/>
            <a:chOff x="1770743" y="2351459"/>
            <a:chExt cx="2322286" cy="2322286"/>
          </a:xfrm>
        </p:grpSpPr>
        <p:sp>
          <p:nvSpPr>
            <p:cNvPr id="13" name="椭圆 12"/>
            <p:cNvSpPr/>
            <p:nvPr/>
          </p:nvSpPr>
          <p:spPr>
            <a:xfrm>
              <a:off x="1770743" y="2351459"/>
              <a:ext cx="2322286" cy="23222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饼形 13"/>
            <p:cNvSpPr/>
            <p:nvPr/>
          </p:nvSpPr>
          <p:spPr>
            <a:xfrm>
              <a:off x="1770743" y="2351459"/>
              <a:ext cx="2322286" cy="2322286"/>
            </a:xfrm>
            <a:prstGeom prst="pie">
              <a:avLst>
                <a:gd name="adj1" fmla="val 3846780"/>
                <a:gd name="adj2" fmla="val 162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2133455" y="2714171"/>
              <a:ext cx="1596862" cy="1596862"/>
            </a:xfrm>
            <a:prstGeom prst="ellipse">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8055427" y="1988602"/>
            <a:ext cx="2322286" cy="2322286"/>
            <a:chOff x="1770743" y="2351459"/>
            <a:chExt cx="2322286" cy="2322286"/>
          </a:xfrm>
        </p:grpSpPr>
        <p:sp>
          <p:nvSpPr>
            <p:cNvPr id="17" name="椭圆 16"/>
            <p:cNvSpPr/>
            <p:nvPr/>
          </p:nvSpPr>
          <p:spPr>
            <a:xfrm>
              <a:off x="1770743" y="2351459"/>
              <a:ext cx="2322286" cy="23222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饼形 17"/>
            <p:cNvSpPr/>
            <p:nvPr/>
          </p:nvSpPr>
          <p:spPr>
            <a:xfrm>
              <a:off x="1770743" y="2351459"/>
              <a:ext cx="2322286" cy="2322286"/>
            </a:xfrm>
            <a:prstGeom prst="pie">
              <a:avLst>
                <a:gd name="adj1" fmla="val 18513025"/>
                <a:gd name="adj2" fmla="val 162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133455" y="2714171"/>
              <a:ext cx="1596862" cy="1596862"/>
            </a:xfrm>
            <a:prstGeom prst="ellipse">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1806714" y="4532375"/>
            <a:ext cx="2366456" cy="1333757"/>
            <a:chOff x="7727480" y="3392005"/>
            <a:chExt cx="2366456" cy="1333757"/>
          </a:xfrm>
        </p:grpSpPr>
        <p:sp>
          <p:nvSpPr>
            <p:cNvPr id="21" name="矩形 20"/>
            <p:cNvSpPr/>
            <p:nvPr/>
          </p:nvSpPr>
          <p:spPr>
            <a:xfrm>
              <a:off x="7727480" y="3747033"/>
              <a:ext cx="2366456" cy="978729"/>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200">
                  <a:solidFill>
                    <a:schemeClr val="bg1">
                      <a:lumMod val="50000"/>
                    </a:schemeClr>
                  </a:solidFill>
                  <a:latin typeface="Century Gothic" panose="020b0502020202020204" pitchFamily="34" charset="0"/>
                </a:rPr>
                <a:t>The user can demonstrate on a projector or computer, or print the presentation and make it into a film to be used</a:t>
              </a:r>
              <a:endParaRPr lang="en-US" altLang="zh-CN" sz="1200">
                <a:solidFill>
                  <a:schemeClr val="bg1">
                    <a:lumMod val="50000"/>
                  </a:schemeClr>
                </a:solidFill>
                <a:latin typeface="Century Gothic" panose="020b0502020202020204" pitchFamily="34" charset="0"/>
              </a:endParaRPr>
            </a:p>
          </p:txBody>
        </p:sp>
        <p:sp>
          <p:nvSpPr>
            <p:cNvPr id="22" name="矩形 21"/>
            <p:cNvSpPr/>
            <p:nvPr/>
          </p:nvSpPr>
          <p:spPr>
            <a:xfrm>
              <a:off x="7885432" y="3392005"/>
              <a:ext cx="205055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chemeClr val="tx1">
                      <a:lumMod val="75000"/>
                      <a:lumOff val="25000"/>
                    </a:schemeClr>
                  </a:solidFill>
                  <a:latin typeface="+mn-ea"/>
                </a:rPr>
                <a:t>标题文字添加</a:t>
              </a:r>
              <a:endParaRPr lang="zh-CN" altLang="en-US" b="1">
                <a:solidFill>
                  <a:schemeClr val="tx1">
                    <a:lumMod val="75000"/>
                    <a:lumOff val="25000"/>
                  </a:schemeClr>
                </a:solidFill>
                <a:latin typeface="+mn-ea"/>
              </a:endParaRPr>
            </a:p>
          </p:txBody>
        </p:sp>
      </p:grpSp>
      <p:grpSp>
        <p:nvGrpSpPr>
          <p:cNvPr id="23" name="组合 22"/>
          <p:cNvGrpSpPr/>
          <p:nvPr/>
        </p:nvGrpSpPr>
        <p:grpSpPr>
          <a:xfrm>
            <a:off x="4920028" y="4532375"/>
            <a:ext cx="2366456" cy="1333757"/>
            <a:chOff x="7727480" y="3392005"/>
            <a:chExt cx="2366456" cy="1333757"/>
          </a:xfrm>
        </p:grpSpPr>
        <p:sp>
          <p:nvSpPr>
            <p:cNvPr id="24" name="矩形 23"/>
            <p:cNvSpPr/>
            <p:nvPr/>
          </p:nvSpPr>
          <p:spPr>
            <a:xfrm>
              <a:off x="7727480" y="3747033"/>
              <a:ext cx="2366456" cy="978729"/>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200">
                  <a:solidFill>
                    <a:schemeClr val="bg1">
                      <a:lumMod val="50000"/>
                    </a:schemeClr>
                  </a:solidFill>
                  <a:latin typeface="Century Gothic" panose="020b0502020202020204" pitchFamily="34" charset="0"/>
                </a:rPr>
                <a:t>The user can demonstrate on a projector or computer, or print the presentation and make it into a film to be used</a:t>
              </a:r>
              <a:endParaRPr lang="en-US" altLang="zh-CN" sz="1200">
                <a:solidFill>
                  <a:schemeClr val="bg1">
                    <a:lumMod val="50000"/>
                  </a:schemeClr>
                </a:solidFill>
                <a:latin typeface="Century Gothic" panose="020b0502020202020204" pitchFamily="34" charset="0"/>
              </a:endParaRPr>
            </a:p>
          </p:txBody>
        </p:sp>
        <p:sp>
          <p:nvSpPr>
            <p:cNvPr id="25" name="矩形 24"/>
            <p:cNvSpPr/>
            <p:nvPr/>
          </p:nvSpPr>
          <p:spPr>
            <a:xfrm>
              <a:off x="7885432" y="3392005"/>
              <a:ext cx="205055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chemeClr val="tx1">
                      <a:lumMod val="75000"/>
                      <a:lumOff val="25000"/>
                    </a:schemeClr>
                  </a:solidFill>
                  <a:latin typeface="+mn-ea"/>
                </a:rPr>
                <a:t>标题文字添加</a:t>
              </a:r>
              <a:endParaRPr lang="zh-CN" altLang="en-US" b="1">
                <a:solidFill>
                  <a:schemeClr val="tx1">
                    <a:lumMod val="75000"/>
                    <a:lumOff val="25000"/>
                  </a:schemeClr>
                </a:solidFill>
                <a:latin typeface="+mn-ea"/>
              </a:endParaRPr>
            </a:p>
          </p:txBody>
        </p:sp>
      </p:grpSp>
      <p:grpSp>
        <p:nvGrpSpPr>
          <p:cNvPr id="26" name="组合 25"/>
          <p:cNvGrpSpPr/>
          <p:nvPr/>
        </p:nvGrpSpPr>
        <p:grpSpPr>
          <a:xfrm>
            <a:off x="8033342" y="4532375"/>
            <a:ext cx="2366456" cy="1314521"/>
            <a:chOff x="7727480" y="3392005"/>
            <a:chExt cx="2366456" cy="1314521"/>
          </a:xfrm>
        </p:grpSpPr>
        <p:sp>
          <p:nvSpPr>
            <p:cNvPr id="27" name="矩形 26"/>
            <p:cNvSpPr/>
            <p:nvPr/>
          </p:nvSpPr>
          <p:spPr>
            <a:xfrm>
              <a:off x="7727480" y="3747033"/>
              <a:ext cx="2366456" cy="959493"/>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200">
                  <a:solidFill>
                    <a:schemeClr val="bg1">
                      <a:lumMod val="50000"/>
                    </a:schemeClr>
                  </a:solidFill>
                  <a:latin typeface="Century Gothic" panose="020b0502020202020204" pitchFamily="34" charset="0"/>
                </a:rPr>
                <a:t>The user can demonstrate on a projector or computer, or print the presentation and make it into a film to be used</a:t>
              </a:r>
              <a:endParaRPr lang="en-US" altLang="zh-CN" sz="1200">
                <a:solidFill>
                  <a:schemeClr val="bg1">
                    <a:lumMod val="50000"/>
                  </a:schemeClr>
                </a:solidFill>
                <a:latin typeface="Century Gothic" panose="020b0502020202020204" pitchFamily="34" charset="0"/>
              </a:endParaRPr>
            </a:p>
          </p:txBody>
        </p:sp>
        <p:sp>
          <p:nvSpPr>
            <p:cNvPr id="28" name="矩形 27"/>
            <p:cNvSpPr/>
            <p:nvPr/>
          </p:nvSpPr>
          <p:spPr>
            <a:xfrm>
              <a:off x="7885432" y="3392005"/>
              <a:ext cx="205055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chemeClr val="tx1">
                      <a:lumMod val="75000"/>
                      <a:lumOff val="25000"/>
                    </a:schemeClr>
                  </a:solidFill>
                  <a:latin typeface="+mn-ea"/>
                </a:rPr>
                <a:t>标题文字添加</a:t>
              </a:r>
              <a:endParaRPr lang="zh-CN" altLang="en-US" b="1">
                <a:solidFill>
                  <a:schemeClr val="tx1">
                    <a:lumMod val="75000"/>
                    <a:lumOff val="25000"/>
                  </a:schemeClr>
                </a:solidFill>
                <a:latin typeface="+mn-ea"/>
              </a:endParaRPr>
            </a:p>
          </p:txBody>
        </p:sp>
      </p:grpSp>
      <p:sp>
        <p:nvSpPr>
          <p:cNvPr id="29" name="矩形 28"/>
          <p:cNvSpPr/>
          <p:nvPr/>
        </p:nvSpPr>
        <p:spPr>
          <a:xfrm>
            <a:off x="2191511" y="2808113"/>
            <a:ext cx="1596862" cy="626518"/>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3200">
                <a:solidFill>
                  <a:schemeClr val="tx1">
                    <a:lumMod val="75000"/>
                    <a:lumOff val="25000"/>
                  </a:schemeClr>
                </a:solidFill>
                <a:latin typeface="Century Gothic" panose="020b0502020202020204" pitchFamily="34" charset="0"/>
              </a:rPr>
              <a:t>75%</a:t>
            </a:r>
            <a:endParaRPr lang="zh-CN" altLang="en-US" sz="3200">
              <a:solidFill>
                <a:schemeClr val="tx1">
                  <a:lumMod val="75000"/>
                  <a:lumOff val="25000"/>
                </a:schemeClr>
              </a:solidFill>
              <a:latin typeface="Century Gothic" panose="020b0502020202020204" pitchFamily="34" charset="0"/>
            </a:endParaRPr>
          </a:p>
        </p:txBody>
      </p:sp>
      <p:sp>
        <p:nvSpPr>
          <p:cNvPr id="30" name="矩形 29"/>
          <p:cNvSpPr/>
          <p:nvPr/>
        </p:nvSpPr>
        <p:spPr>
          <a:xfrm>
            <a:off x="5304825" y="2808113"/>
            <a:ext cx="1596862" cy="626518"/>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3200">
                <a:solidFill>
                  <a:schemeClr val="tx1">
                    <a:lumMod val="75000"/>
                    <a:lumOff val="25000"/>
                  </a:schemeClr>
                </a:solidFill>
                <a:latin typeface="Century Gothic" panose="020b0502020202020204" pitchFamily="34" charset="0"/>
              </a:rPr>
              <a:t>63%</a:t>
            </a:r>
            <a:endParaRPr lang="zh-CN" altLang="en-US" sz="3200">
              <a:solidFill>
                <a:schemeClr val="tx1">
                  <a:lumMod val="75000"/>
                  <a:lumOff val="25000"/>
                </a:schemeClr>
              </a:solidFill>
              <a:latin typeface="Century Gothic" panose="020b0502020202020204" pitchFamily="34" charset="0"/>
            </a:endParaRPr>
          </a:p>
        </p:txBody>
      </p:sp>
      <p:sp>
        <p:nvSpPr>
          <p:cNvPr id="31" name="矩形 30"/>
          <p:cNvSpPr/>
          <p:nvPr/>
        </p:nvSpPr>
        <p:spPr>
          <a:xfrm>
            <a:off x="8418139" y="2808113"/>
            <a:ext cx="1596862" cy="626518"/>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3200">
                <a:solidFill>
                  <a:schemeClr val="tx1">
                    <a:lumMod val="75000"/>
                    <a:lumOff val="25000"/>
                  </a:schemeClr>
                </a:solidFill>
                <a:latin typeface="Century Gothic" panose="020b0502020202020204" pitchFamily="34" charset="0"/>
              </a:rPr>
              <a:t>80%</a:t>
            </a:r>
            <a:endParaRPr lang="zh-CN" altLang="en-US" sz="3200">
              <a:solidFill>
                <a:schemeClr val="tx1">
                  <a:lumMod val="75000"/>
                  <a:lumOff val="25000"/>
                </a:schemeClr>
              </a:solidFill>
              <a:latin typeface="Century Gothic" panose="020b0502020202020204" pitchFamily="34" charset="0"/>
            </a:endParaRPr>
          </a:p>
        </p:txBody>
      </p:sp>
      <p:sp>
        <p:nvSpPr>
          <p:cNvPr id="32" name="文本框 31"/>
          <p:cNvSpPr txBox="1"/>
          <p:nvPr/>
        </p:nvSpPr>
        <p:spPr>
          <a:xfrm>
            <a:off x="4772564" y="450116"/>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a:solidFill>
                  <a:schemeClr val="accent1"/>
                </a:solidFill>
                <a:latin typeface="Century Gothic" panose="020b0502020202020204" pitchFamily="34" charset="0"/>
                <a:ea typeface="+mj-ea"/>
              </a:rPr>
              <a:t>标题文字添加</a:t>
            </a:r>
            <a:endParaRPr lang="zh-CN" altLang="en-US" sz="3200" b="1">
              <a:solidFill>
                <a:schemeClr val="accent1"/>
              </a:solidFill>
              <a:latin typeface="Century Gothic" panose="020b0502020202020204" pitchFamily="34" charset="0"/>
              <a:ea typeface="+mj-ea"/>
            </a:endParaRPr>
          </a:p>
        </p:txBody>
      </p:sp>
      <p:sp>
        <p:nvSpPr>
          <p:cNvPr id="33" name="矩形 32"/>
          <p:cNvSpPr/>
          <p:nvPr/>
        </p:nvSpPr>
        <p:spPr>
          <a:xfrm>
            <a:off x="3556000" y="991153"/>
            <a:ext cx="5080000" cy="415498"/>
          </a:xfrm>
          <a:prstGeom prst="rect">
            <a:avLst/>
          </a:prstGeom>
        </p:spPr>
        <p:txBody>
          <a:bodyPr wrap="square">
            <a:spAutoFit/>
            <a:scene3d>
              <a:camera prst="orthographicFront"/>
              <a:lightRig rig="threePt" dir="t"/>
            </a:scene3d>
            <a:sp3d contourW="12700"/>
          </a:bodyPr>
          <a:lstStyle/>
          <a:p>
            <a:pPr algn="ctr"/>
            <a:r>
              <a:rPr lang="en-US" altLang="zh-CN" sz="1050">
                <a:solidFill>
                  <a:schemeClr val="bg1">
                    <a:lumMod val="65000"/>
                  </a:schemeClr>
                </a:solidFill>
                <a:latin typeface="Century Gothic" panose="020b0502020202020204" pitchFamily="34" charset="0"/>
              </a:rPr>
              <a:t>The user can demonstrate on a projector or computer, or print the presentation and make it into a film to be used</a:t>
            </a:r>
            <a:endParaRPr lang="en-US" altLang="zh-CN" sz="1050">
              <a:solidFill>
                <a:schemeClr val="bg1">
                  <a:lumMod val="65000"/>
                </a:schemeClr>
              </a:solidFill>
              <a:latin typeface="Century Gothic" panose="020b0502020202020204" pitchFamily="34" charset="0"/>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par>
                                <p:cTn id="8" presetID="21"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2000"/>
                                        <p:tgtEl>
                                          <p:spTgt spid="12"/>
                                        </p:tgtEl>
                                      </p:cBhvr>
                                    </p:animEffect>
                                  </p:childTnLst>
                                </p:cTn>
                              </p:par>
                              <p:par>
                                <p:cTn id="11" presetID="21" presetClass="entr" presetSubtype="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heel(1)">
                                      <p:cBhvr>
                                        <p:cTn id="13" dur="2000"/>
                                        <p:tgtEl>
                                          <p:spTgt spid="16"/>
                                        </p:tgtEl>
                                      </p:cBhvr>
                                    </p:animEffect>
                                  </p:childTnLst>
                                </p:cTn>
                              </p:par>
                            </p:childTnLst>
                          </p:cTn>
                        </p:par>
                        <p:par>
                          <p:cTn id="14" fill="hold" nodeType="afterGroup">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nodeType="afterGroup">
                            <p:stCondLst>
                              <p:cond delay="2500"/>
                            </p:stCondLst>
                            <p:childTnLst>
                              <p:par>
                                <p:cTn id="31" presetID="2" presetClass="entr" presetSubtype="4"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10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20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组合 2"/>
          <p:cNvGrpSpPr/>
          <p:nvPr/>
        </p:nvGrpSpPr>
        <p:grpSpPr>
          <a:xfrm>
            <a:off x="3398045" y="2887291"/>
            <a:ext cx="5395910" cy="3023344"/>
            <a:chOff x="3442158" y="2277691"/>
            <a:chExt cx="5395910" cy="3023344"/>
          </a:xfrm>
        </p:grpSpPr>
        <p:grpSp>
          <p:nvGrpSpPr>
            <p:cNvPr id="4" name="Group 2"/>
            <p:cNvGrpSpPr>
              <a:grpSpLocks noChangeAspect="1"/>
            </p:cNvGrpSpPr>
            <p:nvPr/>
          </p:nvGrpSpPr>
          <p:grpSpPr>
            <a:xfrm rot="5400000">
              <a:off x="4628441" y="1091408"/>
              <a:ext cx="3023344" cy="5395910"/>
              <a:chOff x="2689" y="825"/>
              <a:chExt cx="2311" cy="3300"/>
            </a:xfrm>
          </p:grpSpPr>
          <p:sp>
            <p:nvSpPr>
              <p:cNvPr id="9" name="Freeform: Shape 7"/>
              <p:cNvSpPr/>
              <p:nvPr/>
            </p:nvSpPr>
            <p:spPr bwMode="auto">
              <a:xfrm>
                <a:off x="4311" y="1179"/>
                <a:ext cx="462" cy="2068"/>
              </a:xfrm>
              <a:custGeom>
                <a:gdLst>
                  <a:gd name="T0" fmla="*/ 0 w 462"/>
                  <a:gd name="T1" fmla="*/ 0 h 2068"/>
                  <a:gd name="T2" fmla="*/ 0 w 462"/>
                  <a:gd name="T3" fmla="*/ 2068 h 2068"/>
                  <a:gd name="T4" fmla="*/ 462 w 462"/>
                  <a:gd name="T5" fmla="*/ 1702 h 2068"/>
                  <a:gd name="T6" fmla="*/ 462 w 462"/>
                  <a:gd name="T7" fmla="*/ 0 h 2068"/>
                  <a:gd name="T8" fmla="*/ 0 w 462"/>
                  <a:gd name="T9" fmla="*/ 0 h 2068"/>
                </a:gdLst>
                <a:cxnLst>
                  <a:cxn ang="0">
                    <a:pos x="T0" y="T1"/>
                  </a:cxn>
                  <a:cxn ang="0">
                    <a:pos x="T2" y="T3"/>
                  </a:cxn>
                  <a:cxn ang="0">
                    <a:pos x="T4" y="T5"/>
                  </a:cxn>
                  <a:cxn ang="0">
                    <a:pos x="T6" y="T7"/>
                  </a:cxn>
                  <a:cxn ang="0">
                    <a:pos x="T8" y="T9"/>
                  </a:cxn>
                </a:cxnLst>
                <a:rect l="0" t="0" r="r" b="b"/>
                <a:pathLst>
                  <a:path w="462" h="2068">
                    <a:moveTo>
                      <a:pt x="0" y="0"/>
                    </a:moveTo>
                    <a:lnTo>
                      <a:pt x="0" y="2068"/>
                    </a:lnTo>
                    <a:lnTo>
                      <a:pt x="462" y="1702"/>
                    </a:lnTo>
                    <a:lnTo>
                      <a:pt x="462" y="0"/>
                    </a:lnTo>
                    <a:lnTo>
                      <a:pt x="0" y="0"/>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 name="Freeform: Shape 8"/>
              <p:cNvSpPr/>
              <p:nvPr/>
            </p:nvSpPr>
            <p:spPr bwMode="auto">
              <a:xfrm>
                <a:off x="4311" y="1179"/>
                <a:ext cx="462" cy="2068"/>
              </a:xfrm>
              <a:custGeom>
                <a:gdLst>
                  <a:gd name="T0" fmla="*/ 0 w 462"/>
                  <a:gd name="T1" fmla="*/ 0 h 2068"/>
                  <a:gd name="T2" fmla="*/ 0 w 462"/>
                  <a:gd name="T3" fmla="*/ 2068 h 2068"/>
                  <a:gd name="T4" fmla="*/ 462 w 462"/>
                  <a:gd name="T5" fmla="*/ 1702 h 2068"/>
                  <a:gd name="T6" fmla="*/ 462 w 462"/>
                  <a:gd name="T7" fmla="*/ 0 h 2068"/>
                  <a:gd name="T8" fmla="*/ 0 w 462"/>
                  <a:gd name="T9" fmla="*/ 0 h 2068"/>
                </a:gdLst>
                <a:cxnLst>
                  <a:cxn ang="0">
                    <a:pos x="T0" y="T1"/>
                  </a:cxn>
                  <a:cxn ang="0">
                    <a:pos x="T2" y="T3"/>
                  </a:cxn>
                  <a:cxn ang="0">
                    <a:pos x="T4" y="T5"/>
                  </a:cxn>
                  <a:cxn ang="0">
                    <a:pos x="T6" y="T7"/>
                  </a:cxn>
                  <a:cxn ang="0">
                    <a:pos x="T8" y="T9"/>
                  </a:cxn>
                </a:cxnLst>
                <a:rect l="0" t="0" r="r" b="b"/>
                <a:pathLst>
                  <a:path w="462" h="2068">
                    <a:moveTo>
                      <a:pt x="0" y="0"/>
                    </a:moveTo>
                    <a:lnTo>
                      <a:pt x="0" y="2068"/>
                    </a:lnTo>
                    <a:lnTo>
                      <a:pt x="462" y="1702"/>
                    </a:lnTo>
                    <a:lnTo>
                      <a:pt x="46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 name="Freeform: Shape 9"/>
              <p:cNvSpPr/>
              <p:nvPr/>
            </p:nvSpPr>
            <p:spPr bwMode="auto">
              <a:xfrm>
                <a:off x="4084" y="825"/>
                <a:ext cx="916" cy="395"/>
              </a:xfrm>
              <a:custGeom>
                <a:gdLst>
                  <a:gd name="T0" fmla="*/ 458 w 916"/>
                  <a:gd name="T1" fmla="*/ 0 h 395"/>
                  <a:gd name="T2" fmla="*/ 916 w 916"/>
                  <a:gd name="T3" fmla="*/ 395 h 395"/>
                  <a:gd name="T4" fmla="*/ 458 w 916"/>
                  <a:gd name="T5" fmla="*/ 395 h 395"/>
                  <a:gd name="T6" fmla="*/ 0 w 916"/>
                  <a:gd name="T7" fmla="*/ 395 h 395"/>
                  <a:gd name="T8" fmla="*/ 458 w 916"/>
                  <a:gd name="T9" fmla="*/ 0 h 395"/>
                </a:gdLst>
                <a:cxnLst>
                  <a:cxn ang="0">
                    <a:pos x="T0" y="T1"/>
                  </a:cxn>
                  <a:cxn ang="0">
                    <a:pos x="T2" y="T3"/>
                  </a:cxn>
                  <a:cxn ang="0">
                    <a:pos x="T4" y="T5"/>
                  </a:cxn>
                  <a:cxn ang="0">
                    <a:pos x="T6" y="T7"/>
                  </a:cxn>
                  <a:cxn ang="0">
                    <a:pos x="T8" y="T9"/>
                  </a:cxn>
                </a:cxnLst>
                <a:rect l="0" t="0" r="r" b="b"/>
                <a:pathLst>
                  <a:path w="916" h="395">
                    <a:moveTo>
                      <a:pt x="458" y="0"/>
                    </a:moveTo>
                    <a:lnTo>
                      <a:pt x="916" y="395"/>
                    </a:lnTo>
                    <a:lnTo>
                      <a:pt x="458" y="395"/>
                    </a:lnTo>
                    <a:lnTo>
                      <a:pt x="0" y="395"/>
                    </a:lnTo>
                    <a:lnTo>
                      <a:pt x="458" y="0"/>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Freeform: Shape 10"/>
              <p:cNvSpPr/>
              <p:nvPr/>
            </p:nvSpPr>
            <p:spPr bwMode="auto">
              <a:xfrm>
                <a:off x="4084" y="825"/>
                <a:ext cx="916" cy="395"/>
              </a:xfrm>
              <a:custGeom>
                <a:gdLst>
                  <a:gd name="T0" fmla="*/ 458 w 916"/>
                  <a:gd name="T1" fmla="*/ 0 h 395"/>
                  <a:gd name="T2" fmla="*/ 916 w 916"/>
                  <a:gd name="T3" fmla="*/ 395 h 395"/>
                  <a:gd name="T4" fmla="*/ 458 w 916"/>
                  <a:gd name="T5" fmla="*/ 395 h 395"/>
                  <a:gd name="T6" fmla="*/ 0 w 916"/>
                  <a:gd name="T7" fmla="*/ 395 h 395"/>
                  <a:gd name="T8" fmla="*/ 458 w 916"/>
                  <a:gd name="T9" fmla="*/ 0 h 395"/>
                </a:gdLst>
                <a:cxnLst>
                  <a:cxn ang="0">
                    <a:pos x="T0" y="T1"/>
                  </a:cxn>
                  <a:cxn ang="0">
                    <a:pos x="T2" y="T3"/>
                  </a:cxn>
                  <a:cxn ang="0">
                    <a:pos x="T4" y="T5"/>
                  </a:cxn>
                  <a:cxn ang="0">
                    <a:pos x="T6" y="T7"/>
                  </a:cxn>
                  <a:cxn ang="0">
                    <a:pos x="T8" y="T9"/>
                  </a:cxn>
                </a:cxnLst>
                <a:rect l="0" t="0" r="r" b="b"/>
                <a:pathLst>
                  <a:path w="916" h="395">
                    <a:moveTo>
                      <a:pt x="458" y="0"/>
                    </a:moveTo>
                    <a:lnTo>
                      <a:pt x="916" y="395"/>
                    </a:lnTo>
                    <a:lnTo>
                      <a:pt x="458" y="395"/>
                    </a:lnTo>
                    <a:lnTo>
                      <a:pt x="0" y="395"/>
                    </a:lnTo>
                    <a:lnTo>
                      <a:pt x="4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 name="Freeform: Shape 11"/>
              <p:cNvSpPr/>
              <p:nvPr/>
            </p:nvSpPr>
            <p:spPr bwMode="auto">
              <a:xfrm>
                <a:off x="4084" y="825"/>
                <a:ext cx="458" cy="395"/>
              </a:xfrm>
              <a:custGeom>
                <a:gdLst>
                  <a:gd name="T0" fmla="*/ 458 w 458"/>
                  <a:gd name="T1" fmla="*/ 0 h 395"/>
                  <a:gd name="T2" fmla="*/ 0 w 458"/>
                  <a:gd name="T3" fmla="*/ 395 h 395"/>
                  <a:gd name="T4" fmla="*/ 227 w 458"/>
                  <a:gd name="T5" fmla="*/ 395 h 395"/>
                  <a:gd name="T6" fmla="*/ 0 w 458"/>
                  <a:gd name="T7" fmla="*/ 395 h 395"/>
                  <a:gd name="T8" fmla="*/ 210 w 458"/>
                  <a:gd name="T9" fmla="*/ 214 h 395"/>
                  <a:gd name="T10" fmla="*/ 458 w 458"/>
                  <a:gd name="T11" fmla="*/ 0 h 395"/>
                </a:gdLst>
                <a:cxnLst>
                  <a:cxn ang="0">
                    <a:pos x="T0" y="T1"/>
                  </a:cxn>
                  <a:cxn ang="0">
                    <a:pos x="T2" y="T3"/>
                  </a:cxn>
                  <a:cxn ang="0">
                    <a:pos x="T4" y="T5"/>
                  </a:cxn>
                  <a:cxn ang="0">
                    <a:pos x="T6" y="T7"/>
                  </a:cxn>
                  <a:cxn ang="0">
                    <a:pos x="T8" y="T9"/>
                  </a:cxn>
                  <a:cxn ang="0">
                    <a:pos x="T10" y="T11"/>
                  </a:cxn>
                </a:cxnLst>
                <a:rect l="0" t="0" r="r" b="b"/>
                <a:pathLst>
                  <a:path w="458" h="395">
                    <a:moveTo>
                      <a:pt x="458" y="0"/>
                    </a:moveTo>
                    <a:lnTo>
                      <a:pt x="0" y="395"/>
                    </a:lnTo>
                    <a:lnTo>
                      <a:pt x="227" y="395"/>
                    </a:lnTo>
                    <a:lnTo>
                      <a:pt x="0" y="395"/>
                    </a:lnTo>
                    <a:lnTo>
                      <a:pt x="210" y="214"/>
                    </a:lnTo>
                    <a:lnTo>
                      <a:pt x="458" y="0"/>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Freeform: Shape 12"/>
              <p:cNvSpPr/>
              <p:nvPr/>
            </p:nvSpPr>
            <p:spPr bwMode="auto">
              <a:xfrm>
                <a:off x="4084" y="825"/>
                <a:ext cx="458" cy="395"/>
              </a:xfrm>
              <a:custGeom>
                <a:gdLst>
                  <a:gd name="T0" fmla="*/ 458 w 458"/>
                  <a:gd name="T1" fmla="*/ 0 h 395"/>
                  <a:gd name="T2" fmla="*/ 0 w 458"/>
                  <a:gd name="T3" fmla="*/ 395 h 395"/>
                  <a:gd name="T4" fmla="*/ 227 w 458"/>
                  <a:gd name="T5" fmla="*/ 395 h 395"/>
                  <a:gd name="T6" fmla="*/ 0 w 458"/>
                  <a:gd name="T7" fmla="*/ 395 h 395"/>
                  <a:gd name="T8" fmla="*/ 210 w 458"/>
                  <a:gd name="T9" fmla="*/ 214 h 395"/>
                  <a:gd name="T10" fmla="*/ 458 w 458"/>
                  <a:gd name="T11" fmla="*/ 0 h 395"/>
                </a:gdLst>
                <a:cxnLst>
                  <a:cxn ang="0">
                    <a:pos x="T0" y="T1"/>
                  </a:cxn>
                  <a:cxn ang="0">
                    <a:pos x="T2" y="T3"/>
                  </a:cxn>
                  <a:cxn ang="0">
                    <a:pos x="T4" y="T5"/>
                  </a:cxn>
                  <a:cxn ang="0">
                    <a:pos x="T6" y="T7"/>
                  </a:cxn>
                  <a:cxn ang="0">
                    <a:pos x="T8" y="T9"/>
                  </a:cxn>
                  <a:cxn ang="0">
                    <a:pos x="T10" y="T11"/>
                  </a:cxn>
                </a:cxnLst>
                <a:rect l="0" t="0" r="r" b="b"/>
                <a:pathLst>
                  <a:path w="458" h="395">
                    <a:moveTo>
                      <a:pt x="458" y="0"/>
                    </a:moveTo>
                    <a:lnTo>
                      <a:pt x="0" y="395"/>
                    </a:lnTo>
                    <a:lnTo>
                      <a:pt x="227" y="395"/>
                    </a:lnTo>
                    <a:lnTo>
                      <a:pt x="0" y="395"/>
                    </a:lnTo>
                    <a:lnTo>
                      <a:pt x="210" y="214"/>
                    </a:lnTo>
                    <a:lnTo>
                      <a:pt x="4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 name="Freeform: Shape 13"/>
              <p:cNvSpPr/>
              <p:nvPr/>
            </p:nvSpPr>
            <p:spPr bwMode="auto">
              <a:xfrm>
                <a:off x="4542" y="825"/>
                <a:ext cx="458" cy="395"/>
              </a:xfrm>
              <a:custGeom>
                <a:gdLst>
                  <a:gd name="T0" fmla="*/ 0 w 458"/>
                  <a:gd name="T1" fmla="*/ 0 h 395"/>
                  <a:gd name="T2" fmla="*/ 0 w 458"/>
                  <a:gd name="T3" fmla="*/ 0 h 395"/>
                  <a:gd name="T4" fmla="*/ 458 w 458"/>
                  <a:gd name="T5" fmla="*/ 395 h 395"/>
                  <a:gd name="T6" fmla="*/ 458 w 458"/>
                  <a:gd name="T7" fmla="*/ 395 h 395"/>
                  <a:gd name="T8" fmla="*/ 0 w 458"/>
                  <a:gd name="T9" fmla="*/ 0 h 395"/>
                </a:gdLst>
                <a:cxnLst>
                  <a:cxn ang="0">
                    <a:pos x="T0" y="T1"/>
                  </a:cxn>
                  <a:cxn ang="0">
                    <a:pos x="T2" y="T3"/>
                  </a:cxn>
                  <a:cxn ang="0">
                    <a:pos x="T4" y="T5"/>
                  </a:cxn>
                  <a:cxn ang="0">
                    <a:pos x="T6" y="T7"/>
                  </a:cxn>
                  <a:cxn ang="0">
                    <a:pos x="T8" y="T9"/>
                  </a:cxn>
                </a:cxnLst>
                <a:rect l="0" t="0" r="r" b="b"/>
                <a:pathLst>
                  <a:path w="458" h="395">
                    <a:moveTo>
                      <a:pt x="0" y="0"/>
                    </a:moveTo>
                    <a:lnTo>
                      <a:pt x="0" y="0"/>
                    </a:lnTo>
                    <a:lnTo>
                      <a:pt x="458" y="395"/>
                    </a:lnTo>
                    <a:lnTo>
                      <a:pt x="458" y="395"/>
                    </a:lnTo>
                    <a:lnTo>
                      <a:pt x="0" y="0"/>
                    </a:lnTo>
                    <a:close/>
                  </a:path>
                </a:pathLst>
              </a:custGeom>
              <a:solidFill>
                <a:srgbClr val="AEAD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 name="Freeform: Shape 14"/>
              <p:cNvSpPr/>
              <p:nvPr/>
            </p:nvSpPr>
            <p:spPr bwMode="auto">
              <a:xfrm>
                <a:off x="4542" y="825"/>
                <a:ext cx="458" cy="395"/>
              </a:xfrm>
              <a:custGeom>
                <a:gdLst>
                  <a:gd name="T0" fmla="*/ 0 w 458"/>
                  <a:gd name="T1" fmla="*/ 0 h 395"/>
                  <a:gd name="T2" fmla="*/ 0 w 458"/>
                  <a:gd name="T3" fmla="*/ 0 h 395"/>
                  <a:gd name="T4" fmla="*/ 458 w 458"/>
                  <a:gd name="T5" fmla="*/ 395 h 395"/>
                  <a:gd name="T6" fmla="*/ 458 w 458"/>
                  <a:gd name="T7" fmla="*/ 395 h 395"/>
                  <a:gd name="T8" fmla="*/ 0 w 458"/>
                  <a:gd name="T9" fmla="*/ 0 h 395"/>
                </a:gdLst>
                <a:cxnLst>
                  <a:cxn ang="0">
                    <a:pos x="T0" y="T1"/>
                  </a:cxn>
                  <a:cxn ang="0">
                    <a:pos x="T2" y="T3"/>
                  </a:cxn>
                  <a:cxn ang="0">
                    <a:pos x="T4" y="T5"/>
                  </a:cxn>
                  <a:cxn ang="0">
                    <a:pos x="T6" y="T7"/>
                  </a:cxn>
                  <a:cxn ang="0">
                    <a:pos x="T8" y="T9"/>
                  </a:cxn>
                </a:cxnLst>
                <a:rect l="0" t="0" r="r" b="b"/>
                <a:pathLst>
                  <a:path w="458" h="395">
                    <a:moveTo>
                      <a:pt x="0" y="0"/>
                    </a:moveTo>
                    <a:lnTo>
                      <a:pt x="0" y="0"/>
                    </a:lnTo>
                    <a:lnTo>
                      <a:pt x="458" y="395"/>
                    </a:lnTo>
                    <a:lnTo>
                      <a:pt x="458" y="39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 name="Freeform: Shape 15"/>
              <p:cNvSpPr/>
              <p:nvPr/>
            </p:nvSpPr>
            <p:spPr bwMode="auto">
              <a:xfrm>
                <a:off x="4311" y="1220"/>
                <a:ext cx="462" cy="2027"/>
              </a:xfrm>
              <a:custGeom>
                <a:gdLst>
                  <a:gd name="T0" fmla="*/ 462 w 462"/>
                  <a:gd name="T1" fmla="*/ 0 h 2027"/>
                  <a:gd name="T2" fmla="*/ 231 w 462"/>
                  <a:gd name="T3" fmla="*/ 0 h 2027"/>
                  <a:gd name="T4" fmla="*/ 0 w 462"/>
                  <a:gd name="T5" fmla="*/ 0 h 2027"/>
                  <a:gd name="T6" fmla="*/ 0 w 462"/>
                  <a:gd name="T7" fmla="*/ 2027 h 2027"/>
                  <a:gd name="T8" fmla="*/ 462 w 462"/>
                  <a:gd name="T9" fmla="*/ 1661 h 2027"/>
                  <a:gd name="T10" fmla="*/ 462 w 462"/>
                  <a:gd name="T11" fmla="*/ 0 h 2027"/>
                </a:gdLst>
                <a:cxnLst>
                  <a:cxn ang="0">
                    <a:pos x="T0" y="T1"/>
                  </a:cxn>
                  <a:cxn ang="0">
                    <a:pos x="T2" y="T3"/>
                  </a:cxn>
                  <a:cxn ang="0">
                    <a:pos x="T4" y="T5"/>
                  </a:cxn>
                  <a:cxn ang="0">
                    <a:pos x="T6" y="T7"/>
                  </a:cxn>
                  <a:cxn ang="0">
                    <a:pos x="T8" y="T9"/>
                  </a:cxn>
                  <a:cxn ang="0">
                    <a:pos x="T10" y="T11"/>
                  </a:cxn>
                </a:cxnLst>
                <a:rect l="0" t="0" r="r" b="b"/>
                <a:pathLst>
                  <a:path w="462" h="2027">
                    <a:moveTo>
                      <a:pt x="462" y="0"/>
                    </a:moveTo>
                    <a:lnTo>
                      <a:pt x="231" y="0"/>
                    </a:lnTo>
                    <a:lnTo>
                      <a:pt x="0" y="0"/>
                    </a:lnTo>
                    <a:lnTo>
                      <a:pt x="0" y="2027"/>
                    </a:lnTo>
                    <a:lnTo>
                      <a:pt x="462" y="1661"/>
                    </a:lnTo>
                    <a:lnTo>
                      <a:pt x="462"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 name="Freeform: Shape 16"/>
              <p:cNvSpPr/>
              <p:nvPr/>
            </p:nvSpPr>
            <p:spPr bwMode="auto">
              <a:xfrm>
                <a:off x="4311" y="1220"/>
                <a:ext cx="462" cy="2027"/>
              </a:xfrm>
              <a:custGeom>
                <a:gdLst>
                  <a:gd name="T0" fmla="*/ 462 w 462"/>
                  <a:gd name="T1" fmla="*/ 0 h 2027"/>
                  <a:gd name="T2" fmla="*/ 231 w 462"/>
                  <a:gd name="T3" fmla="*/ 0 h 2027"/>
                  <a:gd name="T4" fmla="*/ 0 w 462"/>
                  <a:gd name="T5" fmla="*/ 0 h 2027"/>
                  <a:gd name="T6" fmla="*/ 0 w 462"/>
                  <a:gd name="T7" fmla="*/ 2027 h 2027"/>
                  <a:gd name="T8" fmla="*/ 462 w 462"/>
                  <a:gd name="T9" fmla="*/ 1661 h 2027"/>
                  <a:gd name="T10" fmla="*/ 462 w 462"/>
                  <a:gd name="T11" fmla="*/ 0 h 2027"/>
                </a:gdLst>
                <a:cxnLst>
                  <a:cxn ang="0">
                    <a:pos x="T0" y="T1"/>
                  </a:cxn>
                  <a:cxn ang="0">
                    <a:pos x="T2" y="T3"/>
                  </a:cxn>
                  <a:cxn ang="0">
                    <a:pos x="T4" y="T5"/>
                  </a:cxn>
                  <a:cxn ang="0">
                    <a:pos x="T6" y="T7"/>
                  </a:cxn>
                  <a:cxn ang="0">
                    <a:pos x="T8" y="T9"/>
                  </a:cxn>
                  <a:cxn ang="0">
                    <a:pos x="T10" y="T11"/>
                  </a:cxn>
                </a:cxnLst>
                <a:rect l="0" t="0" r="r" b="b"/>
                <a:pathLst>
                  <a:path w="462" h="2027">
                    <a:moveTo>
                      <a:pt x="462" y="0"/>
                    </a:moveTo>
                    <a:lnTo>
                      <a:pt x="231" y="0"/>
                    </a:lnTo>
                    <a:lnTo>
                      <a:pt x="0" y="0"/>
                    </a:lnTo>
                    <a:lnTo>
                      <a:pt x="0" y="2027"/>
                    </a:lnTo>
                    <a:lnTo>
                      <a:pt x="462" y="1661"/>
                    </a:lnTo>
                    <a:lnTo>
                      <a:pt x="4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 name="Freeform: Shape 17"/>
              <p:cNvSpPr/>
              <p:nvPr/>
            </p:nvSpPr>
            <p:spPr bwMode="auto">
              <a:xfrm>
                <a:off x="4084" y="825"/>
                <a:ext cx="916" cy="395"/>
              </a:xfrm>
              <a:custGeom>
                <a:gdLst>
                  <a:gd name="T0" fmla="*/ 458 w 916"/>
                  <a:gd name="T1" fmla="*/ 0 h 395"/>
                  <a:gd name="T2" fmla="*/ 458 w 916"/>
                  <a:gd name="T3" fmla="*/ 0 h 395"/>
                  <a:gd name="T4" fmla="*/ 210 w 916"/>
                  <a:gd name="T5" fmla="*/ 214 h 395"/>
                  <a:gd name="T6" fmla="*/ 0 w 916"/>
                  <a:gd name="T7" fmla="*/ 395 h 395"/>
                  <a:gd name="T8" fmla="*/ 227 w 916"/>
                  <a:gd name="T9" fmla="*/ 395 h 395"/>
                  <a:gd name="T10" fmla="*/ 458 w 916"/>
                  <a:gd name="T11" fmla="*/ 395 h 395"/>
                  <a:gd name="T12" fmla="*/ 689 w 916"/>
                  <a:gd name="T13" fmla="*/ 395 h 395"/>
                  <a:gd name="T14" fmla="*/ 916 w 916"/>
                  <a:gd name="T15" fmla="*/ 395 h 395"/>
                  <a:gd name="T16" fmla="*/ 458 w 916"/>
                  <a:gd name="T17" fmla="*/ 0 h 3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6" h="395">
                    <a:moveTo>
                      <a:pt x="458" y="0"/>
                    </a:moveTo>
                    <a:lnTo>
                      <a:pt x="458" y="0"/>
                    </a:lnTo>
                    <a:lnTo>
                      <a:pt x="210" y="214"/>
                    </a:lnTo>
                    <a:lnTo>
                      <a:pt x="0" y="395"/>
                    </a:lnTo>
                    <a:lnTo>
                      <a:pt x="227" y="395"/>
                    </a:lnTo>
                    <a:lnTo>
                      <a:pt x="458" y="395"/>
                    </a:lnTo>
                    <a:lnTo>
                      <a:pt x="689" y="395"/>
                    </a:lnTo>
                    <a:lnTo>
                      <a:pt x="916" y="395"/>
                    </a:lnTo>
                    <a:lnTo>
                      <a:pt x="458"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 name="Freeform: Shape 18"/>
              <p:cNvSpPr/>
              <p:nvPr/>
            </p:nvSpPr>
            <p:spPr bwMode="auto">
              <a:xfrm>
                <a:off x="4084" y="825"/>
                <a:ext cx="916" cy="395"/>
              </a:xfrm>
              <a:custGeom>
                <a:gdLst>
                  <a:gd name="T0" fmla="*/ 458 w 916"/>
                  <a:gd name="T1" fmla="*/ 0 h 395"/>
                  <a:gd name="T2" fmla="*/ 458 w 916"/>
                  <a:gd name="T3" fmla="*/ 0 h 395"/>
                  <a:gd name="T4" fmla="*/ 210 w 916"/>
                  <a:gd name="T5" fmla="*/ 214 h 395"/>
                  <a:gd name="T6" fmla="*/ 0 w 916"/>
                  <a:gd name="T7" fmla="*/ 395 h 395"/>
                  <a:gd name="T8" fmla="*/ 227 w 916"/>
                  <a:gd name="T9" fmla="*/ 395 h 395"/>
                  <a:gd name="T10" fmla="*/ 458 w 916"/>
                  <a:gd name="T11" fmla="*/ 395 h 395"/>
                  <a:gd name="T12" fmla="*/ 689 w 916"/>
                  <a:gd name="T13" fmla="*/ 395 h 395"/>
                  <a:gd name="T14" fmla="*/ 916 w 916"/>
                  <a:gd name="T15" fmla="*/ 395 h 395"/>
                  <a:gd name="T16" fmla="*/ 458 w 916"/>
                  <a:gd name="T17" fmla="*/ 0 h 3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6" h="395">
                    <a:moveTo>
                      <a:pt x="458" y="0"/>
                    </a:moveTo>
                    <a:lnTo>
                      <a:pt x="458" y="0"/>
                    </a:lnTo>
                    <a:lnTo>
                      <a:pt x="210" y="214"/>
                    </a:lnTo>
                    <a:lnTo>
                      <a:pt x="0" y="395"/>
                    </a:lnTo>
                    <a:lnTo>
                      <a:pt x="227" y="395"/>
                    </a:lnTo>
                    <a:lnTo>
                      <a:pt x="458" y="395"/>
                    </a:lnTo>
                    <a:lnTo>
                      <a:pt x="689" y="395"/>
                    </a:lnTo>
                    <a:lnTo>
                      <a:pt x="916" y="395"/>
                    </a:lnTo>
                    <a:lnTo>
                      <a:pt x="4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 name="Freeform: Shape 19"/>
              <p:cNvSpPr/>
              <p:nvPr/>
            </p:nvSpPr>
            <p:spPr bwMode="auto">
              <a:xfrm>
                <a:off x="3844" y="1950"/>
                <a:ext cx="467" cy="1532"/>
              </a:xfrm>
              <a:custGeom>
                <a:gdLst>
                  <a:gd name="T0" fmla="*/ 0 w 467"/>
                  <a:gd name="T1" fmla="*/ 1532 h 1532"/>
                  <a:gd name="T2" fmla="*/ 0 w 467"/>
                  <a:gd name="T3" fmla="*/ 0 h 1532"/>
                  <a:gd name="T4" fmla="*/ 467 w 467"/>
                  <a:gd name="T5" fmla="*/ 366 h 1532"/>
                  <a:gd name="T6" fmla="*/ 467 w 467"/>
                  <a:gd name="T7" fmla="*/ 1532 h 1532"/>
                  <a:gd name="T8" fmla="*/ 0 w 467"/>
                  <a:gd name="T9" fmla="*/ 1532 h 1532"/>
                </a:gdLst>
                <a:cxnLst>
                  <a:cxn ang="0">
                    <a:pos x="T0" y="T1"/>
                  </a:cxn>
                  <a:cxn ang="0">
                    <a:pos x="T2" y="T3"/>
                  </a:cxn>
                  <a:cxn ang="0">
                    <a:pos x="T4" y="T5"/>
                  </a:cxn>
                  <a:cxn ang="0">
                    <a:pos x="T6" y="T7"/>
                  </a:cxn>
                  <a:cxn ang="0">
                    <a:pos x="T8" y="T9"/>
                  </a:cxn>
                </a:cxnLst>
                <a:rect l="0" t="0" r="r" b="b"/>
                <a:pathLst>
                  <a:path w="467" h="1532">
                    <a:moveTo>
                      <a:pt x="0" y="1532"/>
                    </a:moveTo>
                    <a:lnTo>
                      <a:pt x="0" y="0"/>
                    </a:lnTo>
                    <a:lnTo>
                      <a:pt x="467" y="366"/>
                    </a:lnTo>
                    <a:lnTo>
                      <a:pt x="467" y="1532"/>
                    </a:lnTo>
                    <a:lnTo>
                      <a:pt x="0" y="1532"/>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 name="Freeform: Shape 20"/>
              <p:cNvSpPr/>
              <p:nvPr/>
            </p:nvSpPr>
            <p:spPr bwMode="auto">
              <a:xfrm>
                <a:off x="3844" y="1950"/>
                <a:ext cx="467" cy="1532"/>
              </a:xfrm>
              <a:custGeom>
                <a:gdLst>
                  <a:gd name="T0" fmla="*/ 0 w 467"/>
                  <a:gd name="T1" fmla="*/ 1532 h 1532"/>
                  <a:gd name="T2" fmla="*/ 0 w 467"/>
                  <a:gd name="T3" fmla="*/ 0 h 1532"/>
                  <a:gd name="T4" fmla="*/ 467 w 467"/>
                  <a:gd name="T5" fmla="*/ 366 h 1532"/>
                  <a:gd name="T6" fmla="*/ 467 w 467"/>
                  <a:gd name="T7" fmla="*/ 1532 h 1532"/>
                  <a:gd name="T8" fmla="*/ 0 w 467"/>
                  <a:gd name="T9" fmla="*/ 1532 h 1532"/>
                </a:gdLst>
                <a:cxnLst>
                  <a:cxn ang="0">
                    <a:pos x="T0" y="T1"/>
                  </a:cxn>
                  <a:cxn ang="0">
                    <a:pos x="T2" y="T3"/>
                  </a:cxn>
                  <a:cxn ang="0">
                    <a:pos x="T4" y="T5"/>
                  </a:cxn>
                  <a:cxn ang="0">
                    <a:pos x="T6" y="T7"/>
                  </a:cxn>
                  <a:cxn ang="0">
                    <a:pos x="T8" y="T9"/>
                  </a:cxn>
                </a:cxnLst>
                <a:rect l="0" t="0" r="r" b="b"/>
                <a:pathLst>
                  <a:path w="467" h="1532">
                    <a:moveTo>
                      <a:pt x="0" y="1532"/>
                    </a:moveTo>
                    <a:lnTo>
                      <a:pt x="0" y="0"/>
                    </a:lnTo>
                    <a:lnTo>
                      <a:pt x="467" y="366"/>
                    </a:lnTo>
                    <a:lnTo>
                      <a:pt x="467" y="1532"/>
                    </a:lnTo>
                    <a:lnTo>
                      <a:pt x="0" y="15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 name="Freeform: Shape 21"/>
              <p:cNvSpPr/>
              <p:nvPr/>
            </p:nvSpPr>
            <p:spPr bwMode="auto">
              <a:xfrm>
                <a:off x="3617" y="3441"/>
                <a:ext cx="917" cy="396"/>
              </a:xfrm>
              <a:custGeom>
                <a:gdLst>
                  <a:gd name="T0" fmla="*/ 458 w 917"/>
                  <a:gd name="T1" fmla="*/ 396 h 396"/>
                  <a:gd name="T2" fmla="*/ 917 w 917"/>
                  <a:gd name="T3" fmla="*/ 0 h 396"/>
                  <a:gd name="T4" fmla="*/ 458 w 917"/>
                  <a:gd name="T5" fmla="*/ 0 h 396"/>
                  <a:gd name="T6" fmla="*/ 0 w 917"/>
                  <a:gd name="T7" fmla="*/ 0 h 396"/>
                  <a:gd name="T8" fmla="*/ 458 w 917"/>
                  <a:gd name="T9" fmla="*/ 396 h 396"/>
                </a:gdLst>
                <a:cxnLst>
                  <a:cxn ang="0">
                    <a:pos x="T0" y="T1"/>
                  </a:cxn>
                  <a:cxn ang="0">
                    <a:pos x="T2" y="T3"/>
                  </a:cxn>
                  <a:cxn ang="0">
                    <a:pos x="T4" y="T5"/>
                  </a:cxn>
                  <a:cxn ang="0">
                    <a:pos x="T6" y="T7"/>
                  </a:cxn>
                  <a:cxn ang="0">
                    <a:pos x="T8" y="T9"/>
                  </a:cxn>
                </a:cxnLst>
                <a:rect l="0" t="0" r="r" b="b"/>
                <a:pathLst>
                  <a:path w="917" h="396">
                    <a:moveTo>
                      <a:pt x="458" y="396"/>
                    </a:moveTo>
                    <a:lnTo>
                      <a:pt x="917" y="0"/>
                    </a:lnTo>
                    <a:lnTo>
                      <a:pt x="458" y="0"/>
                    </a:lnTo>
                    <a:lnTo>
                      <a:pt x="0" y="0"/>
                    </a:lnTo>
                    <a:lnTo>
                      <a:pt x="458" y="396"/>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 name="Freeform: Shape 22"/>
              <p:cNvSpPr/>
              <p:nvPr/>
            </p:nvSpPr>
            <p:spPr bwMode="auto">
              <a:xfrm>
                <a:off x="3617" y="3441"/>
                <a:ext cx="917" cy="396"/>
              </a:xfrm>
              <a:custGeom>
                <a:gdLst>
                  <a:gd name="T0" fmla="*/ 458 w 917"/>
                  <a:gd name="T1" fmla="*/ 396 h 396"/>
                  <a:gd name="T2" fmla="*/ 917 w 917"/>
                  <a:gd name="T3" fmla="*/ 0 h 396"/>
                  <a:gd name="T4" fmla="*/ 458 w 917"/>
                  <a:gd name="T5" fmla="*/ 0 h 396"/>
                  <a:gd name="T6" fmla="*/ 0 w 917"/>
                  <a:gd name="T7" fmla="*/ 0 h 396"/>
                  <a:gd name="T8" fmla="*/ 458 w 917"/>
                  <a:gd name="T9" fmla="*/ 396 h 396"/>
                </a:gdLst>
                <a:cxnLst>
                  <a:cxn ang="0">
                    <a:pos x="T0" y="T1"/>
                  </a:cxn>
                  <a:cxn ang="0">
                    <a:pos x="T2" y="T3"/>
                  </a:cxn>
                  <a:cxn ang="0">
                    <a:pos x="T4" y="T5"/>
                  </a:cxn>
                  <a:cxn ang="0">
                    <a:pos x="T6" y="T7"/>
                  </a:cxn>
                  <a:cxn ang="0">
                    <a:pos x="T8" y="T9"/>
                  </a:cxn>
                </a:cxnLst>
                <a:rect l="0" t="0" r="r" b="b"/>
                <a:pathLst>
                  <a:path w="917" h="396">
                    <a:moveTo>
                      <a:pt x="458" y="396"/>
                    </a:moveTo>
                    <a:lnTo>
                      <a:pt x="917" y="0"/>
                    </a:lnTo>
                    <a:lnTo>
                      <a:pt x="458" y="0"/>
                    </a:lnTo>
                    <a:lnTo>
                      <a:pt x="0" y="0"/>
                    </a:lnTo>
                    <a:lnTo>
                      <a:pt x="458" y="3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 name="Freeform: Shape 23"/>
              <p:cNvSpPr/>
              <p:nvPr/>
            </p:nvSpPr>
            <p:spPr bwMode="auto">
              <a:xfrm>
                <a:off x="3617" y="3441"/>
                <a:ext cx="917" cy="396"/>
              </a:xfrm>
              <a:custGeom>
                <a:gdLst>
                  <a:gd name="T0" fmla="*/ 917 w 917"/>
                  <a:gd name="T1" fmla="*/ 0 h 396"/>
                  <a:gd name="T2" fmla="*/ 917 w 917"/>
                  <a:gd name="T3" fmla="*/ 0 h 396"/>
                  <a:gd name="T4" fmla="*/ 458 w 917"/>
                  <a:gd name="T5" fmla="*/ 396 h 396"/>
                  <a:gd name="T6" fmla="*/ 0 w 917"/>
                  <a:gd name="T7" fmla="*/ 0 h 396"/>
                  <a:gd name="T8" fmla="*/ 0 w 917"/>
                  <a:gd name="T9" fmla="*/ 0 h 396"/>
                  <a:gd name="T10" fmla="*/ 458 w 917"/>
                  <a:gd name="T11" fmla="*/ 396 h 396"/>
                  <a:gd name="T12" fmla="*/ 917 w 917"/>
                  <a:gd name="T13" fmla="*/ 0 h 396"/>
                </a:gdLst>
                <a:cxnLst>
                  <a:cxn ang="0">
                    <a:pos x="T0" y="T1"/>
                  </a:cxn>
                  <a:cxn ang="0">
                    <a:pos x="T2" y="T3"/>
                  </a:cxn>
                  <a:cxn ang="0">
                    <a:pos x="T4" y="T5"/>
                  </a:cxn>
                  <a:cxn ang="0">
                    <a:pos x="T6" y="T7"/>
                  </a:cxn>
                  <a:cxn ang="0">
                    <a:pos x="T8" y="T9"/>
                  </a:cxn>
                  <a:cxn ang="0">
                    <a:pos x="T10" y="T11"/>
                  </a:cxn>
                  <a:cxn ang="0">
                    <a:pos x="T12" y="T13"/>
                  </a:cxn>
                </a:cxnLst>
                <a:rect l="0" t="0" r="r" b="b"/>
                <a:pathLst>
                  <a:path w="917" h="396">
                    <a:moveTo>
                      <a:pt x="917" y="0"/>
                    </a:moveTo>
                    <a:lnTo>
                      <a:pt x="917" y="0"/>
                    </a:lnTo>
                    <a:lnTo>
                      <a:pt x="458" y="396"/>
                    </a:lnTo>
                    <a:lnTo>
                      <a:pt x="0" y="0"/>
                    </a:lnTo>
                    <a:lnTo>
                      <a:pt x="0" y="0"/>
                    </a:lnTo>
                    <a:lnTo>
                      <a:pt x="458" y="396"/>
                    </a:lnTo>
                    <a:lnTo>
                      <a:pt x="917" y="0"/>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 name="Freeform: Shape 24"/>
              <p:cNvSpPr/>
              <p:nvPr/>
            </p:nvSpPr>
            <p:spPr bwMode="auto">
              <a:xfrm>
                <a:off x="3617" y="3441"/>
                <a:ext cx="917" cy="396"/>
              </a:xfrm>
              <a:custGeom>
                <a:gdLst>
                  <a:gd name="T0" fmla="*/ 917 w 917"/>
                  <a:gd name="T1" fmla="*/ 0 h 396"/>
                  <a:gd name="T2" fmla="*/ 917 w 917"/>
                  <a:gd name="T3" fmla="*/ 0 h 396"/>
                  <a:gd name="T4" fmla="*/ 458 w 917"/>
                  <a:gd name="T5" fmla="*/ 396 h 396"/>
                  <a:gd name="T6" fmla="*/ 0 w 917"/>
                  <a:gd name="T7" fmla="*/ 0 h 396"/>
                  <a:gd name="T8" fmla="*/ 0 w 917"/>
                  <a:gd name="T9" fmla="*/ 0 h 396"/>
                  <a:gd name="T10" fmla="*/ 458 w 917"/>
                  <a:gd name="T11" fmla="*/ 396 h 396"/>
                  <a:gd name="T12" fmla="*/ 917 w 917"/>
                  <a:gd name="T13" fmla="*/ 0 h 396"/>
                </a:gdLst>
                <a:cxnLst>
                  <a:cxn ang="0">
                    <a:pos x="T0" y="T1"/>
                  </a:cxn>
                  <a:cxn ang="0">
                    <a:pos x="T2" y="T3"/>
                  </a:cxn>
                  <a:cxn ang="0">
                    <a:pos x="T4" y="T5"/>
                  </a:cxn>
                  <a:cxn ang="0">
                    <a:pos x="T6" y="T7"/>
                  </a:cxn>
                  <a:cxn ang="0">
                    <a:pos x="T8" y="T9"/>
                  </a:cxn>
                  <a:cxn ang="0">
                    <a:pos x="T10" y="T11"/>
                  </a:cxn>
                  <a:cxn ang="0">
                    <a:pos x="T12" y="T13"/>
                  </a:cxn>
                </a:cxnLst>
                <a:rect l="0" t="0" r="r" b="b"/>
                <a:pathLst>
                  <a:path w="917" h="396">
                    <a:moveTo>
                      <a:pt x="917" y="0"/>
                    </a:moveTo>
                    <a:lnTo>
                      <a:pt x="917" y="0"/>
                    </a:lnTo>
                    <a:lnTo>
                      <a:pt x="458" y="396"/>
                    </a:lnTo>
                    <a:lnTo>
                      <a:pt x="0" y="0"/>
                    </a:lnTo>
                    <a:lnTo>
                      <a:pt x="0" y="0"/>
                    </a:lnTo>
                    <a:lnTo>
                      <a:pt x="458" y="396"/>
                    </a:lnTo>
                    <a:lnTo>
                      <a:pt x="9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 name="Freeform: Shape 25"/>
              <p:cNvSpPr/>
              <p:nvPr/>
            </p:nvSpPr>
            <p:spPr bwMode="auto">
              <a:xfrm>
                <a:off x="3617" y="1950"/>
                <a:ext cx="917" cy="1491"/>
              </a:xfrm>
              <a:custGeom>
                <a:gdLst>
                  <a:gd name="T0" fmla="*/ 227 w 917"/>
                  <a:gd name="T1" fmla="*/ 1491 h 1491"/>
                  <a:gd name="T2" fmla="*/ 0 w 917"/>
                  <a:gd name="T3" fmla="*/ 1491 h 1491"/>
                  <a:gd name="T4" fmla="*/ 227 w 917"/>
                  <a:gd name="T5" fmla="*/ 1491 h 1491"/>
                  <a:gd name="T6" fmla="*/ 227 w 917"/>
                  <a:gd name="T7" fmla="*/ 1491 h 1491"/>
                  <a:gd name="T8" fmla="*/ 227 w 917"/>
                  <a:gd name="T9" fmla="*/ 0 h 1491"/>
                  <a:gd name="T10" fmla="*/ 227 w 917"/>
                  <a:gd name="T11" fmla="*/ 0 h 1491"/>
                  <a:gd name="T12" fmla="*/ 694 w 917"/>
                  <a:gd name="T13" fmla="*/ 366 h 1491"/>
                  <a:gd name="T14" fmla="*/ 694 w 917"/>
                  <a:gd name="T15" fmla="*/ 1491 h 1491"/>
                  <a:gd name="T16" fmla="*/ 917 w 917"/>
                  <a:gd name="T17" fmla="*/ 1491 h 1491"/>
                  <a:gd name="T18" fmla="*/ 917 w 917"/>
                  <a:gd name="T19" fmla="*/ 1491 h 1491"/>
                  <a:gd name="T20" fmla="*/ 694 w 917"/>
                  <a:gd name="T21" fmla="*/ 1491 h 1491"/>
                  <a:gd name="T22" fmla="*/ 694 w 917"/>
                  <a:gd name="T23" fmla="*/ 366 h 1491"/>
                  <a:gd name="T24" fmla="*/ 227 w 917"/>
                  <a:gd name="T25" fmla="*/ 0 h 14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7" h="1491">
                    <a:moveTo>
                      <a:pt x="227" y="1491"/>
                    </a:moveTo>
                    <a:lnTo>
                      <a:pt x="0" y="1491"/>
                    </a:lnTo>
                    <a:lnTo>
                      <a:pt x="227" y="1491"/>
                    </a:lnTo>
                    <a:lnTo>
                      <a:pt x="227" y="1491"/>
                    </a:lnTo>
                    <a:close/>
                    <a:moveTo>
                      <a:pt x="227" y="0"/>
                    </a:moveTo>
                    <a:lnTo>
                      <a:pt x="227" y="0"/>
                    </a:lnTo>
                    <a:lnTo>
                      <a:pt x="694" y="366"/>
                    </a:lnTo>
                    <a:lnTo>
                      <a:pt x="694" y="1491"/>
                    </a:lnTo>
                    <a:lnTo>
                      <a:pt x="917" y="1491"/>
                    </a:lnTo>
                    <a:lnTo>
                      <a:pt x="917" y="1491"/>
                    </a:lnTo>
                    <a:lnTo>
                      <a:pt x="694" y="1491"/>
                    </a:lnTo>
                    <a:lnTo>
                      <a:pt x="694" y="366"/>
                    </a:lnTo>
                    <a:lnTo>
                      <a:pt x="227" y="0"/>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Freeform: Shape 26"/>
              <p:cNvSpPr/>
              <p:nvPr/>
            </p:nvSpPr>
            <p:spPr bwMode="auto">
              <a:xfrm>
                <a:off x="3617" y="1950"/>
                <a:ext cx="917" cy="1491"/>
              </a:xfrm>
              <a:custGeom>
                <a:gdLst>
                  <a:gd name="T0" fmla="*/ 227 w 917"/>
                  <a:gd name="T1" fmla="*/ 1491 h 1491"/>
                  <a:gd name="T2" fmla="*/ 0 w 917"/>
                  <a:gd name="T3" fmla="*/ 1491 h 1491"/>
                  <a:gd name="T4" fmla="*/ 227 w 917"/>
                  <a:gd name="T5" fmla="*/ 1491 h 1491"/>
                  <a:gd name="T6" fmla="*/ 227 w 917"/>
                  <a:gd name="T7" fmla="*/ 1491 h 1491"/>
                  <a:gd name="T8" fmla="*/ 227 w 917"/>
                  <a:gd name="T9" fmla="*/ 0 h 1491"/>
                  <a:gd name="T10" fmla="*/ 227 w 917"/>
                  <a:gd name="T11" fmla="*/ 0 h 1491"/>
                  <a:gd name="T12" fmla="*/ 694 w 917"/>
                  <a:gd name="T13" fmla="*/ 366 h 1491"/>
                  <a:gd name="T14" fmla="*/ 694 w 917"/>
                  <a:gd name="T15" fmla="*/ 1491 h 1491"/>
                  <a:gd name="T16" fmla="*/ 917 w 917"/>
                  <a:gd name="T17" fmla="*/ 1491 h 1491"/>
                  <a:gd name="T18" fmla="*/ 917 w 917"/>
                  <a:gd name="T19" fmla="*/ 1491 h 1491"/>
                  <a:gd name="T20" fmla="*/ 694 w 917"/>
                  <a:gd name="T21" fmla="*/ 1491 h 1491"/>
                  <a:gd name="T22" fmla="*/ 694 w 917"/>
                  <a:gd name="T23" fmla="*/ 366 h 1491"/>
                  <a:gd name="T24" fmla="*/ 227 w 917"/>
                  <a:gd name="T25" fmla="*/ 0 h 14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7" h="1491">
                    <a:moveTo>
                      <a:pt x="227" y="1491"/>
                    </a:moveTo>
                    <a:lnTo>
                      <a:pt x="0" y="1491"/>
                    </a:lnTo>
                    <a:lnTo>
                      <a:pt x="227" y="1491"/>
                    </a:lnTo>
                    <a:lnTo>
                      <a:pt x="227" y="1491"/>
                    </a:lnTo>
                    <a:moveTo>
                      <a:pt x="227" y="0"/>
                    </a:moveTo>
                    <a:lnTo>
                      <a:pt x="227" y="0"/>
                    </a:lnTo>
                    <a:lnTo>
                      <a:pt x="694" y="366"/>
                    </a:lnTo>
                    <a:lnTo>
                      <a:pt x="694" y="1491"/>
                    </a:lnTo>
                    <a:lnTo>
                      <a:pt x="917" y="1491"/>
                    </a:lnTo>
                    <a:lnTo>
                      <a:pt x="917" y="1491"/>
                    </a:lnTo>
                    <a:lnTo>
                      <a:pt x="694" y="1491"/>
                    </a:lnTo>
                    <a:lnTo>
                      <a:pt x="694" y="366"/>
                    </a:lnTo>
                    <a:lnTo>
                      <a:pt x="2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 name="Freeform: Shape 27"/>
              <p:cNvSpPr/>
              <p:nvPr/>
            </p:nvSpPr>
            <p:spPr bwMode="auto">
              <a:xfrm>
                <a:off x="3844" y="1950"/>
                <a:ext cx="467" cy="1491"/>
              </a:xfrm>
              <a:custGeom>
                <a:gdLst>
                  <a:gd name="T0" fmla="*/ 0 w 467"/>
                  <a:gd name="T1" fmla="*/ 0 h 1491"/>
                  <a:gd name="T2" fmla="*/ 0 w 467"/>
                  <a:gd name="T3" fmla="*/ 1491 h 1491"/>
                  <a:gd name="T4" fmla="*/ 0 w 467"/>
                  <a:gd name="T5" fmla="*/ 1491 h 1491"/>
                  <a:gd name="T6" fmla="*/ 231 w 467"/>
                  <a:gd name="T7" fmla="*/ 1491 h 1491"/>
                  <a:gd name="T8" fmla="*/ 467 w 467"/>
                  <a:gd name="T9" fmla="*/ 1491 h 1491"/>
                  <a:gd name="T10" fmla="*/ 467 w 467"/>
                  <a:gd name="T11" fmla="*/ 366 h 1491"/>
                  <a:gd name="T12" fmla="*/ 0 w 467"/>
                  <a:gd name="T13" fmla="*/ 0 h 1491"/>
                </a:gdLst>
                <a:cxnLst>
                  <a:cxn ang="0">
                    <a:pos x="T0" y="T1"/>
                  </a:cxn>
                  <a:cxn ang="0">
                    <a:pos x="T2" y="T3"/>
                  </a:cxn>
                  <a:cxn ang="0">
                    <a:pos x="T4" y="T5"/>
                  </a:cxn>
                  <a:cxn ang="0">
                    <a:pos x="T6" y="T7"/>
                  </a:cxn>
                  <a:cxn ang="0">
                    <a:pos x="T8" y="T9"/>
                  </a:cxn>
                  <a:cxn ang="0">
                    <a:pos x="T10" y="T11"/>
                  </a:cxn>
                  <a:cxn ang="0">
                    <a:pos x="T12" y="T13"/>
                  </a:cxn>
                </a:cxnLst>
                <a:rect l="0" t="0" r="r" b="b"/>
                <a:pathLst>
                  <a:path w="467" h="1491">
                    <a:moveTo>
                      <a:pt x="0" y="0"/>
                    </a:moveTo>
                    <a:lnTo>
                      <a:pt x="0" y="1491"/>
                    </a:lnTo>
                    <a:lnTo>
                      <a:pt x="0" y="1491"/>
                    </a:lnTo>
                    <a:lnTo>
                      <a:pt x="231" y="1491"/>
                    </a:lnTo>
                    <a:lnTo>
                      <a:pt x="467" y="1491"/>
                    </a:lnTo>
                    <a:lnTo>
                      <a:pt x="467" y="366"/>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Freeform: Shape 28"/>
              <p:cNvSpPr/>
              <p:nvPr/>
            </p:nvSpPr>
            <p:spPr bwMode="auto">
              <a:xfrm>
                <a:off x="3844" y="1950"/>
                <a:ext cx="467" cy="1491"/>
              </a:xfrm>
              <a:custGeom>
                <a:gdLst>
                  <a:gd name="T0" fmla="*/ 0 w 467"/>
                  <a:gd name="T1" fmla="*/ 0 h 1491"/>
                  <a:gd name="T2" fmla="*/ 0 w 467"/>
                  <a:gd name="T3" fmla="*/ 1491 h 1491"/>
                  <a:gd name="T4" fmla="*/ 0 w 467"/>
                  <a:gd name="T5" fmla="*/ 1491 h 1491"/>
                  <a:gd name="T6" fmla="*/ 231 w 467"/>
                  <a:gd name="T7" fmla="*/ 1491 h 1491"/>
                  <a:gd name="T8" fmla="*/ 467 w 467"/>
                  <a:gd name="T9" fmla="*/ 1491 h 1491"/>
                  <a:gd name="T10" fmla="*/ 467 w 467"/>
                  <a:gd name="T11" fmla="*/ 366 h 1491"/>
                  <a:gd name="T12" fmla="*/ 0 w 467"/>
                  <a:gd name="T13" fmla="*/ 0 h 1491"/>
                </a:gdLst>
                <a:cxnLst>
                  <a:cxn ang="0">
                    <a:pos x="T0" y="T1"/>
                  </a:cxn>
                  <a:cxn ang="0">
                    <a:pos x="T2" y="T3"/>
                  </a:cxn>
                  <a:cxn ang="0">
                    <a:pos x="T4" y="T5"/>
                  </a:cxn>
                  <a:cxn ang="0">
                    <a:pos x="T6" y="T7"/>
                  </a:cxn>
                  <a:cxn ang="0">
                    <a:pos x="T8" y="T9"/>
                  </a:cxn>
                  <a:cxn ang="0">
                    <a:pos x="T10" y="T11"/>
                  </a:cxn>
                  <a:cxn ang="0">
                    <a:pos x="T12" y="T13"/>
                  </a:cxn>
                </a:cxnLst>
                <a:rect l="0" t="0" r="r" b="b"/>
                <a:pathLst>
                  <a:path w="467" h="1491">
                    <a:moveTo>
                      <a:pt x="0" y="0"/>
                    </a:moveTo>
                    <a:lnTo>
                      <a:pt x="0" y="1491"/>
                    </a:lnTo>
                    <a:lnTo>
                      <a:pt x="0" y="1491"/>
                    </a:lnTo>
                    <a:lnTo>
                      <a:pt x="231" y="1491"/>
                    </a:lnTo>
                    <a:lnTo>
                      <a:pt x="467" y="1491"/>
                    </a:lnTo>
                    <a:lnTo>
                      <a:pt x="467" y="36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 name="Freeform: Shape 29"/>
              <p:cNvSpPr/>
              <p:nvPr/>
            </p:nvSpPr>
            <p:spPr bwMode="auto">
              <a:xfrm>
                <a:off x="3617" y="3441"/>
                <a:ext cx="917" cy="396"/>
              </a:xfrm>
              <a:custGeom>
                <a:gdLst>
                  <a:gd name="T0" fmla="*/ 917 w 917"/>
                  <a:gd name="T1" fmla="*/ 0 h 396"/>
                  <a:gd name="T2" fmla="*/ 694 w 917"/>
                  <a:gd name="T3" fmla="*/ 0 h 396"/>
                  <a:gd name="T4" fmla="*/ 458 w 917"/>
                  <a:gd name="T5" fmla="*/ 0 h 396"/>
                  <a:gd name="T6" fmla="*/ 227 w 917"/>
                  <a:gd name="T7" fmla="*/ 0 h 396"/>
                  <a:gd name="T8" fmla="*/ 0 w 917"/>
                  <a:gd name="T9" fmla="*/ 0 h 396"/>
                  <a:gd name="T10" fmla="*/ 458 w 917"/>
                  <a:gd name="T11" fmla="*/ 396 h 396"/>
                  <a:gd name="T12" fmla="*/ 917 w 917"/>
                  <a:gd name="T13" fmla="*/ 0 h 396"/>
                </a:gdLst>
                <a:cxnLst>
                  <a:cxn ang="0">
                    <a:pos x="T0" y="T1"/>
                  </a:cxn>
                  <a:cxn ang="0">
                    <a:pos x="T2" y="T3"/>
                  </a:cxn>
                  <a:cxn ang="0">
                    <a:pos x="T4" y="T5"/>
                  </a:cxn>
                  <a:cxn ang="0">
                    <a:pos x="T6" y="T7"/>
                  </a:cxn>
                  <a:cxn ang="0">
                    <a:pos x="T8" y="T9"/>
                  </a:cxn>
                  <a:cxn ang="0">
                    <a:pos x="T10" y="T11"/>
                  </a:cxn>
                  <a:cxn ang="0">
                    <a:pos x="T12" y="T13"/>
                  </a:cxn>
                </a:cxnLst>
                <a:rect l="0" t="0" r="r" b="b"/>
                <a:pathLst>
                  <a:path w="917" h="396">
                    <a:moveTo>
                      <a:pt x="917" y="0"/>
                    </a:moveTo>
                    <a:lnTo>
                      <a:pt x="694" y="0"/>
                    </a:lnTo>
                    <a:lnTo>
                      <a:pt x="458" y="0"/>
                    </a:lnTo>
                    <a:lnTo>
                      <a:pt x="227" y="0"/>
                    </a:lnTo>
                    <a:lnTo>
                      <a:pt x="0" y="0"/>
                    </a:lnTo>
                    <a:lnTo>
                      <a:pt x="458" y="396"/>
                    </a:lnTo>
                    <a:lnTo>
                      <a:pt x="9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Freeform: Shape 30"/>
              <p:cNvSpPr/>
              <p:nvPr/>
            </p:nvSpPr>
            <p:spPr bwMode="auto">
              <a:xfrm>
                <a:off x="3378" y="1426"/>
                <a:ext cx="466" cy="1591"/>
              </a:xfrm>
              <a:custGeom>
                <a:gdLst>
                  <a:gd name="T0" fmla="*/ 466 w 466"/>
                  <a:gd name="T1" fmla="*/ 0 h 1591"/>
                  <a:gd name="T2" fmla="*/ 466 w 466"/>
                  <a:gd name="T3" fmla="*/ 1591 h 1591"/>
                  <a:gd name="T4" fmla="*/ 0 w 466"/>
                  <a:gd name="T5" fmla="*/ 1224 h 1591"/>
                  <a:gd name="T6" fmla="*/ 0 w 466"/>
                  <a:gd name="T7" fmla="*/ 0 h 1591"/>
                  <a:gd name="T8" fmla="*/ 466 w 466"/>
                  <a:gd name="T9" fmla="*/ 0 h 1591"/>
                </a:gdLst>
                <a:cxnLst>
                  <a:cxn ang="0">
                    <a:pos x="T0" y="T1"/>
                  </a:cxn>
                  <a:cxn ang="0">
                    <a:pos x="T2" y="T3"/>
                  </a:cxn>
                  <a:cxn ang="0">
                    <a:pos x="T4" y="T5"/>
                  </a:cxn>
                  <a:cxn ang="0">
                    <a:pos x="T6" y="T7"/>
                  </a:cxn>
                  <a:cxn ang="0">
                    <a:pos x="T8" y="T9"/>
                  </a:cxn>
                </a:cxnLst>
                <a:rect l="0" t="0" r="r" b="b"/>
                <a:pathLst>
                  <a:path w="466" h="1590">
                    <a:moveTo>
                      <a:pt x="466" y="0"/>
                    </a:moveTo>
                    <a:lnTo>
                      <a:pt x="466" y="1591"/>
                    </a:lnTo>
                    <a:lnTo>
                      <a:pt x="0" y="1224"/>
                    </a:lnTo>
                    <a:lnTo>
                      <a:pt x="0" y="0"/>
                    </a:lnTo>
                    <a:lnTo>
                      <a:pt x="466" y="0"/>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 name="Freeform: Shape 31"/>
              <p:cNvSpPr/>
              <p:nvPr/>
            </p:nvSpPr>
            <p:spPr bwMode="auto">
              <a:xfrm>
                <a:off x="3378" y="1426"/>
                <a:ext cx="466" cy="1591"/>
              </a:xfrm>
              <a:custGeom>
                <a:gdLst>
                  <a:gd name="T0" fmla="*/ 466 w 466"/>
                  <a:gd name="T1" fmla="*/ 0 h 1591"/>
                  <a:gd name="T2" fmla="*/ 466 w 466"/>
                  <a:gd name="T3" fmla="*/ 1591 h 1591"/>
                  <a:gd name="T4" fmla="*/ 0 w 466"/>
                  <a:gd name="T5" fmla="*/ 1224 h 1591"/>
                  <a:gd name="T6" fmla="*/ 0 w 466"/>
                  <a:gd name="T7" fmla="*/ 0 h 1591"/>
                  <a:gd name="T8" fmla="*/ 466 w 466"/>
                  <a:gd name="T9" fmla="*/ 0 h 1591"/>
                </a:gdLst>
                <a:cxnLst>
                  <a:cxn ang="0">
                    <a:pos x="T0" y="T1"/>
                  </a:cxn>
                  <a:cxn ang="0">
                    <a:pos x="T2" y="T3"/>
                  </a:cxn>
                  <a:cxn ang="0">
                    <a:pos x="T4" y="T5"/>
                  </a:cxn>
                  <a:cxn ang="0">
                    <a:pos x="T6" y="T7"/>
                  </a:cxn>
                  <a:cxn ang="0">
                    <a:pos x="T8" y="T9"/>
                  </a:cxn>
                </a:cxnLst>
                <a:rect l="0" t="0" r="r" b="b"/>
                <a:pathLst>
                  <a:path w="466" h="1590">
                    <a:moveTo>
                      <a:pt x="466" y="0"/>
                    </a:moveTo>
                    <a:lnTo>
                      <a:pt x="466" y="1591"/>
                    </a:lnTo>
                    <a:lnTo>
                      <a:pt x="0" y="1224"/>
                    </a:lnTo>
                    <a:lnTo>
                      <a:pt x="0" y="0"/>
                    </a:lnTo>
                    <a:lnTo>
                      <a:pt x="4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 name="Freeform: Shape 32"/>
              <p:cNvSpPr/>
              <p:nvPr/>
            </p:nvSpPr>
            <p:spPr bwMode="auto">
              <a:xfrm>
                <a:off x="3151" y="1072"/>
                <a:ext cx="920" cy="396"/>
              </a:xfrm>
              <a:custGeom>
                <a:gdLst>
                  <a:gd name="T0" fmla="*/ 462 w 920"/>
                  <a:gd name="T1" fmla="*/ 0 h 396"/>
                  <a:gd name="T2" fmla="*/ 0 w 920"/>
                  <a:gd name="T3" fmla="*/ 396 h 396"/>
                  <a:gd name="T4" fmla="*/ 462 w 920"/>
                  <a:gd name="T5" fmla="*/ 396 h 396"/>
                  <a:gd name="T6" fmla="*/ 920 w 920"/>
                  <a:gd name="T7" fmla="*/ 396 h 396"/>
                  <a:gd name="T8" fmla="*/ 462 w 920"/>
                  <a:gd name="T9" fmla="*/ 0 h 396"/>
                </a:gdLst>
                <a:cxnLst>
                  <a:cxn ang="0">
                    <a:pos x="T0" y="T1"/>
                  </a:cxn>
                  <a:cxn ang="0">
                    <a:pos x="T2" y="T3"/>
                  </a:cxn>
                  <a:cxn ang="0">
                    <a:pos x="T4" y="T5"/>
                  </a:cxn>
                  <a:cxn ang="0">
                    <a:pos x="T6" y="T7"/>
                  </a:cxn>
                  <a:cxn ang="0">
                    <a:pos x="T8" y="T9"/>
                  </a:cxn>
                </a:cxnLst>
                <a:rect l="0" t="0" r="r" b="b"/>
                <a:pathLst>
                  <a:path w="920" h="396">
                    <a:moveTo>
                      <a:pt x="462" y="0"/>
                    </a:moveTo>
                    <a:lnTo>
                      <a:pt x="0" y="396"/>
                    </a:lnTo>
                    <a:lnTo>
                      <a:pt x="462" y="396"/>
                    </a:lnTo>
                    <a:lnTo>
                      <a:pt x="920" y="396"/>
                    </a:lnTo>
                    <a:lnTo>
                      <a:pt x="462"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 name="Freeform: Shape 33"/>
              <p:cNvSpPr/>
              <p:nvPr/>
            </p:nvSpPr>
            <p:spPr bwMode="auto">
              <a:xfrm>
                <a:off x="3151" y="1072"/>
                <a:ext cx="920" cy="396"/>
              </a:xfrm>
              <a:custGeom>
                <a:gdLst>
                  <a:gd name="T0" fmla="*/ 462 w 920"/>
                  <a:gd name="T1" fmla="*/ 0 h 396"/>
                  <a:gd name="T2" fmla="*/ 0 w 920"/>
                  <a:gd name="T3" fmla="*/ 396 h 396"/>
                  <a:gd name="T4" fmla="*/ 462 w 920"/>
                  <a:gd name="T5" fmla="*/ 396 h 396"/>
                  <a:gd name="T6" fmla="*/ 920 w 920"/>
                  <a:gd name="T7" fmla="*/ 396 h 396"/>
                  <a:gd name="T8" fmla="*/ 462 w 920"/>
                  <a:gd name="T9" fmla="*/ 0 h 396"/>
                </a:gdLst>
                <a:cxnLst>
                  <a:cxn ang="0">
                    <a:pos x="T0" y="T1"/>
                  </a:cxn>
                  <a:cxn ang="0">
                    <a:pos x="T2" y="T3"/>
                  </a:cxn>
                  <a:cxn ang="0">
                    <a:pos x="T4" y="T5"/>
                  </a:cxn>
                  <a:cxn ang="0">
                    <a:pos x="T6" y="T7"/>
                  </a:cxn>
                  <a:cxn ang="0">
                    <a:pos x="T8" y="T9"/>
                  </a:cxn>
                </a:cxnLst>
                <a:rect l="0" t="0" r="r" b="b"/>
                <a:pathLst>
                  <a:path w="920" h="396">
                    <a:moveTo>
                      <a:pt x="462" y="0"/>
                    </a:moveTo>
                    <a:lnTo>
                      <a:pt x="0" y="396"/>
                    </a:lnTo>
                    <a:lnTo>
                      <a:pt x="462" y="396"/>
                    </a:lnTo>
                    <a:lnTo>
                      <a:pt x="920" y="396"/>
                    </a:lnTo>
                    <a:lnTo>
                      <a:pt x="4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Freeform: Shape 34"/>
              <p:cNvSpPr/>
              <p:nvPr/>
            </p:nvSpPr>
            <p:spPr bwMode="auto">
              <a:xfrm>
                <a:off x="3378" y="1468"/>
                <a:ext cx="466" cy="1549"/>
              </a:xfrm>
              <a:custGeom>
                <a:gdLst>
                  <a:gd name="T0" fmla="*/ 466 w 466"/>
                  <a:gd name="T1" fmla="*/ 0 h 1549"/>
                  <a:gd name="T2" fmla="*/ 235 w 466"/>
                  <a:gd name="T3" fmla="*/ 0 h 1549"/>
                  <a:gd name="T4" fmla="*/ 0 w 466"/>
                  <a:gd name="T5" fmla="*/ 0 h 1549"/>
                  <a:gd name="T6" fmla="*/ 0 w 466"/>
                  <a:gd name="T7" fmla="*/ 539 h 1549"/>
                  <a:gd name="T8" fmla="*/ 0 w 466"/>
                  <a:gd name="T9" fmla="*/ 539 h 1549"/>
                  <a:gd name="T10" fmla="*/ 0 w 466"/>
                  <a:gd name="T11" fmla="*/ 1182 h 1549"/>
                  <a:gd name="T12" fmla="*/ 466 w 466"/>
                  <a:gd name="T13" fmla="*/ 1549 h 1549"/>
                  <a:gd name="T14" fmla="*/ 466 w 466"/>
                  <a:gd name="T15" fmla="*/ 0 h 154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6" h="1549">
                    <a:moveTo>
                      <a:pt x="466" y="0"/>
                    </a:moveTo>
                    <a:lnTo>
                      <a:pt x="235" y="0"/>
                    </a:lnTo>
                    <a:lnTo>
                      <a:pt x="0" y="0"/>
                    </a:lnTo>
                    <a:lnTo>
                      <a:pt x="0" y="539"/>
                    </a:lnTo>
                    <a:lnTo>
                      <a:pt x="0" y="539"/>
                    </a:lnTo>
                    <a:lnTo>
                      <a:pt x="0" y="1182"/>
                    </a:lnTo>
                    <a:lnTo>
                      <a:pt x="466" y="1549"/>
                    </a:lnTo>
                    <a:lnTo>
                      <a:pt x="466"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 name="Freeform: Shape 35"/>
              <p:cNvSpPr/>
              <p:nvPr/>
            </p:nvSpPr>
            <p:spPr bwMode="auto">
              <a:xfrm>
                <a:off x="3378" y="1468"/>
                <a:ext cx="466" cy="1549"/>
              </a:xfrm>
              <a:custGeom>
                <a:gdLst>
                  <a:gd name="T0" fmla="*/ 466 w 466"/>
                  <a:gd name="T1" fmla="*/ 0 h 1549"/>
                  <a:gd name="T2" fmla="*/ 235 w 466"/>
                  <a:gd name="T3" fmla="*/ 0 h 1549"/>
                  <a:gd name="T4" fmla="*/ 0 w 466"/>
                  <a:gd name="T5" fmla="*/ 0 h 1549"/>
                  <a:gd name="T6" fmla="*/ 0 w 466"/>
                  <a:gd name="T7" fmla="*/ 539 h 1549"/>
                  <a:gd name="T8" fmla="*/ 0 w 466"/>
                  <a:gd name="T9" fmla="*/ 539 h 1549"/>
                  <a:gd name="T10" fmla="*/ 0 w 466"/>
                  <a:gd name="T11" fmla="*/ 1182 h 1549"/>
                  <a:gd name="T12" fmla="*/ 466 w 466"/>
                  <a:gd name="T13" fmla="*/ 1549 h 1549"/>
                  <a:gd name="T14" fmla="*/ 466 w 466"/>
                  <a:gd name="T15" fmla="*/ 0 h 154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6" h="1549">
                    <a:moveTo>
                      <a:pt x="466" y="0"/>
                    </a:moveTo>
                    <a:lnTo>
                      <a:pt x="235" y="0"/>
                    </a:lnTo>
                    <a:lnTo>
                      <a:pt x="0" y="0"/>
                    </a:lnTo>
                    <a:lnTo>
                      <a:pt x="0" y="539"/>
                    </a:lnTo>
                    <a:lnTo>
                      <a:pt x="0" y="539"/>
                    </a:lnTo>
                    <a:lnTo>
                      <a:pt x="0" y="1182"/>
                    </a:lnTo>
                    <a:lnTo>
                      <a:pt x="466" y="1549"/>
                    </a:lnTo>
                    <a:lnTo>
                      <a:pt x="4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 name="Freeform: Shape 36"/>
              <p:cNvSpPr/>
              <p:nvPr/>
            </p:nvSpPr>
            <p:spPr bwMode="auto">
              <a:xfrm>
                <a:off x="3151" y="1072"/>
                <a:ext cx="920" cy="396"/>
              </a:xfrm>
              <a:custGeom>
                <a:gdLst>
                  <a:gd name="T0" fmla="*/ 462 w 920"/>
                  <a:gd name="T1" fmla="*/ 0 h 396"/>
                  <a:gd name="T2" fmla="*/ 0 w 920"/>
                  <a:gd name="T3" fmla="*/ 396 h 396"/>
                  <a:gd name="T4" fmla="*/ 227 w 920"/>
                  <a:gd name="T5" fmla="*/ 396 h 396"/>
                  <a:gd name="T6" fmla="*/ 462 w 920"/>
                  <a:gd name="T7" fmla="*/ 396 h 396"/>
                  <a:gd name="T8" fmla="*/ 693 w 920"/>
                  <a:gd name="T9" fmla="*/ 396 h 396"/>
                  <a:gd name="T10" fmla="*/ 920 w 920"/>
                  <a:gd name="T11" fmla="*/ 396 h 396"/>
                  <a:gd name="T12" fmla="*/ 462 w 920"/>
                  <a:gd name="T13" fmla="*/ 0 h 396"/>
                </a:gdLst>
                <a:cxnLst>
                  <a:cxn ang="0">
                    <a:pos x="T0" y="T1"/>
                  </a:cxn>
                  <a:cxn ang="0">
                    <a:pos x="T2" y="T3"/>
                  </a:cxn>
                  <a:cxn ang="0">
                    <a:pos x="T4" y="T5"/>
                  </a:cxn>
                  <a:cxn ang="0">
                    <a:pos x="T6" y="T7"/>
                  </a:cxn>
                  <a:cxn ang="0">
                    <a:pos x="T8" y="T9"/>
                  </a:cxn>
                  <a:cxn ang="0">
                    <a:pos x="T10" y="T11"/>
                  </a:cxn>
                  <a:cxn ang="0">
                    <a:pos x="T12" y="T13"/>
                  </a:cxn>
                </a:cxnLst>
                <a:rect l="0" t="0" r="r" b="b"/>
                <a:pathLst>
                  <a:path w="920" h="396">
                    <a:moveTo>
                      <a:pt x="462" y="0"/>
                    </a:moveTo>
                    <a:lnTo>
                      <a:pt x="0" y="396"/>
                    </a:lnTo>
                    <a:lnTo>
                      <a:pt x="227" y="396"/>
                    </a:lnTo>
                    <a:lnTo>
                      <a:pt x="462" y="396"/>
                    </a:lnTo>
                    <a:lnTo>
                      <a:pt x="693" y="396"/>
                    </a:lnTo>
                    <a:lnTo>
                      <a:pt x="920" y="396"/>
                    </a:lnTo>
                    <a:lnTo>
                      <a:pt x="4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 name="Freeform: Shape 37"/>
              <p:cNvSpPr/>
              <p:nvPr/>
            </p:nvSpPr>
            <p:spPr bwMode="auto">
              <a:xfrm>
                <a:off x="2916" y="2007"/>
                <a:ext cx="462" cy="1768"/>
              </a:xfrm>
              <a:custGeom>
                <a:gdLst>
                  <a:gd name="T0" fmla="*/ 462 w 462"/>
                  <a:gd name="T1" fmla="*/ 1768 h 1768"/>
                  <a:gd name="T2" fmla="*/ 462 w 462"/>
                  <a:gd name="T3" fmla="*/ 0 h 1768"/>
                  <a:gd name="T4" fmla="*/ 0 w 462"/>
                  <a:gd name="T5" fmla="*/ 367 h 1768"/>
                  <a:gd name="T6" fmla="*/ 0 w 462"/>
                  <a:gd name="T7" fmla="*/ 1768 h 1768"/>
                  <a:gd name="T8" fmla="*/ 462 w 462"/>
                  <a:gd name="T9" fmla="*/ 1768 h 1768"/>
                </a:gdLst>
                <a:cxnLst>
                  <a:cxn ang="0">
                    <a:pos x="T0" y="T1"/>
                  </a:cxn>
                  <a:cxn ang="0">
                    <a:pos x="T2" y="T3"/>
                  </a:cxn>
                  <a:cxn ang="0">
                    <a:pos x="T4" y="T5"/>
                  </a:cxn>
                  <a:cxn ang="0">
                    <a:pos x="T6" y="T7"/>
                  </a:cxn>
                  <a:cxn ang="0">
                    <a:pos x="T8" y="T9"/>
                  </a:cxn>
                </a:cxnLst>
                <a:rect l="0" t="0" r="r" b="b"/>
                <a:pathLst>
                  <a:path w="462" h="1768">
                    <a:moveTo>
                      <a:pt x="462" y="1768"/>
                    </a:moveTo>
                    <a:lnTo>
                      <a:pt x="462" y="0"/>
                    </a:lnTo>
                    <a:lnTo>
                      <a:pt x="0" y="367"/>
                    </a:lnTo>
                    <a:lnTo>
                      <a:pt x="0" y="1768"/>
                    </a:lnTo>
                    <a:lnTo>
                      <a:pt x="462" y="1768"/>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 name="Freeform: Shape 38"/>
              <p:cNvSpPr/>
              <p:nvPr/>
            </p:nvSpPr>
            <p:spPr bwMode="auto">
              <a:xfrm>
                <a:off x="2916" y="2007"/>
                <a:ext cx="462" cy="1768"/>
              </a:xfrm>
              <a:custGeom>
                <a:gdLst>
                  <a:gd name="T0" fmla="*/ 462 w 462"/>
                  <a:gd name="T1" fmla="*/ 1768 h 1768"/>
                  <a:gd name="T2" fmla="*/ 462 w 462"/>
                  <a:gd name="T3" fmla="*/ 0 h 1768"/>
                  <a:gd name="T4" fmla="*/ 0 w 462"/>
                  <a:gd name="T5" fmla="*/ 367 h 1768"/>
                  <a:gd name="T6" fmla="*/ 0 w 462"/>
                  <a:gd name="T7" fmla="*/ 1768 h 1768"/>
                  <a:gd name="T8" fmla="*/ 462 w 462"/>
                  <a:gd name="T9" fmla="*/ 1768 h 1768"/>
                </a:gdLst>
                <a:cxnLst>
                  <a:cxn ang="0">
                    <a:pos x="T0" y="T1"/>
                  </a:cxn>
                  <a:cxn ang="0">
                    <a:pos x="T2" y="T3"/>
                  </a:cxn>
                  <a:cxn ang="0">
                    <a:pos x="T4" y="T5"/>
                  </a:cxn>
                  <a:cxn ang="0">
                    <a:pos x="T6" y="T7"/>
                  </a:cxn>
                  <a:cxn ang="0">
                    <a:pos x="T8" y="T9"/>
                  </a:cxn>
                </a:cxnLst>
                <a:rect l="0" t="0" r="r" b="b"/>
                <a:pathLst>
                  <a:path w="462" h="1768">
                    <a:moveTo>
                      <a:pt x="462" y="1768"/>
                    </a:moveTo>
                    <a:lnTo>
                      <a:pt x="462" y="0"/>
                    </a:lnTo>
                    <a:lnTo>
                      <a:pt x="0" y="367"/>
                    </a:lnTo>
                    <a:lnTo>
                      <a:pt x="0" y="1768"/>
                    </a:lnTo>
                    <a:lnTo>
                      <a:pt x="462" y="17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 name="Freeform: Shape 39"/>
              <p:cNvSpPr/>
              <p:nvPr/>
            </p:nvSpPr>
            <p:spPr bwMode="auto">
              <a:xfrm>
                <a:off x="2689" y="3729"/>
                <a:ext cx="916" cy="396"/>
              </a:xfrm>
              <a:custGeom>
                <a:gdLst>
                  <a:gd name="T0" fmla="*/ 458 w 916"/>
                  <a:gd name="T1" fmla="*/ 396 h 396"/>
                  <a:gd name="T2" fmla="*/ 0 w 916"/>
                  <a:gd name="T3" fmla="*/ 0 h 396"/>
                  <a:gd name="T4" fmla="*/ 458 w 916"/>
                  <a:gd name="T5" fmla="*/ 0 h 396"/>
                  <a:gd name="T6" fmla="*/ 916 w 916"/>
                  <a:gd name="T7" fmla="*/ 0 h 396"/>
                  <a:gd name="T8" fmla="*/ 458 w 916"/>
                  <a:gd name="T9" fmla="*/ 396 h 396"/>
                </a:gdLst>
                <a:cxnLst>
                  <a:cxn ang="0">
                    <a:pos x="T0" y="T1"/>
                  </a:cxn>
                  <a:cxn ang="0">
                    <a:pos x="T2" y="T3"/>
                  </a:cxn>
                  <a:cxn ang="0">
                    <a:pos x="T4" y="T5"/>
                  </a:cxn>
                  <a:cxn ang="0">
                    <a:pos x="T6" y="T7"/>
                  </a:cxn>
                  <a:cxn ang="0">
                    <a:pos x="T8" y="T9"/>
                  </a:cxn>
                </a:cxnLst>
                <a:rect l="0" t="0" r="r" b="b"/>
                <a:pathLst>
                  <a:path w="916" h="396">
                    <a:moveTo>
                      <a:pt x="458" y="396"/>
                    </a:moveTo>
                    <a:lnTo>
                      <a:pt x="0" y="0"/>
                    </a:lnTo>
                    <a:lnTo>
                      <a:pt x="458" y="0"/>
                    </a:lnTo>
                    <a:lnTo>
                      <a:pt x="916" y="0"/>
                    </a:lnTo>
                    <a:lnTo>
                      <a:pt x="458" y="396"/>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 name="Freeform: Shape 40"/>
              <p:cNvSpPr/>
              <p:nvPr/>
            </p:nvSpPr>
            <p:spPr bwMode="auto">
              <a:xfrm>
                <a:off x="2689" y="3729"/>
                <a:ext cx="916" cy="396"/>
              </a:xfrm>
              <a:custGeom>
                <a:gdLst>
                  <a:gd name="T0" fmla="*/ 458 w 916"/>
                  <a:gd name="T1" fmla="*/ 396 h 396"/>
                  <a:gd name="T2" fmla="*/ 0 w 916"/>
                  <a:gd name="T3" fmla="*/ 0 h 396"/>
                  <a:gd name="T4" fmla="*/ 458 w 916"/>
                  <a:gd name="T5" fmla="*/ 0 h 396"/>
                  <a:gd name="T6" fmla="*/ 916 w 916"/>
                  <a:gd name="T7" fmla="*/ 0 h 396"/>
                  <a:gd name="T8" fmla="*/ 458 w 916"/>
                  <a:gd name="T9" fmla="*/ 396 h 396"/>
                </a:gdLst>
                <a:cxnLst>
                  <a:cxn ang="0">
                    <a:pos x="T0" y="T1"/>
                  </a:cxn>
                  <a:cxn ang="0">
                    <a:pos x="T2" y="T3"/>
                  </a:cxn>
                  <a:cxn ang="0">
                    <a:pos x="T4" y="T5"/>
                  </a:cxn>
                  <a:cxn ang="0">
                    <a:pos x="T6" y="T7"/>
                  </a:cxn>
                  <a:cxn ang="0">
                    <a:pos x="T8" y="T9"/>
                  </a:cxn>
                </a:cxnLst>
                <a:rect l="0" t="0" r="r" b="b"/>
                <a:pathLst>
                  <a:path w="916" h="396">
                    <a:moveTo>
                      <a:pt x="458" y="396"/>
                    </a:moveTo>
                    <a:lnTo>
                      <a:pt x="0" y="0"/>
                    </a:lnTo>
                    <a:lnTo>
                      <a:pt x="458" y="0"/>
                    </a:lnTo>
                    <a:lnTo>
                      <a:pt x="916" y="0"/>
                    </a:lnTo>
                    <a:lnTo>
                      <a:pt x="458" y="3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 name="Freeform: Shape 41"/>
              <p:cNvSpPr/>
              <p:nvPr/>
            </p:nvSpPr>
            <p:spPr bwMode="auto">
              <a:xfrm>
                <a:off x="3147" y="3729"/>
                <a:ext cx="458" cy="396"/>
              </a:xfrm>
              <a:custGeom>
                <a:gdLst>
                  <a:gd name="T0" fmla="*/ 458 w 458"/>
                  <a:gd name="T1" fmla="*/ 0 h 396"/>
                  <a:gd name="T2" fmla="*/ 0 w 458"/>
                  <a:gd name="T3" fmla="*/ 396 h 396"/>
                  <a:gd name="T4" fmla="*/ 396 w 458"/>
                  <a:gd name="T5" fmla="*/ 58 h 396"/>
                  <a:gd name="T6" fmla="*/ 458 w 458"/>
                  <a:gd name="T7" fmla="*/ 0 h 396"/>
                </a:gdLst>
                <a:cxnLst>
                  <a:cxn ang="0">
                    <a:pos x="T0" y="T1"/>
                  </a:cxn>
                  <a:cxn ang="0">
                    <a:pos x="T2" y="T3"/>
                  </a:cxn>
                  <a:cxn ang="0">
                    <a:pos x="T4" y="T5"/>
                  </a:cxn>
                  <a:cxn ang="0">
                    <a:pos x="T6" y="T7"/>
                  </a:cxn>
                </a:cxnLst>
                <a:rect l="0" t="0" r="r" b="b"/>
                <a:pathLst>
                  <a:path w="458" h="396">
                    <a:moveTo>
                      <a:pt x="458" y="0"/>
                    </a:moveTo>
                    <a:lnTo>
                      <a:pt x="0" y="396"/>
                    </a:lnTo>
                    <a:lnTo>
                      <a:pt x="396" y="58"/>
                    </a:lnTo>
                    <a:lnTo>
                      <a:pt x="458" y="0"/>
                    </a:lnTo>
                    <a:close/>
                  </a:path>
                </a:pathLst>
              </a:custGeom>
              <a:solidFill>
                <a:srgbClr val="A6A5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 name="Freeform: Shape 42"/>
              <p:cNvSpPr/>
              <p:nvPr/>
            </p:nvSpPr>
            <p:spPr bwMode="auto">
              <a:xfrm>
                <a:off x="3147" y="3729"/>
                <a:ext cx="458" cy="396"/>
              </a:xfrm>
              <a:custGeom>
                <a:gdLst>
                  <a:gd name="T0" fmla="*/ 458 w 458"/>
                  <a:gd name="T1" fmla="*/ 0 h 396"/>
                  <a:gd name="T2" fmla="*/ 0 w 458"/>
                  <a:gd name="T3" fmla="*/ 396 h 396"/>
                  <a:gd name="T4" fmla="*/ 396 w 458"/>
                  <a:gd name="T5" fmla="*/ 58 h 396"/>
                  <a:gd name="T6" fmla="*/ 458 w 458"/>
                  <a:gd name="T7" fmla="*/ 0 h 396"/>
                </a:gdLst>
                <a:cxnLst>
                  <a:cxn ang="0">
                    <a:pos x="T0" y="T1"/>
                  </a:cxn>
                  <a:cxn ang="0">
                    <a:pos x="T2" y="T3"/>
                  </a:cxn>
                  <a:cxn ang="0">
                    <a:pos x="T4" y="T5"/>
                  </a:cxn>
                  <a:cxn ang="0">
                    <a:pos x="T6" y="T7"/>
                  </a:cxn>
                </a:cxnLst>
                <a:rect l="0" t="0" r="r" b="b"/>
                <a:pathLst>
                  <a:path w="458" h="396">
                    <a:moveTo>
                      <a:pt x="458" y="0"/>
                    </a:moveTo>
                    <a:lnTo>
                      <a:pt x="0" y="396"/>
                    </a:lnTo>
                    <a:lnTo>
                      <a:pt x="396" y="58"/>
                    </a:lnTo>
                    <a:lnTo>
                      <a:pt x="4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Freeform: Shape 43"/>
              <p:cNvSpPr/>
              <p:nvPr/>
            </p:nvSpPr>
            <p:spPr bwMode="auto">
              <a:xfrm>
                <a:off x="2916" y="2007"/>
                <a:ext cx="462" cy="1722"/>
              </a:xfrm>
              <a:custGeom>
                <a:gdLst>
                  <a:gd name="T0" fmla="*/ 462 w 462"/>
                  <a:gd name="T1" fmla="*/ 0 h 1722"/>
                  <a:gd name="T2" fmla="*/ 0 w 462"/>
                  <a:gd name="T3" fmla="*/ 367 h 1722"/>
                  <a:gd name="T4" fmla="*/ 0 w 462"/>
                  <a:gd name="T5" fmla="*/ 1722 h 1722"/>
                  <a:gd name="T6" fmla="*/ 231 w 462"/>
                  <a:gd name="T7" fmla="*/ 1722 h 1722"/>
                  <a:gd name="T8" fmla="*/ 462 w 462"/>
                  <a:gd name="T9" fmla="*/ 1722 h 1722"/>
                  <a:gd name="T10" fmla="*/ 462 w 462"/>
                  <a:gd name="T11" fmla="*/ 0 h 1722"/>
                </a:gdLst>
                <a:cxnLst>
                  <a:cxn ang="0">
                    <a:pos x="T0" y="T1"/>
                  </a:cxn>
                  <a:cxn ang="0">
                    <a:pos x="T2" y="T3"/>
                  </a:cxn>
                  <a:cxn ang="0">
                    <a:pos x="T4" y="T5"/>
                  </a:cxn>
                  <a:cxn ang="0">
                    <a:pos x="T6" y="T7"/>
                  </a:cxn>
                  <a:cxn ang="0">
                    <a:pos x="T8" y="T9"/>
                  </a:cxn>
                  <a:cxn ang="0">
                    <a:pos x="T10" y="T11"/>
                  </a:cxn>
                </a:cxnLst>
                <a:rect l="0" t="0" r="r" b="b"/>
                <a:pathLst>
                  <a:path w="462" h="1722">
                    <a:moveTo>
                      <a:pt x="462" y="0"/>
                    </a:moveTo>
                    <a:lnTo>
                      <a:pt x="0" y="367"/>
                    </a:lnTo>
                    <a:lnTo>
                      <a:pt x="0" y="1722"/>
                    </a:lnTo>
                    <a:lnTo>
                      <a:pt x="231" y="1722"/>
                    </a:lnTo>
                    <a:lnTo>
                      <a:pt x="462" y="1722"/>
                    </a:lnTo>
                    <a:lnTo>
                      <a:pt x="462"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Freeform: Shape 44"/>
              <p:cNvSpPr/>
              <p:nvPr/>
            </p:nvSpPr>
            <p:spPr bwMode="auto">
              <a:xfrm>
                <a:off x="2916" y="2007"/>
                <a:ext cx="462" cy="1722"/>
              </a:xfrm>
              <a:custGeom>
                <a:gdLst>
                  <a:gd name="T0" fmla="*/ 462 w 462"/>
                  <a:gd name="T1" fmla="*/ 0 h 1722"/>
                  <a:gd name="T2" fmla="*/ 0 w 462"/>
                  <a:gd name="T3" fmla="*/ 367 h 1722"/>
                  <a:gd name="T4" fmla="*/ 0 w 462"/>
                  <a:gd name="T5" fmla="*/ 1722 h 1722"/>
                  <a:gd name="T6" fmla="*/ 231 w 462"/>
                  <a:gd name="T7" fmla="*/ 1722 h 1722"/>
                  <a:gd name="T8" fmla="*/ 462 w 462"/>
                  <a:gd name="T9" fmla="*/ 1722 h 1722"/>
                  <a:gd name="T10" fmla="*/ 462 w 462"/>
                  <a:gd name="T11" fmla="*/ 0 h 1722"/>
                </a:gdLst>
                <a:cxnLst>
                  <a:cxn ang="0">
                    <a:pos x="T0" y="T1"/>
                  </a:cxn>
                  <a:cxn ang="0">
                    <a:pos x="T2" y="T3"/>
                  </a:cxn>
                  <a:cxn ang="0">
                    <a:pos x="T4" y="T5"/>
                  </a:cxn>
                  <a:cxn ang="0">
                    <a:pos x="T6" y="T7"/>
                  </a:cxn>
                  <a:cxn ang="0">
                    <a:pos x="T8" y="T9"/>
                  </a:cxn>
                  <a:cxn ang="0">
                    <a:pos x="T10" y="T11"/>
                  </a:cxn>
                </a:cxnLst>
                <a:rect l="0" t="0" r="r" b="b"/>
                <a:pathLst>
                  <a:path w="462" h="1722">
                    <a:moveTo>
                      <a:pt x="462" y="0"/>
                    </a:moveTo>
                    <a:lnTo>
                      <a:pt x="0" y="367"/>
                    </a:lnTo>
                    <a:lnTo>
                      <a:pt x="0" y="1722"/>
                    </a:lnTo>
                    <a:lnTo>
                      <a:pt x="231" y="1722"/>
                    </a:lnTo>
                    <a:lnTo>
                      <a:pt x="462" y="1722"/>
                    </a:lnTo>
                    <a:lnTo>
                      <a:pt x="4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Freeform: Shape 45"/>
              <p:cNvSpPr/>
              <p:nvPr/>
            </p:nvSpPr>
            <p:spPr bwMode="auto">
              <a:xfrm>
                <a:off x="2689" y="3729"/>
                <a:ext cx="916" cy="396"/>
              </a:xfrm>
              <a:custGeom>
                <a:gdLst>
                  <a:gd name="T0" fmla="*/ 916 w 916"/>
                  <a:gd name="T1" fmla="*/ 0 h 396"/>
                  <a:gd name="T2" fmla="*/ 689 w 916"/>
                  <a:gd name="T3" fmla="*/ 0 h 396"/>
                  <a:gd name="T4" fmla="*/ 458 w 916"/>
                  <a:gd name="T5" fmla="*/ 0 h 396"/>
                  <a:gd name="T6" fmla="*/ 227 w 916"/>
                  <a:gd name="T7" fmla="*/ 0 h 396"/>
                  <a:gd name="T8" fmla="*/ 0 w 916"/>
                  <a:gd name="T9" fmla="*/ 0 h 396"/>
                  <a:gd name="T10" fmla="*/ 458 w 916"/>
                  <a:gd name="T11" fmla="*/ 396 h 396"/>
                  <a:gd name="T12" fmla="*/ 916 w 916"/>
                  <a:gd name="T13" fmla="*/ 0 h 396"/>
                </a:gdLst>
                <a:cxnLst>
                  <a:cxn ang="0">
                    <a:pos x="T0" y="T1"/>
                  </a:cxn>
                  <a:cxn ang="0">
                    <a:pos x="T2" y="T3"/>
                  </a:cxn>
                  <a:cxn ang="0">
                    <a:pos x="T4" y="T5"/>
                  </a:cxn>
                  <a:cxn ang="0">
                    <a:pos x="T6" y="T7"/>
                  </a:cxn>
                  <a:cxn ang="0">
                    <a:pos x="T8" y="T9"/>
                  </a:cxn>
                  <a:cxn ang="0">
                    <a:pos x="T10" y="T11"/>
                  </a:cxn>
                  <a:cxn ang="0">
                    <a:pos x="T12" y="T13"/>
                  </a:cxn>
                </a:cxnLst>
                <a:rect l="0" t="0" r="r" b="b"/>
                <a:pathLst>
                  <a:path w="916" h="396">
                    <a:moveTo>
                      <a:pt x="916" y="0"/>
                    </a:moveTo>
                    <a:lnTo>
                      <a:pt x="689" y="0"/>
                    </a:lnTo>
                    <a:lnTo>
                      <a:pt x="458" y="0"/>
                    </a:lnTo>
                    <a:lnTo>
                      <a:pt x="227" y="0"/>
                    </a:lnTo>
                    <a:lnTo>
                      <a:pt x="0" y="0"/>
                    </a:lnTo>
                    <a:lnTo>
                      <a:pt x="458" y="396"/>
                    </a:lnTo>
                    <a:lnTo>
                      <a:pt x="916"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Freeform: Shape 46"/>
              <p:cNvSpPr/>
              <p:nvPr/>
            </p:nvSpPr>
            <p:spPr bwMode="auto">
              <a:xfrm>
                <a:off x="2689" y="3729"/>
                <a:ext cx="916" cy="396"/>
              </a:xfrm>
              <a:custGeom>
                <a:gdLst>
                  <a:gd name="T0" fmla="*/ 916 w 916"/>
                  <a:gd name="T1" fmla="*/ 0 h 396"/>
                  <a:gd name="T2" fmla="*/ 689 w 916"/>
                  <a:gd name="T3" fmla="*/ 0 h 396"/>
                  <a:gd name="T4" fmla="*/ 458 w 916"/>
                  <a:gd name="T5" fmla="*/ 0 h 396"/>
                  <a:gd name="T6" fmla="*/ 227 w 916"/>
                  <a:gd name="T7" fmla="*/ 0 h 396"/>
                  <a:gd name="T8" fmla="*/ 0 w 916"/>
                  <a:gd name="T9" fmla="*/ 0 h 396"/>
                  <a:gd name="T10" fmla="*/ 458 w 916"/>
                  <a:gd name="T11" fmla="*/ 396 h 396"/>
                  <a:gd name="T12" fmla="*/ 916 w 916"/>
                  <a:gd name="T13" fmla="*/ 0 h 396"/>
                </a:gdLst>
                <a:cxnLst>
                  <a:cxn ang="0">
                    <a:pos x="T0" y="T1"/>
                  </a:cxn>
                  <a:cxn ang="0">
                    <a:pos x="T2" y="T3"/>
                  </a:cxn>
                  <a:cxn ang="0">
                    <a:pos x="T4" y="T5"/>
                  </a:cxn>
                  <a:cxn ang="0">
                    <a:pos x="T6" y="T7"/>
                  </a:cxn>
                  <a:cxn ang="0">
                    <a:pos x="T8" y="T9"/>
                  </a:cxn>
                  <a:cxn ang="0">
                    <a:pos x="T10" y="T11"/>
                  </a:cxn>
                  <a:cxn ang="0">
                    <a:pos x="T12" y="T13"/>
                  </a:cxn>
                </a:cxnLst>
                <a:rect l="0" t="0" r="r" b="b"/>
                <a:pathLst>
                  <a:path w="916" h="396">
                    <a:moveTo>
                      <a:pt x="916" y="0"/>
                    </a:moveTo>
                    <a:lnTo>
                      <a:pt x="689" y="0"/>
                    </a:lnTo>
                    <a:lnTo>
                      <a:pt x="458" y="0"/>
                    </a:lnTo>
                    <a:lnTo>
                      <a:pt x="227" y="0"/>
                    </a:lnTo>
                    <a:lnTo>
                      <a:pt x="0" y="0"/>
                    </a:lnTo>
                    <a:lnTo>
                      <a:pt x="458" y="396"/>
                    </a:lnTo>
                    <a:lnTo>
                      <a:pt x="9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grpSp>
        <p:sp>
          <p:nvSpPr>
            <p:cNvPr id="5" name="矩形 4"/>
            <p:cNvSpPr/>
            <p:nvPr/>
          </p:nvSpPr>
          <p:spPr>
            <a:xfrm>
              <a:off x="4173814" y="2672962"/>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chemeClr val="bg1"/>
                  </a:solidFill>
                </a:rPr>
                <a:t>标题文字添加</a:t>
              </a:r>
              <a:endParaRPr lang="zh-CN" altLang="en-US" b="1">
                <a:solidFill>
                  <a:schemeClr val="bg1"/>
                </a:solidFill>
              </a:endParaRPr>
            </a:p>
          </p:txBody>
        </p:sp>
        <p:sp>
          <p:nvSpPr>
            <p:cNvPr id="6" name="矩形 5"/>
            <p:cNvSpPr/>
            <p:nvPr/>
          </p:nvSpPr>
          <p:spPr>
            <a:xfrm>
              <a:off x="4173814" y="3849907"/>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chemeClr val="bg1"/>
                  </a:solidFill>
                </a:rPr>
                <a:t>标题文字添加</a:t>
              </a:r>
              <a:endParaRPr lang="zh-CN" altLang="en-US" b="1">
                <a:solidFill>
                  <a:schemeClr val="bg1"/>
                </a:solidFill>
              </a:endParaRPr>
            </a:p>
          </p:txBody>
        </p:sp>
        <p:sp>
          <p:nvSpPr>
            <p:cNvPr id="7" name="矩形 6"/>
            <p:cNvSpPr/>
            <p:nvPr/>
          </p:nvSpPr>
          <p:spPr>
            <a:xfrm>
              <a:off x="5579047" y="3277649"/>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chemeClr val="bg1"/>
                  </a:solidFill>
                </a:rPr>
                <a:t>标题文字添加</a:t>
              </a:r>
              <a:endParaRPr lang="zh-CN" altLang="en-US" b="1">
                <a:solidFill>
                  <a:schemeClr val="bg1"/>
                </a:solidFill>
              </a:endParaRPr>
            </a:p>
          </p:txBody>
        </p:sp>
        <p:sp>
          <p:nvSpPr>
            <p:cNvPr id="8" name="矩形 7"/>
            <p:cNvSpPr/>
            <p:nvPr/>
          </p:nvSpPr>
          <p:spPr>
            <a:xfrm>
              <a:off x="5579047" y="4496753"/>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chemeClr val="bg1"/>
                  </a:solidFill>
                </a:rPr>
                <a:t>标题文字添加</a:t>
              </a:r>
              <a:endParaRPr lang="zh-CN" altLang="en-US" b="1">
                <a:solidFill>
                  <a:schemeClr val="bg1"/>
                </a:solidFill>
              </a:endParaRPr>
            </a:p>
          </p:txBody>
        </p:sp>
      </p:grpSp>
      <p:sp>
        <p:nvSpPr>
          <p:cNvPr id="52" name="文本框 51"/>
          <p:cNvSpPr txBox="1"/>
          <p:nvPr/>
        </p:nvSpPr>
        <p:spPr>
          <a:xfrm>
            <a:off x="8851068" y="3389020"/>
            <a:ext cx="2182558" cy="794064"/>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a:solidFill>
                  <a:schemeClr val="tx1">
                    <a:lumMod val="65000"/>
                    <a:lumOff val="35000"/>
                  </a:schemeClr>
                </a:solidFill>
                <a:latin typeface="Century Gothic" panose="020b0502020202020204" pitchFamily="34" charset="0"/>
                <a:ea typeface="+mj-ea"/>
              </a:rPr>
              <a:t>The user can demonstrate on a projector or computer, or presentation and make it film to be used in a wider field</a:t>
            </a:r>
            <a:endParaRPr lang="en-US" altLang="zh-CN" sz="1000">
              <a:solidFill>
                <a:schemeClr val="tx1">
                  <a:lumMod val="65000"/>
                  <a:lumOff val="35000"/>
                </a:schemeClr>
              </a:solidFill>
              <a:latin typeface="Century Gothic" panose="020b0502020202020204" pitchFamily="34" charset="0"/>
              <a:ea typeface="+mj-ea"/>
            </a:endParaRPr>
          </a:p>
        </p:txBody>
      </p:sp>
      <p:sp>
        <p:nvSpPr>
          <p:cNvPr id="53" name="文本框 52"/>
          <p:cNvSpPr txBox="1"/>
          <p:nvPr/>
        </p:nvSpPr>
        <p:spPr>
          <a:xfrm>
            <a:off x="8851068" y="5319569"/>
            <a:ext cx="2182558" cy="794064"/>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a:solidFill>
                  <a:schemeClr val="tx1">
                    <a:lumMod val="65000"/>
                    <a:lumOff val="35000"/>
                  </a:schemeClr>
                </a:solidFill>
                <a:latin typeface="Century Gothic" panose="020b0502020202020204" pitchFamily="34" charset="0"/>
                <a:ea typeface="+mj-ea"/>
              </a:rPr>
              <a:t>The user can demonstrate on a projector or computer, or presentation and make it film to be used in a wider field</a:t>
            </a:r>
            <a:endParaRPr lang="en-US" altLang="zh-CN" sz="1000">
              <a:solidFill>
                <a:schemeClr val="tx1">
                  <a:lumMod val="65000"/>
                  <a:lumOff val="35000"/>
                </a:schemeClr>
              </a:solidFill>
              <a:latin typeface="Century Gothic" panose="020b0502020202020204" pitchFamily="34" charset="0"/>
              <a:ea typeface="+mj-ea"/>
            </a:endParaRPr>
          </a:p>
        </p:txBody>
      </p:sp>
      <p:sp>
        <p:nvSpPr>
          <p:cNvPr id="54" name="文本框 53"/>
          <p:cNvSpPr txBox="1"/>
          <p:nvPr/>
        </p:nvSpPr>
        <p:spPr>
          <a:xfrm>
            <a:off x="1180678" y="2680756"/>
            <a:ext cx="2182558" cy="794064"/>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000">
                <a:solidFill>
                  <a:schemeClr val="tx1">
                    <a:lumMod val="65000"/>
                    <a:lumOff val="35000"/>
                  </a:schemeClr>
                </a:solidFill>
                <a:latin typeface="Century Gothic" panose="020b0502020202020204" pitchFamily="34" charset="0"/>
                <a:ea typeface="+mj-ea"/>
              </a:rPr>
              <a:t>The user can demonstrate on a projector or computer, or presentation and make it film to be used in a wider field</a:t>
            </a:r>
            <a:endParaRPr lang="en-US" altLang="zh-CN" sz="1000">
              <a:solidFill>
                <a:schemeClr val="tx1">
                  <a:lumMod val="65000"/>
                  <a:lumOff val="35000"/>
                </a:schemeClr>
              </a:solidFill>
              <a:latin typeface="Century Gothic" panose="020b0502020202020204" pitchFamily="34" charset="0"/>
              <a:ea typeface="+mj-ea"/>
            </a:endParaRPr>
          </a:p>
        </p:txBody>
      </p:sp>
      <p:sp>
        <p:nvSpPr>
          <p:cNvPr id="55" name="文本框 54"/>
          <p:cNvSpPr txBox="1"/>
          <p:nvPr/>
        </p:nvSpPr>
        <p:spPr>
          <a:xfrm>
            <a:off x="1180678" y="4612225"/>
            <a:ext cx="2182558" cy="794064"/>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000">
                <a:solidFill>
                  <a:schemeClr val="tx1">
                    <a:lumMod val="65000"/>
                    <a:lumOff val="35000"/>
                  </a:schemeClr>
                </a:solidFill>
                <a:latin typeface="Century Gothic" panose="020b0502020202020204" pitchFamily="34" charset="0"/>
                <a:ea typeface="+mj-ea"/>
              </a:rPr>
              <a:t>The user can demonstrate on a projector or computer, or presentation and make it film to be used in a wider field</a:t>
            </a:r>
            <a:endParaRPr lang="en-US" altLang="zh-CN" sz="1000">
              <a:solidFill>
                <a:schemeClr val="tx1">
                  <a:lumMod val="65000"/>
                  <a:lumOff val="35000"/>
                </a:schemeClr>
              </a:solidFill>
              <a:latin typeface="Century Gothic" panose="020b0502020202020204" pitchFamily="34" charset="0"/>
              <a:ea typeface="+mj-ea"/>
            </a:endParaRPr>
          </a:p>
        </p:txBody>
      </p:sp>
      <p:grpSp>
        <p:nvGrpSpPr>
          <p:cNvPr id="58" name="组合 57"/>
          <p:cNvGrpSpPr/>
          <p:nvPr/>
        </p:nvGrpSpPr>
        <p:grpSpPr>
          <a:xfrm>
            <a:off x="1104900" y="1693000"/>
            <a:ext cx="9982200" cy="669200"/>
            <a:chOff x="1104900" y="1693000"/>
            <a:chExt cx="9982200" cy="669200"/>
          </a:xfrm>
        </p:grpSpPr>
        <p:cxnSp>
          <p:nvCxnSpPr>
            <p:cNvPr id="59" name="直接连接符 58"/>
            <p:cNvCxnSpPr/>
            <p:nvPr/>
          </p:nvCxnSpPr>
          <p:spPr>
            <a:xfrm>
              <a:off x="1308100" y="2362200"/>
              <a:ext cx="9575800"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0" name="文本框 59"/>
            <p:cNvSpPr txBox="1"/>
            <p:nvPr/>
          </p:nvSpPr>
          <p:spPr>
            <a:xfrm>
              <a:off x="1104900" y="1693000"/>
              <a:ext cx="9982200" cy="457369"/>
            </a:xfrm>
            <a:prstGeom prst="rect">
              <a:avLst/>
            </a:prstGeom>
            <a:noFill/>
          </p:spPr>
          <p:txBody>
            <a:bodyPr wrap="square" rtlCol="0">
              <a:spAutoFit/>
              <a:scene3d>
                <a:camera prst="orthographicFront"/>
                <a:lightRig rig="threePt" dir="t"/>
              </a:scene3d>
              <a:sp3d contourW="12700"/>
            </a:bodyPr>
            <a:lstStyle/>
            <a:p>
              <a:pPr algn="ctr">
                <a:lnSpc>
                  <a:spcPct val="125000"/>
                </a:lnSpc>
              </a:pPr>
              <a:r>
                <a:rPr lang="en-US" altLang="zh-CN" sz="1000">
                  <a:solidFill>
                    <a:schemeClr val="tx1">
                      <a:lumMod val="65000"/>
                      <a:lumOff val="35000"/>
                    </a:schemeClr>
                  </a:solidFill>
                  <a:latin typeface="Century Gothic" panose="020b0502020202020204" pitchFamily="34" charset="0"/>
                </a:rPr>
                <a:t>The user can demonstrate on a projector or computer, orThe user can demonstrate on a projector or computer, or print the presentation and make it into a film printThe user can demonstrate on a projector or computer, or print the presentation and make it into a film theThe user</a:t>
              </a:r>
              <a:endParaRPr lang="en-US" altLang="zh-CN" sz="1000">
                <a:solidFill>
                  <a:schemeClr val="tx1">
                    <a:lumMod val="65000"/>
                    <a:lumOff val="35000"/>
                  </a:schemeClr>
                </a:solidFill>
                <a:latin typeface="Century Gothic" panose="020b0502020202020204" pitchFamily="34" charset="0"/>
              </a:endParaRPr>
            </a:p>
          </p:txBody>
        </p:sp>
      </p:grpSp>
      <p:sp>
        <p:nvSpPr>
          <p:cNvPr id="56" name="文本框 55"/>
          <p:cNvSpPr txBox="1"/>
          <p:nvPr/>
        </p:nvSpPr>
        <p:spPr>
          <a:xfrm>
            <a:off x="4772564" y="450116"/>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a:solidFill>
                  <a:schemeClr val="accent1"/>
                </a:solidFill>
                <a:latin typeface="Century Gothic" panose="020b0502020202020204" pitchFamily="34" charset="0"/>
                <a:ea typeface="+mj-ea"/>
              </a:rPr>
              <a:t>标题文字添加</a:t>
            </a:r>
            <a:endParaRPr lang="zh-CN" altLang="en-US" sz="3200" b="1">
              <a:solidFill>
                <a:schemeClr val="accent1"/>
              </a:solidFill>
              <a:latin typeface="Century Gothic" panose="020b0502020202020204" pitchFamily="34" charset="0"/>
              <a:ea typeface="+mj-ea"/>
            </a:endParaRPr>
          </a:p>
        </p:txBody>
      </p:sp>
      <p:sp>
        <p:nvSpPr>
          <p:cNvPr id="57" name="矩形 56"/>
          <p:cNvSpPr/>
          <p:nvPr/>
        </p:nvSpPr>
        <p:spPr>
          <a:xfrm>
            <a:off x="3556000" y="991153"/>
            <a:ext cx="5080000" cy="415498"/>
          </a:xfrm>
          <a:prstGeom prst="rect">
            <a:avLst/>
          </a:prstGeom>
        </p:spPr>
        <p:txBody>
          <a:bodyPr wrap="square">
            <a:spAutoFit/>
            <a:scene3d>
              <a:camera prst="orthographicFront"/>
              <a:lightRig rig="threePt" dir="t"/>
            </a:scene3d>
            <a:sp3d contourW="12700"/>
          </a:bodyPr>
          <a:lstStyle/>
          <a:p>
            <a:pPr algn="ctr"/>
            <a:r>
              <a:rPr lang="en-US" altLang="zh-CN" sz="1050">
                <a:solidFill>
                  <a:schemeClr val="bg1">
                    <a:lumMod val="65000"/>
                  </a:schemeClr>
                </a:solidFill>
                <a:latin typeface="Century Gothic" panose="020b0502020202020204" pitchFamily="34" charset="0"/>
              </a:rPr>
              <a:t>The user can demonstrate on a projector or computer, or print the presentation and make it into a film to be used</a:t>
            </a:r>
            <a:endParaRPr lang="en-US" altLang="zh-CN" sz="1050">
              <a:solidFill>
                <a:schemeClr val="bg1">
                  <a:lumMod val="65000"/>
                </a:schemeClr>
              </a:solidFill>
              <a:latin typeface="Century Gothic" panose="020b0502020202020204" pitchFamily="34" charset="0"/>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anim calcmode="lin" valueType="num">
                                      <p:cBhvr>
                                        <p:cTn id="8" dur="1000" fill="hold"/>
                                        <p:tgtEl>
                                          <p:spTgt spid="58"/>
                                        </p:tgtEl>
                                        <p:attrNameLst>
                                          <p:attrName>ppt_x</p:attrName>
                                        </p:attrNameLst>
                                      </p:cBhvr>
                                      <p:tavLst>
                                        <p:tav tm="0">
                                          <p:val>
                                            <p:strVal val="#ppt_x"/>
                                          </p:val>
                                        </p:tav>
                                        <p:tav tm="100000">
                                          <p:val>
                                            <p:strVal val="#ppt_x"/>
                                          </p:val>
                                        </p:tav>
                                      </p:tavLst>
                                    </p:anim>
                                    <p:anim calcmode="lin" valueType="num">
                                      <p:cBhvr>
                                        <p:cTn id="9" dur="1000" fill="hold"/>
                                        <p:tgtEl>
                                          <p:spTgt spid="5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54"/>
                                        </p:tgtEl>
                                        <p:attrNameLst>
                                          <p:attrName>style.visibility</p:attrName>
                                        </p:attrNameLst>
                                      </p:cBhvr>
                                      <p:to>
                                        <p:strVal val="visible"/>
                                      </p:to>
                                    </p:set>
                                    <p:anim calcmode="lin" valueType="num">
                                      <p:cBhvr additive="base">
                                        <p:cTn id="18" dur="500" fill="hold"/>
                                        <p:tgtEl>
                                          <p:spTgt spid="54"/>
                                        </p:tgtEl>
                                        <p:attrNameLst>
                                          <p:attrName>ppt_x</p:attrName>
                                        </p:attrNameLst>
                                      </p:cBhvr>
                                      <p:tavLst>
                                        <p:tav tm="0">
                                          <p:val>
                                            <p:strVal val="0-#ppt_w/2"/>
                                          </p:val>
                                        </p:tav>
                                        <p:tav tm="100000">
                                          <p:val>
                                            <p:strVal val="#ppt_x"/>
                                          </p:val>
                                        </p:tav>
                                      </p:tavLst>
                                    </p:anim>
                                    <p:anim calcmode="lin" valueType="num">
                                      <p:cBhvr additive="base">
                                        <p:cTn id="19" dur="500" fill="hold"/>
                                        <p:tgtEl>
                                          <p:spTgt spid="54"/>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2000"/>
                            </p:stCondLst>
                            <p:childTnLst>
                              <p:par>
                                <p:cTn id="21" presetID="2" presetClass="entr" presetSubtype="2" fill="hold" grpId="0"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500" fill="hold"/>
                                        <p:tgtEl>
                                          <p:spTgt spid="52"/>
                                        </p:tgtEl>
                                        <p:attrNameLst>
                                          <p:attrName>ppt_x</p:attrName>
                                        </p:attrNameLst>
                                      </p:cBhvr>
                                      <p:tavLst>
                                        <p:tav tm="0">
                                          <p:val>
                                            <p:strVal val="1+#ppt_w/2"/>
                                          </p:val>
                                        </p:tav>
                                        <p:tav tm="100000">
                                          <p:val>
                                            <p:strVal val="#ppt_x"/>
                                          </p:val>
                                        </p:tav>
                                      </p:tavLst>
                                    </p:anim>
                                    <p:anim calcmode="lin" valueType="num">
                                      <p:cBhvr additive="base">
                                        <p:cTn id="24" dur="500" fill="hold"/>
                                        <p:tgtEl>
                                          <p:spTgt spid="52"/>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2500"/>
                            </p:stCondLst>
                            <p:childTnLst>
                              <p:par>
                                <p:cTn id="26" presetID="2" presetClass="entr" presetSubtype="8"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 calcmode="lin" valueType="num">
                                      <p:cBhvr additive="base">
                                        <p:cTn id="28" dur="500" fill="hold"/>
                                        <p:tgtEl>
                                          <p:spTgt spid="55"/>
                                        </p:tgtEl>
                                        <p:attrNameLst>
                                          <p:attrName>ppt_x</p:attrName>
                                        </p:attrNameLst>
                                      </p:cBhvr>
                                      <p:tavLst>
                                        <p:tav tm="0">
                                          <p:val>
                                            <p:strVal val="0-#ppt_w/2"/>
                                          </p:val>
                                        </p:tav>
                                        <p:tav tm="100000">
                                          <p:val>
                                            <p:strVal val="#ppt_x"/>
                                          </p:val>
                                        </p:tav>
                                      </p:tavLst>
                                    </p:anim>
                                    <p:anim calcmode="lin" valueType="num">
                                      <p:cBhvr additive="base">
                                        <p:cTn id="29" dur="500" fill="hold"/>
                                        <p:tgtEl>
                                          <p:spTgt spid="55"/>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3000"/>
                            </p:stCondLst>
                            <p:childTnLst>
                              <p:par>
                                <p:cTn id="31" presetID="2" presetClass="entr" presetSubtype="2"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additive="base">
                                        <p:cTn id="33" dur="500" fill="hold"/>
                                        <p:tgtEl>
                                          <p:spTgt spid="53"/>
                                        </p:tgtEl>
                                        <p:attrNameLst>
                                          <p:attrName>ppt_x</p:attrName>
                                        </p:attrNameLst>
                                      </p:cBhvr>
                                      <p:tavLst>
                                        <p:tav tm="0">
                                          <p:val>
                                            <p:strVal val="1+#ppt_w/2"/>
                                          </p:val>
                                        </p:tav>
                                        <p:tav tm="100000">
                                          <p:val>
                                            <p:strVal val="#ppt_x"/>
                                          </p:val>
                                        </p:tav>
                                      </p:tavLst>
                                    </p:anim>
                                    <p:anim calcmode="lin" valueType="num">
                                      <p:cBhvr additive="base">
                                        <p:cTn id="34"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6" name="组合 35"/>
          <p:cNvGrpSpPr/>
          <p:nvPr/>
        </p:nvGrpSpPr>
        <p:grpSpPr>
          <a:xfrm>
            <a:off x="874713" y="2213047"/>
            <a:ext cx="2309318" cy="1676164"/>
            <a:chOff x="874713" y="2213047"/>
            <a:chExt cx="2309318" cy="1676164"/>
          </a:xfrm>
        </p:grpSpPr>
        <p:pic>
          <p:nvPicPr>
            <p:cNvPr id="2" name="PA_图片 8"/>
            <p:cNvPicPr/>
            <p:nvPr>
              <p:custDataLst>
                <p:tags r:id="rId4"/>
              </p:custDataLst>
            </p:nvPr>
          </p:nvPicPr>
          <p:blipFill>
            <a:blip r:embed="rId3">
              <a:extLst>
                <a:ext uri="{28A0092B-C50C-407E-A947-70E740481C1C}">
                  <a14:useLocalDpi xmlns:a14="http://schemas.microsoft.com/office/drawing/2010/main" val="0"/>
                </a:ext>
              </a:extLst>
            </a:blip>
            <a:srcRect l="2947" r="5328" b="-673"/>
            <a:stretch>
              <a:fillRect/>
            </a:stretch>
          </p:blipFill>
          <p:spPr>
            <a:xfrm>
              <a:off x="875839" y="2213047"/>
              <a:ext cx="2307067" cy="1549509"/>
            </a:xfrm>
            <a:prstGeom prst="rect">
              <a:avLst/>
            </a:prstGeom>
          </p:spPr>
        </p:pic>
        <p:cxnSp>
          <p:nvCxnSpPr>
            <p:cNvPr id="6" name="直接连接符 5"/>
            <p:cNvCxnSpPr/>
            <p:nvPr/>
          </p:nvCxnSpPr>
          <p:spPr>
            <a:xfrm>
              <a:off x="874713" y="3889211"/>
              <a:ext cx="230931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8" name="组合 37"/>
          <p:cNvGrpSpPr/>
          <p:nvPr/>
        </p:nvGrpSpPr>
        <p:grpSpPr>
          <a:xfrm>
            <a:off x="6296884" y="2213048"/>
            <a:ext cx="2309318" cy="1676747"/>
            <a:chOff x="6296884" y="2213048"/>
            <a:chExt cx="2309318" cy="1676747"/>
          </a:xfrm>
        </p:grpSpPr>
        <p:pic>
          <p:nvPicPr>
            <p:cNvPr id="4" name="PA_图片 12"/>
            <p:cNvPicPr>
              <a:picLocks noChangeAspect="1"/>
            </p:cNvPicPr>
            <p:nvPr>
              <p:custDataLst>
                <p:tags r:id="rId6"/>
              </p:custDataLst>
            </p:nvPr>
          </p:nvPicPr>
          <p:blipFill>
            <a:blip r:embed="rId5">
              <a:extLst>
                <a:ext uri="{28A0092B-C50C-407E-A947-70E740481C1C}">
                  <a14:useLocalDpi xmlns:a14="http://schemas.microsoft.com/office/drawing/2010/main" val="0"/>
                </a:ext>
              </a:extLst>
            </a:blip>
            <a:stretch>
              <a:fillRect/>
            </a:stretch>
          </p:blipFill>
          <p:spPr>
            <a:xfrm>
              <a:off x="6298010" y="2213048"/>
              <a:ext cx="2307067" cy="1538815"/>
            </a:xfrm>
            <a:prstGeom prst="rect">
              <a:avLst/>
            </a:prstGeom>
          </p:spPr>
        </p:pic>
        <p:cxnSp>
          <p:nvCxnSpPr>
            <p:cNvPr id="7" name="PA_直接连接符 24"/>
            <p:cNvCxnSpPr/>
            <p:nvPr>
              <p:custDataLst>
                <p:tags r:id="rId7"/>
              </p:custDataLst>
            </p:nvPr>
          </p:nvCxnSpPr>
          <p:spPr>
            <a:xfrm>
              <a:off x="6296884" y="3889795"/>
              <a:ext cx="230931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9007970" y="2213047"/>
            <a:ext cx="2309318" cy="1677334"/>
            <a:chOff x="9007970" y="2213047"/>
            <a:chExt cx="2309318" cy="1677334"/>
          </a:xfrm>
        </p:grpSpPr>
        <p:pic>
          <p:nvPicPr>
            <p:cNvPr id="5" name="PA_图片 17"/>
            <p:cNvPicPr>
              <a:picLocks noChangeAspect="1"/>
            </p:cNvPicPr>
            <p:nvPr>
              <p:custDataLst>
                <p:tags r:id="rId9"/>
              </p:custDataLst>
            </p:nvPr>
          </p:nvPicPr>
          <p:blipFill>
            <a:blip r:embed="rId8">
              <a:extLst>
                <a:ext uri="{28A0092B-C50C-407E-A947-70E740481C1C}">
                  <a14:useLocalDpi xmlns:a14="http://schemas.microsoft.com/office/drawing/2010/main" val="0"/>
                </a:ext>
              </a:extLst>
            </a:blip>
            <a:stretch>
              <a:fillRect/>
            </a:stretch>
          </p:blipFill>
          <p:spPr>
            <a:xfrm>
              <a:off x="9009095" y="2213047"/>
              <a:ext cx="2307067" cy="1538238"/>
            </a:xfrm>
            <a:prstGeom prst="rect">
              <a:avLst/>
            </a:prstGeom>
          </p:spPr>
        </p:pic>
        <p:cxnSp>
          <p:nvCxnSpPr>
            <p:cNvPr id="8" name="PA_直接连接符 25"/>
            <p:cNvCxnSpPr/>
            <p:nvPr>
              <p:custDataLst>
                <p:tags r:id="rId10"/>
              </p:custDataLst>
            </p:nvPr>
          </p:nvCxnSpPr>
          <p:spPr>
            <a:xfrm>
              <a:off x="9007970" y="3890381"/>
              <a:ext cx="230931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3585799" y="2213047"/>
            <a:ext cx="2309318" cy="1677916"/>
            <a:chOff x="3585799" y="2213047"/>
            <a:chExt cx="2309318" cy="1677916"/>
          </a:xfrm>
        </p:grpSpPr>
        <p:pic>
          <p:nvPicPr>
            <p:cNvPr id="3" name="PA_图片 9"/>
            <p:cNvPicPr>
              <a:picLocks noChangeAspect="1"/>
            </p:cNvPicPr>
            <p:nvPr>
              <p:custDataLst>
                <p:tags r:id="rId12"/>
              </p:custDataLst>
            </p:nvPr>
          </p:nvPicPr>
          <p:blipFill>
            <a:blip r:embed="rId11">
              <a:extLst>
                <a:ext uri="{28A0092B-C50C-407E-A947-70E740481C1C}">
                  <a14:useLocalDpi xmlns:a14="http://schemas.microsoft.com/office/drawing/2010/main" val="0"/>
                </a:ext>
              </a:extLst>
            </a:blip>
            <a:stretch>
              <a:fillRect/>
            </a:stretch>
          </p:blipFill>
          <p:spPr>
            <a:xfrm>
              <a:off x="3586924" y="2213047"/>
              <a:ext cx="2307067" cy="1539584"/>
            </a:xfrm>
            <a:prstGeom prst="rect">
              <a:avLst/>
            </a:prstGeom>
          </p:spPr>
        </p:pic>
        <p:cxnSp>
          <p:nvCxnSpPr>
            <p:cNvPr id="9" name="PA_直接连接符 26"/>
            <p:cNvCxnSpPr/>
            <p:nvPr>
              <p:custDataLst>
                <p:tags r:id="rId13"/>
              </p:custDataLst>
            </p:nvPr>
          </p:nvCxnSpPr>
          <p:spPr>
            <a:xfrm>
              <a:off x="3585799" y="3890963"/>
              <a:ext cx="230931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875838" y="4848079"/>
            <a:ext cx="2307068" cy="761442"/>
            <a:chOff x="2257034" y="3689289"/>
            <a:chExt cx="2307068" cy="761442"/>
          </a:xfrm>
        </p:grpSpPr>
        <p:sp>
          <p:nvSpPr>
            <p:cNvPr id="12" name="矩形 11"/>
            <p:cNvSpPr/>
            <p:nvPr/>
          </p:nvSpPr>
          <p:spPr>
            <a:xfrm>
              <a:off x="2257034" y="4050621"/>
              <a:ext cx="2307068" cy="400110"/>
            </a:xfrm>
            <a:prstGeom prst="rect">
              <a:avLst/>
            </a:prstGeom>
          </p:spPr>
          <p:txBody>
            <a:bodyPr wrap="square">
              <a:spAutoFit/>
              <a:scene3d>
                <a:camera prst="orthographicFront"/>
                <a:lightRig rig="threePt" dir="t"/>
              </a:scene3d>
              <a:sp3d contourW="12700"/>
            </a:bodyPr>
            <a:lstStyle/>
            <a:p>
              <a:pPr algn="ctr"/>
              <a:r>
                <a:rPr lang="en-US" altLang="zh-CN" sz="1000">
                  <a:solidFill>
                    <a:schemeClr val="bg1">
                      <a:lumMod val="50000"/>
                    </a:schemeClr>
                  </a:solidFill>
                  <a:latin typeface="Century Gothic" panose="020b0502020202020204" pitchFamily="34" charset="0"/>
                </a:rPr>
                <a:t>The print the presentation and make it into be used</a:t>
              </a:r>
              <a:endParaRPr lang="en-US" altLang="zh-CN" sz="1000">
                <a:solidFill>
                  <a:schemeClr val="bg1">
                    <a:lumMod val="50000"/>
                  </a:schemeClr>
                </a:solidFill>
                <a:latin typeface="Century Gothic" panose="020b0502020202020204" pitchFamily="34" charset="0"/>
              </a:endParaRPr>
            </a:p>
          </p:txBody>
        </p:sp>
        <p:sp>
          <p:nvSpPr>
            <p:cNvPr id="13" name="文本框 12"/>
            <p:cNvSpPr txBox="1"/>
            <p:nvPr/>
          </p:nvSpPr>
          <p:spPr>
            <a:xfrm>
              <a:off x="2420553" y="3689289"/>
              <a:ext cx="1980030" cy="400110"/>
            </a:xfrm>
            <a:prstGeom prst="rect">
              <a:avLst/>
            </a:prstGeom>
            <a:noFill/>
          </p:spPr>
          <p:txBody>
            <a:bodyPr wrap="none" rtlCol="0">
              <a:spAutoFit/>
              <a:scene3d>
                <a:camera prst="orthographicFront"/>
                <a:lightRig rig="threePt" dir="t"/>
              </a:scene3d>
              <a:sp3d contourW="12700"/>
            </a:bodyPr>
            <a:lstStyle/>
            <a:p>
              <a:pPr algn="ctr"/>
              <a:r>
                <a:rPr lang="zh-CN" altLang="en-US" sz="2000" b="1">
                  <a:solidFill>
                    <a:schemeClr val="tx1">
                      <a:lumMod val="75000"/>
                      <a:lumOff val="25000"/>
                    </a:schemeClr>
                  </a:solidFill>
                  <a:latin typeface="Century Gothic" panose="020b0502020202020204" pitchFamily="34" charset="0"/>
                  <a:ea typeface="+mj-ea"/>
                </a:rPr>
                <a:t>员工执行力概述</a:t>
              </a:r>
              <a:endParaRPr lang="zh-CN" altLang="en-US" sz="2000" b="1">
                <a:solidFill>
                  <a:schemeClr val="tx1">
                    <a:lumMod val="75000"/>
                    <a:lumOff val="25000"/>
                  </a:schemeClr>
                </a:solidFill>
                <a:latin typeface="Century Gothic" panose="020b0502020202020204" pitchFamily="34" charset="0"/>
                <a:ea typeface="+mj-ea"/>
              </a:endParaRPr>
            </a:p>
          </p:txBody>
        </p:sp>
      </p:grpSp>
      <p:grpSp>
        <p:nvGrpSpPr>
          <p:cNvPr id="14" name="组合 13"/>
          <p:cNvGrpSpPr/>
          <p:nvPr/>
        </p:nvGrpSpPr>
        <p:grpSpPr>
          <a:xfrm>
            <a:off x="3586923" y="4848079"/>
            <a:ext cx="2307068" cy="761442"/>
            <a:chOff x="2257034" y="3689289"/>
            <a:chExt cx="2307068" cy="761442"/>
          </a:xfrm>
        </p:grpSpPr>
        <p:sp>
          <p:nvSpPr>
            <p:cNvPr id="15" name="矩形 14"/>
            <p:cNvSpPr/>
            <p:nvPr/>
          </p:nvSpPr>
          <p:spPr>
            <a:xfrm>
              <a:off x="2257034" y="4050621"/>
              <a:ext cx="2307068" cy="400110"/>
            </a:xfrm>
            <a:prstGeom prst="rect">
              <a:avLst/>
            </a:prstGeom>
          </p:spPr>
          <p:txBody>
            <a:bodyPr wrap="square">
              <a:spAutoFit/>
              <a:scene3d>
                <a:camera prst="orthographicFront"/>
                <a:lightRig rig="threePt" dir="t"/>
              </a:scene3d>
              <a:sp3d contourW="12700"/>
            </a:bodyPr>
            <a:lstStyle/>
            <a:p>
              <a:pPr algn="ctr"/>
              <a:r>
                <a:rPr lang="en-US" altLang="zh-CN" sz="1000">
                  <a:solidFill>
                    <a:schemeClr val="bg1">
                      <a:lumMod val="50000"/>
                    </a:schemeClr>
                  </a:solidFill>
                  <a:latin typeface="Century Gothic" panose="020b0502020202020204" pitchFamily="34" charset="0"/>
                </a:rPr>
                <a:t>The print the presentation and make it into be used</a:t>
              </a:r>
              <a:endParaRPr lang="en-US" altLang="zh-CN" sz="1000">
                <a:solidFill>
                  <a:schemeClr val="bg1">
                    <a:lumMod val="50000"/>
                  </a:schemeClr>
                </a:solidFill>
                <a:latin typeface="Century Gothic" panose="020b0502020202020204" pitchFamily="34" charset="0"/>
              </a:endParaRPr>
            </a:p>
          </p:txBody>
        </p:sp>
        <p:sp>
          <p:nvSpPr>
            <p:cNvPr id="16" name="文本框 15"/>
            <p:cNvSpPr txBox="1"/>
            <p:nvPr/>
          </p:nvSpPr>
          <p:spPr>
            <a:xfrm>
              <a:off x="2420553" y="3689289"/>
              <a:ext cx="1980030" cy="400110"/>
            </a:xfrm>
            <a:prstGeom prst="rect">
              <a:avLst/>
            </a:prstGeom>
            <a:noFill/>
          </p:spPr>
          <p:txBody>
            <a:bodyPr wrap="none" rtlCol="0">
              <a:spAutoFit/>
              <a:scene3d>
                <a:camera prst="orthographicFront"/>
                <a:lightRig rig="threePt" dir="t"/>
              </a:scene3d>
              <a:sp3d contourW="12700"/>
            </a:bodyPr>
            <a:lstStyle/>
            <a:p>
              <a:pPr algn="ctr"/>
              <a:r>
                <a:rPr lang="zh-CN" altLang="en-US" sz="2000" b="1">
                  <a:solidFill>
                    <a:schemeClr val="tx1">
                      <a:lumMod val="75000"/>
                      <a:lumOff val="25000"/>
                    </a:schemeClr>
                  </a:solidFill>
                  <a:latin typeface="Century Gothic" panose="020b0502020202020204" pitchFamily="34" charset="0"/>
                  <a:ea typeface="+mj-ea"/>
                </a:rPr>
                <a:t>提高员工执行力</a:t>
              </a:r>
              <a:endParaRPr lang="zh-CN" altLang="en-US" sz="2000" b="1">
                <a:solidFill>
                  <a:schemeClr val="tx1">
                    <a:lumMod val="75000"/>
                    <a:lumOff val="25000"/>
                  </a:schemeClr>
                </a:solidFill>
                <a:latin typeface="Century Gothic" panose="020b0502020202020204" pitchFamily="34" charset="0"/>
                <a:ea typeface="+mj-ea"/>
              </a:endParaRPr>
            </a:p>
          </p:txBody>
        </p:sp>
      </p:grpSp>
      <p:grpSp>
        <p:nvGrpSpPr>
          <p:cNvPr id="17" name="组合 16"/>
          <p:cNvGrpSpPr/>
          <p:nvPr/>
        </p:nvGrpSpPr>
        <p:grpSpPr>
          <a:xfrm>
            <a:off x="6298008" y="4848079"/>
            <a:ext cx="2307068" cy="761442"/>
            <a:chOff x="2257034" y="3689289"/>
            <a:chExt cx="2307068" cy="761442"/>
          </a:xfrm>
        </p:grpSpPr>
        <p:sp>
          <p:nvSpPr>
            <p:cNvPr id="18" name="矩形 17"/>
            <p:cNvSpPr/>
            <p:nvPr/>
          </p:nvSpPr>
          <p:spPr>
            <a:xfrm>
              <a:off x="2257034" y="4050621"/>
              <a:ext cx="2307068" cy="400110"/>
            </a:xfrm>
            <a:prstGeom prst="rect">
              <a:avLst/>
            </a:prstGeom>
          </p:spPr>
          <p:txBody>
            <a:bodyPr wrap="square">
              <a:spAutoFit/>
              <a:scene3d>
                <a:camera prst="orthographicFront"/>
                <a:lightRig rig="threePt" dir="t"/>
              </a:scene3d>
              <a:sp3d contourW="12700"/>
            </a:bodyPr>
            <a:lstStyle/>
            <a:p>
              <a:pPr algn="ctr"/>
              <a:r>
                <a:rPr lang="en-US" altLang="zh-CN" sz="1000">
                  <a:solidFill>
                    <a:schemeClr val="bg1">
                      <a:lumMod val="50000"/>
                    </a:schemeClr>
                  </a:solidFill>
                  <a:latin typeface="Century Gothic" panose="020b0502020202020204" pitchFamily="34" charset="0"/>
                </a:rPr>
                <a:t>The print the presentation and make it into be used</a:t>
              </a:r>
              <a:endParaRPr lang="en-US" altLang="zh-CN" sz="1000">
                <a:solidFill>
                  <a:schemeClr val="bg1">
                    <a:lumMod val="50000"/>
                  </a:schemeClr>
                </a:solidFill>
                <a:latin typeface="Century Gothic" panose="020b0502020202020204" pitchFamily="34" charset="0"/>
              </a:endParaRPr>
            </a:p>
          </p:txBody>
        </p:sp>
        <p:sp>
          <p:nvSpPr>
            <p:cNvPr id="19" name="文本框 18"/>
            <p:cNvSpPr txBox="1"/>
            <p:nvPr/>
          </p:nvSpPr>
          <p:spPr>
            <a:xfrm>
              <a:off x="2420553" y="3689289"/>
              <a:ext cx="1980030" cy="400110"/>
            </a:xfrm>
            <a:prstGeom prst="rect">
              <a:avLst/>
            </a:prstGeom>
            <a:noFill/>
          </p:spPr>
          <p:txBody>
            <a:bodyPr wrap="none" rtlCol="0">
              <a:spAutoFit/>
              <a:scene3d>
                <a:camera prst="orthographicFront"/>
                <a:lightRig rig="threePt" dir="t"/>
              </a:scene3d>
              <a:sp3d contourW="12700"/>
            </a:bodyPr>
            <a:lstStyle/>
            <a:p>
              <a:pPr algn="ctr"/>
              <a:r>
                <a:rPr lang="zh-CN" altLang="en-US" sz="2000" b="1">
                  <a:solidFill>
                    <a:schemeClr val="tx1">
                      <a:lumMod val="75000"/>
                      <a:lumOff val="25000"/>
                    </a:schemeClr>
                  </a:solidFill>
                  <a:latin typeface="Century Gothic" panose="020b0502020202020204" pitchFamily="34" charset="0"/>
                  <a:ea typeface="+mj-ea"/>
                </a:rPr>
                <a:t>增强员工执行力</a:t>
              </a:r>
              <a:endParaRPr lang="zh-CN" altLang="en-US" sz="2000" b="1">
                <a:solidFill>
                  <a:schemeClr val="tx1">
                    <a:lumMod val="75000"/>
                    <a:lumOff val="25000"/>
                  </a:schemeClr>
                </a:solidFill>
                <a:latin typeface="Century Gothic" panose="020b0502020202020204" pitchFamily="34" charset="0"/>
                <a:ea typeface="+mj-ea"/>
              </a:endParaRPr>
            </a:p>
          </p:txBody>
        </p:sp>
      </p:grpSp>
      <p:grpSp>
        <p:nvGrpSpPr>
          <p:cNvPr id="20" name="组合 19"/>
          <p:cNvGrpSpPr/>
          <p:nvPr/>
        </p:nvGrpSpPr>
        <p:grpSpPr>
          <a:xfrm>
            <a:off x="9009093" y="4848079"/>
            <a:ext cx="2307068" cy="761442"/>
            <a:chOff x="2257034" y="3689289"/>
            <a:chExt cx="2307068" cy="761442"/>
          </a:xfrm>
        </p:grpSpPr>
        <p:sp>
          <p:nvSpPr>
            <p:cNvPr id="21" name="矩形 20"/>
            <p:cNvSpPr/>
            <p:nvPr/>
          </p:nvSpPr>
          <p:spPr>
            <a:xfrm>
              <a:off x="2257034" y="4050621"/>
              <a:ext cx="2307068" cy="400110"/>
            </a:xfrm>
            <a:prstGeom prst="rect">
              <a:avLst/>
            </a:prstGeom>
          </p:spPr>
          <p:txBody>
            <a:bodyPr wrap="square">
              <a:spAutoFit/>
              <a:scene3d>
                <a:camera prst="orthographicFront"/>
                <a:lightRig rig="threePt" dir="t"/>
              </a:scene3d>
              <a:sp3d contourW="12700"/>
            </a:bodyPr>
            <a:lstStyle/>
            <a:p>
              <a:pPr algn="ctr"/>
              <a:r>
                <a:rPr lang="en-US" altLang="zh-CN" sz="1000">
                  <a:solidFill>
                    <a:schemeClr val="bg1">
                      <a:lumMod val="50000"/>
                    </a:schemeClr>
                  </a:solidFill>
                  <a:latin typeface="Century Gothic" panose="020b0502020202020204" pitchFamily="34" charset="0"/>
                </a:rPr>
                <a:t>The print the presentation and make it into be used</a:t>
              </a:r>
              <a:endParaRPr lang="en-US" altLang="zh-CN" sz="1000">
                <a:solidFill>
                  <a:schemeClr val="bg1">
                    <a:lumMod val="50000"/>
                  </a:schemeClr>
                </a:solidFill>
                <a:latin typeface="Century Gothic" panose="020b0502020202020204" pitchFamily="34" charset="0"/>
              </a:endParaRPr>
            </a:p>
          </p:txBody>
        </p:sp>
        <p:sp>
          <p:nvSpPr>
            <p:cNvPr id="22" name="文本框 21"/>
            <p:cNvSpPr txBox="1"/>
            <p:nvPr/>
          </p:nvSpPr>
          <p:spPr>
            <a:xfrm>
              <a:off x="2420553" y="3689289"/>
              <a:ext cx="1980030" cy="400110"/>
            </a:xfrm>
            <a:prstGeom prst="rect">
              <a:avLst/>
            </a:prstGeom>
            <a:noFill/>
          </p:spPr>
          <p:txBody>
            <a:bodyPr wrap="none" rtlCol="0">
              <a:spAutoFit/>
              <a:scene3d>
                <a:camera prst="orthographicFront"/>
                <a:lightRig rig="threePt" dir="t"/>
              </a:scene3d>
              <a:sp3d contourW="12700"/>
            </a:bodyPr>
            <a:lstStyle/>
            <a:p>
              <a:pPr algn="ctr"/>
              <a:r>
                <a:rPr lang="zh-CN" altLang="en-US" sz="2000" b="1">
                  <a:solidFill>
                    <a:schemeClr val="tx1">
                      <a:lumMod val="75000"/>
                      <a:lumOff val="25000"/>
                    </a:schemeClr>
                  </a:solidFill>
                  <a:latin typeface="Century Gothic" panose="020b0502020202020204" pitchFamily="34" charset="0"/>
                  <a:ea typeface="+mj-ea"/>
                </a:rPr>
                <a:t>维持员工执行力</a:t>
              </a:r>
              <a:endParaRPr lang="zh-CN" altLang="en-US" sz="2000" b="1">
                <a:solidFill>
                  <a:schemeClr val="tx1">
                    <a:lumMod val="75000"/>
                    <a:lumOff val="25000"/>
                  </a:schemeClr>
                </a:solidFill>
                <a:latin typeface="Century Gothic" panose="020b0502020202020204" pitchFamily="34" charset="0"/>
                <a:ea typeface="+mj-ea"/>
              </a:endParaRPr>
            </a:p>
          </p:txBody>
        </p:sp>
      </p:grpSp>
      <p:sp>
        <p:nvSpPr>
          <p:cNvPr id="25" name="文本框 24"/>
          <p:cNvSpPr txBox="1"/>
          <p:nvPr/>
        </p:nvSpPr>
        <p:spPr>
          <a:xfrm>
            <a:off x="1592393" y="3938588"/>
            <a:ext cx="873957" cy="830997"/>
          </a:xfrm>
          <a:prstGeom prst="rect">
            <a:avLst/>
          </a:prstGeom>
          <a:noFill/>
        </p:spPr>
        <p:txBody>
          <a:bodyPr wrap="none" rtlCol="0">
            <a:spAutoFit/>
            <a:scene3d>
              <a:camera prst="orthographicFront"/>
              <a:lightRig rig="threePt" dir="t"/>
            </a:scene3d>
            <a:sp3d contourW="12700"/>
          </a:bodyPr>
          <a:lstStyle/>
          <a:p>
            <a:pPr algn="ctr"/>
            <a:r>
              <a:rPr lang="en-US" altLang="zh-CN" sz="4800">
                <a:solidFill>
                  <a:schemeClr val="accent2"/>
                </a:solidFill>
                <a:latin typeface="Century Gothic" panose="020b0502020202020204" pitchFamily="34" charset="0"/>
                <a:ea typeface="+mj-ea"/>
              </a:rPr>
              <a:t>01</a:t>
            </a:r>
            <a:endParaRPr lang="zh-CN" altLang="en-US" sz="4800">
              <a:solidFill>
                <a:schemeClr val="accent2"/>
              </a:solidFill>
              <a:latin typeface="Century Gothic" panose="020b0502020202020204" pitchFamily="34" charset="0"/>
              <a:ea typeface="+mj-ea"/>
            </a:endParaRPr>
          </a:p>
        </p:txBody>
      </p:sp>
      <p:sp>
        <p:nvSpPr>
          <p:cNvPr id="28" name="文本框 27"/>
          <p:cNvSpPr txBox="1"/>
          <p:nvPr/>
        </p:nvSpPr>
        <p:spPr>
          <a:xfrm>
            <a:off x="4303478" y="3938588"/>
            <a:ext cx="873957" cy="830997"/>
          </a:xfrm>
          <a:prstGeom prst="rect">
            <a:avLst/>
          </a:prstGeom>
          <a:noFill/>
        </p:spPr>
        <p:txBody>
          <a:bodyPr wrap="none" rtlCol="0">
            <a:spAutoFit/>
            <a:scene3d>
              <a:camera prst="orthographicFront"/>
              <a:lightRig rig="threePt" dir="t"/>
            </a:scene3d>
            <a:sp3d contourW="12700"/>
          </a:bodyPr>
          <a:lstStyle/>
          <a:p>
            <a:pPr algn="ctr"/>
            <a:r>
              <a:rPr lang="en-US" altLang="zh-CN" sz="4800">
                <a:solidFill>
                  <a:schemeClr val="accent2"/>
                </a:solidFill>
                <a:latin typeface="Century Gothic" panose="020b0502020202020204" pitchFamily="34" charset="0"/>
                <a:ea typeface="+mj-ea"/>
              </a:rPr>
              <a:t>02</a:t>
            </a:r>
            <a:endParaRPr lang="zh-CN" altLang="en-US" sz="4800">
              <a:solidFill>
                <a:schemeClr val="accent2"/>
              </a:solidFill>
              <a:latin typeface="Century Gothic" panose="020b0502020202020204" pitchFamily="34" charset="0"/>
              <a:ea typeface="+mj-ea"/>
            </a:endParaRPr>
          </a:p>
        </p:txBody>
      </p:sp>
      <p:sp>
        <p:nvSpPr>
          <p:cNvPr id="31" name="文本框 30"/>
          <p:cNvSpPr txBox="1"/>
          <p:nvPr/>
        </p:nvSpPr>
        <p:spPr>
          <a:xfrm>
            <a:off x="7014563" y="3938588"/>
            <a:ext cx="873957" cy="830997"/>
          </a:xfrm>
          <a:prstGeom prst="rect">
            <a:avLst/>
          </a:prstGeom>
          <a:noFill/>
        </p:spPr>
        <p:txBody>
          <a:bodyPr wrap="none" rtlCol="0">
            <a:spAutoFit/>
            <a:scene3d>
              <a:camera prst="orthographicFront"/>
              <a:lightRig rig="threePt" dir="t"/>
            </a:scene3d>
            <a:sp3d contourW="12700"/>
          </a:bodyPr>
          <a:lstStyle/>
          <a:p>
            <a:pPr algn="ctr"/>
            <a:r>
              <a:rPr lang="en-US" altLang="zh-CN" sz="4800">
                <a:solidFill>
                  <a:schemeClr val="accent2"/>
                </a:solidFill>
                <a:latin typeface="Century Gothic" panose="020b0502020202020204" pitchFamily="34" charset="0"/>
                <a:ea typeface="+mj-ea"/>
              </a:rPr>
              <a:t>03</a:t>
            </a:r>
            <a:endParaRPr lang="zh-CN" altLang="en-US" sz="4800">
              <a:solidFill>
                <a:schemeClr val="accent2"/>
              </a:solidFill>
              <a:latin typeface="Century Gothic" panose="020b0502020202020204" pitchFamily="34" charset="0"/>
              <a:ea typeface="+mj-ea"/>
            </a:endParaRPr>
          </a:p>
        </p:txBody>
      </p:sp>
      <p:sp>
        <p:nvSpPr>
          <p:cNvPr id="34" name="文本框 33"/>
          <p:cNvSpPr txBox="1"/>
          <p:nvPr/>
        </p:nvSpPr>
        <p:spPr>
          <a:xfrm>
            <a:off x="9725648" y="3938588"/>
            <a:ext cx="873957" cy="830997"/>
          </a:xfrm>
          <a:prstGeom prst="rect">
            <a:avLst/>
          </a:prstGeom>
          <a:noFill/>
        </p:spPr>
        <p:txBody>
          <a:bodyPr wrap="none" rtlCol="0">
            <a:spAutoFit/>
            <a:scene3d>
              <a:camera prst="orthographicFront"/>
              <a:lightRig rig="threePt" dir="t"/>
            </a:scene3d>
            <a:sp3d contourW="12700"/>
          </a:bodyPr>
          <a:lstStyle/>
          <a:p>
            <a:pPr algn="ctr"/>
            <a:r>
              <a:rPr lang="en-US" altLang="zh-CN" sz="4800">
                <a:solidFill>
                  <a:schemeClr val="accent2"/>
                </a:solidFill>
                <a:latin typeface="Century Gothic" panose="020b0502020202020204" pitchFamily="34" charset="0"/>
                <a:ea typeface="+mj-ea"/>
              </a:rPr>
              <a:t>04</a:t>
            </a:r>
            <a:endParaRPr lang="zh-CN" altLang="en-US" sz="4800">
              <a:solidFill>
                <a:schemeClr val="accent2"/>
              </a:solidFill>
              <a:latin typeface="Century Gothic" panose="020b0502020202020204" pitchFamily="34" charset="0"/>
              <a:ea typeface="+mj-ea"/>
            </a:endParaRPr>
          </a:p>
        </p:txBody>
      </p:sp>
      <p:sp>
        <p:nvSpPr>
          <p:cNvPr id="35" name="文本框 34"/>
          <p:cNvSpPr txBox="1"/>
          <p:nvPr/>
        </p:nvSpPr>
        <p:spPr>
          <a:xfrm>
            <a:off x="4449558" y="722242"/>
            <a:ext cx="3292889" cy="830997"/>
          </a:xfrm>
          <a:prstGeom prst="rect">
            <a:avLst/>
          </a:prstGeom>
          <a:noFill/>
        </p:spPr>
        <p:txBody>
          <a:bodyPr wrap="none" rtlCol="0">
            <a:spAutoFit/>
            <a:scene3d>
              <a:camera prst="orthographicFront"/>
              <a:lightRig rig="threePt" dir="t"/>
            </a:scene3d>
            <a:sp3d contourW="12700"/>
          </a:bodyPr>
          <a:lstStyle/>
          <a:p>
            <a:pPr algn="ctr"/>
            <a:r>
              <a:rPr lang="en-US" altLang="zh-CN" sz="4800" b="1">
                <a:solidFill>
                  <a:schemeClr val="accent1"/>
                </a:solidFill>
                <a:latin typeface="Century Gothic" panose="020b0502020202020204" pitchFamily="34" charset="0"/>
                <a:ea typeface="+mj-ea"/>
              </a:rPr>
              <a:t>CONTENTS</a:t>
            </a:r>
            <a:endParaRPr lang="zh-CN" altLang="en-US" sz="4800" b="1">
              <a:solidFill>
                <a:schemeClr val="accent1"/>
              </a:solidFill>
              <a:latin typeface="Century Gothic" panose="020b0502020202020204" pitchFamily="34" charset="0"/>
              <a:ea typeface="+mj-ea"/>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1+#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1+#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1+#ppt_w/2"/>
                                          </p:val>
                                        </p:tav>
                                        <p:tav tm="100000">
                                          <p:val>
                                            <p:strVal val="#ppt_x"/>
                                          </p:val>
                                        </p:tav>
                                      </p:tavLst>
                                    </p:anim>
                                    <p:anim calcmode="lin" valueType="num">
                                      <p:cBhvr additive="base">
                                        <p:cTn id="16" dur="500" fill="hold"/>
                                        <p:tgtEl>
                                          <p:spTgt spid="38"/>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1+#ppt_w/2"/>
                                          </p:val>
                                        </p:tav>
                                        <p:tav tm="100000">
                                          <p:val>
                                            <p:strVal val="#ppt_x"/>
                                          </p:val>
                                        </p:tav>
                                      </p:tavLst>
                                    </p:anim>
                                    <p:anim calcmode="lin" valueType="num">
                                      <p:cBhvr additive="base">
                                        <p:cTn id="20" dur="500" fill="hold"/>
                                        <p:tgtEl>
                                          <p:spTgt spid="39"/>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500" fill="hold"/>
                                        <p:tgtEl>
                                          <p:spTgt spid="34"/>
                                        </p:tgtEl>
                                        <p:attrNameLst>
                                          <p:attrName>ppt_x</p:attrName>
                                        </p:attrNameLst>
                                      </p:cBhvr>
                                      <p:tavLst>
                                        <p:tav tm="0">
                                          <p:val>
                                            <p:strVal val="0-#ppt_w/2"/>
                                          </p:val>
                                        </p:tav>
                                        <p:tav tm="100000">
                                          <p:val>
                                            <p:strVal val="#ppt_x"/>
                                          </p:val>
                                        </p:tav>
                                      </p:tavLst>
                                    </p:anim>
                                    <p:anim calcmode="lin" valueType="num">
                                      <p:cBhvr additive="base">
                                        <p:cTn id="25" dur="500" fill="hold"/>
                                        <p:tgtEl>
                                          <p:spTgt spid="3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500" fill="hold"/>
                                        <p:tgtEl>
                                          <p:spTgt spid="31"/>
                                        </p:tgtEl>
                                        <p:attrNameLst>
                                          <p:attrName>ppt_x</p:attrName>
                                        </p:attrNameLst>
                                      </p:cBhvr>
                                      <p:tavLst>
                                        <p:tav tm="0">
                                          <p:val>
                                            <p:strVal val="0-#ppt_w/2"/>
                                          </p:val>
                                        </p:tav>
                                        <p:tav tm="100000">
                                          <p:val>
                                            <p:strVal val="#ppt_x"/>
                                          </p:val>
                                        </p:tav>
                                      </p:tavLst>
                                    </p:anim>
                                    <p:anim calcmode="lin" valueType="num">
                                      <p:cBhvr additive="base">
                                        <p:cTn id="29" dur="500" fill="hold"/>
                                        <p:tgtEl>
                                          <p:spTgt spid="3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0-#ppt_w/2"/>
                                          </p:val>
                                        </p:tav>
                                        <p:tav tm="100000">
                                          <p:val>
                                            <p:strVal val="#ppt_x"/>
                                          </p:val>
                                        </p:tav>
                                      </p:tavLst>
                                    </p:anim>
                                    <p:anim calcmode="lin" valueType="num">
                                      <p:cBhvr additive="base">
                                        <p:cTn id="33" dur="500" fill="hold"/>
                                        <p:tgtEl>
                                          <p:spTgt spid="28"/>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0-#ppt_w/2"/>
                                          </p:val>
                                        </p:tav>
                                        <p:tav tm="100000">
                                          <p:val>
                                            <p:strVal val="#ppt_x"/>
                                          </p:val>
                                        </p:tav>
                                      </p:tavLst>
                                    </p:anim>
                                    <p:anim calcmode="lin" valueType="num">
                                      <p:cBhvr additive="base">
                                        <p:cTn id="37" dur="500" fill="hold"/>
                                        <p:tgtEl>
                                          <p:spTgt spid="25"/>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1000"/>
                            </p:stCondLst>
                            <p:childTnLst>
                              <p:par>
                                <p:cTn id="39" presetID="53" presetClass="entr" presetSubtype="16"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par>
                          <p:cTn id="44" fill="hold" nodeType="afterGroup">
                            <p:stCondLst>
                              <p:cond delay="1500"/>
                            </p:stCondLst>
                            <p:childTnLst>
                              <p:par>
                                <p:cTn id="45" presetID="53" presetClass="entr" presetSubtype="16"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childTnLst>
                          </p:cTn>
                        </p:par>
                        <p:par>
                          <p:cTn id="50" fill="hold" nodeType="afterGroup">
                            <p:stCondLst>
                              <p:cond delay="2000"/>
                            </p:stCondLst>
                            <p:childTnLst>
                              <p:par>
                                <p:cTn id="51" presetID="53" presetClass="entr" presetSubtype="16"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childTnLst>
                          </p:cTn>
                        </p:par>
                        <p:par>
                          <p:cTn id="56" fill="hold" nodeType="afterGroup">
                            <p:stCondLst>
                              <p:cond delay="2500"/>
                            </p:stCondLst>
                            <p:childTnLst>
                              <p:par>
                                <p:cTn id="57" presetID="53" presetClass="entr" presetSubtype="16"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Effect transition="in" filter="fade">
                                      <p:cBhvr>
                                        <p:cTn id="6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P spid="31" grpId="0"/>
      <p:bldP spid="34"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文本框 4"/>
          <p:cNvSpPr txBox="1"/>
          <p:nvPr/>
        </p:nvSpPr>
        <p:spPr>
          <a:xfrm>
            <a:off x="6241812" y="3292812"/>
            <a:ext cx="3416320" cy="646331"/>
          </a:xfrm>
          <a:prstGeom prst="rect">
            <a:avLst/>
          </a:prstGeom>
          <a:noFill/>
        </p:spPr>
        <p:txBody>
          <a:bodyPr wrap="none" rtlCol="0">
            <a:spAutoFit/>
            <a:scene3d>
              <a:camera prst="orthographicFront"/>
              <a:lightRig rig="threePt" dir="t"/>
            </a:scene3d>
            <a:sp3d contourW="12700"/>
          </a:bodyPr>
          <a:lstStyle/>
          <a:p>
            <a:pPr lvl="0">
              <a:defRPr/>
            </a:pPr>
            <a:r>
              <a:rPr lang="zh-CN" altLang="en-US" sz="3600" b="1">
                <a:solidFill>
                  <a:srgbClr val="4B5050"/>
                </a:solidFill>
                <a:latin typeface="微软雅黑" panose="020b0503020204020204" pitchFamily="34" charset="-122"/>
                <a:cs typeface="经典综艺体简" panose="02010609000101010101" pitchFamily="49" charset="-122"/>
              </a:rPr>
              <a:t>维持员工执行力</a:t>
            </a:r>
            <a:endParaRPr lang="zh-CN" altLang="en-US" sz="3600" b="1">
              <a:solidFill>
                <a:srgbClr val="4B5050"/>
              </a:solidFill>
              <a:latin typeface="微软雅黑" panose="020b0503020204020204" pitchFamily="34" charset="-122"/>
              <a:cs typeface="经典综艺体简" panose="02010609000101010101" pitchFamily="49" charset="-122"/>
            </a:endParaRPr>
          </a:p>
        </p:txBody>
      </p:sp>
      <p:sp>
        <p:nvSpPr>
          <p:cNvPr id="6" name="文本框 5"/>
          <p:cNvSpPr txBox="1"/>
          <p:nvPr/>
        </p:nvSpPr>
        <p:spPr>
          <a:xfrm>
            <a:off x="6257052" y="4205348"/>
            <a:ext cx="4780642" cy="514308"/>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ct val="0"/>
              </a:spcBef>
              <a:spcAft>
                <a:spcPct val="0"/>
              </a:spcAft>
              <a:buClrTx/>
              <a:buSzTx/>
              <a:buFontTx/>
              <a:buNone/>
              <a:defRPr/>
            </a:pPr>
            <a:r>
              <a:rPr kumimoji="0" lang="en-US" altLang="zh-CN" sz="1200" b="0" i="0" u="none" strike="noStrike" kern="1200" cap="none" spc="0" normalizeH="0" baseline="0" noProof="0">
                <a:ln>
                  <a:noFill/>
                </a:ln>
                <a:solidFill>
                  <a:srgbClr val="FFFFFF">
                    <a:lumMod val="50000"/>
                  </a:srgbClr>
                </a:solidFill>
                <a:effectLst/>
                <a:uLnTx/>
                <a:uFillTx/>
                <a:latin typeface="Century Gothic" panose="020b0502020202020204" pitchFamily="34" charset="0"/>
                <a:ea typeface="微软雅黑" panose="020b0503020204020204" pitchFamily="34" charset="-122"/>
                <a:cs typeface="+mn-cs"/>
              </a:rPr>
              <a:t>The user can demonstrate on a projector or computer or print the it into a film to be used in a wider field</a:t>
            </a:r>
            <a:endParaRPr kumimoji="0" lang="en-US" altLang="zh-CN" sz="1200" b="0" i="0" u="none" strike="noStrike" kern="1200" cap="none" spc="0" normalizeH="0" baseline="0" noProof="0">
              <a:ln>
                <a:noFill/>
              </a:ln>
              <a:solidFill>
                <a:srgbClr val="FFFFFF">
                  <a:lumMod val="50000"/>
                </a:srgbClr>
              </a:solidFill>
              <a:effectLst/>
              <a:uLnTx/>
              <a:uFillTx/>
              <a:latin typeface="Century Gothic" panose="020b0502020202020204" pitchFamily="34" charset="0"/>
              <a:ea typeface="微软雅黑" panose="020b0503020204020204" pitchFamily="34" charset="-122"/>
              <a:cs typeface="+mn-cs"/>
            </a:endParaRPr>
          </a:p>
        </p:txBody>
      </p:sp>
      <p:cxnSp>
        <p:nvCxnSpPr>
          <p:cNvPr id="7" name="直接连接符 6"/>
          <p:cNvCxnSpPr/>
          <p:nvPr/>
        </p:nvCxnSpPr>
        <p:spPr>
          <a:xfrm>
            <a:off x="6337893" y="4074489"/>
            <a:ext cx="60356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6234192" y="2295296"/>
            <a:ext cx="3068469" cy="1015663"/>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6000" b="0" i="1" u="none" strike="noStrike" kern="1200" cap="none" spc="0" normalizeH="0" baseline="0" noProof="0">
                <a:ln>
                  <a:noFill/>
                </a:ln>
                <a:solidFill>
                  <a:srgbClr val="4B5050"/>
                </a:solidFill>
                <a:effectLst/>
                <a:uLnTx/>
                <a:uFillTx/>
                <a:latin typeface="Century Gothic" panose="020b0502020202020204" pitchFamily="34" charset="0"/>
                <a:ea typeface="微软雅黑" panose="020b0503020204020204" pitchFamily="34" charset="-122"/>
                <a:cs typeface="经典综艺体简" panose="02010609000101010101" pitchFamily="49" charset="-122"/>
              </a:rPr>
              <a:t>PART 04</a:t>
            </a:r>
            <a:endParaRPr kumimoji="0" lang="zh-CN" altLang="en-US" sz="6000" b="0" i="1" u="none" strike="noStrike" kern="1200" cap="none" spc="0" normalizeH="0" baseline="0" noProof="0">
              <a:ln>
                <a:noFill/>
              </a:ln>
              <a:solidFill>
                <a:srgbClr val="4B5050"/>
              </a:solidFill>
              <a:effectLst/>
              <a:uLnTx/>
              <a:uFillTx/>
              <a:latin typeface="Century Gothic" panose="020b0502020202020204" pitchFamily="34" charset="0"/>
              <a:ea typeface="微软雅黑" panose="020b0503020204020204" pitchFamily="34" charset="-122"/>
              <a:cs typeface="经典综艺体简" panose="02010609000101010101" pitchFamily="49" charset="-122"/>
            </a:endParaRPr>
          </a:p>
        </p:txBody>
      </p:sp>
      <p:grpSp>
        <p:nvGrpSpPr>
          <p:cNvPr id="9" name="组合 8"/>
          <p:cNvGrpSpPr/>
          <p:nvPr/>
        </p:nvGrpSpPr>
        <p:grpSpPr>
          <a:xfrm>
            <a:off x="1598611" y="2040345"/>
            <a:ext cx="4160083" cy="3021606"/>
            <a:chOff x="9007970" y="2213047"/>
            <a:chExt cx="2309318" cy="1677334"/>
          </a:xfrm>
        </p:grpSpPr>
        <p:pic>
          <p:nvPicPr>
            <p:cNvPr id="10" name="PA_图片 17"/>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9009095" y="2213047"/>
              <a:ext cx="2307067" cy="1538238"/>
            </a:xfrm>
            <a:prstGeom prst="rect">
              <a:avLst/>
            </a:prstGeom>
          </p:spPr>
        </p:pic>
        <p:cxnSp>
          <p:nvCxnSpPr>
            <p:cNvPr id="11" name="PA_直接连接符 25"/>
            <p:cNvCxnSpPr/>
            <p:nvPr>
              <p:custDataLst>
                <p:tags r:id="rId5"/>
              </p:custDataLst>
            </p:nvPr>
          </p:nvCxnSpPr>
          <p:spPr>
            <a:xfrm>
              <a:off x="9007970" y="3890381"/>
              <a:ext cx="230931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nodeType="afterGroup">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500"/>
                            </p:stCondLst>
                            <p:childTnLst>
                              <p:par>
                                <p:cTn id="21" presetID="2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nodeType="afterGroup">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0" name="组合 9"/>
          <p:cNvGrpSpPr/>
          <p:nvPr/>
        </p:nvGrpSpPr>
        <p:grpSpPr>
          <a:xfrm>
            <a:off x="2035686" y="2017485"/>
            <a:ext cx="2032232" cy="2032230"/>
            <a:chOff x="1862597" y="2201413"/>
            <a:chExt cx="2171700" cy="2171700"/>
          </a:xfrm>
        </p:grpSpPr>
        <p:sp>
          <p:nvSpPr>
            <p:cNvPr id="9" name="椭圆 8"/>
            <p:cNvSpPr/>
            <p:nvPr/>
          </p:nvSpPr>
          <p:spPr>
            <a:xfrm>
              <a:off x="1862597" y="2201413"/>
              <a:ext cx="2171700" cy="21717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饼形 6"/>
            <p:cNvSpPr/>
            <p:nvPr/>
          </p:nvSpPr>
          <p:spPr>
            <a:xfrm>
              <a:off x="1862597" y="2201413"/>
              <a:ext cx="2171700" cy="2171700"/>
            </a:xfrm>
            <a:prstGeom prst="pie">
              <a:avLst>
                <a:gd name="adj1" fmla="val 7072156"/>
                <a:gd name="adj2" fmla="val 16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967372" y="2306188"/>
              <a:ext cx="1962150" cy="1962150"/>
            </a:xfrm>
            <a:prstGeom prst="ellipse">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1696982" y="4338469"/>
            <a:ext cx="2709640" cy="1314846"/>
            <a:chOff x="8330118" y="3433235"/>
            <a:chExt cx="2050553" cy="1314846"/>
          </a:xfrm>
        </p:grpSpPr>
        <p:sp>
          <p:nvSpPr>
            <p:cNvPr id="20" name="矩形 19"/>
            <p:cNvSpPr/>
            <p:nvPr/>
          </p:nvSpPr>
          <p:spPr>
            <a:xfrm>
              <a:off x="8330119" y="3790575"/>
              <a:ext cx="2050552" cy="957506"/>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200">
                  <a:solidFill>
                    <a:schemeClr val="bg1">
                      <a:lumMod val="50000"/>
                    </a:schemeClr>
                  </a:solidFill>
                  <a:latin typeface="Century Gothic" panose="020b0502020202020204" pitchFamily="34" charset="0"/>
                </a:rPr>
                <a:t>The user can demonstrate on a projector or computer, or print the presentation and make it into a film to be used</a:t>
              </a:r>
              <a:endParaRPr lang="en-US" altLang="zh-CN" sz="1200">
                <a:solidFill>
                  <a:schemeClr val="bg1">
                    <a:lumMod val="50000"/>
                  </a:schemeClr>
                </a:solidFill>
                <a:latin typeface="Century Gothic" panose="020b0502020202020204" pitchFamily="34" charset="0"/>
              </a:endParaRPr>
            </a:p>
          </p:txBody>
        </p:sp>
        <p:sp>
          <p:nvSpPr>
            <p:cNvPr id="21" name="矩形 20"/>
            <p:cNvSpPr/>
            <p:nvPr/>
          </p:nvSpPr>
          <p:spPr>
            <a:xfrm>
              <a:off x="8330118" y="3433235"/>
              <a:ext cx="205055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chemeClr val="tx1">
                      <a:lumMod val="75000"/>
                      <a:lumOff val="25000"/>
                    </a:schemeClr>
                  </a:solidFill>
                  <a:latin typeface="+mn-ea"/>
                </a:rPr>
                <a:t>标题文字添加</a:t>
              </a:r>
              <a:endParaRPr lang="zh-CN" altLang="en-US" b="1">
                <a:solidFill>
                  <a:schemeClr val="tx1">
                    <a:lumMod val="75000"/>
                    <a:lumOff val="25000"/>
                  </a:schemeClr>
                </a:solidFill>
                <a:latin typeface="+mn-ea"/>
              </a:endParaRPr>
            </a:p>
          </p:txBody>
        </p:sp>
      </p:grpSp>
      <p:grpSp>
        <p:nvGrpSpPr>
          <p:cNvPr id="11" name="组合 10"/>
          <p:cNvGrpSpPr/>
          <p:nvPr/>
        </p:nvGrpSpPr>
        <p:grpSpPr>
          <a:xfrm>
            <a:off x="5085472" y="2017485"/>
            <a:ext cx="2032232" cy="2032230"/>
            <a:chOff x="1862597" y="2201413"/>
            <a:chExt cx="2171700" cy="2171700"/>
          </a:xfrm>
        </p:grpSpPr>
        <p:sp>
          <p:nvSpPr>
            <p:cNvPr id="12" name="椭圆 11"/>
            <p:cNvSpPr/>
            <p:nvPr/>
          </p:nvSpPr>
          <p:spPr>
            <a:xfrm>
              <a:off x="1862597" y="2201413"/>
              <a:ext cx="2171700" cy="21717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饼形 12"/>
            <p:cNvSpPr/>
            <p:nvPr/>
          </p:nvSpPr>
          <p:spPr>
            <a:xfrm>
              <a:off x="1862597" y="2201413"/>
              <a:ext cx="2171700" cy="2171700"/>
            </a:xfrm>
            <a:prstGeom prst="pie">
              <a:avLst>
                <a:gd name="adj1" fmla="val 3774557"/>
                <a:gd name="adj2" fmla="val 16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967372" y="2306188"/>
              <a:ext cx="1962150" cy="1962150"/>
            </a:xfrm>
            <a:prstGeom prst="ellipse">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4747843" y="4338469"/>
            <a:ext cx="2709640" cy="1314846"/>
            <a:chOff x="8330118" y="3433235"/>
            <a:chExt cx="2050553" cy="1314846"/>
          </a:xfrm>
        </p:grpSpPr>
        <p:sp>
          <p:nvSpPr>
            <p:cNvPr id="23" name="矩形 22"/>
            <p:cNvSpPr/>
            <p:nvPr/>
          </p:nvSpPr>
          <p:spPr>
            <a:xfrm>
              <a:off x="8330119" y="3790575"/>
              <a:ext cx="2050552" cy="957506"/>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200">
                  <a:solidFill>
                    <a:schemeClr val="bg1">
                      <a:lumMod val="50000"/>
                    </a:schemeClr>
                  </a:solidFill>
                  <a:latin typeface="Century Gothic" panose="020b0502020202020204" pitchFamily="34" charset="0"/>
                </a:rPr>
                <a:t>The user can demonstrate on a projector or computer, or print the presentation and make it into a film to be used</a:t>
              </a:r>
              <a:endParaRPr lang="en-US" altLang="zh-CN" sz="1200">
                <a:solidFill>
                  <a:schemeClr val="bg1">
                    <a:lumMod val="50000"/>
                  </a:schemeClr>
                </a:solidFill>
                <a:latin typeface="Century Gothic" panose="020b0502020202020204" pitchFamily="34" charset="0"/>
              </a:endParaRPr>
            </a:p>
          </p:txBody>
        </p:sp>
        <p:sp>
          <p:nvSpPr>
            <p:cNvPr id="24" name="矩形 23"/>
            <p:cNvSpPr/>
            <p:nvPr/>
          </p:nvSpPr>
          <p:spPr>
            <a:xfrm>
              <a:off x="8330118" y="3433235"/>
              <a:ext cx="205055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chemeClr val="tx1">
                      <a:lumMod val="75000"/>
                      <a:lumOff val="25000"/>
                    </a:schemeClr>
                  </a:solidFill>
                  <a:latin typeface="+mn-ea"/>
                </a:rPr>
                <a:t>标题文字添加</a:t>
              </a:r>
              <a:endParaRPr lang="zh-CN" altLang="en-US" b="1">
                <a:solidFill>
                  <a:schemeClr val="tx1">
                    <a:lumMod val="75000"/>
                    <a:lumOff val="25000"/>
                  </a:schemeClr>
                </a:solidFill>
                <a:latin typeface="+mn-ea"/>
              </a:endParaRPr>
            </a:p>
          </p:txBody>
        </p:sp>
      </p:grpSp>
      <p:grpSp>
        <p:nvGrpSpPr>
          <p:cNvPr id="15" name="组合 14"/>
          <p:cNvGrpSpPr/>
          <p:nvPr/>
        </p:nvGrpSpPr>
        <p:grpSpPr>
          <a:xfrm>
            <a:off x="8137409" y="2017485"/>
            <a:ext cx="2032232" cy="2032230"/>
            <a:chOff x="1862597" y="2201413"/>
            <a:chExt cx="2171700" cy="2171700"/>
          </a:xfrm>
        </p:grpSpPr>
        <p:sp>
          <p:nvSpPr>
            <p:cNvPr id="16" name="椭圆 15"/>
            <p:cNvSpPr/>
            <p:nvPr/>
          </p:nvSpPr>
          <p:spPr>
            <a:xfrm>
              <a:off x="1862597" y="2201413"/>
              <a:ext cx="2171700" cy="21717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饼形 16"/>
            <p:cNvSpPr/>
            <p:nvPr/>
          </p:nvSpPr>
          <p:spPr>
            <a:xfrm>
              <a:off x="1862597" y="2201413"/>
              <a:ext cx="2171700" cy="2171700"/>
            </a:xfrm>
            <a:prstGeom prst="pi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967372" y="2306188"/>
              <a:ext cx="1962150" cy="1962150"/>
            </a:xfrm>
            <a:prstGeom prst="ellipse">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7798704" y="4338469"/>
            <a:ext cx="2709640" cy="1314846"/>
            <a:chOff x="8330118" y="3433235"/>
            <a:chExt cx="2050553" cy="1314846"/>
          </a:xfrm>
        </p:grpSpPr>
        <p:sp>
          <p:nvSpPr>
            <p:cNvPr id="26" name="矩形 25"/>
            <p:cNvSpPr/>
            <p:nvPr/>
          </p:nvSpPr>
          <p:spPr>
            <a:xfrm>
              <a:off x="8330119" y="3790575"/>
              <a:ext cx="2050552" cy="957506"/>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200">
                  <a:solidFill>
                    <a:schemeClr val="bg1">
                      <a:lumMod val="50000"/>
                    </a:schemeClr>
                  </a:solidFill>
                  <a:latin typeface="Century Gothic" panose="020b0502020202020204" pitchFamily="34" charset="0"/>
                </a:rPr>
                <a:t>The user can demonstrate on a projector or computer, or print the presentation and make it into a film to be used</a:t>
              </a:r>
              <a:endParaRPr lang="en-US" altLang="zh-CN" sz="1200">
                <a:solidFill>
                  <a:schemeClr val="bg1">
                    <a:lumMod val="50000"/>
                  </a:schemeClr>
                </a:solidFill>
                <a:latin typeface="Century Gothic" panose="020b0502020202020204" pitchFamily="34" charset="0"/>
              </a:endParaRPr>
            </a:p>
          </p:txBody>
        </p:sp>
        <p:sp>
          <p:nvSpPr>
            <p:cNvPr id="27" name="矩形 26"/>
            <p:cNvSpPr/>
            <p:nvPr/>
          </p:nvSpPr>
          <p:spPr>
            <a:xfrm>
              <a:off x="8330118" y="3433235"/>
              <a:ext cx="2050552"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a:solidFill>
                    <a:schemeClr val="tx1">
                      <a:lumMod val="75000"/>
                      <a:lumOff val="25000"/>
                    </a:schemeClr>
                  </a:solidFill>
                  <a:latin typeface="+mn-ea"/>
                </a:rPr>
                <a:t>标题文字添加</a:t>
              </a:r>
              <a:endParaRPr lang="zh-CN" altLang="en-US" b="1">
                <a:solidFill>
                  <a:schemeClr val="tx1">
                    <a:lumMod val="75000"/>
                    <a:lumOff val="25000"/>
                  </a:schemeClr>
                </a:solidFill>
                <a:latin typeface="+mn-ea"/>
              </a:endParaRPr>
            </a:p>
          </p:txBody>
        </p:sp>
      </p:grpSp>
      <p:sp>
        <p:nvSpPr>
          <p:cNvPr id="31" name="文本框 30"/>
          <p:cNvSpPr txBox="1"/>
          <p:nvPr/>
        </p:nvSpPr>
        <p:spPr>
          <a:xfrm>
            <a:off x="2326960" y="2689438"/>
            <a:ext cx="1449683" cy="707886"/>
          </a:xfrm>
          <a:prstGeom prst="rect">
            <a:avLst/>
          </a:prstGeom>
          <a:noFill/>
        </p:spPr>
        <p:txBody>
          <a:bodyPr wrap="square" rtlCol="0">
            <a:spAutoFit/>
            <a:scene3d>
              <a:camera prst="orthographicFront"/>
              <a:lightRig rig="threePt" dir="t"/>
            </a:scene3d>
            <a:sp3d contourW="12700"/>
          </a:bodyPr>
          <a:lstStyle/>
          <a:p>
            <a:pPr algn="ctr"/>
            <a:r>
              <a:rPr lang="en-US" altLang="zh-CN" sz="4000">
                <a:solidFill>
                  <a:schemeClr val="accent3"/>
                </a:solidFill>
                <a:latin typeface="Impact" panose="020b0806030902050204" pitchFamily="34" charset="0"/>
              </a:rPr>
              <a:t>40%</a:t>
            </a:r>
            <a:endParaRPr lang="zh-CN" altLang="en-US" sz="4000">
              <a:solidFill>
                <a:schemeClr val="accent1"/>
              </a:solidFill>
              <a:latin typeface="Impact" panose="020b0806030902050204" pitchFamily="34" charset="0"/>
            </a:endParaRPr>
          </a:p>
        </p:txBody>
      </p:sp>
      <p:sp>
        <p:nvSpPr>
          <p:cNvPr id="32" name="文本框 31"/>
          <p:cNvSpPr txBox="1"/>
          <p:nvPr/>
        </p:nvSpPr>
        <p:spPr>
          <a:xfrm>
            <a:off x="5371158" y="2689438"/>
            <a:ext cx="1449683" cy="707886"/>
          </a:xfrm>
          <a:prstGeom prst="rect">
            <a:avLst/>
          </a:prstGeom>
          <a:noFill/>
        </p:spPr>
        <p:txBody>
          <a:bodyPr wrap="square" rtlCol="0">
            <a:spAutoFit/>
            <a:scene3d>
              <a:camera prst="orthographicFront"/>
              <a:lightRig rig="threePt" dir="t"/>
            </a:scene3d>
            <a:sp3d contourW="12700"/>
          </a:bodyPr>
          <a:lstStyle/>
          <a:p>
            <a:pPr algn="ctr"/>
            <a:r>
              <a:rPr lang="en-US" altLang="zh-CN" sz="4000">
                <a:solidFill>
                  <a:schemeClr val="accent3"/>
                </a:solidFill>
                <a:latin typeface="Impact" panose="020b0806030902050204" pitchFamily="34" charset="0"/>
              </a:rPr>
              <a:t>62%</a:t>
            </a:r>
            <a:endParaRPr lang="zh-CN" altLang="en-US" sz="4000">
              <a:solidFill>
                <a:schemeClr val="accent1"/>
              </a:solidFill>
              <a:latin typeface="Impact" panose="020b0806030902050204" pitchFamily="34" charset="0"/>
            </a:endParaRPr>
          </a:p>
        </p:txBody>
      </p:sp>
      <p:sp>
        <p:nvSpPr>
          <p:cNvPr id="33" name="文本框 32"/>
          <p:cNvSpPr txBox="1"/>
          <p:nvPr/>
        </p:nvSpPr>
        <p:spPr>
          <a:xfrm>
            <a:off x="8428683" y="2689438"/>
            <a:ext cx="1449683" cy="707886"/>
          </a:xfrm>
          <a:prstGeom prst="rect">
            <a:avLst/>
          </a:prstGeom>
          <a:noFill/>
        </p:spPr>
        <p:txBody>
          <a:bodyPr wrap="square" rtlCol="0">
            <a:spAutoFit/>
            <a:scene3d>
              <a:camera prst="orthographicFront"/>
              <a:lightRig rig="threePt" dir="t"/>
            </a:scene3d>
            <a:sp3d contourW="12700"/>
          </a:bodyPr>
          <a:lstStyle/>
          <a:p>
            <a:pPr algn="ctr"/>
            <a:r>
              <a:rPr lang="en-US" altLang="zh-CN" sz="4000">
                <a:solidFill>
                  <a:schemeClr val="accent3"/>
                </a:solidFill>
                <a:latin typeface="Impact" panose="020b0806030902050204" pitchFamily="34" charset="0"/>
              </a:rPr>
              <a:t>75%</a:t>
            </a:r>
            <a:endParaRPr lang="zh-CN" altLang="en-US" sz="4000">
              <a:solidFill>
                <a:schemeClr val="accent1"/>
              </a:solidFill>
              <a:latin typeface="Impact" panose="020b0806030902050204" pitchFamily="34" charset="0"/>
            </a:endParaRPr>
          </a:p>
        </p:txBody>
      </p:sp>
      <p:sp>
        <p:nvSpPr>
          <p:cNvPr id="28" name="文本框 27"/>
          <p:cNvSpPr txBox="1"/>
          <p:nvPr/>
        </p:nvSpPr>
        <p:spPr>
          <a:xfrm>
            <a:off x="4772564" y="450116"/>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a:solidFill>
                  <a:schemeClr val="accent1"/>
                </a:solidFill>
                <a:latin typeface="Century Gothic" panose="020b0502020202020204" pitchFamily="34" charset="0"/>
                <a:ea typeface="+mj-ea"/>
              </a:rPr>
              <a:t>标题文字添加</a:t>
            </a:r>
            <a:endParaRPr lang="zh-CN" altLang="en-US" sz="3200" b="1">
              <a:solidFill>
                <a:schemeClr val="accent1"/>
              </a:solidFill>
              <a:latin typeface="Century Gothic" panose="020b0502020202020204" pitchFamily="34" charset="0"/>
              <a:ea typeface="+mj-ea"/>
            </a:endParaRPr>
          </a:p>
        </p:txBody>
      </p:sp>
      <p:sp>
        <p:nvSpPr>
          <p:cNvPr id="29" name="矩形 28"/>
          <p:cNvSpPr/>
          <p:nvPr/>
        </p:nvSpPr>
        <p:spPr>
          <a:xfrm>
            <a:off x="3556000" y="991153"/>
            <a:ext cx="5080000" cy="415498"/>
          </a:xfrm>
          <a:prstGeom prst="rect">
            <a:avLst/>
          </a:prstGeom>
        </p:spPr>
        <p:txBody>
          <a:bodyPr wrap="square">
            <a:spAutoFit/>
            <a:scene3d>
              <a:camera prst="orthographicFront"/>
              <a:lightRig rig="threePt" dir="t"/>
            </a:scene3d>
            <a:sp3d contourW="12700"/>
          </a:bodyPr>
          <a:lstStyle/>
          <a:p>
            <a:pPr algn="ctr"/>
            <a:r>
              <a:rPr lang="en-US" altLang="zh-CN" sz="1050">
                <a:solidFill>
                  <a:schemeClr val="bg1">
                    <a:lumMod val="65000"/>
                  </a:schemeClr>
                </a:solidFill>
                <a:latin typeface="Century Gothic" panose="020b0502020202020204" pitchFamily="34" charset="0"/>
              </a:rPr>
              <a:t>The user can demonstrate on a projector or computer, or print the presentation and make it into a film to be used</a:t>
            </a:r>
            <a:endParaRPr lang="en-US" altLang="zh-CN" sz="1050">
              <a:solidFill>
                <a:schemeClr val="bg1">
                  <a:lumMod val="65000"/>
                </a:schemeClr>
              </a:solidFill>
              <a:latin typeface="Century Gothic" panose="020b0502020202020204" pitchFamily="34" charset="0"/>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par>
                                <p:cTn id="15" presetID="53"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Effect transition="in" filter="fade">
                                      <p:cBhvr>
                                        <p:cTn id="24" dur="500"/>
                                        <p:tgtEl>
                                          <p:spTgt spid="32"/>
                                        </p:tgtEl>
                                      </p:cBhvr>
                                    </p:animEffect>
                                  </p:childTnLst>
                                </p:cTn>
                              </p:par>
                              <p:par>
                                <p:cTn id="25" presetID="53" presetClass="entr" presetSubtype="16"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p:cTn id="32" dur="500" fill="hold"/>
                                        <p:tgtEl>
                                          <p:spTgt spid="33"/>
                                        </p:tgtEl>
                                        <p:attrNameLst>
                                          <p:attrName>ppt_w</p:attrName>
                                        </p:attrNameLst>
                                      </p:cBhvr>
                                      <p:tavLst>
                                        <p:tav tm="0">
                                          <p:val>
                                            <p:fltVal val="0"/>
                                          </p:val>
                                        </p:tav>
                                        <p:tav tm="100000">
                                          <p:val>
                                            <p:strVal val="#ppt_w"/>
                                          </p:val>
                                        </p:tav>
                                      </p:tavLst>
                                    </p:anim>
                                    <p:anim calcmode="lin" valueType="num">
                                      <p:cBhvr>
                                        <p:cTn id="33" dur="500" fill="hold"/>
                                        <p:tgtEl>
                                          <p:spTgt spid="33"/>
                                        </p:tgtEl>
                                        <p:attrNameLst>
                                          <p:attrName>ppt_h</p:attrName>
                                        </p:attrNameLst>
                                      </p:cBhvr>
                                      <p:tavLst>
                                        <p:tav tm="0">
                                          <p:val>
                                            <p:fltVal val="0"/>
                                          </p:val>
                                        </p:tav>
                                        <p:tav tm="100000">
                                          <p:val>
                                            <p:strVal val="#ppt_h"/>
                                          </p:val>
                                        </p:tav>
                                      </p:tavLst>
                                    </p:anim>
                                    <p:animEffect transition="in" filter="fade">
                                      <p:cBhvr>
                                        <p:cTn id="34" dur="500"/>
                                        <p:tgtEl>
                                          <p:spTgt spid="33"/>
                                        </p:tgtEl>
                                      </p:cBhvr>
                                    </p:animEffect>
                                  </p:childTnLst>
                                </p:cTn>
                              </p:par>
                            </p:childTnLst>
                          </p:cTn>
                        </p:par>
                        <p:par>
                          <p:cTn id="35" fill="hold" nodeType="afterGroup">
                            <p:stCondLst>
                              <p:cond delay="500"/>
                            </p:stCondLst>
                            <p:childTnLst>
                              <p:par>
                                <p:cTn id="36" presetID="42" presetClass="entr" presetSubtype="0"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childTnLst>
                          </p:cTn>
                        </p:par>
                        <p:par>
                          <p:cTn id="41" fill="hold" nodeType="afterGroup">
                            <p:stCondLst>
                              <p:cond delay="1500"/>
                            </p:stCondLst>
                            <p:childTnLst>
                              <p:par>
                                <p:cTn id="42" presetID="42" presetClass="entr" presetSubtype="0"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1000"/>
                                        <p:tgtEl>
                                          <p:spTgt spid="22"/>
                                        </p:tgtEl>
                                      </p:cBhvr>
                                    </p:animEffect>
                                    <p:anim calcmode="lin" valueType="num">
                                      <p:cBhvr>
                                        <p:cTn id="45" dur="1000" fill="hold"/>
                                        <p:tgtEl>
                                          <p:spTgt spid="22"/>
                                        </p:tgtEl>
                                        <p:attrNameLst>
                                          <p:attrName>ppt_x</p:attrName>
                                        </p:attrNameLst>
                                      </p:cBhvr>
                                      <p:tavLst>
                                        <p:tav tm="0">
                                          <p:val>
                                            <p:strVal val="#ppt_x"/>
                                          </p:val>
                                        </p:tav>
                                        <p:tav tm="100000">
                                          <p:val>
                                            <p:strVal val="#ppt_x"/>
                                          </p:val>
                                        </p:tav>
                                      </p:tavLst>
                                    </p:anim>
                                    <p:anim calcmode="lin" valueType="num">
                                      <p:cBhvr>
                                        <p:cTn id="46" dur="1000" fill="hold"/>
                                        <p:tgtEl>
                                          <p:spTgt spid="22"/>
                                        </p:tgtEl>
                                        <p:attrNameLst>
                                          <p:attrName>ppt_y</p:attrName>
                                        </p:attrNameLst>
                                      </p:cBhvr>
                                      <p:tavLst>
                                        <p:tav tm="0">
                                          <p:val>
                                            <p:strVal val="#ppt_y+.1"/>
                                          </p:val>
                                        </p:tav>
                                        <p:tav tm="100000">
                                          <p:val>
                                            <p:strVal val="#ppt_y"/>
                                          </p:val>
                                        </p:tav>
                                      </p:tavLst>
                                    </p:anim>
                                  </p:childTnLst>
                                </p:cTn>
                              </p:par>
                            </p:childTnLst>
                          </p:cTn>
                        </p:par>
                        <p:par>
                          <p:cTn id="47" fill="hold" nodeType="afterGroup">
                            <p:stCondLst>
                              <p:cond delay="2500"/>
                            </p:stCondLst>
                            <p:childTnLst>
                              <p:par>
                                <p:cTn id="48" presetID="42" presetClass="entr" presetSubtype="0" fill="hold"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1555712" y="1899074"/>
            <a:ext cx="8743988" cy="4019680"/>
            <a:chOff x="823124" y="1312200"/>
            <a:chExt cx="10209164" cy="4693234"/>
          </a:xfrm>
        </p:grpSpPr>
        <p:grpSp>
          <p:nvGrpSpPr>
            <p:cNvPr id="14" name="Group 82"/>
            <p:cNvGrpSpPr/>
            <p:nvPr/>
          </p:nvGrpSpPr>
          <p:grpSpPr>
            <a:xfrm>
              <a:off x="3919000" y="1819922"/>
              <a:ext cx="4354000" cy="3600426"/>
              <a:chOff x="1584453" y="2176969"/>
              <a:chExt cx="2535113" cy="2096347"/>
            </a:xfrm>
          </p:grpSpPr>
          <p:grpSp>
            <p:nvGrpSpPr>
              <p:cNvPr id="15" name="Group 1"/>
              <p:cNvGrpSpPr/>
              <p:nvPr/>
            </p:nvGrpSpPr>
            <p:grpSpPr>
              <a:xfrm rot="16200000">
                <a:off x="3433681" y="3037373"/>
                <a:ext cx="996232" cy="375538"/>
                <a:chOff x="5127480" y="5295120"/>
                <a:chExt cx="1938631" cy="594824"/>
              </a:xfrm>
            </p:grpSpPr>
            <p:sp>
              <p:nvSpPr>
                <p:cNvPr id="34" name="Oval 5"/>
                <p:cNvSpPr>
                  <a:spLocks noChangeArrowheads="1"/>
                </p:cNvSpPr>
                <p:nvPr/>
              </p:nvSpPr>
              <p:spPr bwMode="auto">
                <a:xfrm>
                  <a:off x="5127480" y="5295120"/>
                  <a:ext cx="1938631" cy="594824"/>
                </a:xfrm>
                <a:prstGeom prst="ellipse">
                  <a:avLst/>
                </a:prstGeom>
                <a:solidFill>
                  <a:schemeClr val="accent6">
                    <a:lumMod val="90000"/>
                    <a:lumOff val="10000"/>
                    <a:alpha val="90000"/>
                  </a:schemeClr>
                </a:solidFill>
                <a:ln>
                  <a:noFill/>
                </a:ln>
              </p:spPr>
              <p:txBody>
                <a:bodyPr vert="horz" wrap="square" lIns="91440" tIns="45720" rIns="91440" bIns="45720" numCol="1" anchor="t" anchorCtr="0" compatLnSpc="1">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chemeClr val="bg1">
                        <a:lumMod val="50000"/>
                      </a:schemeClr>
                    </a:solidFill>
                    <a:latin typeface="Roboto" pitchFamily="2" charset="0"/>
                    <a:ea typeface="Roboto" pitchFamily="2" charset="0"/>
                  </a:endParaRPr>
                </a:p>
              </p:txBody>
            </p:sp>
            <p:sp>
              <p:nvSpPr>
                <p:cNvPr id="35" name="Freeform 6"/>
                <p:cNvSpPr/>
                <p:nvPr/>
              </p:nvSpPr>
              <p:spPr bwMode="auto">
                <a:xfrm>
                  <a:off x="5127480" y="5591805"/>
                  <a:ext cx="1938631" cy="298139"/>
                </a:xfrm>
                <a:custGeom>
                  <a:gdLst>
                    <a:gd name="T0" fmla="*/ 434 w 868"/>
                    <a:gd name="T1" fmla="*/ 102 h 133"/>
                    <a:gd name="T2" fmla="*/ 868 w 868"/>
                    <a:gd name="T3" fmla="*/ 0 h 133"/>
                    <a:gd name="T4" fmla="*/ 868 w 868"/>
                    <a:gd name="T5" fmla="*/ 0 h 133"/>
                    <a:gd name="T6" fmla="*/ 434 w 868"/>
                    <a:gd name="T7" fmla="*/ 133 h 133"/>
                    <a:gd name="T8" fmla="*/ 0 w 868"/>
                    <a:gd name="T9" fmla="*/ 0 h 133"/>
                    <a:gd name="T10" fmla="*/ 0 w 868"/>
                    <a:gd name="T11" fmla="*/ 0 h 133"/>
                    <a:gd name="T12" fmla="*/ 434 w 868"/>
                    <a:gd name="T13" fmla="*/ 102 h 133"/>
                  </a:gdLst>
                  <a:cxnLst>
                    <a:cxn ang="0">
                      <a:pos x="T0" y="T1"/>
                    </a:cxn>
                    <a:cxn ang="0">
                      <a:pos x="T2" y="T3"/>
                    </a:cxn>
                    <a:cxn ang="0">
                      <a:pos x="T4" y="T5"/>
                    </a:cxn>
                    <a:cxn ang="0">
                      <a:pos x="T6" y="T7"/>
                    </a:cxn>
                    <a:cxn ang="0">
                      <a:pos x="T8" y="T9"/>
                    </a:cxn>
                    <a:cxn ang="0">
                      <a:pos x="T10" y="T11"/>
                    </a:cxn>
                    <a:cxn ang="0">
                      <a:pos x="T12" y="T13"/>
                    </a:cxn>
                  </a:cxnLst>
                  <a:rect l="0" t="0" r="r" b="b"/>
                  <a:pathLst>
                    <a:path w="867" h="133">
                      <a:moveTo>
                        <a:pt x="434" y="102"/>
                      </a:moveTo>
                      <a:cubicBezTo>
                        <a:pt x="644" y="102"/>
                        <a:pt x="821" y="59"/>
                        <a:pt x="868" y="0"/>
                      </a:cubicBezTo>
                      <a:cubicBezTo>
                        <a:pt x="868" y="0"/>
                        <a:pt x="868" y="0"/>
                        <a:pt x="868" y="0"/>
                      </a:cubicBezTo>
                      <a:cubicBezTo>
                        <a:pt x="868" y="74"/>
                        <a:pt x="674" y="133"/>
                        <a:pt x="434" y="133"/>
                      </a:cubicBezTo>
                      <a:cubicBezTo>
                        <a:pt x="194" y="133"/>
                        <a:pt x="0" y="74"/>
                        <a:pt x="0" y="0"/>
                      </a:cubicBezTo>
                      <a:cubicBezTo>
                        <a:pt x="0" y="0"/>
                        <a:pt x="0" y="0"/>
                        <a:pt x="0" y="0"/>
                      </a:cubicBezTo>
                      <a:cubicBezTo>
                        <a:pt x="47" y="59"/>
                        <a:pt x="224" y="102"/>
                        <a:pt x="434" y="102"/>
                      </a:cubicBezTo>
                      <a:close/>
                    </a:path>
                  </a:pathLst>
                </a:custGeom>
                <a:solidFill>
                  <a:schemeClr val="tx1">
                    <a:lumMod val="95000"/>
                    <a:lumOff val="5000"/>
                    <a:alpha val="15000"/>
                  </a:schemeClr>
                </a:solidFill>
                <a:ln>
                  <a:noFill/>
                </a:ln>
              </p:spPr>
              <p:txBody>
                <a:bodyPr vert="horz" wrap="square" lIns="91440" tIns="45720" rIns="91440" bIns="45720" numCol="1" anchor="t" anchorCtr="0" compatLnSpc="1">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chemeClr val="bg1">
                        <a:lumMod val="50000"/>
                      </a:schemeClr>
                    </a:solidFill>
                    <a:latin typeface="Roboto" pitchFamily="2" charset="0"/>
                    <a:ea typeface="Roboto" pitchFamily="2" charset="0"/>
                  </a:endParaRPr>
                </a:p>
              </p:txBody>
            </p:sp>
          </p:grpSp>
          <p:grpSp>
            <p:nvGrpSpPr>
              <p:cNvPr id="16" name="Group 4"/>
              <p:cNvGrpSpPr/>
              <p:nvPr/>
            </p:nvGrpSpPr>
            <p:grpSpPr>
              <a:xfrm rot="16200000">
                <a:off x="2797324" y="2961709"/>
                <a:ext cx="1666615" cy="526121"/>
                <a:chOff x="4475937" y="4698842"/>
                <a:chExt cx="3243170" cy="833335"/>
              </a:xfrm>
            </p:grpSpPr>
            <p:sp>
              <p:nvSpPr>
                <p:cNvPr id="32" name="Oval 7"/>
                <p:cNvSpPr>
                  <a:spLocks noChangeArrowheads="1"/>
                </p:cNvSpPr>
                <p:nvPr/>
              </p:nvSpPr>
              <p:spPr bwMode="auto">
                <a:xfrm>
                  <a:off x="4475937" y="4698842"/>
                  <a:ext cx="3243170" cy="833335"/>
                </a:xfrm>
                <a:prstGeom prst="ellipse">
                  <a:avLst/>
                </a:prstGeom>
                <a:solidFill>
                  <a:schemeClr val="accent5">
                    <a:lumMod val="90000"/>
                    <a:lumOff val="10000"/>
                    <a:alpha val="90000"/>
                  </a:schemeClr>
                </a:solidFill>
                <a:ln>
                  <a:noFill/>
                </a:ln>
              </p:spPr>
              <p:txBody>
                <a:bodyPr vert="horz" wrap="square" lIns="91440" tIns="45720" rIns="91440" bIns="45720" numCol="1" anchor="t" anchorCtr="0" compatLnSpc="1">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chemeClr val="bg1">
                        <a:lumMod val="50000"/>
                      </a:schemeClr>
                    </a:solidFill>
                    <a:latin typeface="Roboto" pitchFamily="2" charset="0"/>
                    <a:ea typeface="Roboto" pitchFamily="2" charset="0"/>
                  </a:endParaRPr>
                </a:p>
              </p:txBody>
            </p:sp>
            <p:sp>
              <p:nvSpPr>
                <p:cNvPr id="33" name="Freeform 8"/>
                <p:cNvSpPr/>
                <p:nvPr/>
              </p:nvSpPr>
              <p:spPr bwMode="auto">
                <a:xfrm>
                  <a:off x="4475937" y="5116237"/>
                  <a:ext cx="3243170" cy="415940"/>
                </a:xfrm>
                <a:custGeom>
                  <a:gdLst>
                    <a:gd name="T0" fmla="*/ 726 w 1452"/>
                    <a:gd name="T1" fmla="*/ 142 h 186"/>
                    <a:gd name="T2" fmla="*/ 1452 w 1452"/>
                    <a:gd name="T3" fmla="*/ 0 h 186"/>
                    <a:gd name="T4" fmla="*/ 1452 w 1452"/>
                    <a:gd name="T5" fmla="*/ 0 h 186"/>
                    <a:gd name="T6" fmla="*/ 726 w 1452"/>
                    <a:gd name="T7" fmla="*/ 186 h 186"/>
                    <a:gd name="T8" fmla="*/ 0 w 1452"/>
                    <a:gd name="T9" fmla="*/ 0 h 186"/>
                    <a:gd name="T10" fmla="*/ 0 w 1452"/>
                    <a:gd name="T11" fmla="*/ 0 h 186"/>
                    <a:gd name="T12" fmla="*/ 726 w 1452"/>
                    <a:gd name="T13" fmla="*/ 142 h 186"/>
                  </a:gdLst>
                  <a:cxnLst>
                    <a:cxn ang="0">
                      <a:pos x="T0" y="T1"/>
                    </a:cxn>
                    <a:cxn ang="0">
                      <a:pos x="T2" y="T3"/>
                    </a:cxn>
                    <a:cxn ang="0">
                      <a:pos x="T4" y="T5"/>
                    </a:cxn>
                    <a:cxn ang="0">
                      <a:pos x="T6" y="T7"/>
                    </a:cxn>
                    <a:cxn ang="0">
                      <a:pos x="T8" y="T9"/>
                    </a:cxn>
                    <a:cxn ang="0">
                      <a:pos x="T10" y="T11"/>
                    </a:cxn>
                    <a:cxn ang="0">
                      <a:pos x="T12" y="T13"/>
                    </a:cxn>
                  </a:cxnLst>
                  <a:rect l="0" t="0" r="r" b="b"/>
                  <a:pathLst>
                    <a:path w="1452" h="186">
                      <a:moveTo>
                        <a:pt x="726" y="142"/>
                      </a:moveTo>
                      <a:cubicBezTo>
                        <a:pt x="1078" y="142"/>
                        <a:pt x="1372" y="81"/>
                        <a:pt x="1452" y="0"/>
                      </a:cubicBezTo>
                      <a:cubicBezTo>
                        <a:pt x="1452" y="0"/>
                        <a:pt x="1452" y="0"/>
                        <a:pt x="1452" y="0"/>
                      </a:cubicBezTo>
                      <a:cubicBezTo>
                        <a:pt x="1452" y="103"/>
                        <a:pt x="1127" y="186"/>
                        <a:pt x="726" y="186"/>
                      </a:cubicBezTo>
                      <a:cubicBezTo>
                        <a:pt x="325" y="186"/>
                        <a:pt x="0" y="103"/>
                        <a:pt x="0" y="0"/>
                      </a:cubicBezTo>
                      <a:cubicBezTo>
                        <a:pt x="0" y="0"/>
                        <a:pt x="0" y="0"/>
                        <a:pt x="0" y="0"/>
                      </a:cubicBezTo>
                      <a:cubicBezTo>
                        <a:pt x="79" y="81"/>
                        <a:pt x="374" y="142"/>
                        <a:pt x="726" y="142"/>
                      </a:cubicBezTo>
                      <a:close/>
                    </a:path>
                  </a:pathLst>
                </a:custGeom>
                <a:solidFill>
                  <a:schemeClr val="tx1">
                    <a:lumMod val="95000"/>
                    <a:lumOff val="5000"/>
                    <a:alpha val="15000"/>
                  </a:schemeClr>
                </a:solidFill>
                <a:ln>
                  <a:noFill/>
                </a:ln>
              </p:spPr>
              <p:txBody>
                <a:bodyPr vert="horz" wrap="square" lIns="91440" tIns="45720" rIns="91440" bIns="45720" numCol="1" anchor="t" anchorCtr="0" compatLnSpc="1">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chemeClr val="bg1">
                        <a:lumMod val="50000"/>
                      </a:schemeClr>
                    </a:solidFill>
                    <a:latin typeface="Roboto" pitchFamily="2" charset="0"/>
                    <a:ea typeface="Roboto" pitchFamily="2" charset="0"/>
                  </a:endParaRPr>
                </a:p>
              </p:txBody>
            </p:sp>
          </p:grpSp>
          <p:grpSp>
            <p:nvGrpSpPr>
              <p:cNvPr id="17" name="Group 7"/>
              <p:cNvGrpSpPr/>
              <p:nvPr/>
            </p:nvGrpSpPr>
            <p:grpSpPr>
              <a:xfrm rot="16200000">
                <a:off x="2274768" y="2916718"/>
                <a:ext cx="1979011" cy="616103"/>
                <a:chOff x="4171981" y="4047299"/>
                <a:chExt cx="3851083" cy="975860"/>
              </a:xfrm>
            </p:grpSpPr>
            <p:sp>
              <p:nvSpPr>
                <p:cNvPr id="30" name="Oval 9"/>
                <p:cNvSpPr>
                  <a:spLocks noChangeArrowheads="1"/>
                </p:cNvSpPr>
                <p:nvPr/>
              </p:nvSpPr>
              <p:spPr bwMode="auto">
                <a:xfrm>
                  <a:off x="4171981" y="4047299"/>
                  <a:ext cx="3851083" cy="975860"/>
                </a:xfrm>
                <a:prstGeom prst="ellipse">
                  <a:avLst/>
                </a:prstGeom>
                <a:solidFill>
                  <a:schemeClr val="accent4">
                    <a:lumMod val="90000"/>
                    <a:lumOff val="10000"/>
                    <a:alpha val="90000"/>
                  </a:schemeClr>
                </a:solidFill>
                <a:ln>
                  <a:noFill/>
                </a:ln>
              </p:spPr>
              <p:txBody>
                <a:bodyPr vert="horz" wrap="square" lIns="91440" tIns="45720" rIns="91440" bIns="45720" numCol="1" anchor="t" anchorCtr="0" compatLnSpc="1">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chemeClr val="bg1">
                        <a:lumMod val="50000"/>
                      </a:schemeClr>
                    </a:solidFill>
                    <a:latin typeface="Roboto" pitchFamily="2" charset="0"/>
                    <a:ea typeface="Roboto" pitchFamily="2" charset="0"/>
                  </a:endParaRPr>
                </a:p>
              </p:txBody>
            </p:sp>
            <p:sp>
              <p:nvSpPr>
                <p:cNvPr id="31" name="Freeform 10"/>
                <p:cNvSpPr/>
                <p:nvPr/>
              </p:nvSpPr>
              <p:spPr bwMode="auto">
                <a:xfrm>
                  <a:off x="4171981" y="4533047"/>
                  <a:ext cx="3851083" cy="490112"/>
                </a:xfrm>
                <a:custGeom>
                  <a:gdLst>
                    <a:gd name="T0" fmla="*/ 862 w 1724"/>
                    <a:gd name="T1" fmla="*/ 168 h 219"/>
                    <a:gd name="T2" fmla="*/ 1724 w 1724"/>
                    <a:gd name="T3" fmla="*/ 0 h 219"/>
                    <a:gd name="T4" fmla="*/ 1724 w 1724"/>
                    <a:gd name="T5" fmla="*/ 1 h 219"/>
                    <a:gd name="T6" fmla="*/ 862 w 1724"/>
                    <a:gd name="T7" fmla="*/ 219 h 219"/>
                    <a:gd name="T8" fmla="*/ 0 w 1724"/>
                    <a:gd name="T9" fmla="*/ 1 h 219"/>
                    <a:gd name="T10" fmla="*/ 0 w 1724"/>
                    <a:gd name="T11" fmla="*/ 0 h 219"/>
                    <a:gd name="T12" fmla="*/ 862 w 1724"/>
                    <a:gd name="T13" fmla="*/ 168 h 219"/>
                  </a:gdLst>
                  <a:cxnLst>
                    <a:cxn ang="0">
                      <a:pos x="T0" y="T1"/>
                    </a:cxn>
                    <a:cxn ang="0">
                      <a:pos x="T2" y="T3"/>
                    </a:cxn>
                    <a:cxn ang="0">
                      <a:pos x="T4" y="T5"/>
                    </a:cxn>
                    <a:cxn ang="0">
                      <a:pos x="T6" y="T7"/>
                    </a:cxn>
                    <a:cxn ang="0">
                      <a:pos x="T8" y="T9"/>
                    </a:cxn>
                    <a:cxn ang="0">
                      <a:pos x="T10" y="T11"/>
                    </a:cxn>
                    <a:cxn ang="0">
                      <a:pos x="T12" y="T13"/>
                    </a:cxn>
                  </a:cxnLst>
                  <a:rect l="0" t="0" r="r" b="b"/>
                  <a:pathLst>
                    <a:path w="1724" h="219">
                      <a:moveTo>
                        <a:pt x="862" y="168"/>
                      </a:moveTo>
                      <a:cubicBezTo>
                        <a:pt x="1280" y="168"/>
                        <a:pt x="1630" y="96"/>
                        <a:pt x="1724" y="0"/>
                      </a:cubicBezTo>
                      <a:cubicBezTo>
                        <a:pt x="1724" y="1"/>
                        <a:pt x="1724" y="1"/>
                        <a:pt x="1724" y="1"/>
                      </a:cubicBezTo>
                      <a:cubicBezTo>
                        <a:pt x="1724" y="121"/>
                        <a:pt x="1338" y="219"/>
                        <a:pt x="862" y="219"/>
                      </a:cubicBezTo>
                      <a:cubicBezTo>
                        <a:pt x="386" y="219"/>
                        <a:pt x="0" y="121"/>
                        <a:pt x="0" y="1"/>
                      </a:cubicBezTo>
                      <a:cubicBezTo>
                        <a:pt x="0" y="1"/>
                        <a:pt x="0" y="1"/>
                        <a:pt x="0" y="0"/>
                      </a:cubicBezTo>
                      <a:cubicBezTo>
                        <a:pt x="94" y="96"/>
                        <a:pt x="444" y="168"/>
                        <a:pt x="862" y="168"/>
                      </a:cubicBezTo>
                      <a:close/>
                    </a:path>
                  </a:pathLst>
                </a:custGeom>
                <a:solidFill>
                  <a:schemeClr val="tx1">
                    <a:lumMod val="95000"/>
                    <a:lumOff val="5000"/>
                    <a:alpha val="15000"/>
                  </a:schemeClr>
                </a:solidFill>
                <a:ln>
                  <a:noFill/>
                </a:ln>
              </p:spPr>
              <p:txBody>
                <a:bodyPr vert="horz" wrap="square" lIns="91440" tIns="45720" rIns="91440" bIns="45720" numCol="1" anchor="t" anchorCtr="0" compatLnSpc="1">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chemeClr val="bg1">
                        <a:lumMod val="50000"/>
                      </a:schemeClr>
                    </a:solidFill>
                    <a:latin typeface="Roboto" pitchFamily="2" charset="0"/>
                    <a:ea typeface="Roboto" pitchFamily="2" charset="0"/>
                  </a:endParaRPr>
                </a:p>
              </p:txBody>
            </p:sp>
          </p:grpSp>
          <p:grpSp>
            <p:nvGrpSpPr>
              <p:cNvPr id="18" name="Group 10"/>
              <p:cNvGrpSpPr/>
              <p:nvPr/>
            </p:nvGrpSpPr>
            <p:grpSpPr>
              <a:xfrm rot="16200000">
                <a:off x="1804754" y="2875773"/>
                <a:ext cx="2096347" cy="698740"/>
                <a:chOff x="4057088" y="3330311"/>
                <a:chExt cx="4079414" cy="1106751"/>
              </a:xfrm>
            </p:grpSpPr>
            <p:sp>
              <p:nvSpPr>
                <p:cNvPr id="28" name="Oval 11"/>
                <p:cNvSpPr>
                  <a:spLocks noChangeArrowheads="1"/>
                </p:cNvSpPr>
                <p:nvPr/>
              </p:nvSpPr>
              <p:spPr bwMode="auto">
                <a:xfrm>
                  <a:off x="4057088" y="3330311"/>
                  <a:ext cx="4079414" cy="1106751"/>
                </a:xfrm>
                <a:prstGeom prst="ellipse">
                  <a:avLst/>
                </a:prstGeom>
                <a:solidFill>
                  <a:schemeClr val="accent5">
                    <a:lumMod val="90000"/>
                    <a:lumOff val="10000"/>
                    <a:alpha val="90000"/>
                  </a:schemeClr>
                </a:solidFill>
                <a:ln>
                  <a:noFill/>
                </a:ln>
                <a:effectLst/>
              </p:spPr>
              <p:txBody>
                <a:bodyPr vert="horz" wrap="square" lIns="91440" tIns="45720" rIns="91440" bIns="45720" numCol="1" anchor="t" anchorCtr="0" compatLnSpc="1">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chemeClr val="bg1">
                        <a:lumMod val="50000"/>
                      </a:schemeClr>
                    </a:solidFill>
                    <a:latin typeface="Roboto" pitchFamily="2" charset="0"/>
                  </a:endParaRPr>
                </a:p>
              </p:txBody>
            </p:sp>
            <p:sp>
              <p:nvSpPr>
                <p:cNvPr id="29" name="Freeform 12"/>
                <p:cNvSpPr/>
                <p:nvPr/>
              </p:nvSpPr>
              <p:spPr bwMode="auto">
                <a:xfrm>
                  <a:off x="4057088" y="3884413"/>
                  <a:ext cx="4079414" cy="552648"/>
                </a:xfrm>
                <a:custGeom>
                  <a:gdLst>
                    <a:gd name="T0" fmla="*/ 913 w 1826"/>
                    <a:gd name="T1" fmla="*/ 189 h 248"/>
                    <a:gd name="T2" fmla="*/ 0 w 1826"/>
                    <a:gd name="T3" fmla="*/ 0 h 248"/>
                    <a:gd name="T4" fmla="*/ 0 w 1826"/>
                    <a:gd name="T5" fmla="*/ 0 h 248"/>
                    <a:gd name="T6" fmla="*/ 913 w 1826"/>
                    <a:gd name="T7" fmla="*/ 248 h 248"/>
                    <a:gd name="T8" fmla="*/ 1826 w 1826"/>
                    <a:gd name="T9" fmla="*/ 0 h 248"/>
                    <a:gd name="T10" fmla="*/ 1826 w 1826"/>
                    <a:gd name="T11" fmla="*/ 0 h 248"/>
                    <a:gd name="T12" fmla="*/ 913 w 1826"/>
                    <a:gd name="T13" fmla="*/ 189 h 248"/>
                  </a:gdLst>
                  <a:cxnLst>
                    <a:cxn ang="0">
                      <a:pos x="T0" y="T1"/>
                    </a:cxn>
                    <a:cxn ang="0">
                      <a:pos x="T2" y="T3"/>
                    </a:cxn>
                    <a:cxn ang="0">
                      <a:pos x="T4" y="T5"/>
                    </a:cxn>
                    <a:cxn ang="0">
                      <a:pos x="T6" y="T7"/>
                    </a:cxn>
                    <a:cxn ang="0">
                      <a:pos x="T8" y="T9"/>
                    </a:cxn>
                    <a:cxn ang="0">
                      <a:pos x="T10" y="T11"/>
                    </a:cxn>
                    <a:cxn ang="0">
                      <a:pos x="T12" y="T13"/>
                    </a:cxn>
                  </a:cxnLst>
                  <a:rect l="0" t="0" r="r" b="b"/>
                  <a:pathLst>
                    <a:path w="1826" h="248">
                      <a:moveTo>
                        <a:pt x="913" y="189"/>
                      </a:moveTo>
                      <a:cubicBezTo>
                        <a:pt x="471" y="189"/>
                        <a:pt x="100" y="109"/>
                        <a:pt x="0" y="0"/>
                      </a:cubicBezTo>
                      <a:cubicBezTo>
                        <a:pt x="0" y="0"/>
                        <a:pt x="0" y="0"/>
                        <a:pt x="0" y="0"/>
                      </a:cubicBezTo>
                      <a:cubicBezTo>
                        <a:pt x="0" y="137"/>
                        <a:pt x="409" y="248"/>
                        <a:pt x="913" y="248"/>
                      </a:cubicBezTo>
                      <a:cubicBezTo>
                        <a:pt x="1417" y="248"/>
                        <a:pt x="1826" y="137"/>
                        <a:pt x="1826" y="0"/>
                      </a:cubicBezTo>
                      <a:cubicBezTo>
                        <a:pt x="1826" y="0"/>
                        <a:pt x="1826" y="0"/>
                        <a:pt x="1826" y="0"/>
                      </a:cubicBezTo>
                      <a:cubicBezTo>
                        <a:pt x="1726" y="109"/>
                        <a:pt x="1355" y="189"/>
                        <a:pt x="913" y="189"/>
                      </a:cubicBezTo>
                      <a:close/>
                    </a:path>
                  </a:pathLst>
                </a:custGeom>
                <a:solidFill>
                  <a:schemeClr val="tx1">
                    <a:lumMod val="95000"/>
                    <a:lumOff val="5000"/>
                    <a:alpha val="15000"/>
                  </a:schemeClr>
                </a:solidFill>
                <a:ln>
                  <a:noFill/>
                </a:ln>
              </p:spPr>
              <p:txBody>
                <a:bodyPr vert="horz" wrap="square" lIns="91440" tIns="45720" rIns="91440" bIns="45720" numCol="1" anchor="t" anchorCtr="0" compatLnSpc="1">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chemeClr val="bg1">
                        <a:lumMod val="50000"/>
                      </a:schemeClr>
                    </a:solidFill>
                    <a:latin typeface="Roboto" pitchFamily="2" charset="0"/>
                    <a:ea typeface="Roboto" pitchFamily="2" charset="0"/>
                  </a:endParaRPr>
                </a:p>
              </p:txBody>
            </p:sp>
          </p:grpSp>
          <p:grpSp>
            <p:nvGrpSpPr>
              <p:cNvPr id="19" name="Group 13"/>
              <p:cNvGrpSpPr/>
              <p:nvPr/>
            </p:nvGrpSpPr>
            <p:grpSpPr>
              <a:xfrm rot="16200000">
                <a:off x="1480079" y="2916256"/>
                <a:ext cx="1979013" cy="617021"/>
                <a:chOff x="4171981" y="2787843"/>
                <a:chExt cx="3851085" cy="977315"/>
              </a:xfrm>
            </p:grpSpPr>
            <p:sp>
              <p:nvSpPr>
                <p:cNvPr id="26" name="Oval 13"/>
                <p:cNvSpPr>
                  <a:spLocks noChangeArrowheads="1"/>
                </p:cNvSpPr>
                <p:nvPr/>
              </p:nvSpPr>
              <p:spPr bwMode="auto">
                <a:xfrm>
                  <a:off x="4171981" y="2787843"/>
                  <a:ext cx="3851083" cy="977314"/>
                </a:xfrm>
                <a:prstGeom prst="ellipse">
                  <a:avLst/>
                </a:prstGeom>
                <a:solidFill>
                  <a:schemeClr val="accent4">
                    <a:lumMod val="90000"/>
                    <a:lumOff val="10000"/>
                    <a:alpha val="90000"/>
                  </a:schemeClr>
                </a:solidFill>
                <a:ln>
                  <a:noFill/>
                </a:ln>
              </p:spPr>
              <p:txBody>
                <a:bodyPr vert="horz" wrap="square" lIns="91440" tIns="45720" rIns="91440" bIns="45720" numCol="1" anchor="t" anchorCtr="0" compatLnSpc="1">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chemeClr val="bg1">
                        <a:lumMod val="50000"/>
                      </a:schemeClr>
                    </a:solidFill>
                    <a:latin typeface="Roboto" pitchFamily="2" charset="0"/>
                    <a:ea typeface="Roboto" pitchFamily="2" charset="0"/>
                  </a:endParaRPr>
                </a:p>
              </p:txBody>
            </p:sp>
            <p:sp>
              <p:nvSpPr>
                <p:cNvPr id="27" name="Freeform 14"/>
                <p:cNvSpPr/>
                <p:nvPr/>
              </p:nvSpPr>
              <p:spPr bwMode="auto">
                <a:xfrm>
                  <a:off x="4171983" y="3276501"/>
                  <a:ext cx="3851083" cy="488657"/>
                </a:xfrm>
                <a:custGeom>
                  <a:gdLst>
                    <a:gd name="T0" fmla="*/ 862 w 1724"/>
                    <a:gd name="T1" fmla="*/ 167 h 219"/>
                    <a:gd name="T2" fmla="*/ 0 w 1724"/>
                    <a:gd name="T3" fmla="*/ 0 h 219"/>
                    <a:gd name="T4" fmla="*/ 0 w 1724"/>
                    <a:gd name="T5" fmla="*/ 0 h 219"/>
                    <a:gd name="T6" fmla="*/ 862 w 1724"/>
                    <a:gd name="T7" fmla="*/ 219 h 219"/>
                    <a:gd name="T8" fmla="*/ 1724 w 1724"/>
                    <a:gd name="T9" fmla="*/ 0 h 219"/>
                    <a:gd name="T10" fmla="*/ 1724 w 1724"/>
                    <a:gd name="T11" fmla="*/ 0 h 219"/>
                    <a:gd name="T12" fmla="*/ 862 w 1724"/>
                    <a:gd name="T13" fmla="*/ 167 h 219"/>
                  </a:gdLst>
                  <a:cxnLst>
                    <a:cxn ang="0">
                      <a:pos x="T0" y="T1"/>
                    </a:cxn>
                    <a:cxn ang="0">
                      <a:pos x="T2" y="T3"/>
                    </a:cxn>
                    <a:cxn ang="0">
                      <a:pos x="T4" y="T5"/>
                    </a:cxn>
                    <a:cxn ang="0">
                      <a:pos x="T6" y="T7"/>
                    </a:cxn>
                    <a:cxn ang="0">
                      <a:pos x="T8" y="T9"/>
                    </a:cxn>
                    <a:cxn ang="0">
                      <a:pos x="T10" y="T11"/>
                    </a:cxn>
                    <a:cxn ang="0">
                      <a:pos x="T12" y="T13"/>
                    </a:cxn>
                  </a:cxnLst>
                  <a:rect l="0" t="0" r="r" b="b"/>
                  <a:pathLst>
                    <a:path w="1724" h="219">
                      <a:moveTo>
                        <a:pt x="862" y="167"/>
                      </a:moveTo>
                      <a:cubicBezTo>
                        <a:pt x="444" y="167"/>
                        <a:pt x="94" y="96"/>
                        <a:pt x="0" y="0"/>
                      </a:cubicBezTo>
                      <a:cubicBezTo>
                        <a:pt x="0" y="0"/>
                        <a:pt x="0" y="0"/>
                        <a:pt x="0" y="0"/>
                      </a:cubicBezTo>
                      <a:cubicBezTo>
                        <a:pt x="0" y="121"/>
                        <a:pt x="386" y="219"/>
                        <a:pt x="862" y="219"/>
                      </a:cubicBezTo>
                      <a:cubicBezTo>
                        <a:pt x="1338" y="219"/>
                        <a:pt x="1724" y="121"/>
                        <a:pt x="1724" y="0"/>
                      </a:cubicBezTo>
                      <a:cubicBezTo>
                        <a:pt x="1724" y="0"/>
                        <a:pt x="1724" y="0"/>
                        <a:pt x="1724" y="0"/>
                      </a:cubicBezTo>
                      <a:cubicBezTo>
                        <a:pt x="1630" y="96"/>
                        <a:pt x="1280" y="167"/>
                        <a:pt x="862" y="167"/>
                      </a:cubicBezTo>
                      <a:close/>
                    </a:path>
                  </a:pathLst>
                </a:custGeom>
                <a:solidFill>
                  <a:schemeClr val="tx1">
                    <a:lumMod val="95000"/>
                    <a:lumOff val="5000"/>
                    <a:alpha val="15000"/>
                  </a:schemeClr>
                </a:solidFill>
                <a:ln>
                  <a:noFill/>
                </a:ln>
              </p:spPr>
              <p:txBody>
                <a:bodyPr vert="horz" wrap="square" lIns="91440" tIns="45720" rIns="91440" bIns="45720" numCol="1" anchor="t" anchorCtr="0" compatLnSpc="1">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chemeClr val="bg1">
                        <a:lumMod val="50000"/>
                      </a:schemeClr>
                    </a:solidFill>
                    <a:latin typeface="Roboto" pitchFamily="2" charset="0"/>
                    <a:ea typeface="Roboto" pitchFamily="2" charset="0"/>
                  </a:endParaRPr>
                </a:p>
              </p:txBody>
            </p:sp>
          </p:grpSp>
          <p:grpSp>
            <p:nvGrpSpPr>
              <p:cNvPr id="20" name="Group 16"/>
              <p:cNvGrpSpPr/>
              <p:nvPr/>
            </p:nvGrpSpPr>
            <p:grpSpPr>
              <a:xfrm rot="16200000">
                <a:off x="1269920" y="2961250"/>
                <a:ext cx="1666615" cy="527039"/>
                <a:chOff x="4475937" y="2278826"/>
                <a:chExt cx="3243170" cy="834790"/>
              </a:xfrm>
            </p:grpSpPr>
            <p:sp>
              <p:nvSpPr>
                <p:cNvPr id="24" name="Oval 15"/>
                <p:cNvSpPr>
                  <a:spLocks noChangeArrowheads="1"/>
                </p:cNvSpPr>
                <p:nvPr/>
              </p:nvSpPr>
              <p:spPr bwMode="auto">
                <a:xfrm>
                  <a:off x="4475937" y="2278826"/>
                  <a:ext cx="3243170" cy="834789"/>
                </a:xfrm>
                <a:prstGeom prst="ellipse">
                  <a:avLst/>
                </a:prstGeom>
                <a:solidFill>
                  <a:schemeClr val="accent5">
                    <a:lumMod val="90000"/>
                    <a:lumOff val="10000"/>
                    <a:alpha val="90000"/>
                  </a:schemeClr>
                </a:solidFill>
                <a:ln>
                  <a:noFill/>
                </a:ln>
                <a:effectLst/>
              </p:spPr>
              <p:txBody>
                <a:bodyPr vert="horz" wrap="square" lIns="91440" tIns="45720" rIns="91440" bIns="45720" numCol="1" anchor="t" anchorCtr="0" compatLnSpc="1">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chemeClr val="bg1">
                        <a:lumMod val="50000"/>
                      </a:schemeClr>
                    </a:solidFill>
                    <a:latin typeface="Roboto" pitchFamily="2" charset="0"/>
                    <a:ea typeface="Roboto" pitchFamily="2" charset="0"/>
                  </a:endParaRPr>
                </a:p>
              </p:txBody>
            </p:sp>
            <p:sp>
              <p:nvSpPr>
                <p:cNvPr id="25" name="Freeform 16"/>
                <p:cNvSpPr/>
                <p:nvPr/>
              </p:nvSpPr>
              <p:spPr bwMode="auto">
                <a:xfrm>
                  <a:off x="4475937" y="2696221"/>
                  <a:ext cx="3243170" cy="417395"/>
                </a:xfrm>
                <a:custGeom>
                  <a:gdLst>
                    <a:gd name="T0" fmla="*/ 726 w 1452"/>
                    <a:gd name="T1" fmla="*/ 143 h 187"/>
                    <a:gd name="T2" fmla="*/ 0 w 1452"/>
                    <a:gd name="T3" fmla="*/ 0 h 187"/>
                    <a:gd name="T4" fmla="*/ 0 w 1452"/>
                    <a:gd name="T5" fmla="*/ 0 h 187"/>
                    <a:gd name="T6" fmla="*/ 726 w 1452"/>
                    <a:gd name="T7" fmla="*/ 187 h 187"/>
                    <a:gd name="T8" fmla="*/ 1452 w 1452"/>
                    <a:gd name="T9" fmla="*/ 0 h 187"/>
                    <a:gd name="T10" fmla="*/ 1452 w 1452"/>
                    <a:gd name="T11" fmla="*/ 0 h 187"/>
                    <a:gd name="T12" fmla="*/ 726 w 1452"/>
                    <a:gd name="T13" fmla="*/ 143 h 187"/>
                  </a:gdLst>
                  <a:cxnLst>
                    <a:cxn ang="0">
                      <a:pos x="T0" y="T1"/>
                    </a:cxn>
                    <a:cxn ang="0">
                      <a:pos x="T2" y="T3"/>
                    </a:cxn>
                    <a:cxn ang="0">
                      <a:pos x="T4" y="T5"/>
                    </a:cxn>
                    <a:cxn ang="0">
                      <a:pos x="T6" y="T7"/>
                    </a:cxn>
                    <a:cxn ang="0">
                      <a:pos x="T8" y="T9"/>
                    </a:cxn>
                    <a:cxn ang="0">
                      <a:pos x="T10" y="T11"/>
                    </a:cxn>
                    <a:cxn ang="0">
                      <a:pos x="T12" y="T13"/>
                    </a:cxn>
                  </a:cxnLst>
                  <a:rect l="0" t="0" r="r" b="b"/>
                  <a:pathLst>
                    <a:path w="1452" h="187">
                      <a:moveTo>
                        <a:pt x="726" y="143"/>
                      </a:moveTo>
                      <a:cubicBezTo>
                        <a:pt x="374" y="143"/>
                        <a:pt x="79" y="82"/>
                        <a:pt x="0" y="0"/>
                      </a:cubicBezTo>
                      <a:cubicBezTo>
                        <a:pt x="0" y="0"/>
                        <a:pt x="0" y="0"/>
                        <a:pt x="0" y="0"/>
                      </a:cubicBezTo>
                      <a:cubicBezTo>
                        <a:pt x="0" y="103"/>
                        <a:pt x="325" y="187"/>
                        <a:pt x="726" y="187"/>
                      </a:cubicBezTo>
                      <a:cubicBezTo>
                        <a:pt x="1127" y="187"/>
                        <a:pt x="1452" y="103"/>
                        <a:pt x="1452" y="0"/>
                      </a:cubicBezTo>
                      <a:cubicBezTo>
                        <a:pt x="1452" y="0"/>
                        <a:pt x="1452" y="0"/>
                        <a:pt x="1452" y="0"/>
                      </a:cubicBezTo>
                      <a:cubicBezTo>
                        <a:pt x="1372" y="82"/>
                        <a:pt x="1078" y="143"/>
                        <a:pt x="726" y="143"/>
                      </a:cubicBezTo>
                      <a:close/>
                    </a:path>
                  </a:pathLst>
                </a:custGeom>
                <a:solidFill>
                  <a:schemeClr val="tx1">
                    <a:lumMod val="95000"/>
                    <a:lumOff val="5000"/>
                    <a:alpha val="15000"/>
                  </a:schemeClr>
                </a:solidFill>
                <a:ln>
                  <a:noFill/>
                </a:ln>
              </p:spPr>
              <p:txBody>
                <a:bodyPr vert="horz" wrap="square" lIns="91440" tIns="45720" rIns="91440" bIns="45720" numCol="1" anchor="t" anchorCtr="0" compatLnSpc="1">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chemeClr val="bg1">
                        <a:lumMod val="50000"/>
                      </a:schemeClr>
                    </a:solidFill>
                    <a:latin typeface="Roboto" pitchFamily="2" charset="0"/>
                    <a:ea typeface="Roboto" pitchFamily="2" charset="0"/>
                  </a:endParaRPr>
                </a:p>
              </p:txBody>
            </p:sp>
          </p:grpSp>
          <p:grpSp>
            <p:nvGrpSpPr>
              <p:cNvPr id="21" name="Group 19"/>
              <p:cNvGrpSpPr/>
              <p:nvPr/>
            </p:nvGrpSpPr>
            <p:grpSpPr>
              <a:xfrm rot="16200000">
                <a:off x="1268597" y="3042883"/>
                <a:ext cx="996232" cy="364520"/>
                <a:chOff x="5127480" y="1874520"/>
                <a:chExt cx="1938631" cy="577372"/>
              </a:xfrm>
            </p:grpSpPr>
            <p:sp>
              <p:nvSpPr>
                <p:cNvPr id="22" name="Oval 17"/>
                <p:cNvSpPr>
                  <a:spLocks noChangeArrowheads="1"/>
                </p:cNvSpPr>
                <p:nvPr/>
              </p:nvSpPr>
              <p:spPr bwMode="auto">
                <a:xfrm>
                  <a:off x="5127480" y="1874520"/>
                  <a:ext cx="1938631" cy="577372"/>
                </a:xfrm>
                <a:prstGeom prst="ellipse">
                  <a:avLst/>
                </a:prstGeom>
                <a:solidFill>
                  <a:schemeClr val="accent6">
                    <a:lumMod val="90000"/>
                    <a:lumOff val="10000"/>
                    <a:alpha val="90000"/>
                  </a:schemeClr>
                </a:solidFill>
                <a:ln>
                  <a:noFill/>
                </a:ln>
              </p:spPr>
              <p:txBody>
                <a:bodyPr vert="horz" wrap="square" lIns="91440" tIns="45720" rIns="91440" bIns="45720" numCol="1" anchor="t" anchorCtr="0" compatLnSpc="1">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chemeClr val="bg1">
                        <a:lumMod val="50000"/>
                      </a:schemeClr>
                    </a:solidFill>
                    <a:latin typeface="Roboto" pitchFamily="2" charset="0"/>
                    <a:ea typeface="Roboto" pitchFamily="2" charset="0"/>
                  </a:endParaRPr>
                </a:p>
              </p:txBody>
            </p:sp>
            <p:sp>
              <p:nvSpPr>
                <p:cNvPr id="23" name="Freeform 18"/>
                <p:cNvSpPr/>
                <p:nvPr/>
              </p:nvSpPr>
              <p:spPr bwMode="auto">
                <a:xfrm>
                  <a:off x="5127480" y="2162479"/>
                  <a:ext cx="1938631" cy="289413"/>
                </a:xfrm>
                <a:custGeom>
                  <a:gdLst>
                    <a:gd name="T0" fmla="*/ 434 w 868"/>
                    <a:gd name="T1" fmla="*/ 100 h 130"/>
                    <a:gd name="T2" fmla="*/ 0 w 868"/>
                    <a:gd name="T3" fmla="*/ 0 h 130"/>
                    <a:gd name="T4" fmla="*/ 0 w 868"/>
                    <a:gd name="T5" fmla="*/ 1 h 130"/>
                    <a:gd name="T6" fmla="*/ 434 w 868"/>
                    <a:gd name="T7" fmla="*/ 130 h 130"/>
                    <a:gd name="T8" fmla="*/ 868 w 868"/>
                    <a:gd name="T9" fmla="*/ 1 h 130"/>
                    <a:gd name="T10" fmla="*/ 868 w 868"/>
                    <a:gd name="T11" fmla="*/ 0 h 130"/>
                    <a:gd name="T12" fmla="*/ 434 w 868"/>
                    <a:gd name="T13" fmla="*/ 100 h 130"/>
                  </a:gdLst>
                  <a:cxnLst>
                    <a:cxn ang="0">
                      <a:pos x="T0" y="T1"/>
                    </a:cxn>
                    <a:cxn ang="0">
                      <a:pos x="T2" y="T3"/>
                    </a:cxn>
                    <a:cxn ang="0">
                      <a:pos x="T4" y="T5"/>
                    </a:cxn>
                    <a:cxn ang="0">
                      <a:pos x="T6" y="T7"/>
                    </a:cxn>
                    <a:cxn ang="0">
                      <a:pos x="T8" y="T9"/>
                    </a:cxn>
                    <a:cxn ang="0">
                      <a:pos x="T10" y="T11"/>
                    </a:cxn>
                    <a:cxn ang="0">
                      <a:pos x="T12" y="T13"/>
                    </a:cxn>
                  </a:cxnLst>
                  <a:rect l="0" t="0" r="r" b="b"/>
                  <a:pathLst>
                    <a:path w="867" h="130">
                      <a:moveTo>
                        <a:pt x="434" y="100"/>
                      </a:moveTo>
                      <a:cubicBezTo>
                        <a:pt x="224" y="100"/>
                        <a:pt x="47" y="57"/>
                        <a:pt x="0" y="0"/>
                      </a:cubicBezTo>
                      <a:cubicBezTo>
                        <a:pt x="0" y="0"/>
                        <a:pt x="0" y="0"/>
                        <a:pt x="0" y="1"/>
                      </a:cubicBezTo>
                      <a:cubicBezTo>
                        <a:pt x="0" y="72"/>
                        <a:pt x="194" y="130"/>
                        <a:pt x="434" y="130"/>
                      </a:cubicBezTo>
                      <a:cubicBezTo>
                        <a:pt x="674" y="130"/>
                        <a:pt x="868" y="72"/>
                        <a:pt x="868" y="1"/>
                      </a:cubicBezTo>
                      <a:cubicBezTo>
                        <a:pt x="868" y="0"/>
                        <a:pt x="868" y="0"/>
                        <a:pt x="868" y="0"/>
                      </a:cubicBezTo>
                      <a:cubicBezTo>
                        <a:pt x="821" y="57"/>
                        <a:pt x="644" y="100"/>
                        <a:pt x="434" y="100"/>
                      </a:cubicBezTo>
                      <a:close/>
                    </a:path>
                  </a:pathLst>
                </a:custGeom>
                <a:solidFill>
                  <a:schemeClr val="tx1">
                    <a:lumMod val="95000"/>
                    <a:lumOff val="5000"/>
                    <a:alpha val="15000"/>
                  </a:schemeClr>
                </a:solidFill>
                <a:ln>
                  <a:noFill/>
                </a:ln>
              </p:spPr>
              <p:txBody>
                <a:bodyPr vert="horz" wrap="square" lIns="91440" tIns="45720" rIns="91440" bIns="45720" numCol="1" anchor="t" anchorCtr="0" compatLnSpc="1">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600">
                    <a:solidFill>
                      <a:schemeClr val="bg1">
                        <a:lumMod val="50000"/>
                      </a:schemeClr>
                    </a:solidFill>
                    <a:latin typeface="Roboto" pitchFamily="2" charset="0"/>
                    <a:ea typeface="Roboto" pitchFamily="2" charset="0"/>
                  </a:endParaRPr>
                </a:p>
              </p:txBody>
            </p:sp>
          </p:grpSp>
        </p:grpSp>
        <p:sp>
          <p:nvSpPr>
            <p:cNvPr id="6" name="任意多边形: 形状 5"/>
            <p:cNvSpPr/>
            <p:nvPr/>
          </p:nvSpPr>
          <p:spPr>
            <a:xfrm>
              <a:off x="2778711" y="3613212"/>
              <a:ext cx="1384916" cy="919135"/>
            </a:xfrm>
            <a:custGeom>
              <a:gdLst>
                <a:gd name="connsiteX0" fmla="*/ 1384916 w 1384916"/>
                <a:gd name="connsiteY0" fmla="*/ 0 h 1402671"/>
                <a:gd name="connsiteX1" fmla="*/ 781235 w 1384916"/>
                <a:gd name="connsiteY1" fmla="*/ 1402671 h 1402671"/>
                <a:gd name="connsiteX2" fmla="*/ 0 w 1384916"/>
                <a:gd name="connsiteY2" fmla="*/ 1402671 h 1402671"/>
              </a:gdLst>
              <a:cxnLst>
                <a:cxn ang="0">
                  <a:pos x="connsiteX0" y="connsiteY0"/>
                </a:cxn>
                <a:cxn ang="0">
                  <a:pos x="connsiteX1" y="connsiteY1"/>
                </a:cxn>
                <a:cxn ang="0">
                  <a:pos x="connsiteX2" y="connsiteY2"/>
                </a:cxn>
              </a:cxnLst>
              <a:rect l="l" t="t" r="r" b="b"/>
              <a:pathLst>
                <a:path w="1384916" h="1402671">
                  <a:moveTo>
                    <a:pt x="1384916" y="0"/>
                  </a:moveTo>
                  <a:lnTo>
                    <a:pt x="781235" y="1402671"/>
                  </a:lnTo>
                  <a:lnTo>
                    <a:pt x="0" y="1402671"/>
                  </a:lnTo>
                </a:path>
              </a:pathLst>
            </a:custGeom>
            <a:noFill/>
            <a:ln>
              <a:solidFill>
                <a:schemeClr val="bg1">
                  <a:lumMod val="75000"/>
                </a:schemeClr>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sz="1600">
                <a:solidFill>
                  <a:schemeClr val="bg1">
                    <a:lumMod val="50000"/>
                  </a:schemeClr>
                </a:solidFill>
              </a:endParaRPr>
            </a:p>
          </p:txBody>
        </p:sp>
        <p:sp>
          <p:nvSpPr>
            <p:cNvPr id="7" name="任意多边形: 形状 6"/>
            <p:cNvSpPr/>
            <p:nvPr/>
          </p:nvSpPr>
          <p:spPr>
            <a:xfrm>
              <a:off x="3471169" y="2493546"/>
              <a:ext cx="1322773" cy="1119665"/>
            </a:xfrm>
            <a:custGeom>
              <a:gdLst>
                <a:gd name="connsiteX0" fmla="*/ 1322773 w 1322773"/>
                <a:gd name="connsiteY0" fmla="*/ 1695635 h 1695635"/>
                <a:gd name="connsiteX1" fmla="*/ 870012 w 1322773"/>
                <a:gd name="connsiteY1" fmla="*/ 0 h 1695635"/>
                <a:gd name="connsiteX2" fmla="*/ 0 w 1322773"/>
                <a:gd name="connsiteY2" fmla="*/ 0 h 1695635"/>
              </a:gdLst>
              <a:cxnLst>
                <a:cxn ang="0">
                  <a:pos x="connsiteX0" y="connsiteY0"/>
                </a:cxn>
                <a:cxn ang="0">
                  <a:pos x="connsiteX1" y="connsiteY1"/>
                </a:cxn>
                <a:cxn ang="0">
                  <a:pos x="connsiteX2" y="connsiteY2"/>
                </a:cxn>
              </a:cxnLst>
              <a:rect l="l" t="t" r="r" b="b"/>
              <a:pathLst>
                <a:path w="1322773" h="1695635">
                  <a:moveTo>
                    <a:pt x="1322773" y="1695635"/>
                  </a:moveTo>
                  <a:lnTo>
                    <a:pt x="870012" y="0"/>
                  </a:lnTo>
                  <a:lnTo>
                    <a:pt x="0" y="0"/>
                  </a:lnTo>
                </a:path>
              </a:pathLst>
            </a:custGeom>
            <a:noFill/>
            <a:ln>
              <a:solidFill>
                <a:schemeClr val="bg1">
                  <a:lumMod val="75000"/>
                </a:schemeClr>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sz="1600">
                <a:solidFill>
                  <a:schemeClr val="bg1">
                    <a:lumMod val="50000"/>
                  </a:schemeClr>
                </a:solidFill>
              </a:endParaRPr>
            </a:p>
          </p:txBody>
        </p:sp>
        <p:sp>
          <p:nvSpPr>
            <p:cNvPr id="36" name="任意多边形: 形状 35"/>
            <p:cNvSpPr/>
            <p:nvPr/>
          </p:nvSpPr>
          <p:spPr>
            <a:xfrm>
              <a:off x="3605827" y="3613211"/>
              <a:ext cx="2033641" cy="2014659"/>
            </a:xfrm>
            <a:custGeom>
              <a:gdLst>
                <a:gd name="connsiteX0" fmla="*/ 1384916 w 1384916"/>
                <a:gd name="connsiteY0" fmla="*/ 0 h 1402671"/>
                <a:gd name="connsiteX1" fmla="*/ 781235 w 1384916"/>
                <a:gd name="connsiteY1" fmla="*/ 1402671 h 1402671"/>
                <a:gd name="connsiteX2" fmla="*/ 0 w 1384916"/>
                <a:gd name="connsiteY2" fmla="*/ 1402671 h 1402671"/>
              </a:gdLst>
              <a:cxnLst>
                <a:cxn ang="0">
                  <a:pos x="connsiteX0" y="connsiteY0"/>
                </a:cxn>
                <a:cxn ang="0">
                  <a:pos x="connsiteX1" y="connsiteY1"/>
                </a:cxn>
                <a:cxn ang="0">
                  <a:pos x="connsiteX2" y="connsiteY2"/>
                </a:cxn>
              </a:cxnLst>
              <a:rect l="l" t="t" r="r" b="b"/>
              <a:pathLst>
                <a:path w="1384916" h="1402671">
                  <a:moveTo>
                    <a:pt x="1384916" y="0"/>
                  </a:moveTo>
                  <a:lnTo>
                    <a:pt x="781235" y="1402671"/>
                  </a:lnTo>
                  <a:lnTo>
                    <a:pt x="0" y="1402671"/>
                  </a:lnTo>
                </a:path>
              </a:pathLst>
            </a:custGeom>
            <a:noFill/>
            <a:ln>
              <a:solidFill>
                <a:schemeClr val="bg1">
                  <a:lumMod val="75000"/>
                </a:schemeClr>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sz="1600">
                <a:solidFill>
                  <a:schemeClr val="bg1">
                    <a:lumMod val="50000"/>
                  </a:schemeClr>
                </a:solidFill>
              </a:endParaRPr>
            </a:p>
          </p:txBody>
        </p:sp>
        <p:sp>
          <p:nvSpPr>
            <p:cNvPr id="37" name="任意多边形: 形状 36"/>
            <p:cNvSpPr/>
            <p:nvPr/>
          </p:nvSpPr>
          <p:spPr>
            <a:xfrm>
              <a:off x="4622525" y="1611106"/>
              <a:ext cx="1609582" cy="2002105"/>
            </a:xfrm>
            <a:custGeom>
              <a:gdLst>
                <a:gd name="connsiteX0" fmla="*/ 1322773 w 1322773"/>
                <a:gd name="connsiteY0" fmla="*/ 1695635 h 1695635"/>
                <a:gd name="connsiteX1" fmla="*/ 870012 w 1322773"/>
                <a:gd name="connsiteY1" fmla="*/ 0 h 1695635"/>
                <a:gd name="connsiteX2" fmla="*/ 0 w 1322773"/>
                <a:gd name="connsiteY2" fmla="*/ 0 h 1695635"/>
              </a:gdLst>
              <a:cxnLst>
                <a:cxn ang="0">
                  <a:pos x="connsiteX0" y="connsiteY0"/>
                </a:cxn>
                <a:cxn ang="0">
                  <a:pos x="connsiteX1" y="connsiteY1"/>
                </a:cxn>
                <a:cxn ang="0">
                  <a:pos x="connsiteX2" y="connsiteY2"/>
                </a:cxn>
              </a:cxnLst>
              <a:rect l="l" t="t" r="r" b="b"/>
              <a:pathLst>
                <a:path w="1322773" h="1695635">
                  <a:moveTo>
                    <a:pt x="1322773" y="1695635"/>
                  </a:moveTo>
                  <a:lnTo>
                    <a:pt x="870012" y="0"/>
                  </a:lnTo>
                  <a:lnTo>
                    <a:pt x="0" y="0"/>
                  </a:lnTo>
                </a:path>
              </a:pathLst>
            </a:custGeom>
            <a:noFill/>
            <a:ln>
              <a:solidFill>
                <a:schemeClr val="bg1">
                  <a:lumMod val="75000"/>
                </a:schemeClr>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sz="1600">
                <a:solidFill>
                  <a:schemeClr val="bg1">
                    <a:lumMod val="50000"/>
                  </a:schemeClr>
                </a:solidFill>
              </a:endParaRPr>
            </a:p>
          </p:txBody>
        </p:sp>
        <p:sp>
          <p:nvSpPr>
            <p:cNvPr id="38" name="任意多边形: 形状 37"/>
            <p:cNvSpPr/>
            <p:nvPr/>
          </p:nvSpPr>
          <p:spPr>
            <a:xfrm flipH="1">
              <a:off x="8024029" y="3609975"/>
              <a:ext cx="1183469" cy="850292"/>
            </a:xfrm>
            <a:custGeom>
              <a:gdLst>
                <a:gd name="connsiteX0" fmla="*/ 1384916 w 1384916"/>
                <a:gd name="connsiteY0" fmla="*/ 0 h 1402671"/>
                <a:gd name="connsiteX1" fmla="*/ 781235 w 1384916"/>
                <a:gd name="connsiteY1" fmla="*/ 1402671 h 1402671"/>
                <a:gd name="connsiteX2" fmla="*/ 0 w 1384916"/>
                <a:gd name="connsiteY2" fmla="*/ 1402671 h 1402671"/>
              </a:gdLst>
              <a:cxnLst>
                <a:cxn ang="0">
                  <a:pos x="connsiteX0" y="connsiteY0"/>
                </a:cxn>
                <a:cxn ang="0">
                  <a:pos x="connsiteX1" y="connsiteY1"/>
                </a:cxn>
                <a:cxn ang="0">
                  <a:pos x="connsiteX2" y="connsiteY2"/>
                </a:cxn>
              </a:cxnLst>
              <a:rect l="l" t="t" r="r" b="b"/>
              <a:pathLst>
                <a:path w="1384916" h="1402671">
                  <a:moveTo>
                    <a:pt x="1384916" y="0"/>
                  </a:moveTo>
                  <a:lnTo>
                    <a:pt x="781235" y="1402671"/>
                  </a:lnTo>
                  <a:lnTo>
                    <a:pt x="0" y="1402671"/>
                  </a:lnTo>
                </a:path>
              </a:pathLst>
            </a:custGeom>
            <a:noFill/>
            <a:ln>
              <a:solidFill>
                <a:schemeClr val="bg1">
                  <a:lumMod val="75000"/>
                </a:schemeClr>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sz="1600">
                <a:solidFill>
                  <a:schemeClr val="bg1">
                    <a:lumMod val="50000"/>
                  </a:schemeClr>
                </a:solidFill>
              </a:endParaRPr>
            </a:p>
          </p:txBody>
        </p:sp>
        <p:sp>
          <p:nvSpPr>
            <p:cNvPr id="39" name="任意多边形: 形状 38"/>
            <p:cNvSpPr/>
            <p:nvPr/>
          </p:nvSpPr>
          <p:spPr>
            <a:xfrm flipH="1">
              <a:off x="7485400" y="1935332"/>
              <a:ext cx="1130366" cy="1677879"/>
            </a:xfrm>
            <a:custGeom>
              <a:gdLst>
                <a:gd name="connsiteX0" fmla="*/ 1322773 w 1322773"/>
                <a:gd name="connsiteY0" fmla="*/ 1695635 h 1695635"/>
                <a:gd name="connsiteX1" fmla="*/ 870012 w 1322773"/>
                <a:gd name="connsiteY1" fmla="*/ 0 h 1695635"/>
                <a:gd name="connsiteX2" fmla="*/ 0 w 1322773"/>
                <a:gd name="connsiteY2" fmla="*/ 0 h 1695635"/>
              </a:gdLst>
              <a:cxnLst>
                <a:cxn ang="0">
                  <a:pos x="connsiteX0" y="connsiteY0"/>
                </a:cxn>
                <a:cxn ang="0">
                  <a:pos x="connsiteX1" y="connsiteY1"/>
                </a:cxn>
                <a:cxn ang="0">
                  <a:pos x="connsiteX2" y="connsiteY2"/>
                </a:cxn>
              </a:cxnLst>
              <a:rect l="l" t="t" r="r" b="b"/>
              <a:pathLst>
                <a:path w="1322773" h="1695635">
                  <a:moveTo>
                    <a:pt x="1322773" y="1695635"/>
                  </a:moveTo>
                  <a:lnTo>
                    <a:pt x="870012" y="0"/>
                  </a:lnTo>
                  <a:lnTo>
                    <a:pt x="0" y="0"/>
                  </a:lnTo>
                </a:path>
              </a:pathLst>
            </a:custGeom>
            <a:noFill/>
            <a:ln>
              <a:solidFill>
                <a:schemeClr val="bg1">
                  <a:lumMod val="75000"/>
                </a:schemeClr>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sz="1600">
                <a:solidFill>
                  <a:schemeClr val="bg1">
                    <a:lumMod val="50000"/>
                  </a:schemeClr>
                </a:solidFill>
              </a:endParaRPr>
            </a:p>
          </p:txBody>
        </p:sp>
        <p:sp>
          <p:nvSpPr>
            <p:cNvPr id="40" name="任意多边形: 形状 39"/>
            <p:cNvSpPr/>
            <p:nvPr/>
          </p:nvSpPr>
          <p:spPr>
            <a:xfrm flipH="1">
              <a:off x="6762862" y="3613211"/>
              <a:ext cx="1737832" cy="2014659"/>
            </a:xfrm>
            <a:custGeom>
              <a:gdLst>
                <a:gd name="connsiteX0" fmla="*/ 1384916 w 1384916"/>
                <a:gd name="connsiteY0" fmla="*/ 0 h 1402671"/>
                <a:gd name="connsiteX1" fmla="*/ 781235 w 1384916"/>
                <a:gd name="connsiteY1" fmla="*/ 1402671 h 1402671"/>
                <a:gd name="connsiteX2" fmla="*/ 0 w 1384916"/>
                <a:gd name="connsiteY2" fmla="*/ 1402671 h 1402671"/>
              </a:gdLst>
              <a:cxnLst>
                <a:cxn ang="0">
                  <a:pos x="connsiteX0" y="connsiteY0"/>
                </a:cxn>
                <a:cxn ang="0">
                  <a:pos x="connsiteX1" y="connsiteY1"/>
                </a:cxn>
                <a:cxn ang="0">
                  <a:pos x="connsiteX2" y="connsiteY2"/>
                </a:cxn>
              </a:cxnLst>
              <a:rect l="l" t="t" r="r" b="b"/>
              <a:pathLst>
                <a:path w="1384916" h="1402671">
                  <a:moveTo>
                    <a:pt x="1384916" y="0"/>
                  </a:moveTo>
                  <a:lnTo>
                    <a:pt x="781235" y="1402671"/>
                  </a:lnTo>
                  <a:lnTo>
                    <a:pt x="0" y="1402671"/>
                  </a:lnTo>
                </a:path>
              </a:pathLst>
            </a:custGeom>
            <a:noFill/>
            <a:ln>
              <a:solidFill>
                <a:schemeClr val="bg1">
                  <a:lumMod val="75000"/>
                </a:schemeClr>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sz="1600">
                <a:solidFill>
                  <a:schemeClr val="bg1">
                    <a:lumMod val="50000"/>
                  </a:schemeClr>
                </a:solidFill>
              </a:endParaRPr>
            </a:p>
          </p:txBody>
        </p:sp>
        <p:sp>
          <p:nvSpPr>
            <p:cNvPr id="41" name="矩形 40"/>
            <p:cNvSpPr/>
            <p:nvPr/>
          </p:nvSpPr>
          <p:spPr>
            <a:xfrm>
              <a:off x="1096637" y="2167378"/>
              <a:ext cx="2365177" cy="700730"/>
            </a:xfrm>
            <a:prstGeom prst="rect">
              <a:avLst/>
            </a:prstGeom>
          </p:spPr>
          <p:txBody>
            <a:bodyPr wrap="square">
              <a:spAutoFit/>
              <a:scene3d>
                <a:camera prst="orthographicFront"/>
                <a:lightRig rig="threePt" dir="t"/>
              </a:scene3d>
              <a:sp3d contourW="12700"/>
            </a:bodyPr>
            <a:lstStyle/>
            <a:p>
              <a:pPr algn="ctr"/>
              <a:r>
                <a:rPr lang="en-US" altLang="zh-CN" sz="1100">
                  <a:solidFill>
                    <a:schemeClr val="bg1">
                      <a:lumMod val="50000"/>
                    </a:schemeClr>
                  </a:solidFill>
                </a:rPr>
                <a:t>When selecting a typeface for body text, your primary concern should be readability. </a:t>
              </a:r>
              <a:endParaRPr lang="en-US" altLang="zh-CN" sz="1100">
                <a:solidFill>
                  <a:schemeClr val="bg1">
                    <a:lumMod val="50000"/>
                  </a:schemeClr>
                </a:solidFill>
              </a:endParaRPr>
            </a:p>
          </p:txBody>
        </p:sp>
        <p:sp>
          <p:nvSpPr>
            <p:cNvPr id="42" name="矩形 41"/>
            <p:cNvSpPr/>
            <p:nvPr/>
          </p:nvSpPr>
          <p:spPr>
            <a:xfrm>
              <a:off x="823124" y="3991381"/>
              <a:ext cx="2365177" cy="700730"/>
            </a:xfrm>
            <a:prstGeom prst="rect">
              <a:avLst/>
            </a:prstGeom>
          </p:spPr>
          <p:txBody>
            <a:bodyPr wrap="square">
              <a:spAutoFit/>
              <a:scene3d>
                <a:camera prst="orthographicFront"/>
                <a:lightRig rig="threePt" dir="t"/>
              </a:scene3d>
              <a:sp3d contourW="12700"/>
            </a:bodyPr>
            <a:lstStyle/>
            <a:p>
              <a:pPr algn="ctr"/>
              <a:r>
                <a:rPr lang="en-US" altLang="zh-CN" sz="1100">
                  <a:solidFill>
                    <a:schemeClr val="bg1">
                      <a:lumMod val="50000"/>
                    </a:schemeClr>
                  </a:solidFill>
                </a:rPr>
                <a:t>When selecting a typeface for body text, your primary concern should be readability. </a:t>
              </a:r>
              <a:endParaRPr lang="en-US" altLang="zh-CN" sz="1100">
                <a:solidFill>
                  <a:schemeClr val="bg1">
                    <a:lumMod val="50000"/>
                  </a:schemeClr>
                </a:solidFill>
              </a:endParaRPr>
            </a:p>
          </p:txBody>
        </p:sp>
        <p:sp>
          <p:nvSpPr>
            <p:cNvPr id="43" name="矩形 42"/>
            <p:cNvSpPr/>
            <p:nvPr/>
          </p:nvSpPr>
          <p:spPr>
            <a:xfrm>
              <a:off x="2231972" y="1312200"/>
              <a:ext cx="2365177" cy="700730"/>
            </a:xfrm>
            <a:prstGeom prst="rect">
              <a:avLst/>
            </a:prstGeom>
          </p:spPr>
          <p:txBody>
            <a:bodyPr wrap="square">
              <a:spAutoFit/>
              <a:scene3d>
                <a:camera prst="orthographicFront"/>
                <a:lightRig rig="threePt" dir="t"/>
              </a:scene3d>
              <a:sp3d contourW="12700"/>
            </a:bodyPr>
            <a:lstStyle/>
            <a:p>
              <a:pPr algn="ctr"/>
              <a:r>
                <a:rPr lang="en-US" altLang="zh-CN" sz="1100">
                  <a:solidFill>
                    <a:schemeClr val="bg1">
                      <a:lumMod val="50000"/>
                    </a:schemeClr>
                  </a:solidFill>
                </a:rPr>
                <a:t>When selecting a typeface for body text, your primary concern should be readability. </a:t>
              </a:r>
              <a:endParaRPr lang="en-US" altLang="zh-CN" sz="1100">
                <a:solidFill>
                  <a:schemeClr val="bg1">
                    <a:lumMod val="50000"/>
                  </a:schemeClr>
                </a:solidFill>
              </a:endParaRPr>
            </a:p>
          </p:txBody>
        </p:sp>
        <p:sp>
          <p:nvSpPr>
            <p:cNvPr id="44" name="矩形 43"/>
            <p:cNvSpPr/>
            <p:nvPr/>
          </p:nvSpPr>
          <p:spPr>
            <a:xfrm>
              <a:off x="8667111" y="1626414"/>
              <a:ext cx="2365177" cy="700730"/>
            </a:xfrm>
            <a:prstGeom prst="rect">
              <a:avLst/>
            </a:prstGeom>
          </p:spPr>
          <p:txBody>
            <a:bodyPr wrap="square">
              <a:spAutoFit/>
              <a:scene3d>
                <a:camera prst="orthographicFront"/>
                <a:lightRig rig="threePt" dir="t"/>
              </a:scene3d>
              <a:sp3d contourW="12700"/>
            </a:bodyPr>
            <a:lstStyle/>
            <a:p>
              <a:pPr algn="ctr"/>
              <a:r>
                <a:rPr lang="en-US" altLang="zh-CN" sz="1100">
                  <a:solidFill>
                    <a:schemeClr val="bg1">
                      <a:lumMod val="50000"/>
                    </a:schemeClr>
                  </a:solidFill>
                </a:rPr>
                <a:t>When selecting a typeface for body text, your primary concern should be readability. </a:t>
              </a:r>
              <a:endParaRPr lang="en-US" altLang="zh-CN" sz="1100">
                <a:solidFill>
                  <a:schemeClr val="bg1">
                    <a:lumMod val="50000"/>
                  </a:schemeClr>
                </a:solidFill>
              </a:endParaRPr>
            </a:p>
          </p:txBody>
        </p:sp>
        <p:sp>
          <p:nvSpPr>
            <p:cNvPr id="45" name="矩形 44"/>
            <p:cNvSpPr/>
            <p:nvPr/>
          </p:nvSpPr>
          <p:spPr>
            <a:xfrm>
              <a:off x="8539521" y="3730137"/>
              <a:ext cx="2365177" cy="700730"/>
            </a:xfrm>
            <a:prstGeom prst="rect">
              <a:avLst/>
            </a:prstGeom>
          </p:spPr>
          <p:txBody>
            <a:bodyPr wrap="square">
              <a:spAutoFit/>
              <a:scene3d>
                <a:camera prst="orthographicFront"/>
                <a:lightRig rig="threePt" dir="t"/>
              </a:scene3d>
              <a:sp3d contourW="12700"/>
            </a:bodyPr>
            <a:lstStyle/>
            <a:p>
              <a:pPr algn="ctr"/>
              <a:r>
                <a:rPr lang="en-US" altLang="zh-CN" sz="1100">
                  <a:solidFill>
                    <a:schemeClr val="bg1">
                      <a:lumMod val="50000"/>
                    </a:schemeClr>
                  </a:solidFill>
                </a:rPr>
                <a:t>When selecting a typeface for body text, your primary concern should be readability. </a:t>
              </a:r>
              <a:endParaRPr lang="en-US" altLang="zh-CN" sz="1100">
                <a:solidFill>
                  <a:schemeClr val="bg1">
                    <a:lumMod val="50000"/>
                  </a:schemeClr>
                </a:solidFill>
              </a:endParaRPr>
            </a:p>
          </p:txBody>
        </p:sp>
        <p:sp>
          <p:nvSpPr>
            <p:cNvPr id="46" name="矩形 45"/>
            <p:cNvSpPr/>
            <p:nvPr/>
          </p:nvSpPr>
          <p:spPr>
            <a:xfrm>
              <a:off x="8589327" y="5304704"/>
              <a:ext cx="2365177" cy="700730"/>
            </a:xfrm>
            <a:prstGeom prst="rect">
              <a:avLst/>
            </a:prstGeom>
          </p:spPr>
          <p:txBody>
            <a:bodyPr wrap="square">
              <a:spAutoFit/>
              <a:scene3d>
                <a:camera prst="orthographicFront"/>
                <a:lightRig rig="threePt" dir="t"/>
              </a:scene3d>
              <a:sp3d contourW="12700"/>
            </a:bodyPr>
            <a:lstStyle/>
            <a:p>
              <a:pPr algn="ctr"/>
              <a:r>
                <a:rPr lang="en-US" altLang="zh-CN" sz="1100">
                  <a:solidFill>
                    <a:schemeClr val="bg1">
                      <a:lumMod val="50000"/>
                    </a:schemeClr>
                  </a:solidFill>
                </a:rPr>
                <a:t>When selecting a typeface for body text, your primary concern should be readability. </a:t>
              </a:r>
              <a:endParaRPr lang="en-US" altLang="zh-CN" sz="1100">
                <a:solidFill>
                  <a:schemeClr val="bg1">
                    <a:lumMod val="50000"/>
                  </a:schemeClr>
                </a:solidFill>
              </a:endParaRPr>
            </a:p>
          </p:txBody>
        </p:sp>
        <p:sp>
          <p:nvSpPr>
            <p:cNvPr id="47" name="矩形 46"/>
            <p:cNvSpPr/>
            <p:nvPr/>
          </p:nvSpPr>
          <p:spPr>
            <a:xfrm>
              <a:off x="1111339" y="5293700"/>
              <a:ext cx="2365177" cy="700730"/>
            </a:xfrm>
            <a:prstGeom prst="rect">
              <a:avLst/>
            </a:prstGeom>
          </p:spPr>
          <p:txBody>
            <a:bodyPr wrap="square">
              <a:spAutoFit/>
              <a:scene3d>
                <a:camera prst="orthographicFront"/>
                <a:lightRig rig="threePt" dir="t"/>
              </a:scene3d>
              <a:sp3d contourW="12700"/>
            </a:bodyPr>
            <a:lstStyle/>
            <a:p>
              <a:pPr algn="ctr"/>
              <a:r>
                <a:rPr lang="en-US" altLang="zh-CN" sz="1100">
                  <a:solidFill>
                    <a:schemeClr val="bg1">
                      <a:lumMod val="50000"/>
                    </a:schemeClr>
                  </a:solidFill>
                </a:rPr>
                <a:t>When selecting a typeface for body text, your primary concern should be readability. </a:t>
              </a:r>
              <a:endParaRPr lang="en-US" altLang="zh-CN" sz="1100">
                <a:solidFill>
                  <a:schemeClr val="bg1">
                    <a:lumMod val="50000"/>
                  </a:schemeClr>
                </a:solidFill>
              </a:endParaRPr>
            </a:p>
          </p:txBody>
        </p:sp>
      </p:grpSp>
      <p:sp>
        <p:nvSpPr>
          <p:cNvPr id="48" name="文本框 47"/>
          <p:cNvSpPr txBox="1"/>
          <p:nvPr/>
        </p:nvSpPr>
        <p:spPr>
          <a:xfrm>
            <a:off x="4772564" y="450116"/>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a:solidFill>
                  <a:schemeClr val="accent1"/>
                </a:solidFill>
                <a:latin typeface="Century Gothic" panose="020b0502020202020204" pitchFamily="34" charset="0"/>
                <a:ea typeface="+mj-ea"/>
              </a:rPr>
              <a:t>标题文字添加</a:t>
            </a:r>
            <a:endParaRPr lang="zh-CN" altLang="en-US" sz="3200" b="1">
              <a:solidFill>
                <a:schemeClr val="accent1"/>
              </a:solidFill>
              <a:latin typeface="Century Gothic" panose="020b0502020202020204" pitchFamily="34" charset="0"/>
              <a:ea typeface="+mj-ea"/>
            </a:endParaRPr>
          </a:p>
        </p:txBody>
      </p:sp>
      <p:sp>
        <p:nvSpPr>
          <p:cNvPr id="49" name="矩形 48"/>
          <p:cNvSpPr/>
          <p:nvPr/>
        </p:nvSpPr>
        <p:spPr>
          <a:xfrm>
            <a:off x="3556000" y="991153"/>
            <a:ext cx="5080000" cy="415498"/>
          </a:xfrm>
          <a:prstGeom prst="rect">
            <a:avLst/>
          </a:prstGeom>
        </p:spPr>
        <p:txBody>
          <a:bodyPr wrap="square">
            <a:spAutoFit/>
            <a:scene3d>
              <a:camera prst="orthographicFront"/>
              <a:lightRig rig="threePt" dir="t"/>
            </a:scene3d>
            <a:sp3d contourW="12700"/>
          </a:bodyPr>
          <a:lstStyle/>
          <a:p>
            <a:pPr algn="ctr"/>
            <a:r>
              <a:rPr lang="en-US" altLang="zh-CN" sz="1050">
                <a:solidFill>
                  <a:schemeClr val="bg1">
                    <a:lumMod val="65000"/>
                  </a:schemeClr>
                </a:solidFill>
                <a:latin typeface="Century Gothic" panose="020b0502020202020204" pitchFamily="34" charset="0"/>
              </a:rPr>
              <a:t>The user can demonstrate on a projector or computer, or print the presentation and make it into a film to be used</a:t>
            </a:r>
            <a:endParaRPr lang="en-US" altLang="zh-CN" sz="1050">
              <a:solidFill>
                <a:schemeClr val="bg1">
                  <a:lumMod val="65000"/>
                </a:schemeClr>
              </a:solidFill>
              <a:latin typeface="Century Gothic" panose="020b0502020202020204" pitchFamily="34" charset="0"/>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5" name="图片占位符 2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0" b="40"/>
          <a:stretch>
            <a:fillRect/>
          </a:stretch>
        </p:blipFill>
        <p:spPr/>
      </p:pic>
      <p:pic>
        <p:nvPicPr>
          <p:cNvPr id="27" name="图片占位符 26"/>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46" b="246"/>
          <a:stretch>
            <a:fillRect/>
          </a:stretch>
        </p:blipFill>
        <p:spPr/>
      </p:pic>
      <p:pic>
        <p:nvPicPr>
          <p:cNvPr id="33" name="图片占位符 32"/>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15501" r="15501"/>
          <a:stretch>
            <a:fillRect/>
          </a:stretch>
        </p:blipFill>
        <p:spPr/>
      </p:pic>
      <p:grpSp>
        <p:nvGrpSpPr>
          <p:cNvPr id="15" name="组合 14"/>
          <p:cNvGrpSpPr/>
          <p:nvPr/>
        </p:nvGrpSpPr>
        <p:grpSpPr>
          <a:xfrm>
            <a:off x="1408757" y="4530579"/>
            <a:ext cx="2771358" cy="1192329"/>
            <a:chOff x="2024889" y="3689289"/>
            <a:chExt cx="2771358" cy="1192329"/>
          </a:xfrm>
        </p:grpSpPr>
        <p:sp>
          <p:nvSpPr>
            <p:cNvPr id="16" name="矩形 15"/>
            <p:cNvSpPr/>
            <p:nvPr/>
          </p:nvSpPr>
          <p:spPr>
            <a:xfrm>
              <a:off x="2024889" y="4050621"/>
              <a:ext cx="2771358" cy="830997"/>
            </a:xfrm>
            <a:prstGeom prst="rect">
              <a:avLst/>
            </a:prstGeom>
          </p:spPr>
          <p:txBody>
            <a:bodyPr wrap="square">
              <a:spAutoFit/>
              <a:scene3d>
                <a:camera prst="orthographicFront"/>
                <a:lightRig rig="threePt" dir="t"/>
              </a:scene3d>
              <a:sp3d contourW="12700"/>
            </a:bodyPr>
            <a:lstStyle/>
            <a:p>
              <a:pPr algn="ctr"/>
              <a:r>
                <a:rPr lang="en-US" altLang="zh-CN" sz="1200">
                  <a:solidFill>
                    <a:schemeClr val="bg1">
                      <a:lumMod val="50000"/>
                    </a:schemeClr>
                  </a:solidFill>
                  <a:latin typeface="Century Gothic" panose="020b0502020202020204" pitchFamily="34" charset="0"/>
                </a:rPr>
                <a:t>The user can demonstrate on a projector or computer, or print the presentation and make it into a film to be used</a:t>
              </a:r>
              <a:endParaRPr lang="en-US" altLang="zh-CN" sz="1200">
                <a:solidFill>
                  <a:schemeClr val="bg1">
                    <a:lumMod val="50000"/>
                  </a:schemeClr>
                </a:solidFill>
                <a:latin typeface="Century Gothic" panose="020b0502020202020204" pitchFamily="34" charset="0"/>
              </a:endParaRPr>
            </a:p>
          </p:txBody>
        </p:sp>
        <p:sp>
          <p:nvSpPr>
            <p:cNvPr id="17" name="文本框 16"/>
            <p:cNvSpPr txBox="1"/>
            <p:nvPr/>
          </p:nvSpPr>
          <p:spPr>
            <a:xfrm>
              <a:off x="2548793" y="3689289"/>
              <a:ext cx="1723549" cy="400110"/>
            </a:xfrm>
            <a:prstGeom prst="rect">
              <a:avLst/>
            </a:prstGeom>
            <a:noFill/>
          </p:spPr>
          <p:txBody>
            <a:bodyPr wrap="none" rtlCol="0">
              <a:spAutoFit/>
              <a:scene3d>
                <a:camera prst="orthographicFront"/>
                <a:lightRig rig="threePt" dir="t"/>
              </a:scene3d>
              <a:sp3d contourW="12700"/>
            </a:bodyPr>
            <a:lstStyle/>
            <a:p>
              <a:pPr algn="ctr"/>
              <a:r>
                <a:rPr lang="zh-CN" altLang="en-US" sz="2000" b="1">
                  <a:solidFill>
                    <a:schemeClr val="tx1">
                      <a:lumMod val="75000"/>
                      <a:lumOff val="25000"/>
                    </a:schemeClr>
                  </a:solidFill>
                  <a:latin typeface="Century Gothic" panose="020b0502020202020204" pitchFamily="34" charset="0"/>
                  <a:ea typeface="+mj-ea"/>
                </a:rPr>
                <a:t>标题文字添加</a:t>
              </a:r>
              <a:endParaRPr lang="zh-CN" altLang="en-US" sz="2000" b="1">
                <a:solidFill>
                  <a:schemeClr val="tx1">
                    <a:lumMod val="75000"/>
                    <a:lumOff val="25000"/>
                  </a:schemeClr>
                </a:solidFill>
                <a:latin typeface="Century Gothic" panose="020b0502020202020204" pitchFamily="34" charset="0"/>
                <a:ea typeface="+mj-ea"/>
              </a:endParaRPr>
            </a:p>
          </p:txBody>
        </p:sp>
      </p:grpSp>
      <p:grpSp>
        <p:nvGrpSpPr>
          <p:cNvPr id="18" name="组合 17"/>
          <p:cNvGrpSpPr/>
          <p:nvPr/>
        </p:nvGrpSpPr>
        <p:grpSpPr>
          <a:xfrm>
            <a:off x="4732618" y="4530579"/>
            <a:ext cx="2771358" cy="1192329"/>
            <a:chOff x="2024889" y="3689289"/>
            <a:chExt cx="2771358" cy="1192329"/>
          </a:xfrm>
        </p:grpSpPr>
        <p:sp>
          <p:nvSpPr>
            <p:cNvPr id="19" name="矩形 18"/>
            <p:cNvSpPr/>
            <p:nvPr/>
          </p:nvSpPr>
          <p:spPr>
            <a:xfrm>
              <a:off x="2024889" y="4050621"/>
              <a:ext cx="2771358" cy="830997"/>
            </a:xfrm>
            <a:prstGeom prst="rect">
              <a:avLst/>
            </a:prstGeom>
          </p:spPr>
          <p:txBody>
            <a:bodyPr wrap="square">
              <a:spAutoFit/>
              <a:scene3d>
                <a:camera prst="orthographicFront"/>
                <a:lightRig rig="threePt" dir="t"/>
              </a:scene3d>
              <a:sp3d contourW="12700"/>
            </a:bodyPr>
            <a:lstStyle/>
            <a:p>
              <a:pPr algn="ctr"/>
              <a:r>
                <a:rPr lang="en-US" altLang="zh-CN" sz="1200">
                  <a:solidFill>
                    <a:schemeClr val="bg1">
                      <a:lumMod val="50000"/>
                    </a:schemeClr>
                  </a:solidFill>
                  <a:latin typeface="Century Gothic" panose="020b0502020202020204" pitchFamily="34" charset="0"/>
                </a:rPr>
                <a:t>The user can demonstrate on a projector or computer, or print the presentation and make it into a film to be used</a:t>
              </a:r>
              <a:endParaRPr lang="en-US" altLang="zh-CN" sz="1200">
                <a:solidFill>
                  <a:schemeClr val="bg1">
                    <a:lumMod val="50000"/>
                  </a:schemeClr>
                </a:solidFill>
                <a:latin typeface="Century Gothic" panose="020b0502020202020204" pitchFamily="34" charset="0"/>
              </a:endParaRPr>
            </a:p>
          </p:txBody>
        </p:sp>
        <p:sp>
          <p:nvSpPr>
            <p:cNvPr id="20" name="文本框 19"/>
            <p:cNvSpPr txBox="1"/>
            <p:nvPr/>
          </p:nvSpPr>
          <p:spPr>
            <a:xfrm>
              <a:off x="2548792" y="3689289"/>
              <a:ext cx="1723549" cy="400110"/>
            </a:xfrm>
            <a:prstGeom prst="rect">
              <a:avLst/>
            </a:prstGeom>
            <a:noFill/>
          </p:spPr>
          <p:txBody>
            <a:bodyPr wrap="none" rtlCol="0">
              <a:spAutoFit/>
              <a:scene3d>
                <a:camera prst="orthographicFront"/>
                <a:lightRig rig="threePt" dir="t"/>
              </a:scene3d>
              <a:sp3d contourW="12700"/>
            </a:bodyPr>
            <a:lstStyle/>
            <a:p>
              <a:pPr algn="ctr"/>
              <a:r>
                <a:rPr lang="zh-CN" altLang="en-US" sz="2000" b="1">
                  <a:solidFill>
                    <a:schemeClr val="tx1">
                      <a:lumMod val="75000"/>
                      <a:lumOff val="25000"/>
                    </a:schemeClr>
                  </a:solidFill>
                  <a:latin typeface="Century Gothic" panose="020b0502020202020204" pitchFamily="34" charset="0"/>
                </a:rPr>
                <a:t>标题文字添加</a:t>
              </a:r>
              <a:endParaRPr lang="zh-CN" altLang="en-US" sz="2000" b="1">
                <a:solidFill>
                  <a:schemeClr val="tx1">
                    <a:lumMod val="75000"/>
                    <a:lumOff val="25000"/>
                  </a:schemeClr>
                </a:solidFill>
                <a:latin typeface="Century Gothic" panose="020b0502020202020204" pitchFamily="34" charset="0"/>
              </a:endParaRPr>
            </a:p>
          </p:txBody>
        </p:sp>
      </p:grpSp>
      <p:grpSp>
        <p:nvGrpSpPr>
          <p:cNvPr id="21" name="组合 20"/>
          <p:cNvGrpSpPr/>
          <p:nvPr/>
        </p:nvGrpSpPr>
        <p:grpSpPr>
          <a:xfrm>
            <a:off x="8005590" y="4530579"/>
            <a:ext cx="2771358" cy="1192329"/>
            <a:chOff x="2024889" y="3689289"/>
            <a:chExt cx="2771358" cy="1192329"/>
          </a:xfrm>
        </p:grpSpPr>
        <p:sp>
          <p:nvSpPr>
            <p:cNvPr id="22" name="矩形 21"/>
            <p:cNvSpPr/>
            <p:nvPr/>
          </p:nvSpPr>
          <p:spPr>
            <a:xfrm>
              <a:off x="2024889" y="4050621"/>
              <a:ext cx="2771358" cy="830997"/>
            </a:xfrm>
            <a:prstGeom prst="rect">
              <a:avLst/>
            </a:prstGeom>
          </p:spPr>
          <p:txBody>
            <a:bodyPr wrap="square">
              <a:spAutoFit/>
              <a:scene3d>
                <a:camera prst="orthographicFront"/>
                <a:lightRig rig="threePt" dir="t"/>
              </a:scene3d>
              <a:sp3d contourW="12700"/>
            </a:bodyPr>
            <a:lstStyle/>
            <a:p>
              <a:pPr algn="ctr"/>
              <a:r>
                <a:rPr lang="en-US" altLang="zh-CN" sz="1200">
                  <a:solidFill>
                    <a:schemeClr val="bg1">
                      <a:lumMod val="50000"/>
                    </a:schemeClr>
                  </a:solidFill>
                  <a:latin typeface="Century Gothic" panose="020b0502020202020204" pitchFamily="34" charset="0"/>
                </a:rPr>
                <a:t>The user can demonstrate on a projector or computer, or print the presentation and make it into a film to be used</a:t>
              </a:r>
              <a:endParaRPr lang="en-US" altLang="zh-CN" sz="1200">
                <a:solidFill>
                  <a:schemeClr val="bg1">
                    <a:lumMod val="50000"/>
                  </a:schemeClr>
                </a:solidFill>
                <a:latin typeface="Century Gothic" panose="020b0502020202020204" pitchFamily="34" charset="0"/>
              </a:endParaRPr>
            </a:p>
          </p:txBody>
        </p:sp>
        <p:sp>
          <p:nvSpPr>
            <p:cNvPr id="23" name="文本框 22"/>
            <p:cNvSpPr txBox="1"/>
            <p:nvPr/>
          </p:nvSpPr>
          <p:spPr>
            <a:xfrm>
              <a:off x="2548793" y="3689289"/>
              <a:ext cx="1723549" cy="400110"/>
            </a:xfrm>
            <a:prstGeom prst="rect">
              <a:avLst/>
            </a:prstGeom>
            <a:noFill/>
          </p:spPr>
          <p:txBody>
            <a:bodyPr wrap="none" rtlCol="0">
              <a:spAutoFit/>
              <a:scene3d>
                <a:camera prst="orthographicFront"/>
                <a:lightRig rig="threePt" dir="t"/>
              </a:scene3d>
              <a:sp3d contourW="12700"/>
            </a:bodyPr>
            <a:lstStyle/>
            <a:p>
              <a:pPr algn="ctr"/>
              <a:r>
                <a:rPr lang="zh-CN" altLang="en-US" sz="2000" b="1">
                  <a:solidFill>
                    <a:schemeClr val="tx1">
                      <a:lumMod val="75000"/>
                      <a:lumOff val="25000"/>
                    </a:schemeClr>
                  </a:solidFill>
                  <a:latin typeface="Century Gothic" panose="020b0502020202020204" pitchFamily="34" charset="0"/>
                </a:rPr>
                <a:t>标题文字添加</a:t>
              </a:r>
              <a:endParaRPr lang="zh-CN" altLang="en-US" sz="2000" b="1">
                <a:solidFill>
                  <a:schemeClr val="tx1">
                    <a:lumMod val="75000"/>
                    <a:lumOff val="25000"/>
                  </a:schemeClr>
                </a:solidFill>
                <a:latin typeface="Century Gothic" panose="020b0502020202020204" pitchFamily="34" charset="0"/>
              </a:endParaRPr>
            </a:p>
          </p:txBody>
        </p:sp>
      </p:grpSp>
      <p:sp>
        <p:nvSpPr>
          <p:cNvPr id="14" name="文本框 13"/>
          <p:cNvSpPr txBox="1"/>
          <p:nvPr/>
        </p:nvSpPr>
        <p:spPr>
          <a:xfrm>
            <a:off x="4772564" y="450116"/>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a:solidFill>
                  <a:schemeClr val="accent1"/>
                </a:solidFill>
                <a:latin typeface="Century Gothic" panose="020b0502020202020204" pitchFamily="34" charset="0"/>
                <a:ea typeface="+mj-ea"/>
              </a:rPr>
              <a:t>标题文字添加</a:t>
            </a:r>
            <a:endParaRPr lang="zh-CN" altLang="en-US" sz="3200" b="1">
              <a:solidFill>
                <a:schemeClr val="accent1"/>
              </a:solidFill>
              <a:latin typeface="Century Gothic" panose="020b0502020202020204" pitchFamily="34" charset="0"/>
              <a:ea typeface="+mj-ea"/>
            </a:endParaRPr>
          </a:p>
        </p:txBody>
      </p:sp>
      <p:sp>
        <p:nvSpPr>
          <p:cNvPr id="24" name="矩形 23"/>
          <p:cNvSpPr/>
          <p:nvPr/>
        </p:nvSpPr>
        <p:spPr>
          <a:xfrm>
            <a:off x="3556000" y="991153"/>
            <a:ext cx="5080000" cy="415498"/>
          </a:xfrm>
          <a:prstGeom prst="rect">
            <a:avLst/>
          </a:prstGeom>
        </p:spPr>
        <p:txBody>
          <a:bodyPr wrap="square">
            <a:spAutoFit/>
            <a:scene3d>
              <a:camera prst="orthographicFront"/>
              <a:lightRig rig="threePt" dir="t"/>
            </a:scene3d>
            <a:sp3d contourW="12700"/>
          </a:bodyPr>
          <a:lstStyle/>
          <a:p>
            <a:pPr algn="ctr"/>
            <a:r>
              <a:rPr lang="en-US" altLang="zh-CN" sz="1050">
                <a:solidFill>
                  <a:schemeClr val="bg1">
                    <a:lumMod val="65000"/>
                  </a:schemeClr>
                </a:solidFill>
                <a:latin typeface="Century Gothic" panose="020b0502020202020204" pitchFamily="34" charset="0"/>
              </a:rPr>
              <a:t>The user can demonstrate on a projector or computer, or print the presentation and make it into a film to be used</a:t>
            </a:r>
            <a:endParaRPr lang="en-US" altLang="zh-CN" sz="1050">
              <a:solidFill>
                <a:schemeClr val="bg1">
                  <a:lumMod val="65000"/>
                </a:schemeClr>
              </a:solidFill>
              <a:latin typeface="Century Gothic" panose="020b0502020202020204" pitchFamily="34" charset="0"/>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par>
                                <p:cTn id="15" presetID="53" presetClass="entr" presetSubtype="16"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nodeType="afterGroup">
                            <p:stCondLst>
                              <p:cond delay="500"/>
                            </p:stCondLst>
                            <p:childTnLst>
                              <p:par>
                                <p:cTn id="21" presetID="14" presetClass="entr" presetSubtype="1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childTnLst>
                          </p:cTn>
                        </p:par>
                        <p:par>
                          <p:cTn id="24" fill="hold" nodeType="afterGroup">
                            <p:stCondLst>
                              <p:cond delay="1000"/>
                            </p:stCondLst>
                            <p:childTnLst>
                              <p:par>
                                <p:cTn id="25" presetID="14" presetClass="entr" presetSubtype="1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500"/>
                                        <p:tgtEl>
                                          <p:spTgt spid="18"/>
                                        </p:tgtEl>
                                      </p:cBhvr>
                                    </p:animEffect>
                                  </p:childTnLst>
                                </p:cTn>
                              </p:par>
                            </p:childTnLst>
                          </p:cTn>
                        </p:par>
                        <p:par>
                          <p:cTn id="28" fill="hold" nodeType="afterGroup">
                            <p:stCondLst>
                              <p:cond delay="1500"/>
                            </p:stCondLst>
                            <p:childTnLst>
                              <p:par>
                                <p:cTn id="29" presetID="14" presetClass="entr" presetSubtype="1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randombar(horizontal)">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iŝḷiḓé"/>
          <p:cNvSpPr/>
          <p:nvPr/>
        </p:nvSpPr>
        <p:spPr>
          <a:xfrm flipH="1">
            <a:off x="5143501" y="1721922"/>
            <a:ext cx="1490832" cy="1490983"/>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p>
        </p:txBody>
      </p:sp>
      <p:sp>
        <p:nvSpPr>
          <p:cNvPr id="8" name="ísļiḓê"/>
          <p:cNvSpPr/>
          <p:nvPr/>
        </p:nvSpPr>
        <p:spPr>
          <a:xfrm flipH="1">
            <a:off x="5557667" y="2578714"/>
            <a:ext cx="1490832" cy="1490983"/>
          </a:xfrm>
          <a:prstGeom prst="leftCircularArrow">
            <a:avLst>
              <a:gd name="adj1" fmla="val 10980"/>
              <a:gd name="adj2" fmla="val 1142322"/>
              <a:gd name="adj3" fmla="val 6300000"/>
              <a:gd name="adj4" fmla="val 18900000"/>
              <a:gd name="adj5" fmla="val 12500"/>
            </a:avLst>
          </a:prstGeom>
          <a:solidFill>
            <a:schemeClr val="accent2">
              <a:lumMod val="10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p>
        </p:txBody>
      </p:sp>
      <p:sp>
        <p:nvSpPr>
          <p:cNvPr id="9" name="îśļiḑe"/>
          <p:cNvSpPr/>
          <p:nvPr/>
        </p:nvSpPr>
        <p:spPr>
          <a:xfrm flipH="1">
            <a:off x="5143501" y="3438668"/>
            <a:ext cx="1490832" cy="1490983"/>
          </a:xfrm>
          <a:prstGeom prst="circularArrow">
            <a:avLst>
              <a:gd name="adj1" fmla="val 10980"/>
              <a:gd name="adj2" fmla="val 1142322"/>
              <a:gd name="adj3" fmla="val 4500000"/>
              <a:gd name="adj4" fmla="val 13500000"/>
              <a:gd name="adj5" fmla="val 12500"/>
            </a:avLst>
          </a:prstGeom>
          <a:solidFill>
            <a:schemeClr val="accent3">
              <a:lumMod val="10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p>
        </p:txBody>
      </p:sp>
      <p:sp>
        <p:nvSpPr>
          <p:cNvPr id="10" name="íṧlïḋê"/>
          <p:cNvSpPr/>
          <p:nvPr/>
        </p:nvSpPr>
        <p:spPr>
          <a:xfrm flipH="1">
            <a:off x="5661419" y="4394305"/>
            <a:ext cx="1280812" cy="1281431"/>
          </a:xfrm>
          <a:prstGeom prst="blockArc">
            <a:avLst>
              <a:gd name="adj1" fmla="val 0"/>
              <a:gd name="adj2" fmla="val 18900000"/>
              <a:gd name="adj3" fmla="val 12740"/>
            </a:avLst>
          </a:prstGeom>
          <a:solidFill>
            <a:schemeClr val="accent4">
              <a:lumMod val="10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p>
        </p:txBody>
      </p:sp>
      <p:sp>
        <p:nvSpPr>
          <p:cNvPr id="49" name="椭圆 41"/>
          <p:cNvSpPr/>
          <p:nvPr/>
        </p:nvSpPr>
        <p:spPr>
          <a:xfrm>
            <a:off x="5739191" y="2266910"/>
            <a:ext cx="299452" cy="299000"/>
          </a:xfrm>
          <a:custGeom>
            <a:gdLst>
              <a:gd name="connsiteX0" fmla="*/ 506334 w 607638"/>
              <a:gd name="connsiteY0" fmla="*/ 455027 h 606722"/>
              <a:gd name="connsiteX1" fmla="*/ 506334 w 607638"/>
              <a:gd name="connsiteY1" fmla="*/ 505592 h 606722"/>
              <a:gd name="connsiteX2" fmla="*/ 531616 w 607638"/>
              <a:gd name="connsiteY2" fmla="*/ 505592 h 606722"/>
              <a:gd name="connsiteX3" fmla="*/ 556986 w 607638"/>
              <a:gd name="connsiteY3" fmla="*/ 480265 h 606722"/>
              <a:gd name="connsiteX4" fmla="*/ 531616 w 607638"/>
              <a:gd name="connsiteY4" fmla="*/ 455027 h 606722"/>
              <a:gd name="connsiteX5" fmla="*/ 430401 w 607638"/>
              <a:gd name="connsiteY5" fmla="*/ 353896 h 606722"/>
              <a:gd name="connsiteX6" fmla="*/ 405031 w 607638"/>
              <a:gd name="connsiteY6" fmla="*/ 379223 h 606722"/>
              <a:gd name="connsiteX7" fmla="*/ 430401 w 607638"/>
              <a:gd name="connsiteY7" fmla="*/ 404461 h 606722"/>
              <a:gd name="connsiteX8" fmla="*/ 455683 w 607638"/>
              <a:gd name="connsiteY8" fmla="*/ 404461 h 606722"/>
              <a:gd name="connsiteX9" fmla="*/ 455683 w 607638"/>
              <a:gd name="connsiteY9" fmla="*/ 353896 h 606722"/>
              <a:gd name="connsiteX10" fmla="*/ 480964 w 607638"/>
              <a:gd name="connsiteY10" fmla="*/ 252766 h 606722"/>
              <a:gd name="connsiteX11" fmla="*/ 506334 w 607638"/>
              <a:gd name="connsiteY11" fmla="*/ 278093 h 606722"/>
              <a:gd name="connsiteX12" fmla="*/ 506334 w 607638"/>
              <a:gd name="connsiteY12" fmla="*/ 303331 h 606722"/>
              <a:gd name="connsiteX13" fmla="*/ 556986 w 607638"/>
              <a:gd name="connsiteY13" fmla="*/ 303331 h 606722"/>
              <a:gd name="connsiteX14" fmla="*/ 582268 w 607638"/>
              <a:gd name="connsiteY14" fmla="*/ 328658 h 606722"/>
              <a:gd name="connsiteX15" fmla="*/ 556986 w 607638"/>
              <a:gd name="connsiteY15" fmla="*/ 353896 h 606722"/>
              <a:gd name="connsiteX16" fmla="*/ 506334 w 607638"/>
              <a:gd name="connsiteY16" fmla="*/ 353896 h 606722"/>
              <a:gd name="connsiteX17" fmla="*/ 506334 w 607638"/>
              <a:gd name="connsiteY17" fmla="*/ 404461 h 606722"/>
              <a:gd name="connsiteX18" fmla="*/ 531616 w 607638"/>
              <a:gd name="connsiteY18" fmla="*/ 404461 h 606722"/>
              <a:gd name="connsiteX19" fmla="*/ 607638 w 607638"/>
              <a:gd name="connsiteY19" fmla="*/ 480265 h 606722"/>
              <a:gd name="connsiteX20" fmla="*/ 531616 w 607638"/>
              <a:gd name="connsiteY20" fmla="*/ 556157 h 606722"/>
              <a:gd name="connsiteX21" fmla="*/ 506334 w 607638"/>
              <a:gd name="connsiteY21" fmla="*/ 556157 h 606722"/>
              <a:gd name="connsiteX22" fmla="*/ 506334 w 607638"/>
              <a:gd name="connsiteY22" fmla="*/ 581395 h 606722"/>
              <a:gd name="connsiteX23" fmla="*/ 480964 w 607638"/>
              <a:gd name="connsiteY23" fmla="*/ 606722 h 606722"/>
              <a:gd name="connsiteX24" fmla="*/ 455683 w 607638"/>
              <a:gd name="connsiteY24" fmla="*/ 581395 h 606722"/>
              <a:gd name="connsiteX25" fmla="*/ 455683 w 607638"/>
              <a:gd name="connsiteY25" fmla="*/ 556157 h 606722"/>
              <a:gd name="connsiteX26" fmla="*/ 405031 w 607638"/>
              <a:gd name="connsiteY26" fmla="*/ 556157 h 606722"/>
              <a:gd name="connsiteX27" fmla="*/ 379749 w 607638"/>
              <a:gd name="connsiteY27" fmla="*/ 530830 h 606722"/>
              <a:gd name="connsiteX28" fmla="*/ 405031 w 607638"/>
              <a:gd name="connsiteY28" fmla="*/ 505592 h 606722"/>
              <a:gd name="connsiteX29" fmla="*/ 455683 w 607638"/>
              <a:gd name="connsiteY29" fmla="*/ 505592 h 606722"/>
              <a:gd name="connsiteX30" fmla="*/ 455683 w 607638"/>
              <a:gd name="connsiteY30" fmla="*/ 455027 h 606722"/>
              <a:gd name="connsiteX31" fmla="*/ 430401 w 607638"/>
              <a:gd name="connsiteY31" fmla="*/ 455027 h 606722"/>
              <a:gd name="connsiteX32" fmla="*/ 354379 w 607638"/>
              <a:gd name="connsiteY32" fmla="*/ 379223 h 606722"/>
              <a:gd name="connsiteX33" fmla="*/ 430401 w 607638"/>
              <a:gd name="connsiteY33" fmla="*/ 303331 h 606722"/>
              <a:gd name="connsiteX34" fmla="*/ 455683 w 607638"/>
              <a:gd name="connsiteY34" fmla="*/ 303331 h 606722"/>
              <a:gd name="connsiteX35" fmla="*/ 455683 w 607638"/>
              <a:gd name="connsiteY35" fmla="*/ 278093 h 606722"/>
              <a:gd name="connsiteX36" fmla="*/ 480964 w 607638"/>
              <a:gd name="connsiteY36" fmla="*/ 252766 h 606722"/>
              <a:gd name="connsiteX37" fmla="*/ 303759 w 607638"/>
              <a:gd name="connsiteY37" fmla="*/ 151716 h 606722"/>
              <a:gd name="connsiteX38" fmla="*/ 329117 w 607638"/>
              <a:gd name="connsiteY38" fmla="*/ 176950 h 606722"/>
              <a:gd name="connsiteX39" fmla="*/ 329117 w 607638"/>
              <a:gd name="connsiteY39" fmla="*/ 303301 h 606722"/>
              <a:gd name="connsiteX40" fmla="*/ 303759 w 607638"/>
              <a:gd name="connsiteY40" fmla="*/ 328624 h 606722"/>
              <a:gd name="connsiteX41" fmla="*/ 227862 w 607638"/>
              <a:gd name="connsiteY41" fmla="*/ 328624 h 606722"/>
              <a:gd name="connsiteX42" fmla="*/ 202593 w 607638"/>
              <a:gd name="connsiteY42" fmla="*/ 303301 h 606722"/>
              <a:gd name="connsiteX43" fmla="*/ 227862 w 607638"/>
              <a:gd name="connsiteY43" fmla="*/ 278066 h 606722"/>
              <a:gd name="connsiteX44" fmla="*/ 278490 w 607638"/>
              <a:gd name="connsiteY44" fmla="*/ 278066 h 606722"/>
              <a:gd name="connsiteX45" fmla="*/ 278490 w 607638"/>
              <a:gd name="connsiteY45" fmla="*/ 176950 h 606722"/>
              <a:gd name="connsiteX46" fmla="*/ 303759 w 607638"/>
              <a:gd name="connsiteY46" fmla="*/ 151716 h 606722"/>
              <a:gd name="connsiteX47" fmla="*/ 303762 w 607638"/>
              <a:gd name="connsiteY47" fmla="*/ 0 h 606722"/>
              <a:gd name="connsiteX48" fmla="*/ 606634 w 607638"/>
              <a:gd name="connsiteY48" fmla="*/ 220667 h 606722"/>
              <a:gd name="connsiteX49" fmla="*/ 589190 w 607638"/>
              <a:gd name="connsiteY49" fmla="*/ 251860 h 606722"/>
              <a:gd name="connsiteX50" fmla="*/ 557950 w 607638"/>
              <a:gd name="connsiteY50" fmla="*/ 234353 h 606722"/>
              <a:gd name="connsiteX51" fmla="*/ 303762 w 607638"/>
              <a:gd name="connsiteY51" fmla="*/ 50568 h 606722"/>
              <a:gd name="connsiteX52" fmla="*/ 50642 w 607638"/>
              <a:gd name="connsiteY52" fmla="*/ 303317 h 606722"/>
              <a:gd name="connsiteX53" fmla="*/ 303762 w 607638"/>
              <a:gd name="connsiteY53" fmla="*/ 556154 h 606722"/>
              <a:gd name="connsiteX54" fmla="*/ 329127 w 607638"/>
              <a:gd name="connsiteY54" fmla="*/ 581394 h 606722"/>
              <a:gd name="connsiteX55" fmla="*/ 303762 w 607638"/>
              <a:gd name="connsiteY55" fmla="*/ 606722 h 606722"/>
              <a:gd name="connsiteX56" fmla="*/ 0 w 607638"/>
              <a:gd name="connsiteY56" fmla="*/ 303317 h 606722"/>
              <a:gd name="connsiteX57" fmla="*/ 303762 w 607638"/>
              <a:gd name="connsiteY57" fmla="*/ 0 h 6067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7638" h="606722">
                <a:moveTo>
                  <a:pt x="506334" y="455027"/>
                </a:moveTo>
                <a:lnTo>
                  <a:pt x="506334" y="505592"/>
                </a:lnTo>
                <a:lnTo>
                  <a:pt x="531616" y="505592"/>
                </a:lnTo>
                <a:cubicBezTo>
                  <a:pt x="545592" y="505592"/>
                  <a:pt x="556986" y="494217"/>
                  <a:pt x="556986" y="480265"/>
                </a:cubicBezTo>
                <a:cubicBezTo>
                  <a:pt x="556986" y="466401"/>
                  <a:pt x="545592" y="455027"/>
                  <a:pt x="531616" y="455027"/>
                </a:cubicBezTo>
                <a:close/>
                <a:moveTo>
                  <a:pt x="430401" y="353896"/>
                </a:moveTo>
                <a:cubicBezTo>
                  <a:pt x="416425" y="353896"/>
                  <a:pt x="405031" y="365271"/>
                  <a:pt x="405031" y="379223"/>
                </a:cubicBezTo>
                <a:cubicBezTo>
                  <a:pt x="405031" y="393087"/>
                  <a:pt x="416425" y="404461"/>
                  <a:pt x="430401" y="404461"/>
                </a:cubicBezTo>
                <a:lnTo>
                  <a:pt x="455683" y="404461"/>
                </a:lnTo>
                <a:lnTo>
                  <a:pt x="455683" y="353896"/>
                </a:lnTo>
                <a:close/>
                <a:moveTo>
                  <a:pt x="480964" y="252766"/>
                </a:moveTo>
                <a:cubicBezTo>
                  <a:pt x="495029" y="252766"/>
                  <a:pt x="506334" y="264141"/>
                  <a:pt x="506334" y="278093"/>
                </a:cubicBezTo>
                <a:lnTo>
                  <a:pt x="506334" y="303331"/>
                </a:lnTo>
                <a:lnTo>
                  <a:pt x="556986" y="303331"/>
                </a:lnTo>
                <a:cubicBezTo>
                  <a:pt x="570962" y="303331"/>
                  <a:pt x="582268" y="314706"/>
                  <a:pt x="582268" y="328658"/>
                </a:cubicBezTo>
                <a:cubicBezTo>
                  <a:pt x="582268" y="342610"/>
                  <a:pt x="570962" y="353896"/>
                  <a:pt x="556986" y="353896"/>
                </a:cubicBezTo>
                <a:lnTo>
                  <a:pt x="506334" y="353896"/>
                </a:lnTo>
                <a:lnTo>
                  <a:pt x="506334" y="404461"/>
                </a:lnTo>
                <a:lnTo>
                  <a:pt x="531616" y="404461"/>
                </a:lnTo>
                <a:cubicBezTo>
                  <a:pt x="573544" y="404461"/>
                  <a:pt x="607638" y="438497"/>
                  <a:pt x="607638" y="480265"/>
                </a:cubicBezTo>
                <a:cubicBezTo>
                  <a:pt x="607638" y="522121"/>
                  <a:pt x="573544" y="556157"/>
                  <a:pt x="531616" y="556157"/>
                </a:cubicBezTo>
                <a:lnTo>
                  <a:pt x="506334" y="556157"/>
                </a:lnTo>
                <a:lnTo>
                  <a:pt x="506334" y="581395"/>
                </a:lnTo>
                <a:cubicBezTo>
                  <a:pt x="506334" y="595347"/>
                  <a:pt x="495029" y="606722"/>
                  <a:pt x="480964" y="606722"/>
                </a:cubicBezTo>
                <a:cubicBezTo>
                  <a:pt x="466988" y="606722"/>
                  <a:pt x="455683" y="595347"/>
                  <a:pt x="455683" y="581395"/>
                </a:cubicBezTo>
                <a:lnTo>
                  <a:pt x="455683" y="556157"/>
                </a:lnTo>
                <a:lnTo>
                  <a:pt x="405031" y="556157"/>
                </a:lnTo>
                <a:cubicBezTo>
                  <a:pt x="391055" y="556157"/>
                  <a:pt x="379749" y="544782"/>
                  <a:pt x="379749" y="530830"/>
                </a:cubicBezTo>
                <a:cubicBezTo>
                  <a:pt x="379749" y="516878"/>
                  <a:pt x="391055" y="505592"/>
                  <a:pt x="405031" y="505592"/>
                </a:cubicBezTo>
                <a:lnTo>
                  <a:pt x="455683" y="505592"/>
                </a:lnTo>
                <a:lnTo>
                  <a:pt x="455683" y="455027"/>
                </a:lnTo>
                <a:lnTo>
                  <a:pt x="430401" y="455027"/>
                </a:lnTo>
                <a:cubicBezTo>
                  <a:pt x="388473" y="455027"/>
                  <a:pt x="354379" y="420991"/>
                  <a:pt x="354379" y="379223"/>
                </a:cubicBezTo>
                <a:cubicBezTo>
                  <a:pt x="354379" y="337367"/>
                  <a:pt x="388473" y="303331"/>
                  <a:pt x="430401" y="303331"/>
                </a:cubicBezTo>
                <a:lnTo>
                  <a:pt x="455683" y="303331"/>
                </a:lnTo>
                <a:lnTo>
                  <a:pt x="455683" y="278093"/>
                </a:lnTo>
                <a:cubicBezTo>
                  <a:pt x="455683" y="264141"/>
                  <a:pt x="466988" y="252766"/>
                  <a:pt x="480964" y="252766"/>
                </a:cubicBezTo>
                <a:close/>
                <a:moveTo>
                  <a:pt x="303759" y="151716"/>
                </a:moveTo>
                <a:cubicBezTo>
                  <a:pt x="317817" y="151716"/>
                  <a:pt x="329117" y="163000"/>
                  <a:pt x="329117" y="176950"/>
                </a:cubicBezTo>
                <a:lnTo>
                  <a:pt x="329117" y="303301"/>
                </a:lnTo>
                <a:cubicBezTo>
                  <a:pt x="329117" y="317251"/>
                  <a:pt x="317817" y="328624"/>
                  <a:pt x="303759" y="328624"/>
                </a:cubicBezTo>
                <a:lnTo>
                  <a:pt x="227862" y="328624"/>
                </a:lnTo>
                <a:cubicBezTo>
                  <a:pt x="213893" y="328624"/>
                  <a:pt x="202593" y="317251"/>
                  <a:pt x="202593" y="303301"/>
                </a:cubicBezTo>
                <a:cubicBezTo>
                  <a:pt x="202593" y="289351"/>
                  <a:pt x="213893" y="278066"/>
                  <a:pt x="227862" y="278066"/>
                </a:cubicBezTo>
                <a:lnTo>
                  <a:pt x="278490" y="278066"/>
                </a:lnTo>
                <a:lnTo>
                  <a:pt x="278490" y="176950"/>
                </a:lnTo>
                <a:cubicBezTo>
                  <a:pt x="278490" y="163000"/>
                  <a:pt x="289790" y="151716"/>
                  <a:pt x="303759" y="151716"/>
                </a:cubicBezTo>
                <a:close/>
                <a:moveTo>
                  <a:pt x="303762" y="0"/>
                </a:moveTo>
                <a:cubicBezTo>
                  <a:pt x="443049" y="0"/>
                  <a:pt x="570410" y="92781"/>
                  <a:pt x="606634" y="220667"/>
                </a:cubicBezTo>
                <a:cubicBezTo>
                  <a:pt x="610461" y="234086"/>
                  <a:pt x="602629" y="248039"/>
                  <a:pt x="589190" y="251860"/>
                </a:cubicBezTo>
                <a:cubicBezTo>
                  <a:pt x="575839" y="255504"/>
                  <a:pt x="561688" y="247861"/>
                  <a:pt x="557950" y="234353"/>
                </a:cubicBezTo>
                <a:cubicBezTo>
                  <a:pt x="527779" y="127885"/>
                  <a:pt x="420888" y="50568"/>
                  <a:pt x="303762" y="50568"/>
                </a:cubicBezTo>
                <a:cubicBezTo>
                  <a:pt x="164208" y="50568"/>
                  <a:pt x="50642" y="163967"/>
                  <a:pt x="50642" y="303317"/>
                </a:cubicBezTo>
                <a:cubicBezTo>
                  <a:pt x="50642" y="442755"/>
                  <a:pt x="164208" y="556154"/>
                  <a:pt x="303762" y="556154"/>
                </a:cubicBezTo>
                <a:cubicBezTo>
                  <a:pt x="317824" y="556154"/>
                  <a:pt x="329127" y="567441"/>
                  <a:pt x="329127" y="581394"/>
                </a:cubicBezTo>
                <a:cubicBezTo>
                  <a:pt x="329127" y="595347"/>
                  <a:pt x="317824" y="606722"/>
                  <a:pt x="303762" y="606722"/>
                </a:cubicBezTo>
                <a:cubicBezTo>
                  <a:pt x="136261" y="606722"/>
                  <a:pt x="0" y="470661"/>
                  <a:pt x="0" y="303317"/>
                </a:cubicBezTo>
                <a:cubicBezTo>
                  <a:pt x="0" y="136061"/>
                  <a:pt x="136261" y="0"/>
                  <a:pt x="30376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52" name="椭圆 42"/>
          <p:cNvSpPr/>
          <p:nvPr/>
        </p:nvSpPr>
        <p:spPr>
          <a:xfrm>
            <a:off x="5739191" y="3982198"/>
            <a:ext cx="299452" cy="299000"/>
          </a:xfrm>
          <a:custGeom>
            <a:gdLst>
              <a:gd name="connsiteX0" fmla="*/ 264400 w 607639"/>
              <a:gd name="connsiteY0" fmla="*/ 371924 h 606722"/>
              <a:gd name="connsiteX1" fmla="*/ 209306 w 607639"/>
              <a:gd name="connsiteY1" fmla="*/ 398407 h 606722"/>
              <a:gd name="connsiteX2" fmla="*/ 171212 w 607639"/>
              <a:gd name="connsiteY2" fmla="*/ 423290 h 606722"/>
              <a:gd name="connsiteX3" fmla="*/ 196756 w 607639"/>
              <a:gd name="connsiteY3" fmla="*/ 433510 h 606722"/>
              <a:gd name="connsiteX4" fmla="*/ 410813 w 607639"/>
              <a:gd name="connsiteY4" fmla="*/ 433510 h 606722"/>
              <a:gd name="connsiteX5" fmla="*/ 436358 w 607639"/>
              <a:gd name="connsiteY5" fmla="*/ 423290 h 606722"/>
              <a:gd name="connsiteX6" fmla="*/ 398352 w 607639"/>
              <a:gd name="connsiteY6" fmla="*/ 398407 h 606722"/>
              <a:gd name="connsiteX7" fmla="*/ 342368 w 607639"/>
              <a:gd name="connsiteY7" fmla="*/ 372457 h 606722"/>
              <a:gd name="connsiteX8" fmla="*/ 303740 w 607639"/>
              <a:gd name="connsiteY8" fmla="*/ 382499 h 606722"/>
              <a:gd name="connsiteX9" fmla="*/ 264400 w 607639"/>
              <a:gd name="connsiteY9" fmla="*/ 371924 h 606722"/>
              <a:gd name="connsiteX10" fmla="*/ 303740 w 607639"/>
              <a:gd name="connsiteY10" fmla="*/ 173124 h 606722"/>
              <a:gd name="connsiteX11" fmla="*/ 236720 w 607639"/>
              <a:gd name="connsiteY11" fmla="*/ 262970 h 606722"/>
              <a:gd name="connsiteX12" fmla="*/ 303740 w 607639"/>
              <a:gd name="connsiteY12" fmla="*/ 352906 h 606722"/>
              <a:gd name="connsiteX13" fmla="*/ 370850 w 607639"/>
              <a:gd name="connsiteY13" fmla="*/ 262970 h 606722"/>
              <a:gd name="connsiteX14" fmla="*/ 303740 w 607639"/>
              <a:gd name="connsiteY14" fmla="*/ 173124 h 606722"/>
              <a:gd name="connsiteX15" fmla="*/ 303740 w 607639"/>
              <a:gd name="connsiteY15" fmla="*/ 143530 h 606722"/>
              <a:gd name="connsiteX16" fmla="*/ 400489 w 607639"/>
              <a:gd name="connsiteY16" fmla="*/ 262970 h 606722"/>
              <a:gd name="connsiteX17" fmla="*/ 368981 w 607639"/>
              <a:gd name="connsiteY17" fmla="*/ 350684 h 606722"/>
              <a:gd name="connsiteX18" fmla="*/ 410902 w 607639"/>
              <a:gd name="connsiteY18" fmla="*/ 371568 h 606722"/>
              <a:gd name="connsiteX19" fmla="*/ 466085 w 607639"/>
              <a:gd name="connsiteY19" fmla="*/ 423290 h 606722"/>
              <a:gd name="connsiteX20" fmla="*/ 410813 w 607639"/>
              <a:gd name="connsiteY20" fmla="*/ 463192 h 606722"/>
              <a:gd name="connsiteX21" fmla="*/ 196756 w 607639"/>
              <a:gd name="connsiteY21" fmla="*/ 463192 h 606722"/>
              <a:gd name="connsiteX22" fmla="*/ 141484 w 607639"/>
              <a:gd name="connsiteY22" fmla="*/ 423290 h 606722"/>
              <a:gd name="connsiteX23" fmla="*/ 196578 w 607639"/>
              <a:gd name="connsiteY23" fmla="*/ 371657 h 606722"/>
              <a:gd name="connsiteX24" fmla="*/ 238589 w 607639"/>
              <a:gd name="connsiteY24" fmla="*/ 350773 h 606722"/>
              <a:gd name="connsiteX25" fmla="*/ 206992 w 607639"/>
              <a:gd name="connsiteY25" fmla="*/ 262970 h 606722"/>
              <a:gd name="connsiteX26" fmla="*/ 303740 w 607639"/>
              <a:gd name="connsiteY26" fmla="*/ 143530 h 606722"/>
              <a:gd name="connsiteX27" fmla="*/ 288644 w 607639"/>
              <a:gd name="connsiteY27" fmla="*/ 31105 h 606722"/>
              <a:gd name="connsiteX28" fmla="*/ 31152 w 607639"/>
              <a:gd name="connsiteY28" fmla="*/ 288209 h 606722"/>
              <a:gd name="connsiteX29" fmla="*/ 91141 w 607639"/>
              <a:gd name="connsiteY29" fmla="*/ 288209 h 606722"/>
              <a:gd name="connsiteX30" fmla="*/ 91141 w 607639"/>
              <a:gd name="connsiteY30" fmla="*/ 318514 h 606722"/>
              <a:gd name="connsiteX31" fmla="*/ 31152 w 607639"/>
              <a:gd name="connsiteY31" fmla="*/ 318514 h 606722"/>
              <a:gd name="connsiteX32" fmla="*/ 288644 w 607639"/>
              <a:gd name="connsiteY32" fmla="*/ 575617 h 606722"/>
              <a:gd name="connsiteX33" fmla="*/ 288644 w 607639"/>
              <a:gd name="connsiteY33" fmla="*/ 515718 h 606722"/>
              <a:gd name="connsiteX34" fmla="*/ 318995 w 607639"/>
              <a:gd name="connsiteY34" fmla="*/ 515718 h 606722"/>
              <a:gd name="connsiteX35" fmla="*/ 318995 w 607639"/>
              <a:gd name="connsiteY35" fmla="*/ 575617 h 606722"/>
              <a:gd name="connsiteX36" fmla="*/ 576487 w 607639"/>
              <a:gd name="connsiteY36" fmla="*/ 318514 h 606722"/>
              <a:gd name="connsiteX37" fmla="*/ 516498 w 607639"/>
              <a:gd name="connsiteY37" fmla="*/ 318514 h 606722"/>
              <a:gd name="connsiteX38" fmla="*/ 516498 w 607639"/>
              <a:gd name="connsiteY38" fmla="*/ 288209 h 606722"/>
              <a:gd name="connsiteX39" fmla="*/ 576487 w 607639"/>
              <a:gd name="connsiteY39" fmla="*/ 288209 h 606722"/>
              <a:gd name="connsiteX40" fmla="*/ 318995 w 607639"/>
              <a:gd name="connsiteY40" fmla="*/ 31105 h 606722"/>
              <a:gd name="connsiteX41" fmla="*/ 318995 w 607639"/>
              <a:gd name="connsiteY41" fmla="*/ 91004 h 606722"/>
              <a:gd name="connsiteX42" fmla="*/ 288644 w 607639"/>
              <a:gd name="connsiteY42" fmla="*/ 91004 h 606722"/>
              <a:gd name="connsiteX43" fmla="*/ 303775 w 607639"/>
              <a:gd name="connsiteY43" fmla="*/ 0 h 606722"/>
              <a:gd name="connsiteX44" fmla="*/ 607639 w 607639"/>
              <a:gd name="connsiteY44" fmla="*/ 303317 h 606722"/>
              <a:gd name="connsiteX45" fmla="*/ 303775 w 607639"/>
              <a:gd name="connsiteY45" fmla="*/ 606722 h 606722"/>
              <a:gd name="connsiteX46" fmla="*/ 0 w 607639"/>
              <a:gd name="connsiteY46" fmla="*/ 303317 h 606722"/>
              <a:gd name="connsiteX47" fmla="*/ 303775 w 607639"/>
              <a:gd name="connsiteY47" fmla="*/ 0 h 6067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7639" h="606722">
                <a:moveTo>
                  <a:pt x="264400" y="371924"/>
                </a:moveTo>
                <a:cubicBezTo>
                  <a:pt x="249625" y="379033"/>
                  <a:pt x="214557" y="395918"/>
                  <a:pt x="209306" y="398407"/>
                </a:cubicBezTo>
                <a:cubicBezTo>
                  <a:pt x="175929" y="413870"/>
                  <a:pt x="171212" y="416536"/>
                  <a:pt x="171212" y="423290"/>
                </a:cubicBezTo>
                <a:cubicBezTo>
                  <a:pt x="171212" y="432088"/>
                  <a:pt x="177531" y="433510"/>
                  <a:pt x="196756" y="433510"/>
                </a:cubicBezTo>
                <a:lnTo>
                  <a:pt x="410813" y="433510"/>
                </a:lnTo>
                <a:cubicBezTo>
                  <a:pt x="429949" y="433510"/>
                  <a:pt x="436358" y="432088"/>
                  <a:pt x="436358" y="423290"/>
                </a:cubicBezTo>
                <a:cubicBezTo>
                  <a:pt x="436358" y="416536"/>
                  <a:pt x="431551" y="413870"/>
                  <a:pt x="398352" y="398407"/>
                </a:cubicBezTo>
                <a:cubicBezTo>
                  <a:pt x="393813" y="396363"/>
                  <a:pt x="362216" y="381699"/>
                  <a:pt x="342368" y="372457"/>
                </a:cubicBezTo>
                <a:cubicBezTo>
                  <a:pt x="330531" y="378856"/>
                  <a:pt x="317536" y="382499"/>
                  <a:pt x="303740" y="382499"/>
                </a:cubicBezTo>
                <a:cubicBezTo>
                  <a:pt x="289766" y="382499"/>
                  <a:pt x="276416" y="378589"/>
                  <a:pt x="264400" y="371924"/>
                </a:cubicBezTo>
                <a:close/>
                <a:moveTo>
                  <a:pt x="303740" y="173124"/>
                </a:moveTo>
                <a:cubicBezTo>
                  <a:pt x="266803" y="173124"/>
                  <a:pt x="236720" y="213470"/>
                  <a:pt x="236720" y="262970"/>
                </a:cubicBezTo>
                <a:cubicBezTo>
                  <a:pt x="236720" y="312559"/>
                  <a:pt x="266803" y="352906"/>
                  <a:pt x="303740" y="352906"/>
                </a:cubicBezTo>
                <a:cubicBezTo>
                  <a:pt x="340766" y="352906"/>
                  <a:pt x="370850" y="312559"/>
                  <a:pt x="370850" y="262970"/>
                </a:cubicBezTo>
                <a:cubicBezTo>
                  <a:pt x="370850" y="213470"/>
                  <a:pt x="340766" y="173124"/>
                  <a:pt x="303740" y="173124"/>
                </a:cubicBezTo>
                <a:close/>
                <a:moveTo>
                  <a:pt x="303740" y="143530"/>
                </a:moveTo>
                <a:cubicBezTo>
                  <a:pt x="357143" y="143530"/>
                  <a:pt x="400489" y="197118"/>
                  <a:pt x="400489" y="262970"/>
                </a:cubicBezTo>
                <a:cubicBezTo>
                  <a:pt x="400489" y="297807"/>
                  <a:pt x="388206" y="328822"/>
                  <a:pt x="368981" y="350684"/>
                </a:cubicBezTo>
                <a:cubicBezTo>
                  <a:pt x="386070" y="359304"/>
                  <a:pt x="408232" y="370324"/>
                  <a:pt x="410902" y="371568"/>
                </a:cubicBezTo>
                <a:cubicBezTo>
                  <a:pt x="448818" y="389164"/>
                  <a:pt x="466085" y="397163"/>
                  <a:pt x="466085" y="423290"/>
                </a:cubicBezTo>
                <a:cubicBezTo>
                  <a:pt x="466085" y="463192"/>
                  <a:pt x="424431" y="463192"/>
                  <a:pt x="410813" y="463192"/>
                </a:cubicBezTo>
                <a:lnTo>
                  <a:pt x="196756" y="463192"/>
                </a:lnTo>
                <a:cubicBezTo>
                  <a:pt x="183050" y="463192"/>
                  <a:pt x="141484" y="463192"/>
                  <a:pt x="141484" y="423290"/>
                </a:cubicBezTo>
                <a:cubicBezTo>
                  <a:pt x="141484" y="397163"/>
                  <a:pt x="158751" y="389164"/>
                  <a:pt x="196578" y="371657"/>
                </a:cubicBezTo>
                <a:cubicBezTo>
                  <a:pt x="199693" y="370146"/>
                  <a:pt x="224526" y="357794"/>
                  <a:pt x="238589" y="350773"/>
                </a:cubicBezTo>
                <a:cubicBezTo>
                  <a:pt x="219275" y="328911"/>
                  <a:pt x="206992" y="297807"/>
                  <a:pt x="206992" y="262970"/>
                </a:cubicBezTo>
                <a:cubicBezTo>
                  <a:pt x="206992" y="197118"/>
                  <a:pt x="250426" y="143530"/>
                  <a:pt x="303740" y="143530"/>
                </a:cubicBezTo>
                <a:close/>
                <a:moveTo>
                  <a:pt x="288644" y="31105"/>
                </a:moveTo>
                <a:cubicBezTo>
                  <a:pt x="149974" y="38747"/>
                  <a:pt x="38806" y="149748"/>
                  <a:pt x="31152" y="288209"/>
                </a:cubicBezTo>
                <a:lnTo>
                  <a:pt x="91141" y="288209"/>
                </a:lnTo>
                <a:lnTo>
                  <a:pt x="91141" y="318514"/>
                </a:lnTo>
                <a:lnTo>
                  <a:pt x="31152" y="318514"/>
                </a:lnTo>
                <a:cubicBezTo>
                  <a:pt x="38806" y="456975"/>
                  <a:pt x="149974" y="567886"/>
                  <a:pt x="288644" y="575617"/>
                </a:cubicBezTo>
                <a:lnTo>
                  <a:pt x="288644" y="515718"/>
                </a:lnTo>
                <a:lnTo>
                  <a:pt x="318995" y="515718"/>
                </a:lnTo>
                <a:lnTo>
                  <a:pt x="318995" y="575617"/>
                </a:lnTo>
                <a:cubicBezTo>
                  <a:pt x="457665" y="567886"/>
                  <a:pt x="568833" y="456975"/>
                  <a:pt x="576487" y="318514"/>
                </a:cubicBezTo>
                <a:lnTo>
                  <a:pt x="516498" y="318514"/>
                </a:lnTo>
                <a:lnTo>
                  <a:pt x="516498" y="288209"/>
                </a:lnTo>
                <a:lnTo>
                  <a:pt x="576487" y="288209"/>
                </a:lnTo>
                <a:cubicBezTo>
                  <a:pt x="568833" y="149748"/>
                  <a:pt x="457665" y="38747"/>
                  <a:pt x="318995" y="31105"/>
                </a:cubicBezTo>
                <a:lnTo>
                  <a:pt x="318995" y="91004"/>
                </a:lnTo>
                <a:lnTo>
                  <a:pt x="288644" y="91004"/>
                </a:lnTo>
                <a:close/>
                <a:moveTo>
                  <a:pt x="303775" y="0"/>
                </a:moveTo>
                <a:cubicBezTo>
                  <a:pt x="471550" y="0"/>
                  <a:pt x="607639" y="135795"/>
                  <a:pt x="607639" y="303317"/>
                </a:cubicBezTo>
                <a:cubicBezTo>
                  <a:pt x="607639" y="470839"/>
                  <a:pt x="471550" y="606722"/>
                  <a:pt x="303775" y="606722"/>
                </a:cubicBezTo>
                <a:cubicBezTo>
                  <a:pt x="136000" y="606722"/>
                  <a:pt x="0" y="470839"/>
                  <a:pt x="0" y="303317"/>
                </a:cubicBezTo>
                <a:cubicBezTo>
                  <a:pt x="0" y="135795"/>
                  <a:pt x="136000" y="0"/>
                  <a:pt x="303775"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51" name="椭圆 43"/>
          <p:cNvSpPr/>
          <p:nvPr/>
        </p:nvSpPr>
        <p:spPr>
          <a:xfrm>
            <a:off x="6170205" y="3126032"/>
            <a:ext cx="299452" cy="293613"/>
          </a:xfrm>
          <a:custGeom>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50" name="椭圆 44"/>
          <p:cNvSpPr/>
          <p:nvPr/>
        </p:nvSpPr>
        <p:spPr>
          <a:xfrm>
            <a:off x="6170205" y="4885520"/>
            <a:ext cx="299452" cy="299000"/>
          </a:xfrm>
          <a:custGeom>
            <a:gdLst>
              <a:gd name="connsiteX0" fmla="*/ 278498 w 607639"/>
              <a:gd name="connsiteY0" fmla="*/ 505578 h 606722"/>
              <a:gd name="connsiteX1" fmla="*/ 253131 w 607639"/>
              <a:gd name="connsiteY1" fmla="*/ 530820 h 606722"/>
              <a:gd name="connsiteX2" fmla="*/ 278498 w 607639"/>
              <a:gd name="connsiteY2" fmla="*/ 556150 h 606722"/>
              <a:gd name="connsiteX3" fmla="*/ 506351 w 607639"/>
              <a:gd name="connsiteY3" fmla="*/ 556150 h 606722"/>
              <a:gd name="connsiteX4" fmla="*/ 531629 w 607639"/>
              <a:gd name="connsiteY4" fmla="*/ 530820 h 606722"/>
              <a:gd name="connsiteX5" fmla="*/ 506351 w 607639"/>
              <a:gd name="connsiteY5" fmla="*/ 505578 h 606722"/>
              <a:gd name="connsiteX6" fmla="*/ 126566 w 607639"/>
              <a:gd name="connsiteY6" fmla="*/ 505578 h 606722"/>
              <a:gd name="connsiteX7" fmla="*/ 101288 w 607639"/>
              <a:gd name="connsiteY7" fmla="*/ 530820 h 606722"/>
              <a:gd name="connsiteX8" fmla="*/ 126566 w 607639"/>
              <a:gd name="connsiteY8" fmla="*/ 556150 h 606722"/>
              <a:gd name="connsiteX9" fmla="*/ 177210 w 607639"/>
              <a:gd name="connsiteY9" fmla="*/ 556150 h 606722"/>
              <a:gd name="connsiteX10" fmla="*/ 202576 w 607639"/>
              <a:gd name="connsiteY10" fmla="*/ 530820 h 606722"/>
              <a:gd name="connsiteX11" fmla="*/ 177210 w 607639"/>
              <a:gd name="connsiteY11" fmla="*/ 505578 h 606722"/>
              <a:gd name="connsiteX12" fmla="*/ 0 w 607639"/>
              <a:gd name="connsiteY12" fmla="*/ 455006 h 606722"/>
              <a:gd name="connsiteX13" fmla="*/ 607639 w 607639"/>
              <a:gd name="connsiteY13" fmla="*/ 455006 h 606722"/>
              <a:gd name="connsiteX14" fmla="*/ 607639 w 607639"/>
              <a:gd name="connsiteY14" fmla="*/ 581392 h 606722"/>
              <a:gd name="connsiteX15" fmla="*/ 582273 w 607639"/>
              <a:gd name="connsiteY15" fmla="*/ 606722 h 606722"/>
              <a:gd name="connsiteX16" fmla="*/ 25278 w 607639"/>
              <a:gd name="connsiteY16" fmla="*/ 606722 h 606722"/>
              <a:gd name="connsiteX17" fmla="*/ 0 w 607639"/>
              <a:gd name="connsiteY17" fmla="*/ 581392 h 606722"/>
              <a:gd name="connsiteX18" fmla="*/ 253118 w 607639"/>
              <a:gd name="connsiteY18" fmla="*/ 173662 h 606722"/>
              <a:gd name="connsiteX19" fmla="*/ 334127 w 607639"/>
              <a:gd name="connsiteY19" fmla="*/ 227503 h 606722"/>
              <a:gd name="connsiteX20" fmla="*/ 253118 w 607639"/>
              <a:gd name="connsiteY20" fmla="*/ 281345 h 606722"/>
              <a:gd name="connsiteX21" fmla="*/ 215927 w 607639"/>
              <a:gd name="connsiteY21" fmla="*/ 104075 h 606722"/>
              <a:gd name="connsiteX22" fmla="*/ 202576 w 607639"/>
              <a:gd name="connsiteY22" fmla="*/ 126384 h 606722"/>
              <a:gd name="connsiteX23" fmla="*/ 202576 w 607639"/>
              <a:gd name="connsiteY23" fmla="*/ 328669 h 606722"/>
              <a:gd name="connsiteX24" fmla="*/ 215927 w 607639"/>
              <a:gd name="connsiteY24" fmla="*/ 350977 h 606722"/>
              <a:gd name="connsiteX25" fmla="*/ 227854 w 607639"/>
              <a:gd name="connsiteY25" fmla="*/ 353910 h 606722"/>
              <a:gd name="connsiteX26" fmla="*/ 241917 w 607639"/>
              <a:gd name="connsiteY26" fmla="*/ 349644 h 606722"/>
              <a:gd name="connsiteX27" fmla="*/ 393849 w 607639"/>
              <a:gd name="connsiteY27" fmla="*/ 248590 h 606722"/>
              <a:gd name="connsiteX28" fmla="*/ 405063 w 607639"/>
              <a:gd name="connsiteY28" fmla="*/ 227526 h 606722"/>
              <a:gd name="connsiteX29" fmla="*/ 393849 w 607639"/>
              <a:gd name="connsiteY29" fmla="*/ 206462 h 606722"/>
              <a:gd name="connsiteX30" fmla="*/ 241917 w 607639"/>
              <a:gd name="connsiteY30" fmla="*/ 105409 h 606722"/>
              <a:gd name="connsiteX31" fmla="*/ 215927 w 607639"/>
              <a:gd name="connsiteY31" fmla="*/ 104075 h 606722"/>
              <a:gd name="connsiteX32" fmla="*/ 25278 w 607639"/>
              <a:gd name="connsiteY32" fmla="*/ 0 h 606722"/>
              <a:gd name="connsiteX33" fmla="*/ 582273 w 607639"/>
              <a:gd name="connsiteY33" fmla="*/ 0 h 606722"/>
              <a:gd name="connsiteX34" fmla="*/ 607639 w 607639"/>
              <a:gd name="connsiteY34" fmla="*/ 25241 h 606722"/>
              <a:gd name="connsiteX35" fmla="*/ 607639 w 607639"/>
              <a:gd name="connsiteY35" fmla="*/ 404481 h 606722"/>
              <a:gd name="connsiteX36" fmla="*/ 0 w 607639"/>
              <a:gd name="connsiteY36" fmla="*/ 404481 h 606722"/>
              <a:gd name="connsiteX37" fmla="*/ 0 w 607639"/>
              <a:gd name="connsiteY37" fmla="*/ 25241 h 606722"/>
              <a:gd name="connsiteX38" fmla="*/ 25278 w 607639"/>
              <a:gd name="connsiteY38" fmla="*/ 0 h 6067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7639" h="606722">
                <a:moveTo>
                  <a:pt x="278498" y="505578"/>
                </a:moveTo>
                <a:cubicBezTo>
                  <a:pt x="264524" y="505578"/>
                  <a:pt x="253131" y="516866"/>
                  <a:pt x="253131" y="530820"/>
                </a:cubicBezTo>
                <a:cubicBezTo>
                  <a:pt x="253131" y="544774"/>
                  <a:pt x="264524" y="556150"/>
                  <a:pt x="278498" y="556150"/>
                </a:cubicBezTo>
                <a:lnTo>
                  <a:pt x="506351" y="556150"/>
                </a:lnTo>
                <a:cubicBezTo>
                  <a:pt x="520325" y="556150"/>
                  <a:pt x="531629" y="544774"/>
                  <a:pt x="531629" y="530820"/>
                </a:cubicBezTo>
                <a:cubicBezTo>
                  <a:pt x="531629" y="516866"/>
                  <a:pt x="520325" y="505578"/>
                  <a:pt x="506351" y="505578"/>
                </a:cubicBezTo>
                <a:close/>
                <a:moveTo>
                  <a:pt x="126566" y="505578"/>
                </a:moveTo>
                <a:cubicBezTo>
                  <a:pt x="112592" y="505578"/>
                  <a:pt x="101288" y="516866"/>
                  <a:pt x="101288" y="530820"/>
                </a:cubicBezTo>
                <a:cubicBezTo>
                  <a:pt x="101288" y="544774"/>
                  <a:pt x="112592" y="556150"/>
                  <a:pt x="126566" y="556150"/>
                </a:cubicBezTo>
                <a:lnTo>
                  <a:pt x="177210" y="556150"/>
                </a:lnTo>
                <a:cubicBezTo>
                  <a:pt x="191184" y="556150"/>
                  <a:pt x="202576" y="544774"/>
                  <a:pt x="202576" y="530820"/>
                </a:cubicBezTo>
                <a:cubicBezTo>
                  <a:pt x="202576" y="516866"/>
                  <a:pt x="191184" y="505578"/>
                  <a:pt x="177210" y="505578"/>
                </a:cubicBezTo>
                <a:close/>
                <a:moveTo>
                  <a:pt x="0" y="455006"/>
                </a:moveTo>
                <a:lnTo>
                  <a:pt x="607639" y="455006"/>
                </a:lnTo>
                <a:lnTo>
                  <a:pt x="607639" y="581392"/>
                </a:lnTo>
                <a:cubicBezTo>
                  <a:pt x="607639" y="595346"/>
                  <a:pt x="596336" y="606722"/>
                  <a:pt x="582273" y="606722"/>
                </a:cubicBezTo>
                <a:lnTo>
                  <a:pt x="25278" y="606722"/>
                </a:lnTo>
                <a:cubicBezTo>
                  <a:pt x="11304" y="606722"/>
                  <a:pt x="0" y="595346"/>
                  <a:pt x="0" y="581392"/>
                </a:cubicBezTo>
                <a:close/>
                <a:moveTo>
                  <a:pt x="253118" y="173662"/>
                </a:moveTo>
                <a:lnTo>
                  <a:pt x="334127" y="227503"/>
                </a:lnTo>
                <a:lnTo>
                  <a:pt x="253118" y="281345"/>
                </a:lnTo>
                <a:close/>
                <a:moveTo>
                  <a:pt x="215927" y="104075"/>
                </a:moveTo>
                <a:cubicBezTo>
                  <a:pt x="207650" y="108519"/>
                  <a:pt x="202576" y="117052"/>
                  <a:pt x="202576" y="126384"/>
                </a:cubicBezTo>
                <a:lnTo>
                  <a:pt x="202576" y="328669"/>
                </a:lnTo>
                <a:cubicBezTo>
                  <a:pt x="202576" y="338001"/>
                  <a:pt x="207650" y="346533"/>
                  <a:pt x="215927" y="350977"/>
                </a:cubicBezTo>
                <a:cubicBezTo>
                  <a:pt x="219665" y="352932"/>
                  <a:pt x="223759" y="353910"/>
                  <a:pt x="227854" y="353910"/>
                </a:cubicBezTo>
                <a:cubicBezTo>
                  <a:pt x="232749" y="353910"/>
                  <a:pt x="237644" y="352488"/>
                  <a:pt x="241917" y="349644"/>
                </a:cubicBezTo>
                <a:lnTo>
                  <a:pt x="393849" y="248590"/>
                </a:lnTo>
                <a:cubicBezTo>
                  <a:pt x="400880" y="243880"/>
                  <a:pt x="405063" y="235969"/>
                  <a:pt x="405063" y="227526"/>
                </a:cubicBezTo>
                <a:cubicBezTo>
                  <a:pt x="405063" y="219083"/>
                  <a:pt x="400880" y="211173"/>
                  <a:pt x="393849" y="206462"/>
                </a:cubicBezTo>
                <a:lnTo>
                  <a:pt x="241917" y="105409"/>
                </a:lnTo>
                <a:cubicBezTo>
                  <a:pt x="234173" y="100165"/>
                  <a:pt x="224116" y="99720"/>
                  <a:pt x="215927" y="104075"/>
                </a:cubicBezTo>
                <a:close/>
                <a:moveTo>
                  <a:pt x="25278" y="0"/>
                </a:moveTo>
                <a:lnTo>
                  <a:pt x="582273" y="0"/>
                </a:lnTo>
                <a:cubicBezTo>
                  <a:pt x="596336" y="0"/>
                  <a:pt x="607639" y="11287"/>
                  <a:pt x="607639" y="25241"/>
                </a:cubicBezTo>
                <a:lnTo>
                  <a:pt x="607639" y="404481"/>
                </a:lnTo>
                <a:lnTo>
                  <a:pt x="0" y="404481"/>
                </a:lnTo>
                <a:lnTo>
                  <a:pt x="0" y="25241"/>
                </a:lnTo>
                <a:cubicBezTo>
                  <a:pt x="0" y="11287"/>
                  <a:pt x="11304" y="0"/>
                  <a:pt x="2527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cxnSp>
        <p:nvCxnSpPr>
          <p:cNvPr id="66" name="直接连接符 65"/>
          <p:cNvCxnSpPr/>
          <p:nvPr/>
        </p:nvCxnSpPr>
        <p:spPr>
          <a:xfrm>
            <a:off x="4191000" y="2616464"/>
            <a:ext cx="850901" cy="0"/>
          </a:xfrm>
          <a:prstGeom prst="line">
            <a:avLst/>
          </a:prstGeom>
          <a:ln>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4191000" y="4641627"/>
            <a:ext cx="850901" cy="0"/>
          </a:xfrm>
          <a:prstGeom prst="line">
            <a:avLst/>
          </a:prstGeom>
          <a:ln>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7048499" y="2850927"/>
            <a:ext cx="850901" cy="0"/>
          </a:xfrm>
          <a:prstGeom prst="line">
            <a:avLst/>
          </a:prstGeom>
          <a:ln>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7048499" y="4866247"/>
            <a:ext cx="850901" cy="0"/>
          </a:xfrm>
          <a:prstGeom prst="line">
            <a:avLst/>
          </a:prstGeom>
          <a:ln>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70" name="组合 69"/>
          <p:cNvGrpSpPr/>
          <p:nvPr/>
        </p:nvGrpSpPr>
        <p:grpSpPr>
          <a:xfrm>
            <a:off x="8184563" y="2259700"/>
            <a:ext cx="2784999" cy="957185"/>
            <a:chOff x="1541719" y="2349127"/>
            <a:chExt cx="2784999" cy="957185"/>
          </a:xfrm>
        </p:grpSpPr>
        <p:sp>
          <p:nvSpPr>
            <p:cNvPr id="71" name="文本框 70"/>
            <p:cNvSpPr txBox="1"/>
            <p:nvPr/>
          </p:nvSpPr>
          <p:spPr>
            <a:xfrm>
              <a:off x="1541719" y="2349127"/>
              <a:ext cx="2133781" cy="369332"/>
            </a:xfrm>
            <a:prstGeom prst="rect">
              <a:avLst/>
            </a:prstGeom>
            <a:noFill/>
          </p:spPr>
          <p:txBody>
            <a:bodyPr wrap="square" rtlCol="0">
              <a:spAutoFit/>
              <a:scene3d>
                <a:camera prst="orthographicFront"/>
                <a:lightRig rig="threePt" dir="t"/>
              </a:scene3d>
              <a:sp3d contourW="12700"/>
            </a:bodyPr>
            <a:lstStyle/>
            <a:p>
              <a:r>
                <a:rPr lang="zh-CN" altLang="en-US" b="1">
                  <a:solidFill>
                    <a:schemeClr val="tx1">
                      <a:lumMod val="75000"/>
                      <a:lumOff val="25000"/>
                    </a:schemeClr>
                  </a:solidFill>
                  <a:latin typeface="Century Gothic" panose="020b0502020202020204" pitchFamily="34" charset="0"/>
                </a:rPr>
                <a:t>标题文字添加</a:t>
              </a:r>
              <a:endParaRPr lang="zh-CN" altLang="en-US" b="1">
                <a:solidFill>
                  <a:schemeClr val="tx1">
                    <a:lumMod val="75000"/>
                    <a:lumOff val="25000"/>
                  </a:schemeClr>
                </a:solidFill>
                <a:latin typeface="Century Gothic" panose="020b0502020202020204" pitchFamily="34" charset="0"/>
              </a:endParaRPr>
            </a:p>
          </p:txBody>
        </p:sp>
        <p:sp>
          <p:nvSpPr>
            <p:cNvPr id="72" name="文本框 71"/>
            <p:cNvSpPr txBox="1"/>
            <p:nvPr/>
          </p:nvSpPr>
          <p:spPr>
            <a:xfrm>
              <a:off x="1541719" y="2687681"/>
              <a:ext cx="2784999" cy="61863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a:solidFill>
                    <a:schemeClr val="tx1">
                      <a:lumMod val="65000"/>
                      <a:lumOff val="35000"/>
                    </a:schemeClr>
                  </a:solidFill>
                  <a:latin typeface="Century Gothic" panose="020b0502020202020204" pitchFamily="34" charset="0"/>
                  <a:ea typeface="+mj-ea"/>
                </a:rPr>
                <a:t>The user can demonstrate on a projector or computer, or presentation and make it film to be used in a wider field</a:t>
              </a:r>
              <a:endParaRPr lang="en-US" altLang="zh-CN" sz="1000">
                <a:solidFill>
                  <a:schemeClr val="tx1">
                    <a:lumMod val="65000"/>
                    <a:lumOff val="35000"/>
                  </a:schemeClr>
                </a:solidFill>
                <a:latin typeface="Century Gothic" panose="020b0502020202020204" pitchFamily="34" charset="0"/>
                <a:ea typeface="+mj-ea"/>
              </a:endParaRPr>
            </a:p>
          </p:txBody>
        </p:sp>
      </p:grpSp>
      <p:grpSp>
        <p:nvGrpSpPr>
          <p:cNvPr id="73" name="组合 72"/>
          <p:cNvGrpSpPr/>
          <p:nvPr/>
        </p:nvGrpSpPr>
        <p:grpSpPr>
          <a:xfrm>
            <a:off x="8184563" y="4315509"/>
            <a:ext cx="2784999" cy="957185"/>
            <a:chOff x="1541719" y="2349127"/>
            <a:chExt cx="2784999" cy="957185"/>
          </a:xfrm>
        </p:grpSpPr>
        <p:sp>
          <p:nvSpPr>
            <p:cNvPr id="74" name="文本框 73"/>
            <p:cNvSpPr txBox="1"/>
            <p:nvPr/>
          </p:nvSpPr>
          <p:spPr>
            <a:xfrm>
              <a:off x="1541719" y="2349127"/>
              <a:ext cx="2133781" cy="369332"/>
            </a:xfrm>
            <a:prstGeom prst="rect">
              <a:avLst/>
            </a:prstGeom>
            <a:noFill/>
          </p:spPr>
          <p:txBody>
            <a:bodyPr wrap="square" rtlCol="0">
              <a:spAutoFit/>
              <a:scene3d>
                <a:camera prst="orthographicFront"/>
                <a:lightRig rig="threePt" dir="t"/>
              </a:scene3d>
              <a:sp3d contourW="12700"/>
            </a:bodyPr>
            <a:lstStyle/>
            <a:p>
              <a:r>
                <a:rPr lang="zh-CN" altLang="en-US" b="1">
                  <a:solidFill>
                    <a:schemeClr val="tx1">
                      <a:lumMod val="75000"/>
                      <a:lumOff val="25000"/>
                    </a:schemeClr>
                  </a:solidFill>
                  <a:latin typeface="Century Gothic" panose="020b0502020202020204" pitchFamily="34" charset="0"/>
                </a:rPr>
                <a:t>标题文字添加</a:t>
              </a:r>
              <a:endParaRPr lang="zh-CN" altLang="en-US" b="1">
                <a:solidFill>
                  <a:schemeClr val="tx1">
                    <a:lumMod val="75000"/>
                    <a:lumOff val="25000"/>
                  </a:schemeClr>
                </a:solidFill>
                <a:latin typeface="Century Gothic" panose="020b0502020202020204" pitchFamily="34" charset="0"/>
              </a:endParaRPr>
            </a:p>
          </p:txBody>
        </p:sp>
        <p:sp>
          <p:nvSpPr>
            <p:cNvPr id="75" name="文本框 74"/>
            <p:cNvSpPr txBox="1"/>
            <p:nvPr/>
          </p:nvSpPr>
          <p:spPr>
            <a:xfrm>
              <a:off x="1541719" y="2687681"/>
              <a:ext cx="2784999" cy="61863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a:solidFill>
                    <a:schemeClr val="tx1">
                      <a:lumMod val="65000"/>
                      <a:lumOff val="35000"/>
                    </a:schemeClr>
                  </a:solidFill>
                  <a:latin typeface="Century Gothic" panose="020b0502020202020204" pitchFamily="34" charset="0"/>
                  <a:ea typeface="+mj-ea"/>
                </a:rPr>
                <a:t>The user can demonstrate on a projector or computer, or presentation and make it film to be used in a wider field</a:t>
              </a:r>
              <a:endParaRPr lang="en-US" altLang="zh-CN" sz="1000">
                <a:solidFill>
                  <a:schemeClr val="tx1">
                    <a:lumMod val="65000"/>
                    <a:lumOff val="35000"/>
                  </a:schemeClr>
                </a:solidFill>
                <a:latin typeface="Century Gothic" panose="020b0502020202020204" pitchFamily="34" charset="0"/>
                <a:ea typeface="+mj-ea"/>
              </a:endParaRPr>
            </a:p>
          </p:txBody>
        </p:sp>
      </p:grpSp>
      <p:grpSp>
        <p:nvGrpSpPr>
          <p:cNvPr id="76" name="组合 75"/>
          <p:cNvGrpSpPr/>
          <p:nvPr/>
        </p:nvGrpSpPr>
        <p:grpSpPr>
          <a:xfrm>
            <a:off x="1237126" y="2259700"/>
            <a:ext cx="2784999" cy="957185"/>
            <a:chOff x="1541719" y="2349127"/>
            <a:chExt cx="2784999" cy="957185"/>
          </a:xfrm>
        </p:grpSpPr>
        <p:sp>
          <p:nvSpPr>
            <p:cNvPr id="77" name="文本框 76"/>
            <p:cNvSpPr txBox="1"/>
            <p:nvPr/>
          </p:nvSpPr>
          <p:spPr>
            <a:xfrm>
              <a:off x="2192937" y="2349127"/>
              <a:ext cx="2133781" cy="369332"/>
            </a:xfrm>
            <a:prstGeom prst="rect">
              <a:avLst/>
            </a:prstGeom>
            <a:noFill/>
          </p:spPr>
          <p:txBody>
            <a:bodyPr wrap="square" rtlCol="0">
              <a:spAutoFit/>
              <a:scene3d>
                <a:camera prst="orthographicFront"/>
                <a:lightRig rig="threePt" dir="t"/>
              </a:scene3d>
              <a:sp3d contourW="12700"/>
            </a:bodyPr>
            <a:lstStyle/>
            <a:p>
              <a:pPr algn="r"/>
              <a:r>
                <a:rPr lang="zh-CN" altLang="en-US" b="1">
                  <a:solidFill>
                    <a:schemeClr val="tx1">
                      <a:lumMod val="75000"/>
                      <a:lumOff val="25000"/>
                    </a:schemeClr>
                  </a:solidFill>
                  <a:latin typeface="Century Gothic" panose="020b0502020202020204" pitchFamily="34" charset="0"/>
                </a:rPr>
                <a:t>标题文字添加</a:t>
              </a:r>
              <a:endParaRPr lang="zh-CN" altLang="en-US" b="1">
                <a:solidFill>
                  <a:schemeClr val="tx1">
                    <a:lumMod val="75000"/>
                    <a:lumOff val="25000"/>
                  </a:schemeClr>
                </a:solidFill>
                <a:latin typeface="Century Gothic" panose="020b0502020202020204" pitchFamily="34" charset="0"/>
              </a:endParaRPr>
            </a:p>
          </p:txBody>
        </p:sp>
        <p:sp>
          <p:nvSpPr>
            <p:cNvPr id="78" name="文本框 77"/>
            <p:cNvSpPr txBox="1"/>
            <p:nvPr/>
          </p:nvSpPr>
          <p:spPr>
            <a:xfrm>
              <a:off x="1541719" y="2687681"/>
              <a:ext cx="2784999" cy="618631"/>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000">
                  <a:solidFill>
                    <a:schemeClr val="tx1">
                      <a:lumMod val="65000"/>
                      <a:lumOff val="35000"/>
                    </a:schemeClr>
                  </a:solidFill>
                  <a:latin typeface="Century Gothic" panose="020b0502020202020204" pitchFamily="34" charset="0"/>
                  <a:ea typeface="+mj-ea"/>
                </a:rPr>
                <a:t>The user can demonstrate on a projector or computer, or presentation and make it film to be used in a wider field</a:t>
              </a:r>
              <a:endParaRPr lang="en-US" altLang="zh-CN" sz="1000">
                <a:solidFill>
                  <a:schemeClr val="tx1">
                    <a:lumMod val="65000"/>
                    <a:lumOff val="35000"/>
                  </a:schemeClr>
                </a:solidFill>
                <a:latin typeface="Century Gothic" panose="020b0502020202020204" pitchFamily="34" charset="0"/>
                <a:ea typeface="+mj-ea"/>
              </a:endParaRPr>
            </a:p>
          </p:txBody>
        </p:sp>
      </p:grpSp>
      <p:grpSp>
        <p:nvGrpSpPr>
          <p:cNvPr id="79" name="组合 78"/>
          <p:cNvGrpSpPr/>
          <p:nvPr/>
        </p:nvGrpSpPr>
        <p:grpSpPr>
          <a:xfrm>
            <a:off x="1237126" y="4315509"/>
            <a:ext cx="2784999" cy="957185"/>
            <a:chOff x="1541719" y="2349127"/>
            <a:chExt cx="2784999" cy="957185"/>
          </a:xfrm>
        </p:grpSpPr>
        <p:sp>
          <p:nvSpPr>
            <p:cNvPr id="80" name="文本框 79"/>
            <p:cNvSpPr txBox="1"/>
            <p:nvPr/>
          </p:nvSpPr>
          <p:spPr>
            <a:xfrm>
              <a:off x="2192937" y="2349127"/>
              <a:ext cx="2133781" cy="369332"/>
            </a:xfrm>
            <a:prstGeom prst="rect">
              <a:avLst/>
            </a:prstGeom>
            <a:noFill/>
          </p:spPr>
          <p:txBody>
            <a:bodyPr wrap="square" rtlCol="0">
              <a:spAutoFit/>
              <a:scene3d>
                <a:camera prst="orthographicFront"/>
                <a:lightRig rig="threePt" dir="t"/>
              </a:scene3d>
              <a:sp3d contourW="12700"/>
            </a:bodyPr>
            <a:lstStyle/>
            <a:p>
              <a:pPr algn="r"/>
              <a:r>
                <a:rPr lang="zh-CN" altLang="en-US" b="1">
                  <a:solidFill>
                    <a:schemeClr val="tx1">
                      <a:lumMod val="75000"/>
                      <a:lumOff val="25000"/>
                    </a:schemeClr>
                  </a:solidFill>
                  <a:latin typeface="Century Gothic" panose="020b0502020202020204" pitchFamily="34" charset="0"/>
                </a:rPr>
                <a:t>标题文字添加</a:t>
              </a:r>
              <a:endParaRPr lang="zh-CN" altLang="en-US" b="1">
                <a:solidFill>
                  <a:schemeClr val="tx1">
                    <a:lumMod val="75000"/>
                    <a:lumOff val="25000"/>
                  </a:schemeClr>
                </a:solidFill>
                <a:latin typeface="Century Gothic" panose="020b0502020202020204" pitchFamily="34" charset="0"/>
              </a:endParaRPr>
            </a:p>
          </p:txBody>
        </p:sp>
        <p:sp>
          <p:nvSpPr>
            <p:cNvPr id="81" name="文本框 80"/>
            <p:cNvSpPr txBox="1"/>
            <p:nvPr/>
          </p:nvSpPr>
          <p:spPr>
            <a:xfrm>
              <a:off x="1541719" y="2687681"/>
              <a:ext cx="2784999" cy="618631"/>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000">
                  <a:solidFill>
                    <a:schemeClr val="tx1">
                      <a:lumMod val="65000"/>
                      <a:lumOff val="35000"/>
                    </a:schemeClr>
                  </a:solidFill>
                  <a:latin typeface="Century Gothic" panose="020b0502020202020204" pitchFamily="34" charset="0"/>
                  <a:ea typeface="+mj-ea"/>
                </a:rPr>
                <a:t>The user can demonstrate on a projector or computer, or presentation and make it film to be used in a wider field</a:t>
              </a:r>
              <a:endParaRPr lang="en-US" altLang="zh-CN" sz="1000">
                <a:solidFill>
                  <a:schemeClr val="tx1">
                    <a:lumMod val="65000"/>
                    <a:lumOff val="35000"/>
                  </a:schemeClr>
                </a:solidFill>
                <a:latin typeface="Century Gothic" panose="020b0502020202020204" pitchFamily="34" charset="0"/>
                <a:ea typeface="+mj-ea"/>
              </a:endParaRPr>
            </a:p>
          </p:txBody>
        </p:sp>
      </p:grpSp>
      <p:sp>
        <p:nvSpPr>
          <p:cNvPr id="26" name="文本框 25"/>
          <p:cNvSpPr txBox="1"/>
          <p:nvPr/>
        </p:nvSpPr>
        <p:spPr>
          <a:xfrm>
            <a:off x="4772564" y="450116"/>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a:solidFill>
                  <a:schemeClr val="accent1"/>
                </a:solidFill>
                <a:latin typeface="Century Gothic" panose="020b0502020202020204" pitchFamily="34" charset="0"/>
                <a:ea typeface="+mj-ea"/>
              </a:rPr>
              <a:t>标题文字添加</a:t>
            </a:r>
            <a:endParaRPr lang="zh-CN" altLang="en-US" sz="3200" b="1">
              <a:solidFill>
                <a:schemeClr val="accent1"/>
              </a:solidFill>
              <a:latin typeface="Century Gothic" panose="020b0502020202020204" pitchFamily="34" charset="0"/>
              <a:ea typeface="+mj-ea"/>
            </a:endParaRPr>
          </a:p>
        </p:txBody>
      </p:sp>
      <p:sp>
        <p:nvSpPr>
          <p:cNvPr id="27" name="矩形 26"/>
          <p:cNvSpPr/>
          <p:nvPr/>
        </p:nvSpPr>
        <p:spPr>
          <a:xfrm>
            <a:off x="3556000" y="991153"/>
            <a:ext cx="5080000" cy="415498"/>
          </a:xfrm>
          <a:prstGeom prst="rect">
            <a:avLst/>
          </a:prstGeom>
        </p:spPr>
        <p:txBody>
          <a:bodyPr wrap="square">
            <a:spAutoFit/>
            <a:scene3d>
              <a:camera prst="orthographicFront"/>
              <a:lightRig rig="threePt" dir="t"/>
            </a:scene3d>
            <a:sp3d contourW="12700"/>
          </a:bodyPr>
          <a:lstStyle/>
          <a:p>
            <a:pPr algn="ctr"/>
            <a:r>
              <a:rPr lang="en-US" altLang="zh-CN" sz="1050">
                <a:solidFill>
                  <a:schemeClr val="bg1">
                    <a:lumMod val="65000"/>
                  </a:schemeClr>
                </a:solidFill>
                <a:latin typeface="Century Gothic" panose="020b0502020202020204" pitchFamily="34" charset="0"/>
              </a:rPr>
              <a:t>The user can demonstrate on a projector or computer, or print the presentation and make it into a film to be used</a:t>
            </a:r>
            <a:endParaRPr lang="en-US" altLang="zh-CN" sz="1050">
              <a:solidFill>
                <a:schemeClr val="bg1">
                  <a:lumMod val="65000"/>
                </a:schemeClr>
              </a:solidFill>
              <a:latin typeface="Century Gothic" panose="020b0502020202020204" pitchFamily="34" charset="0"/>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500" fill="hold"/>
                                        <p:tgtEl>
                                          <p:spTgt spid="49"/>
                                        </p:tgtEl>
                                        <p:attrNameLst>
                                          <p:attrName>ppt_x</p:attrName>
                                        </p:attrNameLst>
                                      </p:cBhvr>
                                      <p:tavLst>
                                        <p:tav tm="0">
                                          <p:val>
                                            <p:strVal val="#ppt_x"/>
                                          </p:val>
                                        </p:tav>
                                        <p:tav tm="100000">
                                          <p:val>
                                            <p:strVal val="#ppt_x"/>
                                          </p:val>
                                        </p:tav>
                                      </p:tavLst>
                                    </p:anim>
                                    <p:anim calcmode="lin" valueType="num">
                                      <p:cBhvr additive="base">
                                        <p:cTn id="24" dur="500" fill="hold"/>
                                        <p:tgtEl>
                                          <p:spTgt spid="4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additive="base">
                                        <p:cTn id="27" dur="500" fill="hold"/>
                                        <p:tgtEl>
                                          <p:spTgt spid="52"/>
                                        </p:tgtEl>
                                        <p:attrNameLst>
                                          <p:attrName>ppt_x</p:attrName>
                                        </p:attrNameLst>
                                      </p:cBhvr>
                                      <p:tavLst>
                                        <p:tav tm="0">
                                          <p:val>
                                            <p:strVal val="#ppt_x"/>
                                          </p:val>
                                        </p:tav>
                                        <p:tav tm="100000">
                                          <p:val>
                                            <p:strVal val="#ppt_x"/>
                                          </p:val>
                                        </p:tav>
                                      </p:tavLst>
                                    </p:anim>
                                    <p:anim calcmode="lin" valueType="num">
                                      <p:cBhvr additive="base">
                                        <p:cTn id="28" dur="500" fill="hold"/>
                                        <p:tgtEl>
                                          <p:spTgt spid="5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fill="hold"/>
                                        <p:tgtEl>
                                          <p:spTgt spid="51"/>
                                        </p:tgtEl>
                                        <p:attrNameLst>
                                          <p:attrName>ppt_x</p:attrName>
                                        </p:attrNameLst>
                                      </p:cBhvr>
                                      <p:tavLst>
                                        <p:tav tm="0">
                                          <p:val>
                                            <p:strVal val="#ppt_x"/>
                                          </p:val>
                                        </p:tav>
                                        <p:tav tm="100000">
                                          <p:val>
                                            <p:strVal val="#ppt_x"/>
                                          </p:val>
                                        </p:tav>
                                      </p:tavLst>
                                    </p:anim>
                                    <p:anim calcmode="lin" valueType="num">
                                      <p:cBhvr additive="base">
                                        <p:cTn id="32" dur="500" fill="hold"/>
                                        <p:tgtEl>
                                          <p:spTgt spid="5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500" fill="hold"/>
                                        <p:tgtEl>
                                          <p:spTgt spid="50"/>
                                        </p:tgtEl>
                                        <p:attrNameLst>
                                          <p:attrName>ppt_x</p:attrName>
                                        </p:attrNameLst>
                                      </p:cBhvr>
                                      <p:tavLst>
                                        <p:tav tm="0">
                                          <p:val>
                                            <p:strVal val="#ppt_x"/>
                                          </p:val>
                                        </p:tav>
                                        <p:tav tm="100000">
                                          <p:val>
                                            <p:strVal val="#ppt_x"/>
                                          </p:val>
                                        </p:tav>
                                      </p:tavLst>
                                    </p:anim>
                                    <p:anim calcmode="lin" valueType="num">
                                      <p:cBhvr additive="base">
                                        <p:cTn id="36" dur="500" fill="hold"/>
                                        <p:tgtEl>
                                          <p:spTgt spid="5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additive="base">
                                        <p:cTn id="39" dur="500" fill="hold"/>
                                        <p:tgtEl>
                                          <p:spTgt spid="66"/>
                                        </p:tgtEl>
                                        <p:attrNameLst>
                                          <p:attrName>ppt_x</p:attrName>
                                        </p:attrNameLst>
                                      </p:cBhvr>
                                      <p:tavLst>
                                        <p:tav tm="0">
                                          <p:val>
                                            <p:strVal val="#ppt_x"/>
                                          </p:val>
                                        </p:tav>
                                        <p:tav tm="100000">
                                          <p:val>
                                            <p:strVal val="#ppt_x"/>
                                          </p:val>
                                        </p:tav>
                                      </p:tavLst>
                                    </p:anim>
                                    <p:anim calcmode="lin" valueType="num">
                                      <p:cBhvr additive="base">
                                        <p:cTn id="40" dur="500" fill="hold"/>
                                        <p:tgtEl>
                                          <p:spTgt spid="6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additive="base">
                                        <p:cTn id="43" dur="500" fill="hold"/>
                                        <p:tgtEl>
                                          <p:spTgt spid="67"/>
                                        </p:tgtEl>
                                        <p:attrNameLst>
                                          <p:attrName>ppt_x</p:attrName>
                                        </p:attrNameLst>
                                      </p:cBhvr>
                                      <p:tavLst>
                                        <p:tav tm="0">
                                          <p:val>
                                            <p:strVal val="#ppt_x"/>
                                          </p:val>
                                        </p:tav>
                                        <p:tav tm="100000">
                                          <p:val>
                                            <p:strVal val="#ppt_x"/>
                                          </p:val>
                                        </p:tav>
                                      </p:tavLst>
                                    </p:anim>
                                    <p:anim calcmode="lin" valueType="num">
                                      <p:cBhvr additive="base">
                                        <p:cTn id="44" dur="500" fill="hold"/>
                                        <p:tgtEl>
                                          <p:spTgt spid="67"/>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8"/>
                                        </p:tgtEl>
                                        <p:attrNameLst>
                                          <p:attrName>style.visibility</p:attrName>
                                        </p:attrNameLst>
                                      </p:cBhvr>
                                      <p:to>
                                        <p:strVal val="visible"/>
                                      </p:to>
                                    </p:set>
                                    <p:anim calcmode="lin" valueType="num">
                                      <p:cBhvr additive="base">
                                        <p:cTn id="47" dur="500" fill="hold"/>
                                        <p:tgtEl>
                                          <p:spTgt spid="68"/>
                                        </p:tgtEl>
                                        <p:attrNameLst>
                                          <p:attrName>ppt_x</p:attrName>
                                        </p:attrNameLst>
                                      </p:cBhvr>
                                      <p:tavLst>
                                        <p:tav tm="0">
                                          <p:val>
                                            <p:strVal val="#ppt_x"/>
                                          </p:val>
                                        </p:tav>
                                        <p:tav tm="100000">
                                          <p:val>
                                            <p:strVal val="#ppt_x"/>
                                          </p:val>
                                        </p:tav>
                                      </p:tavLst>
                                    </p:anim>
                                    <p:anim calcmode="lin" valueType="num">
                                      <p:cBhvr additive="base">
                                        <p:cTn id="48" dur="500" fill="hold"/>
                                        <p:tgtEl>
                                          <p:spTgt spid="6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9"/>
                                        </p:tgtEl>
                                        <p:attrNameLst>
                                          <p:attrName>style.visibility</p:attrName>
                                        </p:attrNameLst>
                                      </p:cBhvr>
                                      <p:to>
                                        <p:strVal val="visible"/>
                                      </p:to>
                                    </p:set>
                                    <p:anim calcmode="lin" valueType="num">
                                      <p:cBhvr additive="base">
                                        <p:cTn id="51" dur="500" fill="hold"/>
                                        <p:tgtEl>
                                          <p:spTgt spid="69"/>
                                        </p:tgtEl>
                                        <p:attrNameLst>
                                          <p:attrName>ppt_x</p:attrName>
                                        </p:attrNameLst>
                                      </p:cBhvr>
                                      <p:tavLst>
                                        <p:tav tm="0">
                                          <p:val>
                                            <p:strVal val="#ppt_x"/>
                                          </p:val>
                                        </p:tav>
                                        <p:tav tm="100000">
                                          <p:val>
                                            <p:strVal val="#ppt_x"/>
                                          </p:val>
                                        </p:tav>
                                      </p:tavLst>
                                    </p:anim>
                                    <p:anim calcmode="lin" valueType="num">
                                      <p:cBhvr additive="base">
                                        <p:cTn id="52" dur="500" fill="hold"/>
                                        <p:tgtEl>
                                          <p:spTgt spid="69"/>
                                        </p:tgtEl>
                                        <p:attrNameLst>
                                          <p:attrName>ppt_y</p:attrName>
                                        </p:attrNameLst>
                                      </p:cBhvr>
                                      <p:tavLst>
                                        <p:tav tm="0">
                                          <p:val>
                                            <p:strVal val="1+#ppt_h/2"/>
                                          </p:val>
                                        </p:tav>
                                        <p:tav tm="100000">
                                          <p:val>
                                            <p:strVal val="#ppt_y"/>
                                          </p:val>
                                        </p:tav>
                                      </p:tavLst>
                                    </p:anim>
                                  </p:childTnLst>
                                </p:cTn>
                              </p:par>
                            </p:childTnLst>
                          </p:cTn>
                        </p:par>
                        <p:par>
                          <p:cTn id="53" fill="hold" nodeType="afterGroup">
                            <p:stCondLst>
                              <p:cond delay="500"/>
                            </p:stCondLst>
                            <p:childTnLst>
                              <p:par>
                                <p:cTn id="54" presetID="2" presetClass="entr" presetSubtype="8" fill="hold"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000" fill="hold"/>
                                        <p:tgtEl>
                                          <p:spTgt spid="76"/>
                                        </p:tgtEl>
                                        <p:attrNameLst>
                                          <p:attrName>ppt_x</p:attrName>
                                        </p:attrNameLst>
                                      </p:cBhvr>
                                      <p:tavLst>
                                        <p:tav tm="0">
                                          <p:val>
                                            <p:strVal val="0-#ppt_w/2"/>
                                          </p:val>
                                        </p:tav>
                                        <p:tav tm="100000">
                                          <p:val>
                                            <p:strVal val="#ppt_x"/>
                                          </p:val>
                                        </p:tav>
                                      </p:tavLst>
                                    </p:anim>
                                    <p:anim calcmode="lin" valueType="num">
                                      <p:cBhvr additive="base">
                                        <p:cTn id="57" dur="1000" fill="hold"/>
                                        <p:tgtEl>
                                          <p:spTgt spid="76"/>
                                        </p:tgtEl>
                                        <p:attrNameLst>
                                          <p:attrName>ppt_y</p:attrName>
                                        </p:attrNameLst>
                                      </p:cBhvr>
                                      <p:tavLst>
                                        <p:tav tm="0">
                                          <p:val>
                                            <p:strVal val="#ppt_y"/>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79"/>
                                        </p:tgtEl>
                                        <p:attrNameLst>
                                          <p:attrName>style.visibility</p:attrName>
                                        </p:attrNameLst>
                                      </p:cBhvr>
                                      <p:to>
                                        <p:strVal val="visible"/>
                                      </p:to>
                                    </p:set>
                                    <p:anim calcmode="lin" valueType="num">
                                      <p:cBhvr additive="base">
                                        <p:cTn id="60" dur="1000" fill="hold"/>
                                        <p:tgtEl>
                                          <p:spTgt spid="79"/>
                                        </p:tgtEl>
                                        <p:attrNameLst>
                                          <p:attrName>ppt_x</p:attrName>
                                        </p:attrNameLst>
                                      </p:cBhvr>
                                      <p:tavLst>
                                        <p:tav tm="0">
                                          <p:val>
                                            <p:strVal val="0-#ppt_w/2"/>
                                          </p:val>
                                        </p:tav>
                                        <p:tav tm="100000">
                                          <p:val>
                                            <p:strVal val="#ppt_x"/>
                                          </p:val>
                                        </p:tav>
                                      </p:tavLst>
                                    </p:anim>
                                    <p:anim calcmode="lin" valueType="num">
                                      <p:cBhvr additive="base">
                                        <p:cTn id="61" dur="1000" fill="hold"/>
                                        <p:tgtEl>
                                          <p:spTgt spid="79"/>
                                        </p:tgtEl>
                                        <p:attrNameLst>
                                          <p:attrName>ppt_y</p:attrName>
                                        </p:attrNameLst>
                                      </p:cBhvr>
                                      <p:tavLst>
                                        <p:tav tm="0">
                                          <p:val>
                                            <p:strVal val="#ppt_y"/>
                                          </p:val>
                                        </p:tav>
                                        <p:tav tm="100000">
                                          <p:val>
                                            <p:strVal val="#ppt_y"/>
                                          </p:val>
                                        </p:tav>
                                      </p:tavLst>
                                    </p:anim>
                                  </p:childTnLst>
                                </p:cTn>
                              </p:par>
                              <p:par>
                                <p:cTn id="62" presetID="2" presetClass="entr" presetSubtype="2" fill="hold" nodeType="withEffect">
                                  <p:stCondLst>
                                    <p:cond delay="0"/>
                                  </p:stCondLst>
                                  <p:childTnLst>
                                    <p:set>
                                      <p:cBhvr>
                                        <p:cTn id="63" dur="1" fill="hold">
                                          <p:stCondLst>
                                            <p:cond delay="0"/>
                                          </p:stCondLst>
                                        </p:cTn>
                                        <p:tgtEl>
                                          <p:spTgt spid="70"/>
                                        </p:tgtEl>
                                        <p:attrNameLst>
                                          <p:attrName>style.visibility</p:attrName>
                                        </p:attrNameLst>
                                      </p:cBhvr>
                                      <p:to>
                                        <p:strVal val="visible"/>
                                      </p:to>
                                    </p:set>
                                    <p:anim calcmode="lin" valueType="num">
                                      <p:cBhvr additive="base">
                                        <p:cTn id="64" dur="1000" fill="hold"/>
                                        <p:tgtEl>
                                          <p:spTgt spid="70"/>
                                        </p:tgtEl>
                                        <p:attrNameLst>
                                          <p:attrName>ppt_x</p:attrName>
                                        </p:attrNameLst>
                                      </p:cBhvr>
                                      <p:tavLst>
                                        <p:tav tm="0">
                                          <p:val>
                                            <p:strVal val="1+#ppt_w/2"/>
                                          </p:val>
                                        </p:tav>
                                        <p:tav tm="100000">
                                          <p:val>
                                            <p:strVal val="#ppt_x"/>
                                          </p:val>
                                        </p:tav>
                                      </p:tavLst>
                                    </p:anim>
                                    <p:anim calcmode="lin" valueType="num">
                                      <p:cBhvr additive="base">
                                        <p:cTn id="65" dur="1000" fill="hold"/>
                                        <p:tgtEl>
                                          <p:spTgt spid="70"/>
                                        </p:tgtEl>
                                        <p:attrNameLst>
                                          <p:attrName>ppt_y</p:attrName>
                                        </p:attrNameLst>
                                      </p:cBhvr>
                                      <p:tavLst>
                                        <p:tav tm="0">
                                          <p:val>
                                            <p:strVal val="#ppt_y"/>
                                          </p:val>
                                        </p:tav>
                                        <p:tav tm="100000">
                                          <p:val>
                                            <p:strVal val="#ppt_y"/>
                                          </p:val>
                                        </p:tav>
                                      </p:tavLst>
                                    </p:anim>
                                  </p:childTnLst>
                                </p:cTn>
                              </p:par>
                              <p:par>
                                <p:cTn id="66" presetID="2" presetClass="entr" presetSubtype="2" fill="hold" nodeType="withEffect">
                                  <p:stCondLst>
                                    <p:cond delay="0"/>
                                  </p:stCondLst>
                                  <p:childTnLst>
                                    <p:set>
                                      <p:cBhvr>
                                        <p:cTn id="67" dur="1" fill="hold">
                                          <p:stCondLst>
                                            <p:cond delay="0"/>
                                          </p:stCondLst>
                                        </p:cTn>
                                        <p:tgtEl>
                                          <p:spTgt spid="73"/>
                                        </p:tgtEl>
                                        <p:attrNameLst>
                                          <p:attrName>style.visibility</p:attrName>
                                        </p:attrNameLst>
                                      </p:cBhvr>
                                      <p:to>
                                        <p:strVal val="visible"/>
                                      </p:to>
                                    </p:set>
                                    <p:anim calcmode="lin" valueType="num">
                                      <p:cBhvr additive="base">
                                        <p:cTn id="68" dur="1000" fill="hold"/>
                                        <p:tgtEl>
                                          <p:spTgt spid="73"/>
                                        </p:tgtEl>
                                        <p:attrNameLst>
                                          <p:attrName>ppt_x</p:attrName>
                                        </p:attrNameLst>
                                      </p:cBhvr>
                                      <p:tavLst>
                                        <p:tav tm="0">
                                          <p:val>
                                            <p:strVal val="1+#ppt_w/2"/>
                                          </p:val>
                                        </p:tav>
                                        <p:tav tm="100000">
                                          <p:val>
                                            <p:strVal val="#ppt_x"/>
                                          </p:val>
                                        </p:tav>
                                      </p:tavLst>
                                    </p:anim>
                                    <p:anim calcmode="lin" valueType="num">
                                      <p:cBhvr additive="base">
                                        <p:cTn id="69" dur="1000" fill="hold"/>
                                        <p:tgtEl>
                                          <p:spTgt spid="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49" grpId="0" animBg="1"/>
      <p:bldP spid="52" grpId="0" animBg="1"/>
      <p:bldP spid="51" grpId="0" animBg="1"/>
      <p:bldP spid="50" grpId="0" animBg="1"/>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9" name="图片 28"/>
          <p:cNvPicPr>
            <a:picLocks noChangeAspect="1" noChangeArrowheads="1"/>
          </p:cNvPicPr>
          <p:nvPr/>
        </p:nvPicPr>
        <p:blipFill>
          <a:blip r:embed="rId3">
            <a:extLst>
              <a:ext uri="{28A0092B-C50C-407E-A947-70E740481C1C}">
                <a14:useLocalDpi xmlns:a14="http://schemas.microsoft.com/office/drawing/2010/main" val="0"/>
              </a:ext>
            </a:extLst>
          </a:blip>
          <a:srcRect l="17468" b="3012"/>
          <a:stretch>
            <a:fillRect/>
          </a:stretch>
        </p:blipFill>
        <p:spPr bwMode="auto">
          <a:xfrm>
            <a:off x="0" y="0"/>
            <a:ext cx="9378302" cy="6858000"/>
          </a:xfrm>
          <a:custGeom>
            <a:gdLst>
              <a:gd name="connsiteX0" fmla="*/ 0 w 9378302"/>
              <a:gd name="connsiteY0" fmla="*/ 0 h 6858000"/>
              <a:gd name="connsiteX1" fmla="*/ 9378302 w 9378302"/>
              <a:gd name="connsiteY1" fmla="*/ 0 h 6858000"/>
              <a:gd name="connsiteX2" fmla="*/ 9378302 w 9378302"/>
              <a:gd name="connsiteY2" fmla="*/ 6858000 h 6858000"/>
              <a:gd name="connsiteX3" fmla="*/ 0 w 9378302"/>
              <a:gd name="connsiteY3" fmla="*/ 6858000 h 6858000"/>
            </a:gdLst>
            <a:cxnLst>
              <a:cxn ang="0">
                <a:pos x="connsiteX0" y="connsiteY0"/>
              </a:cxn>
              <a:cxn ang="0">
                <a:pos x="connsiteX1" y="connsiteY1"/>
              </a:cxn>
              <a:cxn ang="0">
                <a:pos x="connsiteX2" y="connsiteY2"/>
              </a:cxn>
              <a:cxn ang="0">
                <a:pos x="connsiteX3" y="connsiteY3"/>
              </a:cxn>
            </a:cxnLst>
            <a:rect l="l" t="t" r="r" b="b"/>
            <a:pathLst>
              <a:path w="9378302" h="6858000">
                <a:moveTo>
                  <a:pt x="0" y="0"/>
                </a:moveTo>
                <a:lnTo>
                  <a:pt x="9378302" y="0"/>
                </a:lnTo>
                <a:lnTo>
                  <a:pt x="9378302"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0" name="任意多边形 19"/>
          <p:cNvSpPr/>
          <p:nvPr/>
        </p:nvSpPr>
        <p:spPr>
          <a:xfrm rot="1710917">
            <a:off x="-873152" y="-901918"/>
            <a:ext cx="2334646" cy="5565565"/>
          </a:xfrm>
          <a:custGeom>
            <a:gdLst>
              <a:gd name="connsiteX0" fmla="*/ 0 w 2334646"/>
              <a:gd name="connsiteY0" fmla="*/ 1268416 h 5565565"/>
              <a:gd name="connsiteX1" fmla="*/ 2334646 w 2334646"/>
              <a:gd name="connsiteY1" fmla="*/ 0 h 5565565"/>
              <a:gd name="connsiteX2" fmla="*/ 2334646 w 2334646"/>
              <a:gd name="connsiteY2" fmla="*/ 5565565 h 5565565"/>
            </a:gdLst>
            <a:cxnLst>
              <a:cxn ang="0">
                <a:pos x="connsiteX0" y="connsiteY0"/>
              </a:cxn>
              <a:cxn ang="0">
                <a:pos x="connsiteX1" y="connsiteY1"/>
              </a:cxn>
              <a:cxn ang="0">
                <a:pos x="connsiteX2" y="connsiteY2"/>
              </a:cxn>
            </a:cxnLst>
            <a:rect l="l" t="t" r="r" b="b"/>
            <a:pathLst>
              <a:path w="2334646" h="5565565">
                <a:moveTo>
                  <a:pt x="0" y="1268416"/>
                </a:moveTo>
                <a:lnTo>
                  <a:pt x="2334646" y="0"/>
                </a:lnTo>
                <a:lnTo>
                  <a:pt x="2334646" y="556556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27" name="任意多边形 26"/>
          <p:cNvSpPr/>
          <p:nvPr/>
        </p:nvSpPr>
        <p:spPr>
          <a:xfrm>
            <a:off x="4593203" y="0"/>
            <a:ext cx="7598796" cy="6858000"/>
          </a:xfrm>
          <a:custGeom>
            <a:gdLst>
              <a:gd name="connsiteX0" fmla="*/ 3806320 w 7598796"/>
              <a:gd name="connsiteY0" fmla="*/ 0 h 6858000"/>
              <a:gd name="connsiteX1" fmla="*/ 4521377 w 7598796"/>
              <a:gd name="connsiteY1" fmla="*/ 0 h 6858000"/>
              <a:gd name="connsiteX2" fmla="*/ 4532035 w 7598796"/>
              <a:gd name="connsiteY2" fmla="*/ 0 h 6858000"/>
              <a:gd name="connsiteX3" fmla="*/ 5247092 w 7598796"/>
              <a:gd name="connsiteY3" fmla="*/ 0 h 6858000"/>
              <a:gd name="connsiteX4" fmla="*/ 6158024 w 7598796"/>
              <a:gd name="connsiteY4" fmla="*/ 0 h 6858000"/>
              <a:gd name="connsiteX5" fmla="*/ 6873081 w 7598796"/>
              <a:gd name="connsiteY5" fmla="*/ 0 h 6858000"/>
              <a:gd name="connsiteX6" fmla="*/ 6883739 w 7598796"/>
              <a:gd name="connsiteY6" fmla="*/ 0 h 6858000"/>
              <a:gd name="connsiteX7" fmla="*/ 7598796 w 7598796"/>
              <a:gd name="connsiteY7" fmla="*/ 0 h 6858000"/>
              <a:gd name="connsiteX8" fmla="*/ 7598796 w 7598796"/>
              <a:gd name="connsiteY8" fmla="*/ 6858000 h 6858000"/>
              <a:gd name="connsiteX9" fmla="*/ 6883739 w 7598796"/>
              <a:gd name="connsiteY9" fmla="*/ 6858000 h 6858000"/>
              <a:gd name="connsiteX10" fmla="*/ 6873081 w 7598796"/>
              <a:gd name="connsiteY10" fmla="*/ 6858000 h 6858000"/>
              <a:gd name="connsiteX11" fmla="*/ 6158024 w 7598796"/>
              <a:gd name="connsiteY11" fmla="*/ 6858000 h 6858000"/>
              <a:gd name="connsiteX12" fmla="*/ 1440772 w 7598796"/>
              <a:gd name="connsiteY12" fmla="*/ 6858000 h 6858000"/>
              <a:gd name="connsiteX13" fmla="*/ 725715 w 7598796"/>
              <a:gd name="connsiteY13" fmla="*/ 6858000 h 6858000"/>
              <a:gd name="connsiteX14" fmla="*/ 715057 w 7598796"/>
              <a:gd name="connsiteY14" fmla="*/ 6858000 h 6858000"/>
              <a:gd name="connsiteX15" fmla="*/ 0 w 7598796"/>
              <a:gd name="connsiteY15" fmla="*/ 6858000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98796" h="6858000">
                <a:moveTo>
                  <a:pt x="3806320" y="0"/>
                </a:moveTo>
                <a:lnTo>
                  <a:pt x="4521377" y="0"/>
                </a:lnTo>
                <a:lnTo>
                  <a:pt x="4532035" y="0"/>
                </a:lnTo>
                <a:lnTo>
                  <a:pt x="5247092" y="0"/>
                </a:lnTo>
                <a:lnTo>
                  <a:pt x="6158024" y="0"/>
                </a:lnTo>
                <a:lnTo>
                  <a:pt x="6873081" y="0"/>
                </a:lnTo>
                <a:lnTo>
                  <a:pt x="6883739" y="0"/>
                </a:lnTo>
                <a:lnTo>
                  <a:pt x="7598796" y="0"/>
                </a:lnTo>
                <a:lnTo>
                  <a:pt x="7598796" y="6858000"/>
                </a:lnTo>
                <a:lnTo>
                  <a:pt x="6883739" y="6858000"/>
                </a:lnTo>
                <a:lnTo>
                  <a:pt x="6873081" y="6858000"/>
                </a:lnTo>
                <a:lnTo>
                  <a:pt x="6158024" y="6858000"/>
                </a:lnTo>
                <a:lnTo>
                  <a:pt x="1440772" y="6858000"/>
                </a:lnTo>
                <a:lnTo>
                  <a:pt x="725715" y="6858000"/>
                </a:lnTo>
                <a:lnTo>
                  <a:pt x="715057" y="6858000"/>
                </a:lnTo>
                <a:lnTo>
                  <a:pt x="0" y="6858000"/>
                </a:lnTo>
                <a:close/>
              </a:path>
            </a:pathLst>
          </a:cu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17" name="等腰三角形 16"/>
          <p:cNvSpPr/>
          <p:nvPr/>
        </p:nvSpPr>
        <p:spPr>
          <a:xfrm>
            <a:off x="4582547" y="4586514"/>
            <a:ext cx="2764744" cy="2271486"/>
          </a:xfrm>
          <a:prstGeom prst="triangle">
            <a:avLst>
              <a:gd name="adj" fmla="val 459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文本框 22"/>
          <p:cNvSpPr txBox="1"/>
          <p:nvPr/>
        </p:nvSpPr>
        <p:spPr>
          <a:xfrm>
            <a:off x="6328228" y="3431455"/>
            <a:ext cx="5337402" cy="923330"/>
          </a:xfrm>
          <a:prstGeom prst="rect">
            <a:avLst/>
          </a:prstGeom>
          <a:noFill/>
        </p:spPr>
        <p:txBody>
          <a:bodyPr wrap="square" rtlCol="0">
            <a:spAutoFit/>
            <a:scene3d>
              <a:camera prst="orthographicFront"/>
              <a:lightRig rig="threePt" dir="t"/>
            </a:scene3d>
            <a:sp3d contourW="12700"/>
          </a:bodyPr>
          <a:lstStyle/>
          <a:p>
            <a:pPr algn="r"/>
            <a:r>
              <a:rPr lang="zh-CN" altLang="en-US" sz="5400" b="1">
                <a:solidFill>
                  <a:schemeClr val="tx1">
                    <a:lumMod val="75000"/>
                    <a:lumOff val="25000"/>
                  </a:schemeClr>
                </a:solidFill>
                <a:latin typeface="Century Gothic" panose="020b0502020202020204" pitchFamily="34" charset="0"/>
                <a:ea typeface="+mj-ea"/>
              </a:rPr>
              <a:t>感谢您的观看</a:t>
            </a:r>
            <a:endParaRPr lang="zh-CN" altLang="en-US" sz="5400" b="1">
              <a:solidFill>
                <a:schemeClr val="tx1">
                  <a:lumMod val="75000"/>
                  <a:lumOff val="25000"/>
                </a:schemeClr>
              </a:solidFill>
              <a:latin typeface="Century Gothic" panose="020b0502020202020204" pitchFamily="34" charset="0"/>
              <a:ea typeface="+mj-ea"/>
            </a:endParaRPr>
          </a:p>
        </p:txBody>
      </p:sp>
      <p:sp>
        <p:nvSpPr>
          <p:cNvPr id="30" name="文本框 29"/>
          <p:cNvSpPr txBox="1"/>
          <p:nvPr/>
        </p:nvSpPr>
        <p:spPr>
          <a:xfrm>
            <a:off x="8713515" y="2058182"/>
            <a:ext cx="2952115" cy="1568450"/>
          </a:xfrm>
          <a:prstGeom prst="rect">
            <a:avLst/>
          </a:prstGeom>
          <a:noFill/>
        </p:spPr>
        <p:txBody>
          <a:bodyPr wrap="none" rtlCol="0">
            <a:spAutoFit/>
            <a:scene3d>
              <a:camera prst="orthographicFront"/>
              <a:lightRig rig="threePt" dir="t"/>
            </a:scene3d>
            <a:sp3d contourW="12700"/>
          </a:bodyPr>
          <a:lstStyle/>
          <a:p>
            <a:pPr algn="r"/>
            <a:r>
              <a:rPr lang="en-US" altLang="zh-CN" sz="9600">
                <a:solidFill>
                  <a:schemeClr val="accent2"/>
                </a:solidFill>
                <a:latin typeface="Century Gothic" panose="020b0502020202020204" pitchFamily="34" charset="0"/>
                <a:ea typeface="+mj-ea"/>
              </a:rPr>
              <a:t>202X</a:t>
            </a:r>
            <a:endParaRPr lang="zh-CN" altLang="en-US" sz="9600">
              <a:solidFill>
                <a:schemeClr val="accent2"/>
              </a:solidFill>
              <a:latin typeface="Century Gothic" panose="020b0502020202020204" pitchFamily="34" charset="0"/>
              <a:ea typeface="+mj-ea"/>
            </a:endParaRPr>
          </a:p>
        </p:txBody>
      </p:sp>
      <p:sp>
        <p:nvSpPr>
          <p:cNvPr id="33" name="文本框 32"/>
          <p:cNvSpPr txBox="1"/>
          <p:nvPr/>
        </p:nvSpPr>
        <p:spPr>
          <a:xfrm>
            <a:off x="6882876" y="4354785"/>
            <a:ext cx="4782754" cy="843116"/>
          </a:xfrm>
          <a:prstGeom prst="rect">
            <a:avLst/>
          </a:prstGeom>
          <a:noFill/>
        </p:spPr>
        <p:txBody>
          <a:bodyPr wrap="square" rtlCol="0">
            <a:spAutoFit/>
            <a:scene3d>
              <a:camera prst="orthographicFront"/>
              <a:lightRig rig="threePt" dir="t"/>
            </a:scene3d>
            <a:sp3d contourW="12700"/>
          </a:bodyPr>
          <a:lstStyle/>
          <a:p>
            <a:pPr marL="0" marR="0" lvl="0" indent="0" algn="r" defTabSz="914400" rtl="0" eaLnBrk="1" fontAlgn="auto" latinLnBrk="0" hangingPunct="1">
              <a:lnSpc>
                <a:spcPct val="12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bg1">
                    <a:lumMod val="50000"/>
                  </a:schemeClr>
                </a:solidFill>
                <a:effectLst/>
                <a:uLnTx/>
                <a:uFillTx/>
                <a:latin typeface="Century Gothic" panose="020b0502020202020204" pitchFamily="34" charset="0"/>
                <a:ea typeface="+mj-ea"/>
              </a:rPr>
              <a:t>The user can demonstrate on a projector or computer or print the it into a film to be used in a wider field</a:t>
            </a:r>
            <a:endParaRPr kumimoji="0" lang="en-US" altLang="zh-CN" sz="1400" b="0" i="0" u="none" strike="noStrike" kern="1200" cap="none" spc="0" normalizeH="0" baseline="0" noProof="0">
              <a:ln>
                <a:noFill/>
              </a:ln>
              <a:solidFill>
                <a:schemeClr val="bg1">
                  <a:lumMod val="50000"/>
                </a:schemeClr>
              </a:solidFill>
              <a:effectLst/>
              <a:uLnTx/>
              <a:uFillTx/>
              <a:latin typeface="Century Gothic" panose="020b0502020202020204" pitchFamily="34" charset="0"/>
              <a:ea typeface="+mj-ea"/>
            </a:endParaRPr>
          </a:p>
        </p:txBody>
      </p:sp>
      <p:sp>
        <p:nvSpPr>
          <p:cNvPr id="34" name="Freeform: Shape 60"/>
          <p:cNvSpPr/>
          <p:nvPr/>
        </p:nvSpPr>
        <p:spPr bwMode="auto">
          <a:xfrm>
            <a:off x="9892211" y="5479347"/>
            <a:ext cx="387076" cy="387077"/>
          </a:xfrm>
          <a:custGeom>
            <a:gdLst>
              <a:gd name="T0" fmla="*/ 118 w 236"/>
              <a:gd name="T1" fmla="*/ 142 h 236"/>
              <a:gd name="T2" fmla="*/ 142 w 236"/>
              <a:gd name="T3" fmla="*/ 118 h 236"/>
              <a:gd name="T4" fmla="*/ 137 w 236"/>
              <a:gd name="T5" fmla="*/ 105 h 236"/>
              <a:gd name="T6" fmla="*/ 118 w 236"/>
              <a:gd name="T7" fmla="*/ 95 h 236"/>
              <a:gd name="T8" fmla="*/ 99 w 236"/>
              <a:gd name="T9" fmla="*/ 105 h 236"/>
              <a:gd name="T10" fmla="*/ 94 w 236"/>
              <a:gd name="T11" fmla="*/ 118 h 236"/>
              <a:gd name="T12" fmla="*/ 118 w 236"/>
              <a:gd name="T13" fmla="*/ 142 h 236"/>
              <a:gd name="T14" fmla="*/ 170 w 236"/>
              <a:gd name="T15" fmla="*/ 89 h 236"/>
              <a:gd name="T16" fmla="*/ 170 w 236"/>
              <a:gd name="T17" fmla="*/ 70 h 236"/>
              <a:gd name="T18" fmla="*/ 170 w 236"/>
              <a:gd name="T19" fmla="*/ 67 h 236"/>
              <a:gd name="T20" fmla="*/ 167 w 236"/>
              <a:gd name="T21" fmla="*/ 67 h 236"/>
              <a:gd name="T22" fmla="*/ 147 w 236"/>
              <a:gd name="T23" fmla="*/ 67 h 236"/>
              <a:gd name="T24" fmla="*/ 147 w 236"/>
              <a:gd name="T25" fmla="*/ 90 h 236"/>
              <a:gd name="T26" fmla="*/ 170 w 236"/>
              <a:gd name="T27" fmla="*/ 89 h 236"/>
              <a:gd name="T28" fmla="*/ 118 w 236"/>
              <a:gd name="T29" fmla="*/ 0 h 236"/>
              <a:gd name="T30" fmla="*/ 0 w 236"/>
              <a:gd name="T31" fmla="*/ 118 h 236"/>
              <a:gd name="T32" fmla="*/ 118 w 236"/>
              <a:gd name="T33" fmla="*/ 236 h 236"/>
              <a:gd name="T34" fmla="*/ 236 w 236"/>
              <a:gd name="T35" fmla="*/ 118 h 236"/>
              <a:gd name="T36" fmla="*/ 118 w 236"/>
              <a:gd name="T37" fmla="*/ 0 h 236"/>
              <a:gd name="T38" fmla="*/ 185 w 236"/>
              <a:gd name="T39" fmla="*/ 105 h 236"/>
              <a:gd name="T40" fmla="*/ 185 w 236"/>
              <a:gd name="T41" fmla="*/ 160 h 236"/>
              <a:gd name="T42" fmla="*/ 159 w 236"/>
              <a:gd name="T43" fmla="*/ 186 h 236"/>
              <a:gd name="T44" fmla="*/ 77 w 236"/>
              <a:gd name="T45" fmla="*/ 186 h 236"/>
              <a:gd name="T46" fmla="*/ 51 w 236"/>
              <a:gd name="T47" fmla="*/ 160 h 236"/>
              <a:gd name="T48" fmla="*/ 51 w 236"/>
              <a:gd name="T49" fmla="*/ 105 h 236"/>
              <a:gd name="T50" fmla="*/ 51 w 236"/>
              <a:gd name="T51" fmla="*/ 77 h 236"/>
              <a:gd name="T52" fmla="*/ 77 w 236"/>
              <a:gd name="T53" fmla="*/ 51 h 236"/>
              <a:gd name="T54" fmla="*/ 159 w 236"/>
              <a:gd name="T55" fmla="*/ 51 h 236"/>
              <a:gd name="T56" fmla="*/ 185 w 236"/>
              <a:gd name="T57" fmla="*/ 77 h 236"/>
              <a:gd name="T58" fmla="*/ 185 w 236"/>
              <a:gd name="T59" fmla="*/ 105 h 236"/>
              <a:gd name="T60" fmla="*/ 155 w 236"/>
              <a:gd name="T61" fmla="*/ 118 h 236"/>
              <a:gd name="T62" fmla="*/ 118 w 236"/>
              <a:gd name="T63" fmla="*/ 155 h 236"/>
              <a:gd name="T64" fmla="*/ 81 w 236"/>
              <a:gd name="T65" fmla="*/ 118 h 236"/>
              <a:gd name="T66" fmla="*/ 84 w 236"/>
              <a:gd name="T67" fmla="*/ 105 h 236"/>
              <a:gd name="T68" fmla="*/ 64 w 236"/>
              <a:gd name="T69" fmla="*/ 105 h 236"/>
              <a:gd name="T70" fmla="*/ 64 w 236"/>
              <a:gd name="T71" fmla="*/ 160 h 236"/>
              <a:gd name="T72" fmla="*/ 77 w 236"/>
              <a:gd name="T73" fmla="*/ 172 h 236"/>
              <a:gd name="T74" fmla="*/ 159 w 236"/>
              <a:gd name="T75" fmla="*/ 172 h 236"/>
              <a:gd name="T76" fmla="*/ 172 w 236"/>
              <a:gd name="T77" fmla="*/ 160 h 236"/>
              <a:gd name="T78" fmla="*/ 172 w 236"/>
              <a:gd name="T79" fmla="*/ 105 h 236"/>
              <a:gd name="T80" fmla="*/ 152 w 236"/>
              <a:gd name="T81" fmla="*/ 105 h 236"/>
              <a:gd name="T82" fmla="*/ 155 w 236"/>
              <a:gd name="T83" fmla="*/ 118 h 2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236">
                <a:moveTo>
                  <a:pt x="118" y="142"/>
                </a:moveTo>
                <a:cubicBezTo>
                  <a:pt x="131" y="142"/>
                  <a:pt x="142" y="131"/>
                  <a:pt x="142" y="118"/>
                </a:cubicBezTo>
                <a:cubicBezTo>
                  <a:pt x="142" y="113"/>
                  <a:pt x="140" y="108"/>
                  <a:pt x="137" y="105"/>
                </a:cubicBezTo>
                <a:cubicBezTo>
                  <a:pt x="133" y="99"/>
                  <a:pt x="126" y="95"/>
                  <a:pt x="118" y="95"/>
                </a:cubicBezTo>
                <a:cubicBezTo>
                  <a:pt x="110" y="95"/>
                  <a:pt x="103" y="99"/>
                  <a:pt x="99" y="105"/>
                </a:cubicBezTo>
                <a:cubicBezTo>
                  <a:pt x="96" y="108"/>
                  <a:pt x="94" y="113"/>
                  <a:pt x="94" y="118"/>
                </a:cubicBezTo>
                <a:cubicBezTo>
                  <a:pt x="94" y="131"/>
                  <a:pt x="105" y="142"/>
                  <a:pt x="118" y="142"/>
                </a:cubicBezTo>
                <a:close/>
                <a:moveTo>
                  <a:pt x="170" y="89"/>
                </a:moveTo>
                <a:cubicBezTo>
                  <a:pt x="170" y="70"/>
                  <a:pt x="170" y="70"/>
                  <a:pt x="170" y="70"/>
                </a:cubicBezTo>
                <a:cubicBezTo>
                  <a:pt x="170" y="67"/>
                  <a:pt x="170" y="67"/>
                  <a:pt x="170" y="67"/>
                </a:cubicBezTo>
                <a:cubicBezTo>
                  <a:pt x="167" y="67"/>
                  <a:pt x="167" y="67"/>
                  <a:pt x="167" y="67"/>
                </a:cubicBezTo>
                <a:cubicBezTo>
                  <a:pt x="147" y="67"/>
                  <a:pt x="147" y="67"/>
                  <a:pt x="147" y="67"/>
                </a:cubicBezTo>
                <a:cubicBezTo>
                  <a:pt x="147" y="90"/>
                  <a:pt x="147" y="90"/>
                  <a:pt x="147" y="90"/>
                </a:cubicBezTo>
                <a:lnTo>
                  <a:pt x="170" y="89"/>
                </a:ln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5" y="105"/>
                </a:moveTo>
                <a:cubicBezTo>
                  <a:pt x="185" y="160"/>
                  <a:pt x="185" y="160"/>
                  <a:pt x="185" y="160"/>
                </a:cubicBezTo>
                <a:cubicBezTo>
                  <a:pt x="185" y="174"/>
                  <a:pt x="173" y="186"/>
                  <a:pt x="159" y="186"/>
                </a:cubicBezTo>
                <a:cubicBezTo>
                  <a:pt x="77" y="186"/>
                  <a:pt x="77" y="186"/>
                  <a:pt x="77" y="186"/>
                </a:cubicBezTo>
                <a:cubicBezTo>
                  <a:pt x="62" y="186"/>
                  <a:pt x="51" y="174"/>
                  <a:pt x="51" y="160"/>
                </a:cubicBezTo>
                <a:cubicBezTo>
                  <a:pt x="51" y="105"/>
                  <a:pt x="51" y="105"/>
                  <a:pt x="51" y="105"/>
                </a:cubicBezTo>
                <a:cubicBezTo>
                  <a:pt x="51" y="77"/>
                  <a:pt x="51" y="77"/>
                  <a:pt x="51" y="77"/>
                </a:cubicBezTo>
                <a:cubicBezTo>
                  <a:pt x="51" y="63"/>
                  <a:pt x="62" y="51"/>
                  <a:pt x="77" y="51"/>
                </a:cubicBezTo>
                <a:cubicBezTo>
                  <a:pt x="159" y="51"/>
                  <a:pt x="159" y="51"/>
                  <a:pt x="159" y="51"/>
                </a:cubicBezTo>
                <a:cubicBezTo>
                  <a:pt x="173" y="51"/>
                  <a:pt x="185" y="63"/>
                  <a:pt x="185" y="77"/>
                </a:cubicBezTo>
                <a:lnTo>
                  <a:pt x="185" y="105"/>
                </a:lnTo>
                <a:close/>
                <a:moveTo>
                  <a:pt x="155" y="118"/>
                </a:moveTo>
                <a:cubicBezTo>
                  <a:pt x="155" y="139"/>
                  <a:pt x="138" y="155"/>
                  <a:pt x="118" y="155"/>
                </a:cubicBezTo>
                <a:cubicBezTo>
                  <a:pt x="98" y="155"/>
                  <a:pt x="81" y="139"/>
                  <a:pt x="81" y="118"/>
                </a:cubicBezTo>
                <a:cubicBezTo>
                  <a:pt x="81" y="114"/>
                  <a:pt x="82" y="109"/>
                  <a:pt x="84" y="105"/>
                </a:cubicBezTo>
                <a:cubicBezTo>
                  <a:pt x="64" y="105"/>
                  <a:pt x="64" y="105"/>
                  <a:pt x="64" y="105"/>
                </a:cubicBezTo>
                <a:cubicBezTo>
                  <a:pt x="64" y="160"/>
                  <a:pt x="64" y="160"/>
                  <a:pt x="64" y="160"/>
                </a:cubicBezTo>
                <a:cubicBezTo>
                  <a:pt x="64" y="167"/>
                  <a:pt x="70" y="172"/>
                  <a:pt x="77" y="172"/>
                </a:cubicBezTo>
                <a:cubicBezTo>
                  <a:pt x="159" y="172"/>
                  <a:pt x="159" y="172"/>
                  <a:pt x="159" y="172"/>
                </a:cubicBezTo>
                <a:cubicBezTo>
                  <a:pt x="166" y="172"/>
                  <a:pt x="172" y="167"/>
                  <a:pt x="172" y="160"/>
                </a:cubicBezTo>
                <a:cubicBezTo>
                  <a:pt x="172" y="105"/>
                  <a:pt x="172" y="105"/>
                  <a:pt x="172" y="105"/>
                </a:cubicBezTo>
                <a:cubicBezTo>
                  <a:pt x="152" y="105"/>
                  <a:pt x="152" y="105"/>
                  <a:pt x="152" y="105"/>
                </a:cubicBezTo>
                <a:cubicBezTo>
                  <a:pt x="154" y="109"/>
                  <a:pt x="155" y="114"/>
                  <a:pt x="155" y="118"/>
                </a:cubicBezTo>
                <a:close/>
              </a:path>
            </a:pathLst>
          </a:custGeom>
          <a:solidFill>
            <a:schemeClr val="accent2"/>
          </a:solidFill>
          <a:ln>
            <a:noFill/>
          </a:ln>
        </p:spPr>
        <p:txBody>
          <a:bodyPr anchor="ctr"/>
          <a:lstStyle/>
          <a:p>
            <a:pPr algn="ctr"/>
          </a:p>
        </p:txBody>
      </p:sp>
      <p:sp>
        <p:nvSpPr>
          <p:cNvPr id="35" name="Freeform: Shape 61"/>
          <p:cNvSpPr/>
          <p:nvPr/>
        </p:nvSpPr>
        <p:spPr bwMode="auto">
          <a:xfrm>
            <a:off x="11184853" y="5472688"/>
            <a:ext cx="400395" cy="400395"/>
          </a:xfrm>
          <a:custGeom>
            <a:gdLst>
              <a:gd name="T0" fmla="*/ 119 w 236"/>
              <a:gd name="T1" fmla="*/ 123 h 236"/>
              <a:gd name="T2" fmla="*/ 111 w 236"/>
              <a:gd name="T3" fmla="*/ 131 h 236"/>
              <a:gd name="T4" fmla="*/ 115 w 236"/>
              <a:gd name="T5" fmla="*/ 138 h 236"/>
              <a:gd name="T6" fmla="*/ 115 w 236"/>
              <a:gd name="T7" fmla="*/ 150 h 236"/>
              <a:gd name="T8" fmla="*/ 118 w 236"/>
              <a:gd name="T9" fmla="*/ 154 h 236"/>
              <a:gd name="T10" fmla="*/ 119 w 236"/>
              <a:gd name="T11" fmla="*/ 154 h 236"/>
              <a:gd name="T12" fmla="*/ 122 w 236"/>
              <a:gd name="T13" fmla="*/ 150 h 236"/>
              <a:gd name="T14" fmla="*/ 122 w 236"/>
              <a:gd name="T15" fmla="*/ 138 h 236"/>
              <a:gd name="T16" fmla="*/ 126 w 236"/>
              <a:gd name="T17" fmla="*/ 131 h 236"/>
              <a:gd name="T18" fmla="*/ 119 w 236"/>
              <a:gd name="T19" fmla="*/ 123 h 236"/>
              <a:gd name="T20" fmla="*/ 119 w 236"/>
              <a:gd name="T21" fmla="*/ 66 h 236"/>
              <a:gd name="T22" fmla="*/ 100 w 236"/>
              <a:gd name="T23" fmla="*/ 84 h 236"/>
              <a:gd name="T24" fmla="*/ 100 w 236"/>
              <a:gd name="T25" fmla="*/ 102 h 236"/>
              <a:gd name="T26" fmla="*/ 137 w 236"/>
              <a:gd name="T27" fmla="*/ 102 h 236"/>
              <a:gd name="T28" fmla="*/ 137 w 236"/>
              <a:gd name="T29" fmla="*/ 84 h 236"/>
              <a:gd name="T30" fmla="*/ 119 w 236"/>
              <a:gd name="T31" fmla="*/ 66 h 236"/>
              <a:gd name="T32" fmla="*/ 118 w 236"/>
              <a:gd name="T33" fmla="*/ 0 h 236"/>
              <a:gd name="T34" fmla="*/ 0 w 236"/>
              <a:gd name="T35" fmla="*/ 118 h 236"/>
              <a:gd name="T36" fmla="*/ 118 w 236"/>
              <a:gd name="T37" fmla="*/ 236 h 236"/>
              <a:gd name="T38" fmla="*/ 236 w 236"/>
              <a:gd name="T39" fmla="*/ 118 h 236"/>
              <a:gd name="T40" fmla="*/ 118 w 236"/>
              <a:gd name="T41" fmla="*/ 0 h 236"/>
              <a:gd name="T42" fmla="*/ 164 w 236"/>
              <a:gd name="T43" fmla="*/ 161 h 236"/>
              <a:gd name="T44" fmla="*/ 149 w 236"/>
              <a:gd name="T45" fmla="*/ 176 h 236"/>
              <a:gd name="T46" fmla="*/ 88 w 236"/>
              <a:gd name="T47" fmla="*/ 176 h 236"/>
              <a:gd name="T48" fmla="*/ 73 w 236"/>
              <a:gd name="T49" fmla="*/ 161 h 236"/>
              <a:gd name="T50" fmla="*/ 73 w 236"/>
              <a:gd name="T51" fmla="*/ 105 h 236"/>
              <a:gd name="T52" fmla="*/ 76 w 236"/>
              <a:gd name="T53" fmla="*/ 102 h 236"/>
              <a:gd name="T54" fmla="*/ 86 w 236"/>
              <a:gd name="T55" fmla="*/ 102 h 236"/>
              <a:gd name="T56" fmla="*/ 86 w 236"/>
              <a:gd name="T57" fmla="*/ 84 h 236"/>
              <a:gd name="T58" fmla="*/ 118 w 236"/>
              <a:gd name="T59" fmla="*/ 51 h 236"/>
              <a:gd name="T60" fmla="*/ 119 w 236"/>
              <a:gd name="T61" fmla="*/ 51 h 236"/>
              <a:gd name="T62" fmla="*/ 152 w 236"/>
              <a:gd name="T63" fmla="*/ 84 h 236"/>
              <a:gd name="T64" fmla="*/ 152 w 236"/>
              <a:gd name="T65" fmla="*/ 102 h 236"/>
              <a:gd name="T66" fmla="*/ 161 w 236"/>
              <a:gd name="T67" fmla="*/ 102 h 236"/>
              <a:gd name="T68" fmla="*/ 164 w 236"/>
              <a:gd name="T69" fmla="*/ 105 h 236"/>
              <a:gd name="T70" fmla="*/ 164 w 236"/>
              <a:gd name="T71" fmla="*/ 161 h 2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236">
                <a:moveTo>
                  <a:pt x="119" y="123"/>
                </a:moveTo>
                <a:cubicBezTo>
                  <a:pt x="114" y="123"/>
                  <a:pt x="111" y="127"/>
                  <a:pt x="111" y="131"/>
                </a:cubicBezTo>
                <a:cubicBezTo>
                  <a:pt x="111" y="134"/>
                  <a:pt x="112" y="136"/>
                  <a:pt x="115" y="138"/>
                </a:cubicBezTo>
                <a:cubicBezTo>
                  <a:pt x="115" y="150"/>
                  <a:pt x="115" y="150"/>
                  <a:pt x="115" y="150"/>
                </a:cubicBezTo>
                <a:cubicBezTo>
                  <a:pt x="115" y="152"/>
                  <a:pt x="116" y="154"/>
                  <a:pt x="118" y="154"/>
                </a:cubicBezTo>
                <a:cubicBezTo>
                  <a:pt x="119" y="154"/>
                  <a:pt x="119" y="154"/>
                  <a:pt x="119" y="154"/>
                </a:cubicBezTo>
                <a:cubicBezTo>
                  <a:pt x="121" y="154"/>
                  <a:pt x="122" y="152"/>
                  <a:pt x="122" y="150"/>
                </a:cubicBezTo>
                <a:cubicBezTo>
                  <a:pt x="122" y="138"/>
                  <a:pt x="122" y="138"/>
                  <a:pt x="122" y="138"/>
                </a:cubicBezTo>
                <a:cubicBezTo>
                  <a:pt x="125" y="136"/>
                  <a:pt x="126" y="134"/>
                  <a:pt x="126" y="131"/>
                </a:cubicBezTo>
                <a:cubicBezTo>
                  <a:pt x="126" y="126"/>
                  <a:pt x="123" y="123"/>
                  <a:pt x="119" y="123"/>
                </a:cubicBezTo>
                <a:close/>
                <a:moveTo>
                  <a:pt x="119" y="66"/>
                </a:moveTo>
                <a:cubicBezTo>
                  <a:pt x="108" y="66"/>
                  <a:pt x="100" y="74"/>
                  <a:pt x="100" y="84"/>
                </a:cubicBezTo>
                <a:cubicBezTo>
                  <a:pt x="100" y="102"/>
                  <a:pt x="100" y="102"/>
                  <a:pt x="100" y="102"/>
                </a:cubicBezTo>
                <a:cubicBezTo>
                  <a:pt x="137" y="102"/>
                  <a:pt x="137" y="102"/>
                  <a:pt x="137" y="102"/>
                </a:cubicBezTo>
                <a:cubicBezTo>
                  <a:pt x="137" y="84"/>
                  <a:pt x="137" y="84"/>
                  <a:pt x="137" y="84"/>
                </a:cubicBezTo>
                <a:cubicBezTo>
                  <a:pt x="137" y="74"/>
                  <a:pt x="129" y="66"/>
                  <a:pt x="119" y="66"/>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64" y="161"/>
                </a:moveTo>
                <a:cubicBezTo>
                  <a:pt x="164" y="169"/>
                  <a:pt x="157" y="176"/>
                  <a:pt x="149" y="176"/>
                </a:cubicBezTo>
                <a:cubicBezTo>
                  <a:pt x="88" y="176"/>
                  <a:pt x="88" y="176"/>
                  <a:pt x="88" y="176"/>
                </a:cubicBezTo>
                <a:cubicBezTo>
                  <a:pt x="80" y="176"/>
                  <a:pt x="73" y="169"/>
                  <a:pt x="73" y="161"/>
                </a:cubicBezTo>
                <a:cubicBezTo>
                  <a:pt x="73" y="105"/>
                  <a:pt x="73" y="105"/>
                  <a:pt x="73" y="105"/>
                </a:cubicBezTo>
                <a:cubicBezTo>
                  <a:pt x="73" y="103"/>
                  <a:pt x="74" y="102"/>
                  <a:pt x="76" y="102"/>
                </a:cubicBezTo>
                <a:cubicBezTo>
                  <a:pt x="86" y="102"/>
                  <a:pt x="86" y="102"/>
                  <a:pt x="86" y="102"/>
                </a:cubicBezTo>
                <a:cubicBezTo>
                  <a:pt x="86" y="84"/>
                  <a:pt x="86" y="84"/>
                  <a:pt x="86" y="84"/>
                </a:cubicBezTo>
                <a:cubicBezTo>
                  <a:pt x="86" y="66"/>
                  <a:pt x="100" y="52"/>
                  <a:pt x="118" y="51"/>
                </a:cubicBezTo>
                <a:cubicBezTo>
                  <a:pt x="119" y="51"/>
                  <a:pt x="119" y="51"/>
                  <a:pt x="119" y="51"/>
                </a:cubicBezTo>
                <a:cubicBezTo>
                  <a:pt x="137" y="52"/>
                  <a:pt x="152" y="66"/>
                  <a:pt x="152" y="84"/>
                </a:cubicBezTo>
                <a:cubicBezTo>
                  <a:pt x="152" y="102"/>
                  <a:pt x="152" y="102"/>
                  <a:pt x="152" y="102"/>
                </a:cubicBezTo>
                <a:cubicBezTo>
                  <a:pt x="161" y="102"/>
                  <a:pt x="161" y="102"/>
                  <a:pt x="161" y="102"/>
                </a:cubicBezTo>
                <a:cubicBezTo>
                  <a:pt x="163" y="102"/>
                  <a:pt x="164" y="103"/>
                  <a:pt x="164" y="105"/>
                </a:cubicBezTo>
                <a:lnTo>
                  <a:pt x="164" y="161"/>
                </a:lnTo>
                <a:close/>
              </a:path>
            </a:pathLst>
          </a:custGeom>
          <a:solidFill>
            <a:schemeClr val="accent2"/>
          </a:solidFill>
          <a:ln>
            <a:noFill/>
          </a:ln>
        </p:spPr>
        <p:txBody>
          <a:bodyPr anchor="ctr"/>
          <a:lstStyle/>
          <a:p>
            <a:pPr algn="ctr"/>
          </a:p>
        </p:txBody>
      </p:sp>
      <p:sp>
        <p:nvSpPr>
          <p:cNvPr id="37" name="Freeform: Shape 62"/>
          <p:cNvSpPr/>
          <p:nvPr/>
        </p:nvSpPr>
        <p:spPr bwMode="auto">
          <a:xfrm>
            <a:off x="10531873" y="5472688"/>
            <a:ext cx="400395" cy="400395"/>
          </a:xfrm>
          <a:custGeom>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accent2"/>
          </a:solidFill>
          <a:ln>
            <a:noFill/>
          </a:ln>
        </p:spPr>
        <p:txBody>
          <a:bodyPr anchor="ctr"/>
          <a:lstStyle/>
          <a:p>
            <a:pPr algn="ct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par>
                          <p:cTn id="17" fill="hold" nodeType="afterGroup">
                            <p:stCondLst>
                              <p:cond delay="1000"/>
                            </p:stCondLst>
                            <p:childTnLst>
                              <p:par>
                                <p:cTn id="18" presetID="2" presetClass="entr" presetSubtype="2"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fill="hold"/>
                                        <p:tgtEl>
                                          <p:spTgt spid="30"/>
                                        </p:tgtEl>
                                        <p:attrNameLst>
                                          <p:attrName>ppt_x</p:attrName>
                                        </p:attrNameLst>
                                      </p:cBhvr>
                                      <p:tavLst>
                                        <p:tav tm="0">
                                          <p:val>
                                            <p:strVal val="1+#ppt_w/2"/>
                                          </p:val>
                                        </p:tav>
                                        <p:tav tm="100000">
                                          <p:val>
                                            <p:strVal val="#ppt_x"/>
                                          </p:val>
                                        </p:tav>
                                      </p:tavLst>
                                    </p:anim>
                                    <p:anim calcmode="lin" valueType="num">
                                      <p:cBhvr additive="base">
                                        <p:cTn id="21" dur="500" fill="hold"/>
                                        <p:tgtEl>
                                          <p:spTgt spid="30"/>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par>
                          <p:cTn id="26" fill="hold" nodeType="afterGroup">
                            <p:stCondLst>
                              <p:cond delay="2000"/>
                            </p:stCondLst>
                            <p:childTnLst>
                              <p:par>
                                <p:cTn id="27" presetID="14" presetClass="entr" presetSubtype="10"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randombar(horizontal)">
                                      <p:cBhvr>
                                        <p:cTn id="29" dur="500"/>
                                        <p:tgtEl>
                                          <p:spTgt spid="33"/>
                                        </p:tgtEl>
                                      </p:cBhvr>
                                    </p:animEffect>
                                  </p:childTnLst>
                                </p:cTn>
                              </p:par>
                            </p:childTnLst>
                          </p:cTn>
                        </p:par>
                        <p:par>
                          <p:cTn id="30" fill="hold" nodeType="afterGroup">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500" fill="hold"/>
                                        <p:tgtEl>
                                          <p:spTgt spid="34"/>
                                        </p:tgtEl>
                                        <p:attrNameLst>
                                          <p:attrName>ppt_w</p:attrName>
                                        </p:attrNameLst>
                                      </p:cBhvr>
                                      <p:tavLst>
                                        <p:tav tm="0">
                                          <p:val>
                                            <p:fltVal val="0"/>
                                          </p:val>
                                        </p:tav>
                                        <p:tav tm="100000">
                                          <p:val>
                                            <p:strVal val="#ppt_w"/>
                                          </p:val>
                                        </p:tav>
                                      </p:tavLst>
                                    </p:anim>
                                    <p:anim calcmode="lin" valueType="num">
                                      <p:cBhvr>
                                        <p:cTn id="34" dur="500" fill="hold"/>
                                        <p:tgtEl>
                                          <p:spTgt spid="34"/>
                                        </p:tgtEl>
                                        <p:attrNameLst>
                                          <p:attrName>ppt_h</p:attrName>
                                        </p:attrNameLst>
                                      </p:cBhvr>
                                      <p:tavLst>
                                        <p:tav tm="0">
                                          <p:val>
                                            <p:fltVal val="0"/>
                                          </p:val>
                                        </p:tav>
                                        <p:tav tm="100000">
                                          <p:val>
                                            <p:strVal val="#ppt_h"/>
                                          </p:val>
                                        </p:tav>
                                      </p:tavLst>
                                    </p:anim>
                                    <p:animEffect transition="in" filter="fade">
                                      <p:cBhvr>
                                        <p:cTn id="35" dur="500"/>
                                        <p:tgtEl>
                                          <p:spTgt spid="34"/>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animEffect transition="in" filter="fade">
                                      <p:cBhvr>
                                        <p:cTn id="40" dur="500"/>
                                        <p:tgtEl>
                                          <p:spTgt spid="3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p:cTn id="43" dur="500" fill="hold"/>
                                        <p:tgtEl>
                                          <p:spTgt spid="37"/>
                                        </p:tgtEl>
                                        <p:attrNameLst>
                                          <p:attrName>ppt_w</p:attrName>
                                        </p:attrNameLst>
                                      </p:cBhvr>
                                      <p:tavLst>
                                        <p:tav tm="0">
                                          <p:val>
                                            <p:fltVal val="0"/>
                                          </p:val>
                                        </p:tav>
                                        <p:tav tm="100000">
                                          <p:val>
                                            <p:strVal val="#ppt_w"/>
                                          </p:val>
                                        </p:tav>
                                      </p:tavLst>
                                    </p:anim>
                                    <p:anim calcmode="lin" valueType="num">
                                      <p:cBhvr>
                                        <p:cTn id="44" dur="500" fill="hold"/>
                                        <p:tgtEl>
                                          <p:spTgt spid="37"/>
                                        </p:tgtEl>
                                        <p:attrNameLst>
                                          <p:attrName>ppt_h</p:attrName>
                                        </p:attrNameLst>
                                      </p:cBhvr>
                                      <p:tavLst>
                                        <p:tav tm="0">
                                          <p:val>
                                            <p:fltVal val="0"/>
                                          </p:val>
                                        </p:tav>
                                        <p:tav tm="100000">
                                          <p:val>
                                            <p:strVal val="#ppt_h"/>
                                          </p:val>
                                        </p:tav>
                                      </p:tavLst>
                                    </p:anim>
                                    <p:animEffect transition="in" filter="fade">
                                      <p:cBhvr>
                                        <p:cTn id="4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animBg="1"/>
      <p:bldP spid="23" grpId="0"/>
      <p:bldP spid="30" grpId="0"/>
      <p:bldP spid="33" grpId="0"/>
      <p:bldP spid="34" grpId="0" animBg="1"/>
      <p:bldP spid="35" grpId="0" animBg="1"/>
      <p:bldP spid="37" grpId="0" animBg="1"/>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背景图片：</a:t>
            </a:r>
            <a:r>
              <a:rPr lang="en-US" altLang="zh-CN" sz="1055" b="1">
                <a:solidFill>
                  <a:srgbClr val="4A452A"/>
                </a:solidFill>
                <a:latin typeface="微软雅黑" panose="020b0503020204020204" pitchFamily="34" charset="-122"/>
                <a:ea typeface="微软雅黑" panose="020b0503020204020204" pitchFamily="34" charset="-122"/>
              </a:rPr>
              <a:t> </a:t>
            </a:r>
            <a:r>
              <a:rPr lang="en-US" altLang="zh-CN" sz="1055"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5" b="1">
                <a:solidFill>
                  <a:srgbClr val="4A452A"/>
                </a:solidFill>
                <a:latin typeface="微软雅黑" panose="020b0503020204020204" pitchFamily="34" charset="-122"/>
                <a:ea typeface="微软雅黑" panose="020b0503020204020204" pitchFamily="34" charset="-122"/>
              </a:rPr>
              <a:t>            PPT</a:t>
            </a:r>
            <a:r>
              <a:rPr lang="zh-CN" altLang="en-US" sz="1055" b="1">
                <a:solidFill>
                  <a:srgbClr val="4A452A"/>
                </a:solidFill>
                <a:latin typeface="微软雅黑" panose="020b0503020204020204" pitchFamily="34" charset="-122"/>
                <a:ea typeface="微软雅黑" panose="020b0503020204020204" pitchFamily="34" charset="-122"/>
              </a:rPr>
              <a:t>课件模板：</a:t>
            </a:r>
            <a:r>
              <a:rPr lang="en-US" altLang="zh-CN" sz="1055"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1598612" y="2040345"/>
            <a:ext cx="4154487" cy="3015436"/>
            <a:chOff x="874713" y="2213047"/>
            <a:chExt cx="2309318" cy="1676164"/>
          </a:xfrm>
        </p:grpSpPr>
        <p:pic>
          <p:nvPicPr>
            <p:cNvPr id="3" name="PA_图片 8"/>
            <p:cNvPicPr/>
            <p:nvPr>
              <p:custDataLst>
                <p:tags r:id="rId4"/>
              </p:custDataLst>
            </p:nvPr>
          </p:nvPicPr>
          <p:blipFill>
            <a:blip r:embed="rId3">
              <a:extLst>
                <a:ext uri="{28A0092B-C50C-407E-A947-70E740481C1C}">
                  <a14:useLocalDpi xmlns:a14="http://schemas.microsoft.com/office/drawing/2010/main" val="0"/>
                </a:ext>
              </a:extLst>
            </a:blip>
            <a:srcRect l="2947" r="5328" b="-673"/>
            <a:stretch>
              <a:fillRect/>
            </a:stretch>
          </p:blipFill>
          <p:spPr>
            <a:xfrm>
              <a:off x="875839" y="2213047"/>
              <a:ext cx="2307067" cy="1549509"/>
            </a:xfrm>
            <a:prstGeom prst="rect">
              <a:avLst/>
            </a:prstGeom>
          </p:spPr>
        </p:pic>
        <p:cxnSp>
          <p:nvCxnSpPr>
            <p:cNvPr id="4" name="直接连接符 3"/>
            <p:cNvCxnSpPr/>
            <p:nvPr/>
          </p:nvCxnSpPr>
          <p:spPr>
            <a:xfrm>
              <a:off x="874713" y="3889211"/>
              <a:ext cx="230931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5" name="文本框 4"/>
          <p:cNvSpPr txBox="1"/>
          <p:nvPr/>
        </p:nvSpPr>
        <p:spPr>
          <a:xfrm>
            <a:off x="6241812" y="3292812"/>
            <a:ext cx="3416320" cy="646331"/>
          </a:xfrm>
          <a:prstGeom prst="rect">
            <a:avLst/>
          </a:prstGeom>
          <a:noFill/>
        </p:spPr>
        <p:txBody>
          <a:bodyPr wrap="none" rtlCol="0">
            <a:spAutoFit/>
            <a:scene3d>
              <a:camera prst="orthographicFront"/>
              <a:lightRig rig="threePt" dir="t"/>
            </a:scene3d>
            <a:sp3d contourW="12700"/>
          </a:bodyPr>
          <a:lstStyle/>
          <a:p>
            <a:pPr lvl="0">
              <a:defRPr/>
            </a:pPr>
            <a:r>
              <a:rPr lang="zh-CN" altLang="en-US" sz="3600" b="1">
                <a:solidFill>
                  <a:schemeClr val="accent1"/>
                </a:solidFill>
                <a:latin typeface="+mn-ea"/>
                <a:cs typeface="经典综艺体简" panose="02010609000101010101" pitchFamily="49" charset="-122"/>
              </a:rPr>
              <a:t>员工执行力概述</a:t>
            </a:r>
            <a:endParaRPr lang="zh-CN" altLang="en-US" sz="3600" b="1">
              <a:solidFill>
                <a:schemeClr val="accent1"/>
              </a:solidFill>
              <a:latin typeface="+mn-ea"/>
              <a:cs typeface="经典综艺体简" panose="02010609000101010101" pitchFamily="49" charset="-122"/>
            </a:endParaRPr>
          </a:p>
        </p:txBody>
      </p:sp>
      <p:sp>
        <p:nvSpPr>
          <p:cNvPr id="6" name="文本框 5"/>
          <p:cNvSpPr txBox="1"/>
          <p:nvPr/>
        </p:nvSpPr>
        <p:spPr>
          <a:xfrm>
            <a:off x="6257052" y="4205348"/>
            <a:ext cx="4780642" cy="514308"/>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0000"/>
              </a:lnSpc>
              <a:spcBef>
                <a:spcPct val="0"/>
              </a:spcBef>
              <a:spcAft>
                <a:spcPct val="0"/>
              </a:spcAft>
              <a:buClrTx/>
              <a:buSzTx/>
              <a:buFontTx/>
              <a:buNone/>
              <a:defRPr/>
            </a:pPr>
            <a:r>
              <a:rPr kumimoji="0" lang="en-US" altLang="zh-CN" sz="1200" b="0" i="0" u="none" strike="noStrike" kern="1200" cap="none" spc="0" normalizeH="0" baseline="0" noProof="0">
                <a:ln>
                  <a:noFill/>
                </a:ln>
                <a:solidFill>
                  <a:schemeClr val="bg1">
                    <a:lumMod val="50000"/>
                  </a:schemeClr>
                </a:solidFill>
                <a:effectLst/>
                <a:uLnTx/>
                <a:uFillTx/>
                <a:latin typeface="Century Gothic" panose="020b0502020202020204" pitchFamily="34" charset="0"/>
                <a:ea typeface="微软雅黑" panose="020b0503020204020204" pitchFamily="34" charset="-122"/>
                <a:cs typeface="+mn-cs"/>
              </a:rPr>
              <a:t>The user can demonstrate on a projector or computer or print the it into a film to be used in a wider field</a:t>
            </a:r>
            <a:endParaRPr kumimoji="0" lang="en-US" altLang="zh-CN" sz="1200" b="0" i="0" u="none" strike="noStrike" kern="1200" cap="none" spc="0" normalizeH="0" baseline="0" noProof="0">
              <a:ln>
                <a:noFill/>
              </a:ln>
              <a:solidFill>
                <a:schemeClr val="bg1">
                  <a:lumMod val="50000"/>
                </a:schemeClr>
              </a:solidFill>
              <a:effectLst/>
              <a:uLnTx/>
              <a:uFillTx/>
              <a:latin typeface="Century Gothic" panose="020b0502020202020204" pitchFamily="34" charset="0"/>
              <a:ea typeface="微软雅黑" panose="020b0503020204020204" pitchFamily="34" charset="-122"/>
              <a:cs typeface="+mn-cs"/>
            </a:endParaRPr>
          </a:p>
        </p:txBody>
      </p:sp>
      <p:cxnSp>
        <p:nvCxnSpPr>
          <p:cNvPr id="7" name="直接连接符 6"/>
          <p:cNvCxnSpPr/>
          <p:nvPr/>
        </p:nvCxnSpPr>
        <p:spPr>
          <a:xfrm>
            <a:off x="6337893" y="4074489"/>
            <a:ext cx="60356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6234192" y="2295296"/>
            <a:ext cx="3068469" cy="1015663"/>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ct val="0"/>
              </a:spcBef>
              <a:spcAft>
                <a:spcPct val="0"/>
              </a:spcAft>
              <a:buClrTx/>
              <a:buSzTx/>
              <a:buFontTx/>
              <a:buNone/>
              <a:defRPr/>
            </a:pPr>
            <a:r>
              <a:rPr lang="en-US" altLang="zh-CN" sz="6000" i="1" noProof="0">
                <a:solidFill>
                  <a:schemeClr val="accent1"/>
                </a:solidFill>
                <a:latin typeface="Century Gothic" panose="020b0502020202020204" pitchFamily="34" charset="0"/>
                <a:ea typeface="微软雅黑" panose="020b0503020204020204" pitchFamily="34" charset="-122"/>
                <a:cs typeface="经典综艺体简" panose="02010609000101010101" pitchFamily="49" charset="-122"/>
              </a:rPr>
              <a:t>PART 01</a:t>
            </a:r>
            <a:endParaRPr kumimoji="0" lang="zh-CN" altLang="en-US" sz="6000" i="1" u="none" strike="noStrike" kern="1200" cap="none" spc="0" normalizeH="0" baseline="0" noProof="0">
              <a:ln>
                <a:noFill/>
              </a:ln>
              <a:solidFill>
                <a:schemeClr val="accent1"/>
              </a:solidFill>
              <a:effectLst/>
              <a:uLnTx/>
              <a:uFillTx/>
              <a:latin typeface="Century Gothic" panose="020b0502020202020204" pitchFamily="34" charset="0"/>
              <a:ea typeface="微软雅黑" panose="020b0503020204020204" pitchFamily="34" charset="-122"/>
              <a:cs typeface="经典综艺体简" panose="02010609000101010101" pitchFamily="49"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nodeType="afterGroup">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500"/>
                            </p:stCondLst>
                            <p:childTnLst>
                              <p:par>
                                <p:cTn id="21" presetID="2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nodeType="afterGroup">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文本框 4"/>
          <p:cNvSpPr txBox="1"/>
          <p:nvPr/>
        </p:nvSpPr>
        <p:spPr>
          <a:xfrm>
            <a:off x="1445506" y="1703544"/>
            <a:ext cx="493618" cy="410561"/>
          </a:xfrm>
          <a:prstGeom prst="rect">
            <a:avLst/>
          </a:prstGeom>
          <a:noFill/>
        </p:spPr>
        <p:txBody>
          <a:bodyPr wrap="none" lIns="117208" tIns="58604" rIns="117208" bIns="58604">
            <a:prstTxWarp prst="textPlain">
              <a:avLst/>
            </a:prstTxWarp>
            <a:normAutofit fontScale="47500" lnSpcReduction="20000"/>
          </a:bodyPr>
          <a:lstStyle/>
          <a:p>
            <a:r>
              <a:rPr lang="en-US" sz="4800">
                <a:solidFill>
                  <a:schemeClr val="bg1">
                    <a:lumMod val="65000"/>
                  </a:schemeClr>
                </a:solidFill>
              </a:rPr>
              <a:t>“</a:t>
            </a:r>
            <a:endParaRPr lang="en-US" sz="4800">
              <a:solidFill>
                <a:schemeClr val="bg1">
                  <a:lumMod val="65000"/>
                </a:schemeClr>
              </a:solidFill>
            </a:endParaRPr>
          </a:p>
        </p:txBody>
      </p:sp>
      <p:grpSp>
        <p:nvGrpSpPr>
          <p:cNvPr id="44" name="组合 43"/>
          <p:cNvGrpSpPr/>
          <p:nvPr/>
        </p:nvGrpSpPr>
        <p:grpSpPr>
          <a:xfrm>
            <a:off x="2081857" y="1838773"/>
            <a:ext cx="8860601" cy="1306731"/>
            <a:chOff x="874712" y="3325188"/>
            <a:chExt cx="8860601" cy="1306731"/>
          </a:xfrm>
        </p:grpSpPr>
        <p:sp>
          <p:nvSpPr>
            <p:cNvPr id="45" name="矩形 44"/>
            <p:cNvSpPr/>
            <p:nvPr/>
          </p:nvSpPr>
          <p:spPr>
            <a:xfrm>
              <a:off x="874712" y="3677812"/>
              <a:ext cx="8860601" cy="954107"/>
            </a:xfrm>
            <a:prstGeom prst="rect">
              <a:avLst/>
            </a:prstGeom>
          </p:spPr>
          <p:txBody>
            <a:bodyPr wrap="square">
              <a:spAutoFit/>
              <a:scene3d>
                <a:camera prst="orthographicFront"/>
                <a:lightRig rig="threePt" dir="t"/>
              </a:scene3d>
              <a:sp3d contourW="12700"/>
            </a:bodyPr>
            <a:lstStyle/>
            <a:p>
              <a:pPr algn="just"/>
              <a:r>
                <a:rPr lang="en-US" altLang="zh-CN" sz="1400">
                  <a:solidFill>
                    <a:schemeClr val="bg1">
                      <a:lumMod val="50000"/>
                    </a:schemeClr>
                  </a:solidFill>
                  <a:latin typeface="Century Gothic" panose="020b0502020202020204" pitchFamily="34" charset="0"/>
                </a:rPr>
                <a:t>The user can demonstrate on a projector or computer, or print the presentation and make it into a film to be usedThe user can demonstrate on a projector or computer, or print the presentation and make it into a film to be usedThe user can demonstrate on a projector or computer, or print the presentation</a:t>
              </a:r>
              <a:endParaRPr lang="en-US" altLang="zh-CN" sz="1400">
                <a:solidFill>
                  <a:schemeClr val="bg1">
                    <a:lumMod val="50000"/>
                  </a:schemeClr>
                </a:solidFill>
                <a:latin typeface="Century Gothic" panose="020b0502020202020204" pitchFamily="34" charset="0"/>
              </a:endParaRPr>
            </a:p>
          </p:txBody>
        </p:sp>
        <p:sp>
          <p:nvSpPr>
            <p:cNvPr id="46" name="矩形 45"/>
            <p:cNvSpPr/>
            <p:nvPr/>
          </p:nvSpPr>
          <p:spPr>
            <a:xfrm>
              <a:off x="874713" y="3325188"/>
              <a:ext cx="2241974" cy="39421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chemeClr val="tx1">
                      <a:lumMod val="75000"/>
                      <a:lumOff val="25000"/>
                    </a:schemeClr>
                  </a:solidFill>
                </a:rPr>
                <a:t>标题文字添加</a:t>
              </a:r>
              <a:endParaRPr lang="zh-CN" altLang="en-US" b="1">
                <a:solidFill>
                  <a:schemeClr val="tx1">
                    <a:lumMod val="75000"/>
                    <a:lumOff val="25000"/>
                  </a:schemeClr>
                </a:solidFill>
              </a:endParaRPr>
            </a:p>
          </p:txBody>
        </p:sp>
      </p:grpSp>
      <p:grpSp>
        <p:nvGrpSpPr>
          <p:cNvPr id="51" name="组合 50"/>
          <p:cNvGrpSpPr/>
          <p:nvPr/>
        </p:nvGrpSpPr>
        <p:grpSpPr>
          <a:xfrm>
            <a:off x="1012651" y="3338997"/>
            <a:ext cx="10279237" cy="2160240"/>
            <a:chOff x="1012651" y="3338997"/>
            <a:chExt cx="10279237" cy="2160240"/>
          </a:xfrm>
        </p:grpSpPr>
        <p:sp>
          <p:nvSpPr>
            <p:cNvPr id="4" name="任意多边形: 形状 9"/>
            <p:cNvSpPr/>
            <p:nvPr/>
          </p:nvSpPr>
          <p:spPr>
            <a:xfrm>
              <a:off x="5859506" y="3726141"/>
              <a:ext cx="504056" cy="1385955"/>
            </a:xfrm>
            <a:custGeom>
              <a:gdLst>
                <a:gd name="connsiteX0" fmla="*/ 252028 w 504056"/>
                <a:gd name="connsiteY0" fmla="*/ 0 h 1385955"/>
                <a:gd name="connsiteX1" fmla="*/ 257409 w 504056"/>
                <a:gd name="connsiteY1" fmla="*/ 5920 h 1385955"/>
                <a:gd name="connsiteX2" fmla="*/ 504056 w 504056"/>
                <a:gd name="connsiteY2" fmla="*/ 692977 h 1385955"/>
                <a:gd name="connsiteX3" fmla="*/ 257409 w 504056"/>
                <a:gd name="connsiteY3" fmla="*/ 1380034 h 1385955"/>
                <a:gd name="connsiteX4" fmla="*/ 252028 w 504056"/>
                <a:gd name="connsiteY4" fmla="*/ 1385955 h 1385955"/>
                <a:gd name="connsiteX5" fmla="*/ 246647 w 504056"/>
                <a:gd name="connsiteY5" fmla="*/ 1380034 h 1385955"/>
                <a:gd name="connsiteX6" fmla="*/ 0 w 504056"/>
                <a:gd name="connsiteY6" fmla="*/ 692977 h 1385955"/>
                <a:gd name="connsiteX7" fmla="*/ 246647 w 504056"/>
                <a:gd name="connsiteY7" fmla="*/ 5920 h 1385955"/>
                <a:gd name="connsiteX8" fmla="*/ 252028 w 504056"/>
                <a:gd name="connsiteY8" fmla="*/ 0 h 138595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4056" h="1385955">
                  <a:moveTo>
                    <a:pt x="252028" y="0"/>
                  </a:moveTo>
                  <a:lnTo>
                    <a:pt x="257409" y="5920"/>
                  </a:lnTo>
                  <a:cubicBezTo>
                    <a:pt x="411495" y="192629"/>
                    <a:pt x="504056" y="431994"/>
                    <a:pt x="504056" y="692977"/>
                  </a:cubicBezTo>
                  <a:cubicBezTo>
                    <a:pt x="504056" y="953961"/>
                    <a:pt x="411495" y="1193326"/>
                    <a:pt x="257409" y="1380034"/>
                  </a:cubicBezTo>
                  <a:lnTo>
                    <a:pt x="252028" y="1385955"/>
                  </a:lnTo>
                  <a:lnTo>
                    <a:pt x="246647" y="1380034"/>
                  </a:lnTo>
                  <a:cubicBezTo>
                    <a:pt x="92562" y="1193326"/>
                    <a:pt x="0" y="953961"/>
                    <a:pt x="0" y="692977"/>
                  </a:cubicBezTo>
                  <a:cubicBezTo>
                    <a:pt x="0" y="431994"/>
                    <a:pt x="92562" y="192629"/>
                    <a:pt x="246647" y="5920"/>
                  </a:cubicBezTo>
                  <a:lnTo>
                    <a:pt x="252028"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65000"/>
                    <a:lumOff val="35000"/>
                  </a:schemeClr>
                </a:solidFill>
              </a:endParaRPr>
            </a:p>
          </p:txBody>
        </p:sp>
        <p:sp>
          <p:nvSpPr>
            <p:cNvPr id="5" name="任意多边形: 形状 8"/>
            <p:cNvSpPr/>
            <p:nvPr/>
          </p:nvSpPr>
          <p:spPr>
            <a:xfrm>
              <a:off x="4059306" y="3338997"/>
              <a:ext cx="1908212" cy="2160240"/>
            </a:xfrm>
            <a:custGeom>
              <a:gdLst>
                <a:gd name="connsiteX0" fmla="*/ 1080120 w 1908212"/>
                <a:gd name="connsiteY0" fmla="*/ 0 h 2160240"/>
                <a:gd name="connsiteX1" fmla="*/ 1843880 w 1908212"/>
                <a:gd name="connsiteY1" fmla="*/ 316360 h 2160240"/>
                <a:gd name="connsiteX2" fmla="*/ 1908212 w 1908212"/>
                <a:gd name="connsiteY2" fmla="*/ 387143 h 2160240"/>
                <a:gd name="connsiteX3" fmla="*/ 1902831 w 1908212"/>
                <a:gd name="connsiteY3" fmla="*/ 393063 h 2160240"/>
                <a:gd name="connsiteX4" fmla="*/ 1656184 w 1908212"/>
                <a:gd name="connsiteY4" fmla="*/ 1080120 h 2160240"/>
                <a:gd name="connsiteX5" fmla="*/ 1902831 w 1908212"/>
                <a:gd name="connsiteY5" fmla="*/ 1767177 h 2160240"/>
                <a:gd name="connsiteX6" fmla="*/ 1908212 w 1908212"/>
                <a:gd name="connsiteY6" fmla="*/ 1773098 h 2160240"/>
                <a:gd name="connsiteX7" fmla="*/ 1843880 w 1908212"/>
                <a:gd name="connsiteY7" fmla="*/ 1843880 h 2160240"/>
                <a:gd name="connsiteX8" fmla="*/ 1080120 w 1908212"/>
                <a:gd name="connsiteY8" fmla="*/ 2160240 h 2160240"/>
                <a:gd name="connsiteX9" fmla="*/ 0 w 1908212"/>
                <a:gd name="connsiteY9" fmla="*/ 1080120 h 2160240"/>
                <a:gd name="connsiteX10" fmla="*/ 1080120 w 1908212"/>
                <a:gd name="connsiteY10" fmla="*/ 0 h 21602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8211" h="2160240">
                  <a:moveTo>
                    <a:pt x="1080120" y="0"/>
                  </a:moveTo>
                  <a:cubicBezTo>
                    <a:pt x="1378387" y="0"/>
                    <a:pt x="1648417" y="120897"/>
                    <a:pt x="1843880" y="316360"/>
                  </a:cubicBezTo>
                  <a:lnTo>
                    <a:pt x="1908212" y="387143"/>
                  </a:lnTo>
                  <a:lnTo>
                    <a:pt x="1902831" y="393063"/>
                  </a:lnTo>
                  <a:cubicBezTo>
                    <a:pt x="1748746" y="579772"/>
                    <a:pt x="1656184" y="819137"/>
                    <a:pt x="1656184" y="1080120"/>
                  </a:cubicBezTo>
                  <a:cubicBezTo>
                    <a:pt x="1656184" y="1341104"/>
                    <a:pt x="1748746" y="1580469"/>
                    <a:pt x="1902831" y="1767177"/>
                  </a:cubicBezTo>
                  <a:lnTo>
                    <a:pt x="1908212" y="1773098"/>
                  </a:lnTo>
                  <a:lnTo>
                    <a:pt x="1843880" y="1843880"/>
                  </a:lnTo>
                  <a:cubicBezTo>
                    <a:pt x="1648417" y="2039344"/>
                    <a:pt x="1378387" y="2160240"/>
                    <a:pt x="1080120" y="2160240"/>
                  </a:cubicBezTo>
                  <a:cubicBezTo>
                    <a:pt x="483586" y="2160240"/>
                    <a:pt x="0" y="1676654"/>
                    <a:pt x="0" y="1080120"/>
                  </a:cubicBezTo>
                  <a:cubicBezTo>
                    <a:pt x="0" y="483586"/>
                    <a:pt x="483586" y="0"/>
                    <a:pt x="108012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a:solidFill>
                  <a:schemeClr val="tx1">
                    <a:lumMod val="65000"/>
                    <a:lumOff val="35000"/>
                  </a:schemeClr>
                </a:solidFill>
              </a:endParaRPr>
            </a:p>
          </p:txBody>
        </p:sp>
        <p:sp>
          <p:nvSpPr>
            <p:cNvPr id="6" name="任意多边形: 形状 7"/>
            <p:cNvSpPr/>
            <p:nvPr/>
          </p:nvSpPr>
          <p:spPr>
            <a:xfrm>
              <a:off x="6255550" y="3338997"/>
              <a:ext cx="1908212" cy="2160240"/>
            </a:xfrm>
            <a:custGeom>
              <a:gdLst>
                <a:gd name="connsiteX0" fmla="*/ 828092 w 1908212"/>
                <a:gd name="connsiteY0" fmla="*/ 0 h 2160240"/>
                <a:gd name="connsiteX1" fmla="*/ 1908212 w 1908212"/>
                <a:gd name="connsiteY1" fmla="*/ 1080120 h 2160240"/>
                <a:gd name="connsiteX2" fmla="*/ 828092 w 1908212"/>
                <a:gd name="connsiteY2" fmla="*/ 2160240 h 2160240"/>
                <a:gd name="connsiteX3" fmla="*/ 64332 w 1908212"/>
                <a:gd name="connsiteY3" fmla="*/ 1843880 h 2160240"/>
                <a:gd name="connsiteX4" fmla="*/ 0 w 1908212"/>
                <a:gd name="connsiteY4" fmla="*/ 1773098 h 2160240"/>
                <a:gd name="connsiteX5" fmla="*/ 5381 w 1908212"/>
                <a:gd name="connsiteY5" fmla="*/ 1767177 h 2160240"/>
                <a:gd name="connsiteX6" fmla="*/ 252028 w 1908212"/>
                <a:gd name="connsiteY6" fmla="*/ 1080120 h 2160240"/>
                <a:gd name="connsiteX7" fmla="*/ 5381 w 1908212"/>
                <a:gd name="connsiteY7" fmla="*/ 393063 h 2160240"/>
                <a:gd name="connsiteX8" fmla="*/ 0 w 1908212"/>
                <a:gd name="connsiteY8" fmla="*/ 387143 h 2160240"/>
                <a:gd name="connsiteX9" fmla="*/ 64332 w 1908212"/>
                <a:gd name="connsiteY9" fmla="*/ 316360 h 2160240"/>
                <a:gd name="connsiteX10" fmla="*/ 828092 w 1908212"/>
                <a:gd name="connsiteY10" fmla="*/ 0 h 21602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8211" h="2160240">
                  <a:moveTo>
                    <a:pt x="828092" y="0"/>
                  </a:moveTo>
                  <a:cubicBezTo>
                    <a:pt x="1424626" y="0"/>
                    <a:pt x="1908212" y="483586"/>
                    <a:pt x="1908212" y="1080120"/>
                  </a:cubicBezTo>
                  <a:cubicBezTo>
                    <a:pt x="1908212" y="1676654"/>
                    <a:pt x="1424626" y="2160240"/>
                    <a:pt x="828092" y="2160240"/>
                  </a:cubicBezTo>
                  <a:cubicBezTo>
                    <a:pt x="529825" y="2160240"/>
                    <a:pt x="259795" y="2039344"/>
                    <a:pt x="64332" y="1843880"/>
                  </a:cubicBezTo>
                  <a:lnTo>
                    <a:pt x="0" y="1773098"/>
                  </a:lnTo>
                  <a:lnTo>
                    <a:pt x="5381" y="1767177"/>
                  </a:lnTo>
                  <a:cubicBezTo>
                    <a:pt x="159467" y="1580469"/>
                    <a:pt x="252028" y="1341104"/>
                    <a:pt x="252028" y="1080120"/>
                  </a:cubicBezTo>
                  <a:cubicBezTo>
                    <a:pt x="252028" y="819137"/>
                    <a:pt x="159467" y="579772"/>
                    <a:pt x="5381" y="393063"/>
                  </a:cubicBezTo>
                  <a:lnTo>
                    <a:pt x="0" y="387143"/>
                  </a:lnTo>
                  <a:lnTo>
                    <a:pt x="64332" y="316360"/>
                  </a:lnTo>
                  <a:cubicBezTo>
                    <a:pt x="259795" y="120897"/>
                    <a:pt x="529825" y="0"/>
                    <a:pt x="8280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a:solidFill>
                  <a:schemeClr val="tx1">
                    <a:lumMod val="65000"/>
                    <a:lumOff val="35000"/>
                  </a:schemeClr>
                </a:solidFill>
              </a:endParaRPr>
            </a:p>
          </p:txBody>
        </p:sp>
        <p:cxnSp>
          <p:nvCxnSpPr>
            <p:cNvPr id="10" name="直接连接符 9"/>
            <p:cNvCxnSpPr/>
            <p:nvPr/>
          </p:nvCxnSpPr>
          <p:spPr>
            <a:xfrm flipH="1">
              <a:off x="1247010" y="4086239"/>
              <a:ext cx="2380248" cy="0"/>
            </a:xfrm>
            <a:prstGeom prst="line">
              <a:avLst/>
            </a:prstGeom>
            <a:ln w="6350"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3698967" y="4090300"/>
              <a:ext cx="657634" cy="657634"/>
            </a:xfrm>
            <a:prstGeom prst="ellipse">
              <a:avLst/>
            </a:prstGeom>
            <a:solidFill>
              <a:schemeClr val="bg1"/>
            </a:solidFill>
            <a:ln w="952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chemeClr val="tx1">
                      <a:lumMod val="65000"/>
                      <a:lumOff val="35000"/>
                    </a:schemeClr>
                  </a:solidFill>
                </a:rPr>
                <a:t>01</a:t>
              </a:r>
              <a:endParaRPr>
                <a:solidFill>
                  <a:schemeClr val="tx1">
                    <a:lumMod val="65000"/>
                    <a:lumOff val="35000"/>
                  </a:schemeClr>
                </a:solidFill>
              </a:endParaRPr>
            </a:p>
          </p:txBody>
        </p:sp>
        <p:sp>
          <p:nvSpPr>
            <p:cNvPr id="18" name="椭圆 17"/>
            <p:cNvSpPr/>
            <p:nvPr/>
          </p:nvSpPr>
          <p:spPr>
            <a:xfrm>
              <a:off x="7819690" y="4090300"/>
              <a:ext cx="657634" cy="657634"/>
            </a:xfrm>
            <a:prstGeom prst="ellipse">
              <a:avLst/>
            </a:prstGeom>
            <a:solidFill>
              <a:schemeClr val="bg1"/>
            </a:solidFill>
            <a:ln w="9525" cap="flat" cmpd="sng" algn="ctr">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solidFill>
                    <a:schemeClr val="tx1">
                      <a:lumMod val="65000"/>
                      <a:lumOff val="35000"/>
                    </a:schemeClr>
                  </a:solidFill>
                </a:rPr>
                <a:t>02</a:t>
              </a:r>
              <a:endParaRPr>
                <a:solidFill>
                  <a:schemeClr val="tx1">
                    <a:lumMod val="65000"/>
                    <a:lumOff val="35000"/>
                  </a:schemeClr>
                </a:solidFill>
              </a:endParaRPr>
            </a:p>
          </p:txBody>
        </p:sp>
        <p:cxnSp>
          <p:nvCxnSpPr>
            <p:cNvPr id="28" name="直接连接符 27"/>
            <p:cNvCxnSpPr/>
            <p:nvPr/>
          </p:nvCxnSpPr>
          <p:spPr>
            <a:xfrm flipH="1">
              <a:off x="8562210" y="4086239"/>
              <a:ext cx="2380248" cy="0"/>
            </a:xfrm>
            <a:prstGeom prst="line">
              <a:avLst/>
            </a:prstGeom>
            <a:ln w="6350"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8642125" y="3695391"/>
              <a:ext cx="2649763" cy="1373630"/>
              <a:chOff x="874712" y="3261688"/>
              <a:chExt cx="2649763" cy="1373630"/>
            </a:xfrm>
          </p:grpSpPr>
          <p:sp>
            <p:nvSpPr>
              <p:cNvPr id="36" name="矩形 35"/>
              <p:cNvSpPr/>
              <p:nvPr/>
            </p:nvSpPr>
            <p:spPr>
              <a:xfrm>
                <a:off x="874712" y="3677812"/>
                <a:ext cx="2649763" cy="957506"/>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1200">
                    <a:solidFill>
                      <a:schemeClr val="bg1">
                        <a:lumMod val="50000"/>
                      </a:schemeClr>
                    </a:solidFill>
                    <a:latin typeface="Century Gothic" panose="020b0502020202020204" pitchFamily="34" charset="0"/>
                  </a:rPr>
                  <a:t>The user can demonstrate on a projector or computer, or print the presentation and make it into a film to be used</a:t>
                </a:r>
                <a:endParaRPr lang="en-US" altLang="zh-CN" sz="1200">
                  <a:solidFill>
                    <a:schemeClr val="bg1">
                      <a:lumMod val="50000"/>
                    </a:schemeClr>
                  </a:solidFill>
                  <a:latin typeface="Century Gothic" panose="020b0502020202020204" pitchFamily="34" charset="0"/>
                </a:endParaRPr>
              </a:p>
            </p:txBody>
          </p:sp>
          <p:sp>
            <p:nvSpPr>
              <p:cNvPr id="37" name="矩形 36"/>
              <p:cNvSpPr/>
              <p:nvPr/>
            </p:nvSpPr>
            <p:spPr>
              <a:xfrm>
                <a:off x="874713" y="32616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chemeClr val="tx1">
                        <a:lumMod val="65000"/>
                        <a:lumOff val="35000"/>
                      </a:schemeClr>
                    </a:solidFill>
                  </a:rPr>
                  <a:t>方案二</a:t>
                </a:r>
                <a:endParaRPr lang="zh-CN" altLang="en-US" b="1">
                  <a:solidFill>
                    <a:schemeClr val="tx1">
                      <a:lumMod val="65000"/>
                      <a:lumOff val="35000"/>
                    </a:schemeClr>
                  </a:solidFill>
                </a:endParaRPr>
              </a:p>
            </p:txBody>
          </p:sp>
        </p:grpSp>
        <p:grpSp>
          <p:nvGrpSpPr>
            <p:cNvPr id="38" name="组合 37"/>
            <p:cNvGrpSpPr/>
            <p:nvPr/>
          </p:nvGrpSpPr>
          <p:grpSpPr>
            <a:xfrm>
              <a:off x="1012651" y="3695391"/>
              <a:ext cx="2649763" cy="1373630"/>
              <a:chOff x="874712" y="3261688"/>
              <a:chExt cx="2649763" cy="1373630"/>
            </a:xfrm>
          </p:grpSpPr>
          <p:sp>
            <p:nvSpPr>
              <p:cNvPr id="39" name="矩形 38"/>
              <p:cNvSpPr/>
              <p:nvPr/>
            </p:nvSpPr>
            <p:spPr>
              <a:xfrm>
                <a:off x="874712" y="3677812"/>
                <a:ext cx="2649763" cy="957506"/>
              </a:xfrm>
              <a:prstGeom prst="rect">
                <a:avLst/>
              </a:prstGeom>
            </p:spPr>
            <p:txBody>
              <a:bodyPr wrap="square">
                <a:spAutoFit/>
                <a:scene3d>
                  <a:camera prst="orthographicFront"/>
                  <a:lightRig rig="threePt" dir="t"/>
                </a:scene3d>
                <a:sp3d contourW="12700"/>
              </a:bodyPr>
              <a:lstStyle/>
              <a:p>
                <a:pPr algn="r">
                  <a:lnSpc>
                    <a:spcPct val="120000"/>
                  </a:lnSpc>
                </a:pPr>
                <a:r>
                  <a:rPr lang="en-US" altLang="zh-CN" sz="1200">
                    <a:solidFill>
                      <a:schemeClr val="bg1">
                        <a:lumMod val="50000"/>
                      </a:schemeClr>
                    </a:solidFill>
                    <a:latin typeface="Century Gothic" panose="020b0502020202020204" pitchFamily="34" charset="0"/>
                  </a:rPr>
                  <a:t>The user can demonstrate on a projector or computer, or print the presentation and make it into a film to be used</a:t>
                </a:r>
                <a:endParaRPr lang="en-US" altLang="zh-CN" sz="1200">
                  <a:solidFill>
                    <a:schemeClr val="bg1">
                      <a:lumMod val="50000"/>
                    </a:schemeClr>
                  </a:solidFill>
                  <a:latin typeface="Century Gothic" panose="020b0502020202020204" pitchFamily="34" charset="0"/>
                </a:endParaRPr>
              </a:p>
            </p:txBody>
          </p:sp>
          <p:sp>
            <p:nvSpPr>
              <p:cNvPr id="40" name="矩形 39"/>
              <p:cNvSpPr/>
              <p:nvPr/>
            </p:nvSpPr>
            <p:spPr>
              <a:xfrm>
                <a:off x="1282501" y="3261688"/>
                <a:ext cx="2241974" cy="39421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a:solidFill>
                      <a:schemeClr val="tx1">
                        <a:lumMod val="65000"/>
                        <a:lumOff val="35000"/>
                      </a:schemeClr>
                    </a:solidFill>
                  </a:rPr>
                  <a:t>方案一</a:t>
                </a:r>
                <a:endParaRPr lang="zh-CN" altLang="en-US" b="1">
                  <a:solidFill>
                    <a:schemeClr val="tx1">
                      <a:lumMod val="65000"/>
                      <a:lumOff val="35000"/>
                    </a:schemeClr>
                  </a:solidFill>
                </a:endParaRPr>
              </a:p>
            </p:txBody>
          </p:sp>
        </p:grpSp>
        <p:sp>
          <p:nvSpPr>
            <p:cNvPr id="49" name="椭圆 46"/>
            <p:cNvSpPr/>
            <p:nvPr/>
          </p:nvSpPr>
          <p:spPr>
            <a:xfrm>
              <a:off x="4726779" y="4060829"/>
              <a:ext cx="691879" cy="715888"/>
            </a:xfrm>
            <a:custGeom>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sp>
          <p:nvSpPr>
            <p:cNvPr id="50" name="椭圆 47"/>
            <p:cNvSpPr/>
            <p:nvPr/>
          </p:nvSpPr>
          <p:spPr>
            <a:xfrm>
              <a:off x="6848314" y="4060829"/>
              <a:ext cx="715888" cy="715888"/>
            </a:xfrm>
            <a:custGeom>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65000"/>
                    <a:lumOff val="35000"/>
                  </a:schemeClr>
                </a:solidFill>
              </a:endParaRPr>
            </a:p>
          </p:txBody>
        </p:sp>
      </p:grpSp>
      <p:sp>
        <p:nvSpPr>
          <p:cNvPr id="22" name="文本框 21"/>
          <p:cNvSpPr txBox="1"/>
          <p:nvPr/>
        </p:nvSpPr>
        <p:spPr>
          <a:xfrm>
            <a:off x="4772564" y="450116"/>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a:solidFill>
                  <a:schemeClr val="accent1"/>
                </a:solidFill>
                <a:latin typeface="Century Gothic" panose="020b0502020202020204" pitchFamily="34" charset="0"/>
                <a:ea typeface="+mj-ea"/>
              </a:rPr>
              <a:t>标题文字添加</a:t>
            </a:r>
            <a:endParaRPr lang="zh-CN" altLang="en-US" sz="3200" b="1">
              <a:solidFill>
                <a:schemeClr val="accent1"/>
              </a:solidFill>
              <a:latin typeface="Century Gothic" panose="020b0502020202020204" pitchFamily="34" charset="0"/>
              <a:ea typeface="+mj-ea"/>
            </a:endParaRPr>
          </a:p>
        </p:txBody>
      </p:sp>
      <p:sp>
        <p:nvSpPr>
          <p:cNvPr id="23" name="矩形 22"/>
          <p:cNvSpPr/>
          <p:nvPr/>
        </p:nvSpPr>
        <p:spPr>
          <a:xfrm>
            <a:off x="3556000" y="991153"/>
            <a:ext cx="5080000" cy="415498"/>
          </a:xfrm>
          <a:prstGeom prst="rect">
            <a:avLst/>
          </a:prstGeom>
        </p:spPr>
        <p:txBody>
          <a:bodyPr wrap="square">
            <a:spAutoFit/>
            <a:scene3d>
              <a:camera prst="orthographicFront"/>
              <a:lightRig rig="threePt" dir="t"/>
            </a:scene3d>
            <a:sp3d contourW="12700"/>
          </a:bodyPr>
          <a:lstStyle/>
          <a:p>
            <a:pPr algn="ctr"/>
            <a:r>
              <a:rPr lang="en-US" altLang="zh-CN" sz="1050">
                <a:solidFill>
                  <a:schemeClr val="bg1">
                    <a:lumMod val="65000"/>
                  </a:schemeClr>
                </a:solidFill>
                <a:latin typeface="Century Gothic" panose="020b0502020202020204" pitchFamily="34" charset="0"/>
              </a:rPr>
              <a:t>The user can demonstrate on a projector or computer, or print the presentation and make it into a film to be used</a:t>
            </a:r>
            <a:endParaRPr lang="en-US" altLang="zh-CN" sz="1050">
              <a:solidFill>
                <a:schemeClr val="bg1">
                  <a:lumMod val="65000"/>
                </a:schemeClr>
              </a:solidFill>
              <a:latin typeface="Century Gothic" panose="020b0502020202020204" pitchFamily="34" charset="0"/>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nodeType="afterGroup">
                            <p:stCondLst>
                              <p:cond delay="500"/>
                            </p:stCondLst>
                            <p:childTnLst>
                              <p:par>
                                <p:cTn id="11" presetID="2" presetClass="entr" presetSubtype="2"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additive="base">
                                        <p:cTn id="13" dur="500" fill="hold"/>
                                        <p:tgtEl>
                                          <p:spTgt spid="44"/>
                                        </p:tgtEl>
                                        <p:attrNameLst>
                                          <p:attrName>ppt_x</p:attrName>
                                        </p:attrNameLst>
                                      </p:cBhvr>
                                      <p:tavLst>
                                        <p:tav tm="0">
                                          <p:val>
                                            <p:strVal val="1+#ppt_w/2"/>
                                          </p:val>
                                        </p:tav>
                                        <p:tav tm="100000">
                                          <p:val>
                                            <p:strVal val="#ppt_x"/>
                                          </p:val>
                                        </p:tav>
                                      </p:tavLst>
                                    </p:anim>
                                    <p:anim calcmode="lin" valueType="num">
                                      <p:cBhvr additive="base">
                                        <p:cTn id="14" dur="500" fill="hold"/>
                                        <p:tgtEl>
                                          <p:spTgt spid="44"/>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1000"/>
                            </p:stCondLst>
                            <p:childTnLst>
                              <p:par>
                                <p:cTn id="16" presetID="53" presetClass="entr" presetSubtype="16" fill="hold" nodeType="after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p:cTn id="18" dur="500" fill="hold"/>
                                        <p:tgtEl>
                                          <p:spTgt spid="51"/>
                                        </p:tgtEl>
                                        <p:attrNameLst>
                                          <p:attrName>ppt_w</p:attrName>
                                        </p:attrNameLst>
                                      </p:cBhvr>
                                      <p:tavLst>
                                        <p:tav tm="0">
                                          <p:val>
                                            <p:fltVal val="0"/>
                                          </p:val>
                                        </p:tav>
                                        <p:tav tm="100000">
                                          <p:val>
                                            <p:strVal val="#ppt_w"/>
                                          </p:val>
                                        </p:tav>
                                      </p:tavLst>
                                    </p:anim>
                                    <p:anim calcmode="lin" valueType="num">
                                      <p:cBhvr>
                                        <p:cTn id="19" dur="500" fill="hold"/>
                                        <p:tgtEl>
                                          <p:spTgt spid="51"/>
                                        </p:tgtEl>
                                        <p:attrNameLst>
                                          <p:attrName>ppt_h</p:attrName>
                                        </p:attrNameLst>
                                      </p:cBhvr>
                                      <p:tavLst>
                                        <p:tav tm="0">
                                          <p:val>
                                            <p:fltVal val="0"/>
                                          </p:val>
                                        </p:tav>
                                        <p:tav tm="100000">
                                          <p:val>
                                            <p:strVal val="#ppt_h"/>
                                          </p:val>
                                        </p:tav>
                                      </p:tavLst>
                                    </p:anim>
                                    <p:animEffect transition="in" filter="fade">
                                      <p:cBhvr>
                                        <p:cTn id="2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495457a2-dd1d-4bd9-aba6-6d4b549889c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3"/>
            </p:custDataLst>
          </p:nvPr>
        </p:nvGrpSpPr>
        <p:grpSpPr>
          <a:xfrm>
            <a:off x="1" y="1905000"/>
            <a:ext cx="12192000" cy="2895810"/>
            <a:chOff x="-8284" y="3"/>
            <a:chExt cx="12211295" cy="3309194"/>
          </a:xfrm>
        </p:grpSpPr>
        <p:sp>
          <p:nvSpPr>
            <p:cNvPr id="4" name="ïṡļïḓè"/>
            <p:cNvSpPr/>
            <p:nvPr/>
          </p:nvSpPr>
          <p:spPr>
            <a:xfrm>
              <a:off x="0" y="3"/>
              <a:ext cx="12203008" cy="3303487"/>
            </a:xfrm>
            <a:prstGeom prst="rect">
              <a:avLst/>
            </a:prstGeom>
            <a:blipFill>
              <a:blip r:embed="rId4"/>
              <a:stretch>
                <a:fillRect t="-90665" b="-89871"/>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5" name="íŝļiḍê"/>
            <p:cNvSpPr/>
            <p:nvPr/>
          </p:nvSpPr>
          <p:spPr>
            <a:xfrm>
              <a:off x="-8284" y="4"/>
              <a:ext cx="12211295" cy="3309193"/>
            </a:xfrm>
            <a:prstGeom prst="rect">
              <a:avLst/>
            </a:prstGeom>
            <a:solidFill>
              <a:schemeClr val="tx2">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p>
          </p:txBody>
        </p:sp>
      </p:grpSp>
      <p:sp>
        <p:nvSpPr>
          <p:cNvPr id="21" name="椭圆 20"/>
          <p:cNvSpPr/>
          <p:nvPr/>
        </p:nvSpPr>
        <p:spPr>
          <a:xfrm>
            <a:off x="1860550" y="3276600"/>
            <a:ext cx="1981200" cy="1981200"/>
          </a:xfrm>
          <a:prstGeom prst="ellipse">
            <a:avLst/>
          </a:prstGeom>
          <a:blipFill>
            <a:blip r:embed="rId5"/>
            <a:stretch>
              <a:fillRect l="-25456" r="-25132"/>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5105400" y="3276600"/>
            <a:ext cx="1981200" cy="1981200"/>
          </a:xfrm>
          <a:prstGeom prst="ellipse">
            <a:avLst/>
          </a:prstGeom>
          <a:blipFill>
            <a:blip r:embed="rId6"/>
            <a:stretch>
              <a:fillRect l="-25456" r="-25132"/>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8350249" y="3276600"/>
            <a:ext cx="1981200" cy="1981200"/>
          </a:xfrm>
          <a:prstGeom prst="ellipse">
            <a:avLst/>
          </a:prstGeom>
          <a:blipFill>
            <a:blip r:embed="rId7"/>
            <a:stretch>
              <a:fillRect l="-24837" r="-24521"/>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1663700" y="5347951"/>
            <a:ext cx="2374900" cy="794064"/>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a:solidFill>
                  <a:schemeClr val="tx1">
                    <a:lumMod val="65000"/>
                    <a:lumOff val="35000"/>
                  </a:schemeClr>
                </a:solidFill>
                <a:latin typeface="Century Gothic" panose="020b0502020202020204" pitchFamily="34" charset="0"/>
                <a:ea typeface="+mj-ea"/>
              </a:rPr>
              <a:t>The user can demonstrate on a projector or computer, or presentation and make it film to be used in a wider field</a:t>
            </a:r>
            <a:endParaRPr lang="en-US" altLang="zh-CN" sz="1000">
              <a:solidFill>
                <a:schemeClr val="tx1">
                  <a:lumMod val="65000"/>
                  <a:lumOff val="35000"/>
                </a:schemeClr>
              </a:solidFill>
              <a:latin typeface="Century Gothic" panose="020b0502020202020204" pitchFamily="34" charset="0"/>
              <a:ea typeface="+mj-ea"/>
            </a:endParaRPr>
          </a:p>
        </p:txBody>
      </p:sp>
      <p:sp>
        <p:nvSpPr>
          <p:cNvPr id="35" name="文本框 34"/>
          <p:cNvSpPr txBox="1"/>
          <p:nvPr/>
        </p:nvSpPr>
        <p:spPr>
          <a:xfrm>
            <a:off x="4921249" y="5347951"/>
            <a:ext cx="2374900" cy="794064"/>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a:solidFill>
                  <a:schemeClr val="tx1">
                    <a:lumMod val="65000"/>
                    <a:lumOff val="35000"/>
                  </a:schemeClr>
                </a:solidFill>
                <a:latin typeface="Century Gothic" panose="020b0502020202020204" pitchFamily="34" charset="0"/>
                <a:ea typeface="+mj-ea"/>
              </a:rPr>
              <a:t>The user can demonstrate on a projector or computer, or presentation and make it film to be used in a wider field</a:t>
            </a:r>
            <a:endParaRPr lang="en-US" altLang="zh-CN" sz="1000">
              <a:solidFill>
                <a:schemeClr val="tx1">
                  <a:lumMod val="65000"/>
                  <a:lumOff val="35000"/>
                </a:schemeClr>
              </a:solidFill>
              <a:latin typeface="Century Gothic" panose="020b0502020202020204" pitchFamily="34" charset="0"/>
              <a:ea typeface="+mj-ea"/>
            </a:endParaRPr>
          </a:p>
        </p:txBody>
      </p:sp>
      <p:sp>
        <p:nvSpPr>
          <p:cNvPr id="36" name="文本框 35"/>
          <p:cNvSpPr txBox="1"/>
          <p:nvPr/>
        </p:nvSpPr>
        <p:spPr>
          <a:xfrm>
            <a:off x="8153399" y="5347951"/>
            <a:ext cx="2374900" cy="794064"/>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a:solidFill>
                  <a:schemeClr val="tx1">
                    <a:lumMod val="65000"/>
                    <a:lumOff val="35000"/>
                  </a:schemeClr>
                </a:solidFill>
                <a:latin typeface="Century Gothic" panose="020b0502020202020204" pitchFamily="34" charset="0"/>
                <a:ea typeface="+mj-ea"/>
              </a:rPr>
              <a:t>The user can demonstrate on a projector or computer, or presentation and make it film to be used in a wider field</a:t>
            </a:r>
            <a:endParaRPr lang="en-US" altLang="zh-CN" sz="1000">
              <a:solidFill>
                <a:schemeClr val="tx1">
                  <a:lumMod val="65000"/>
                  <a:lumOff val="35000"/>
                </a:schemeClr>
              </a:solidFill>
              <a:latin typeface="Century Gothic" panose="020b0502020202020204" pitchFamily="34" charset="0"/>
              <a:ea typeface="+mj-ea"/>
            </a:endParaRPr>
          </a:p>
        </p:txBody>
      </p:sp>
      <p:sp>
        <p:nvSpPr>
          <p:cNvPr id="11" name="文本框 10"/>
          <p:cNvSpPr txBox="1"/>
          <p:nvPr/>
        </p:nvSpPr>
        <p:spPr>
          <a:xfrm>
            <a:off x="4772564" y="450116"/>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a:solidFill>
                  <a:schemeClr val="accent1"/>
                </a:solidFill>
                <a:latin typeface="Century Gothic" panose="020b0502020202020204" pitchFamily="34" charset="0"/>
                <a:ea typeface="+mj-ea"/>
              </a:rPr>
              <a:t>标题文字添加</a:t>
            </a:r>
            <a:endParaRPr lang="zh-CN" altLang="en-US" sz="3200" b="1">
              <a:solidFill>
                <a:schemeClr val="accent1"/>
              </a:solidFill>
              <a:latin typeface="Century Gothic" panose="020b0502020202020204" pitchFamily="34" charset="0"/>
              <a:ea typeface="+mj-ea"/>
            </a:endParaRPr>
          </a:p>
        </p:txBody>
      </p:sp>
      <p:sp>
        <p:nvSpPr>
          <p:cNvPr id="12" name="矩形 11"/>
          <p:cNvSpPr/>
          <p:nvPr/>
        </p:nvSpPr>
        <p:spPr>
          <a:xfrm>
            <a:off x="3556000" y="991153"/>
            <a:ext cx="5080000" cy="415498"/>
          </a:xfrm>
          <a:prstGeom prst="rect">
            <a:avLst/>
          </a:prstGeom>
        </p:spPr>
        <p:txBody>
          <a:bodyPr wrap="square">
            <a:spAutoFit/>
            <a:scene3d>
              <a:camera prst="orthographicFront"/>
              <a:lightRig rig="threePt" dir="t"/>
            </a:scene3d>
            <a:sp3d contourW="12700"/>
          </a:bodyPr>
          <a:lstStyle/>
          <a:p>
            <a:pPr algn="ctr"/>
            <a:r>
              <a:rPr lang="en-US" altLang="zh-CN" sz="1050">
                <a:solidFill>
                  <a:schemeClr val="bg1">
                    <a:lumMod val="65000"/>
                  </a:schemeClr>
                </a:solidFill>
                <a:latin typeface="Century Gothic" panose="020b0502020202020204" pitchFamily="34" charset="0"/>
              </a:rPr>
              <a:t>The user can demonstrate on a projector or computer, or print the presentation and make it into a film to be used</a:t>
            </a:r>
            <a:endParaRPr lang="en-US" altLang="zh-CN" sz="1050">
              <a:solidFill>
                <a:schemeClr val="bg1">
                  <a:lumMod val="65000"/>
                </a:schemeClr>
              </a:solidFill>
              <a:latin typeface="Century Gothic" panose="020b0502020202020204" pitchFamily="34" charset="0"/>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nodeType="afterGroup">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animEffect transition="in" filter="fade">
                                      <p:cBhvr>
                                        <p:cTn id="18" dur="500"/>
                                        <p:tgtEl>
                                          <p:spTgt spid="2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childTnLst>
                          </p:cTn>
                        </p:par>
                        <p:par>
                          <p:cTn id="24" fill="hold" nodeType="afterGroup">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34" grpId="0"/>
      <p:bldP spid="35" grpId="0"/>
      <p:bldP spid="36"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24" name="组合 123"/>
          <p:cNvGrpSpPr/>
          <p:nvPr/>
        </p:nvGrpSpPr>
        <p:grpSpPr>
          <a:xfrm>
            <a:off x="6091498" y="1785403"/>
            <a:ext cx="846331" cy="846330"/>
            <a:chOff x="6091498" y="1785403"/>
            <a:chExt cx="846331" cy="846330"/>
          </a:xfrm>
        </p:grpSpPr>
        <p:sp>
          <p:nvSpPr>
            <p:cNvPr id="125" name="椭圆 124"/>
            <p:cNvSpPr/>
            <p:nvPr/>
          </p:nvSpPr>
          <p:spPr>
            <a:xfrm>
              <a:off x="6091498" y="1785403"/>
              <a:ext cx="846331" cy="846330"/>
            </a:xfrm>
            <a:prstGeom prst="ellipse">
              <a:avLst/>
            </a:prstGeom>
            <a:no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9"/>
            <p:cNvSpPr/>
            <p:nvPr/>
          </p:nvSpPr>
          <p:spPr>
            <a:xfrm>
              <a:off x="6285354" y="1998061"/>
              <a:ext cx="458617" cy="421013"/>
            </a:xfrm>
            <a:custGeom>
              <a:gdLst>
                <a:gd name="connsiteX0" fmla="*/ 117399 w 337212"/>
                <a:gd name="connsiteY0" fmla="*/ 192088 h 309563"/>
                <a:gd name="connsiteX1" fmla="*/ 130099 w 337212"/>
                <a:gd name="connsiteY1" fmla="*/ 196036 h 309563"/>
                <a:gd name="connsiteX2" fmla="*/ 130099 w 337212"/>
                <a:gd name="connsiteY2" fmla="*/ 278941 h 309563"/>
                <a:gd name="connsiteX3" fmla="*/ 117399 w 337212"/>
                <a:gd name="connsiteY3" fmla="*/ 292101 h 309563"/>
                <a:gd name="connsiteX4" fmla="*/ 176137 w 337212"/>
                <a:gd name="connsiteY4" fmla="*/ 187325 h 309563"/>
                <a:gd name="connsiteX5" fmla="*/ 187250 w 337212"/>
                <a:gd name="connsiteY5" fmla="*/ 191271 h 309563"/>
                <a:gd name="connsiteX6" fmla="*/ 187250 w 337212"/>
                <a:gd name="connsiteY6" fmla="*/ 267562 h 309563"/>
                <a:gd name="connsiteX7" fmla="*/ 176137 w 337212"/>
                <a:gd name="connsiteY7" fmla="*/ 279400 h 309563"/>
                <a:gd name="connsiteX8" fmla="*/ 176137 w 337212"/>
                <a:gd name="connsiteY8" fmla="*/ 187325 h 309563"/>
                <a:gd name="connsiteX9" fmla="*/ 231699 w 337212"/>
                <a:gd name="connsiteY9" fmla="*/ 180975 h 309563"/>
                <a:gd name="connsiteX10" fmla="*/ 239637 w 337212"/>
                <a:gd name="connsiteY10" fmla="*/ 184982 h 309563"/>
                <a:gd name="connsiteX11" fmla="*/ 239637 w 337212"/>
                <a:gd name="connsiteY11" fmla="*/ 254429 h 309563"/>
                <a:gd name="connsiteX12" fmla="*/ 231699 w 337212"/>
                <a:gd name="connsiteY12" fmla="*/ 265113 h 309563"/>
                <a:gd name="connsiteX13" fmla="*/ 277737 w 337212"/>
                <a:gd name="connsiteY13" fmla="*/ 177800 h 309563"/>
                <a:gd name="connsiteX14" fmla="*/ 287262 w 337212"/>
                <a:gd name="connsiteY14" fmla="*/ 180398 h 309563"/>
                <a:gd name="connsiteX15" fmla="*/ 287262 w 337212"/>
                <a:gd name="connsiteY15" fmla="*/ 238847 h 309563"/>
                <a:gd name="connsiteX16" fmla="*/ 277737 w 337212"/>
                <a:gd name="connsiteY16" fmla="*/ 249238 h 309563"/>
                <a:gd name="connsiteX17" fmla="*/ 280912 w 337212"/>
                <a:gd name="connsiteY17" fmla="*/ 92075 h 309563"/>
                <a:gd name="connsiteX18" fmla="*/ 307493 w 337212"/>
                <a:gd name="connsiteY18" fmla="*/ 92075 h 309563"/>
                <a:gd name="connsiteX19" fmla="*/ 315468 w 337212"/>
                <a:gd name="connsiteY19" fmla="*/ 97314 h 309563"/>
                <a:gd name="connsiteX20" fmla="*/ 336733 w 337212"/>
                <a:gd name="connsiteY20" fmla="*/ 158869 h 309563"/>
                <a:gd name="connsiteX21" fmla="*/ 331417 w 337212"/>
                <a:gd name="connsiteY21" fmla="*/ 169347 h 309563"/>
                <a:gd name="connsiteX22" fmla="*/ 320784 w 337212"/>
                <a:gd name="connsiteY22" fmla="*/ 164108 h 309563"/>
                <a:gd name="connsiteX23" fmla="*/ 314139 w 337212"/>
                <a:gd name="connsiteY23" fmla="*/ 145772 h 309563"/>
                <a:gd name="connsiteX24" fmla="*/ 314139 w 337212"/>
                <a:gd name="connsiteY24" fmla="*/ 238761 h 309563"/>
                <a:gd name="connsiteX25" fmla="*/ 304835 w 337212"/>
                <a:gd name="connsiteY25" fmla="*/ 249238 h 309563"/>
                <a:gd name="connsiteX26" fmla="*/ 294203 w 337212"/>
                <a:gd name="connsiteY26" fmla="*/ 238761 h 309563"/>
                <a:gd name="connsiteX27" fmla="*/ 294203 w 337212"/>
                <a:gd name="connsiteY27" fmla="*/ 179824 h 309563"/>
                <a:gd name="connsiteX28" fmla="*/ 288886 w 337212"/>
                <a:gd name="connsiteY28" fmla="*/ 179824 h 309563"/>
                <a:gd name="connsiteX29" fmla="*/ 294203 w 337212"/>
                <a:gd name="connsiteY29" fmla="*/ 178515 h 309563"/>
                <a:gd name="connsiteX30" fmla="*/ 304835 w 337212"/>
                <a:gd name="connsiteY30" fmla="*/ 157560 h 309563"/>
                <a:gd name="connsiteX31" fmla="*/ 280912 w 337212"/>
                <a:gd name="connsiteY31" fmla="*/ 92075 h 309563"/>
                <a:gd name="connsiteX32" fmla="*/ 231699 w 337212"/>
                <a:gd name="connsiteY32" fmla="*/ 82550 h 309563"/>
                <a:gd name="connsiteX33" fmla="*/ 243745 w 337212"/>
                <a:gd name="connsiteY33" fmla="*/ 82550 h 309563"/>
                <a:gd name="connsiteX34" fmla="*/ 262484 w 337212"/>
                <a:gd name="connsiteY34" fmla="*/ 82550 h 309563"/>
                <a:gd name="connsiteX35" fmla="*/ 273192 w 337212"/>
                <a:gd name="connsiteY35" fmla="*/ 89117 h 309563"/>
                <a:gd name="connsiteX36" fmla="*/ 297285 w 337212"/>
                <a:gd name="connsiteY36" fmla="*/ 160041 h 309563"/>
                <a:gd name="connsiteX37" fmla="*/ 291931 w 337212"/>
                <a:gd name="connsiteY37" fmla="*/ 171861 h 309563"/>
                <a:gd name="connsiteX38" fmla="*/ 279885 w 337212"/>
                <a:gd name="connsiteY38" fmla="*/ 166608 h 309563"/>
                <a:gd name="connsiteX39" fmla="*/ 271854 w 337212"/>
                <a:gd name="connsiteY39" fmla="*/ 144280 h 309563"/>
                <a:gd name="connsiteX40" fmla="*/ 271854 w 337212"/>
                <a:gd name="connsiteY40" fmla="*/ 253292 h 309563"/>
                <a:gd name="connsiteX41" fmla="*/ 259807 w 337212"/>
                <a:gd name="connsiteY41" fmla="*/ 265113 h 309563"/>
                <a:gd name="connsiteX42" fmla="*/ 247761 w 337212"/>
                <a:gd name="connsiteY42" fmla="*/ 253292 h 309563"/>
                <a:gd name="connsiteX43" fmla="*/ 247761 w 337212"/>
                <a:gd name="connsiteY43" fmla="*/ 183682 h 309563"/>
                <a:gd name="connsiteX44" fmla="*/ 258469 w 337212"/>
                <a:gd name="connsiteY44" fmla="*/ 160041 h 309563"/>
                <a:gd name="connsiteX45" fmla="*/ 231699 w 337212"/>
                <a:gd name="connsiteY45" fmla="*/ 82550 h 309563"/>
                <a:gd name="connsiteX46" fmla="*/ 177724 w 337212"/>
                <a:gd name="connsiteY46" fmla="*/ 77788 h 309563"/>
                <a:gd name="connsiteX47" fmla="*/ 214510 w 337212"/>
                <a:gd name="connsiteY47" fmla="*/ 77788 h 309563"/>
                <a:gd name="connsiteX48" fmla="*/ 225021 w 337212"/>
                <a:gd name="connsiteY48" fmla="*/ 85643 h 309563"/>
                <a:gd name="connsiteX49" fmla="*/ 252610 w 337212"/>
                <a:gd name="connsiteY49" fmla="*/ 162884 h 309563"/>
                <a:gd name="connsiteX50" fmla="*/ 246041 w 337212"/>
                <a:gd name="connsiteY50" fmla="*/ 175976 h 309563"/>
                <a:gd name="connsiteX51" fmla="*/ 231590 w 337212"/>
                <a:gd name="connsiteY51" fmla="*/ 169430 h 309563"/>
                <a:gd name="connsiteX52" fmla="*/ 223707 w 337212"/>
                <a:gd name="connsiteY52" fmla="*/ 145865 h 309563"/>
                <a:gd name="connsiteX53" fmla="*/ 223707 w 337212"/>
                <a:gd name="connsiteY53" fmla="*/ 266309 h 309563"/>
                <a:gd name="connsiteX54" fmla="*/ 210569 w 337212"/>
                <a:gd name="connsiteY54" fmla="*/ 279401 h 309563"/>
                <a:gd name="connsiteX55" fmla="*/ 198745 w 337212"/>
                <a:gd name="connsiteY55" fmla="*/ 266309 h 309563"/>
                <a:gd name="connsiteX56" fmla="*/ 198745 w 337212"/>
                <a:gd name="connsiteY56" fmla="*/ 189068 h 309563"/>
                <a:gd name="connsiteX57" fmla="*/ 197759 w 337212"/>
                <a:gd name="connsiteY57" fmla="*/ 189068 h 309563"/>
                <a:gd name="connsiteX58" fmla="*/ 194803 w 337212"/>
                <a:gd name="connsiteY58" fmla="*/ 189068 h 309563"/>
                <a:gd name="connsiteX59" fmla="*/ 206628 w 337212"/>
                <a:gd name="connsiteY59" fmla="*/ 178595 h 309563"/>
                <a:gd name="connsiteX60" fmla="*/ 206628 w 337212"/>
                <a:gd name="connsiteY60" fmla="*/ 162884 h 309563"/>
                <a:gd name="connsiteX61" fmla="*/ 177724 w 337212"/>
                <a:gd name="connsiteY61" fmla="*/ 79097 h 309563"/>
                <a:gd name="connsiteX62" fmla="*/ 177724 w 337212"/>
                <a:gd name="connsiteY62" fmla="*/ 77788 h 309563"/>
                <a:gd name="connsiteX63" fmla="*/ 120574 w 337212"/>
                <a:gd name="connsiteY63" fmla="*/ 73025 h 309563"/>
                <a:gd name="connsiteX64" fmla="*/ 157008 w 337212"/>
                <a:gd name="connsiteY64" fmla="*/ 73025 h 309563"/>
                <a:gd name="connsiteX65" fmla="*/ 168720 w 337212"/>
                <a:gd name="connsiteY65" fmla="*/ 80953 h 309563"/>
                <a:gd name="connsiteX66" fmla="*/ 197347 w 337212"/>
                <a:gd name="connsiteY66" fmla="*/ 166840 h 309563"/>
                <a:gd name="connsiteX67" fmla="*/ 190840 w 337212"/>
                <a:gd name="connsiteY67" fmla="*/ 181375 h 309563"/>
                <a:gd name="connsiteX68" fmla="*/ 176527 w 337212"/>
                <a:gd name="connsiteY68" fmla="*/ 173447 h 309563"/>
                <a:gd name="connsiteX69" fmla="*/ 167418 w 337212"/>
                <a:gd name="connsiteY69" fmla="*/ 148341 h 309563"/>
                <a:gd name="connsiteX70" fmla="*/ 167418 w 337212"/>
                <a:gd name="connsiteY70" fmla="*/ 279153 h 309563"/>
                <a:gd name="connsiteX71" fmla="*/ 153105 w 337212"/>
                <a:gd name="connsiteY71" fmla="*/ 293688 h 309563"/>
                <a:gd name="connsiteX72" fmla="*/ 140093 w 337212"/>
                <a:gd name="connsiteY72" fmla="*/ 279153 h 309563"/>
                <a:gd name="connsiteX73" fmla="*/ 140093 w 337212"/>
                <a:gd name="connsiteY73" fmla="*/ 195909 h 309563"/>
                <a:gd name="connsiteX74" fmla="*/ 133586 w 337212"/>
                <a:gd name="connsiteY74" fmla="*/ 195909 h 309563"/>
                <a:gd name="connsiteX75" fmla="*/ 138791 w 337212"/>
                <a:gd name="connsiteY75" fmla="*/ 194588 h 309563"/>
                <a:gd name="connsiteX76" fmla="*/ 151804 w 337212"/>
                <a:gd name="connsiteY76" fmla="*/ 166840 h 309563"/>
                <a:gd name="connsiteX77" fmla="*/ 120574 w 337212"/>
                <a:gd name="connsiteY77" fmla="*/ 73025 h 309563"/>
                <a:gd name="connsiteX78" fmla="*/ 46220 w 337212"/>
                <a:gd name="connsiteY78" fmla="*/ 66675 h 309563"/>
                <a:gd name="connsiteX79" fmla="*/ 72821 w 337212"/>
                <a:gd name="connsiteY79" fmla="*/ 66675 h 309563"/>
                <a:gd name="connsiteX80" fmla="*/ 98092 w 337212"/>
                <a:gd name="connsiteY80" fmla="*/ 66675 h 309563"/>
                <a:gd name="connsiteX81" fmla="*/ 111393 w 337212"/>
                <a:gd name="connsiteY81" fmla="*/ 74595 h 309563"/>
                <a:gd name="connsiteX82" fmla="*/ 143315 w 337212"/>
                <a:gd name="connsiteY82" fmla="*/ 169638 h 309563"/>
                <a:gd name="connsiteX83" fmla="*/ 135334 w 337212"/>
                <a:gd name="connsiteY83" fmla="*/ 185479 h 309563"/>
                <a:gd name="connsiteX84" fmla="*/ 119374 w 337212"/>
                <a:gd name="connsiteY84" fmla="*/ 177559 h 309563"/>
                <a:gd name="connsiteX85" fmla="*/ 108733 w 337212"/>
                <a:gd name="connsiteY85" fmla="*/ 148518 h 309563"/>
                <a:gd name="connsiteX86" fmla="*/ 108733 w 337212"/>
                <a:gd name="connsiteY86" fmla="*/ 295043 h 309563"/>
                <a:gd name="connsiteX87" fmla="*/ 94102 w 337212"/>
                <a:gd name="connsiteY87" fmla="*/ 309563 h 309563"/>
                <a:gd name="connsiteX88" fmla="*/ 78141 w 337212"/>
                <a:gd name="connsiteY88" fmla="*/ 295043 h 309563"/>
                <a:gd name="connsiteX89" fmla="*/ 78141 w 337212"/>
                <a:gd name="connsiteY89" fmla="*/ 202640 h 309563"/>
                <a:gd name="connsiteX90" fmla="*/ 66171 w 337212"/>
                <a:gd name="connsiteY90" fmla="*/ 202640 h 309563"/>
                <a:gd name="connsiteX91" fmla="*/ 66171 w 337212"/>
                <a:gd name="connsiteY91" fmla="*/ 295043 h 309563"/>
                <a:gd name="connsiteX92" fmla="*/ 50210 w 337212"/>
                <a:gd name="connsiteY92" fmla="*/ 309563 h 309563"/>
                <a:gd name="connsiteX93" fmla="*/ 35579 w 337212"/>
                <a:gd name="connsiteY93" fmla="*/ 295043 h 309563"/>
                <a:gd name="connsiteX94" fmla="*/ 35579 w 337212"/>
                <a:gd name="connsiteY94" fmla="*/ 148518 h 309563"/>
                <a:gd name="connsiteX95" fmla="*/ 24938 w 337212"/>
                <a:gd name="connsiteY95" fmla="*/ 177559 h 309563"/>
                <a:gd name="connsiteX96" fmla="*/ 8978 w 337212"/>
                <a:gd name="connsiteY96" fmla="*/ 185479 h 309563"/>
                <a:gd name="connsiteX97" fmla="*/ 997 w 337212"/>
                <a:gd name="connsiteY97" fmla="*/ 169638 h 309563"/>
                <a:gd name="connsiteX98" fmla="*/ 32919 w 337212"/>
                <a:gd name="connsiteY98" fmla="*/ 74595 h 309563"/>
                <a:gd name="connsiteX99" fmla="*/ 46220 w 337212"/>
                <a:gd name="connsiteY99" fmla="*/ 66675 h 309563"/>
                <a:gd name="connsiteX100" fmla="*/ 289643 w 337212"/>
                <a:gd name="connsiteY100" fmla="*/ 49213 h 309563"/>
                <a:gd name="connsiteX101" fmla="*/ 309487 w 337212"/>
                <a:gd name="connsiteY101" fmla="*/ 68263 h 309563"/>
                <a:gd name="connsiteX102" fmla="*/ 289643 w 337212"/>
                <a:gd name="connsiteY102" fmla="*/ 87313 h 309563"/>
                <a:gd name="connsiteX103" fmla="*/ 269799 w 337212"/>
                <a:gd name="connsiteY103" fmla="*/ 68263 h 309563"/>
                <a:gd name="connsiteX104" fmla="*/ 271122 w 337212"/>
                <a:gd name="connsiteY104" fmla="*/ 68263 h 309563"/>
                <a:gd name="connsiteX105" fmla="*/ 272445 w 337212"/>
                <a:gd name="connsiteY105" fmla="*/ 59373 h 309563"/>
                <a:gd name="connsiteX106" fmla="*/ 289643 w 337212"/>
                <a:gd name="connsiteY106" fmla="*/ 49213 h 309563"/>
                <a:gd name="connsiteX107" fmla="*/ 244544 w 337212"/>
                <a:gd name="connsiteY107" fmla="*/ 33338 h 309563"/>
                <a:gd name="connsiteX108" fmla="*/ 266625 w 337212"/>
                <a:gd name="connsiteY108" fmla="*/ 55699 h 309563"/>
                <a:gd name="connsiteX109" fmla="*/ 244544 w 337212"/>
                <a:gd name="connsiteY109" fmla="*/ 79376 h 309563"/>
                <a:gd name="connsiteX110" fmla="*/ 223762 w 337212"/>
                <a:gd name="connsiteY110" fmla="*/ 63592 h 309563"/>
                <a:gd name="connsiteX111" fmla="*/ 226360 w 337212"/>
                <a:gd name="connsiteY111" fmla="*/ 49123 h 309563"/>
                <a:gd name="connsiteX112" fmla="*/ 226360 w 337212"/>
                <a:gd name="connsiteY112" fmla="*/ 43861 h 309563"/>
                <a:gd name="connsiteX113" fmla="*/ 244544 w 337212"/>
                <a:gd name="connsiteY113" fmla="*/ 33338 h 309563"/>
                <a:gd name="connsiteX114" fmla="*/ 192806 w 337212"/>
                <a:gd name="connsiteY114" fmla="*/ 23813 h 309563"/>
                <a:gd name="connsiteX115" fmla="*/ 217412 w 337212"/>
                <a:gd name="connsiteY115" fmla="*/ 48420 h 309563"/>
                <a:gd name="connsiteX116" fmla="*/ 192806 w 337212"/>
                <a:gd name="connsiteY116" fmla="*/ 73026 h 309563"/>
                <a:gd name="connsiteX117" fmla="*/ 168199 w 337212"/>
                <a:gd name="connsiteY117" fmla="*/ 51010 h 309563"/>
                <a:gd name="connsiteX118" fmla="*/ 170789 w 337212"/>
                <a:gd name="connsiteY118" fmla="*/ 39354 h 309563"/>
                <a:gd name="connsiteX119" fmla="*/ 170789 w 337212"/>
                <a:gd name="connsiteY119" fmla="*/ 38059 h 309563"/>
                <a:gd name="connsiteX120" fmla="*/ 192806 w 337212"/>
                <a:gd name="connsiteY120" fmla="*/ 23813 h 309563"/>
                <a:gd name="connsiteX121" fmla="*/ 133275 w 337212"/>
                <a:gd name="connsiteY121" fmla="*/ 12700 h 309563"/>
                <a:gd name="connsiteX122" fmla="*/ 160262 w 337212"/>
                <a:gd name="connsiteY122" fmla="*/ 39029 h 309563"/>
                <a:gd name="connsiteX123" fmla="*/ 133275 w 337212"/>
                <a:gd name="connsiteY123" fmla="*/ 66675 h 309563"/>
                <a:gd name="connsiteX124" fmla="*/ 106287 w 337212"/>
                <a:gd name="connsiteY124" fmla="*/ 48245 h 309563"/>
                <a:gd name="connsiteX125" fmla="*/ 111685 w 337212"/>
                <a:gd name="connsiteY125" fmla="*/ 29814 h 309563"/>
                <a:gd name="connsiteX126" fmla="*/ 110335 w 337212"/>
                <a:gd name="connsiteY126" fmla="*/ 23232 h 309563"/>
                <a:gd name="connsiteX127" fmla="*/ 133275 w 337212"/>
                <a:gd name="connsiteY127" fmla="*/ 12700 h 309563"/>
                <a:gd name="connsiteX128" fmla="*/ 72809 w 337212"/>
                <a:gd name="connsiteY128" fmla="*/ 0 h 309563"/>
                <a:gd name="connsiteX129" fmla="*/ 101525 w 337212"/>
                <a:gd name="connsiteY129" fmla="*/ 30163 h 309563"/>
                <a:gd name="connsiteX130" fmla="*/ 72809 w 337212"/>
                <a:gd name="connsiteY130" fmla="*/ 60325 h 309563"/>
                <a:gd name="connsiteX131" fmla="*/ 42787 w 337212"/>
                <a:gd name="connsiteY131" fmla="*/ 30163 h 309563"/>
                <a:gd name="connsiteX132" fmla="*/ 72809 w 337212"/>
                <a:gd name="connsiteY132" fmla="*/ 0 h 3095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37212" h="309563">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27" name="组合 126"/>
          <p:cNvGrpSpPr/>
          <p:nvPr/>
        </p:nvGrpSpPr>
        <p:grpSpPr>
          <a:xfrm>
            <a:off x="6091498" y="3406063"/>
            <a:ext cx="846331" cy="846330"/>
            <a:chOff x="6091498" y="3406063"/>
            <a:chExt cx="846331" cy="846330"/>
          </a:xfrm>
        </p:grpSpPr>
        <p:sp>
          <p:nvSpPr>
            <p:cNvPr id="128" name="椭圆 127"/>
            <p:cNvSpPr/>
            <p:nvPr/>
          </p:nvSpPr>
          <p:spPr>
            <a:xfrm>
              <a:off x="6091498" y="3406063"/>
              <a:ext cx="846331" cy="846330"/>
            </a:xfrm>
            <a:prstGeom prst="ellipse">
              <a:avLst/>
            </a:prstGeom>
            <a:no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4"/>
            <p:cNvSpPr/>
            <p:nvPr/>
          </p:nvSpPr>
          <p:spPr>
            <a:xfrm>
              <a:off x="6310233" y="3599919"/>
              <a:ext cx="408860" cy="458617"/>
            </a:xfrm>
            <a:custGeom>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30" name="组合 129"/>
          <p:cNvGrpSpPr/>
          <p:nvPr/>
        </p:nvGrpSpPr>
        <p:grpSpPr>
          <a:xfrm>
            <a:off x="6091498" y="5026723"/>
            <a:ext cx="846331" cy="846330"/>
            <a:chOff x="6091498" y="5026723"/>
            <a:chExt cx="846331" cy="846330"/>
          </a:xfrm>
        </p:grpSpPr>
        <p:sp>
          <p:nvSpPr>
            <p:cNvPr id="131" name="椭圆 130"/>
            <p:cNvSpPr/>
            <p:nvPr/>
          </p:nvSpPr>
          <p:spPr>
            <a:xfrm>
              <a:off x="6091498" y="5026723"/>
              <a:ext cx="846331" cy="846330"/>
            </a:xfrm>
            <a:prstGeom prst="ellipse">
              <a:avLst/>
            </a:prstGeom>
            <a:no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8"/>
            <p:cNvSpPr/>
            <p:nvPr/>
          </p:nvSpPr>
          <p:spPr>
            <a:xfrm>
              <a:off x="6285354" y="5220579"/>
              <a:ext cx="458617" cy="458617"/>
            </a:xfrm>
            <a:custGeom>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133" name="椭圆 132"/>
          <p:cNvSpPr/>
          <p:nvPr/>
        </p:nvSpPr>
        <p:spPr>
          <a:xfrm>
            <a:off x="1155688" y="1947397"/>
            <a:ext cx="3683932" cy="3683932"/>
          </a:xfrm>
          <a:prstGeom prst="ellipse">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4" name="组合 133"/>
          <p:cNvGrpSpPr/>
          <p:nvPr/>
        </p:nvGrpSpPr>
        <p:grpSpPr>
          <a:xfrm>
            <a:off x="7122680" y="1770903"/>
            <a:ext cx="4194607" cy="831730"/>
            <a:chOff x="1274880" y="3325188"/>
            <a:chExt cx="4194607" cy="831730"/>
          </a:xfrm>
        </p:grpSpPr>
        <p:sp>
          <p:nvSpPr>
            <p:cNvPr id="135" name="矩形 134"/>
            <p:cNvSpPr/>
            <p:nvPr/>
          </p:nvSpPr>
          <p:spPr>
            <a:xfrm>
              <a:off x="1274880" y="3677812"/>
              <a:ext cx="4194607" cy="479106"/>
            </a:xfrm>
            <a:prstGeom prst="rect">
              <a:avLst/>
            </a:prstGeom>
          </p:spPr>
          <p:txBody>
            <a:bodyPr wrap="square">
              <a:spAutoFit/>
              <a:scene3d>
                <a:camera prst="orthographicFront"/>
                <a:lightRig rig="threePt" dir="t"/>
              </a:scene3d>
              <a:sp3d contourW="12700"/>
            </a:bodyPr>
            <a:lstStyle/>
            <a:p>
              <a:pPr>
                <a:lnSpc>
                  <a:spcPct val="120000"/>
                </a:lnSpc>
              </a:pPr>
              <a:r>
                <a:rPr lang="en-US" altLang="zh-CN" sz="1100">
                  <a:solidFill>
                    <a:schemeClr val="bg1">
                      <a:lumMod val="50000"/>
                    </a:schemeClr>
                  </a:solidFill>
                  <a:latin typeface="Century Gothic" panose="020b0502020202020204" pitchFamily="34" charset="0"/>
                </a:rPr>
                <a:t>The user can demonstrate on a projector or computer, or print the presentation and make it into a film to be used</a:t>
              </a:r>
              <a:endParaRPr lang="en-US" altLang="zh-CN" sz="1100">
                <a:solidFill>
                  <a:schemeClr val="bg1">
                    <a:lumMod val="50000"/>
                  </a:schemeClr>
                </a:solidFill>
                <a:latin typeface="Century Gothic" panose="020b0502020202020204" pitchFamily="34" charset="0"/>
              </a:endParaRPr>
            </a:p>
          </p:txBody>
        </p:sp>
        <p:sp>
          <p:nvSpPr>
            <p:cNvPr id="136" name="矩形 135"/>
            <p:cNvSpPr/>
            <p:nvPr/>
          </p:nvSpPr>
          <p:spPr>
            <a:xfrm>
              <a:off x="1274881" y="3325188"/>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a:solidFill>
                    <a:schemeClr val="tx1">
                      <a:lumMod val="75000"/>
                      <a:lumOff val="25000"/>
                    </a:schemeClr>
                  </a:solidFill>
                </a:rPr>
                <a:t>标题文字添加</a:t>
              </a:r>
              <a:endParaRPr lang="zh-CN" altLang="en-US" b="1">
                <a:solidFill>
                  <a:schemeClr val="tx1">
                    <a:lumMod val="75000"/>
                    <a:lumOff val="25000"/>
                  </a:schemeClr>
                </a:solidFill>
              </a:endParaRPr>
            </a:p>
          </p:txBody>
        </p:sp>
      </p:grpSp>
      <p:grpSp>
        <p:nvGrpSpPr>
          <p:cNvPr id="137" name="组合 136"/>
          <p:cNvGrpSpPr/>
          <p:nvPr/>
        </p:nvGrpSpPr>
        <p:grpSpPr>
          <a:xfrm>
            <a:off x="7122680" y="3348216"/>
            <a:ext cx="4194607" cy="831730"/>
            <a:chOff x="1274880" y="3325188"/>
            <a:chExt cx="4194607" cy="831730"/>
          </a:xfrm>
        </p:grpSpPr>
        <p:sp>
          <p:nvSpPr>
            <p:cNvPr id="138" name="矩形 137"/>
            <p:cNvSpPr/>
            <p:nvPr/>
          </p:nvSpPr>
          <p:spPr>
            <a:xfrm>
              <a:off x="1274880" y="3677812"/>
              <a:ext cx="4194607" cy="479106"/>
            </a:xfrm>
            <a:prstGeom prst="rect">
              <a:avLst/>
            </a:prstGeom>
          </p:spPr>
          <p:txBody>
            <a:bodyPr wrap="square">
              <a:spAutoFit/>
              <a:scene3d>
                <a:camera prst="orthographicFront"/>
                <a:lightRig rig="threePt" dir="t"/>
              </a:scene3d>
              <a:sp3d contourW="12700"/>
            </a:bodyPr>
            <a:lstStyle/>
            <a:p>
              <a:pPr>
                <a:lnSpc>
                  <a:spcPct val="120000"/>
                </a:lnSpc>
              </a:pPr>
              <a:r>
                <a:rPr lang="en-US" altLang="zh-CN" sz="1100">
                  <a:solidFill>
                    <a:schemeClr val="bg1">
                      <a:lumMod val="50000"/>
                    </a:schemeClr>
                  </a:solidFill>
                  <a:latin typeface="Century Gothic" panose="020b0502020202020204" pitchFamily="34" charset="0"/>
                </a:rPr>
                <a:t>The user can demonstrate on a projector or computer, or print the presentation and make it into a film to be used</a:t>
              </a:r>
              <a:endParaRPr lang="en-US" altLang="zh-CN" sz="1100">
                <a:solidFill>
                  <a:schemeClr val="bg1">
                    <a:lumMod val="50000"/>
                  </a:schemeClr>
                </a:solidFill>
                <a:latin typeface="Century Gothic" panose="020b0502020202020204" pitchFamily="34" charset="0"/>
              </a:endParaRPr>
            </a:p>
          </p:txBody>
        </p:sp>
        <p:sp>
          <p:nvSpPr>
            <p:cNvPr id="139" name="矩形 138"/>
            <p:cNvSpPr/>
            <p:nvPr/>
          </p:nvSpPr>
          <p:spPr>
            <a:xfrm>
              <a:off x="1274881" y="3325188"/>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a:solidFill>
                    <a:schemeClr val="tx1">
                      <a:lumMod val="75000"/>
                      <a:lumOff val="25000"/>
                    </a:schemeClr>
                  </a:solidFill>
                </a:rPr>
                <a:t>标题文字添加</a:t>
              </a:r>
              <a:endParaRPr lang="zh-CN" altLang="en-US" b="1">
                <a:solidFill>
                  <a:schemeClr val="tx1">
                    <a:lumMod val="75000"/>
                    <a:lumOff val="25000"/>
                  </a:schemeClr>
                </a:solidFill>
              </a:endParaRPr>
            </a:p>
          </p:txBody>
        </p:sp>
      </p:grpSp>
      <p:grpSp>
        <p:nvGrpSpPr>
          <p:cNvPr id="140" name="组合 139"/>
          <p:cNvGrpSpPr/>
          <p:nvPr/>
        </p:nvGrpSpPr>
        <p:grpSpPr>
          <a:xfrm>
            <a:off x="7122680" y="4963872"/>
            <a:ext cx="4194607" cy="831730"/>
            <a:chOff x="1274880" y="3325188"/>
            <a:chExt cx="4194607" cy="831730"/>
          </a:xfrm>
        </p:grpSpPr>
        <p:sp>
          <p:nvSpPr>
            <p:cNvPr id="141" name="矩形 140"/>
            <p:cNvSpPr/>
            <p:nvPr/>
          </p:nvSpPr>
          <p:spPr>
            <a:xfrm>
              <a:off x="1274880" y="3677812"/>
              <a:ext cx="4194607" cy="479106"/>
            </a:xfrm>
            <a:prstGeom prst="rect">
              <a:avLst/>
            </a:prstGeom>
          </p:spPr>
          <p:txBody>
            <a:bodyPr wrap="square">
              <a:spAutoFit/>
              <a:scene3d>
                <a:camera prst="orthographicFront"/>
                <a:lightRig rig="threePt" dir="t"/>
              </a:scene3d>
              <a:sp3d contourW="12700"/>
            </a:bodyPr>
            <a:lstStyle/>
            <a:p>
              <a:pPr>
                <a:lnSpc>
                  <a:spcPct val="120000"/>
                </a:lnSpc>
              </a:pPr>
              <a:r>
                <a:rPr lang="en-US" altLang="zh-CN" sz="1100">
                  <a:solidFill>
                    <a:schemeClr val="bg1">
                      <a:lumMod val="50000"/>
                    </a:schemeClr>
                  </a:solidFill>
                  <a:latin typeface="Century Gothic" panose="020b0502020202020204" pitchFamily="34" charset="0"/>
                </a:rPr>
                <a:t>The user can demonstrate on a projector or computer, or print the presentation and make it into a film to be used</a:t>
              </a:r>
              <a:endParaRPr lang="en-US" altLang="zh-CN" sz="1100">
                <a:solidFill>
                  <a:schemeClr val="bg1">
                    <a:lumMod val="50000"/>
                  </a:schemeClr>
                </a:solidFill>
                <a:latin typeface="Century Gothic" panose="020b0502020202020204" pitchFamily="34" charset="0"/>
              </a:endParaRPr>
            </a:p>
          </p:txBody>
        </p:sp>
        <p:sp>
          <p:nvSpPr>
            <p:cNvPr id="142" name="矩形 141"/>
            <p:cNvSpPr/>
            <p:nvPr/>
          </p:nvSpPr>
          <p:spPr>
            <a:xfrm>
              <a:off x="1274881" y="3325188"/>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a:solidFill>
                    <a:schemeClr val="tx1">
                      <a:lumMod val="75000"/>
                      <a:lumOff val="25000"/>
                    </a:schemeClr>
                  </a:solidFill>
                </a:rPr>
                <a:t>标题文字添加</a:t>
              </a:r>
              <a:endParaRPr lang="zh-CN" altLang="en-US" b="1">
                <a:solidFill>
                  <a:schemeClr val="tx1">
                    <a:lumMod val="75000"/>
                    <a:lumOff val="25000"/>
                  </a:schemeClr>
                </a:solidFill>
              </a:endParaRPr>
            </a:p>
          </p:txBody>
        </p:sp>
      </p:grpSp>
      <p:pic>
        <p:nvPicPr>
          <p:cNvPr id="143" name="图片占位符 38"/>
          <p:cNvPicPr>
            <a:picLocks noChangeAspect="1"/>
          </p:cNvPicPr>
          <p:nvPr/>
        </p:nvPicPr>
        <p:blipFill>
          <a:blip r:embed="rId3">
            <a:extLst>
              <a:ext uri="{28A0092B-C50C-407E-A947-70E740481C1C}">
                <a14:useLocalDpi xmlns:a14="http://schemas.microsoft.com/office/drawing/2010/main" val="0"/>
              </a:ext>
            </a:extLst>
          </a:blip>
          <a:srcRect l="18099" r="18099"/>
          <a:stretch>
            <a:fillRect/>
          </a:stretch>
        </p:blipFill>
        <p:spPr>
          <a:xfrm>
            <a:off x="1321711" y="2113420"/>
            <a:ext cx="3351890" cy="3351886"/>
          </a:xfrm>
          <a:prstGeom prst="ellipse">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4" name="图片占位符 40"/>
          <p:cNvPicPr>
            <a:picLocks noChangeAspect="1"/>
          </p:cNvPicPr>
          <p:nvPr/>
        </p:nvPicPr>
        <p:blipFill>
          <a:blip r:embed="rId4">
            <a:extLst>
              <a:ext uri="{28A0092B-C50C-407E-A947-70E740481C1C}">
                <a14:useLocalDpi xmlns:a14="http://schemas.microsoft.com/office/drawing/2010/main" val="0"/>
              </a:ext>
            </a:extLst>
          </a:blip>
          <a:srcRect l="16633" r="16633"/>
          <a:stretch>
            <a:fillRect/>
          </a:stretch>
        </p:blipFill>
        <p:spPr>
          <a:xfrm>
            <a:off x="5253750" y="1784981"/>
            <a:ext cx="847176" cy="847174"/>
          </a:xfrm>
          <a:custGeom>
            <a:gdLst>
              <a:gd name="connsiteX0" fmla="*/ 1064506 w 2128676"/>
              <a:gd name="connsiteY0" fmla="*/ 0 h 2128676"/>
              <a:gd name="connsiteX1" fmla="*/ 1261062 w 2128676"/>
              <a:gd name="connsiteY1" fmla="*/ 81417 h 2128676"/>
              <a:gd name="connsiteX2" fmla="*/ 2047260 w 2128676"/>
              <a:gd name="connsiteY2" fmla="*/ 867615 h 2128676"/>
              <a:gd name="connsiteX3" fmla="*/ 2047260 w 2128676"/>
              <a:gd name="connsiteY3" fmla="*/ 1260726 h 2128676"/>
              <a:gd name="connsiteX4" fmla="*/ 1260727 w 2128676"/>
              <a:gd name="connsiteY4" fmla="*/ 2047260 h 2128676"/>
              <a:gd name="connsiteX5" fmla="*/ 867615 w 2128676"/>
              <a:gd name="connsiteY5" fmla="*/ 2047260 h 2128676"/>
              <a:gd name="connsiteX6" fmla="*/ 81417 w 2128676"/>
              <a:gd name="connsiteY6" fmla="*/ 1261062 h 2128676"/>
              <a:gd name="connsiteX7" fmla="*/ 81417 w 2128676"/>
              <a:gd name="connsiteY7" fmla="*/ 867950 h 2128676"/>
              <a:gd name="connsiteX8" fmla="*/ 867950 w 2128676"/>
              <a:gd name="connsiteY8" fmla="*/ 81417 h 2128676"/>
              <a:gd name="connsiteX9" fmla="*/ 1064506 w 2128676"/>
              <a:gd name="connsiteY9" fmla="*/ 0 h 21286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676" h="2128676">
                <a:moveTo>
                  <a:pt x="1064506" y="0"/>
                </a:moveTo>
                <a:cubicBezTo>
                  <a:pt x="1135645" y="0"/>
                  <a:pt x="1206784" y="27139"/>
                  <a:pt x="1261062" y="81417"/>
                </a:cubicBezTo>
                <a:lnTo>
                  <a:pt x="2047260" y="867615"/>
                </a:lnTo>
                <a:cubicBezTo>
                  <a:pt x="2155815" y="976170"/>
                  <a:pt x="2155815" y="1152171"/>
                  <a:pt x="2047260" y="1260726"/>
                </a:cubicBezTo>
                <a:lnTo>
                  <a:pt x="1260727" y="2047260"/>
                </a:lnTo>
                <a:cubicBezTo>
                  <a:pt x="1152172" y="2155815"/>
                  <a:pt x="976170" y="2155815"/>
                  <a:pt x="867615" y="2047260"/>
                </a:cubicBezTo>
                <a:lnTo>
                  <a:pt x="81417" y="1261062"/>
                </a:lnTo>
                <a:cubicBezTo>
                  <a:pt x="-27138" y="1152507"/>
                  <a:pt x="-27138" y="976505"/>
                  <a:pt x="81417" y="867950"/>
                </a:cubicBezTo>
                <a:lnTo>
                  <a:pt x="867950" y="81417"/>
                </a:lnTo>
                <a:cubicBezTo>
                  <a:pt x="922227" y="27139"/>
                  <a:pt x="993366" y="0"/>
                  <a:pt x="1064506" y="0"/>
                </a:cubicBezTo>
                <a:close/>
              </a:path>
            </a:pathLst>
          </a:custGeom>
          <a:ln>
            <a:solidFill>
              <a:schemeClr val="bg1">
                <a:lumMod val="75000"/>
              </a:schemeClr>
            </a:solidFill>
          </a:ln>
        </p:spPr>
      </p:pic>
      <p:pic>
        <p:nvPicPr>
          <p:cNvPr id="145" name="图片占位符 42"/>
          <p:cNvPicPr>
            <a:picLocks noChangeAspect="1"/>
          </p:cNvPicPr>
          <p:nvPr/>
        </p:nvPicPr>
        <p:blipFill>
          <a:blip r:embed="rId5">
            <a:extLst>
              <a:ext uri="{28A0092B-C50C-407E-A947-70E740481C1C}">
                <a14:useLocalDpi xmlns:a14="http://schemas.microsoft.com/office/drawing/2010/main" val="0"/>
              </a:ext>
            </a:extLst>
          </a:blip>
          <a:srcRect l="16667" r="16667"/>
          <a:stretch>
            <a:fillRect/>
          </a:stretch>
        </p:blipFill>
        <p:spPr>
          <a:xfrm>
            <a:off x="5254173" y="3406064"/>
            <a:ext cx="846330" cy="846328"/>
          </a:xfrm>
          <a:custGeom>
            <a:gdLst>
              <a:gd name="connsiteX0" fmla="*/ 1064506 w 2128676"/>
              <a:gd name="connsiteY0" fmla="*/ 0 h 2128676"/>
              <a:gd name="connsiteX1" fmla="*/ 1261062 w 2128676"/>
              <a:gd name="connsiteY1" fmla="*/ 81417 h 2128676"/>
              <a:gd name="connsiteX2" fmla="*/ 2047260 w 2128676"/>
              <a:gd name="connsiteY2" fmla="*/ 867615 h 2128676"/>
              <a:gd name="connsiteX3" fmla="*/ 2047260 w 2128676"/>
              <a:gd name="connsiteY3" fmla="*/ 1260726 h 2128676"/>
              <a:gd name="connsiteX4" fmla="*/ 1260727 w 2128676"/>
              <a:gd name="connsiteY4" fmla="*/ 2047260 h 2128676"/>
              <a:gd name="connsiteX5" fmla="*/ 867615 w 2128676"/>
              <a:gd name="connsiteY5" fmla="*/ 2047260 h 2128676"/>
              <a:gd name="connsiteX6" fmla="*/ 81417 w 2128676"/>
              <a:gd name="connsiteY6" fmla="*/ 1261062 h 2128676"/>
              <a:gd name="connsiteX7" fmla="*/ 81417 w 2128676"/>
              <a:gd name="connsiteY7" fmla="*/ 867950 h 2128676"/>
              <a:gd name="connsiteX8" fmla="*/ 867950 w 2128676"/>
              <a:gd name="connsiteY8" fmla="*/ 81417 h 2128676"/>
              <a:gd name="connsiteX9" fmla="*/ 1064506 w 2128676"/>
              <a:gd name="connsiteY9" fmla="*/ 0 h 21286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676" h="2128676">
                <a:moveTo>
                  <a:pt x="1064506" y="0"/>
                </a:moveTo>
                <a:cubicBezTo>
                  <a:pt x="1135645" y="0"/>
                  <a:pt x="1206784" y="27139"/>
                  <a:pt x="1261062" y="81417"/>
                </a:cubicBezTo>
                <a:lnTo>
                  <a:pt x="2047260" y="867615"/>
                </a:lnTo>
                <a:cubicBezTo>
                  <a:pt x="2155815" y="976170"/>
                  <a:pt x="2155815" y="1152171"/>
                  <a:pt x="2047260" y="1260726"/>
                </a:cubicBezTo>
                <a:lnTo>
                  <a:pt x="1260727" y="2047260"/>
                </a:lnTo>
                <a:cubicBezTo>
                  <a:pt x="1152172" y="2155815"/>
                  <a:pt x="976170" y="2155815"/>
                  <a:pt x="867615" y="2047260"/>
                </a:cubicBezTo>
                <a:lnTo>
                  <a:pt x="81417" y="1261062"/>
                </a:lnTo>
                <a:cubicBezTo>
                  <a:pt x="-27138" y="1152507"/>
                  <a:pt x="-27138" y="976505"/>
                  <a:pt x="81417" y="867950"/>
                </a:cubicBezTo>
                <a:lnTo>
                  <a:pt x="867950" y="81417"/>
                </a:lnTo>
                <a:cubicBezTo>
                  <a:pt x="922227" y="27139"/>
                  <a:pt x="993367" y="0"/>
                  <a:pt x="1064506" y="0"/>
                </a:cubicBezTo>
                <a:close/>
              </a:path>
            </a:pathLst>
          </a:custGeom>
          <a:ln>
            <a:solidFill>
              <a:schemeClr val="bg1">
                <a:lumMod val="75000"/>
              </a:schemeClr>
            </a:solidFill>
          </a:ln>
        </p:spPr>
      </p:pic>
      <p:pic>
        <p:nvPicPr>
          <p:cNvPr id="146" name="图片占位符 44"/>
          <p:cNvPicPr>
            <a:picLocks noChangeAspect="1"/>
          </p:cNvPicPr>
          <p:nvPr/>
        </p:nvPicPr>
        <p:blipFill>
          <a:blip r:embed="rId6">
            <a:extLst>
              <a:ext uri="{28A0092B-C50C-407E-A947-70E740481C1C}">
                <a14:useLocalDpi xmlns:a14="http://schemas.microsoft.com/office/drawing/2010/main" val="0"/>
              </a:ext>
            </a:extLst>
          </a:blip>
          <a:srcRect l="16667" r="16667"/>
          <a:stretch>
            <a:fillRect/>
          </a:stretch>
        </p:blipFill>
        <p:spPr>
          <a:xfrm>
            <a:off x="5254173" y="5026724"/>
            <a:ext cx="846330" cy="846328"/>
          </a:xfrm>
          <a:custGeom>
            <a:gdLst>
              <a:gd name="connsiteX0" fmla="*/ 1064507 w 2128677"/>
              <a:gd name="connsiteY0" fmla="*/ 0 h 2128676"/>
              <a:gd name="connsiteX1" fmla="*/ 1261062 w 2128677"/>
              <a:gd name="connsiteY1" fmla="*/ 81417 h 2128676"/>
              <a:gd name="connsiteX2" fmla="*/ 2047261 w 2128677"/>
              <a:gd name="connsiteY2" fmla="*/ 867615 h 2128676"/>
              <a:gd name="connsiteX3" fmla="*/ 2047261 w 2128677"/>
              <a:gd name="connsiteY3" fmla="*/ 1260726 h 2128676"/>
              <a:gd name="connsiteX4" fmla="*/ 1260727 w 2128677"/>
              <a:gd name="connsiteY4" fmla="*/ 2047260 h 2128676"/>
              <a:gd name="connsiteX5" fmla="*/ 867616 w 2128677"/>
              <a:gd name="connsiteY5" fmla="*/ 2047260 h 2128676"/>
              <a:gd name="connsiteX6" fmla="*/ 81417 w 2128677"/>
              <a:gd name="connsiteY6" fmla="*/ 1261062 h 2128676"/>
              <a:gd name="connsiteX7" fmla="*/ 81417 w 2128677"/>
              <a:gd name="connsiteY7" fmla="*/ 867950 h 2128676"/>
              <a:gd name="connsiteX8" fmla="*/ 867951 w 2128677"/>
              <a:gd name="connsiteY8" fmla="*/ 81417 h 2128676"/>
              <a:gd name="connsiteX9" fmla="*/ 1064507 w 2128677"/>
              <a:gd name="connsiteY9" fmla="*/ 0 h 21286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677" h="2128676">
                <a:moveTo>
                  <a:pt x="1064507" y="0"/>
                </a:moveTo>
                <a:cubicBezTo>
                  <a:pt x="1135645" y="0"/>
                  <a:pt x="1206784" y="27139"/>
                  <a:pt x="1261062" y="81417"/>
                </a:cubicBezTo>
                <a:lnTo>
                  <a:pt x="2047261" y="867615"/>
                </a:lnTo>
                <a:cubicBezTo>
                  <a:pt x="2155816" y="976170"/>
                  <a:pt x="2155816" y="1152171"/>
                  <a:pt x="2047261" y="1260726"/>
                </a:cubicBezTo>
                <a:lnTo>
                  <a:pt x="1260727" y="2047260"/>
                </a:lnTo>
                <a:cubicBezTo>
                  <a:pt x="1152172" y="2155815"/>
                  <a:pt x="976171" y="2155815"/>
                  <a:pt x="867616" y="2047260"/>
                </a:cubicBezTo>
                <a:lnTo>
                  <a:pt x="81417" y="1261062"/>
                </a:lnTo>
                <a:cubicBezTo>
                  <a:pt x="-27138" y="1152507"/>
                  <a:pt x="-27138" y="976505"/>
                  <a:pt x="81417" y="867950"/>
                </a:cubicBezTo>
                <a:lnTo>
                  <a:pt x="867951" y="81417"/>
                </a:lnTo>
                <a:cubicBezTo>
                  <a:pt x="922229" y="27139"/>
                  <a:pt x="993368" y="0"/>
                  <a:pt x="1064507" y="0"/>
                </a:cubicBezTo>
                <a:close/>
              </a:path>
            </a:pathLst>
          </a:custGeom>
          <a:ln>
            <a:solidFill>
              <a:schemeClr val="bg1">
                <a:lumMod val="75000"/>
              </a:schemeClr>
            </a:solidFill>
          </a:ln>
        </p:spPr>
      </p:pic>
      <p:sp>
        <p:nvSpPr>
          <p:cNvPr id="25" name="文本框 24"/>
          <p:cNvSpPr txBox="1"/>
          <p:nvPr/>
        </p:nvSpPr>
        <p:spPr>
          <a:xfrm>
            <a:off x="4772564" y="450116"/>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a:solidFill>
                  <a:schemeClr val="accent1"/>
                </a:solidFill>
                <a:latin typeface="Century Gothic" panose="020b0502020202020204" pitchFamily="34" charset="0"/>
                <a:ea typeface="+mj-ea"/>
              </a:rPr>
              <a:t>标题文字添加</a:t>
            </a:r>
            <a:endParaRPr lang="zh-CN" altLang="en-US" sz="3200" b="1">
              <a:solidFill>
                <a:schemeClr val="accent1"/>
              </a:solidFill>
              <a:latin typeface="Century Gothic" panose="020b0502020202020204" pitchFamily="34" charset="0"/>
              <a:ea typeface="+mj-ea"/>
            </a:endParaRPr>
          </a:p>
        </p:txBody>
      </p:sp>
      <p:sp>
        <p:nvSpPr>
          <p:cNvPr id="26" name="矩形 25"/>
          <p:cNvSpPr/>
          <p:nvPr/>
        </p:nvSpPr>
        <p:spPr>
          <a:xfrm>
            <a:off x="3556000" y="991153"/>
            <a:ext cx="5080000" cy="415498"/>
          </a:xfrm>
          <a:prstGeom prst="rect">
            <a:avLst/>
          </a:prstGeom>
        </p:spPr>
        <p:txBody>
          <a:bodyPr wrap="square">
            <a:spAutoFit/>
            <a:scene3d>
              <a:camera prst="orthographicFront"/>
              <a:lightRig rig="threePt" dir="t"/>
            </a:scene3d>
            <a:sp3d contourW="12700"/>
          </a:bodyPr>
          <a:lstStyle/>
          <a:p>
            <a:pPr algn="ctr"/>
            <a:r>
              <a:rPr lang="en-US" altLang="zh-CN" sz="1050">
                <a:solidFill>
                  <a:schemeClr val="bg1">
                    <a:lumMod val="65000"/>
                  </a:schemeClr>
                </a:solidFill>
                <a:latin typeface="Century Gothic" panose="020b0502020202020204" pitchFamily="34" charset="0"/>
              </a:rPr>
              <a:t>The user can demonstrate on a projector or computer, or print the presentation and make it into a film to be used</a:t>
            </a:r>
            <a:endParaRPr lang="en-US" altLang="zh-CN" sz="1050">
              <a:solidFill>
                <a:schemeClr val="bg1">
                  <a:lumMod val="65000"/>
                </a:schemeClr>
              </a:solidFill>
              <a:latin typeface="Century Gothic" panose="020b0502020202020204" pitchFamily="34" charset="0"/>
            </a:endParaRPr>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43"/>
                                        </p:tgtEl>
                                        <p:attrNameLst>
                                          <p:attrName>style.visibility</p:attrName>
                                        </p:attrNameLst>
                                      </p:cBhvr>
                                      <p:to>
                                        <p:strVal val="visible"/>
                                      </p:to>
                                    </p:set>
                                    <p:anim calcmode="lin" valueType="num">
                                      <p:cBhvr>
                                        <p:cTn id="7" dur="500" fill="hold"/>
                                        <p:tgtEl>
                                          <p:spTgt spid="143"/>
                                        </p:tgtEl>
                                        <p:attrNameLst>
                                          <p:attrName>ppt_w</p:attrName>
                                        </p:attrNameLst>
                                      </p:cBhvr>
                                      <p:tavLst>
                                        <p:tav tm="0">
                                          <p:val>
                                            <p:fltVal val="0"/>
                                          </p:val>
                                        </p:tav>
                                        <p:tav tm="100000">
                                          <p:val>
                                            <p:strVal val="#ppt_w"/>
                                          </p:val>
                                        </p:tav>
                                      </p:tavLst>
                                    </p:anim>
                                    <p:anim calcmode="lin" valueType="num">
                                      <p:cBhvr>
                                        <p:cTn id="8" dur="500" fill="hold"/>
                                        <p:tgtEl>
                                          <p:spTgt spid="143"/>
                                        </p:tgtEl>
                                        <p:attrNameLst>
                                          <p:attrName>ppt_h</p:attrName>
                                        </p:attrNameLst>
                                      </p:cBhvr>
                                      <p:tavLst>
                                        <p:tav tm="0">
                                          <p:val>
                                            <p:fltVal val="0"/>
                                          </p:val>
                                        </p:tav>
                                        <p:tav tm="100000">
                                          <p:val>
                                            <p:strVal val="#ppt_h"/>
                                          </p:val>
                                        </p:tav>
                                      </p:tavLst>
                                    </p:anim>
                                    <p:animEffect transition="in" filter="fade">
                                      <p:cBhvr>
                                        <p:cTn id="9" dur="500"/>
                                        <p:tgtEl>
                                          <p:spTgt spid="14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3"/>
                                        </p:tgtEl>
                                        <p:attrNameLst>
                                          <p:attrName>style.visibility</p:attrName>
                                        </p:attrNameLst>
                                      </p:cBhvr>
                                      <p:to>
                                        <p:strVal val="visible"/>
                                      </p:to>
                                    </p:set>
                                    <p:anim calcmode="lin" valueType="num">
                                      <p:cBhvr>
                                        <p:cTn id="12" dur="500" fill="hold"/>
                                        <p:tgtEl>
                                          <p:spTgt spid="133"/>
                                        </p:tgtEl>
                                        <p:attrNameLst>
                                          <p:attrName>ppt_w</p:attrName>
                                        </p:attrNameLst>
                                      </p:cBhvr>
                                      <p:tavLst>
                                        <p:tav tm="0">
                                          <p:val>
                                            <p:fltVal val="0"/>
                                          </p:val>
                                        </p:tav>
                                        <p:tav tm="100000">
                                          <p:val>
                                            <p:strVal val="#ppt_w"/>
                                          </p:val>
                                        </p:tav>
                                      </p:tavLst>
                                    </p:anim>
                                    <p:anim calcmode="lin" valueType="num">
                                      <p:cBhvr>
                                        <p:cTn id="13" dur="500" fill="hold"/>
                                        <p:tgtEl>
                                          <p:spTgt spid="133"/>
                                        </p:tgtEl>
                                        <p:attrNameLst>
                                          <p:attrName>ppt_h</p:attrName>
                                        </p:attrNameLst>
                                      </p:cBhvr>
                                      <p:tavLst>
                                        <p:tav tm="0">
                                          <p:val>
                                            <p:fltVal val="0"/>
                                          </p:val>
                                        </p:tav>
                                        <p:tav tm="100000">
                                          <p:val>
                                            <p:strVal val="#ppt_h"/>
                                          </p:val>
                                        </p:tav>
                                      </p:tavLst>
                                    </p:anim>
                                    <p:animEffect transition="in" filter="fade">
                                      <p:cBhvr>
                                        <p:cTn id="14" dur="500"/>
                                        <p:tgtEl>
                                          <p:spTgt spid="133"/>
                                        </p:tgtEl>
                                      </p:cBhvr>
                                    </p:animEffect>
                                  </p:childTnLst>
                                </p:cTn>
                              </p:par>
                            </p:childTnLst>
                          </p:cTn>
                        </p:par>
                        <p:par>
                          <p:cTn id="15" fill="hold" nodeType="afterGroup">
                            <p:stCondLst>
                              <p:cond delay="500"/>
                            </p:stCondLst>
                            <p:childTnLst>
                              <p:par>
                                <p:cTn id="16" presetID="2" presetClass="entr" presetSubtype="8" fill="hold" nodeType="afterEffect">
                                  <p:stCondLst>
                                    <p:cond delay="0"/>
                                  </p:stCondLst>
                                  <p:childTnLst>
                                    <p:set>
                                      <p:cBhvr>
                                        <p:cTn id="17" dur="1" fill="hold">
                                          <p:stCondLst>
                                            <p:cond delay="0"/>
                                          </p:stCondLst>
                                        </p:cTn>
                                        <p:tgtEl>
                                          <p:spTgt spid="144"/>
                                        </p:tgtEl>
                                        <p:attrNameLst>
                                          <p:attrName>style.visibility</p:attrName>
                                        </p:attrNameLst>
                                      </p:cBhvr>
                                      <p:to>
                                        <p:strVal val="visible"/>
                                      </p:to>
                                    </p:set>
                                    <p:anim calcmode="lin" valueType="num">
                                      <p:cBhvr additive="base">
                                        <p:cTn id="18" dur="500" fill="hold"/>
                                        <p:tgtEl>
                                          <p:spTgt spid="144"/>
                                        </p:tgtEl>
                                        <p:attrNameLst>
                                          <p:attrName>ppt_x</p:attrName>
                                        </p:attrNameLst>
                                      </p:cBhvr>
                                      <p:tavLst>
                                        <p:tav tm="0">
                                          <p:val>
                                            <p:strVal val="0-#ppt_w/2"/>
                                          </p:val>
                                        </p:tav>
                                        <p:tav tm="100000">
                                          <p:val>
                                            <p:strVal val="#ppt_x"/>
                                          </p:val>
                                        </p:tav>
                                      </p:tavLst>
                                    </p:anim>
                                    <p:anim calcmode="lin" valueType="num">
                                      <p:cBhvr additive="base">
                                        <p:cTn id="19" dur="500" fill="hold"/>
                                        <p:tgtEl>
                                          <p:spTgt spid="144"/>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124"/>
                                        </p:tgtEl>
                                        <p:attrNameLst>
                                          <p:attrName>style.visibility</p:attrName>
                                        </p:attrNameLst>
                                      </p:cBhvr>
                                      <p:to>
                                        <p:strVal val="visible"/>
                                      </p:to>
                                    </p:set>
                                    <p:anim calcmode="lin" valueType="num">
                                      <p:cBhvr additive="base">
                                        <p:cTn id="22" dur="500" fill="hold"/>
                                        <p:tgtEl>
                                          <p:spTgt spid="124"/>
                                        </p:tgtEl>
                                        <p:attrNameLst>
                                          <p:attrName>ppt_x</p:attrName>
                                        </p:attrNameLst>
                                      </p:cBhvr>
                                      <p:tavLst>
                                        <p:tav tm="0">
                                          <p:val>
                                            <p:strVal val="1+#ppt_w/2"/>
                                          </p:val>
                                        </p:tav>
                                        <p:tav tm="100000">
                                          <p:val>
                                            <p:strVal val="#ppt_x"/>
                                          </p:val>
                                        </p:tav>
                                      </p:tavLst>
                                    </p:anim>
                                    <p:anim calcmode="lin" valueType="num">
                                      <p:cBhvr additive="base">
                                        <p:cTn id="23" dur="500" fill="hold"/>
                                        <p:tgtEl>
                                          <p:spTgt spid="124"/>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1000"/>
                            </p:stCondLst>
                            <p:childTnLst>
                              <p:par>
                                <p:cTn id="25" presetID="22" presetClass="entr" presetSubtype="8" fill="hold" nodeType="afterEffect">
                                  <p:stCondLst>
                                    <p:cond delay="0"/>
                                  </p:stCondLst>
                                  <p:childTnLst>
                                    <p:set>
                                      <p:cBhvr>
                                        <p:cTn id="26" dur="1" fill="hold">
                                          <p:stCondLst>
                                            <p:cond delay="0"/>
                                          </p:stCondLst>
                                        </p:cTn>
                                        <p:tgtEl>
                                          <p:spTgt spid="134"/>
                                        </p:tgtEl>
                                        <p:attrNameLst>
                                          <p:attrName>style.visibility</p:attrName>
                                        </p:attrNameLst>
                                      </p:cBhvr>
                                      <p:to>
                                        <p:strVal val="visible"/>
                                      </p:to>
                                    </p:set>
                                    <p:animEffect transition="in" filter="wipe(left)">
                                      <p:cBhvr>
                                        <p:cTn id="27" dur="500"/>
                                        <p:tgtEl>
                                          <p:spTgt spid="134"/>
                                        </p:tgtEl>
                                      </p:cBhvr>
                                    </p:animEffect>
                                  </p:childTnLst>
                                </p:cTn>
                              </p:par>
                            </p:childTnLst>
                          </p:cTn>
                        </p:par>
                        <p:par>
                          <p:cTn id="28" fill="hold" nodeType="afterGroup">
                            <p:stCondLst>
                              <p:cond delay="1500"/>
                            </p:stCondLst>
                            <p:childTnLst>
                              <p:par>
                                <p:cTn id="29" presetID="2" presetClass="entr" presetSubtype="8" fill="hold" nodeType="afterEffect">
                                  <p:stCondLst>
                                    <p:cond delay="0"/>
                                  </p:stCondLst>
                                  <p:childTnLst>
                                    <p:set>
                                      <p:cBhvr>
                                        <p:cTn id="30" dur="1" fill="hold">
                                          <p:stCondLst>
                                            <p:cond delay="0"/>
                                          </p:stCondLst>
                                        </p:cTn>
                                        <p:tgtEl>
                                          <p:spTgt spid="145"/>
                                        </p:tgtEl>
                                        <p:attrNameLst>
                                          <p:attrName>style.visibility</p:attrName>
                                        </p:attrNameLst>
                                      </p:cBhvr>
                                      <p:to>
                                        <p:strVal val="visible"/>
                                      </p:to>
                                    </p:set>
                                    <p:anim calcmode="lin" valueType="num">
                                      <p:cBhvr additive="base">
                                        <p:cTn id="31" dur="500" fill="hold"/>
                                        <p:tgtEl>
                                          <p:spTgt spid="145"/>
                                        </p:tgtEl>
                                        <p:attrNameLst>
                                          <p:attrName>ppt_x</p:attrName>
                                        </p:attrNameLst>
                                      </p:cBhvr>
                                      <p:tavLst>
                                        <p:tav tm="0">
                                          <p:val>
                                            <p:strVal val="0-#ppt_w/2"/>
                                          </p:val>
                                        </p:tav>
                                        <p:tav tm="100000">
                                          <p:val>
                                            <p:strVal val="#ppt_x"/>
                                          </p:val>
                                        </p:tav>
                                      </p:tavLst>
                                    </p:anim>
                                    <p:anim calcmode="lin" valueType="num">
                                      <p:cBhvr additive="base">
                                        <p:cTn id="32" dur="500" fill="hold"/>
                                        <p:tgtEl>
                                          <p:spTgt spid="145"/>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27"/>
                                        </p:tgtEl>
                                        <p:attrNameLst>
                                          <p:attrName>style.visibility</p:attrName>
                                        </p:attrNameLst>
                                      </p:cBhvr>
                                      <p:to>
                                        <p:strVal val="visible"/>
                                      </p:to>
                                    </p:set>
                                    <p:anim calcmode="lin" valueType="num">
                                      <p:cBhvr additive="base">
                                        <p:cTn id="35" dur="500" fill="hold"/>
                                        <p:tgtEl>
                                          <p:spTgt spid="127"/>
                                        </p:tgtEl>
                                        <p:attrNameLst>
                                          <p:attrName>ppt_x</p:attrName>
                                        </p:attrNameLst>
                                      </p:cBhvr>
                                      <p:tavLst>
                                        <p:tav tm="0">
                                          <p:val>
                                            <p:strVal val="1+#ppt_w/2"/>
                                          </p:val>
                                        </p:tav>
                                        <p:tav tm="100000">
                                          <p:val>
                                            <p:strVal val="#ppt_x"/>
                                          </p:val>
                                        </p:tav>
                                      </p:tavLst>
                                    </p:anim>
                                    <p:anim calcmode="lin" valueType="num">
                                      <p:cBhvr additive="base">
                                        <p:cTn id="36" dur="500" fill="hold"/>
                                        <p:tgtEl>
                                          <p:spTgt spid="127"/>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2000"/>
                            </p:stCondLst>
                            <p:childTnLst>
                              <p:par>
                                <p:cTn id="38" presetID="22" presetClass="entr" presetSubtype="8" fill="hold" nodeType="afterEffect">
                                  <p:stCondLst>
                                    <p:cond delay="0"/>
                                  </p:stCondLst>
                                  <p:childTnLst>
                                    <p:set>
                                      <p:cBhvr>
                                        <p:cTn id="39" dur="1" fill="hold">
                                          <p:stCondLst>
                                            <p:cond delay="0"/>
                                          </p:stCondLst>
                                        </p:cTn>
                                        <p:tgtEl>
                                          <p:spTgt spid="137"/>
                                        </p:tgtEl>
                                        <p:attrNameLst>
                                          <p:attrName>style.visibility</p:attrName>
                                        </p:attrNameLst>
                                      </p:cBhvr>
                                      <p:to>
                                        <p:strVal val="visible"/>
                                      </p:to>
                                    </p:set>
                                    <p:animEffect transition="in" filter="wipe(left)">
                                      <p:cBhvr>
                                        <p:cTn id="40" dur="500"/>
                                        <p:tgtEl>
                                          <p:spTgt spid="137"/>
                                        </p:tgtEl>
                                      </p:cBhvr>
                                    </p:animEffect>
                                  </p:childTnLst>
                                </p:cTn>
                              </p:par>
                            </p:childTnLst>
                          </p:cTn>
                        </p:par>
                        <p:par>
                          <p:cTn id="41" fill="hold" nodeType="afterGroup">
                            <p:stCondLst>
                              <p:cond delay="2500"/>
                            </p:stCondLst>
                            <p:childTnLst>
                              <p:par>
                                <p:cTn id="42" presetID="2" presetClass="entr" presetSubtype="8" fill="hold"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additive="base">
                                        <p:cTn id="44" dur="500" fill="hold"/>
                                        <p:tgtEl>
                                          <p:spTgt spid="146"/>
                                        </p:tgtEl>
                                        <p:attrNameLst>
                                          <p:attrName>ppt_x</p:attrName>
                                        </p:attrNameLst>
                                      </p:cBhvr>
                                      <p:tavLst>
                                        <p:tav tm="0">
                                          <p:val>
                                            <p:strVal val="0-#ppt_w/2"/>
                                          </p:val>
                                        </p:tav>
                                        <p:tav tm="100000">
                                          <p:val>
                                            <p:strVal val="#ppt_x"/>
                                          </p:val>
                                        </p:tav>
                                      </p:tavLst>
                                    </p:anim>
                                    <p:anim calcmode="lin" valueType="num">
                                      <p:cBhvr additive="base">
                                        <p:cTn id="45" dur="500" fill="hold"/>
                                        <p:tgtEl>
                                          <p:spTgt spid="146"/>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130"/>
                                        </p:tgtEl>
                                        <p:attrNameLst>
                                          <p:attrName>style.visibility</p:attrName>
                                        </p:attrNameLst>
                                      </p:cBhvr>
                                      <p:to>
                                        <p:strVal val="visible"/>
                                      </p:to>
                                    </p:set>
                                    <p:anim calcmode="lin" valueType="num">
                                      <p:cBhvr additive="base">
                                        <p:cTn id="48" dur="500" fill="hold"/>
                                        <p:tgtEl>
                                          <p:spTgt spid="130"/>
                                        </p:tgtEl>
                                        <p:attrNameLst>
                                          <p:attrName>ppt_x</p:attrName>
                                        </p:attrNameLst>
                                      </p:cBhvr>
                                      <p:tavLst>
                                        <p:tav tm="0">
                                          <p:val>
                                            <p:strVal val="1+#ppt_w/2"/>
                                          </p:val>
                                        </p:tav>
                                        <p:tav tm="100000">
                                          <p:val>
                                            <p:strVal val="#ppt_x"/>
                                          </p:val>
                                        </p:tav>
                                      </p:tavLst>
                                    </p:anim>
                                    <p:anim calcmode="lin" valueType="num">
                                      <p:cBhvr additive="base">
                                        <p:cTn id="49" dur="500" fill="hold"/>
                                        <p:tgtEl>
                                          <p:spTgt spid="130"/>
                                        </p:tgtEl>
                                        <p:attrNameLst>
                                          <p:attrName>ppt_y</p:attrName>
                                        </p:attrNameLst>
                                      </p:cBhvr>
                                      <p:tavLst>
                                        <p:tav tm="0">
                                          <p:val>
                                            <p:strVal val="#ppt_y"/>
                                          </p:val>
                                        </p:tav>
                                        <p:tav tm="100000">
                                          <p:val>
                                            <p:strVal val="#ppt_y"/>
                                          </p:val>
                                        </p:tav>
                                      </p:tavLst>
                                    </p:anim>
                                  </p:childTnLst>
                                </p:cTn>
                              </p:par>
                            </p:childTnLst>
                          </p:cTn>
                        </p:par>
                        <p:par>
                          <p:cTn id="50" fill="hold" nodeType="afterGroup">
                            <p:stCondLst>
                              <p:cond delay="3000"/>
                            </p:stCondLst>
                            <p:childTnLst>
                              <p:par>
                                <p:cTn id="51" presetID="22" presetClass="entr" presetSubtype="8" fill="hold" nodeType="afterEffect">
                                  <p:stCondLst>
                                    <p:cond delay="0"/>
                                  </p:stCondLst>
                                  <p:childTnLst>
                                    <p:set>
                                      <p:cBhvr>
                                        <p:cTn id="52" dur="1" fill="hold">
                                          <p:stCondLst>
                                            <p:cond delay="0"/>
                                          </p:stCondLst>
                                        </p:cTn>
                                        <p:tgtEl>
                                          <p:spTgt spid="140"/>
                                        </p:tgtEl>
                                        <p:attrNameLst>
                                          <p:attrName>style.visibility</p:attrName>
                                        </p:attrNameLst>
                                      </p:cBhvr>
                                      <p:to>
                                        <p:strVal val="visible"/>
                                      </p:to>
                                    </p:set>
                                    <p:animEffect transition="in" filter="wipe(left)">
                                      <p:cBhvr>
                                        <p:cTn id="53"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Group 2"/>
          <p:cNvGrpSpPr/>
          <p:nvPr/>
        </p:nvGrpSpPr>
        <p:grpSpPr>
          <a:xfrm>
            <a:off x="3315528" y="2294952"/>
            <a:ext cx="5581658" cy="2988821"/>
            <a:chOff x="3315530" y="2013310"/>
            <a:chExt cx="5581658" cy="2988821"/>
          </a:xfrm>
        </p:grpSpPr>
        <p:grpSp>
          <p:nvGrpSpPr>
            <p:cNvPr id="16" name="Group 25"/>
            <p:cNvGrpSpPr/>
            <p:nvPr/>
          </p:nvGrpSpPr>
          <p:grpSpPr>
            <a:xfrm flipH="1">
              <a:off x="4128963" y="2257607"/>
              <a:ext cx="1114990" cy="2373161"/>
              <a:chOff x="5181600" y="2106930"/>
              <a:chExt cx="791210" cy="1684020"/>
            </a:xfrm>
            <a:solidFill>
              <a:schemeClr val="tx1">
                <a:lumMod val="50000"/>
                <a:lumOff val="50000"/>
              </a:schemeClr>
            </a:solidFill>
          </p:grpSpPr>
          <p:sp>
            <p:nvSpPr>
              <p:cNvPr id="39" name="îṥļîḑé-Rectangle 26"/>
              <p:cNvSpPr/>
              <p:nvPr/>
            </p:nvSpPr>
            <p:spPr bwMode="auto">
              <a:xfrm>
                <a:off x="5181600" y="2915602"/>
                <a:ext cx="365760" cy="66675"/>
              </a:xfrm>
              <a:prstGeom prst="rect">
                <a:avLst/>
              </a:prstGeom>
              <a:solidFill>
                <a:schemeClr val="bg1">
                  <a:lumMod val="85000"/>
                </a:schemeClr>
              </a:solidFill>
              <a:ln w="19050">
                <a:noFill/>
                <a:round/>
              </a:ln>
            </p:spPr>
            <p:txBody>
              <a:bodyPr anchor="ctr"/>
              <a:lstStyle/>
              <a:p>
                <a:pPr algn="ctr"/>
              </a:p>
            </p:txBody>
          </p:sp>
          <p:sp>
            <p:nvSpPr>
              <p:cNvPr id="40" name="îṥļîḑé-Arrow: U-Turn 27"/>
              <p:cNvSpPr/>
              <p:nvPr/>
            </p:nvSpPr>
            <p:spPr bwMode="auto">
              <a:xfrm rot="16200000">
                <a:off x="4902200" y="2720340"/>
                <a:ext cx="1684020" cy="457200"/>
              </a:xfrm>
              <a:prstGeom prst="uturnArrow">
                <a:avLst>
                  <a:gd name="adj1" fmla="val 11666"/>
                  <a:gd name="adj2" fmla="val 25000"/>
                  <a:gd name="adj3" fmla="val 0"/>
                  <a:gd name="adj4" fmla="val 85000"/>
                  <a:gd name="adj5" fmla="val 100000"/>
                </a:avLst>
              </a:prstGeom>
              <a:solidFill>
                <a:schemeClr val="bg1">
                  <a:lumMod val="85000"/>
                </a:schemeClr>
              </a:solidFill>
              <a:ln w="19050">
                <a:noFill/>
                <a:round/>
              </a:ln>
            </p:spPr>
            <p:txBody>
              <a:bodyPr anchor="ctr"/>
              <a:lstStyle/>
              <a:p>
                <a:pPr algn="ctr"/>
              </a:p>
            </p:txBody>
          </p:sp>
        </p:grpSp>
        <p:sp>
          <p:nvSpPr>
            <p:cNvPr id="17" name="îṥļîḑé-Oval 28"/>
            <p:cNvSpPr/>
            <p:nvPr/>
          </p:nvSpPr>
          <p:spPr bwMode="auto">
            <a:xfrm flipH="1">
              <a:off x="3315530" y="2013310"/>
              <a:ext cx="818794" cy="818794"/>
            </a:xfrm>
            <a:prstGeom prst="ellipse">
              <a:avLst/>
            </a:prstGeom>
            <a:noFill/>
            <a:ln w="28575">
              <a:solidFill>
                <a:schemeClr val="accent2"/>
              </a:solidFill>
              <a:round/>
            </a:ln>
          </p:spPr>
          <p:txBody>
            <a:bodyPr anchor="ctr"/>
            <a:lstStyle/>
            <a:p>
              <a:pPr algn="ctr"/>
            </a:p>
          </p:txBody>
        </p:sp>
        <p:sp>
          <p:nvSpPr>
            <p:cNvPr id="18" name="îṥļîḑé-Oval 29"/>
            <p:cNvSpPr/>
            <p:nvPr/>
          </p:nvSpPr>
          <p:spPr bwMode="auto">
            <a:xfrm flipH="1">
              <a:off x="3315530" y="4183337"/>
              <a:ext cx="818794" cy="818794"/>
            </a:xfrm>
            <a:prstGeom prst="ellipse">
              <a:avLst/>
            </a:prstGeom>
            <a:noFill/>
            <a:ln w="28575">
              <a:solidFill>
                <a:schemeClr val="accent1"/>
              </a:solidFill>
              <a:round/>
            </a:ln>
          </p:spPr>
          <p:txBody>
            <a:bodyPr anchor="ctr"/>
            <a:lstStyle/>
            <a:p>
              <a:pPr algn="ctr"/>
            </a:p>
          </p:txBody>
        </p:sp>
        <p:grpSp>
          <p:nvGrpSpPr>
            <p:cNvPr id="19" name="Group 30"/>
            <p:cNvGrpSpPr/>
            <p:nvPr/>
          </p:nvGrpSpPr>
          <p:grpSpPr>
            <a:xfrm>
              <a:off x="6968765" y="2257607"/>
              <a:ext cx="1114990" cy="2373161"/>
              <a:chOff x="5181600" y="2106930"/>
              <a:chExt cx="791210" cy="1684020"/>
            </a:xfrm>
            <a:solidFill>
              <a:schemeClr val="tx1">
                <a:lumMod val="50000"/>
                <a:lumOff val="50000"/>
              </a:schemeClr>
            </a:solidFill>
          </p:grpSpPr>
          <p:sp>
            <p:nvSpPr>
              <p:cNvPr id="37" name="îṥļîḑé-Rectangle 31"/>
              <p:cNvSpPr/>
              <p:nvPr/>
            </p:nvSpPr>
            <p:spPr bwMode="auto">
              <a:xfrm>
                <a:off x="5181600" y="2915602"/>
                <a:ext cx="365760" cy="66675"/>
              </a:xfrm>
              <a:prstGeom prst="rect">
                <a:avLst/>
              </a:prstGeom>
              <a:solidFill>
                <a:schemeClr val="bg1">
                  <a:lumMod val="85000"/>
                </a:schemeClr>
              </a:solidFill>
              <a:ln w="19050">
                <a:noFill/>
                <a:round/>
              </a:ln>
            </p:spPr>
            <p:txBody>
              <a:bodyPr anchor="ctr"/>
              <a:lstStyle/>
              <a:p>
                <a:pPr algn="ctr"/>
              </a:p>
            </p:txBody>
          </p:sp>
          <p:sp>
            <p:nvSpPr>
              <p:cNvPr id="38" name="îṥļîḑé-Arrow: U-Turn 32"/>
              <p:cNvSpPr/>
              <p:nvPr/>
            </p:nvSpPr>
            <p:spPr bwMode="auto">
              <a:xfrm rot="16200000">
                <a:off x="4902200" y="2720340"/>
                <a:ext cx="1684020" cy="457200"/>
              </a:xfrm>
              <a:prstGeom prst="uturnArrow">
                <a:avLst>
                  <a:gd name="adj1" fmla="val 11666"/>
                  <a:gd name="adj2" fmla="val 25000"/>
                  <a:gd name="adj3" fmla="val 0"/>
                  <a:gd name="adj4" fmla="val 85000"/>
                  <a:gd name="adj5" fmla="val 100000"/>
                </a:avLst>
              </a:prstGeom>
              <a:solidFill>
                <a:schemeClr val="bg1">
                  <a:lumMod val="85000"/>
                </a:schemeClr>
              </a:solidFill>
              <a:ln w="19050">
                <a:noFill/>
                <a:round/>
              </a:ln>
            </p:spPr>
            <p:txBody>
              <a:bodyPr anchor="ctr"/>
              <a:lstStyle/>
              <a:p>
                <a:pPr algn="ctr"/>
              </a:p>
            </p:txBody>
          </p:sp>
        </p:grpSp>
        <p:grpSp>
          <p:nvGrpSpPr>
            <p:cNvPr id="20" name="Group 33"/>
            <p:cNvGrpSpPr/>
            <p:nvPr/>
          </p:nvGrpSpPr>
          <p:grpSpPr>
            <a:xfrm>
              <a:off x="5239772" y="2574248"/>
              <a:ext cx="1739875" cy="1739875"/>
              <a:chOff x="3954683" y="2331622"/>
              <a:chExt cx="1234634" cy="1234634"/>
            </a:xfrm>
          </p:grpSpPr>
          <p:grpSp>
            <p:nvGrpSpPr>
              <p:cNvPr id="31" name="Group 34"/>
              <p:cNvGrpSpPr/>
              <p:nvPr/>
            </p:nvGrpSpPr>
            <p:grpSpPr>
              <a:xfrm>
                <a:off x="3954683" y="2331622"/>
                <a:ext cx="1234634" cy="1234634"/>
                <a:chOff x="3954683" y="2331622"/>
                <a:chExt cx="1234634" cy="1234634"/>
              </a:xfrm>
            </p:grpSpPr>
            <p:sp>
              <p:nvSpPr>
                <p:cNvPr id="35" name="îṥļîḑé-Oval 38"/>
                <p:cNvSpPr/>
                <p:nvPr/>
              </p:nvSpPr>
              <p:spPr bwMode="auto">
                <a:xfrm>
                  <a:off x="3954683" y="2331622"/>
                  <a:ext cx="1234634" cy="1234634"/>
                </a:xfrm>
                <a:prstGeom prst="ellipse">
                  <a:avLst/>
                </a:prstGeom>
                <a:solidFill>
                  <a:schemeClr val="tx1">
                    <a:lumMod val="65000"/>
                    <a:lumOff val="35000"/>
                  </a:schemeClr>
                </a:solidFill>
                <a:ln w="19050">
                  <a:noFill/>
                  <a:round/>
                </a:ln>
              </p:spPr>
              <p:txBody>
                <a:bodyPr anchor="ctr"/>
                <a:lstStyle/>
                <a:p>
                  <a:pPr algn="ctr"/>
                </a:p>
              </p:txBody>
            </p:sp>
            <p:sp>
              <p:nvSpPr>
                <p:cNvPr id="36" name="îṥļîḑé-Oval 39"/>
                <p:cNvSpPr/>
                <p:nvPr/>
              </p:nvSpPr>
              <p:spPr bwMode="auto">
                <a:xfrm>
                  <a:off x="4088033" y="2464972"/>
                  <a:ext cx="967934" cy="967934"/>
                </a:xfrm>
                <a:prstGeom prst="ellipse">
                  <a:avLst/>
                </a:prstGeom>
                <a:solidFill>
                  <a:schemeClr val="bg1"/>
                </a:solidFill>
                <a:ln w="19050">
                  <a:noFill/>
                  <a:round/>
                </a:ln>
              </p:spPr>
              <p:txBody>
                <a:bodyPr anchor="ctr"/>
                <a:lstStyle/>
                <a:p>
                  <a:pPr algn="ctr"/>
                </a:p>
              </p:txBody>
            </p:sp>
          </p:grpSp>
          <p:grpSp>
            <p:nvGrpSpPr>
              <p:cNvPr id="32" name="Group 35"/>
              <p:cNvGrpSpPr/>
              <p:nvPr/>
            </p:nvGrpSpPr>
            <p:grpSpPr>
              <a:xfrm>
                <a:off x="4229985" y="2701992"/>
                <a:ext cx="595106" cy="493903"/>
                <a:chOff x="3763990" y="2135187"/>
                <a:chExt cx="233363" cy="193676"/>
              </a:xfrm>
              <a:solidFill>
                <a:schemeClr val="tx1">
                  <a:lumMod val="75000"/>
                  <a:lumOff val="25000"/>
                </a:schemeClr>
              </a:solidFill>
            </p:grpSpPr>
            <p:sp>
              <p:nvSpPr>
                <p:cNvPr id="33" name="îṥļîḑé-Freeform: Shape 36"/>
                <p:cNvSpPr/>
                <p:nvPr/>
              </p:nvSpPr>
              <p:spPr bwMode="auto">
                <a:xfrm>
                  <a:off x="3773515" y="2187575"/>
                  <a:ext cx="223838" cy="141288"/>
                </a:xfrm>
                <a:custGeom>
                  <a:cxnLst>
                    <a:cxn ang="0">
                      <a:pos x="141" y="0"/>
                    </a:cxn>
                    <a:cxn ang="0">
                      <a:pos x="100" y="42"/>
                    </a:cxn>
                    <a:cxn ang="0">
                      <a:pos x="46" y="35"/>
                    </a:cxn>
                    <a:cxn ang="0">
                      <a:pos x="0" y="89"/>
                    </a:cxn>
                    <a:cxn ang="0">
                      <a:pos x="141" y="89"/>
                    </a:cxn>
                    <a:cxn ang="0">
                      <a:pos x="141" y="0"/>
                    </a:cxn>
                  </a:cxnLst>
                  <a:rect l="0" t="0" r="r" b="b"/>
                  <a:pathLst>
                    <a:path w="141" h="89">
                      <a:moveTo>
                        <a:pt x="141" y="0"/>
                      </a:moveTo>
                      <a:lnTo>
                        <a:pt x="100" y="42"/>
                      </a:lnTo>
                      <a:lnTo>
                        <a:pt x="46" y="35"/>
                      </a:lnTo>
                      <a:lnTo>
                        <a:pt x="0" y="89"/>
                      </a:lnTo>
                      <a:lnTo>
                        <a:pt x="141" y="89"/>
                      </a:lnTo>
                      <a:lnTo>
                        <a:pt x="141" y="0"/>
                      </a:lnTo>
                      <a:close/>
                    </a:path>
                  </a:pathLst>
                </a:custGeom>
                <a:solidFill>
                  <a:schemeClr val="tx1">
                    <a:lumMod val="65000"/>
                    <a:lumOff val="35000"/>
                  </a:schemeClr>
                </a:solidFill>
                <a:ln w="9525">
                  <a:noFill/>
                  <a:round/>
                </a:ln>
              </p:spPr>
              <p:txBody>
                <a:bodyPr anchor="ctr"/>
                <a:lstStyle/>
                <a:p>
                  <a:pPr algn="ctr"/>
                </a:p>
              </p:txBody>
            </p:sp>
            <p:sp>
              <p:nvSpPr>
                <p:cNvPr id="34" name="îṥļîḑé-Freeform: Shape 37"/>
                <p:cNvSpPr/>
                <p:nvPr/>
              </p:nvSpPr>
              <p:spPr bwMode="auto">
                <a:xfrm>
                  <a:off x="3763990" y="2135187"/>
                  <a:ext cx="233363" cy="193675"/>
                </a:xfrm>
                <a:custGeom>
                  <a:cxnLst>
                    <a:cxn ang="0">
                      <a:pos x="147" y="0"/>
                    </a:cxn>
                    <a:cxn ang="0">
                      <a:pos x="118" y="1"/>
                    </a:cxn>
                    <a:cxn ang="0">
                      <a:pos x="127" y="10"/>
                    </a:cxn>
                    <a:cxn ang="0">
                      <a:pos x="97" y="49"/>
                    </a:cxn>
                    <a:cxn ang="0">
                      <a:pos x="43" y="38"/>
                    </a:cxn>
                    <a:cxn ang="0">
                      <a:pos x="0" y="122"/>
                    </a:cxn>
                    <a:cxn ang="0">
                      <a:pos x="50" y="59"/>
                    </a:cxn>
                    <a:cxn ang="0">
                      <a:pos x="103" y="66"/>
                    </a:cxn>
                    <a:cxn ang="0">
                      <a:pos x="140" y="22"/>
                    </a:cxn>
                    <a:cxn ang="0">
                      <a:pos x="147" y="29"/>
                    </a:cxn>
                    <a:cxn ang="0">
                      <a:pos x="147" y="0"/>
                    </a:cxn>
                  </a:cxnLst>
                  <a:rect l="0" t="0" r="r" b="b"/>
                  <a:pathLst>
                    <a:path w="147" h="122">
                      <a:moveTo>
                        <a:pt x="147" y="0"/>
                      </a:moveTo>
                      <a:lnTo>
                        <a:pt x="118" y="1"/>
                      </a:lnTo>
                      <a:lnTo>
                        <a:pt x="127" y="10"/>
                      </a:lnTo>
                      <a:lnTo>
                        <a:pt x="97" y="49"/>
                      </a:lnTo>
                      <a:lnTo>
                        <a:pt x="43" y="38"/>
                      </a:lnTo>
                      <a:lnTo>
                        <a:pt x="0" y="122"/>
                      </a:lnTo>
                      <a:lnTo>
                        <a:pt x="50" y="59"/>
                      </a:lnTo>
                      <a:lnTo>
                        <a:pt x="103" y="66"/>
                      </a:lnTo>
                      <a:lnTo>
                        <a:pt x="140" y="22"/>
                      </a:lnTo>
                      <a:lnTo>
                        <a:pt x="147" y="29"/>
                      </a:lnTo>
                      <a:lnTo>
                        <a:pt x="147" y="0"/>
                      </a:lnTo>
                      <a:close/>
                    </a:path>
                  </a:pathLst>
                </a:custGeom>
                <a:solidFill>
                  <a:schemeClr val="tx1">
                    <a:lumMod val="65000"/>
                    <a:lumOff val="35000"/>
                  </a:schemeClr>
                </a:solidFill>
                <a:ln w="9525">
                  <a:noFill/>
                  <a:round/>
                </a:ln>
              </p:spPr>
              <p:txBody>
                <a:bodyPr anchor="ctr"/>
                <a:lstStyle/>
                <a:p>
                  <a:pPr algn="ctr"/>
                </a:p>
              </p:txBody>
            </p:sp>
          </p:grpSp>
        </p:grpSp>
        <p:sp>
          <p:nvSpPr>
            <p:cNvPr id="21" name="îṥļîḑé-Oval 40"/>
            <p:cNvSpPr/>
            <p:nvPr/>
          </p:nvSpPr>
          <p:spPr bwMode="auto">
            <a:xfrm>
              <a:off x="8078394" y="2013310"/>
              <a:ext cx="818794" cy="818794"/>
            </a:xfrm>
            <a:prstGeom prst="ellipse">
              <a:avLst/>
            </a:prstGeom>
            <a:noFill/>
            <a:ln w="28575">
              <a:solidFill>
                <a:schemeClr val="accent3"/>
              </a:solidFill>
              <a:round/>
            </a:ln>
          </p:spPr>
          <p:txBody>
            <a:bodyPr anchor="ctr"/>
            <a:lstStyle/>
            <a:p>
              <a:pPr algn="ctr"/>
            </a:p>
          </p:txBody>
        </p:sp>
        <p:sp>
          <p:nvSpPr>
            <p:cNvPr id="22" name="îṥļîḑé-Oval 41"/>
            <p:cNvSpPr/>
            <p:nvPr/>
          </p:nvSpPr>
          <p:spPr bwMode="auto">
            <a:xfrm>
              <a:off x="8078394" y="4183337"/>
              <a:ext cx="818794" cy="818794"/>
            </a:xfrm>
            <a:prstGeom prst="ellipse">
              <a:avLst/>
            </a:prstGeom>
            <a:noFill/>
            <a:ln w="28575">
              <a:solidFill>
                <a:schemeClr val="accent4"/>
              </a:solidFill>
              <a:round/>
            </a:ln>
          </p:spPr>
          <p:txBody>
            <a:bodyPr anchor="ctr"/>
            <a:lstStyle/>
            <a:p>
              <a:pPr algn="ctr"/>
            </a:p>
          </p:txBody>
        </p:sp>
        <p:grpSp>
          <p:nvGrpSpPr>
            <p:cNvPr id="23" name="Group 54"/>
            <p:cNvGrpSpPr/>
            <p:nvPr/>
          </p:nvGrpSpPr>
          <p:grpSpPr>
            <a:xfrm>
              <a:off x="3574060" y="4376400"/>
              <a:ext cx="315362" cy="435391"/>
              <a:chOff x="5011738" y="2427288"/>
              <a:chExt cx="212725" cy="293688"/>
            </a:xfrm>
            <a:solidFill>
              <a:schemeClr val="accent1"/>
            </a:solidFill>
          </p:grpSpPr>
          <p:sp>
            <p:nvSpPr>
              <p:cNvPr id="29" name="îṥļîḑé-Freeform: Shape 55"/>
              <p:cNvSpPr/>
              <p:nvPr/>
            </p:nvSpPr>
            <p:spPr bwMode="auto">
              <a:xfrm>
                <a:off x="5011738" y="2427288"/>
                <a:ext cx="212725" cy="293688"/>
              </a:xfrm>
              <a:custGeom>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5">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ln>
            </p:spPr>
            <p:txBody>
              <a:bodyPr anchor="ctr"/>
              <a:lstStyle/>
              <a:p>
                <a:pPr algn="ctr"/>
              </a:p>
            </p:txBody>
          </p:sp>
          <p:sp>
            <p:nvSpPr>
              <p:cNvPr id="30" name="îṥļîḑé-Freeform: Shape 56"/>
              <p:cNvSpPr/>
              <p:nvPr/>
            </p:nvSpPr>
            <p:spPr bwMode="auto">
              <a:xfrm>
                <a:off x="5092701" y="2516188"/>
                <a:ext cx="60325" cy="34925"/>
              </a:xfrm>
              <a:custGeom>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ln>
            </p:spPr>
            <p:txBody>
              <a:bodyPr anchor="ctr"/>
              <a:lstStyle/>
              <a:p>
                <a:pPr algn="ctr"/>
              </a:p>
            </p:txBody>
          </p:sp>
        </p:grpSp>
        <p:sp>
          <p:nvSpPr>
            <p:cNvPr id="24" name="îṥļîḑé-Freeform: Shape 57"/>
            <p:cNvSpPr/>
            <p:nvPr/>
          </p:nvSpPr>
          <p:spPr bwMode="auto">
            <a:xfrm>
              <a:off x="8264782" y="4340872"/>
              <a:ext cx="451865" cy="513228"/>
            </a:xfrm>
            <a:custGeom>
              <a:cxnLst>
                <a:cxn ang="0">
                  <a:pos x="87" y="109"/>
                </a:cxn>
                <a:cxn ang="0">
                  <a:pos x="82" y="109"/>
                </a:cxn>
                <a:cxn ang="0">
                  <a:pos x="102" y="73"/>
                </a:cxn>
                <a:cxn ang="0">
                  <a:pos x="69" y="31"/>
                </a:cxn>
                <a:cxn ang="0">
                  <a:pos x="77" y="15"/>
                </a:cxn>
                <a:cxn ang="0">
                  <a:pos x="76" y="10"/>
                </a:cxn>
                <a:cxn ang="0">
                  <a:pos x="56" y="1"/>
                </a:cxn>
                <a:cxn ang="0">
                  <a:pos x="53" y="0"/>
                </a:cxn>
                <a:cxn ang="0">
                  <a:pos x="51" y="2"/>
                </a:cxn>
                <a:cxn ang="0">
                  <a:pos x="28" y="46"/>
                </a:cxn>
                <a:cxn ang="0">
                  <a:pos x="31" y="57"/>
                </a:cxn>
                <a:cxn ang="0">
                  <a:pos x="28" y="63"/>
                </a:cxn>
                <a:cxn ang="0">
                  <a:pos x="41" y="69"/>
                </a:cxn>
                <a:cxn ang="0">
                  <a:pos x="44" y="63"/>
                </a:cxn>
                <a:cxn ang="0">
                  <a:pos x="44" y="63"/>
                </a:cxn>
                <a:cxn ang="0">
                  <a:pos x="54" y="59"/>
                </a:cxn>
                <a:cxn ang="0">
                  <a:pos x="62" y="44"/>
                </a:cxn>
                <a:cxn ang="0">
                  <a:pos x="87" y="73"/>
                </a:cxn>
                <a:cxn ang="0">
                  <a:pos x="58" y="102"/>
                </a:cxn>
                <a:cxn ang="0">
                  <a:pos x="37" y="95"/>
                </a:cxn>
                <a:cxn ang="0">
                  <a:pos x="37" y="91"/>
                </a:cxn>
                <a:cxn ang="0">
                  <a:pos x="40" y="87"/>
                </a:cxn>
                <a:cxn ang="0">
                  <a:pos x="58" y="87"/>
                </a:cxn>
                <a:cxn ang="0">
                  <a:pos x="58" y="80"/>
                </a:cxn>
                <a:cxn ang="0">
                  <a:pos x="30" y="80"/>
                </a:cxn>
                <a:cxn ang="0">
                  <a:pos x="16" y="80"/>
                </a:cxn>
                <a:cxn ang="0">
                  <a:pos x="0" y="80"/>
                </a:cxn>
                <a:cxn ang="0">
                  <a:pos x="0" y="87"/>
                </a:cxn>
                <a:cxn ang="0">
                  <a:pos x="17" y="87"/>
                </a:cxn>
                <a:cxn ang="0">
                  <a:pos x="18" y="87"/>
                </a:cxn>
                <a:cxn ang="0">
                  <a:pos x="22" y="91"/>
                </a:cxn>
                <a:cxn ang="0">
                  <a:pos x="22" y="95"/>
                </a:cxn>
                <a:cxn ang="0">
                  <a:pos x="22" y="109"/>
                </a:cxn>
                <a:cxn ang="0">
                  <a:pos x="8" y="116"/>
                </a:cxn>
                <a:cxn ang="0">
                  <a:pos x="102" y="116"/>
                </a:cxn>
                <a:cxn ang="0">
                  <a:pos x="87" y="109"/>
                </a:cxn>
                <a:cxn ang="0">
                  <a:pos x="62" y="10"/>
                </a:cxn>
                <a:cxn ang="0">
                  <a:pos x="60" y="12"/>
                </a:cxn>
                <a:cxn ang="0">
                  <a:pos x="43" y="44"/>
                </a:cxn>
                <a:cxn ang="0">
                  <a:pos x="37" y="41"/>
                </a:cxn>
                <a:cxn ang="0">
                  <a:pos x="37" y="39"/>
                </a:cxn>
                <a:cxn ang="0">
                  <a:pos x="53" y="10"/>
                </a:cxn>
                <a:cxn ang="0">
                  <a:pos x="55" y="8"/>
                </a:cxn>
                <a:cxn ang="0">
                  <a:pos x="58" y="8"/>
                </a:cxn>
                <a:cxn ang="0">
                  <a:pos x="62" y="10"/>
                </a:cxn>
                <a:cxn ang="0">
                  <a:pos x="62" y="10"/>
                </a:cxn>
              </a:cxnLst>
              <a:rect l="0" t="0" r="r" b="b"/>
              <a:pathLst>
                <a:path w="102" h="115">
                  <a:moveTo>
                    <a:pt x="87" y="109"/>
                  </a:moveTo>
                  <a:cubicBezTo>
                    <a:pt x="82" y="109"/>
                    <a:pt x="82" y="109"/>
                    <a:pt x="82" y="109"/>
                  </a:cubicBezTo>
                  <a:cubicBezTo>
                    <a:pt x="94" y="101"/>
                    <a:pt x="102" y="88"/>
                    <a:pt x="102" y="73"/>
                  </a:cubicBezTo>
                  <a:cubicBezTo>
                    <a:pt x="102" y="52"/>
                    <a:pt x="88" y="35"/>
                    <a:pt x="69" y="31"/>
                  </a:cubicBezTo>
                  <a:cubicBezTo>
                    <a:pt x="77" y="15"/>
                    <a:pt x="77" y="15"/>
                    <a:pt x="77" y="15"/>
                  </a:cubicBezTo>
                  <a:cubicBezTo>
                    <a:pt x="78" y="13"/>
                    <a:pt x="77" y="11"/>
                    <a:pt x="76" y="10"/>
                  </a:cubicBezTo>
                  <a:cubicBezTo>
                    <a:pt x="56" y="1"/>
                    <a:pt x="56" y="1"/>
                    <a:pt x="56" y="1"/>
                  </a:cubicBezTo>
                  <a:cubicBezTo>
                    <a:pt x="55" y="0"/>
                    <a:pt x="54" y="0"/>
                    <a:pt x="53" y="0"/>
                  </a:cubicBezTo>
                  <a:cubicBezTo>
                    <a:pt x="52" y="1"/>
                    <a:pt x="52" y="2"/>
                    <a:pt x="51" y="2"/>
                  </a:cubicBezTo>
                  <a:cubicBezTo>
                    <a:pt x="28" y="46"/>
                    <a:pt x="28" y="46"/>
                    <a:pt x="28" y="46"/>
                  </a:cubicBezTo>
                  <a:cubicBezTo>
                    <a:pt x="26" y="50"/>
                    <a:pt x="28" y="55"/>
                    <a:pt x="31" y="57"/>
                  </a:cubicBezTo>
                  <a:cubicBezTo>
                    <a:pt x="28" y="63"/>
                    <a:pt x="28" y="63"/>
                    <a:pt x="28" y="63"/>
                  </a:cubicBezTo>
                  <a:cubicBezTo>
                    <a:pt x="41" y="69"/>
                    <a:pt x="41" y="69"/>
                    <a:pt x="41" y="69"/>
                  </a:cubicBezTo>
                  <a:cubicBezTo>
                    <a:pt x="44" y="63"/>
                    <a:pt x="44" y="63"/>
                    <a:pt x="44" y="63"/>
                  </a:cubicBezTo>
                  <a:cubicBezTo>
                    <a:pt x="44" y="63"/>
                    <a:pt x="44" y="63"/>
                    <a:pt x="44" y="63"/>
                  </a:cubicBezTo>
                  <a:cubicBezTo>
                    <a:pt x="48" y="65"/>
                    <a:pt x="52" y="63"/>
                    <a:pt x="54" y="59"/>
                  </a:cubicBezTo>
                  <a:cubicBezTo>
                    <a:pt x="62" y="44"/>
                    <a:pt x="62" y="44"/>
                    <a:pt x="62" y="44"/>
                  </a:cubicBezTo>
                  <a:cubicBezTo>
                    <a:pt x="76" y="46"/>
                    <a:pt x="87" y="58"/>
                    <a:pt x="87" y="73"/>
                  </a:cubicBezTo>
                  <a:cubicBezTo>
                    <a:pt x="87" y="89"/>
                    <a:pt x="74" y="102"/>
                    <a:pt x="58" y="102"/>
                  </a:cubicBezTo>
                  <a:cubicBezTo>
                    <a:pt x="51" y="102"/>
                    <a:pt x="42" y="99"/>
                    <a:pt x="37" y="95"/>
                  </a:cubicBezTo>
                  <a:cubicBezTo>
                    <a:pt x="37" y="91"/>
                    <a:pt x="37" y="91"/>
                    <a:pt x="37" y="91"/>
                  </a:cubicBezTo>
                  <a:cubicBezTo>
                    <a:pt x="37" y="89"/>
                    <a:pt x="38" y="87"/>
                    <a:pt x="40" y="87"/>
                  </a:cubicBezTo>
                  <a:cubicBezTo>
                    <a:pt x="58" y="87"/>
                    <a:pt x="58" y="87"/>
                    <a:pt x="58" y="87"/>
                  </a:cubicBezTo>
                  <a:cubicBezTo>
                    <a:pt x="58" y="80"/>
                    <a:pt x="58" y="80"/>
                    <a:pt x="58" y="80"/>
                  </a:cubicBezTo>
                  <a:cubicBezTo>
                    <a:pt x="30" y="80"/>
                    <a:pt x="30" y="80"/>
                    <a:pt x="30" y="80"/>
                  </a:cubicBezTo>
                  <a:cubicBezTo>
                    <a:pt x="16" y="80"/>
                    <a:pt x="16" y="80"/>
                    <a:pt x="16" y="80"/>
                  </a:cubicBezTo>
                  <a:cubicBezTo>
                    <a:pt x="0" y="80"/>
                    <a:pt x="0" y="80"/>
                    <a:pt x="0" y="80"/>
                  </a:cubicBezTo>
                  <a:cubicBezTo>
                    <a:pt x="0" y="87"/>
                    <a:pt x="0" y="87"/>
                    <a:pt x="0" y="87"/>
                  </a:cubicBezTo>
                  <a:cubicBezTo>
                    <a:pt x="17" y="87"/>
                    <a:pt x="17" y="87"/>
                    <a:pt x="17" y="87"/>
                  </a:cubicBezTo>
                  <a:cubicBezTo>
                    <a:pt x="18" y="87"/>
                    <a:pt x="18" y="87"/>
                    <a:pt x="18" y="87"/>
                  </a:cubicBezTo>
                  <a:cubicBezTo>
                    <a:pt x="20" y="87"/>
                    <a:pt x="22" y="89"/>
                    <a:pt x="22" y="91"/>
                  </a:cubicBezTo>
                  <a:cubicBezTo>
                    <a:pt x="22" y="95"/>
                    <a:pt x="22" y="95"/>
                    <a:pt x="22" y="95"/>
                  </a:cubicBezTo>
                  <a:cubicBezTo>
                    <a:pt x="22" y="109"/>
                    <a:pt x="22" y="109"/>
                    <a:pt x="22" y="109"/>
                  </a:cubicBezTo>
                  <a:cubicBezTo>
                    <a:pt x="14" y="109"/>
                    <a:pt x="8" y="108"/>
                    <a:pt x="8" y="116"/>
                  </a:cubicBezTo>
                  <a:cubicBezTo>
                    <a:pt x="102" y="116"/>
                    <a:pt x="102" y="116"/>
                    <a:pt x="102" y="116"/>
                  </a:cubicBezTo>
                  <a:cubicBezTo>
                    <a:pt x="102" y="108"/>
                    <a:pt x="95" y="109"/>
                    <a:pt x="87" y="109"/>
                  </a:cubicBezTo>
                  <a:close/>
                  <a:moveTo>
                    <a:pt x="62" y="10"/>
                  </a:moveTo>
                  <a:cubicBezTo>
                    <a:pt x="61" y="10"/>
                    <a:pt x="60" y="11"/>
                    <a:pt x="60" y="12"/>
                  </a:cubicBezTo>
                  <a:cubicBezTo>
                    <a:pt x="43" y="44"/>
                    <a:pt x="43" y="44"/>
                    <a:pt x="43" y="44"/>
                  </a:cubicBezTo>
                  <a:cubicBezTo>
                    <a:pt x="37" y="41"/>
                    <a:pt x="37" y="41"/>
                    <a:pt x="37" y="41"/>
                  </a:cubicBezTo>
                  <a:cubicBezTo>
                    <a:pt x="37" y="40"/>
                    <a:pt x="37" y="40"/>
                    <a:pt x="37" y="39"/>
                  </a:cubicBezTo>
                  <a:cubicBezTo>
                    <a:pt x="53" y="10"/>
                    <a:pt x="53" y="10"/>
                    <a:pt x="53" y="10"/>
                  </a:cubicBezTo>
                  <a:cubicBezTo>
                    <a:pt x="53" y="9"/>
                    <a:pt x="54" y="8"/>
                    <a:pt x="55" y="8"/>
                  </a:cubicBezTo>
                  <a:cubicBezTo>
                    <a:pt x="56" y="7"/>
                    <a:pt x="57" y="7"/>
                    <a:pt x="58" y="8"/>
                  </a:cubicBezTo>
                  <a:cubicBezTo>
                    <a:pt x="62" y="10"/>
                    <a:pt x="62" y="10"/>
                    <a:pt x="62" y="10"/>
                  </a:cubicBezTo>
                  <a:cubicBezTo>
                    <a:pt x="62" y="10"/>
                    <a:pt x="62" y="10"/>
                    <a:pt x="62" y="10"/>
                  </a:cubicBezTo>
                  <a:close/>
                </a:path>
              </a:pathLst>
            </a:custGeom>
            <a:solidFill>
              <a:schemeClr val="accent4"/>
            </a:solidFill>
            <a:ln w="9525">
              <a:noFill/>
              <a:round/>
            </a:ln>
          </p:spPr>
          <p:txBody>
            <a:bodyPr anchor="ctr"/>
            <a:lstStyle/>
            <a:p>
              <a:pPr algn="ctr"/>
            </a:p>
          </p:txBody>
        </p:sp>
        <p:sp>
          <p:nvSpPr>
            <p:cNvPr id="25" name="îṥļîḑé-Freeform: Shape 58"/>
            <p:cNvSpPr/>
            <p:nvPr/>
          </p:nvSpPr>
          <p:spPr bwMode="auto">
            <a:xfrm>
              <a:off x="3527873" y="2228228"/>
              <a:ext cx="407150" cy="433037"/>
            </a:xfrm>
            <a:custGeom>
              <a:cxnLst>
                <a:cxn ang="0">
                  <a:pos x="102" y="0"/>
                </a:cxn>
                <a:cxn ang="0">
                  <a:pos x="15" y="0"/>
                </a:cxn>
                <a:cxn ang="0">
                  <a:pos x="7" y="7"/>
                </a:cxn>
                <a:cxn ang="0">
                  <a:pos x="7" y="22"/>
                </a:cxn>
                <a:cxn ang="0">
                  <a:pos x="18" y="22"/>
                </a:cxn>
                <a:cxn ang="0">
                  <a:pos x="22" y="26"/>
                </a:cxn>
                <a:cxn ang="0">
                  <a:pos x="18" y="29"/>
                </a:cxn>
                <a:cxn ang="0">
                  <a:pos x="4" y="29"/>
                </a:cxn>
                <a:cxn ang="0">
                  <a:pos x="0" y="33"/>
                </a:cxn>
                <a:cxn ang="0">
                  <a:pos x="4" y="36"/>
                </a:cxn>
                <a:cxn ang="0">
                  <a:pos x="7" y="36"/>
                </a:cxn>
                <a:cxn ang="0">
                  <a:pos x="7" y="51"/>
                </a:cxn>
                <a:cxn ang="0">
                  <a:pos x="18" y="51"/>
                </a:cxn>
                <a:cxn ang="0">
                  <a:pos x="22" y="55"/>
                </a:cxn>
                <a:cxn ang="0">
                  <a:pos x="18" y="58"/>
                </a:cxn>
                <a:cxn ang="0">
                  <a:pos x="4" y="58"/>
                </a:cxn>
                <a:cxn ang="0">
                  <a:pos x="0" y="62"/>
                </a:cxn>
                <a:cxn ang="0">
                  <a:pos x="4" y="66"/>
                </a:cxn>
                <a:cxn ang="0">
                  <a:pos x="7" y="66"/>
                </a:cxn>
                <a:cxn ang="0">
                  <a:pos x="7" y="80"/>
                </a:cxn>
                <a:cxn ang="0">
                  <a:pos x="18" y="80"/>
                </a:cxn>
                <a:cxn ang="0">
                  <a:pos x="22" y="84"/>
                </a:cxn>
                <a:cxn ang="0">
                  <a:pos x="18" y="87"/>
                </a:cxn>
                <a:cxn ang="0">
                  <a:pos x="4" y="87"/>
                </a:cxn>
                <a:cxn ang="0">
                  <a:pos x="0" y="91"/>
                </a:cxn>
                <a:cxn ang="0">
                  <a:pos x="4" y="95"/>
                </a:cxn>
                <a:cxn ang="0">
                  <a:pos x="7" y="95"/>
                </a:cxn>
                <a:cxn ang="0">
                  <a:pos x="7" y="109"/>
                </a:cxn>
                <a:cxn ang="0">
                  <a:pos x="15" y="116"/>
                </a:cxn>
                <a:cxn ang="0">
                  <a:pos x="102" y="116"/>
                </a:cxn>
                <a:cxn ang="0">
                  <a:pos x="109" y="109"/>
                </a:cxn>
                <a:cxn ang="0">
                  <a:pos x="109" y="7"/>
                </a:cxn>
                <a:cxn ang="0">
                  <a:pos x="102" y="0"/>
                </a:cxn>
                <a:cxn ang="0">
                  <a:pos x="87" y="51"/>
                </a:cxn>
                <a:cxn ang="0">
                  <a:pos x="44" y="51"/>
                </a:cxn>
                <a:cxn ang="0">
                  <a:pos x="44" y="22"/>
                </a:cxn>
                <a:cxn ang="0">
                  <a:pos x="87" y="22"/>
                </a:cxn>
                <a:cxn ang="0">
                  <a:pos x="87" y="51"/>
                </a:cxn>
              </a:cxnLst>
              <a:rect l="0" t="0" r="r" b="b"/>
              <a:pathLst>
                <a:path w="109" h="115">
                  <a:moveTo>
                    <a:pt x="102" y="0"/>
                  </a:moveTo>
                  <a:cubicBezTo>
                    <a:pt x="15" y="0"/>
                    <a:pt x="15" y="0"/>
                    <a:pt x="15" y="0"/>
                  </a:cubicBezTo>
                  <a:cubicBezTo>
                    <a:pt x="11" y="0"/>
                    <a:pt x="7" y="3"/>
                    <a:pt x="7" y="7"/>
                  </a:cubicBezTo>
                  <a:cubicBezTo>
                    <a:pt x="7" y="22"/>
                    <a:pt x="7" y="22"/>
                    <a:pt x="7" y="22"/>
                  </a:cubicBezTo>
                  <a:cubicBezTo>
                    <a:pt x="18" y="22"/>
                    <a:pt x="18" y="22"/>
                    <a:pt x="18" y="22"/>
                  </a:cubicBezTo>
                  <a:cubicBezTo>
                    <a:pt x="20" y="22"/>
                    <a:pt x="22" y="24"/>
                    <a:pt x="22" y="26"/>
                  </a:cubicBezTo>
                  <a:cubicBezTo>
                    <a:pt x="22" y="28"/>
                    <a:pt x="20" y="29"/>
                    <a:pt x="18" y="29"/>
                  </a:cubicBezTo>
                  <a:cubicBezTo>
                    <a:pt x="4" y="29"/>
                    <a:pt x="4" y="29"/>
                    <a:pt x="4" y="29"/>
                  </a:cubicBezTo>
                  <a:cubicBezTo>
                    <a:pt x="2" y="29"/>
                    <a:pt x="0" y="31"/>
                    <a:pt x="0" y="33"/>
                  </a:cubicBezTo>
                  <a:cubicBezTo>
                    <a:pt x="0" y="35"/>
                    <a:pt x="2" y="36"/>
                    <a:pt x="4" y="36"/>
                  </a:cubicBezTo>
                  <a:cubicBezTo>
                    <a:pt x="7" y="36"/>
                    <a:pt x="7" y="36"/>
                    <a:pt x="7" y="36"/>
                  </a:cubicBezTo>
                  <a:cubicBezTo>
                    <a:pt x="7" y="51"/>
                    <a:pt x="7" y="51"/>
                    <a:pt x="7" y="51"/>
                  </a:cubicBezTo>
                  <a:cubicBezTo>
                    <a:pt x="18" y="51"/>
                    <a:pt x="18" y="51"/>
                    <a:pt x="18" y="51"/>
                  </a:cubicBezTo>
                  <a:cubicBezTo>
                    <a:pt x="20" y="51"/>
                    <a:pt x="22" y="53"/>
                    <a:pt x="22" y="55"/>
                  </a:cubicBezTo>
                  <a:cubicBezTo>
                    <a:pt x="22" y="57"/>
                    <a:pt x="20" y="58"/>
                    <a:pt x="18" y="58"/>
                  </a:cubicBezTo>
                  <a:cubicBezTo>
                    <a:pt x="4" y="58"/>
                    <a:pt x="4" y="58"/>
                    <a:pt x="4" y="58"/>
                  </a:cubicBezTo>
                  <a:cubicBezTo>
                    <a:pt x="2" y="58"/>
                    <a:pt x="0" y="60"/>
                    <a:pt x="0" y="62"/>
                  </a:cubicBezTo>
                  <a:cubicBezTo>
                    <a:pt x="0" y="64"/>
                    <a:pt x="2" y="66"/>
                    <a:pt x="4" y="66"/>
                  </a:cubicBezTo>
                  <a:cubicBezTo>
                    <a:pt x="7" y="66"/>
                    <a:pt x="7" y="66"/>
                    <a:pt x="7" y="66"/>
                  </a:cubicBezTo>
                  <a:cubicBezTo>
                    <a:pt x="7" y="80"/>
                    <a:pt x="7" y="80"/>
                    <a:pt x="7" y="80"/>
                  </a:cubicBezTo>
                  <a:cubicBezTo>
                    <a:pt x="18" y="80"/>
                    <a:pt x="18" y="80"/>
                    <a:pt x="18" y="80"/>
                  </a:cubicBezTo>
                  <a:cubicBezTo>
                    <a:pt x="20" y="80"/>
                    <a:pt x="22" y="82"/>
                    <a:pt x="22" y="84"/>
                  </a:cubicBezTo>
                  <a:cubicBezTo>
                    <a:pt x="22" y="86"/>
                    <a:pt x="20" y="87"/>
                    <a:pt x="18" y="87"/>
                  </a:cubicBezTo>
                  <a:cubicBezTo>
                    <a:pt x="4" y="87"/>
                    <a:pt x="4" y="87"/>
                    <a:pt x="4" y="87"/>
                  </a:cubicBezTo>
                  <a:cubicBezTo>
                    <a:pt x="2" y="87"/>
                    <a:pt x="0" y="89"/>
                    <a:pt x="0" y="91"/>
                  </a:cubicBezTo>
                  <a:cubicBezTo>
                    <a:pt x="0" y="93"/>
                    <a:pt x="2" y="95"/>
                    <a:pt x="4" y="95"/>
                  </a:cubicBezTo>
                  <a:cubicBezTo>
                    <a:pt x="7" y="95"/>
                    <a:pt x="7" y="95"/>
                    <a:pt x="7" y="95"/>
                  </a:cubicBezTo>
                  <a:cubicBezTo>
                    <a:pt x="7" y="109"/>
                    <a:pt x="7" y="109"/>
                    <a:pt x="7" y="109"/>
                  </a:cubicBezTo>
                  <a:cubicBezTo>
                    <a:pt x="7" y="113"/>
                    <a:pt x="11" y="116"/>
                    <a:pt x="15" y="116"/>
                  </a:cubicBezTo>
                  <a:cubicBezTo>
                    <a:pt x="102" y="116"/>
                    <a:pt x="102" y="116"/>
                    <a:pt x="102" y="116"/>
                  </a:cubicBezTo>
                  <a:cubicBezTo>
                    <a:pt x="106" y="116"/>
                    <a:pt x="109" y="113"/>
                    <a:pt x="109" y="109"/>
                  </a:cubicBezTo>
                  <a:cubicBezTo>
                    <a:pt x="109" y="7"/>
                    <a:pt x="109" y="7"/>
                    <a:pt x="109" y="7"/>
                  </a:cubicBezTo>
                  <a:cubicBezTo>
                    <a:pt x="109" y="3"/>
                    <a:pt x="106" y="0"/>
                    <a:pt x="102" y="0"/>
                  </a:cubicBezTo>
                  <a:close/>
                  <a:moveTo>
                    <a:pt x="87" y="51"/>
                  </a:moveTo>
                  <a:cubicBezTo>
                    <a:pt x="44" y="51"/>
                    <a:pt x="44" y="51"/>
                    <a:pt x="44" y="51"/>
                  </a:cubicBezTo>
                  <a:cubicBezTo>
                    <a:pt x="44" y="22"/>
                    <a:pt x="44" y="22"/>
                    <a:pt x="44" y="22"/>
                  </a:cubicBezTo>
                  <a:cubicBezTo>
                    <a:pt x="87" y="22"/>
                    <a:pt x="87" y="22"/>
                    <a:pt x="87" y="22"/>
                  </a:cubicBezTo>
                  <a:lnTo>
                    <a:pt x="87" y="51"/>
                  </a:lnTo>
                  <a:close/>
                </a:path>
              </a:pathLst>
            </a:custGeom>
            <a:solidFill>
              <a:schemeClr val="accent2"/>
            </a:solidFill>
            <a:ln w="9525">
              <a:noFill/>
              <a:round/>
            </a:ln>
          </p:spPr>
          <p:txBody>
            <a:bodyPr anchor="ctr"/>
            <a:lstStyle/>
            <a:p>
              <a:pPr algn="ctr"/>
            </a:p>
          </p:txBody>
        </p:sp>
        <p:grpSp>
          <p:nvGrpSpPr>
            <p:cNvPr id="26" name="Group 59"/>
            <p:cNvGrpSpPr/>
            <p:nvPr/>
          </p:nvGrpSpPr>
          <p:grpSpPr>
            <a:xfrm>
              <a:off x="8252686" y="2184254"/>
              <a:ext cx="480106" cy="482713"/>
              <a:chOff x="4427538" y="2427288"/>
              <a:chExt cx="292101" cy="293688"/>
            </a:xfrm>
            <a:solidFill>
              <a:schemeClr val="accent3"/>
            </a:solidFill>
          </p:grpSpPr>
          <p:sp>
            <p:nvSpPr>
              <p:cNvPr id="27" name="îṥļîḑé-Freeform: Shape 60"/>
              <p:cNvSpPr/>
              <p:nvPr/>
            </p:nvSpPr>
            <p:spPr bwMode="auto">
              <a:xfrm>
                <a:off x="4427538" y="2519363"/>
                <a:ext cx="201613" cy="201613"/>
              </a:xfrm>
              <a:custGeom>
                <a:cxnLst>
                  <a:cxn ang="0">
                    <a:pos x="75" y="32"/>
                  </a:cxn>
                  <a:cxn ang="0">
                    <a:pos x="64" y="32"/>
                  </a:cxn>
                  <a:cxn ang="0">
                    <a:pos x="61" y="26"/>
                  </a:cxn>
                  <a:cxn ang="0">
                    <a:pos x="69" y="19"/>
                  </a:cxn>
                  <a:cxn ang="0">
                    <a:pos x="69" y="13"/>
                  </a:cxn>
                  <a:cxn ang="0">
                    <a:pos x="66" y="10"/>
                  </a:cxn>
                  <a:cxn ang="0">
                    <a:pos x="59" y="10"/>
                  </a:cxn>
                  <a:cxn ang="0">
                    <a:pos x="52" y="17"/>
                  </a:cxn>
                  <a:cxn ang="0">
                    <a:pos x="45" y="14"/>
                  </a:cxn>
                  <a:cxn ang="0">
                    <a:pos x="45" y="5"/>
                  </a:cxn>
                  <a:cxn ang="0">
                    <a:pos x="41" y="0"/>
                  </a:cxn>
                  <a:cxn ang="0">
                    <a:pos x="37" y="0"/>
                  </a:cxn>
                  <a:cxn ang="0">
                    <a:pos x="32" y="5"/>
                  </a:cxn>
                  <a:cxn ang="0">
                    <a:pos x="32" y="14"/>
                  </a:cxn>
                  <a:cxn ang="0">
                    <a:pos x="25" y="17"/>
                  </a:cxn>
                  <a:cxn ang="0">
                    <a:pos x="19" y="11"/>
                  </a:cxn>
                  <a:cxn ang="0">
                    <a:pos x="12" y="11"/>
                  </a:cxn>
                  <a:cxn ang="0">
                    <a:pos x="9" y="14"/>
                  </a:cxn>
                  <a:cxn ang="0">
                    <a:pos x="9" y="21"/>
                  </a:cxn>
                  <a:cxn ang="0">
                    <a:pos x="16" y="27"/>
                  </a:cxn>
                  <a:cxn ang="0">
                    <a:pos x="13" y="35"/>
                  </a:cxn>
                  <a:cxn ang="0">
                    <a:pos x="4" y="35"/>
                  </a:cxn>
                  <a:cxn ang="0">
                    <a:pos x="0" y="39"/>
                  </a:cxn>
                  <a:cxn ang="0">
                    <a:pos x="0" y="44"/>
                  </a:cxn>
                  <a:cxn ang="0">
                    <a:pos x="4" y="48"/>
                  </a:cxn>
                  <a:cxn ang="0">
                    <a:pos x="13" y="48"/>
                  </a:cxn>
                  <a:cxn ang="0">
                    <a:pos x="17" y="55"/>
                  </a:cxn>
                  <a:cxn ang="0">
                    <a:pos x="11" y="61"/>
                  </a:cxn>
                  <a:cxn ang="0">
                    <a:pos x="11" y="68"/>
                  </a:cxn>
                  <a:cxn ang="0">
                    <a:pos x="14" y="71"/>
                  </a:cxn>
                  <a:cxn ang="0">
                    <a:pos x="20" y="71"/>
                  </a:cxn>
                  <a:cxn ang="0">
                    <a:pos x="27" y="64"/>
                  </a:cxn>
                  <a:cxn ang="0">
                    <a:pos x="34" y="66"/>
                  </a:cxn>
                  <a:cxn ang="0">
                    <a:pos x="34" y="76"/>
                  </a:cxn>
                  <a:cxn ang="0">
                    <a:pos x="39" y="80"/>
                  </a:cxn>
                  <a:cxn ang="0">
                    <a:pos x="43" y="80"/>
                  </a:cxn>
                  <a:cxn ang="0">
                    <a:pos x="48" y="76"/>
                  </a:cxn>
                  <a:cxn ang="0">
                    <a:pos x="48" y="65"/>
                  </a:cxn>
                  <a:cxn ang="0">
                    <a:pos x="54" y="62"/>
                  </a:cxn>
                  <a:cxn ang="0">
                    <a:pos x="61" y="69"/>
                  </a:cxn>
                  <a:cxn ang="0">
                    <a:pos x="67" y="69"/>
                  </a:cxn>
                  <a:cxn ang="0">
                    <a:pos x="70" y="66"/>
                  </a:cxn>
                  <a:cxn ang="0">
                    <a:pos x="70" y="60"/>
                  </a:cxn>
                  <a:cxn ang="0">
                    <a:pos x="63" y="52"/>
                  </a:cxn>
                  <a:cxn ang="0">
                    <a:pos x="65" y="46"/>
                  </a:cxn>
                  <a:cxn ang="0">
                    <a:pos x="75" y="46"/>
                  </a:cxn>
                  <a:cxn ang="0">
                    <a:pos x="80" y="41"/>
                  </a:cxn>
                  <a:cxn ang="0">
                    <a:pos x="80" y="37"/>
                  </a:cxn>
                  <a:cxn ang="0">
                    <a:pos x="75" y="32"/>
                  </a:cxn>
                  <a:cxn ang="0">
                    <a:pos x="39" y="51"/>
                  </a:cxn>
                  <a:cxn ang="0">
                    <a:pos x="28" y="40"/>
                  </a:cxn>
                  <a:cxn ang="0">
                    <a:pos x="39" y="29"/>
                  </a:cxn>
                  <a:cxn ang="0">
                    <a:pos x="50" y="40"/>
                  </a:cxn>
                  <a:cxn ang="0">
                    <a:pos x="39" y="51"/>
                  </a:cxn>
                </a:cxnLst>
                <a:rect l="0" t="0" r="r" b="b"/>
                <a:pathLst>
                  <a:path w="80" h="80">
                    <a:moveTo>
                      <a:pt x="75" y="32"/>
                    </a:moveTo>
                    <a:cubicBezTo>
                      <a:pt x="64" y="32"/>
                      <a:pt x="64" y="32"/>
                      <a:pt x="64" y="32"/>
                    </a:cubicBezTo>
                    <a:cubicBezTo>
                      <a:pt x="64" y="30"/>
                      <a:pt x="63" y="28"/>
                      <a:pt x="61" y="26"/>
                    </a:cubicBezTo>
                    <a:cubicBezTo>
                      <a:pt x="69" y="19"/>
                      <a:pt x="69" y="19"/>
                      <a:pt x="69" y="19"/>
                    </a:cubicBezTo>
                    <a:cubicBezTo>
                      <a:pt x="71" y="17"/>
                      <a:pt x="71" y="14"/>
                      <a:pt x="69" y="13"/>
                    </a:cubicBezTo>
                    <a:cubicBezTo>
                      <a:pt x="66" y="10"/>
                      <a:pt x="66" y="10"/>
                      <a:pt x="66" y="10"/>
                    </a:cubicBezTo>
                    <a:cubicBezTo>
                      <a:pt x="64" y="8"/>
                      <a:pt x="61" y="8"/>
                      <a:pt x="59" y="10"/>
                    </a:cubicBezTo>
                    <a:cubicBezTo>
                      <a:pt x="52" y="17"/>
                      <a:pt x="52" y="17"/>
                      <a:pt x="52" y="17"/>
                    </a:cubicBezTo>
                    <a:cubicBezTo>
                      <a:pt x="50" y="16"/>
                      <a:pt x="48" y="15"/>
                      <a:pt x="45" y="14"/>
                    </a:cubicBezTo>
                    <a:cubicBezTo>
                      <a:pt x="45" y="5"/>
                      <a:pt x="45" y="5"/>
                      <a:pt x="45" y="5"/>
                    </a:cubicBezTo>
                    <a:cubicBezTo>
                      <a:pt x="45" y="2"/>
                      <a:pt x="43" y="0"/>
                      <a:pt x="41" y="0"/>
                    </a:cubicBezTo>
                    <a:cubicBezTo>
                      <a:pt x="37" y="0"/>
                      <a:pt x="37" y="0"/>
                      <a:pt x="37" y="0"/>
                    </a:cubicBezTo>
                    <a:cubicBezTo>
                      <a:pt x="34" y="0"/>
                      <a:pt x="32" y="2"/>
                      <a:pt x="32" y="5"/>
                    </a:cubicBezTo>
                    <a:cubicBezTo>
                      <a:pt x="32" y="14"/>
                      <a:pt x="32" y="14"/>
                      <a:pt x="32" y="14"/>
                    </a:cubicBezTo>
                    <a:cubicBezTo>
                      <a:pt x="30" y="15"/>
                      <a:pt x="27" y="16"/>
                      <a:pt x="25" y="17"/>
                    </a:cubicBezTo>
                    <a:cubicBezTo>
                      <a:pt x="19" y="11"/>
                      <a:pt x="19" y="11"/>
                      <a:pt x="19" y="11"/>
                    </a:cubicBezTo>
                    <a:cubicBezTo>
                      <a:pt x="17" y="9"/>
                      <a:pt x="14" y="9"/>
                      <a:pt x="12" y="11"/>
                    </a:cubicBezTo>
                    <a:cubicBezTo>
                      <a:pt x="9" y="14"/>
                      <a:pt x="9" y="14"/>
                      <a:pt x="9" y="14"/>
                    </a:cubicBezTo>
                    <a:cubicBezTo>
                      <a:pt x="8" y="16"/>
                      <a:pt x="8" y="19"/>
                      <a:pt x="9" y="21"/>
                    </a:cubicBezTo>
                    <a:cubicBezTo>
                      <a:pt x="16" y="27"/>
                      <a:pt x="16" y="27"/>
                      <a:pt x="16" y="27"/>
                    </a:cubicBezTo>
                    <a:cubicBezTo>
                      <a:pt x="14" y="29"/>
                      <a:pt x="13" y="32"/>
                      <a:pt x="13" y="35"/>
                    </a:cubicBezTo>
                    <a:cubicBezTo>
                      <a:pt x="4" y="35"/>
                      <a:pt x="4" y="35"/>
                      <a:pt x="4" y="35"/>
                    </a:cubicBezTo>
                    <a:cubicBezTo>
                      <a:pt x="2" y="35"/>
                      <a:pt x="0" y="37"/>
                      <a:pt x="0" y="39"/>
                    </a:cubicBezTo>
                    <a:cubicBezTo>
                      <a:pt x="0" y="44"/>
                      <a:pt x="0" y="44"/>
                      <a:pt x="0" y="44"/>
                    </a:cubicBezTo>
                    <a:cubicBezTo>
                      <a:pt x="0" y="46"/>
                      <a:pt x="2" y="48"/>
                      <a:pt x="4" y="48"/>
                    </a:cubicBezTo>
                    <a:cubicBezTo>
                      <a:pt x="13" y="48"/>
                      <a:pt x="13" y="48"/>
                      <a:pt x="13" y="48"/>
                    </a:cubicBezTo>
                    <a:cubicBezTo>
                      <a:pt x="14" y="51"/>
                      <a:pt x="15" y="53"/>
                      <a:pt x="17" y="55"/>
                    </a:cubicBezTo>
                    <a:cubicBezTo>
                      <a:pt x="11" y="61"/>
                      <a:pt x="11" y="61"/>
                      <a:pt x="11" y="61"/>
                    </a:cubicBezTo>
                    <a:cubicBezTo>
                      <a:pt x="9" y="63"/>
                      <a:pt x="9" y="66"/>
                      <a:pt x="11" y="68"/>
                    </a:cubicBezTo>
                    <a:cubicBezTo>
                      <a:pt x="14" y="71"/>
                      <a:pt x="14" y="71"/>
                      <a:pt x="14" y="71"/>
                    </a:cubicBezTo>
                    <a:cubicBezTo>
                      <a:pt x="16" y="72"/>
                      <a:pt x="19" y="72"/>
                      <a:pt x="20" y="71"/>
                    </a:cubicBezTo>
                    <a:cubicBezTo>
                      <a:pt x="27" y="64"/>
                      <a:pt x="27" y="64"/>
                      <a:pt x="27" y="64"/>
                    </a:cubicBezTo>
                    <a:cubicBezTo>
                      <a:pt x="29" y="65"/>
                      <a:pt x="32" y="66"/>
                      <a:pt x="34" y="66"/>
                    </a:cubicBezTo>
                    <a:cubicBezTo>
                      <a:pt x="34" y="76"/>
                      <a:pt x="34" y="76"/>
                      <a:pt x="34" y="76"/>
                    </a:cubicBezTo>
                    <a:cubicBezTo>
                      <a:pt x="34" y="78"/>
                      <a:pt x="36" y="80"/>
                      <a:pt x="39" y="80"/>
                    </a:cubicBezTo>
                    <a:cubicBezTo>
                      <a:pt x="43" y="80"/>
                      <a:pt x="43" y="80"/>
                      <a:pt x="43" y="80"/>
                    </a:cubicBezTo>
                    <a:cubicBezTo>
                      <a:pt x="46" y="80"/>
                      <a:pt x="48" y="78"/>
                      <a:pt x="48" y="76"/>
                    </a:cubicBezTo>
                    <a:cubicBezTo>
                      <a:pt x="48" y="65"/>
                      <a:pt x="48" y="65"/>
                      <a:pt x="48" y="65"/>
                    </a:cubicBezTo>
                    <a:cubicBezTo>
                      <a:pt x="50" y="64"/>
                      <a:pt x="52" y="63"/>
                      <a:pt x="54" y="62"/>
                    </a:cubicBezTo>
                    <a:cubicBezTo>
                      <a:pt x="61" y="69"/>
                      <a:pt x="61" y="69"/>
                      <a:pt x="61" y="69"/>
                    </a:cubicBezTo>
                    <a:cubicBezTo>
                      <a:pt x="63" y="71"/>
                      <a:pt x="66" y="71"/>
                      <a:pt x="67" y="69"/>
                    </a:cubicBezTo>
                    <a:cubicBezTo>
                      <a:pt x="70" y="66"/>
                      <a:pt x="70" y="66"/>
                      <a:pt x="70" y="66"/>
                    </a:cubicBezTo>
                    <a:cubicBezTo>
                      <a:pt x="72" y="64"/>
                      <a:pt x="72" y="62"/>
                      <a:pt x="70" y="60"/>
                    </a:cubicBezTo>
                    <a:cubicBezTo>
                      <a:pt x="63" y="52"/>
                      <a:pt x="63" y="52"/>
                      <a:pt x="63" y="52"/>
                    </a:cubicBezTo>
                    <a:cubicBezTo>
                      <a:pt x="64" y="50"/>
                      <a:pt x="64" y="48"/>
                      <a:pt x="65" y="46"/>
                    </a:cubicBezTo>
                    <a:cubicBezTo>
                      <a:pt x="75" y="46"/>
                      <a:pt x="75" y="46"/>
                      <a:pt x="75" y="46"/>
                    </a:cubicBezTo>
                    <a:cubicBezTo>
                      <a:pt x="78" y="46"/>
                      <a:pt x="80" y="44"/>
                      <a:pt x="80" y="41"/>
                    </a:cubicBezTo>
                    <a:cubicBezTo>
                      <a:pt x="80" y="37"/>
                      <a:pt x="80" y="37"/>
                      <a:pt x="80" y="37"/>
                    </a:cubicBezTo>
                    <a:cubicBezTo>
                      <a:pt x="80" y="34"/>
                      <a:pt x="78" y="32"/>
                      <a:pt x="75" y="32"/>
                    </a:cubicBezTo>
                    <a:close/>
                    <a:moveTo>
                      <a:pt x="39" y="51"/>
                    </a:moveTo>
                    <a:cubicBezTo>
                      <a:pt x="33" y="51"/>
                      <a:pt x="28" y="46"/>
                      <a:pt x="28" y="40"/>
                    </a:cubicBezTo>
                    <a:cubicBezTo>
                      <a:pt x="28" y="34"/>
                      <a:pt x="33" y="29"/>
                      <a:pt x="39" y="29"/>
                    </a:cubicBezTo>
                    <a:cubicBezTo>
                      <a:pt x="45" y="29"/>
                      <a:pt x="50" y="34"/>
                      <a:pt x="50" y="40"/>
                    </a:cubicBezTo>
                    <a:cubicBezTo>
                      <a:pt x="50" y="46"/>
                      <a:pt x="45" y="51"/>
                      <a:pt x="39" y="51"/>
                    </a:cubicBezTo>
                    <a:close/>
                  </a:path>
                </a:pathLst>
              </a:custGeom>
              <a:grpFill/>
              <a:ln w="9525">
                <a:noFill/>
                <a:round/>
              </a:ln>
            </p:spPr>
            <p:txBody>
              <a:bodyPr anchor="ctr"/>
              <a:lstStyle/>
              <a:p>
                <a:pPr algn="ctr"/>
              </a:p>
            </p:txBody>
          </p:sp>
          <p:sp>
            <p:nvSpPr>
              <p:cNvPr id="28" name="îṥļîḑé-Freeform: Shape 61"/>
              <p:cNvSpPr/>
              <p:nvPr/>
            </p:nvSpPr>
            <p:spPr bwMode="auto">
              <a:xfrm>
                <a:off x="4591051" y="2427288"/>
                <a:ext cx="128588" cy="128588"/>
              </a:xfrm>
              <a:custGeom>
                <a:cxnLst>
                  <a:cxn ang="0">
                    <a:pos x="48" y="20"/>
                  </a:cxn>
                  <a:cxn ang="0">
                    <a:pos x="41" y="20"/>
                  </a:cxn>
                  <a:cxn ang="0">
                    <a:pos x="39" y="17"/>
                  </a:cxn>
                  <a:cxn ang="0">
                    <a:pos x="44" y="12"/>
                  </a:cxn>
                  <a:cxn ang="0">
                    <a:pos x="44" y="8"/>
                  </a:cxn>
                  <a:cxn ang="0">
                    <a:pos x="42" y="6"/>
                  </a:cxn>
                  <a:cxn ang="0">
                    <a:pos x="38" y="6"/>
                  </a:cxn>
                  <a:cxn ang="0">
                    <a:pos x="33" y="11"/>
                  </a:cxn>
                  <a:cxn ang="0">
                    <a:pos x="29" y="9"/>
                  </a:cxn>
                  <a:cxn ang="0">
                    <a:pos x="29" y="3"/>
                  </a:cxn>
                  <a:cxn ang="0">
                    <a:pos x="26" y="0"/>
                  </a:cxn>
                  <a:cxn ang="0">
                    <a:pos x="24" y="0"/>
                  </a:cxn>
                  <a:cxn ang="0">
                    <a:pos x="21" y="3"/>
                  </a:cxn>
                  <a:cxn ang="0">
                    <a:pos x="21" y="9"/>
                  </a:cxn>
                  <a:cxn ang="0">
                    <a:pos x="16" y="11"/>
                  </a:cxn>
                  <a:cxn ang="0">
                    <a:pos x="12" y="7"/>
                  </a:cxn>
                  <a:cxn ang="0">
                    <a:pos x="8" y="7"/>
                  </a:cxn>
                  <a:cxn ang="0">
                    <a:pos x="6" y="9"/>
                  </a:cxn>
                  <a:cxn ang="0">
                    <a:pos x="6" y="13"/>
                  </a:cxn>
                  <a:cxn ang="0">
                    <a:pos x="10" y="17"/>
                  </a:cxn>
                  <a:cxn ang="0">
                    <a:pos x="8" y="22"/>
                  </a:cxn>
                  <a:cxn ang="0">
                    <a:pos x="3" y="22"/>
                  </a:cxn>
                  <a:cxn ang="0">
                    <a:pos x="0" y="25"/>
                  </a:cxn>
                  <a:cxn ang="0">
                    <a:pos x="0" y="27"/>
                  </a:cxn>
                  <a:cxn ang="0">
                    <a:pos x="3" y="30"/>
                  </a:cxn>
                  <a:cxn ang="0">
                    <a:pos x="9" y="30"/>
                  </a:cxn>
                  <a:cxn ang="0">
                    <a:pos x="11" y="35"/>
                  </a:cxn>
                  <a:cxn ang="0">
                    <a:pos x="7" y="39"/>
                  </a:cxn>
                  <a:cxn ang="0">
                    <a:pos x="7" y="43"/>
                  </a:cxn>
                  <a:cxn ang="0">
                    <a:pos x="9" y="45"/>
                  </a:cxn>
                  <a:cxn ang="0">
                    <a:pos x="13" y="45"/>
                  </a:cxn>
                  <a:cxn ang="0">
                    <a:pos x="17" y="41"/>
                  </a:cxn>
                  <a:cxn ang="0">
                    <a:pos x="22" y="42"/>
                  </a:cxn>
                  <a:cxn ang="0">
                    <a:pos x="22" y="48"/>
                  </a:cxn>
                  <a:cxn ang="0">
                    <a:pos x="25" y="51"/>
                  </a:cxn>
                  <a:cxn ang="0">
                    <a:pos x="28" y="51"/>
                  </a:cxn>
                  <a:cxn ang="0">
                    <a:pos x="31" y="48"/>
                  </a:cxn>
                  <a:cxn ang="0">
                    <a:pos x="31" y="41"/>
                  </a:cxn>
                  <a:cxn ang="0">
                    <a:pos x="35" y="39"/>
                  </a:cxn>
                  <a:cxn ang="0">
                    <a:pos x="39" y="44"/>
                  </a:cxn>
                  <a:cxn ang="0">
                    <a:pos x="43" y="44"/>
                  </a:cxn>
                  <a:cxn ang="0">
                    <a:pos x="45" y="42"/>
                  </a:cxn>
                  <a:cxn ang="0">
                    <a:pos x="45" y="38"/>
                  </a:cxn>
                  <a:cxn ang="0">
                    <a:pos x="40" y="33"/>
                  </a:cxn>
                  <a:cxn ang="0">
                    <a:pos x="42" y="29"/>
                  </a:cxn>
                  <a:cxn ang="0">
                    <a:pos x="48" y="29"/>
                  </a:cxn>
                  <a:cxn ang="0">
                    <a:pos x="51" y="26"/>
                  </a:cxn>
                  <a:cxn ang="0">
                    <a:pos x="51" y="23"/>
                  </a:cxn>
                  <a:cxn ang="0">
                    <a:pos x="48" y="20"/>
                  </a:cxn>
                  <a:cxn ang="0">
                    <a:pos x="25" y="32"/>
                  </a:cxn>
                  <a:cxn ang="0">
                    <a:pos x="18" y="25"/>
                  </a:cxn>
                  <a:cxn ang="0">
                    <a:pos x="25" y="18"/>
                  </a:cxn>
                  <a:cxn ang="0">
                    <a:pos x="32" y="25"/>
                  </a:cxn>
                  <a:cxn ang="0">
                    <a:pos x="25" y="32"/>
                  </a:cxn>
                </a:cxnLst>
                <a:rect l="0" t="0" r="r" b="b"/>
                <a:pathLst>
                  <a:path w="51" h="51">
                    <a:moveTo>
                      <a:pt x="48" y="20"/>
                    </a:moveTo>
                    <a:cubicBezTo>
                      <a:pt x="41" y="20"/>
                      <a:pt x="41" y="20"/>
                      <a:pt x="41" y="20"/>
                    </a:cubicBezTo>
                    <a:cubicBezTo>
                      <a:pt x="41" y="19"/>
                      <a:pt x="40" y="18"/>
                      <a:pt x="39" y="17"/>
                    </a:cubicBezTo>
                    <a:cubicBezTo>
                      <a:pt x="44" y="12"/>
                      <a:pt x="44" y="12"/>
                      <a:pt x="44" y="12"/>
                    </a:cubicBezTo>
                    <a:cubicBezTo>
                      <a:pt x="45" y="11"/>
                      <a:pt x="45" y="9"/>
                      <a:pt x="44" y="8"/>
                    </a:cubicBezTo>
                    <a:cubicBezTo>
                      <a:pt x="42" y="6"/>
                      <a:pt x="42" y="6"/>
                      <a:pt x="42" y="6"/>
                    </a:cubicBezTo>
                    <a:cubicBezTo>
                      <a:pt x="41" y="5"/>
                      <a:pt x="39" y="5"/>
                      <a:pt x="38" y="6"/>
                    </a:cubicBezTo>
                    <a:cubicBezTo>
                      <a:pt x="33" y="11"/>
                      <a:pt x="33" y="11"/>
                      <a:pt x="33" y="11"/>
                    </a:cubicBezTo>
                    <a:cubicBezTo>
                      <a:pt x="32" y="10"/>
                      <a:pt x="31" y="9"/>
                      <a:pt x="29" y="9"/>
                    </a:cubicBezTo>
                    <a:cubicBezTo>
                      <a:pt x="29" y="3"/>
                      <a:pt x="29" y="3"/>
                      <a:pt x="29" y="3"/>
                    </a:cubicBezTo>
                    <a:cubicBezTo>
                      <a:pt x="29" y="1"/>
                      <a:pt x="28" y="0"/>
                      <a:pt x="26" y="0"/>
                    </a:cubicBezTo>
                    <a:cubicBezTo>
                      <a:pt x="24" y="0"/>
                      <a:pt x="24" y="0"/>
                      <a:pt x="24" y="0"/>
                    </a:cubicBezTo>
                    <a:cubicBezTo>
                      <a:pt x="22" y="0"/>
                      <a:pt x="21" y="1"/>
                      <a:pt x="21" y="3"/>
                    </a:cubicBezTo>
                    <a:cubicBezTo>
                      <a:pt x="21" y="9"/>
                      <a:pt x="21" y="9"/>
                      <a:pt x="21" y="9"/>
                    </a:cubicBezTo>
                    <a:cubicBezTo>
                      <a:pt x="19" y="9"/>
                      <a:pt x="18" y="10"/>
                      <a:pt x="16" y="11"/>
                    </a:cubicBezTo>
                    <a:cubicBezTo>
                      <a:pt x="12" y="7"/>
                      <a:pt x="12" y="7"/>
                      <a:pt x="12" y="7"/>
                    </a:cubicBezTo>
                    <a:cubicBezTo>
                      <a:pt x="11" y="6"/>
                      <a:pt x="9" y="6"/>
                      <a:pt x="8" y="7"/>
                    </a:cubicBezTo>
                    <a:cubicBezTo>
                      <a:pt x="6" y="9"/>
                      <a:pt x="6" y="9"/>
                      <a:pt x="6" y="9"/>
                    </a:cubicBezTo>
                    <a:cubicBezTo>
                      <a:pt x="5" y="10"/>
                      <a:pt x="5" y="12"/>
                      <a:pt x="6" y="13"/>
                    </a:cubicBezTo>
                    <a:cubicBezTo>
                      <a:pt x="10" y="17"/>
                      <a:pt x="10" y="17"/>
                      <a:pt x="10" y="17"/>
                    </a:cubicBezTo>
                    <a:cubicBezTo>
                      <a:pt x="9" y="18"/>
                      <a:pt x="9" y="20"/>
                      <a:pt x="8" y="22"/>
                    </a:cubicBezTo>
                    <a:cubicBezTo>
                      <a:pt x="3" y="22"/>
                      <a:pt x="3" y="22"/>
                      <a:pt x="3" y="22"/>
                    </a:cubicBezTo>
                    <a:cubicBezTo>
                      <a:pt x="2" y="22"/>
                      <a:pt x="0" y="23"/>
                      <a:pt x="0" y="25"/>
                    </a:cubicBezTo>
                    <a:cubicBezTo>
                      <a:pt x="0" y="27"/>
                      <a:pt x="0" y="27"/>
                      <a:pt x="0" y="27"/>
                    </a:cubicBezTo>
                    <a:cubicBezTo>
                      <a:pt x="0" y="29"/>
                      <a:pt x="2" y="30"/>
                      <a:pt x="3" y="30"/>
                    </a:cubicBezTo>
                    <a:cubicBezTo>
                      <a:pt x="9" y="30"/>
                      <a:pt x="9" y="30"/>
                      <a:pt x="9" y="30"/>
                    </a:cubicBezTo>
                    <a:cubicBezTo>
                      <a:pt x="9" y="32"/>
                      <a:pt x="10" y="34"/>
                      <a:pt x="11" y="35"/>
                    </a:cubicBezTo>
                    <a:cubicBezTo>
                      <a:pt x="7" y="39"/>
                      <a:pt x="7" y="39"/>
                      <a:pt x="7" y="39"/>
                    </a:cubicBezTo>
                    <a:cubicBezTo>
                      <a:pt x="6" y="40"/>
                      <a:pt x="6" y="42"/>
                      <a:pt x="7" y="43"/>
                    </a:cubicBezTo>
                    <a:cubicBezTo>
                      <a:pt x="9" y="45"/>
                      <a:pt x="9" y="45"/>
                      <a:pt x="9" y="45"/>
                    </a:cubicBezTo>
                    <a:cubicBezTo>
                      <a:pt x="10" y="46"/>
                      <a:pt x="12" y="46"/>
                      <a:pt x="13" y="45"/>
                    </a:cubicBezTo>
                    <a:cubicBezTo>
                      <a:pt x="17" y="41"/>
                      <a:pt x="17" y="41"/>
                      <a:pt x="17" y="41"/>
                    </a:cubicBezTo>
                    <a:cubicBezTo>
                      <a:pt x="19" y="41"/>
                      <a:pt x="20" y="42"/>
                      <a:pt x="22" y="42"/>
                    </a:cubicBezTo>
                    <a:cubicBezTo>
                      <a:pt x="22" y="48"/>
                      <a:pt x="22" y="48"/>
                      <a:pt x="22" y="48"/>
                    </a:cubicBezTo>
                    <a:cubicBezTo>
                      <a:pt x="22" y="49"/>
                      <a:pt x="23" y="51"/>
                      <a:pt x="25" y="51"/>
                    </a:cubicBezTo>
                    <a:cubicBezTo>
                      <a:pt x="28" y="51"/>
                      <a:pt x="28" y="51"/>
                      <a:pt x="28" y="51"/>
                    </a:cubicBezTo>
                    <a:cubicBezTo>
                      <a:pt x="29" y="51"/>
                      <a:pt x="31" y="49"/>
                      <a:pt x="31" y="48"/>
                    </a:cubicBezTo>
                    <a:cubicBezTo>
                      <a:pt x="31" y="41"/>
                      <a:pt x="31" y="41"/>
                      <a:pt x="31" y="41"/>
                    </a:cubicBezTo>
                    <a:cubicBezTo>
                      <a:pt x="32" y="41"/>
                      <a:pt x="33" y="40"/>
                      <a:pt x="35" y="39"/>
                    </a:cubicBezTo>
                    <a:cubicBezTo>
                      <a:pt x="39" y="44"/>
                      <a:pt x="39" y="44"/>
                      <a:pt x="39" y="44"/>
                    </a:cubicBezTo>
                    <a:cubicBezTo>
                      <a:pt x="40" y="45"/>
                      <a:pt x="42" y="45"/>
                      <a:pt x="43" y="44"/>
                    </a:cubicBezTo>
                    <a:cubicBezTo>
                      <a:pt x="45" y="42"/>
                      <a:pt x="45" y="42"/>
                      <a:pt x="45" y="42"/>
                    </a:cubicBezTo>
                    <a:cubicBezTo>
                      <a:pt x="46" y="41"/>
                      <a:pt x="46" y="39"/>
                      <a:pt x="45" y="38"/>
                    </a:cubicBezTo>
                    <a:cubicBezTo>
                      <a:pt x="40" y="33"/>
                      <a:pt x="40" y="33"/>
                      <a:pt x="40" y="33"/>
                    </a:cubicBezTo>
                    <a:cubicBezTo>
                      <a:pt x="41" y="32"/>
                      <a:pt x="41" y="30"/>
                      <a:pt x="42" y="29"/>
                    </a:cubicBezTo>
                    <a:cubicBezTo>
                      <a:pt x="48" y="29"/>
                      <a:pt x="48" y="29"/>
                      <a:pt x="48" y="29"/>
                    </a:cubicBezTo>
                    <a:cubicBezTo>
                      <a:pt x="50" y="29"/>
                      <a:pt x="51" y="28"/>
                      <a:pt x="51" y="26"/>
                    </a:cubicBezTo>
                    <a:cubicBezTo>
                      <a:pt x="51" y="23"/>
                      <a:pt x="51" y="23"/>
                      <a:pt x="51" y="23"/>
                    </a:cubicBezTo>
                    <a:cubicBezTo>
                      <a:pt x="51" y="22"/>
                      <a:pt x="50" y="20"/>
                      <a:pt x="48" y="20"/>
                    </a:cubicBezTo>
                    <a:close/>
                    <a:moveTo>
                      <a:pt x="25" y="32"/>
                    </a:moveTo>
                    <a:cubicBezTo>
                      <a:pt x="21" y="32"/>
                      <a:pt x="18" y="29"/>
                      <a:pt x="18" y="25"/>
                    </a:cubicBezTo>
                    <a:cubicBezTo>
                      <a:pt x="18" y="21"/>
                      <a:pt x="21" y="18"/>
                      <a:pt x="25" y="18"/>
                    </a:cubicBezTo>
                    <a:cubicBezTo>
                      <a:pt x="29" y="18"/>
                      <a:pt x="32" y="21"/>
                      <a:pt x="32" y="25"/>
                    </a:cubicBezTo>
                    <a:cubicBezTo>
                      <a:pt x="32" y="29"/>
                      <a:pt x="29" y="32"/>
                      <a:pt x="25" y="32"/>
                    </a:cubicBezTo>
                    <a:close/>
                  </a:path>
                </a:pathLst>
              </a:custGeom>
              <a:grpFill/>
              <a:ln w="9525">
                <a:noFill/>
                <a:round/>
              </a:ln>
            </p:spPr>
            <p:txBody>
              <a:bodyPr anchor="ctr"/>
              <a:lstStyle/>
              <a:p>
                <a:pPr algn="ctr"/>
              </a:p>
            </p:txBody>
          </p:sp>
        </p:grpSp>
      </p:grpSp>
      <p:grpSp>
        <p:nvGrpSpPr>
          <p:cNvPr id="41" name="组合 40"/>
          <p:cNvGrpSpPr/>
          <p:nvPr/>
        </p:nvGrpSpPr>
        <p:grpSpPr>
          <a:xfrm>
            <a:off x="9053416" y="2110678"/>
            <a:ext cx="2322773" cy="1551794"/>
            <a:chOff x="874713" y="1063625"/>
            <a:chExt cx="2322773" cy="1551794"/>
          </a:xfrm>
        </p:grpSpPr>
        <p:sp>
          <p:nvSpPr>
            <p:cNvPr id="42" name="矩形 41"/>
            <p:cNvSpPr/>
            <p:nvPr/>
          </p:nvSpPr>
          <p:spPr>
            <a:xfrm>
              <a:off x="874713" y="1436314"/>
              <a:ext cx="2322773" cy="1179105"/>
            </a:xfrm>
            <a:prstGeom prst="rect">
              <a:avLst/>
            </a:prstGeom>
          </p:spPr>
          <p:txBody>
            <a:bodyPr wrap="square">
              <a:spAutoFit/>
              <a:scene3d>
                <a:camera prst="orthographicFront"/>
                <a:lightRig rig="threePt" dir="t"/>
              </a:scene3d>
              <a:sp3d contourW="12700"/>
            </a:bodyPr>
            <a:lstStyle/>
            <a:p>
              <a:pPr>
                <a:lnSpc>
                  <a:spcPct val="120000"/>
                </a:lnSpc>
              </a:pPr>
              <a:r>
                <a:rPr lang="en-US" altLang="zh-CN" sz="1200">
                  <a:solidFill>
                    <a:schemeClr val="bg1">
                      <a:lumMod val="50000"/>
                    </a:schemeClr>
                  </a:solidFill>
                  <a:latin typeface="Century Gothic" panose="020b0502020202020204" pitchFamily="34" charset="0"/>
                </a:rPr>
                <a:t>The user can demonstrate on a projector or computer, or print the presentation and make it into a film to be used</a:t>
              </a:r>
              <a:endParaRPr lang="en-US" altLang="zh-CN" sz="1200">
                <a:solidFill>
                  <a:schemeClr val="bg1">
                    <a:lumMod val="50000"/>
                  </a:schemeClr>
                </a:solidFill>
                <a:latin typeface="Century Gothic" panose="020b0502020202020204" pitchFamily="34" charset="0"/>
              </a:endParaRPr>
            </a:p>
          </p:txBody>
        </p:sp>
        <p:sp>
          <p:nvSpPr>
            <p:cNvPr id="43" name="矩形 42"/>
            <p:cNvSpPr/>
            <p:nvPr/>
          </p:nvSpPr>
          <p:spPr>
            <a:xfrm>
              <a:off x="874713" y="1063625"/>
              <a:ext cx="2084387" cy="39613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chemeClr val="tx1">
                      <a:lumMod val="65000"/>
                      <a:lumOff val="35000"/>
                    </a:schemeClr>
                  </a:solidFill>
                </a:rPr>
                <a:t>标题文字添加</a:t>
              </a:r>
              <a:endParaRPr lang="zh-CN" altLang="en-US" b="1">
                <a:solidFill>
                  <a:schemeClr val="tx1">
                    <a:lumMod val="65000"/>
                    <a:lumOff val="35000"/>
                  </a:schemeClr>
                </a:solidFill>
              </a:endParaRPr>
            </a:p>
          </p:txBody>
        </p:sp>
      </p:grpSp>
      <p:grpSp>
        <p:nvGrpSpPr>
          <p:cNvPr id="44" name="组合 43"/>
          <p:cNvGrpSpPr/>
          <p:nvPr/>
        </p:nvGrpSpPr>
        <p:grpSpPr>
          <a:xfrm>
            <a:off x="9053416" y="4309466"/>
            <a:ext cx="2322773" cy="1551794"/>
            <a:chOff x="874713" y="1063625"/>
            <a:chExt cx="2322773" cy="1551794"/>
          </a:xfrm>
        </p:grpSpPr>
        <p:sp>
          <p:nvSpPr>
            <p:cNvPr id="45" name="矩形 44"/>
            <p:cNvSpPr/>
            <p:nvPr/>
          </p:nvSpPr>
          <p:spPr>
            <a:xfrm>
              <a:off x="874713" y="1436314"/>
              <a:ext cx="2322773" cy="1179105"/>
            </a:xfrm>
            <a:prstGeom prst="rect">
              <a:avLst/>
            </a:prstGeom>
          </p:spPr>
          <p:txBody>
            <a:bodyPr wrap="square">
              <a:spAutoFit/>
              <a:scene3d>
                <a:camera prst="orthographicFront"/>
                <a:lightRig rig="threePt" dir="t"/>
              </a:scene3d>
              <a:sp3d contourW="12700"/>
            </a:bodyPr>
            <a:lstStyle/>
            <a:p>
              <a:pPr>
                <a:lnSpc>
                  <a:spcPct val="120000"/>
                </a:lnSpc>
              </a:pPr>
              <a:r>
                <a:rPr lang="en-US" altLang="zh-CN" sz="1200">
                  <a:solidFill>
                    <a:schemeClr val="bg1">
                      <a:lumMod val="50000"/>
                    </a:schemeClr>
                  </a:solidFill>
                  <a:latin typeface="Century Gothic" panose="020b0502020202020204" pitchFamily="34" charset="0"/>
                </a:rPr>
                <a:t>The user can demonstrate on a projector or computer, or print the presentation and make it into a film to be used</a:t>
              </a:r>
              <a:endParaRPr lang="en-US" altLang="zh-CN" sz="1200">
                <a:solidFill>
                  <a:schemeClr val="bg1">
                    <a:lumMod val="50000"/>
                  </a:schemeClr>
                </a:solidFill>
                <a:latin typeface="Century Gothic" panose="020b0502020202020204" pitchFamily="34" charset="0"/>
              </a:endParaRPr>
            </a:p>
          </p:txBody>
        </p:sp>
        <p:sp>
          <p:nvSpPr>
            <p:cNvPr id="46" name="矩形 45"/>
            <p:cNvSpPr/>
            <p:nvPr/>
          </p:nvSpPr>
          <p:spPr>
            <a:xfrm>
              <a:off x="874713" y="1063625"/>
              <a:ext cx="2084387" cy="39613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chemeClr val="tx1">
                      <a:lumMod val="65000"/>
                      <a:lumOff val="35000"/>
                    </a:schemeClr>
                  </a:solidFill>
                </a:rPr>
                <a:t>标题文字添加</a:t>
              </a:r>
              <a:endParaRPr lang="zh-CN" altLang="en-US" b="1">
                <a:solidFill>
                  <a:schemeClr val="tx1">
                    <a:lumMod val="65000"/>
                    <a:lumOff val="35000"/>
                  </a:schemeClr>
                </a:solidFill>
              </a:endParaRPr>
            </a:p>
          </p:txBody>
        </p:sp>
      </p:grpSp>
      <p:grpSp>
        <p:nvGrpSpPr>
          <p:cNvPr id="47" name="组合 46"/>
          <p:cNvGrpSpPr/>
          <p:nvPr/>
        </p:nvGrpSpPr>
        <p:grpSpPr>
          <a:xfrm>
            <a:off x="890541" y="2110678"/>
            <a:ext cx="2322773" cy="1551794"/>
            <a:chOff x="874713" y="1063625"/>
            <a:chExt cx="2322773" cy="1551794"/>
          </a:xfrm>
        </p:grpSpPr>
        <p:sp>
          <p:nvSpPr>
            <p:cNvPr id="48" name="矩形 47"/>
            <p:cNvSpPr/>
            <p:nvPr/>
          </p:nvSpPr>
          <p:spPr>
            <a:xfrm>
              <a:off x="874713" y="1436314"/>
              <a:ext cx="2322773" cy="1179105"/>
            </a:xfrm>
            <a:prstGeom prst="rect">
              <a:avLst/>
            </a:prstGeom>
          </p:spPr>
          <p:txBody>
            <a:bodyPr wrap="square">
              <a:spAutoFit/>
              <a:scene3d>
                <a:camera prst="orthographicFront"/>
                <a:lightRig rig="threePt" dir="t"/>
              </a:scene3d>
              <a:sp3d contourW="12700"/>
            </a:bodyPr>
            <a:lstStyle/>
            <a:p>
              <a:pPr algn="r">
                <a:lnSpc>
                  <a:spcPct val="120000"/>
                </a:lnSpc>
              </a:pPr>
              <a:r>
                <a:rPr lang="en-US" altLang="zh-CN" sz="1200">
                  <a:solidFill>
                    <a:schemeClr val="bg1">
                      <a:lumMod val="50000"/>
                    </a:schemeClr>
                  </a:solidFill>
                  <a:latin typeface="Century Gothic" panose="020b0502020202020204" pitchFamily="34" charset="0"/>
                </a:rPr>
                <a:t>The user can demonstrate on a projector or computer, or print the presentation and make it into a film to be used</a:t>
              </a:r>
              <a:endParaRPr lang="en-US" altLang="zh-CN" sz="1200">
                <a:solidFill>
                  <a:schemeClr val="bg1">
                    <a:lumMod val="50000"/>
                  </a:schemeClr>
                </a:solidFill>
                <a:latin typeface="Century Gothic" panose="020b0502020202020204" pitchFamily="34" charset="0"/>
              </a:endParaRPr>
            </a:p>
          </p:txBody>
        </p:sp>
        <p:sp>
          <p:nvSpPr>
            <p:cNvPr id="49" name="矩形 48"/>
            <p:cNvSpPr/>
            <p:nvPr/>
          </p:nvSpPr>
          <p:spPr>
            <a:xfrm>
              <a:off x="1113099" y="1063625"/>
              <a:ext cx="2084387"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a:solidFill>
                    <a:schemeClr val="tx1">
                      <a:lumMod val="65000"/>
                      <a:lumOff val="35000"/>
                    </a:schemeClr>
                  </a:solidFill>
                </a:rPr>
                <a:t>标题文字添加</a:t>
              </a:r>
              <a:endParaRPr lang="zh-CN" altLang="en-US" b="1">
                <a:solidFill>
                  <a:schemeClr val="tx1">
                    <a:lumMod val="65000"/>
                    <a:lumOff val="35000"/>
                  </a:schemeClr>
                </a:solidFill>
              </a:endParaRPr>
            </a:p>
          </p:txBody>
        </p:sp>
      </p:grpSp>
      <p:grpSp>
        <p:nvGrpSpPr>
          <p:cNvPr id="50" name="组合 49"/>
          <p:cNvGrpSpPr/>
          <p:nvPr/>
        </p:nvGrpSpPr>
        <p:grpSpPr>
          <a:xfrm>
            <a:off x="890541" y="4309466"/>
            <a:ext cx="2322773" cy="1573018"/>
            <a:chOff x="874713" y="1063625"/>
            <a:chExt cx="2322773" cy="1573018"/>
          </a:xfrm>
        </p:grpSpPr>
        <p:sp>
          <p:nvSpPr>
            <p:cNvPr id="51" name="矩形 50"/>
            <p:cNvSpPr/>
            <p:nvPr/>
          </p:nvSpPr>
          <p:spPr>
            <a:xfrm>
              <a:off x="874713" y="1436314"/>
              <a:ext cx="2322773" cy="1200329"/>
            </a:xfrm>
            <a:prstGeom prst="rect">
              <a:avLst/>
            </a:prstGeom>
          </p:spPr>
          <p:txBody>
            <a:bodyPr wrap="square">
              <a:spAutoFit/>
              <a:scene3d>
                <a:camera prst="orthographicFront"/>
                <a:lightRig rig="threePt" dir="t"/>
              </a:scene3d>
              <a:sp3d contourW="12700"/>
            </a:bodyPr>
            <a:lstStyle/>
            <a:p>
              <a:pPr algn="r">
                <a:lnSpc>
                  <a:spcPct val="120000"/>
                </a:lnSpc>
              </a:pPr>
              <a:r>
                <a:rPr lang="en-US" altLang="zh-CN" sz="1200">
                  <a:solidFill>
                    <a:schemeClr val="bg1">
                      <a:lumMod val="50000"/>
                    </a:schemeClr>
                  </a:solidFill>
                  <a:latin typeface="Century Gothic" panose="020b0502020202020204" pitchFamily="34" charset="0"/>
                </a:rPr>
                <a:t>The user can demonstrate on a projector or computer, or print the presentation and make it into a film to be used</a:t>
              </a:r>
              <a:endParaRPr lang="en-US" altLang="zh-CN" sz="1200">
                <a:solidFill>
                  <a:schemeClr val="bg1">
                    <a:lumMod val="50000"/>
                  </a:schemeClr>
                </a:solidFill>
                <a:latin typeface="Century Gothic" panose="020b0502020202020204" pitchFamily="34" charset="0"/>
              </a:endParaRPr>
            </a:p>
          </p:txBody>
        </p:sp>
        <p:sp>
          <p:nvSpPr>
            <p:cNvPr id="52" name="矩形 51"/>
            <p:cNvSpPr/>
            <p:nvPr/>
          </p:nvSpPr>
          <p:spPr>
            <a:xfrm>
              <a:off x="1113099" y="1063625"/>
              <a:ext cx="2084387"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a:solidFill>
                    <a:schemeClr val="tx1">
                      <a:lumMod val="65000"/>
                      <a:lumOff val="35000"/>
                    </a:schemeClr>
                  </a:solidFill>
                </a:rPr>
                <a:t>标题文字添加</a:t>
              </a:r>
              <a:endParaRPr lang="zh-CN" altLang="en-US" b="1">
                <a:solidFill>
                  <a:schemeClr val="tx1">
                    <a:lumMod val="65000"/>
                    <a:lumOff val="35000"/>
                  </a:schemeClr>
                </a:solidFill>
              </a:endParaRPr>
            </a:p>
          </p:txBody>
        </p:sp>
      </p:grpSp>
      <p:sp>
        <p:nvSpPr>
          <p:cNvPr id="53" name="文本框 52"/>
          <p:cNvSpPr txBox="1"/>
          <p:nvPr/>
        </p:nvSpPr>
        <p:spPr>
          <a:xfrm>
            <a:off x="4772564" y="450116"/>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a:solidFill>
                  <a:schemeClr val="accent1"/>
                </a:solidFill>
                <a:latin typeface="Century Gothic" panose="020b0502020202020204" pitchFamily="34" charset="0"/>
                <a:ea typeface="+mj-ea"/>
              </a:rPr>
              <a:t>标题文字添加</a:t>
            </a:r>
            <a:endParaRPr lang="zh-CN" altLang="en-US" sz="3200" b="1">
              <a:solidFill>
                <a:schemeClr val="accent1"/>
              </a:solidFill>
              <a:latin typeface="Century Gothic" panose="020b0502020202020204" pitchFamily="34" charset="0"/>
              <a:ea typeface="+mj-ea"/>
            </a:endParaRPr>
          </a:p>
        </p:txBody>
      </p:sp>
      <p:sp>
        <p:nvSpPr>
          <p:cNvPr id="54" name="矩形 53"/>
          <p:cNvSpPr/>
          <p:nvPr/>
        </p:nvSpPr>
        <p:spPr>
          <a:xfrm>
            <a:off x="3556000" y="991153"/>
            <a:ext cx="5080000" cy="415498"/>
          </a:xfrm>
          <a:prstGeom prst="rect">
            <a:avLst/>
          </a:prstGeom>
        </p:spPr>
        <p:txBody>
          <a:bodyPr wrap="square">
            <a:spAutoFit/>
            <a:scene3d>
              <a:camera prst="orthographicFront"/>
              <a:lightRig rig="threePt" dir="t"/>
            </a:scene3d>
            <a:sp3d contourW="12700"/>
          </a:bodyPr>
          <a:lstStyle/>
          <a:p>
            <a:pPr algn="ctr"/>
            <a:r>
              <a:rPr lang="en-US" altLang="zh-CN" sz="1050">
                <a:solidFill>
                  <a:schemeClr val="bg1">
                    <a:lumMod val="65000"/>
                  </a:schemeClr>
                </a:solidFill>
                <a:latin typeface="Century Gothic" panose="020b0502020202020204" pitchFamily="34" charset="0"/>
              </a:rPr>
              <a:t>The user can demonstrate on a projector or computer, or print the presentation and make it into a film to be used</a:t>
            </a:r>
            <a:endParaRPr lang="en-US" altLang="zh-CN" sz="1050">
              <a:solidFill>
                <a:schemeClr val="bg1">
                  <a:lumMod val="65000"/>
                </a:schemeClr>
              </a:solidFill>
              <a:latin typeface="Century Gothic" panose="020b0502020202020204" pitchFamily="34" charset="0"/>
            </a:endParaRPr>
          </a:p>
        </p:txBody>
      </p:sp>
    </p:spTree>
    <p:custDataLst>
      <p:tags r:id="rId3"/>
    </p:custData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nodeType="afterGroup">
                            <p:stCondLst>
                              <p:cond delay="500"/>
                            </p:stCondLst>
                            <p:childTnLst>
                              <p:par>
                                <p:cTn id="11" presetID="2" presetClass="entr" presetSubtype="8" fill="hold" nodeType="after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additive="base">
                                        <p:cTn id="13" dur="500" fill="hold"/>
                                        <p:tgtEl>
                                          <p:spTgt spid="47"/>
                                        </p:tgtEl>
                                        <p:attrNameLst>
                                          <p:attrName>ppt_x</p:attrName>
                                        </p:attrNameLst>
                                      </p:cBhvr>
                                      <p:tavLst>
                                        <p:tav tm="0">
                                          <p:val>
                                            <p:strVal val="0-#ppt_w/2"/>
                                          </p:val>
                                        </p:tav>
                                        <p:tav tm="100000">
                                          <p:val>
                                            <p:strVal val="#ppt_x"/>
                                          </p:val>
                                        </p:tav>
                                      </p:tavLst>
                                    </p:anim>
                                    <p:anim calcmode="lin" valueType="num">
                                      <p:cBhvr additive="base">
                                        <p:cTn id="14" dur="500" fill="hold"/>
                                        <p:tgtEl>
                                          <p:spTgt spid="47"/>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additive="base">
                                        <p:cTn id="17" dur="500" fill="hold"/>
                                        <p:tgtEl>
                                          <p:spTgt spid="50"/>
                                        </p:tgtEl>
                                        <p:attrNameLst>
                                          <p:attrName>ppt_x</p:attrName>
                                        </p:attrNameLst>
                                      </p:cBhvr>
                                      <p:tavLst>
                                        <p:tav tm="0">
                                          <p:val>
                                            <p:strVal val="0-#ppt_w/2"/>
                                          </p:val>
                                        </p:tav>
                                        <p:tav tm="100000">
                                          <p:val>
                                            <p:strVal val="#ppt_x"/>
                                          </p:val>
                                        </p:tav>
                                      </p:tavLst>
                                    </p:anim>
                                    <p:anim calcmode="lin" valueType="num">
                                      <p:cBhvr additive="base">
                                        <p:cTn id="18" dur="500" fill="hold"/>
                                        <p:tgtEl>
                                          <p:spTgt spid="50"/>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1+#ppt_w/2"/>
                                          </p:val>
                                        </p:tav>
                                        <p:tav tm="100000">
                                          <p:val>
                                            <p:strVal val="#ppt_x"/>
                                          </p:val>
                                        </p:tav>
                                      </p:tavLst>
                                    </p:anim>
                                    <p:anim calcmode="lin" valueType="num">
                                      <p:cBhvr additive="base">
                                        <p:cTn id="22" dur="500" fill="hold"/>
                                        <p:tgtEl>
                                          <p:spTgt spid="41"/>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500" fill="hold"/>
                                        <p:tgtEl>
                                          <p:spTgt spid="44"/>
                                        </p:tgtEl>
                                        <p:attrNameLst>
                                          <p:attrName>ppt_x</p:attrName>
                                        </p:attrNameLst>
                                      </p:cBhvr>
                                      <p:tavLst>
                                        <p:tav tm="0">
                                          <p:val>
                                            <p:strVal val="1+#ppt_w/2"/>
                                          </p:val>
                                        </p:tav>
                                        <p:tav tm="100000">
                                          <p:val>
                                            <p:strVal val="#ppt_x"/>
                                          </p:val>
                                        </p:tav>
                                      </p:tavLst>
                                    </p:anim>
                                    <p:anim calcmode="lin" valueType="num">
                                      <p:cBhvr additive="base">
                                        <p:cTn id="26"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041067ae-78c3-4471-940d-7ac8c13a9a19"/>
          <p:cNvGrpSpPr>
            <a:grpSpLocks noChangeAspect="1"/>
          </p:cNvGrpSpPr>
          <p:nvPr/>
        </p:nvGrpSpPr>
        <p:grpSpPr>
          <a:xfrm>
            <a:off x="1397681" y="1767132"/>
            <a:ext cx="9396640" cy="4044462"/>
            <a:chOff x="1979612" y="2060848"/>
            <a:chExt cx="8261779" cy="3556000"/>
          </a:xfrm>
        </p:grpSpPr>
        <p:sp>
          <p:nvSpPr>
            <p:cNvPr id="4" name="Rectangle: Rounded Corners 60"/>
            <p:cNvSpPr/>
            <p:nvPr/>
          </p:nvSpPr>
          <p:spPr>
            <a:xfrm>
              <a:off x="7963857" y="2060848"/>
              <a:ext cx="2277534" cy="3556000"/>
            </a:xfrm>
            <a:prstGeom prst="roundRect">
              <a:avLst>
                <a:gd name="adj" fmla="val 5000"/>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75000"/>
                    <a:lumOff val="25000"/>
                  </a:schemeClr>
                </a:solidFill>
              </a:endParaRPr>
            </a:p>
          </p:txBody>
        </p:sp>
        <p:sp>
          <p:nvSpPr>
            <p:cNvPr id="5" name="Rectangle: Rounded Corners 53"/>
            <p:cNvSpPr/>
            <p:nvPr/>
          </p:nvSpPr>
          <p:spPr>
            <a:xfrm>
              <a:off x="4947707" y="2060848"/>
              <a:ext cx="2277534" cy="3556000"/>
            </a:xfrm>
            <a:prstGeom prst="roundRect">
              <a:avLst>
                <a:gd name="adj" fmla="val 5000"/>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75000"/>
                    <a:lumOff val="25000"/>
                  </a:schemeClr>
                </a:solidFill>
              </a:endParaRPr>
            </a:p>
          </p:txBody>
        </p:sp>
        <p:sp>
          <p:nvSpPr>
            <p:cNvPr id="6" name="Rectangle: Rounded Corners 41"/>
            <p:cNvSpPr/>
            <p:nvPr/>
          </p:nvSpPr>
          <p:spPr>
            <a:xfrm>
              <a:off x="1979612" y="2060848"/>
              <a:ext cx="2277534" cy="3556000"/>
            </a:xfrm>
            <a:prstGeom prst="roundRect">
              <a:avLst>
                <a:gd name="adj" fmla="val 5000"/>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75000"/>
                    <a:lumOff val="25000"/>
                  </a:schemeClr>
                </a:solidFill>
              </a:endParaRPr>
            </a:p>
          </p:txBody>
        </p:sp>
        <p:sp>
          <p:nvSpPr>
            <p:cNvPr id="7" name="Rectangle 15"/>
            <p:cNvSpPr/>
            <p:nvPr/>
          </p:nvSpPr>
          <p:spPr bwMode="auto">
            <a:xfrm>
              <a:off x="2269382" y="5024961"/>
              <a:ext cx="1707518" cy="32385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eaLnBrk="1" fontAlgn="auto" hangingPunct="1">
                <a:defRPr/>
              </a:pPr>
              <a:endParaRPr lang="zh-CN" altLang="en-US" sz="1600" b="1">
                <a:solidFill>
                  <a:schemeClr val="tx1">
                    <a:lumMod val="75000"/>
                    <a:lumOff val="25000"/>
                  </a:schemeClr>
                </a:solidFill>
              </a:endParaRPr>
            </a:p>
          </p:txBody>
        </p:sp>
        <p:sp>
          <p:nvSpPr>
            <p:cNvPr id="10" name="Freeform: Shape 48"/>
            <p:cNvSpPr/>
            <p:nvPr/>
          </p:nvSpPr>
          <p:spPr bwMode="auto">
            <a:xfrm>
              <a:off x="8800310" y="2301311"/>
              <a:ext cx="633204" cy="633204"/>
            </a:xfrm>
            <a:custGeom>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w="19050">
              <a:solidFill>
                <a:schemeClr val="accent1"/>
              </a:solidFill>
            </a:ln>
          </p:spPr>
          <p:txBody>
            <a:bodyPr anchor="ctr"/>
            <a:lstStyle/>
            <a:p>
              <a:pPr algn="ctr"/>
              <a:endParaRPr>
                <a:solidFill>
                  <a:schemeClr val="tx1">
                    <a:lumMod val="75000"/>
                    <a:lumOff val="25000"/>
                  </a:schemeClr>
                </a:solidFill>
              </a:endParaRPr>
            </a:p>
          </p:txBody>
        </p:sp>
        <p:sp>
          <p:nvSpPr>
            <p:cNvPr id="11" name="Freeform: Shape 49"/>
            <p:cNvSpPr/>
            <p:nvPr/>
          </p:nvSpPr>
          <p:spPr bwMode="auto">
            <a:xfrm>
              <a:off x="2806539" y="2301311"/>
              <a:ext cx="633204" cy="633204"/>
            </a:xfrm>
            <a:custGeom>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w="19050">
              <a:solidFill>
                <a:schemeClr val="accent1"/>
              </a:solidFill>
            </a:ln>
          </p:spPr>
          <p:txBody>
            <a:bodyPr anchor="ctr"/>
            <a:lstStyle/>
            <a:p>
              <a:pPr algn="ctr"/>
              <a:endParaRPr>
                <a:solidFill>
                  <a:schemeClr val="tx1">
                    <a:lumMod val="75000"/>
                    <a:lumOff val="25000"/>
                  </a:schemeClr>
                </a:solidFill>
              </a:endParaRPr>
            </a:p>
          </p:txBody>
        </p:sp>
        <p:sp>
          <p:nvSpPr>
            <p:cNvPr id="12" name="Freeform: Shape 50"/>
            <p:cNvSpPr/>
            <p:nvPr/>
          </p:nvSpPr>
          <p:spPr bwMode="auto">
            <a:xfrm>
              <a:off x="5784160" y="2301311"/>
              <a:ext cx="633204" cy="633204"/>
            </a:xfrm>
            <a:custGeom>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w="19050">
              <a:solidFill>
                <a:schemeClr val="accent1"/>
              </a:solidFill>
            </a:ln>
          </p:spPr>
          <p:txBody>
            <a:bodyPr anchor="ctr"/>
            <a:lstStyle/>
            <a:p>
              <a:pPr algn="ctr"/>
              <a:endParaRPr>
                <a:solidFill>
                  <a:schemeClr val="tx1">
                    <a:lumMod val="75000"/>
                    <a:lumOff val="25000"/>
                  </a:schemeClr>
                </a:solidFill>
              </a:endParaRPr>
            </a:p>
          </p:txBody>
        </p:sp>
        <p:sp>
          <p:nvSpPr>
            <p:cNvPr id="13" name="Rectangle 54"/>
            <p:cNvSpPr/>
            <p:nvPr/>
          </p:nvSpPr>
          <p:spPr bwMode="auto">
            <a:xfrm>
              <a:off x="5247003" y="5024961"/>
              <a:ext cx="1707518" cy="32385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eaLnBrk="1" fontAlgn="auto" hangingPunct="1">
                <a:defRPr/>
              </a:pPr>
              <a:endParaRPr lang="zh-CN" altLang="en-US" sz="1600" b="1">
                <a:solidFill>
                  <a:schemeClr val="tx1">
                    <a:lumMod val="75000"/>
                    <a:lumOff val="25000"/>
                  </a:schemeClr>
                </a:solidFill>
              </a:endParaRPr>
            </a:p>
          </p:txBody>
        </p:sp>
        <p:sp>
          <p:nvSpPr>
            <p:cNvPr id="16" name="Rectangle 61"/>
            <p:cNvSpPr/>
            <p:nvPr/>
          </p:nvSpPr>
          <p:spPr bwMode="auto">
            <a:xfrm>
              <a:off x="8263153" y="5024961"/>
              <a:ext cx="1707518" cy="32385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eaLnBrk="1" fontAlgn="auto" hangingPunct="1">
                <a:defRPr/>
              </a:pPr>
              <a:endParaRPr lang="zh-CN" altLang="en-US" sz="1600" b="1">
                <a:solidFill>
                  <a:schemeClr val="tx1">
                    <a:lumMod val="75000"/>
                    <a:lumOff val="25000"/>
                  </a:schemeClr>
                </a:solidFill>
              </a:endParaRPr>
            </a:p>
          </p:txBody>
        </p:sp>
      </p:grpSp>
      <p:sp>
        <p:nvSpPr>
          <p:cNvPr id="20" name="矩形 19"/>
          <p:cNvSpPr/>
          <p:nvPr/>
        </p:nvSpPr>
        <p:spPr>
          <a:xfrm>
            <a:off x="4936204" y="3097427"/>
            <a:ext cx="2331583" cy="1643527"/>
          </a:xfrm>
          <a:prstGeom prst="rect">
            <a:avLst/>
          </a:prstGeom>
          <a:noFill/>
        </p:spPr>
        <p:txBody>
          <a:bodyPr wrap="square" rtlCol="0">
            <a:spAutoFit/>
            <a:scene3d>
              <a:camera prst="orthographicFront"/>
              <a:lightRig rig="threePt" dir="t"/>
            </a:scene3d>
            <a:sp3d contourW="12700"/>
          </a:bodyPr>
          <a:lstStyle/>
          <a:p>
            <a:pPr algn="ctr" defTabSz="914400">
              <a:lnSpc>
                <a:spcPct val="120000"/>
              </a:lnSpc>
            </a:pPr>
            <a:r>
              <a:rPr lang="en-US" altLang="zh-CN" sz="1400">
                <a:solidFill>
                  <a:schemeClr val="bg1">
                    <a:lumMod val="50000"/>
                  </a:schemeClr>
                </a:solidFill>
                <a:latin typeface="Century Gothic" panose="020b0502020202020204" pitchFamily="34" charset="0"/>
                <a:ea typeface="时尚中黑简体" panose="01010104010101010101" pitchFamily="2" charset="-122"/>
              </a:rPr>
              <a:t>The user can demonstrate on a projector or computer, or print the presentation and make it into a film to be used</a:t>
            </a:r>
            <a:endParaRPr lang="en-US" altLang="zh-CN" sz="1400">
              <a:solidFill>
                <a:schemeClr val="bg1">
                  <a:lumMod val="50000"/>
                </a:schemeClr>
              </a:solidFill>
              <a:latin typeface="Century Gothic" panose="020b0502020202020204" pitchFamily="34" charset="0"/>
              <a:ea typeface="时尚中黑简体" panose="01010104010101010101" pitchFamily="2" charset="-122"/>
            </a:endParaRPr>
          </a:p>
        </p:txBody>
      </p:sp>
      <p:sp>
        <p:nvSpPr>
          <p:cNvPr id="21" name="矩形 20"/>
          <p:cNvSpPr/>
          <p:nvPr/>
        </p:nvSpPr>
        <p:spPr>
          <a:xfrm>
            <a:off x="1870503" y="5124713"/>
            <a:ext cx="1655234"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a:solidFill>
                  <a:schemeClr val="bg1"/>
                </a:solidFill>
              </a:rPr>
              <a:t>标题文字添加</a:t>
            </a:r>
            <a:endParaRPr lang="zh-CN" altLang="en-US" sz="1600" b="1">
              <a:solidFill>
                <a:schemeClr val="bg1"/>
              </a:solidFill>
            </a:endParaRPr>
          </a:p>
        </p:txBody>
      </p:sp>
      <p:sp>
        <p:nvSpPr>
          <p:cNvPr id="26" name="矩形 25"/>
          <p:cNvSpPr/>
          <p:nvPr/>
        </p:nvSpPr>
        <p:spPr>
          <a:xfrm>
            <a:off x="8332111" y="3097427"/>
            <a:ext cx="2331583" cy="1643527"/>
          </a:xfrm>
          <a:prstGeom prst="rect">
            <a:avLst/>
          </a:prstGeom>
          <a:noFill/>
        </p:spPr>
        <p:txBody>
          <a:bodyPr wrap="square" rtlCol="0">
            <a:spAutoFit/>
            <a:scene3d>
              <a:camera prst="orthographicFront"/>
              <a:lightRig rig="threePt" dir="t"/>
            </a:scene3d>
            <a:sp3d contourW="12700"/>
          </a:bodyPr>
          <a:lstStyle/>
          <a:p>
            <a:pPr algn="ctr" defTabSz="914400">
              <a:lnSpc>
                <a:spcPct val="120000"/>
              </a:lnSpc>
            </a:pPr>
            <a:r>
              <a:rPr lang="en-US" altLang="zh-CN" sz="1400">
                <a:solidFill>
                  <a:schemeClr val="bg1">
                    <a:lumMod val="50000"/>
                  </a:schemeClr>
                </a:solidFill>
                <a:latin typeface="Century Gothic" panose="020b0502020202020204" pitchFamily="34" charset="0"/>
                <a:ea typeface="时尚中黑简体" panose="01010104010101010101" pitchFamily="2" charset="-122"/>
              </a:rPr>
              <a:t>The user can demonstrate on a projector or computer, or print the presentation and make it into a film to be used</a:t>
            </a:r>
            <a:endParaRPr lang="en-US" altLang="zh-CN" sz="1400">
              <a:solidFill>
                <a:schemeClr val="bg1">
                  <a:lumMod val="50000"/>
                </a:schemeClr>
              </a:solidFill>
              <a:latin typeface="Century Gothic" panose="020b0502020202020204" pitchFamily="34" charset="0"/>
              <a:ea typeface="时尚中黑简体" panose="01010104010101010101" pitchFamily="2" charset="-122"/>
            </a:endParaRPr>
          </a:p>
        </p:txBody>
      </p:sp>
      <p:sp>
        <p:nvSpPr>
          <p:cNvPr id="27" name="矩形 26"/>
          <p:cNvSpPr/>
          <p:nvPr/>
        </p:nvSpPr>
        <p:spPr>
          <a:xfrm>
            <a:off x="5276832" y="5124713"/>
            <a:ext cx="1655234"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a:solidFill>
                  <a:schemeClr val="bg1"/>
                </a:solidFill>
              </a:rPr>
              <a:t>标题文字添加</a:t>
            </a:r>
            <a:endParaRPr lang="zh-CN" altLang="en-US" sz="1600" b="1">
              <a:solidFill>
                <a:schemeClr val="bg1"/>
              </a:solidFill>
            </a:endParaRPr>
          </a:p>
        </p:txBody>
      </p:sp>
      <p:sp>
        <p:nvSpPr>
          <p:cNvPr id="28" name="矩形 27"/>
          <p:cNvSpPr/>
          <p:nvPr/>
        </p:nvSpPr>
        <p:spPr>
          <a:xfrm>
            <a:off x="8686800" y="5124713"/>
            <a:ext cx="1655234"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a:solidFill>
                  <a:schemeClr val="bg1"/>
                </a:solidFill>
              </a:rPr>
              <a:t>标题文字添加</a:t>
            </a:r>
            <a:endParaRPr lang="zh-CN" altLang="en-US" sz="1600" b="1">
              <a:solidFill>
                <a:schemeClr val="bg1"/>
              </a:solidFill>
            </a:endParaRPr>
          </a:p>
        </p:txBody>
      </p:sp>
      <p:sp>
        <p:nvSpPr>
          <p:cNvPr id="29" name="矩形 28"/>
          <p:cNvSpPr/>
          <p:nvPr/>
        </p:nvSpPr>
        <p:spPr>
          <a:xfrm>
            <a:off x="1521929" y="3097427"/>
            <a:ext cx="2331583" cy="1643527"/>
          </a:xfrm>
          <a:prstGeom prst="rect">
            <a:avLst/>
          </a:prstGeom>
          <a:noFill/>
        </p:spPr>
        <p:txBody>
          <a:bodyPr wrap="square" rtlCol="0">
            <a:spAutoFit/>
            <a:scene3d>
              <a:camera prst="orthographicFront"/>
              <a:lightRig rig="threePt" dir="t"/>
            </a:scene3d>
            <a:sp3d contourW="12700"/>
          </a:bodyPr>
          <a:lstStyle/>
          <a:p>
            <a:pPr algn="ctr" defTabSz="914400">
              <a:lnSpc>
                <a:spcPct val="120000"/>
              </a:lnSpc>
            </a:pPr>
            <a:r>
              <a:rPr lang="en-US" altLang="zh-CN" sz="1400">
                <a:solidFill>
                  <a:schemeClr val="bg1">
                    <a:lumMod val="50000"/>
                  </a:schemeClr>
                </a:solidFill>
                <a:latin typeface="Century Gothic" panose="020b0502020202020204" pitchFamily="34" charset="0"/>
                <a:ea typeface="时尚中黑简体" panose="01010104010101010101" pitchFamily="2" charset="-122"/>
              </a:rPr>
              <a:t>The user can demonstrate on a projector or computer, or print the presentation and make it into a film to be used</a:t>
            </a:r>
            <a:endParaRPr lang="en-US" altLang="zh-CN" sz="1400">
              <a:solidFill>
                <a:schemeClr val="bg1">
                  <a:lumMod val="50000"/>
                </a:schemeClr>
              </a:solidFill>
              <a:latin typeface="Century Gothic" panose="020b0502020202020204" pitchFamily="34" charset="0"/>
              <a:ea typeface="时尚中黑简体" panose="01010104010101010101" pitchFamily="2" charset="-122"/>
            </a:endParaRPr>
          </a:p>
        </p:txBody>
      </p:sp>
      <p:sp>
        <p:nvSpPr>
          <p:cNvPr id="18" name="文本框 17"/>
          <p:cNvSpPr txBox="1"/>
          <p:nvPr/>
        </p:nvSpPr>
        <p:spPr>
          <a:xfrm>
            <a:off x="4772564" y="450116"/>
            <a:ext cx="2646878" cy="584775"/>
          </a:xfrm>
          <a:prstGeom prst="rect">
            <a:avLst/>
          </a:prstGeom>
          <a:noFill/>
        </p:spPr>
        <p:txBody>
          <a:bodyPr wrap="none" rtlCol="0">
            <a:spAutoFit/>
            <a:scene3d>
              <a:camera prst="orthographicFront"/>
              <a:lightRig rig="threePt" dir="t"/>
            </a:scene3d>
            <a:sp3d contourW="12700"/>
          </a:bodyPr>
          <a:lstStyle/>
          <a:p>
            <a:pPr algn="ctr"/>
            <a:r>
              <a:rPr lang="zh-CN" altLang="en-US" sz="3200" b="1">
                <a:solidFill>
                  <a:schemeClr val="accent1"/>
                </a:solidFill>
                <a:latin typeface="Century Gothic" panose="020b0502020202020204" pitchFamily="34" charset="0"/>
                <a:ea typeface="+mj-ea"/>
              </a:rPr>
              <a:t>标题文字添加</a:t>
            </a:r>
            <a:endParaRPr lang="zh-CN" altLang="en-US" sz="3200" b="1">
              <a:solidFill>
                <a:schemeClr val="accent1"/>
              </a:solidFill>
              <a:latin typeface="Century Gothic" panose="020b0502020202020204" pitchFamily="34" charset="0"/>
              <a:ea typeface="+mj-ea"/>
            </a:endParaRPr>
          </a:p>
        </p:txBody>
      </p:sp>
      <p:sp>
        <p:nvSpPr>
          <p:cNvPr id="19" name="矩形 18"/>
          <p:cNvSpPr/>
          <p:nvPr/>
        </p:nvSpPr>
        <p:spPr>
          <a:xfrm>
            <a:off x="3556000" y="991153"/>
            <a:ext cx="5080000" cy="415498"/>
          </a:xfrm>
          <a:prstGeom prst="rect">
            <a:avLst/>
          </a:prstGeom>
        </p:spPr>
        <p:txBody>
          <a:bodyPr wrap="square">
            <a:spAutoFit/>
            <a:scene3d>
              <a:camera prst="orthographicFront"/>
              <a:lightRig rig="threePt" dir="t"/>
            </a:scene3d>
            <a:sp3d contourW="12700"/>
          </a:bodyPr>
          <a:lstStyle/>
          <a:p>
            <a:pPr algn="ctr"/>
            <a:r>
              <a:rPr lang="en-US" altLang="zh-CN" sz="1050">
                <a:solidFill>
                  <a:schemeClr val="bg1">
                    <a:lumMod val="65000"/>
                  </a:schemeClr>
                </a:solidFill>
                <a:latin typeface="Century Gothic" panose="020b0502020202020204" pitchFamily="34" charset="0"/>
              </a:rPr>
              <a:t>The user can demonstrate on a projector or computer, or print the presentation and make it into a film to be used</a:t>
            </a:r>
            <a:endParaRPr lang="en-US" altLang="zh-CN" sz="1050">
              <a:solidFill>
                <a:schemeClr val="bg1">
                  <a:lumMod val="65000"/>
                </a:schemeClr>
              </a:solidFill>
              <a:latin typeface="Century Gothic" panose="020b0502020202020204" pitchFamily="34" charset="0"/>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animEffect transition="in" filter="fade">
                                      <p:cBhvr>
                                        <p:cTn id="25" dur="500"/>
                                        <p:tgtEl>
                                          <p:spTgt spid="28"/>
                                        </p:tgtEl>
                                      </p:cBhvr>
                                    </p:animEffect>
                                  </p:childTnLst>
                                </p:cTn>
                              </p:par>
                            </p:childTnLst>
                          </p:cTn>
                        </p:par>
                        <p:par>
                          <p:cTn id="26" fill="hold" nodeType="afterGroup">
                            <p:stCondLst>
                              <p:cond delay="1500"/>
                            </p:stCondLst>
                            <p:childTnLst>
                              <p:par>
                                <p:cTn id="27" presetID="14" presetClass="entr" presetSubtype="1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randombar(horizontal)">
                                      <p:cBhvr>
                                        <p:cTn id="29" dur="500"/>
                                        <p:tgtEl>
                                          <p:spTgt spid="29"/>
                                        </p:tgtEl>
                                      </p:cBhvr>
                                    </p:animEffect>
                                  </p:childTnLst>
                                </p:cTn>
                              </p:par>
                            </p:childTnLst>
                          </p:cTn>
                        </p:par>
                        <p:par>
                          <p:cTn id="30" fill="hold" nodeType="afterGroup">
                            <p:stCondLst>
                              <p:cond delay="2000"/>
                            </p:stCondLst>
                            <p:childTnLst>
                              <p:par>
                                <p:cTn id="31" presetID="14" presetClass="entr" presetSubtype="1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randombar(horizontal)">
                                      <p:cBhvr>
                                        <p:cTn id="33" dur="500"/>
                                        <p:tgtEl>
                                          <p:spTgt spid="20"/>
                                        </p:tgtEl>
                                      </p:cBhvr>
                                    </p:animEffect>
                                  </p:childTnLst>
                                </p:cTn>
                              </p:par>
                            </p:childTnLst>
                          </p:cTn>
                        </p:par>
                        <p:par>
                          <p:cTn id="34" fill="hold" nodeType="afterGroup">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randombar(horizontal)">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文本框 4"/>
          <p:cNvSpPr txBox="1"/>
          <p:nvPr/>
        </p:nvSpPr>
        <p:spPr>
          <a:xfrm>
            <a:off x="6241812" y="3292812"/>
            <a:ext cx="3416320" cy="646331"/>
          </a:xfrm>
          <a:prstGeom prst="rect">
            <a:avLst/>
          </a:prstGeom>
          <a:noFill/>
        </p:spPr>
        <p:txBody>
          <a:bodyPr wrap="none" rtlCol="0">
            <a:spAutoFit/>
            <a:scene3d>
              <a:camera prst="orthographicFront"/>
              <a:lightRig rig="threePt" dir="t"/>
            </a:scene3d>
            <a:sp3d contourW="12700"/>
          </a:bodyPr>
          <a:lstStyle/>
          <a:p>
            <a:pPr lvl="0">
              <a:defRPr/>
            </a:pPr>
            <a:r>
              <a:rPr lang="zh-CN" altLang="en-US" sz="3600" b="1">
                <a:solidFill>
                  <a:schemeClr val="accent1"/>
                </a:solidFill>
                <a:latin typeface="+mn-ea"/>
                <a:cs typeface="经典综艺体简" panose="02010609000101010101" pitchFamily="49" charset="-122"/>
              </a:rPr>
              <a:t>提高员工执行力</a:t>
            </a:r>
            <a:endParaRPr lang="zh-CN" altLang="en-US" sz="3600" b="1">
              <a:solidFill>
                <a:schemeClr val="accent1"/>
              </a:solidFill>
              <a:latin typeface="+mn-ea"/>
              <a:cs typeface="经典综艺体简" panose="02010609000101010101" pitchFamily="49" charset="-122"/>
            </a:endParaRPr>
          </a:p>
        </p:txBody>
      </p:sp>
      <p:sp>
        <p:nvSpPr>
          <p:cNvPr id="6" name="文本框 5"/>
          <p:cNvSpPr txBox="1"/>
          <p:nvPr/>
        </p:nvSpPr>
        <p:spPr>
          <a:xfrm>
            <a:off x="6257052" y="4205348"/>
            <a:ext cx="4780642" cy="514308"/>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0000"/>
              </a:lnSpc>
              <a:spcBef>
                <a:spcPct val="0"/>
              </a:spcBef>
              <a:spcAft>
                <a:spcPct val="0"/>
              </a:spcAft>
              <a:buClrTx/>
              <a:buSzTx/>
              <a:buFontTx/>
              <a:buNone/>
              <a:defRPr/>
            </a:pPr>
            <a:r>
              <a:rPr kumimoji="0" lang="en-US" altLang="zh-CN" sz="1200" b="0" i="0" u="none" strike="noStrike" kern="1200" cap="none" spc="0" normalizeH="0" baseline="0" noProof="0">
                <a:ln>
                  <a:noFill/>
                </a:ln>
                <a:solidFill>
                  <a:schemeClr val="bg1">
                    <a:lumMod val="50000"/>
                  </a:schemeClr>
                </a:solidFill>
                <a:effectLst/>
                <a:uLnTx/>
                <a:uFillTx/>
                <a:latin typeface="Century Gothic" panose="020b0502020202020204" pitchFamily="34" charset="0"/>
                <a:ea typeface="微软雅黑" panose="020b0503020204020204" pitchFamily="34" charset="-122"/>
                <a:cs typeface="+mn-cs"/>
              </a:rPr>
              <a:t>The user can demonstrate on a projector or computer or print the it into a film to be used in a wider field</a:t>
            </a:r>
            <a:endParaRPr kumimoji="0" lang="en-US" altLang="zh-CN" sz="1200" b="0" i="0" u="none" strike="noStrike" kern="1200" cap="none" spc="0" normalizeH="0" baseline="0" noProof="0">
              <a:ln>
                <a:noFill/>
              </a:ln>
              <a:solidFill>
                <a:schemeClr val="bg1">
                  <a:lumMod val="50000"/>
                </a:schemeClr>
              </a:solidFill>
              <a:effectLst/>
              <a:uLnTx/>
              <a:uFillTx/>
              <a:latin typeface="Century Gothic" panose="020b0502020202020204" pitchFamily="34" charset="0"/>
              <a:ea typeface="微软雅黑" panose="020b0503020204020204" pitchFamily="34" charset="-122"/>
              <a:cs typeface="+mn-cs"/>
            </a:endParaRPr>
          </a:p>
        </p:txBody>
      </p:sp>
      <p:cxnSp>
        <p:nvCxnSpPr>
          <p:cNvPr id="7" name="直接连接符 6"/>
          <p:cNvCxnSpPr/>
          <p:nvPr/>
        </p:nvCxnSpPr>
        <p:spPr>
          <a:xfrm>
            <a:off x="6337893" y="4074489"/>
            <a:ext cx="60356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6234192" y="2295296"/>
            <a:ext cx="3068469" cy="1015663"/>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ct val="0"/>
              </a:spcBef>
              <a:spcAft>
                <a:spcPct val="0"/>
              </a:spcAft>
              <a:buClrTx/>
              <a:buSzTx/>
              <a:buFontTx/>
              <a:buNone/>
              <a:defRPr/>
            </a:pPr>
            <a:r>
              <a:rPr lang="en-US" altLang="zh-CN" sz="6000" i="1" noProof="0">
                <a:solidFill>
                  <a:schemeClr val="accent1"/>
                </a:solidFill>
                <a:latin typeface="Century Gothic" panose="020b0502020202020204" pitchFamily="34" charset="0"/>
                <a:ea typeface="微软雅黑" panose="020b0503020204020204" pitchFamily="34" charset="-122"/>
                <a:cs typeface="经典综艺体简" panose="02010609000101010101" pitchFamily="49" charset="-122"/>
              </a:rPr>
              <a:t>PART 02</a:t>
            </a:r>
            <a:endParaRPr kumimoji="0" lang="zh-CN" altLang="en-US" sz="6000" i="1" u="none" strike="noStrike" kern="1200" cap="none" spc="0" normalizeH="0" baseline="0" noProof="0">
              <a:ln>
                <a:noFill/>
              </a:ln>
              <a:solidFill>
                <a:schemeClr val="accent1"/>
              </a:solidFill>
              <a:effectLst/>
              <a:uLnTx/>
              <a:uFillTx/>
              <a:latin typeface="Century Gothic" panose="020b0502020202020204" pitchFamily="34" charset="0"/>
              <a:ea typeface="微软雅黑" panose="020b0503020204020204" pitchFamily="34" charset="-122"/>
              <a:cs typeface="经典综艺体简" panose="02010609000101010101" pitchFamily="49" charset="-122"/>
            </a:endParaRPr>
          </a:p>
        </p:txBody>
      </p:sp>
      <p:grpSp>
        <p:nvGrpSpPr>
          <p:cNvPr id="9" name="组合 8"/>
          <p:cNvGrpSpPr/>
          <p:nvPr/>
        </p:nvGrpSpPr>
        <p:grpSpPr>
          <a:xfrm>
            <a:off x="1598611" y="2040345"/>
            <a:ext cx="4160083" cy="3022654"/>
            <a:chOff x="3585799" y="2213047"/>
            <a:chExt cx="2309318" cy="1677916"/>
          </a:xfrm>
        </p:grpSpPr>
        <p:pic>
          <p:nvPicPr>
            <p:cNvPr id="10" name="PA_图片 9"/>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3586924" y="2213047"/>
              <a:ext cx="2307067" cy="1539584"/>
            </a:xfrm>
            <a:prstGeom prst="rect">
              <a:avLst/>
            </a:prstGeom>
          </p:spPr>
        </p:pic>
        <p:cxnSp>
          <p:nvCxnSpPr>
            <p:cNvPr id="11" name="PA_直接连接符 26"/>
            <p:cNvCxnSpPr/>
            <p:nvPr>
              <p:custDataLst>
                <p:tags r:id="rId5"/>
              </p:custDataLst>
            </p:nvPr>
          </p:nvCxnSpPr>
          <p:spPr>
            <a:xfrm>
              <a:off x="3585799" y="3890963"/>
              <a:ext cx="230931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nodeType="afterGroup">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500"/>
                            </p:stCondLst>
                            <p:childTnLst>
                              <p:par>
                                <p:cTn id="21" presetID="2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nodeType="afterGroup">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PA" val="v3.2.0"/>
</p:tagLst>
</file>

<file path=ppt/tags/tag62.xml><?xml version="1.0" encoding="utf-8"?>
<p:tagLst xmlns:p="http://schemas.openxmlformats.org/presentationml/2006/main">
  <p:tag name="PA" val="v3.2.0"/>
</p:tagLst>
</file>

<file path=ppt/tags/tag63.xml><?xml version="1.0" encoding="utf-8"?>
<p:tagLst xmlns:p="http://schemas.openxmlformats.org/presentationml/2006/main">
  <p:tag name="PA" val="v3.2.0"/>
</p:tagLst>
</file>

<file path=ppt/tags/tag64.xml><?xml version="1.0" encoding="utf-8"?>
<p:tagLst xmlns:p="http://schemas.openxmlformats.org/presentationml/2006/main">
  <p:tag name="PA" val="v3.2.0"/>
</p:tagLst>
</file>

<file path=ppt/tags/tag65.xml><?xml version="1.0" encoding="utf-8"?>
<p:tagLst xmlns:p="http://schemas.openxmlformats.org/presentationml/2006/main">
  <p:tag name="PA" val="v3.2.0"/>
</p:tagLst>
</file>

<file path=ppt/tags/tag66.xml><?xml version="1.0" encoding="utf-8"?>
<p:tagLst xmlns:p="http://schemas.openxmlformats.org/presentationml/2006/main">
  <p:tag name="PA" val="v3.2.0"/>
</p:tagLst>
</file>

<file path=ppt/tags/tag67.xml><?xml version="1.0" encoding="utf-8"?>
<p:tagLst xmlns:p="http://schemas.openxmlformats.org/presentationml/2006/main">
  <p:tag name="PA" val="v3.2.0"/>
</p:tagLst>
</file>

<file path=ppt/tags/tag68.xml><?xml version="1.0" encoding="utf-8"?>
<p:tagLst xmlns:p="http://schemas.openxmlformats.org/presentationml/2006/main">
  <p:tag name="PA" val="v3.2.0"/>
</p:tagLst>
</file>

<file path=ppt/tags/tag69.xml><?xml version="1.0" encoding="utf-8"?>
<p:tagLst xmlns:p="http://schemas.openxmlformats.org/presentationml/2006/main">
  <p:tag name="ISLIDE.DIAGRAM" val="495457a2-dd1d-4bd9-aba6-6d4b549889c8"/>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ISLIDE.DIAGRAM" val="616caf30-964c-44d5-8778-60f66ba872f9"/>
</p:tagLst>
</file>

<file path=ppt/tags/tag71.xml><?xml version="1.0" encoding="utf-8"?>
<p:tagLst xmlns:p="http://schemas.openxmlformats.org/presentationml/2006/main">
  <p:tag name="PA" val="v3.2.0"/>
</p:tagLst>
</file>

<file path=ppt/tags/tag72.xml><?xml version="1.0" encoding="utf-8"?>
<p:tagLst xmlns:p="http://schemas.openxmlformats.org/presentationml/2006/main">
  <p:tag name="PA" val="v3.2.0"/>
</p:tagLst>
</file>

<file path=ppt/tags/tag73.xml><?xml version="1.0" encoding="utf-8"?>
<p:tagLst xmlns:p="http://schemas.openxmlformats.org/presentationml/2006/main">
  <p:tag name="PA" val="v3.2.0"/>
</p:tagLst>
</file>

<file path=ppt/tags/tag74.xml><?xml version="1.0" encoding="utf-8"?>
<p:tagLst xmlns:p="http://schemas.openxmlformats.org/presentationml/2006/main">
  <p:tag name="PA" val="v3.2.0"/>
</p:tagLst>
</file>

<file path=ppt/tags/tag75.xml><?xml version="1.0" encoding="utf-8"?>
<p:tagLst xmlns:p="http://schemas.openxmlformats.org/presentationml/2006/main">
  <p:tag name="PA" val="v3.2.0"/>
</p:tagLst>
</file>

<file path=ppt/tags/tag76.xml><?xml version="1.0" encoding="utf-8"?>
<p:tagLst xmlns:p="http://schemas.openxmlformats.org/presentationml/2006/main">
  <p:tag name="PA" val="v3.2.0"/>
</p:tagLst>
</file>

<file path=ppt/tags/tag77.xml><?xml version="1.0" encoding="utf-8"?>
<p:tagLst xmlns:p="http://schemas.openxmlformats.org/presentationml/2006/main">
  <p:tag name="PA" val="v3.2.0"/>
</p:tagLst>
</file>

<file path=ppt/tags/tag78.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PRESENTATION_TITLE" val="PowerPoint 演示文稿"/>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包图主题2">
  <a:themeElements>
    <a:clrScheme name="自定义 160">
      <a:dk1>
        <a:srgbClr val="000000"/>
      </a:dk1>
      <a:lt1>
        <a:srgbClr val="FFFFFF"/>
      </a:lt1>
      <a:dk2>
        <a:srgbClr val="778495"/>
      </a:dk2>
      <a:lt2>
        <a:srgbClr val="F0F0F0"/>
      </a:lt2>
      <a:accent1>
        <a:srgbClr val="4B5050"/>
      </a:accent1>
      <a:accent2>
        <a:srgbClr val="F5AA19"/>
      </a:accent2>
      <a:accent3>
        <a:srgbClr val="4B5050"/>
      </a:accent3>
      <a:accent4>
        <a:srgbClr val="F5AA19"/>
      </a:accent4>
      <a:accent5>
        <a:srgbClr val="4B5050"/>
      </a:accent5>
      <a:accent6>
        <a:srgbClr val="F5AA19"/>
      </a:accent6>
      <a:hlink>
        <a:srgbClr val="4B5050"/>
      </a:hlink>
      <a:folHlink>
        <a:srgbClr val="F5AA19"/>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包图主题2</Template>
  <Company/>
  <PresentationFormat>宽屏</PresentationFormat>
  <Paragraphs>224</Paragraphs>
  <Slides>27</Slides>
  <Notes>27</Notes>
  <TotalTime>0</TotalTime>
  <HiddenSlides>0</HiddenSlides>
  <MMClips>1</MMClips>
  <ScaleCrop>0</ScaleCrop>
  <HeadingPairs>
    <vt:vector baseType="variant" size="6">
      <vt:variant>
        <vt:lpstr>Fonts used</vt:lpstr>
      </vt:variant>
      <vt:variant>
        <vt:i4>13</vt:i4>
      </vt:variant>
      <vt:variant>
        <vt:lpstr>Theme</vt:lpstr>
      </vt:variant>
      <vt:variant>
        <vt:i4>1</vt:i4>
      </vt:variant>
      <vt:variant>
        <vt:lpstr>Slide Titles</vt:lpstr>
      </vt:variant>
      <vt:variant>
        <vt:i4>27</vt:i4>
      </vt:variant>
    </vt:vector>
  </HeadingPairs>
  <TitlesOfParts>
    <vt:vector baseType="lpstr" size="41">
      <vt:lpstr>Arial</vt:lpstr>
      <vt:lpstr>微软雅黑</vt:lpstr>
      <vt:lpstr>等线 Light</vt:lpstr>
      <vt:lpstr>等线</vt:lpstr>
      <vt:lpstr>Century Gothic</vt:lpstr>
      <vt:lpstr>经典综艺体简</vt:lpstr>
      <vt:lpstr>时尚中黑简体</vt:lpstr>
      <vt:lpstr>Calibri</vt:lpstr>
      <vt:lpstr>宋体</vt:lpstr>
      <vt:lpstr>Impact</vt:lpstr>
      <vt:lpstr>Roboto</vt:lpstr>
      <vt:lpstr>Meiryo</vt:lpstr>
      <vt:lpstr>Wingdings</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57</cp:revision>
  <dcterms:created xsi:type="dcterms:W3CDTF">2017-08-18T03:02:00Z</dcterms:created>
  <dcterms:modified xsi:type="dcterms:W3CDTF">2023-05-08T04:24:05Z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