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xlsx" ContentType="application/vnd.openxmlformats-officedocument.spreadsheetml.sheet"/>
  <Default Extension="png" ContentType="image/png"/>
  <Default Extension="wdp" ContentType="image/vnd.ms-photo"/>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17" r:id="rId11"/>
  </p:sldMasterIdLst>
  <p:notesMasterIdLst>
    <p:notesMasterId r:id="rId12"/>
  </p:notesMasterIdLst>
  <p:sldIdLst>
    <p:sldId id="518" r:id="rId13"/>
    <p:sldId id="471" r:id="rId14"/>
    <p:sldId id="353" r:id="rId15"/>
    <p:sldId id="352" r:id="rId16"/>
    <p:sldId id="519" r:id="rId17"/>
    <p:sldId id="521" r:id="rId18"/>
    <p:sldId id="539" r:id="rId19"/>
    <p:sldId id="522" r:id="rId20"/>
    <p:sldId id="523" r:id="rId21"/>
    <p:sldId id="524" r:id="rId22"/>
    <p:sldId id="525" r:id="rId23"/>
    <p:sldId id="526" r:id="rId24"/>
    <p:sldId id="527" r:id="rId25"/>
    <p:sldId id="528" r:id="rId26"/>
    <p:sldId id="529" r:id="rId27"/>
    <p:sldId id="530" r:id="rId28"/>
    <p:sldId id="531" r:id="rId29"/>
    <p:sldId id="532" r:id="rId30"/>
    <p:sldId id="533" r:id="rId31"/>
    <p:sldId id="535" r:id="rId32"/>
    <p:sldId id="537" r:id="rId33"/>
    <p:sldId id="540" r:id="rId34"/>
    <p:sldId id="538" r:id="rId35"/>
    <p:sldId id="520" r:id="rId36"/>
    <p:sldId id="297" r:id="rId37"/>
    <p:sldId id="558" r:id="rId38"/>
    <p:sldId id="580" r:id="rId39"/>
  </p:sldIdLst>
  <p:sldSz cx="12190095" cy="685927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97778" autoAdjust="0"/>
  </p:normalViewPr>
  <p:slideViewPr>
    <p:cSldViewPr snapToGrid="0" showGuides="1">
      <p:cViewPr varScale="1">
        <p:scale>
          <a:sx n="70" d="100"/>
          <a:sy n="70" d="100"/>
        </p:scale>
        <p:origin x="540" y="6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Master" Target="slideMasters/slideMaster10.xml" /><Relationship Id="rId11" Type="http://schemas.openxmlformats.org/officeDocument/2006/relationships/slideMaster" Target="slideMasters/slideMaster11.xml" /><Relationship Id="rId12" Type="http://schemas.openxmlformats.org/officeDocument/2006/relationships/notesMaster" Target="notesMasters/notesMaster1.xml" /><Relationship Id="rId13" Type="http://schemas.openxmlformats.org/officeDocument/2006/relationships/slide" Target="slides/slide1.xml" /><Relationship Id="rId14" Type="http://schemas.openxmlformats.org/officeDocument/2006/relationships/slide" Target="slides/slide2.xml" /><Relationship Id="rId15" Type="http://schemas.openxmlformats.org/officeDocument/2006/relationships/slide" Target="slides/slide3.xml" /><Relationship Id="rId16" Type="http://schemas.openxmlformats.org/officeDocument/2006/relationships/slide" Target="slides/slide4.xml" /><Relationship Id="rId17" Type="http://schemas.openxmlformats.org/officeDocument/2006/relationships/slide" Target="slides/slide5.xml" /><Relationship Id="rId18" Type="http://schemas.openxmlformats.org/officeDocument/2006/relationships/slide" Target="slides/slide6.xml" /><Relationship Id="rId19" Type="http://schemas.openxmlformats.org/officeDocument/2006/relationships/slide" Target="slides/slide7.xml" /><Relationship Id="rId2" Type="http://schemas.openxmlformats.org/officeDocument/2006/relationships/slideMaster" Target="slideMasters/slideMaster2.xml" /><Relationship Id="rId20" Type="http://schemas.openxmlformats.org/officeDocument/2006/relationships/slide" Target="slides/slide8.xml" /><Relationship Id="rId21" Type="http://schemas.openxmlformats.org/officeDocument/2006/relationships/slide" Target="slides/slide9.xml" /><Relationship Id="rId22" Type="http://schemas.openxmlformats.org/officeDocument/2006/relationships/slide" Target="slides/slide10.xml" /><Relationship Id="rId23" Type="http://schemas.openxmlformats.org/officeDocument/2006/relationships/slide" Target="slides/slide11.xml" /><Relationship Id="rId24" Type="http://schemas.openxmlformats.org/officeDocument/2006/relationships/slide" Target="slides/slide12.xml" /><Relationship Id="rId25" Type="http://schemas.openxmlformats.org/officeDocument/2006/relationships/slide" Target="slides/slide13.xml" /><Relationship Id="rId26" Type="http://schemas.openxmlformats.org/officeDocument/2006/relationships/slide" Target="slides/slide14.xml" /><Relationship Id="rId27" Type="http://schemas.openxmlformats.org/officeDocument/2006/relationships/slide" Target="slides/slide15.xml" /><Relationship Id="rId28" Type="http://schemas.openxmlformats.org/officeDocument/2006/relationships/slide" Target="slides/slide16.xml" /><Relationship Id="rId29" Type="http://schemas.openxmlformats.org/officeDocument/2006/relationships/slide" Target="slides/slide17.xml" /><Relationship Id="rId3" Type="http://schemas.openxmlformats.org/officeDocument/2006/relationships/slideMaster" Target="slideMasters/slideMaster3.xml" /><Relationship Id="rId30" Type="http://schemas.openxmlformats.org/officeDocument/2006/relationships/slide" Target="slides/slide18.xml" /><Relationship Id="rId31" Type="http://schemas.openxmlformats.org/officeDocument/2006/relationships/slide" Target="slides/slide19.xml" /><Relationship Id="rId32" Type="http://schemas.openxmlformats.org/officeDocument/2006/relationships/slide" Target="slides/slide20.xml" /><Relationship Id="rId33" Type="http://schemas.openxmlformats.org/officeDocument/2006/relationships/slide" Target="slides/slide21.xml" /><Relationship Id="rId34" Type="http://schemas.openxmlformats.org/officeDocument/2006/relationships/slide" Target="slides/slide22.xml" /><Relationship Id="rId35" Type="http://schemas.openxmlformats.org/officeDocument/2006/relationships/slide" Target="slides/slide23.xml" /><Relationship Id="rId36" Type="http://schemas.openxmlformats.org/officeDocument/2006/relationships/slide" Target="slides/slide24.xml" /><Relationship Id="rId37" Type="http://schemas.openxmlformats.org/officeDocument/2006/relationships/slide" Target="slides/slide25.xml" /><Relationship Id="rId38" Type="http://schemas.openxmlformats.org/officeDocument/2006/relationships/slide" Target="slides/slide26.xml" /><Relationship Id="rId39" Type="http://schemas.openxmlformats.org/officeDocument/2006/relationships/slide" Target="slides/slide27.xml" /><Relationship Id="rId4" Type="http://schemas.openxmlformats.org/officeDocument/2006/relationships/slideMaster" Target="slideMasters/slideMaster4.xml" /><Relationship Id="rId40" Type="http://schemas.openxmlformats.org/officeDocument/2006/relationships/tags" Target="tags/tag63.xml" /><Relationship Id="rId41" Type="http://schemas.openxmlformats.org/officeDocument/2006/relationships/presProps" Target="presProps.xml" /><Relationship Id="rId42" Type="http://schemas.openxmlformats.org/officeDocument/2006/relationships/viewProps" Target="viewProps.xml" /><Relationship Id="rId43" Type="http://schemas.openxmlformats.org/officeDocument/2006/relationships/theme" Target="theme/theme1.xml" /><Relationship Id="rId44" Type="http://schemas.openxmlformats.org/officeDocument/2006/relationships/tableStyles" Target="tableStyles.xml" /><Relationship Id="rId5" Type="http://schemas.openxmlformats.org/officeDocument/2006/relationships/slideMaster" Target="slideMasters/slideMaster5.xml" /><Relationship Id="rId6" Type="http://schemas.openxmlformats.org/officeDocument/2006/relationships/slideMaster" Target="slideMasters/slideMaster6.xml" /><Relationship Id="rId7" Type="http://schemas.openxmlformats.org/officeDocument/2006/relationships/slideMaster" Target="slideMasters/slideMaster7.xml" /><Relationship Id="rId8" Type="http://schemas.openxmlformats.org/officeDocument/2006/relationships/slideMaster" Target="slideMasters/slideMaster8.xml" /><Relationship Id="rId9" Type="http://schemas.openxmlformats.org/officeDocument/2006/relationships/slideMaster" Target="slideMasters/slideMaster9.xml" /></Relationships>
</file>

<file path=ppt/charts/_rels/chart1.xml.rels>&#65279;<?xml version="1.0" encoding="utf-8" standalone="yes"?><Relationships xmlns="http://schemas.openxmlformats.org/package/2006/relationships"><Relationship Id="rId1" Type="http://schemas.openxmlformats.org/officeDocument/2006/relationships/package" Target="../embeddings/Microsoft_Excel_Worksheet1.xlsx" /></Relationships>
</file>

<file path=ppt/charts/chart1.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barChart>
        <c:barDir val="col"/>
        <c:grouping val="clustered"/>
        <c:varyColors val="0"/>
        <c:ser>
          <c:idx val="0"/>
          <c:order val="0"/>
          <c:tx>
            <c:strRef>
              <c:f>Sheet1!$B$1</c:f>
              <c:strCache>
                <c:ptCount val="1"/>
                <c:pt idx="0">
                  <c:v>Series 1</c:v>
                </c:pt>
              </c:strCache>
            </c:strRef>
          </c:tx>
          <c:spPr>
            <a:noFill/>
            <a:ln>
              <a:solidFill>
                <a:schemeClr val="bg1"/>
              </a:solidFill>
            </a:ln>
          </c:spPr>
          <c:invertIfNegative val="0"/>
          <c:cat>
            <c:strRef>
              <c:f>Sheet1!$A$2:$A$6</c:f>
              <c:strCache>
                <c:ptCount val="5"/>
                <c:pt idx="0">
                  <c:v>Factory</c:v>
                </c:pt>
                <c:pt idx="1">
                  <c:v>Home</c:v>
                </c:pt>
                <c:pt idx="2">
                  <c:v>Office</c:v>
                </c:pt>
                <c:pt idx="3">
                  <c:v>Warehouse</c:v>
                </c:pt>
                <c:pt idx="4">
                  <c:v>Shop</c:v>
                </c:pt>
              </c:strCache>
            </c:strRef>
          </c:cat>
          <c:val>
            <c:numRef>
              <c:f>Sheet1!$B$2:$B$6</c:f>
              <c:numCache>
                <c:formatCode>General</c:formatCode>
                <c:ptCount val="5"/>
                <c:pt idx="0">
                  <c:v>4.3</c:v>
                </c:pt>
                <c:pt idx="1">
                  <c:v>2.5</c:v>
                </c:pt>
                <c:pt idx="2">
                  <c:v>3.5</c:v>
                </c:pt>
                <c:pt idx="3">
                  <c:v>4.5</c:v>
                </c:pt>
                <c:pt idx="4">
                  <c:v>4.3</c:v>
                </c:pt>
              </c:numCache>
            </c:numRef>
          </c:val>
        </c:ser>
        <c:dLbls>
          <c:showLegendKey val="0"/>
          <c:showVal val="0"/>
          <c:showCatName val="0"/>
          <c:showSerName val="0"/>
          <c:showPercent val="0"/>
          <c:showBubbleSize val="0"/>
          <c:showLeaderLines val="0"/>
        </c:dLbls>
        <c:gapWidth/>
        <c:overlap/>
        <c:axId val="735996976"/>
        <c:axId val="736012656"/>
      </c:barChart>
      <c:catAx>
        <c:axId val="735996976"/>
        <c:scaling>
          <c:orientation/>
        </c:scaling>
        <c:delete val="0"/>
        <c:axPos val="b"/>
        <c:numFmt formatCode="General" sourceLinked="1"/>
        <c:majorTickMark val="out"/>
        <c:minorTickMark val="none"/>
        <c:spPr>
          <a:ln w="9525" cap="flat" cmpd="sng" algn="ctr">
            <a:solidFill>
              <a:schemeClr val="bg1"/>
            </a:solidFill>
            <a:prstDash val="solid"/>
            <a:round/>
          </a:ln>
        </c:spPr>
        <c:txPr>
          <a:bodyPr rot="-60000000" spcFirstLastPara="0" vertOverflow="ellipsis" vert="horz" wrap="square" anchor="ctr" anchorCtr="1"/>
          <a:p>
            <a:pPr>
              <a:defRPr lang="en-US" sz="1200" b="1" i="0" u="none" strike="noStrike" kern="1200" baseline="0" smtId="4294967295">
                <a:solidFill>
                  <a:schemeClr val="bg1"/>
                </a:solidFill>
                <a:latin typeface="Open Sans" pitchFamily="34" charset="0"/>
                <a:ea typeface="Open Sans" pitchFamily="34" charset="0"/>
                <a:cs typeface="Open Sans" pitchFamily="34" charset="0"/>
              </a:defRPr>
            </a:pPr>
            <a:endParaRPr lang="en-US" sz="1200" b="1" i="0" u="none" strike="noStrike" kern="1200" baseline="0" smtId="4294967295">
              <a:solidFill>
                <a:schemeClr val="bg1"/>
              </a:solidFill>
              <a:latin typeface="Open Sans" pitchFamily="34" charset="0"/>
              <a:ea typeface="Open Sans" pitchFamily="34" charset="0"/>
              <a:cs typeface="Open Sans" pitchFamily="34" charset="0"/>
            </a:endParaRPr>
          </a:p>
        </c:txPr>
        <c:crossAx val="736012656"/>
        <c:crosses val="autoZero"/>
        <c:auto val="0"/>
        <c:lblAlgn val="ctr"/>
        <c:lblOffset/>
        <c:noMultiLvlLbl val="0"/>
      </c:catAx>
      <c:valAx>
        <c:axId val="736012656"/>
        <c:scaling>
          <c:orientation/>
        </c:scaling>
        <c:delete val="1"/>
        <c:axPos val="l"/>
        <c:numFmt formatCode="General" sourceLinked="1"/>
        <c:majorTickMark val="out"/>
        <c:minorTickMark val="none"/>
        <c:tickLblPos val="none"/>
        <c:txPr>
          <a:bodyPr rot="-60000000" spcFirstLastPara="0" vertOverflow="ellipsis" vert="horz" wrap="square" anchor="ctr" anchorCtr="1"/>
          <a:p>
            <a:pPr>
              <a:defRPr lang="zh-CN" sz="1800" b="0" i="0" u="none" strike="noStrike" kern="1200" baseline="0" smtId="4294967295">
                <a:solidFill>
                  <a:schemeClr val="tx1"/>
                </a:solidFill>
                <a:latin typeface="+mn-lt"/>
                <a:ea typeface="+mn-ea"/>
                <a:cs typeface="+mn-cs"/>
              </a:defRPr>
            </a:pPr>
            <a:endParaRPr lang="zh-CN" sz="1800" b="0" i="0" u="none" strike="noStrike" kern="1200" baseline="0" smtId="4294967295">
              <a:solidFill>
                <a:schemeClr val="tx1"/>
              </a:solidFill>
              <a:latin typeface="+mn-lt"/>
              <a:ea typeface="+mn-ea"/>
              <a:cs typeface="+mn-cs"/>
            </a:endParaRPr>
          </a:p>
        </c:txPr>
        <c:crossAx val="735996976"/>
        <c:crossBetween val="between"/>
      </c:valAx>
      <c:spPr>
        <a:ln>
          <a:noFill/>
        </a:ln>
      </c:spPr>
    </c:plotArea>
    <c:plotVisOnly val="1"/>
    <c:dispBlanksAs val="gap"/>
    <c:showDLblsOverMax val="0"/>
  </c:chart>
  <c:spPr>
    <a:ln>
      <a:noFill/>
    </a:ln>
  </c:spPr>
  <c:txPr>
    <a:bodyPr/>
    <a:p>
      <a:pPr>
        <a:defRPr lang="zh-CN" sz="1800" smtId="4294967295"/>
      </a:pPr>
      <a:endParaRPr lang="zh-CN" sz="1800" smtId="4294967295"/>
    </a:p>
  </c:txPr>
  <c:externalData r:id="rId1">
    <c:autoUpdate val="0"/>
  </c:externalData>
</c:chartSpace>
</file>

<file path=ppt/notesMasters/_rels/notesMaster1.xml.rels>&#65279;<?xml version="1.0" encoding="utf-8" standalone="yes"?><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t>26</a:t>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27</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microsoft.com/office/2007/relationships/hdphoto" Target="../media/image5.wdp" /><Relationship Id="rId4"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3.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microsoft.com/office/2007/relationships/hdphoto" Target="../media/image5.wdp" /><Relationship Id="rId4" Type="http://schemas.openxmlformats.org/officeDocument/2006/relationships/slideMaster" Target="../slideMasters/slideMaster3.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4.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microsoft.com/office/2007/relationships/hdphoto" Target="../media/image5.wdp" /><Relationship Id="rId4" Type="http://schemas.openxmlformats.org/officeDocument/2006/relationships/slideMaster" Target="../slideMasters/slideMaster4.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5.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microsoft.com/office/2007/relationships/hdphoto" Target="../media/image5.wdp" /><Relationship Id="rId4" Type="http://schemas.openxmlformats.org/officeDocument/2006/relationships/slideMaster" Target="../slideMasters/slideMaster5.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24.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6.xml" /></Relationships>
</file>

<file path=ppt/slideLayouts/_rels/slideLayout25.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microsoft.com/office/2007/relationships/hdphoto" Target="../media/image5.wdp" /><Relationship Id="rId4" Type="http://schemas.openxmlformats.org/officeDocument/2006/relationships/slideMaster" Target="../slideMasters/slideMaster6.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27.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7.xml" /></Relationships>
</file>

<file path=ppt/slideLayouts/_rels/slideLayout28.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microsoft.com/office/2007/relationships/hdphoto" Target="../media/image5.wdp" /><Relationship Id="rId4" Type="http://schemas.openxmlformats.org/officeDocument/2006/relationships/slideMaster" Target="../slideMasters/slideMaster7.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8.xml" /></Relationships>
</file>

<file path=ppt/slideLayouts/_rels/slideLayout31.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microsoft.com/office/2007/relationships/hdphoto" Target="../media/image5.wdp" /><Relationship Id="rId4" Type="http://schemas.openxmlformats.org/officeDocument/2006/relationships/slideMaster" Target="../slideMasters/slideMaster8.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33.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9.xml" /></Relationships>
</file>

<file path=ppt/slideLayouts/_rels/slideLayout34.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microsoft.com/office/2007/relationships/hdphoto" Target="../media/image5.wdp" /><Relationship Id="rId4" Type="http://schemas.openxmlformats.org/officeDocument/2006/relationships/slideMaster" Target="../slideMasters/slideMaster9.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49.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1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11.xml" /></Relationships>
</file>

<file path=ppt/slideLayouts/_rels/slideLayout51.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11.xml" /></Relationships>
</file>

<file path=ppt/slideLayouts/_rels/slideLayout52.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11.xml" /></Relationships>
</file>

<file path=ppt/slideLayouts/_rels/slideLayout53.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11.xml" /></Relationships>
</file>

<file path=ppt/slideLayouts/_rels/slideLayout54.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11.xml" /></Relationships>
</file>

<file path=ppt/slideLayouts/_rels/slideLayout55.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11.xml" /></Relationships>
</file>

<file path=ppt/slideLayouts/_rels/slideLayout56.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11.xml" /></Relationships>
</file>

<file path=ppt/slideLayouts/_rels/slideLayout57.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11.xml" /></Relationships>
</file>

<file path=ppt/slideLayouts/_rels/slideLayout58.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11.xml" /></Relationships>
</file>

<file path=ppt/slideLayouts/_rels/slideLayout59.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1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8" name="Picture 7" descr="hexa.png"/>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a:solidFill>
                <a:prstClr val="white">
                  <a:lumMod val="6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p:spTree>
      <p:nvGrpSpPr>
        <p:cNvPr id="1" name=""/>
        <p:cNvGrpSpPr/>
        <p:nvPr/>
      </p:nvGrpSpPr>
      <p:grpSpPr>
        <a:xfrm>
          <a:off x="0" y="0"/>
          <a: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hf hdr="0" dt="0"/>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8" name="Picture 7" descr="hexa.png"/>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a:solidFill>
                <a:prstClr val="white">
                  <a:lumMod val="6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p:spTree>
      <p:nvGrpSpPr>
        <p:cNvPr id="1" name=""/>
        <p:cNvGrpSpPr/>
        <p:nvPr/>
      </p:nvGrpSpPr>
      <p:grpSpPr>
        <a:xfrm>
          <a:off x="0" y="0"/>
          <a: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hf hdr="0" dt="0"/>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8" name="Picture 7" descr="hexa.png"/>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a:solidFill>
                <a:prstClr val="white">
                  <a:lumMod val="6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p:spTree>
      <p:nvGrpSpPr>
        <p:cNvPr id="1" name=""/>
        <p:cNvGrpSpPr/>
        <p:nvPr/>
      </p:nvGrpSpPr>
      <p:grpSpPr>
        <a:xfrm>
          <a:off x="0" y="0"/>
          <a: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hf hdr="0" dt="0"/>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8" name="Picture 7" descr="hexa.png"/>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a:solidFill>
                <a:prstClr val="white">
                  <a:lumMod val="6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p:spTree>
      <p:nvGrpSpPr>
        <p:cNvPr id="1" name=""/>
        <p:cNvGrpSpPr/>
        <p:nvPr/>
      </p:nvGrpSpPr>
      <p:grpSpPr>
        <a:xfrm>
          <a:off x="0" y="0"/>
          <a: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hf hdr="0" dt="0"/>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8" name="Picture 7" descr="hexa.png"/>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a:solidFill>
                <a:prstClr val="white">
                  <a:lumMod val="6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p:spTree>
      <p:nvGrpSpPr>
        <p:cNvPr id="1" name=""/>
        <p:cNvGrpSpPr/>
        <p:nvPr/>
      </p:nvGrpSpPr>
      <p:grpSpPr>
        <a:xfrm>
          <a:off x="0" y="0"/>
          <a: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hf hdr="0" dt="0"/>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8" name="Picture 7" descr="hexa.png"/>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a:solidFill>
                <a:prstClr val="white">
                  <a:lumMod val="6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p:spTree>
      <p:nvGrpSpPr>
        <p:cNvPr id="1" name=""/>
        <p:cNvGrpSpPr/>
        <p:nvPr/>
      </p:nvGrpSpPr>
      <p:grpSpPr>
        <a:xfrm>
          <a:off x="0" y="0"/>
          <a: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hf hdr="0" dt="0"/>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8" name="Picture 7" descr="hexa.png"/>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a:solidFill>
                <a:prstClr val="white">
                  <a:lumMod val="6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p:spTree>
      <p:nvGrpSpPr>
        <p:cNvPr id="1" name=""/>
        <p:cNvGrpSpPr/>
        <p:nvPr/>
      </p:nvGrpSpPr>
      <p:grpSpPr>
        <a:xfrm>
          <a:off x="0" y="0"/>
          <a: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hf hdr="0" dt="0"/>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8" name="Picture 7" descr="hexa.png"/>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a:solidFill>
                <a:prstClr val="white">
                  <a:lumMod val="6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p:spTree>
      <p:nvGrpSpPr>
        <p:cNvPr id="1" name=""/>
        <p:cNvGrpSpPr/>
        <p:nvPr/>
      </p:nvGrpSpPr>
      <p:grpSpPr>
        <a:xfrm>
          <a:off x="0" y="0"/>
          <a: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hf hdr="0" dt="0"/>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
            </a:fld>
            <a:endParaRPr lang="en-US">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Title Slide">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613" y="914569"/>
            <a:ext cx="9797669" cy="2570876"/>
          </a:xfrm>
        </p:spPr>
        <p:txBody>
          <a:bodyPr lIns="90000" tIns="46800" rIns="90000" bIns="46800" anchor="b" anchorCtr="0">
            <a:normAutofit/>
          </a:bodyPr>
          <a:lstStyle>
            <a:lvl1pPr algn="ctr">
              <a:defRPr sz="5999"/>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613" y="3561059"/>
            <a:ext cx="9797669" cy="1472673"/>
          </a:xfrm>
        </p:spPr>
        <p:txBody>
          <a:bodyPr lIns="90000" tIns="46800" rIns="90000" bIns="46800">
            <a:normAutofit/>
          </a:bodyPr>
          <a:lstStyle>
            <a:lvl1pPr marL="0" indent="0" algn="ctr">
              <a:lnSpc>
                <a:spcPct val="110000"/>
              </a:lnSpc>
              <a:buNone/>
              <a:defRPr sz="2400" spc="200"/>
            </a:lvl1pPr>
            <a:lvl2pPr marL="457129" indent="0" algn="ctr">
              <a:buNone/>
              <a:defRPr sz="2000"/>
            </a:lvl2pPr>
            <a:lvl3pPr marL="914257" indent="0" algn="ctr">
              <a:buNone/>
              <a:defRPr sz="1800"/>
            </a:lvl3pPr>
            <a:lvl4pPr marL="1371386" indent="0" algn="ctr">
              <a:buNone/>
              <a:defRPr sz="1600"/>
            </a:lvl4pPr>
            <a:lvl5pPr marL="1828514" indent="0" algn="ctr">
              <a:buNone/>
              <a:defRPr sz="1600"/>
            </a:lvl5pPr>
            <a:lvl6pPr marL="2285643" indent="0" algn="ctr">
              <a:buNone/>
              <a:defRPr sz="1600"/>
            </a:lvl6pPr>
            <a:lvl7pPr marL="2742771" indent="0" algn="ctr">
              <a:buNone/>
              <a:defRPr sz="1600"/>
            </a:lvl7pPr>
            <a:lvl8pPr marL="3199900" indent="0" algn="ctr">
              <a:buNone/>
              <a:defRPr sz="1600"/>
            </a:lvl8pPr>
            <a:lvl9pPr marL="3657028"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305" y="608513"/>
            <a:ext cx="10967486" cy="7057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305" y="1490676"/>
            <a:ext cx="10967486" cy="4760081"/>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489" y="3849112"/>
            <a:ext cx="7767586" cy="766942"/>
          </a:xfrm>
        </p:spPr>
        <p:txBody>
          <a:bodyPr lIns="90000" tIns="46800" rIns="90000" bIns="46800" anchor="b" anchorCtr="0">
            <a:normAutofit/>
          </a:bodyPr>
          <a:lstStyle>
            <a:lvl1pPr>
              <a:defRPr sz="4399"/>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489" y="4616055"/>
            <a:ext cx="7767586" cy="867761"/>
          </a:xfrm>
        </p:spPr>
        <p:txBody>
          <a:bodyPr lIns="90000" tIns="46800" rIns="90000" bIns="46800">
            <a:normAutofit/>
          </a:bodyPr>
          <a:lstStyle>
            <a:lvl1pPr marL="0" indent="0">
              <a:buNone/>
              <a:defRPr sz="1800">
                <a:solidFill>
                  <a:schemeClr val="tx1">
                    <a:lumMod val="65000"/>
                    <a:lumOff val="35000"/>
                  </a:schemeClr>
                </a:solidFill>
              </a:defRPr>
            </a:lvl1pPr>
            <a:lvl2pPr marL="457129" indent="0">
              <a:buNone/>
              <a:defRPr sz="1600">
                <a:solidFill>
                  <a:schemeClr val="tx1">
                    <a:tint val="75000"/>
                  </a:schemeClr>
                </a:solidFill>
              </a:defRPr>
            </a:lvl2pPr>
            <a:lvl3pPr marL="914257" indent="0">
              <a:buNone/>
              <a:defRPr sz="1600">
                <a:solidFill>
                  <a:schemeClr val="tx1">
                    <a:tint val="75000"/>
                  </a:schemeClr>
                </a:solidFill>
              </a:defRPr>
            </a:lvl3pPr>
            <a:lvl4pPr marL="1371386" indent="0">
              <a:buNone/>
              <a:defRPr sz="1600">
                <a:solidFill>
                  <a:schemeClr val="tx1">
                    <a:tint val="75000"/>
                  </a:schemeClr>
                </a:solidFill>
              </a:defRPr>
            </a:lvl4pPr>
            <a:lvl5pPr marL="1828514" indent="0">
              <a:buNone/>
              <a:defRPr sz="1600">
                <a:solidFill>
                  <a:schemeClr val="tx1">
                    <a:tint val="75000"/>
                  </a:schemeClr>
                </a:solidFill>
              </a:defRPr>
            </a:lvl5pPr>
            <a:lvl6pPr marL="2285643" indent="0">
              <a:buNone/>
              <a:defRPr sz="1600">
                <a:solidFill>
                  <a:schemeClr val="tx1">
                    <a:tint val="75000"/>
                  </a:schemeClr>
                </a:solidFill>
              </a:defRPr>
            </a:lvl6pPr>
            <a:lvl7pPr marL="2742771" indent="0">
              <a:buNone/>
              <a:defRPr sz="1600">
                <a:solidFill>
                  <a:schemeClr val="tx1">
                    <a:tint val="75000"/>
                  </a:schemeClr>
                </a:solidFill>
              </a:defRPr>
            </a:lvl7pPr>
            <a:lvl8pPr marL="3199900" indent="0">
              <a:buNone/>
              <a:defRPr sz="1600">
                <a:solidFill>
                  <a:schemeClr val="tx1">
                    <a:tint val="75000"/>
                  </a:schemeClr>
                </a:solidFill>
              </a:defRPr>
            </a:lvl8pPr>
            <a:lvl9pPr marL="3657028"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305" y="608513"/>
            <a:ext cx="10967486" cy="7057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305" y="1501478"/>
            <a:ext cx="5175991" cy="4749279"/>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0598" y="1501478"/>
            <a:ext cx="5175991" cy="4749279"/>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305" y="608513"/>
            <a:ext cx="10967486" cy="7057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305" y="1429465"/>
            <a:ext cx="5341565" cy="381671"/>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29" indent="0">
              <a:buNone/>
              <a:defRPr sz="2000" b="1"/>
            </a:lvl2pPr>
            <a:lvl3pPr marL="914257" indent="0">
              <a:buNone/>
              <a:defRPr sz="1800" b="1"/>
            </a:lvl3pPr>
            <a:lvl4pPr marL="1371386" indent="0">
              <a:buNone/>
              <a:defRPr sz="1600" b="1"/>
            </a:lvl4pPr>
            <a:lvl5pPr marL="1828514" indent="0">
              <a:buNone/>
              <a:defRPr sz="1600" b="1"/>
            </a:lvl5pPr>
            <a:lvl6pPr marL="2285643" indent="0">
              <a:buNone/>
              <a:defRPr sz="1600" b="1"/>
            </a:lvl6pPr>
            <a:lvl7pPr marL="2742771" indent="0">
              <a:buNone/>
              <a:defRPr sz="1600" b="1"/>
            </a:lvl7pPr>
            <a:lvl8pPr marL="3199900" indent="0">
              <a:buNone/>
              <a:defRPr sz="1600" b="1"/>
            </a:lvl8pPr>
            <a:lvl9pPr marL="3657028"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305" y="1854343"/>
            <a:ext cx="5341565" cy="4396414"/>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4776" y="1421992"/>
            <a:ext cx="5341565" cy="381671"/>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29" indent="0">
              <a:buNone/>
              <a:defRPr sz="2000" b="1"/>
            </a:lvl2pPr>
            <a:lvl3pPr marL="914257" indent="0">
              <a:buNone/>
              <a:defRPr sz="1800" b="1"/>
            </a:lvl3pPr>
            <a:lvl4pPr marL="1371386" indent="0">
              <a:buNone/>
              <a:defRPr sz="1600" b="1"/>
            </a:lvl4pPr>
            <a:lvl5pPr marL="1828514" indent="0">
              <a:buNone/>
              <a:defRPr sz="1600" b="1"/>
            </a:lvl5pPr>
            <a:lvl6pPr marL="2285643" indent="0">
              <a:buNone/>
              <a:defRPr sz="1600" b="1"/>
            </a:lvl6pPr>
            <a:lvl7pPr marL="2742771" indent="0">
              <a:buNone/>
              <a:defRPr sz="1600" b="1"/>
            </a:lvl7pPr>
            <a:lvl8pPr marL="3199900" indent="0">
              <a:buNone/>
              <a:defRPr sz="1600" b="1"/>
            </a:lvl8pPr>
            <a:lvl9pPr marL="3657028"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4776" y="1854343"/>
            <a:ext cx="5341565" cy="4396414"/>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305" y="608513"/>
            <a:ext cx="10967486" cy="7057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305" y="1555488"/>
            <a:ext cx="5232259" cy="4608853"/>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49407" y="1555488"/>
            <a:ext cx="5226383" cy="4608853"/>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305" y="608513"/>
            <a:ext cx="10967486" cy="705731"/>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3200" y="914569"/>
            <a:ext cx="1043837" cy="5030131"/>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257" y="914569"/>
            <a:ext cx="9167767" cy="5030131"/>
          </a:xfrm>
        </p:spPr>
        <p:txBody>
          <a:bodyPr vert="eaVert" lIns="46800" tIns="46800" rIns="46800" bIns="46800"/>
          <a:lstStyle>
            <a:lvl1pPr marL="228564" indent="-228564">
              <a:spcAft>
                <a:spcPts val="1000"/>
              </a:spcAft>
              <a:defRPr spc="300"/>
            </a:lvl1pPr>
            <a:lvl2pPr marL="685693" indent="-228564">
              <a:defRPr spc="300"/>
            </a:lvl2pPr>
            <a:lvl3pPr marL="1142821" indent="-228564">
              <a:defRPr spc="300"/>
            </a:lvl3pPr>
            <a:lvl4pPr marL="1599950" indent="-228564">
              <a:defRPr spc="300"/>
            </a:lvl4pPr>
            <a:lvl5pPr marL="2057079" indent="-228564">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305" y="774143"/>
            <a:ext cx="10971085" cy="548381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613" y="2484460"/>
            <a:ext cx="9797669" cy="1018989"/>
          </a:xfrm>
        </p:spPr>
        <p:txBody>
          <a:bodyPr vert="horz" lIns="90000" tIns="46800" rIns="90000" bIns="46800" rtlCol="0" anchor="t" anchorCtr="0">
            <a:normAutofit/>
          </a:bodyPr>
          <a:lstStyle>
            <a:lvl1pPr algn="ctr">
              <a:defRPr sz="5999"/>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613" y="3561059"/>
            <a:ext cx="9797669" cy="471687"/>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
            </a:fld>
            <a:endParaRPr lang="zh-CN" altLang="en-US"/>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image" Target="../media/image1.jpe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10.xml.rels>&#65279;<?xml version="1.0" encoding="utf-8" standalone="yes"?><Relationships xmlns="http://schemas.openxmlformats.org/package/2006/relationships"><Relationship Id="rId1" Type="http://schemas.openxmlformats.org/officeDocument/2006/relationships/slideLayout" Target="../slideLayouts/slideLayout36.xml" /><Relationship Id="rId10" Type="http://schemas.openxmlformats.org/officeDocument/2006/relationships/slideLayout" Target="../slideLayouts/slideLayout45.xml" /><Relationship Id="rId11" Type="http://schemas.openxmlformats.org/officeDocument/2006/relationships/slideLayout" Target="../slideLayouts/slideLayout46.xml" /><Relationship Id="rId12" Type="http://schemas.openxmlformats.org/officeDocument/2006/relationships/slideLayout" Target="../slideLayouts/slideLayout47.xml" /><Relationship Id="rId13" Type="http://schemas.openxmlformats.org/officeDocument/2006/relationships/slideLayout" Target="../slideLayouts/slideLayout48.xml" /><Relationship Id="rId14" Type="http://schemas.openxmlformats.org/officeDocument/2006/relationships/image" Target="../media/image1.jpeg" /><Relationship Id="rId15" Type="http://schemas.openxmlformats.org/officeDocument/2006/relationships/theme" Target="../theme/theme10.xml" /><Relationship Id="rId2" Type="http://schemas.openxmlformats.org/officeDocument/2006/relationships/slideLayout" Target="../slideLayouts/slideLayout37.xml" /><Relationship Id="rId3" Type="http://schemas.openxmlformats.org/officeDocument/2006/relationships/slideLayout" Target="../slideLayouts/slideLayout38.xml" /><Relationship Id="rId4" Type="http://schemas.openxmlformats.org/officeDocument/2006/relationships/slideLayout" Target="../slideLayouts/slideLayout39.xml" /><Relationship Id="rId5" Type="http://schemas.openxmlformats.org/officeDocument/2006/relationships/slideLayout" Target="../slideLayouts/slideLayout40.xml" /><Relationship Id="rId6" Type="http://schemas.openxmlformats.org/officeDocument/2006/relationships/slideLayout" Target="../slideLayouts/slideLayout41.xml" /><Relationship Id="rId7" Type="http://schemas.openxmlformats.org/officeDocument/2006/relationships/slideLayout" Target="../slideLayouts/slideLayout42.xml" /><Relationship Id="rId8" Type="http://schemas.openxmlformats.org/officeDocument/2006/relationships/slideLayout" Target="../slideLayouts/slideLayout43.xml" /><Relationship Id="rId9" Type="http://schemas.openxmlformats.org/officeDocument/2006/relationships/slideLayout" Target="../slideLayouts/slideLayout44.xml" /></Relationships>
</file>

<file path=ppt/slideMasters/_rels/slideMaster11.xml.rels>&#65279;<?xml version="1.0" encoding="utf-8" standalone="yes"?><Relationships xmlns="http://schemas.openxmlformats.org/package/2006/relationships"><Relationship Id="rId1" Type="http://schemas.openxmlformats.org/officeDocument/2006/relationships/slideLayout" Target="../slideLayouts/slideLayout49.xml" /><Relationship Id="rId10" Type="http://schemas.openxmlformats.org/officeDocument/2006/relationships/slideLayout" Target="../slideLayouts/slideLayout58.xml" /><Relationship Id="rId11" Type="http://schemas.openxmlformats.org/officeDocument/2006/relationships/slideLayout" Target="../slideLayouts/slideLayout59.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11.xml" /><Relationship Id="rId2" Type="http://schemas.openxmlformats.org/officeDocument/2006/relationships/slideLayout" Target="../slideLayouts/slideLayout50.xml" /><Relationship Id="rId3" Type="http://schemas.openxmlformats.org/officeDocument/2006/relationships/slideLayout" Target="../slideLayouts/slideLayout51.xml" /><Relationship Id="rId4" Type="http://schemas.openxmlformats.org/officeDocument/2006/relationships/slideLayout" Target="../slideLayouts/slideLayout52.xml" /><Relationship Id="rId5" Type="http://schemas.openxmlformats.org/officeDocument/2006/relationships/slideLayout" Target="../slideLayouts/slideLayout53.xml" /><Relationship Id="rId6" Type="http://schemas.openxmlformats.org/officeDocument/2006/relationships/slideLayout" Target="../slideLayouts/slideLayout54.xml" /><Relationship Id="rId7" Type="http://schemas.openxmlformats.org/officeDocument/2006/relationships/slideLayout" Target="../slideLayouts/slideLayout55.xml" /><Relationship Id="rId8" Type="http://schemas.openxmlformats.org/officeDocument/2006/relationships/slideLayout" Target="../slideLayouts/slideLayout56.xml" /><Relationship Id="rId9" Type="http://schemas.openxmlformats.org/officeDocument/2006/relationships/slideLayout" Target="../slideLayouts/slideLayout57.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image" Target="../media/image2.png" /><Relationship Id="rId5" Type="http://schemas.openxmlformats.org/officeDocument/2006/relationships/image" Target="../media/image1.jpeg" /><Relationship Id="rId6"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slideLayout" Target="../slideLayouts/slideLayout16.xml" /><Relationship Id="rId3" Type="http://schemas.openxmlformats.org/officeDocument/2006/relationships/slideLayout" Target="../slideLayouts/slideLayout17.xml" /><Relationship Id="rId4" Type="http://schemas.openxmlformats.org/officeDocument/2006/relationships/image" Target="../media/image2.png" /><Relationship Id="rId5" Type="http://schemas.openxmlformats.org/officeDocument/2006/relationships/image" Target="../media/image1.jpeg" /><Relationship Id="rId6" Type="http://schemas.openxmlformats.org/officeDocument/2006/relationships/theme" Target="../theme/theme3.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slideLayout" Target="../slideLayouts/slideLayout19.xml" /><Relationship Id="rId3" Type="http://schemas.openxmlformats.org/officeDocument/2006/relationships/slideLayout" Target="../slideLayouts/slideLayout20.xml" /><Relationship Id="rId4" Type="http://schemas.openxmlformats.org/officeDocument/2006/relationships/image" Target="../media/image2.png" /><Relationship Id="rId5" Type="http://schemas.openxmlformats.org/officeDocument/2006/relationships/image" Target="../media/image1.jpeg" /><Relationship Id="rId6" Type="http://schemas.openxmlformats.org/officeDocument/2006/relationships/theme" Target="../theme/theme4.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slideLayout" Target="../slideLayouts/slideLayout22.xml" /><Relationship Id="rId3" Type="http://schemas.openxmlformats.org/officeDocument/2006/relationships/slideLayout" Target="../slideLayouts/slideLayout23.xml" /><Relationship Id="rId4" Type="http://schemas.openxmlformats.org/officeDocument/2006/relationships/image" Target="../media/image2.png" /><Relationship Id="rId5" Type="http://schemas.openxmlformats.org/officeDocument/2006/relationships/image" Target="../media/image1.jpeg" /><Relationship Id="rId6" Type="http://schemas.openxmlformats.org/officeDocument/2006/relationships/theme" Target="../theme/theme5.xml" /></Relationships>
</file>

<file path=ppt/slideMasters/_rels/slideMaster6.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slideLayout" Target="../slideLayouts/slideLayout25.xml" /><Relationship Id="rId3" Type="http://schemas.openxmlformats.org/officeDocument/2006/relationships/slideLayout" Target="../slideLayouts/slideLayout26.xml" /><Relationship Id="rId4" Type="http://schemas.openxmlformats.org/officeDocument/2006/relationships/image" Target="../media/image2.png" /><Relationship Id="rId5" Type="http://schemas.openxmlformats.org/officeDocument/2006/relationships/image" Target="../media/image1.jpeg" /><Relationship Id="rId6" Type="http://schemas.openxmlformats.org/officeDocument/2006/relationships/theme" Target="../theme/theme6.xml" /></Relationships>
</file>

<file path=ppt/slideMasters/_rels/slideMaster7.xml.rels>&#65279;<?xml version="1.0" encoding="utf-8" standalone="yes"?><Relationships xmlns="http://schemas.openxmlformats.org/package/2006/relationships"><Relationship Id="rId1" Type="http://schemas.openxmlformats.org/officeDocument/2006/relationships/slideLayout" Target="../slideLayouts/slideLayout27.xml" /><Relationship Id="rId2" Type="http://schemas.openxmlformats.org/officeDocument/2006/relationships/slideLayout" Target="../slideLayouts/slideLayout28.xml" /><Relationship Id="rId3" Type="http://schemas.openxmlformats.org/officeDocument/2006/relationships/slideLayout" Target="../slideLayouts/slideLayout29.xml" /><Relationship Id="rId4" Type="http://schemas.openxmlformats.org/officeDocument/2006/relationships/image" Target="../media/image2.png" /><Relationship Id="rId5" Type="http://schemas.openxmlformats.org/officeDocument/2006/relationships/image" Target="../media/image1.jpeg" /><Relationship Id="rId6" Type="http://schemas.openxmlformats.org/officeDocument/2006/relationships/theme" Target="../theme/theme7.xml" /></Relationships>
</file>

<file path=ppt/slideMasters/_rels/slideMaster8.xml.rels>&#65279;<?xml version="1.0" encoding="utf-8" standalone="yes"?><Relationships xmlns="http://schemas.openxmlformats.org/package/2006/relationships"><Relationship Id="rId1" Type="http://schemas.openxmlformats.org/officeDocument/2006/relationships/slideLayout" Target="../slideLayouts/slideLayout30.xml" /><Relationship Id="rId2" Type="http://schemas.openxmlformats.org/officeDocument/2006/relationships/slideLayout" Target="../slideLayouts/slideLayout31.xml" /><Relationship Id="rId3" Type="http://schemas.openxmlformats.org/officeDocument/2006/relationships/slideLayout" Target="../slideLayouts/slideLayout32.xml" /><Relationship Id="rId4" Type="http://schemas.openxmlformats.org/officeDocument/2006/relationships/image" Target="../media/image2.png" /><Relationship Id="rId5" Type="http://schemas.openxmlformats.org/officeDocument/2006/relationships/image" Target="../media/image1.jpeg" /><Relationship Id="rId6" Type="http://schemas.openxmlformats.org/officeDocument/2006/relationships/theme" Target="../theme/theme8.xml" /></Relationships>
</file>

<file path=ppt/slideMasters/_rels/slideMaster9.xml.rels>&#65279;<?xml version="1.0" encoding="utf-8" standalone="yes"?><Relationships xmlns="http://schemas.openxmlformats.org/package/2006/relationships"><Relationship Id="rId1" Type="http://schemas.openxmlformats.org/officeDocument/2006/relationships/slideLayout" Target="../slideLayouts/slideLayout33.xml" /><Relationship Id="rId2" Type="http://schemas.openxmlformats.org/officeDocument/2006/relationships/slideLayout" Target="../slideLayouts/slideLayout34.xml" /><Relationship Id="rId3" Type="http://schemas.openxmlformats.org/officeDocument/2006/relationships/slideLayout" Target="../slideLayouts/slideLayout35.xml" /><Relationship Id="rId4" Type="http://schemas.openxmlformats.org/officeDocument/2006/relationships/image" Target="../media/image2.png" /><Relationship Id="rId5" Type="http://schemas.openxmlformats.org/officeDocument/2006/relationships/image" Target="../media/image1.jpeg" /><Relationship Id="rId6" Type="http://schemas.openxmlformats.org/officeDocument/2006/relationships/theme" Target="../theme/theme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4">
            <a:lum/>
          </a:blip>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1904" y="6315569"/>
            <a:ext cx="2699578" cy="316859"/>
          </a:xfrm>
          <a:prstGeom prst="rect">
            <a:avLst/>
          </a:prstGeom>
        </p:spPr>
        <p:txBody>
          <a:bodyPr vert="horz" lIns="91440" tIns="45720" rIns="91440" bIns="45720" rtlCol="0" anchor="ctr">
            <a:normAutofit/>
          </a:bodyPr>
          <a:lstStyle>
            <a:defPPr>
              <a:defRPr lang="zh-CN"/>
            </a:defPPr>
            <a:lvl1pPr marL="0" algn="l" defTabSz="914257" rtl="0" eaLnBrk="1" latinLnBrk="0" hangingPunct="1">
              <a:defRPr sz="1000" kern="1200" baseline="0">
                <a:solidFill>
                  <a:schemeClr val="tx1">
                    <a:tint val="75000"/>
                  </a:schemeClr>
                </a:solidFill>
                <a:latin typeface="+mn-lt"/>
                <a:ea typeface="+mn-ea"/>
                <a:cs typeface="+mn-cs"/>
              </a:defRPr>
            </a:lvl1pPr>
            <a:lvl2pPr marL="457129" algn="l" defTabSz="914257" rtl="0" eaLnBrk="1" latinLnBrk="0" hangingPunct="1">
              <a:defRPr sz="1800" kern="1200">
                <a:solidFill>
                  <a:schemeClr val="tx1"/>
                </a:solidFill>
                <a:latin typeface="+mn-lt"/>
                <a:ea typeface="+mn-ea"/>
                <a:cs typeface="+mn-cs"/>
              </a:defRPr>
            </a:lvl2pPr>
            <a:lvl3pPr marL="914257" algn="l" defTabSz="914257" rtl="0" eaLnBrk="1" latinLnBrk="0" hangingPunct="1">
              <a:defRPr sz="1800" kern="1200">
                <a:solidFill>
                  <a:schemeClr val="tx1"/>
                </a:solidFill>
                <a:latin typeface="+mn-lt"/>
                <a:ea typeface="+mn-ea"/>
                <a:cs typeface="+mn-cs"/>
              </a:defRPr>
            </a:lvl3pPr>
            <a:lvl4pPr marL="1371386" algn="l" defTabSz="914257" rtl="0" eaLnBrk="1" latinLnBrk="0" hangingPunct="1">
              <a:defRPr sz="1800" kern="1200">
                <a:solidFill>
                  <a:schemeClr val="tx1"/>
                </a:solidFill>
                <a:latin typeface="+mn-lt"/>
                <a:ea typeface="+mn-ea"/>
                <a:cs typeface="+mn-cs"/>
              </a:defRPr>
            </a:lvl4pPr>
            <a:lvl5pPr marL="1828514" algn="l" defTabSz="914257" rtl="0" eaLnBrk="1" latinLnBrk="0" hangingPunct="1">
              <a:defRPr sz="1800" kern="1200">
                <a:solidFill>
                  <a:schemeClr val="tx1"/>
                </a:solidFill>
                <a:latin typeface="+mn-lt"/>
                <a:ea typeface="+mn-ea"/>
                <a:cs typeface="+mn-cs"/>
              </a:defRPr>
            </a:lvl5pPr>
            <a:lvl6pPr marL="2285643" algn="l" defTabSz="914257" rtl="0" eaLnBrk="1" latinLnBrk="0" hangingPunct="1">
              <a:defRPr sz="1800" kern="1200">
                <a:solidFill>
                  <a:schemeClr val="tx1"/>
                </a:solidFill>
                <a:latin typeface="+mn-lt"/>
                <a:ea typeface="+mn-ea"/>
                <a:cs typeface="+mn-cs"/>
              </a:defRPr>
            </a:lvl6pPr>
            <a:lvl7pPr marL="2742771" algn="l" defTabSz="914257" rtl="0" eaLnBrk="1" latinLnBrk="0" hangingPunct="1">
              <a:defRPr sz="1800" kern="1200">
                <a:solidFill>
                  <a:schemeClr val="tx1"/>
                </a:solidFill>
                <a:latin typeface="+mn-lt"/>
                <a:ea typeface="+mn-ea"/>
                <a:cs typeface="+mn-cs"/>
              </a:defRPr>
            </a:lvl7pPr>
            <a:lvl8pPr marL="3199900" algn="l" defTabSz="914257" rtl="0" eaLnBrk="1" latinLnBrk="0" hangingPunct="1">
              <a:defRPr sz="1800" kern="1200">
                <a:solidFill>
                  <a:schemeClr val="tx1"/>
                </a:solidFill>
                <a:latin typeface="+mn-lt"/>
                <a:ea typeface="+mn-ea"/>
                <a:cs typeface="+mn-cs"/>
              </a:defRPr>
            </a:lvl8pPr>
            <a:lvl9pPr marL="3657028" algn="l" defTabSz="914257"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5357" y="6315569"/>
            <a:ext cx="3959381" cy="316859"/>
          </a:xfrm>
          <a:prstGeom prst="rect">
            <a:avLst/>
          </a:prstGeom>
        </p:spPr>
        <p:txBody>
          <a:bodyPr vert="horz" lIns="91440" tIns="45720" rIns="91440" bIns="45720" rtlCol="0" anchor="ctr">
            <a:normAutofit/>
          </a:bodyPr>
          <a:lstStyle>
            <a:defPPr>
              <a:defRPr lang="zh-CN"/>
            </a:defPPr>
            <a:lvl1pPr marL="0" algn="ctr" defTabSz="914257" rtl="0" eaLnBrk="1" latinLnBrk="0" hangingPunct="1">
              <a:defRPr sz="1000" kern="1200" baseline="0">
                <a:solidFill>
                  <a:schemeClr val="tx1">
                    <a:tint val="75000"/>
                  </a:schemeClr>
                </a:solidFill>
                <a:latin typeface="+mn-lt"/>
                <a:ea typeface="+mn-ea"/>
                <a:cs typeface="+mn-cs"/>
              </a:defRPr>
            </a:lvl1pPr>
            <a:lvl2pPr marL="457129" algn="l" defTabSz="914257" rtl="0" eaLnBrk="1" latinLnBrk="0" hangingPunct="1">
              <a:defRPr sz="1800" kern="1200">
                <a:solidFill>
                  <a:schemeClr val="tx1"/>
                </a:solidFill>
                <a:latin typeface="+mn-lt"/>
                <a:ea typeface="+mn-ea"/>
                <a:cs typeface="+mn-cs"/>
              </a:defRPr>
            </a:lvl2pPr>
            <a:lvl3pPr marL="914257" algn="l" defTabSz="914257" rtl="0" eaLnBrk="1" latinLnBrk="0" hangingPunct="1">
              <a:defRPr sz="1800" kern="1200">
                <a:solidFill>
                  <a:schemeClr val="tx1"/>
                </a:solidFill>
                <a:latin typeface="+mn-lt"/>
                <a:ea typeface="+mn-ea"/>
                <a:cs typeface="+mn-cs"/>
              </a:defRPr>
            </a:lvl3pPr>
            <a:lvl4pPr marL="1371386" algn="l" defTabSz="914257" rtl="0" eaLnBrk="1" latinLnBrk="0" hangingPunct="1">
              <a:defRPr sz="1800" kern="1200">
                <a:solidFill>
                  <a:schemeClr val="tx1"/>
                </a:solidFill>
                <a:latin typeface="+mn-lt"/>
                <a:ea typeface="+mn-ea"/>
                <a:cs typeface="+mn-cs"/>
              </a:defRPr>
            </a:lvl4pPr>
            <a:lvl5pPr marL="1828514" algn="l" defTabSz="914257" rtl="0" eaLnBrk="1" latinLnBrk="0" hangingPunct="1">
              <a:defRPr sz="1800" kern="1200">
                <a:solidFill>
                  <a:schemeClr val="tx1"/>
                </a:solidFill>
                <a:latin typeface="+mn-lt"/>
                <a:ea typeface="+mn-ea"/>
                <a:cs typeface="+mn-cs"/>
              </a:defRPr>
            </a:lvl5pPr>
            <a:lvl6pPr marL="2285643" algn="l" defTabSz="914257" rtl="0" eaLnBrk="1" latinLnBrk="0" hangingPunct="1">
              <a:defRPr sz="1800" kern="1200">
                <a:solidFill>
                  <a:schemeClr val="tx1"/>
                </a:solidFill>
                <a:latin typeface="+mn-lt"/>
                <a:ea typeface="+mn-ea"/>
                <a:cs typeface="+mn-cs"/>
              </a:defRPr>
            </a:lvl6pPr>
            <a:lvl7pPr marL="2742771" algn="l" defTabSz="914257" rtl="0" eaLnBrk="1" latinLnBrk="0" hangingPunct="1">
              <a:defRPr sz="1800" kern="1200">
                <a:solidFill>
                  <a:schemeClr val="tx1"/>
                </a:solidFill>
                <a:latin typeface="+mn-lt"/>
                <a:ea typeface="+mn-ea"/>
                <a:cs typeface="+mn-cs"/>
              </a:defRPr>
            </a:lvl7pPr>
            <a:lvl8pPr marL="3199900" algn="l" defTabSz="914257" rtl="0" eaLnBrk="1" latinLnBrk="0" hangingPunct="1">
              <a:defRPr sz="1800" kern="1200">
                <a:solidFill>
                  <a:schemeClr val="tx1"/>
                </a:solidFill>
                <a:latin typeface="+mn-lt"/>
                <a:ea typeface="+mn-ea"/>
                <a:cs typeface="+mn-cs"/>
              </a:defRPr>
            </a:lvl8pPr>
            <a:lvl9pPr marL="3657028" algn="l" defTabSz="914257"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6212" y="6315569"/>
            <a:ext cx="2699578" cy="316859"/>
          </a:xfrm>
          <a:prstGeom prst="rect">
            <a:avLst/>
          </a:prstGeom>
        </p:spPr>
        <p:txBody>
          <a:bodyPr vert="horz" lIns="91440" tIns="45720" rIns="91440" bIns="45720" rtlCol="0" anchor="ctr">
            <a:normAutofit/>
          </a:bodyPr>
          <a:lstStyle>
            <a:defPPr>
              <a:defRPr lang="zh-CN"/>
            </a:defPPr>
            <a:lvl1pPr marL="0" algn="r" defTabSz="914257" rtl="0" eaLnBrk="1" latinLnBrk="0" hangingPunct="1">
              <a:defRPr sz="1000" kern="1200" baseline="0">
                <a:solidFill>
                  <a:schemeClr val="tx1">
                    <a:tint val="75000"/>
                  </a:schemeClr>
                </a:solidFill>
                <a:latin typeface="+mn-lt"/>
                <a:ea typeface="+mn-ea"/>
                <a:cs typeface="+mn-cs"/>
              </a:defRPr>
            </a:lvl1pPr>
            <a:lvl2pPr marL="457129" algn="l" defTabSz="914257" rtl="0" eaLnBrk="1" latinLnBrk="0" hangingPunct="1">
              <a:defRPr sz="1800" kern="1200">
                <a:solidFill>
                  <a:schemeClr val="tx1"/>
                </a:solidFill>
                <a:latin typeface="+mn-lt"/>
                <a:ea typeface="+mn-ea"/>
                <a:cs typeface="+mn-cs"/>
              </a:defRPr>
            </a:lvl2pPr>
            <a:lvl3pPr marL="914257" algn="l" defTabSz="914257" rtl="0" eaLnBrk="1" latinLnBrk="0" hangingPunct="1">
              <a:defRPr sz="1800" kern="1200">
                <a:solidFill>
                  <a:schemeClr val="tx1"/>
                </a:solidFill>
                <a:latin typeface="+mn-lt"/>
                <a:ea typeface="+mn-ea"/>
                <a:cs typeface="+mn-cs"/>
              </a:defRPr>
            </a:lvl3pPr>
            <a:lvl4pPr marL="1371386" algn="l" defTabSz="914257" rtl="0" eaLnBrk="1" latinLnBrk="0" hangingPunct="1">
              <a:defRPr sz="1800" kern="1200">
                <a:solidFill>
                  <a:schemeClr val="tx1"/>
                </a:solidFill>
                <a:latin typeface="+mn-lt"/>
                <a:ea typeface="+mn-ea"/>
                <a:cs typeface="+mn-cs"/>
              </a:defRPr>
            </a:lvl4pPr>
            <a:lvl5pPr marL="1828514" algn="l" defTabSz="914257" rtl="0" eaLnBrk="1" latinLnBrk="0" hangingPunct="1">
              <a:defRPr sz="1800" kern="1200">
                <a:solidFill>
                  <a:schemeClr val="tx1"/>
                </a:solidFill>
                <a:latin typeface="+mn-lt"/>
                <a:ea typeface="+mn-ea"/>
                <a:cs typeface="+mn-cs"/>
              </a:defRPr>
            </a:lvl5pPr>
            <a:lvl6pPr marL="2285643" algn="l" defTabSz="914257" rtl="0" eaLnBrk="1" latinLnBrk="0" hangingPunct="1">
              <a:defRPr sz="1800" kern="1200">
                <a:solidFill>
                  <a:schemeClr val="tx1"/>
                </a:solidFill>
                <a:latin typeface="+mn-lt"/>
                <a:ea typeface="+mn-ea"/>
                <a:cs typeface="+mn-cs"/>
              </a:defRPr>
            </a:lvl6pPr>
            <a:lvl7pPr marL="2742771" algn="l" defTabSz="914257" rtl="0" eaLnBrk="1" latinLnBrk="0" hangingPunct="1">
              <a:defRPr sz="1800" kern="1200">
                <a:solidFill>
                  <a:schemeClr val="tx1"/>
                </a:solidFill>
                <a:latin typeface="+mn-lt"/>
                <a:ea typeface="+mn-ea"/>
                <a:cs typeface="+mn-cs"/>
              </a:defRPr>
            </a:lvl7pPr>
            <a:lvl8pPr marL="3199900" algn="l" defTabSz="914257" rtl="0" eaLnBrk="1" latinLnBrk="0" hangingPunct="1">
              <a:defRPr sz="1800" kern="1200">
                <a:solidFill>
                  <a:schemeClr val="tx1"/>
                </a:solidFill>
                <a:latin typeface="+mn-lt"/>
                <a:ea typeface="+mn-ea"/>
                <a:cs typeface="+mn-cs"/>
              </a:defRPr>
            </a:lvl8pPr>
            <a:lvl9pPr marL="3657028" algn="l" defTabSz="914257"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136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257" rtl="0" eaLnBrk="1" latinLnBrk="0" hangingPunct="1">
              <a:defRPr sz="1800" kern="1200">
                <a:solidFill>
                  <a:schemeClr val="tx1"/>
                </a:solidFill>
                <a:latin typeface="+mn-lt"/>
                <a:ea typeface="+mn-ea"/>
                <a:cs typeface="+mn-cs"/>
              </a:defRPr>
            </a:lvl1pPr>
            <a:lvl2pPr marL="457129" algn="l" defTabSz="914257" rtl="0" eaLnBrk="1" latinLnBrk="0" hangingPunct="1">
              <a:defRPr sz="1800" kern="1200">
                <a:solidFill>
                  <a:schemeClr val="tx1"/>
                </a:solidFill>
                <a:latin typeface="+mn-lt"/>
                <a:ea typeface="+mn-ea"/>
                <a:cs typeface="+mn-cs"/>
              </a:defRPr>
            </a:lvl2pPr>
            <a:lvl3pPr marL="914257" algn="l" defTabSz="914257" rtl="0" eaLnBrk="1" latinLnBrk="0" hangingPunct="1">
              <a:defRPr sz="1800" kern="1200">
                <a:solidFill>
                  <a:schemeClr val="tx1"/>
                </a:solidFill>
                <a:latin typeface="+mn-lt"/>
                <a:ea typeface="+mn-ea"/>
                <a:cs typeface="+mn-cs"/>
              </a:defRPr>
            </a:lvl3pPr>
            <a:lvl4pPr marL="1371386" algn="l" defTabSz="914257" rtl="0" eaLnBrk="1" latinLnBrk="0" hangingPunct="1">
              <a:defRPr sz="1800" kern="1200">
                <a:solidFill>
                  <a:schemeClr val="tx1"/>
                </a:solidFill>
                <a:latin typeface="+mn-lt"/>
                <a:ea typeface="+mn-ea"/>
                <a:cs typeface="+mn-cs"/>
              </a:defRPr>
            </a:lvl4pPr>
            <a:lvl5pPr marL="1828514" algn="l" defTabSz="914257" rtl="0" eaLnBrk="1" latinLnBrk="0" hangingPunct="1">
              <a:defRPr sz="1800" kern="1200">
                <a:solidFill>
                  <a:schemeClr val="tx1"/>
                </a:solidFill>
                <a:latin typeface="+mn-lt"/>
                <a:ea typeface="+mn-ea"/>
                <a:cs typeface="+mn-cs"/>
              </a:defRPr>
            </a:lvl5pPr>
            <a:lvl6pPr marL="2285643" algn="l" defTabSz="914257" rtl="0" eaLnBrk="1" latinLnBrk="0" hangingPunct="1">
              <a:defRPr sz="1800" kern="1200">
                <a:solidFill>
                  <a:schemeClr val="tx1"/>
                </a:solidFill>
                <a:latin typeface="+mn-lt"/>
                <a:ea typeface="+mn-ea"/>
                <a:cs typeface="+mn-cs"/>
              </a:defRPr>
            </a:lvl6pPr>
            <a:lvl7pPr marL="2742771" algn="l" defTabSz="914257" rtl="0" eaLnBrk="1" latinLnBrk="0" hangingPunct="1">
              <a:defRPr sz="1800" kern="1200">
                <a:solidFill>
                  <a:schemeClr val="tx1"/>
                </a:solidFill>
                <a:latin typeface="+mn-lt"/>
                <a:ea typeface="+mn-ea"/>
                <a:cs typeface="+mn-cs"/>
              </a:defRPr>
            </a:lvl7pPr>
            <a:lvl8pPr marL="3199900" algn="l" defTabSz="914257" rtl="0" eaLnBrk="1" latinLnBrk="0" hangingPunct="1">
              <a:defRPr sz="1800" kern="1200">
                <a:solidFill>
                  <a:schemeClr val="tx1"/>
                </a:solidFill>
                <a:latin typeface="+mn-lt"/>
                <a:ea typeface="+mn-ea"/>
                <a:cs typeface="+mn-cs"/>
              </a:defRPr>
            </a:lvl8pPr>
            <a:lvl9pPr marL="3657028" algn="l" defTabSz="914257"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iming/>
  <p:txStyles>
    <p:titleStyle>
      <a:lvl1pPr algn="l" defTabSz="914257" rtl="0" eaLnBrk="1" fontAlgn="auto" latinLnBrk="0" hangingPunct="1">
        <a:lnSpc>
          <a:spcPct val="100000"/>
        </a:lnSpc>
        <a:spcBef>
          <a:spcPct val="0"/>
        </a:spcBef>
        <a:buNone/>
        <a:defRPr sz="3599" b="1" u="none" strike="noStrike" kern="1200" cap="none" spc="300" normalizeH="0" baseline="0">
          <a:solidFill>
            <a:schemeClr val="tx1">
              <a:lumMod val="85000"/>
              <a:lumOff val="15000"/>
            </a:schemeClr>
          </a:solidFill>
          <a:uFillTx/>
          <a:latin typeface="+mj-lt"/>
          <a:ea typeface="+mj-ea"/>
          <a:cs typeface="+mj-cs"/>
        </a:defRPr>
      </a:lvl1pPr>
    </p:titleStyle>
    <p:bodyStyle>
      <a:lvl1pPr marL="228564" indent="-228564" algn="l" defTabSz="914257"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693" indent="-228564" algn="l" defTabSz="914257" rtl="0" eaLnBrk="1" fontAlgn="auto" latinLnBrk="0" hangingPunct="1">
        <a:lnSpc>
          <a:spcPct val="120000"/>
        </a:lnSpc>
        <a:spcBef>
          <a:spcPct val="0"/>
        </a:spcBef>
        <a:spcAft>
          <a:spcPts val="600"/>
        </a:spcAft>
        <a:buFont typeface="Arial" panose="020b0604020202020204" pitchFamily="34" charset="0"/>
        <a:buChar char="●"/>
        <a:tabLst>
          <a:tab pos="1609473"/>
        </a:tabLst>
        <a:defRPr sz="1600" u="none" strike="noStrike" kern="1200" cap="none" spc="150" normalizeH="0" baseline="0">
          <a:solidFill>
            <a:schemeClr val="tx1">
              <a:lumMod val="65000"/>
              <a:lumOff val="35000"/>
            </a:schemeClr>
          </a:solidFill>
          <a:uFillTx/>
          <a:latin typeface="+mn-lt"/>
          <a:ea typeface="+mn-ea"/>
          <a:cs typeface="+mn-cs"/>
        </a:defRPr>
      </a:lvl2pPr>
      <a:lvl3pPr marL="1142821" indent="-228564" algn="l" defTabSz="914257"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599950" indent="-228564" algn="l" defTabSz="914257"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079" indent="-228564" algn="l" defTabSz="914257"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207" indent="-228564" algn="l" defTabSz="9142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5" indent="-228564" algn="l" defTabSz="9142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64" indent="-228564" algn="l" defTabSz="9142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93" indent="-228564" algn="l" defTabSz="9142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57" rtl="0" eaLnBrk="1" latinLnBrk="0" hangingPunct="1">
        <a:defRPr sz="1800" kern="1200">
          <a:solidFill>
            <a:schemeClr val="tx1"/>
          </a:solidFill>
          <a:latin typeface="+mn-lt"/>
          <a:ea typeface="+mn-ea"/>
          <a:cs typeface="+mn-cs"/>
        </a:defRPr>
      </a:lvl1pPr>
      <a:lvl2pPr marL="457129" algn="l" defTabSz="914257" rtl="0" eaLnBrk="1" latinLnBrk="0" hangingPunct="1">
        <a:defRPr sz="1800" kern="1200">
          <a:solidFill>
            <a:schemeClr val="tx1"/>
          </a:solidFill>
          <a:latin typeface="+mn-lt"/>
          <a:ea typeface="+mn-ea"/>
          <a:cs typeface="+mn-cs"/>
        </a:defRPr>
      </a:lvl2pPr>
      <a:lvl3pPr marL="914257" algn="l" defTabSz="914257" rtl="0" eaLnBrk="1" latinLnBrk="0" hangingPunct="1">
        <a:defRPr sz="1800" kern="1200">
          <a:solidFill>
            <a:schemeClr val="tx1"/>
          </a:solidFill>
          <a:latin typeface="+mn-lt"/>
          <a:ea typeface="+mn-ea"/>
          <a:cs typeface="+mn-cs"/>
        </a:defRPr>
      </a:lvl3pPr>
      <a:lvl4pPr marL="1371386" algn="l" defTabSz="914257" rtl="0" eaLnBrk="1" latinLnBrk="0" hangingPunct="1">
        <a:defRPr sz="1800" kern="1200">
          <a:solidFill>
            <a:schemeClr val="tx1"/>
          </a:solidFill>
          <a:latin typeface="+mn-lt"/>
          <a:ea typeface="+mn-ea"/>
          <a:cs typeface="+mn-cs"/>
        </a:defRPr>
      </a:lvl4pPr>
      <a:lvl5pPr marL="1828514" algn="l" defTabSz="914257" rtl="0" eaLnBrk="1" latinLnBrk="0" hangingPunct="1">
        <a:defRPr sz="1800" kern="1200">
          <a:solidFill>
            <a:schemeClr val="tx1"/>
          </a:solidFill>
          <a:latin typeface="+mn-lt"/>
          <a:ea typeface="+mn-ea"/>
          <a:cs typeface="+mn-cs"/>
        </a:defRPr>
      </a:lvl5pPr>
      <a:lvl6pPr marL="2285643" algn="l" defTabSz="914257" rtl="0" eaLnBrk="1" latinLnBrk="0" hangingPunct="1">
        <a:defRPr sz="1800" kern="1200">
          <a:solidFill>
            <a:schemeClr val="tx1"/>
          </a:solidFill>
          <a:latin typeface="+mn-lt"/>
          <a:ea typeface="+mn-ea"/>
          <a:cs typeface="+mn-cs"/>
        </a:defRPr>
      </a:lvl6pPr>
      <a:lvl7pPr marL="2742771" algn="l" defTabSz="914257" rtl="0" eaLnBrk="1" latinLnBrk="0" hangingPunct="1">
        <a:defRPr sz="1800" kern="1200">
          <a:solidFill>
            <a:schemeClr val="tx1"/>
          </a:solidFill>
          <a:latin typeface="+mn-lt"/>
          <a:ea typeface="+mn-ea"/>
          <a:cs typeface="+mn-cs"/>
        </a:defRPr>
      </a:lvl7pPr>
      <a:lvl8pPr marL="3199900" algn="l" defTabSz="914257" rtl="0" eaLnBrk="1" latinLnBrk="0" hangingPunct="1">
        <a:defRPr sz="1800" kern="1200">
          <a:solidFill>
            <a:schemeClr val="tx1"/>
          </a:solidFill>
          <a:latin typeface="+mn-lt"/>
          <a:ea typeface="+mn-ea"/>
          <a:cs typeface="+mn-cs"/>
        </a:defRPr>
      </a:lvl8pPr>
      <a:lvl9pPr marL="3657028" algn="l" defTabSz="9142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Freeform 5"/>
          <p:cNvSpPr/>
          <p:nvPr userDrawn="1"/>
        </p:nvSpPr>
        <p:spPr bwMode="auto">
          <a:xfrm rot="5400000">
            <a:off x="11245248" y="6045087"/>
            <a:ext cx="541705" cy="479936"/>
          </a:xfrm>
          <a:custGeom>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gradFill>
          <a:ln w="12700">
            <a:gradFill flip="none" rotWithShape="1">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Freeform 5"/>
          <p:cNvSpPr/>
          <p:nvPr userDrawn="1"/>
        </p:nvSpPr>
        <p:spPr bwMode="auto">
          <a:xfrm rot="5400000">
            <a:off x="11245248" y="6045087"/>
            <a:ext cx="541705" cy="479936"/>
          </a:xfrm>
          <a:custGeom>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gradFill>
          <a:ln w="12700">
            <a:gradFill flip="none" rotWithShape="1">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Freeform 5"/>
          <p:cNvSpPr/>
          <p:nvPr userDrawn="1"/>
        </p:nvSpPr>
        <p:spPr bwMode="auto">
          <a:xfrm rot="5400000">
            <a:off x="11245248" y="6045087"/>
            <a:ext cx="541705" cy="479936"/>
          </a:xfrm>
          <a:custGeom>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gradFill>
          <a:ln w="12700">
            <a:gradFill flip="none" rotWithShape="1">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Freeform 5"/>
          <p:cNvSpPr/>
          <p:nvPr userDrawn="1"/>
        </p:nvSpPr>
        <p:spPr bwMode="auto">
          <a:xfrm rot="5400000">
            <a:off x="11245248" y="6045087"/>
            <a:ext cx="541705" cy="479936"/>
          </a:xfrm>
          <a:custGeom>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gradFill>
          <a:ln w="12700">
            <a:gradFill flip="none" rotWithShape="1">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Freeform 5"/>
          <p:cNvSpPr/>
          <p:nvPr userDrawn="1"/>
        </p:nvSpPr>
        <p:spPr bwMode="auto">
          <a:xfrm rot="5400000">
            <a:off x="11245248" y="6045087"/>
            <a:ext cx="541705" cy="479936"/>
          </a:xfrm>
          <a:custGeom>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gradFill>
          <a:ln w="12700">
            <a:gradFill flip="none" rotWithShape="1">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Freeform 5"/>
          <p:cNvSpPr/>
          <p:nvPr userDrawn="1"/>
        </p:nvSpPr>
        <p:spPr bwMode="auto">
          <a:xfrm rot="5400000">
            <a:off x="11245248" y="6045087"/>
            <a:ext cx="541705" cy="479936"/>
          </a:xfrm>
          <a:custGeom>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gradFill>
          <a:ln w="12700">
            <a:gradFill flip="none" rotWithShape="1">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Freeform 5"/>
          <p:cNvSpPr/>
          <p:nvPr userDrawn="1"/>
        </p:nvSpPr>
        <p:spPr bwMode="auto">
          <a:xfrm rot="5400000">
            <a:off x="11245248" y="6045087"/>
            <a:ext cx="541705" cy="479936"/>
          </a:xfrm>
          <a:custGeom>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gradFill>
          <a:ln w="12700">
            <a:gradFill flip="none" rotWithShape="1">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Freeform 5"/>
          <p:cNvSpPr/>
          <p:nvPr userDrawn="1"/>
        </p:nvSpPr>
        <p:spPr bwMode="auto">
          <a:xfrm rot="5400000">
            <a:off x="11245248" y="6045087"/>
            <a:ext cx="541705" cy="479936"/>
          </a:xfrm>
          <a:custGeom>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gradFill>
          <a:ln w="12700">
            <a:gradFill flip="none" rotWithShape="1">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
            </a:fld>
            <a:endParaRPr lang="en-US">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mc:Choice xmlns:p14="http://schemas.microsoft.com/office/powerpoint/2010/main" Requires="p14">
      <p:transition spd="slow" advTm="3000" p14:dur="1500">
        <p14:warp dir="in"/>
      </p:transition>
    </mc:Choice>
    <mc:Fallback>
      <p:transition spd="slow" advTm="3000">
        <p:fade/>
      </p:transition>
    </mc:Fallback>
  </mc:AlternateContent>
  <p:timing/>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xml" /><Relationship Id="rId3" Type="http://schemas.openxmlformats.org/officeDocument/2006/relationships/image" Target="../media/image6.jpeg" /><Relationship Id="rId4" Type="http://schemas.openxmlformats.org/officeDocument/2006/relationships/image" Target="../media/image7.png" /><Relationship Id="rId5" Type="http://schemas.microsoft.com/office/2007/relationships/hdphoto" Target="../media/image8.wdp" /><Relationship Id="rId6" Type="http://schemas.openxmlformats.org/officeDocument/2006/relationships/image" Target="../media/image9.png" /><Relationship Id="rId7" Type="http://schemas.microsoft.com/office/2007/relationships/media" Target="../media/media1.mp3" /><Relationship Id="rId8" Type="http://schemas.microsoft.com/office/2007/relationships/media" Target="../media/media1.mp3" TargetMode="Interna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0.xml" /><Relationship Id="rId3" Type="http://schemas.openxmlformats.org/officeDocument/2006/relationships/chart" Target="../charts/chart1.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5.xml" /><Relationship Id="rId3" Type="http://schemas.openxmlformats.org/officeDocument/2006/relationships/image" Target="../media/image6.jpeg" /><Relationship Id="rId4" Type="http://schemas.openxmlformats.org/officeDocument/2006/relationships/image" Target="../media/image7.png" /><Relationship Id="rId5" Type="http://schemas.microsoft.com/office/2007/relationships/hdphoto" Target="../media/image8.wdp"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2.xml" /><Relationship Id="rId3" Type="http://schemas.openxmlformats.org/officeDocument/2006/relationships/image" Target="../media/image6.jpeg" /><Relationship Id="rId4" Type="http://schemas.openxmlformats.org/officeDocument/2006/relationships/image" Target="../media/image7.png" /><Relationship Id="rId5" Type="http://schemas.microsoft.com/office/2007/relationships/hdphoto" Target="../media/image8.wdp"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20.xml" /><Relationship Id="rId3" Type="http://schemas.openxmlformats.org/officeDocument/2006/relationships/image" Target="../media/image6.jpeg" /><Relationship Id="rId4" Type="http://schemas.openxmlformats.org/officeDocument/2006/relationships/image" Target="../media/image7.png" /><Relationship Id="rId5" Type="http://schemas.microsoft.com/office/2007/relationships/hdphoto" Target="../media/image8.wdp"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2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25.xml" /><Relationship Id="rId3" Type="http://schemas.openxmlformats.org/officeDocument/2006/relationships/image" Target="../media/image6.jpeg" /><Relationship Id="rId4" Type="http://schemas.openxmlformats.org/officeDocument/2006/relationships/image" Target="../media/image10.png" /><Relationship Id="rId5" Type="http://schemas.microsoft.com/office/2007/relationships/hdphoto" Target="../media/image8.wdp"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42.xml" /><Relationship Id="rId10" Type="http://schemas.openxmlformats.org/officeDocument/2006/relationships/tags" Target="../tags/tag62.xml" /><Relationship Id="rId2" Type="http://schemas.openxmlformats.org/officeDocument/2006/relationships/notesSlide" Target="../notesSlides/notesSlide26.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11.png" /><Relationship Id="rId8" Type="http://schemas.openxmlformats.org/officeDocument/2006/relationships/tags" Target="../tags/tag61.xml" /><Relationship Id="rId9" Type="http://schemas.openxmlformats.org/officeDocument/2006/relationships/image" Target="../media/image12.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55.xml" /><Relationship Id="rId10" Type="http://schemas.openxmlformats.org/officeDocument/2006/relationships/image" Target="../media/image11.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27.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3.xml" /><Relationship Id="rId3" Type="http://schemas.openxmlformats.org/officeDocument/2006/relationships/image" Target="../media/image6.jpeg" /><Relationship Id="rId4" Type="http://schemas.openxmlformats.org/officeDocument/2006/relationships/image" Target="../media/image7.png" /><Relationship Id="rId5" Type="http://schemas.microsoft.com/office/2007/relationships/hdphoto" Target="../media/image8.wdp"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9.xml" /><Relationship Id="rId3" Type="http://schemas.openxmlformats.org/officeDocument/2006/relationships/image" Target="../media/image6.jpeg" /><Relationship Id="rId4" Type="http://schemas.openxmlformats.org/officeDocument/2006/relationships/image" Target="../media/image7.png" /><Relationship Id="rId5" Type="http://schemas.microsoft.com/office/2007/relationships/hdphoto" Target="../media/image8.wdp"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8" name="图片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59" name="图片 58"/>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2360546" y="0"/>
            <a:ext cx="7431220" cy="6859588"/>
          </a:xfrm>
          <a:prstGeom prst="rect">
            <a:avLst/>
          </a:prstGeom>
        </p:spPr>
      </p:pic>
      <p:pic>
        <p:nvPicPr>
          <p:cNvPr id="2" name="Isaac Shepard - Letting Go">
            <a:hlinkClick action="ppaction://media"/>
          </p:cNvPr>
          <p:cNvPicPr>
            <a:picLocks noChangeAspect="1"/>
          </p:cNvPicPr>
          <p:nvPr>
            <a:audioFile r:link="rId7"/>
            <p:extLst>
              <p:ext uri="{DAA4B4D4-6D71-4841-9C94-3DE7FCFB9230}">
                <p14:media xmlns:p14="http://schemas.microsoft.com/office/powerpoint/2010/main" r:embed="rId8"/>
              </p:ext>
            </p:extLst>
          </p:nvPr>
        </p:nvPicPr>
        <p:blipFill>
          <a:blip r:embed="rId6"/>
          <a:stretch>
            <a:fillRect/>
          </a:stretch>
        </p:blipFill>
        <p:spPr>
          <a:xfrm>
            <a:off x="753155" y="-1142999"/>
            <a:ext cx="609600" cy="609600"/>
          </a:xfrm>
          <a:prstGeom prst="rect">
            <a:avLst/>
          </a:prstGeom>
        </p:spPr>
      </p:pic>
      <p:sp>
        <p:nvSpPr>
          <p:cNvPr id="46" name="TextBox 46"/>
          <p:cNvSpPr txBox="1"/>
          <p:nvPr/>
        </p:nvSpPr>
        <p:spPr>
          <a:xfrm>
            <a:off x="4294574" y="3773486"/>
            <a:ext cx="3630295" cy="337185"/>
          </a:xfrm>
          <a:prstGeom prst="rect">
            <a:avLst/>
          </a:prstGeom>
          <a:noFill/>
        </p:spPr>
        <p:txBody>
          <a:bodyPr wrap="none" rtlCol="0">
            <a:spAutoFit/>
          </a:bodyPr>
          <a:lstStyle/>
          <a:p>
            <a:pPr algn="ctr"/>
            <a:r>
              <a:rPr lang="zh-CN" altLang="en-US" sz="1600" smtClean="0">
                <a:solidFill>
                  <a:schemeClr val="bg1"/>
                </a:solidFill>
                <a:latin typeface="微软雅黑" panose="020b0503020204020204" pitchFamily="34" charset="-122"/>
                <a:ea typeface="微软雅黑" panose="020b0503020204020204" pitchFamily="34" charset="-122"/>
              </a:rPr>
              <a:t>汇报人：</a:t>
            </a:r>
            <a:r>
              <a:rPr lang="en-US" altLang="zh-CN" sz="1600" smtClean="0">
                <a:solidFill>
                  <a:schemeClr val="bg1"/>
                </a:solidFill>
                <a:latin typeface="微软雅黑" panose="020b0503020204020204" pitchFamily="34" charset="-122"/>
                <a:ea typeface="微软雅黑" panose="020b0503020204020204" pitchFamily="34" charset="-122"/>
              </a:rPr>
              <a:t>PPT</a:t>
            </a:r>
            <a:r>
              <a:rPr lang="zh-CN" altLang="en-US" sz="1600" smtClean="0">
                <a:solidFill>
                  <a:schemeClr val="bg1"/>
                </a:solidFill>
                <a:latin typeface="微软雅黑" panose="020b0503020204020204" pitchFamily="34" charset="-122"/>
                <a:ea typeface="微软雅黑" panose="020b0503020204020204" pitchFamily="34" charset="-122"/>
              </a:rPr>
              <a:t>汇  汇报时间：</a:t>
            </a:r>
            <a:r>
              <a:rPr lang="en-US" altLang="zh-CN" sz="1600" smtClean="0">
                <a:solidFill>
                  <a:schemeClr val="bg1"/>
                </a:solidFill>
                <a:latin typeface="微软雅黑" panose="020b0503020204020204" pitchFamily="34" charset="-122"/>
                <a:ea typeface="微软雅黑" panose="020b0503020204020204" pitchFamily="34" charset="-122"/>
              </a:rPr>
              <a:t>XX</a:t>
            </a:r>
            <a:r>
              <a:rPr lang="zh-CN" altLang="en-US" sz="1600" smtClean="0">
                <a:solidFill>
                  <a:schemeClr val="bg1"/>
                </a:solidFill>
                <a:latin typeface="微软雅黑" panose="020b0503020204020204" pitchFamily="34" charset="-122"/>
                <a:ea typeface="微软雅黑" panose="020b0503020204020204" pitchFamily="34" charset="-122"/>
              </a:rPr>
              <a:t>年</a:t>
            </a:r>
            <a:r>
              <a:rPr lang="en-US" altLang="zh-CN" sz="1600" smtClean="0">
                <a:solidFill>
                  <a:schemeClr val="bg1"/>
                </a:solidFill>
                <a:latin typeface="微软雅黑" panose="020b0503020204020204" pitchFamily="34" charset="-122"/>
                <a:ea typeface="微软雅黑" panose="020b0503020204020204" pitchFamily="34" charset="-122"/>
              </a:rPr>
              <a:t>XX</a:t>
            </a:r>
            <a:r>
              <a:rPr lang="zh-CN" altLang="en-US" sz="1600" smtClean="0">
                <a:solidFill>
                  <a:schemeClr val="bg1"/>
                </a:solidFill>
                <a:latin typeface="微软雅黑" panose="020b0503020204020204" pitchFamily="34" charset="-122"/>
                <a:ea typeface="微软雅黑" panose="020b0503020204020204" pitchFamily="34" charset="-122"/>
              </a:rPr>
              <a:t>月</a:t>
            </a:r>
            <a:endParaRPr lang="zh-CN" altLang="en-US" sz="1600">
              <a:solidFill>
                <a:schemeClr val="bg1"/>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3416701" y="3262961"/>
            <a:ext cx="5386592" cy="345312"/>
            <a:chOff x="6488067" y="3103304"/>
            <a:chExt cx="5386592" cy="345312"/>
          </a:xfrm>
        </p:grpSpPr>
        <p:cxnSp>
          <p:nvCxnSpPr>
            <p:cNvPr id="48" name="直接连接符 47"/>
            <p:cNvCxnSpPr>
              <a:endCxn id="49" idx="1"/>
            </p:cNvCxnSpPr>
            <p:nvPr/>
          </p:nvCxnSpPr>
          <p:spPr>
            <a:xfrm>
              <a:off x="6488067" y="3275960"/>
              <a:ext cx="1197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圆角矩形 45"/>
            <p:cNvSpPr/>
            <p:nvPr/>
          </p:nvSpPr>
          <p:spPr>
            <a:xfrm>
              <a:off x="7685239" y="3103304"/>
              <a:ext cx="3107807" cy="345312"/>
            </a:xfrm>
            <a:prstGeom prst="roundRect">
              <a:avLst/>
            </a:prstGeom>
            <a:solidFill>
              <a:schemeClr val="bg1">
                <a:alpha val="1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微软雅黑" panose="020b0503020204020204" pitchFamily="34" charset="-122"/>
                  <a:ea typeface="微软雅黑" panose="020b0503020204020204" pitchFamily="34" charset="-122"/>
                </a:rPr>
                <a:t>在这里输入贵公司的名称</a:t>
              </a:r>
              <a:endParaRPr lang="zh-CN" altLang="en-US">
                <a:solidFill>
                  <a:schemeClr val="bg1"/>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10793046" y="3275960"/>
              <a:ext cx="10816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文本框 4"/>
          <p:cNvSpPr txBox="1">
            <a:spLocks noChangeArrowheads="1"/>
          </p:cNvSpPr>
          <p:nvPr/>
        </p:nvSpPr>
        <p:spPr bwMode="auto">
          <a:xfrm>
            <a:off x="2931748" y="2054384"/>
            <a:ext cx="63559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6000">
                <a:solidFill>
                  <a:schemeClr val="bg1"/>
                </a:solidFill>
                <a:latin typeface="微软雅黑" panose="020b0503020204020204" pitchFamily="34" charset="-122"/>
                <a:ea typeface="微软雅黑" panose="020b0503020204020204" pitchFamily="34" charset="-122"/>
              </a:rPr>
              <a:t>未来</a:t>
            </a:r>
            <a:r>
              <a:rPr lang="zh-CN" altLang="en-US" sz="6000" b="1">
                <a:solidFill>
                  <a:schemeClr val="bg1"/>
                </a:solidFill>
                <a:latin typeface="微软雅黑" panose="020b0503020204020204" pitchFamily="34" charset="-122"/>
                <a:ea typeface="微软雅黑" panose="020b0503020204020204" pitchFamily="34" charset="-122"/>
              </a:rPr>
              <a:t>信息科技</a:t>
            </a:r>
            <a:r>
              <a:rPr lang="en-US" altLang="zh-CN" sz="6000">
                <a:solidFill>
                  <a:schemeClr val="bg1"/>
                </a:solidFill>
                <a:latin typeface="微软雅黑" panose="020b0503020204020204" pitchFamily="34" charset="-122"/>
                <a:ea typeface="微软雅黑" panose="020b0503020204020204" pitchFamily="34" charset="-122"/>
              </a:rPr>
              <a:t>PPT</a:t>
            </a:r>
            <a:endParaRPr lang="zh-CN" altLang="en-US" sz="60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8" presetID="16" presetClass="entr" presetSubtype="21"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barn(inVertical)">
                                      <p:cBhvr>
                                        <p:cTn id="10" dur="750"/>
                                        <p:tgtEl>
                                          <p:spTgt spid="68"/>
                                        </p:tgtEl>
                                      </p:cBhvr>
                                    </p:animEffect>
                                  </p:childTnLst>
                                </p:cTn>
                              </p:par>
                            </p:childTnLst>
                          </p:cTn>
                        </p:par>
                        <p:par>
                          <p:cTn id="11" fill="hold" nodeType="afterGroup">
                            <p:stCondLst>
                              <p:cond delay="750"/>
                            </p:stCondLst>
                            <p:childTnLst>
                              <p:par>
                                <p:cTn id="12" presetID="8" presetClass="emph" presetSubtype="0" fill="hold" nodeType="afterEffect">
                                  <p:stCondLst>
                                    <p:cond delay="0"/>
                                  </p:stCondLst>
                                  <p:childTnLst>
                                    <p:animRot by="21600000">
                                      <p:cBhvr>
                                        <p:cTn id="13" dur="3250" fill="hold"/>
                                        <p:tgtEl>
                                          <p:spTgt spid="59"/>
                                        </p:tgtEl>
                                        <p:attrNameLst>
                                          <p:attrName>r</p:attrName>
                                        </p:attrNameLst>
                                      </p:cBhvr>
                                    </p:animRot>
                                  </p:childTnLst>
                                </p:cTn>
                              </p:par>
                              <p:par>
                                <p:cTn id="14" presetID="16" presetClass="entr" presetSubtype="21" fill="hold" nodeType="withEffect">
                                  <p:stCondLst>
                                    <p:cond delay="750"/>
                                  </p:stCondLst>
                                  <p:childTnLst>
                                    <p:set>
                                      <p:cBhvr>
                                        <p:cTn id="15" dur="1" fill="hold">
                                          <p:stCondLst>
                                            <p:cond delay="0"/>
                                          </p:stCondLst>
                                        </p:cTn>
                                        <p:tgtEl>
                                          <p:spTgt spid="47"/>
                                        </p:tgtEl>
                                        <p:attrNameLst>
                                          <p:attrName>style.visibility</p:attrName>
                                        </p:attrNameLst>
                                      </p:cBhvr>
                                      <p:to>
                                        <p:strVal val="visible"/>
                                      </p:to>
                                    </p:set>
                                    <p:animEffect transition="in" filter="barn(inVertical)">
                                      <p:cBhvr>
                                        <p:cTn id="16" dur="750"/>
                                        <p:tgtEl>
                                          <p:spTgt spid="47"/>
                                        </p:tgtEl>
                                      </p:cBhvr>
                                    </p:animEffect>
                                  </p:childTnLst>
                                </p:cTn>
                              </p:par>
                              <p:par>
                                <p:cTn id="17" presetID="47" presetClass="entr" presetSubtype="0" fill="hold" nodeType="withEffect">
                                  <p:stCondLst>
                                    <p:cond delay="1500"/>
                                  </p:stCondLst>
                                  <p:childTnLst>
                                    <p:set>
                                      <p:cBhvr>
                                        <p:cTn id="18" dur="1" fill="hold">
                                          <p:stCondLst>
                                            <p:cond delay="0"/>
                                          </p:stCondLst>
                                        </p:cTn>
                                        <p:tgtEl>
                                          <p:spTgt spid="51">
                                            <p:txEl>
                                              <p:pRg st="0" end="0"/>
                                            </p:txEl>
                                          </p:spTgt>
                                        </p:tgtEl>
                                        <p:attrNameLst>
                                          <p:attrName>style.visibility</p:attrName>
                                        </p:attrNameLst>
                                      </p:cBhvr>
                                      <p:to>
                                        <p:strVal val="visible"/>
                                      </p:to>
                                    </p:set>
                                    <p:animEffect transition="in" filter="fade">
                                      <p:cBhvr>
                                        <p:cTn id="19" dur="1000"/>
                                        <p:tgtEl>
                                          <p:spTgt spid="51">
                                            <p:txEl>
                                              <p:pRg st="0" end="0"/>
                                            </p:txEl>
                                          </p:spTgt>
                                        </p:tgtEl>
                                      </p:cBhvr>
                                    </p:animEffect>
                                    <p:anim calcmode="lin" valueType="num">
                                      <p:cBhvr>
                                        <p:cTn id="20"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1">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bldLst>
      <p:bldP spid="46"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013617" y="2078869"/>
            <a:ext cx="10269396" cy="3757613"/>
            <a:chOff x="411532" y="971550"/>
            <a:chExt cx="8229600" cy="3011244"/>
          </a:xfrm>
          <a:noFill/>
        </p:grpSpPr>
        <p:graphicFrame>
          <p:nvGraphicFramePr>
            <p:cNvPr id="9" name="Chart 2"/>
            <p:cNvGraphicFramePr/>
            <p:nvPr/>
          </p:nvGraphicFramePr>
          <p:xfrm>
            <a:off x="411532" y="1989480"/>
            <a:ext cx="8229600" cy="1993314"/>
          </p:xfrm>
          <a:graphic>
            <a:graphicData uri="http://schemas.openxmlformats.org/drawingml/2006/chart">
              <c:chart xmlns:c="http://schemas.openxmlformats.org/drawingml/2006/chart" r:id="rId3"/>
            </a:graphicData>
          </a:graphic>
        </p:graphicFrame>
        <p:sp>
          <p:nvSpPr>
            <p:cNvPr id="14" name="Oval 3"/>
            <p:cNvSpPr/>
            <p:nvPr/>
          </p:nvSpPr>
          <p:spPr>
            <a:xfrm>
              <a:off x="914400" y="1000125"/>
              <a:ext cx="838200" cy="838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 Box 10"/>
            <p:cNvSpPr txBox="1">
              <a:spLocks noChangeArrowheads="1"/>
            </p:cNvSpPr>
            <p:nvPr/>
          </p:nvSpPr>
          <p:spPr bwMode="auto">
            <a:xfrm>
              <a:off x="990600" y="1476375"/>
              <a:ext cx="678180" cy="209647"/>
            </a:xfrm>
            <a:prstGeom prst="rect">
              <a:avLst/>
            </a:prstGeom>
            <a:grpFill/>
            <a:ln w="9525">
              <a:noFill/>
              <a:miter lim="800000"/>
            </a:ln>
          </p:spPr>
          <p:txBody>
            <a:bodyPr wrap="square" lIns="45720" tIns="22860" rIns="45720" bIns="22860">
              <a:spAutoFit/>
            </a:bodyPr>
            <a:lstStyle/>
            <a:p>
              <a:pPr algn="ctr" defTabSz="1088390"/>
              <a:r>
                <a:rPr lang="en-US" sz="1400" b="1">
                  <a:solidFill>
                    <a:schemeClr val="bg1"/>
                  </a:solidFill>
                  <a:latin typeface="Open Sans" pitchFamily="34" charset="0"/>
                  <a:ea typeface="Open Sans" pitchFamily="34" charset="0"/>
                  <a:cs typeface="Open Sans" pitchFamily="34" charset="0"/>
                </a:rPr>
                <a:t>45%</a:t>
              </a:r>
              <a:endParaRPr lang="en-US" sz="1050">
                <a:solidFill>
                  <a:schemeClr val="bg1"/>
                </a:solidFill>
                <a:latin typeface="Open Sans" pitchFamily="34" charset="0"/>
                <a:ea typeface="Open Sans" pitchFamily="34" charset="0"/>
                <a:cs typeface="Open Sans" pitchFamily="34" charset="0"/>
              </a:endParaRPr>
            </a:p>
          </p:txBody>
        </p:sp>
        <p:sp>
          <p:nvSpPr>
            <p:cNvPr id="16" name="Oval 11"/>
            <p:cNvSpPr/>
            <p:nvPr/>
          </p:nvSpPr>
          <p:spPr>
            <a:xfrm>
              <a:off x="2514600" y="1657350"/>
              <a:ext cx="838200" cy="838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 Box 10"/>
            <p:cNvSpPr txBox="1">
              <a:spLocks noChangeArrowheads="1"/>
            </p:cNvSpPr>
            <p:nvPr/>
          </p:nvSpPr>
          <p:spPr bwMode="auto">
            <a:xfrm>
              <a:off x="2590800" y="2157740"/>
              <a:ext cx="678180" cy="209647"/>
            </a:xfrm>
            <a:prstGeom prst="rect">
              <a:avLst/>
            </a:prstGeom>
            <a:grpFill/>
            <a:ln w="9525">
              <a:noFill/>
              <a:miter lim="800000"/>
            </a:ln>
          </p:spPr>
          <p:txBody>
            <a:bodyPr wrap="square" lIns="45720" tIns="22860" rIns="45720" bIns="22860">
              <a:spAutoFit/>
            </a:bodyPr>
            <a:lstStyle/>
            <a:p>
              <a:pPr algn="ctr" defTabSz="1088390"/>
              <a:r>
                <a:rPr lang="en-US" sz="1400" b="1">
                  <a:solidFill>
                    <a:schemeClr val="bg1"/>
                  </a:solidFill>
                  <a:latin typeface="Open Sans" pitchFamily="34" charset="0"/>
                  <a:ea typeface="Open Sans" pitchFamily="34" charset="0"/>
                  <a:cs typeface="Open Sans" pitchFamily="34" charset="0"/>
                </a:rPr>
                <a:t>30%</a:t>
              </a:r>
              <a:endParaRPr lang="en-US" sz="1050">
                <a:solidFill>
                  <a:schemeClr val="bg1"/>
                </a:solidFill>
                <a:latin typeface="Open Sans" pitchFamily="34" charset="0"/>
                <a:ea typeface="Open Sans" pitchFamily="34" charset="0"/>
                <a:cs typeface="Open Sans" pitchFamily="34" charset="0"/>
              </a:endParaRPr>
            </a:p>
          </p:txBody>
        </p:sp>
        <p:sp>
          <p:nvSpPr>
            <p:cNvPr id="18" name="Oval 15"/>
            <p:cNvSpPr/>
            <p:nvPr/>
          </p:nvSpPr>
          <p:spPr>
            <a:xfrm>
              <a:off x="4114800" y="1304925"/>
              <a:ext cx="838200" cy="838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 Box 10"/>
            <p:cNvSpPr txBox="1">
              <a:spLocks noChangeArrowheads="1"/>
            </p:cNvSpPr>
            <p:nvPr/>
          </p:nvSpPr>
          <p:spPr bwMode="auto">
            <a:xfrm>
              <a:off x="4191000" y="1809750"/>
              <a:ext cx="678180" cy="209647"/>
            </a:xfrm>
            <a:prstGeom prst="rect">
              <a:avLst/>
            </a:prstGeom>
            <a:grpFill/>
            <a:ln w="9525">
              <a:noFill/>
              <a:miter lim="800000"/>
            </a:ln>
          </p:spPr>
          <p:txBody>
            <a:bodyPr wrap="square" lIns="45720" tIns="22860" rIns="45720" bIns="22860">
              <a:spAutoFit/>
            </a:bodyPr>
            <a:lstStyle/>
            <a:p>
              <a:pPr algn="ctr" defTabSz="1088390"/>
              <a:r>
                <a:rPr lang="en-US" sz="1400" b="1">
                  <a:solidFill>
                    <a:schemeClr val="bg1"/>
                  </a:solidFill>
                  <a:latin typeface="Open Sans" pitchFamily="34" charset="0"/>
                  <a:ea typeface="Open Sans" pitchFamily="34" charset="0"/>
                  <a:cs typeface="Open Sans" pitchFamily="34" charset="0"/>
                </a:rPr>
                <a:t>35%</a:t>
              </a:r>
              <a:endParaRPr lang="en-US" sz="1050">
                <a:solidFill>
                  <a:schemeClr val="bg1"/>
                </a:solidFill>
                <a:latin typeface="Open Sans" pitchFamily="34" charset="0"/>
                <a:ea typeface="Open Sans" pitchFamily="34" charset="0"/>
                <a:cs typeface="Open Sans" pitchFamily="34" charset="0"/>
              </a:endParaRPr>
            </a:p>
          </p:txBody>
        </p:sp>
        <p:sp>
          <p:nvSpPr>
            <p:cNvPr id="20" name="Oval 19"/>
            <p:cNvSpPr/>
            <p:nvPr/>
          </p:nvSpPr>
          <p:spPr>
            <a:xfrm>
              <a:off x="5638800" y="971550"/>
              <a:ext cx="838200" cy="838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 Box 10"/>
            <p:cNvSpPr txBox="1">
              <a:spLocks noChangeArrowheads="1"/>
            </p:cNvSpPr>
            <p:nvPr/>
          </p:nvSpPr>
          <p:spPr bwMode="auto">
            <a:xfrm>
              <a:off x="5715000" y="1447800"/>
              <a:ext cx="678180" cy="209647"/>
            </a:xfrm>
            <a:prstGeom prst="rect">
              <a:avLst/>
            </a:prstGeom>
            <a:grpFill/>
            <a:ln w="9525">
              <a:noFill/>
              <a:miter lim="800000"/>
            </a:ln>
          </p:spPr>
          <p:txBody>
            <a:bodyPr wrap="square" lIns="45720" tIns="22860" rIns="45720" bIns="22860">
              <a:spAutoFit/>
            </a:bodyPr>
            <a:lstStyle/>
            <a:p>
              <a:pPr algn="ctr" defTabSz="1088390"/>
              <a:r>
                <a:rPr lang="en-US" sz="1400" b="1">
                  <a:solidFill>
                    <a:schemeClr val="bg1"/>
                  </a:solidFill>
                  <a:latin typeface="Open Sans" pitchFamily="34" charset="0"/>
                  <a:ea typeface="Open Sans" pitchFamily="34" charset="0"/>
                  <a:cs typeface="Open Sans" pitchFamily="34" charset="0"/>
                </a:rPr>
                <a:t>50%</a:t>
              </a:r>
              <a:endParaRPr lang="en-US" sz="1050">
                <a:solidFill>
                  <a:schemeClr val="bg1"/>
                </a:solidFill>
                <a:latin typeface="Open Sans" pitchFamily="34" charset="0"/>
                <a:ea typeface="Open Sans" pitchFamily="34" charset="0"/>
                <a:cs typeface="Open Sans" pitchFamily="34" charset="0"/>
              </a:endParaRPr>
            </a:p>
          </p:txBody>
        </p:sp>
        <p:sp>
          <p:nvSpPr>
            <p:cNvPr id="22" name="Oval 23"/>
            <p:cNvSpPr/>
            <p:nvPr/>
          </p:nvSpPr>
          <p:spPr>
            <a:xfrm>
              <a:off x="7239000" y="1047750"/>
              <a:ext cx="838200" cy="838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 Box 10"/>
            <p:cNvSpPr txBox="1">
              <a:spLocks noChangeArrowheads="1"/>
            </p:cNvSpPr>
            <p:nvPr/>
          </p:nvSpPr>
          <p:spPr bwMode="auto">
            <a:xfrm>
              <a:off x="7315200" y="1548140"/>
              <a:ext cx="678180" cy="209647"/>
            </a:xfrm>
            <a:prstGeom prst="rect">
              <a:avLst/>
            </a:prstGeom>
            <a:grpFill/>
            <a:ln w="9525">
              <a:noFill/>
              <a:miter lim="800000"/>
            </a:ln>
          </p:spPr>
          <p:txBody>
            <a:bodyPr wrap="square" lIns="45720" tIns="22860" rIns="45720" bIns="22860">
              <a:spAutoFit/>
            </a:bodyPr>
            <a:lstStyle/>
            <a:p>
              <a:pPr algn="ctr" defTabSz="1088390"/>
              <a:r>
                <a:rPr lang="en-US" sz="1400" b="1">
                  <a:solidFill>
                    <a:schemeClr val="bg1"/>
                  </a:solidFill>
                  <a:latin typeface="Open Sans" pitchFamily="34" charset="0"/>
                  <a:ea typeface="Open Sans" pitchFamily="34" charset="0"/>
                  <a:cs typeface="Open Sans" pitchFamily="34" charset="0"/>
                </a:rPr>
                <a:t>48%</a:t>
              </a:r>
              <a:endParaRPr lang="en-US" sz="1050">
                <a:solidFill>
                  <a:schemeClr val="bg1"/>
                </a:solidFill>
                <a:latin typeface="Open Sans" pitchFamily="34" charset="0"/>
                <a:ea typeface="Open Sans" pitchFamily="34" charset="0"/>
                <a:cs typeface="Open Sans" pitchFamily="34" charset="0"/>
              </a:endParaRPr>
            </a:p>
          </p:txBody>
        </p:sp>
        <p:grpSp>
          <p:nvGrpSpPr>
            <p:cNvPr id="24" name="Group 28"/>
            <p:cNvGrpSpPr/>
            <p:nvPr/>
          </p:nvGrpSpPr>
          <p:grpSpPr>
            <a:xfrm>
              <a:off x="2709081" y="1785611"/>
              <a:ext cx="427650" cy="347990"/>
              <a:chOff x="1550139" y="1314466"/>
              <a:chExt cx="509139" cy="414300"/>
            </a:xfrm>
            <a:grpFill/>
          </p:grpSpPr>
          <p:sp>
            <p:nvSpPr>
              <p:cNvPr id="49" name="Freeform 5"/>
              <p:cNvSpPr>
                <a:spLocks noEditPoints="1"/>
              </p:cNvSpPr>
              <p:nvPr/>
            </p:nvSpPr>
            <p:spPr bwMode="auto">
              <a:xfrm>
                <a:off x="1550139" y="1314466"/>
                <a:ext cx="509139" cy="414300"/>
              </a:xfrm>
              <a:custGeom>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endParaRPr>
              </a:p>
            </p:txBody>
          </p:sp>
          <p:sp>
            <p:nvSpPr>
              <p:cNvPr id="50" name="Freeform 6"/>
              <p:cNvSpPr/>
              <p:nvPr/>
            </p:nvSpPr>
            <p:spPr bwMode="auto">
              <a:xfrm>
                <a:off x="1949464" y="1366877"/>
                <a:ext cx="49916" cy="102328"/>
              </a:xfrm>
              <a:custGeom>
                <a:gdLst>
                  <a:gd name="T0" fmla="*/ 20 w 20"/>
                  <a:gd name="T1" fmla="*/ 41 h 41"/>
                  <a:gd name="T2" fmla="*/ 20 w 20"/>
                  <a:gd name="T3" fmla="*/ 0 h 41"/>
                  <a:gd name="T4" fmla="*/ 0 w 20"/>
                  <a:gd name="T5" fmla="*/ 0 h 41"/>
                  <a:gd name="T6" fmla="*/ 0 w 20"/>
                  <a:gd name="T7" fmla="*/ 24 h 41"/>
                  <a:gd name="T8" fmla="*/ 20 w 20"/>
                  <a:gd name="T9" fmla="*/ 41 h 41"/>
                </a:gd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endParaRPr>
              </a:p>
            </p:txBody>
          </p:sp>
          <p:sp>
            <p:nvSpPr>
              <p:cNvPr id="51" name="Oval 7"/>
              <p:cNvSpPr>
                <a:spLocks noChangeArrowheads="1"/>
              </p:cNvSpPr>
              <p:nvPr/>
            </p:nvSpPr>
            <p:spPr bwMode="auto">
              <a:xfrm>
                <a:off x="1777255" y="1484179"/>
                <a:ext cx="52412" cy="54907"/>
              </a:xfrm>
              <a:prstGeom prst="ellipse">
                <a:avLst/>
              </a:prstGeom>
              <a:grpFill/>
              <a:ln w="9525">
                <a:solidFill>
                  <a:schemeClr val="bg1"/>
                </a:solidFill>
                <a:round/>
              </a:ln>
            </p:spPr>
            <p:txBody>
              <a:bodyPr vert="horz" wrap="square" lIns="91440" tIns="45720" rIns="91440" bIns="45720" numCol="1" anchor="t" anchorCtr="0" compatLnSpc="1"/>
              <a:lstStyle/>
              <a:p>
                <a:endParaRPr lang="en-US">
                  <a:solidFill>
                    <a:schemeClr val="bg1"/>
                  </a:solidFill>
                </a:endParaRPr>
              </a:p>
            </p:txBody>
          </p:sp>
        </p:grpSp>
        <p:grpSp>
          <p:nvGrpSpPr>
            <p:cNvPr id="25" name="Group 32"/>
            <p:cNvGrpSpPr/>
            <p:nvPr/>
          </p:nvGrpSpPr>
          <p:grpSpPr>
            <a:xfrm>
              <a:off x="7495409" y="1215609"/>
              <a:ext cx="325383" cy="314291"/>
              <a:chOff x="5099140" y="1309474"/>
              <a:chExt cx="439257" cy="424283"/>
            </a:xfrm>
            <a:grpFill/>
          </p:grpSpPr>
          <p:sp>
            <p:nvSpPr>
              <p:cNvPr id="35" name="Rectangle 18"/>
              <p:cNvSpPr>
                <a:spLocks noChangeArrowheads="1"/>
              </p:cNvSpPr>
              <p:nvPr/>
            </p:nvSpPr>
            <p:spPr bwMode="auto">
              <a:xfrm>
                <a:off x="5256374" y="1479187"/>
                <a:ext cx="47421" cy="44924"/>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36" name="Rectangle 19"/>
              <p:cNvSpPr>
                <a:spLocks noChangeArrowheads="1"/>
              </p:cNvSpPr>
              <p:nvPr/>
            </p:nvSpPr>
            <p:spPr bwMode="auto">
              <a:xfrm>
                <a:off x="5331247" y="1479187"/>
                <a:ext cx="49916" cy="44924"/>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37" name="Rectangle 20"/>
              <p:cNvSpPr>
                <a:spLocks noChangeArrowheads="1"/>
              </p:cNvSpPr>
              <p:nvPr/>
            </p:nvSpPr>
            <p:spPr bwMode="auto">
              <a:xfrm>
                <a:off x="5408617" y="1479187"/>
                <a:ext cx="49916" cy="44924"/>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38" name="Rectangle 21"/>
              <p:cNvSpPr>
                <a:spLocks noChangeArrowheads="1"/>
              </p:cNvSpPr>
              <p:nvPr/>
            </p:nvSpPr>
            <p:spPr bwMode="auto">
              <a:xfrm>
                <a:off x="5256374" y="1546573"/>
                <a:ext cx="47421" cy="47421"/>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39" name="Rectangle 22"/>
              <p:cNvSpPr>
                <a:spLocks noChangeArrowheads="1"/>
              </p:cNvSpPr>
              <p:nvPr/>
            </p:nvSpPr>
            <p:spPr bwMode="auto">
              <a:xfrm>
                <a:off x="5331247" y="1546573"/>
                <a:ext cx="49916" cy="47421"/>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40" name="Rectangle 23"/>
              <p:cNvSpPr>
                <a:spLocks noChangeArrowheads="1"/>
              </p:cNvSpPr>
              <p:nvPr/>
            </p:nvSpPr>
            <p:spPr bwMode="auto">
              <a:xfrm>
                <a:off x="5408617" y="1546573"/>
                <a:ext cx="49916" cy="47421"/>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41" name="Rectangle 24"/>
              <p:cNvSpPr>
                <a:spLocks noChangeArrowheads="1"/>
              </p:cNvSpPr>
              <p:nvPr/>
            </p:nvSpPr>
            <p:spPr bwMode="auto">
              <a:xfrm>
                <a:off x="5256374" y="1618951"/>
                <a:ext cx="47421" cy="44924"/>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42" name="Rectangle 25"/>
              <p:cNvSpPr>
                <a:spLocks noChangeArrowheads="1"/>
              </p:cNvSpPr>
              <p:nvPr/>
            </p:nvSpPr>
            <p:spPr bwMode="auto">
              <a:xfrm>
                <a:off x="5179005" y="1546573"/>
                <a:ext cx="49916" cy="47421"/>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43" name="Rectangle 26"/>
              <p:cNvSpPr>
                <a:spLocks noChangeArrowheads="1"/>
              </p:cNvSpPr>
              <p:nvPr/>
            </p:nvSpPr>
            <p:spPr bwMode="auto">
              <a:xfrm>
                <a:off x="5179005" y="1618951"/>
                <a:ext cx="49916" cy="44924"/>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44" name="Rectangle 27"/>
              <p:cNvSpPr>
                <a:spLocks noChangeArrowheads="1"/>
              </p:cNvSpPr>
              <p:nvPr/>
            </p:nvSpPr>
            <p:spPr bwMode="auto">
              <a:xfrm>
                <a:off x="5331247" y="1618951"/>
                <a:ext cx="49916" cy="44924"/>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45" name="Rectangle 28"/>
              <p:cNvSpPr>
                <a:spLocks noChangeArrowheads="1"/>
              </p:cNvSpPr>
              <p:nvPr/>
            </p:nvSpPr>
            <p:spPr bwMode="auto">
              <a:xfrm>
                <a:off x="5408617" y="1618951"/>
                <a:ext cx="49916" cy="44924"/>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46" name="Freeform 29"/>
              <p:cNvSpPr>
                <a:spLocks noEditPoints="1"/>
              </p:cNvSpPr>
              <p:nvPr/>
            </p:nvSpPr>
            <p:spPr bwMode="auto">
              <a:xfrm>
                <a:off x="5099140" y="1339424"/>
                <a:ext cx="439257" cy="394333"/>
              </a:xfrm>
              <a:custGeom>
                <a:gdLst>
                  <a:gd name="T0" fmla="*/ 174 w 176"/>
                  <a:gd name="T1" fmla="*/ 0 h 158"/>
                  <a:gd name="T2" fmla="*/ 150 w 176"/>
                  <a:gd name="T3" fmla="*/ 0 h 158"/>
                  <a:gd name="T4" fmla="*/ 150 w 176"/>
                  <a:gd name="T5" fmla="*/ 16 h 158"/>
                  <a:gd name="T6" fmla="*/ 126 w 176"/>
                  <a:gd name="T7" fmla="*/ 16 h 158"/>
                  <a:gd name="T8" fmla="*/ 126 w 176"/>
                  <a:gd name="T9" fmla="*/ 0 h 158"/>
                  <a:gd name="T10" fmla="*/ 52 w 176"/>
                  <a:gd name="T11" fmla="*/ 0 h 158"/>
                  <a:gd name="T12" fmla="*/ 52 w 176"/>
                  <a:gd name="T13" fmla="*/ 16 h 158"/>
                  <a:gd name="T14" fmla="*/ 28 w 176"/>
                  <a:gd name="T15" fmla="*/ 16 h 158"/>
                  <a:gd name="T16" fmla="*/ 28 w 176"/>
                  <a:gd name="T17" fmla="*/ 0 h 158"/>
                  <a:gd name="T18" fmla="*/ 0 w 176"/>
                  <a:gd name="T19" fmla="*/ 0 h 158"/>
                  <a:gd name="T20" fmla="*/ 0 w 176"/>
                  <a:gd name="T21" fmla="*/ 158 h 158"/>
                  <a:gd name="T22" fmla="*/ 13 w 176"/>
                  <a:gd name="T23" fmla="*/ 158 h 158"/>
                  <a:gd name="T24" fmla="*/ 162 w 176"/>
                  <a:gd name="T25" fmla="*/ 158 h 158"/>
                  <a:gd name="T26" fmla="*/ 176 w 176"/>
                  <a:gd name="T27" fmla="*/ 158 h 158"/>
                  <a:gd name="T28" fmla="*/ 174 w 176"/>
                  <a:gd name="T29" fmla="*/ 0 h 158"/>
                  <a:gd name="T30" fmla="*/ 162 w 176"/>
                  <a:gd name="T31" fmla="*/ 144 h 158"/>
                  <a:gd name="T32" fmla="*/ 13 w 176"/>
                  <a:gd name="T33" fmla="*/ 144 h 158"/>
                  <a:gd name="T34" fmla="*/ 13 w 176"/>
                  <a:gd name="T35" fmla="*/ 44 h 158"/>
                  <a:gd name="T36" fmla="*/ 162 w 176"/>
                  <a:gd name="T37" fmla="*/ 44 h 158"/>
                  <a:gd name="T38" fmla="*/ 162 w 176"/>
                  <a:gd name="T39" fmla="*/ 144 h 1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endParaRPr>
              </a:p>
            </p:txBody>
          </p:sp>
          <p:sp>
            <p:nvSpPr>
              <p:cNvPr id="47" name="Rectangle 30"/>
              <p:cNvSpPr>
                <a:spLocks noChangeArrowheads="1"/>
              </p:cNvSpPr>
              <p:nvPr/>
            </p:nvSpPr>
            <p:spPr bwMode="auto">
              <a:xfrm>
                <a:off x="5181500" y="1309474"/>
                <a:ext cx="37438" cy="59899"/>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48" name="Rectangle 31"/>
              <p:cNvSpPr>
                <a:spLocks noChangeArrowheads="1"/>
              </p:cNvSpPr>
              <p:nvPr/>
            </p:nvSpPr>
            <p:spPr bwMode="auto">
              <a:xfrm>
                <a:off x="5428583" y="1309474"/>
                <a:ext cx="34941" cy="59899"/>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grpSp>
        <p:sp>
          <p:nvSpPr>
            <p:cNvPr id="26" name="Freeform 34"/>
            <p:cNvSpPr/>
            <p:nvPr/>
          </p:nvSpPr>
          <p:spPr bwMode="auto">
            <a:xfrm>
              <a:off x="4343400" y="1479282"/>
              <a:ext cx="373842" cy="330468"/>
            </a:xfrm>
            <a:custGeom>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grpFill/>
            <a:ln>
              <a:solidFill>
                <a:schemeClr val="bg1"/>
              </a:solidFill>
            </a:ln>
          </p:spPr>
          <p:txBody>
            <a:bodyPr vert="horz" wrap="square" lIns="91440" tIns="45720" rIns="91440" bIns="45720" numCol="1" anchor="t" anchorCtr="0" compatLnSpc="1"/>
            <a:lstStyle/>
            <a:p>
              <a:endParaRPr lang="en-US">
                <a:solidFill>
                  <a:schemeClr val="bg1"/>
                </a:solidFill>
              </a:endParaRPr>
            </a:p>
          </p:txBody>
        </p:sp>
        <p:grpSp>
          <p:nvGrpSpPr>
            <p:cNvPr id="27" name="Group 53"/>
            <p:cNvGrpSpPr/>
            <p:nvPr/>
          </p:nvGrpSpPr>
          <p:grpSpPr>
            <a:xfrm>
              <a:off x="1125102" y="1193117"/>
              <a:ext cx="416796" cy="259561"/>
              <a:chOff x="2942785" y="3296116"/>
              <a:chExt cx="416796" cy="259561"/>
            </a:xfrm>
            <a:grpFill/>
          </p:grpSpPr>
          <p:sp>
            <p:nvSpPr>
              <p:cNvPr id="32" name="Freeform 95"/>
              <p:cNvSpPr>
                <a:spLocks noEditPoints="1"/>
              </p:cNvSpPr>
              <p:nvPr/>
            </p:nvSpPr>
            <p:spPr bwMode="auto">
              <a:xfrm>
                <a:off x="2942785" y="3296116"/>
                <a:ext cx="416796" cy="259561"/>
              </a:xfrm>
              <a:custGeom>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endParaRPr>
              </a:p>
            </p:txBody>
          </p:sp>
          <p:sp>
            <p:nvSpPr>
              <p:cNvPr id="33" name="Rectangle 96"/>
              <p:cNvSpPr>
                <a:spLocks noChangeArrowheads="1"/>
              </p:cNvSpPr>
              <p:nvPr/>
            </p:nvSpPr>
            <p:spPr bwMode="auto">
              <a:xfrm>
                <a:off x="3000187" y="3351023"/>
                <a:ext cx="79865" cy="144755"/>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sp>
            <p:nvSpPr>
              <p:cNvPr id="34" name="Rectangle 97"/>
              <p:cNvSpPr>
                <a:spLocks noChangeArrowheads="1"/>
              </p:cNvSpPr>
              <p:nvPr/>
            </p:nvSpPr>
            <p:spPr bwMode="auto">
              <a:xfrm>
                <a:off x="3092532" y="3351023"/>
                <a:ext cx="77370" cy="144755"/>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solidFill>
                    <a:schemeClr val="bg1"/>
                  </a:solidFill>
                </a:endParaRPr>
              </a:p>
            </p:txBody>
          </p:sp>
        </p:grpSp>
        <p:grpSp>
          <p:nvGrpSpPr>
            <p:cNvPr id="28" name="Group 57"/>
            <p:cNvGrpSpPr/>
            <p:nvPr/>
          </p:nvGrpSpPr>
          <p:grpSpPr>
            <a:xfrm>
              <a:off x="5888728" y="1075929"/>
              <a:ext cx="312809" cy="352821"/>
              <a:chOff x="5513440" y="1766202"/>
              <a:chExt cx="429274" cy="484183"/>
            </a:xfrm>
            <a:grpFill/>
          </p:grpSpPr>
          <p:sp>
            <p:nvSpPr>
              <p:cNvPr id="29" name="Freeform 147"/>
              <p:cNvSpPr/>
              <p:nvPr/>
            </p:nvSpPr>
            <p:spPr bwMode="auto">
              <a:xfrm>
                <a:off x="5513440" y="1766202"/>
                <a:ext cx="429274" cy="87353"/>
              </a:xfrm>
              <a:custGeom>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endParaRPr>
              </a:p>
            </p:txBody>
          </p:sp>
          <p:sp>
            <p:nvSpPr>
              <p:cNvPr id="30" name="Freeform 148"/>
              <p:cNvSpPr>
                <a:spLocks noEditPoints="1"/>
              </p:cNvSpPr>
              <p:nvPr/>
            </p:nvSpPr>
            <p:spPr bwMode="auto">
              <a:xfrm>
                <a:off x="5550876" y="1873521"/>
                <a:ext cx="356897" cy="376864"/>
              </a:xfrm>
              <a:custGeom>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endParaRPr>
              </a:p>
            </p:txBody>
          </p:sp>
          <p:sp>
            <p:nvSpPr>
              <p:cNvPr id="31" name="Freeform 149"/>
              <p:cNvSpPr/>
              <p:nvPr/>
            </p:nvSpPr>
            <p:spPr bwMode="auto">
              <a:xfrm>
                <a:off x="5578330" y="1945898"/>
                <a:ext cx="174705" cy="102328"/>
              </a:xfrm>
              <a:custGeom>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endParaRPr>
              </a:p>
            </p:txBody>
          </p:sp>
        </p:gr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156885" y="1613975"/>
            <a:ext cx="10137043" cy="4865410"/>
            <a:chOff x="641950" y="1116290"/>
            <a:chExt cx="7270150" cy="3489406"/>
          </a:xfrm>
          <a:noFill/>
        </p:grpSpPr>
        <p:grpSp>
          <p:nvGrpSpPr>
            <p:cNvPr id="9" name="Group 10"/>
            <p:cNvGrpSpPr/>
            <p:nvPr/>
          </p:nvGrpSpPr>
          <p:grpSpPr>
            <a:xfrm>
              <a:off x="641950" y="1730527"/>
              <a:ext cx="2724150" cy="2875169"/>
              <a:chOff x="2908300" y="2109788"/>
              <a:chExt cx="1489075" cy="1571625"/>
            </a:xfrm>
            <a:grpFill/>
          </p:grpSpPr>
          <p:grpSp>
            <p:nvGrpSpPr>
              <p:cNvPr id="30" name="Group 58"/>
              <p:cNvGrpSpPr/>
              <p:nvPr/>
            </p:nvGrpSpPr>
            <p:grpSpPr>
              <a:xfrm>
                <a:off x="2922588" y="3392488"/>
                <a:ext cx="1473200" cy="276225"/>
                <a:chExt cx="928" cy="174"/>
              </a:xfrm>
              <a:grpFill/>
            </p:grpSpPr>
            <p:sp>
              <p:nvSpPr>
                <p:cNvPr id="44" name="Line 55"/>
                <p:cNvSpPr>
                  <a:spLocks noChangeShapeType="1"/>
                </p:cNvSpPr>
                <p:nvPr/>
              </p:nvSpPr>
              <p:spPr bwMode="auto">
                <a:xfrm rot="10800000" flipH="1">
                  <a:off x="912" y="0"/>
                  <a:ext cx="16" cy="2"/>
                </a:xfrm>
                <a:prstGeom prst="line">
                  <a:avLst/>
                </a:prstGeom>
                <a:grpFill/>
                <a:ln w="6350">
                  <a:solidFill>
                    <a:schemeClr val="bg1">
                      <a:lumMod val="95000"/>
                    </a:schemeClr>
                  </a:solidFill>
                  <a:miter lim="800000"/>
                </a:ln>
              </p:spPr>
              <p:txBody>
                <a:bodyPr lIns="0" tIns="0" rIns="0" bIns="0"/>
                <a:lstStyle/>
                <a:p>
                  <a:endParaRPr lang="en-US" sz="3200">
                    <a:solidFill>
                      <a:schemeClr val="bg1">
                        <a:lumMod val="50000"/>
                      </a:schemeClr>
                    </a:solidFill>
                    <a:latin typeface="Roboto condensed"/>
                    <a:cs typeface="Roboto condensed"/>
                  </a:endParaRPr>
                </a:p>
              </p:txBody>
            </p:sp>
            <p:sp>
              <p:nvSpPr>
                <p:cNvPr id="45" name="Line 56"/>
                <p:cNvSpPr>
                  <a:spLocks noChangeShapeType="1"/>
                </p:cNvSpPr>
                <p:nvPr/>
              </p:nvSpPr>
              <p:spPr bwMode="auto">
                <a:xfrm rot="10800000" flipH="1">
                  <a:off x="31" y="8"/>
                  <a:ext cx="850" cy="160"/>
                </a:xfrm>
                <a:prstGeom prst="line">
                  <a:avLst/>
                </a:prstGeom>
                <a:grpFill/>
                <a:ln w="6350">
                  <a:solidFill>
                    <a:schemeClr val="bg1">
                      <a:lumMod val="95000"/>
                    </a:schemeClr>
                  </a:solidFill>
                  <a:prstDash val="dash"/>
                  <a:miter lim="800000"/>
                </a:ln>
              </p:spPr>
              <p:txBody>
                <a:bodyPr lIns="0" tIns="0" rIns="0" bIns="0"/>
                <a:lstStyle/>
                <a:p>
                  <a:endParaRPr lang="en-US" sz="3200">
                    <a:solidFill>
                      <a:schemeClr val="bg1">
                        <a:lumMod val="50000"/>
                      </a:schemeClr>
                    </a:solidFill>
                    <a:latin typeface="Roboto condensed"/>
                    <a:cs typeface="Roboto condensed"/>
                  </a:endParaRPr>
                </a:p>
              </p:txBody>
            </p:sp>
            <p:sp>
              <p:nvSpPr>
                <p:cNvPr id="46" name="Line 57"/>
                <p:cNvSpPr>
                  <a:spLocks noChangeShapeType="1"/>
                </p:cNvSpPr>
                <p:nvPr/>
              </p:nvSpPr>
              <p:spPr bwMode="auto">
                <a:xfrm rot="10800000" flipH="1">
                  <a:off x="0" y="171"/>
                  <a:ext cx="15" cy="3"/>
                </a:xfrm>
                <a:prstGeom prst="line">
                  <a:avLst/>
                </a:prstGeom>
                <a:grpFill/>
                <a:ln w="6350">
                  <a:solidFill>
                    <a:schemeClr val="bg1">
                      <a:lumMod val="95000"/>
                    </a:schemeClr>
                  </a:solidFill>
                  <a:miter lim="800000"/>
                </a:ln>
              </p:spPr>
              <p:txBody>
                <a:bodyPr lIns="0" tIns="0" rIns="0" bIns="0"/>
                <a:lstStyle/>
                <a:p>
                  <a:endParaRPr lang="en-US" sz="3200">
                    <a:solidFill>
                      <a:schemeClr val="bg1">
                        <a:lumMod val="50000"/>
                      </a:schemeClr>
                    </a:solidFill>
                    <a:latin typeface="Roboto condensed"/>
                    <a:cs typeface="Roboto condensed"/>
                  </a:endParaRPr>
                </a:p>
              </p:txBody>
            </p:sp>
          </p:grpSp>
          <p:grpSp>
            <p:nvGrpSpPr>
              <p:cNvPr id="31" name="Group 62"/>
              <p:cNvGrpSpPr/>
              <p:nvPr/>
            </p:nvGrpSpPr>
            <p:grpSpPr>
              <a:xfrm>
                <a:off x="2924175" y="2109788"/>
                <a:ext cx="735013" cy="1558925"/>
                <a:chExt cx="463" cy="982"/>
              </a:xfrm>
              <a:grpFill/>
            </p:grpSpPr>
            <p:sp>
              <p:nvSpPr>
                <p:cNvPr id="41" name="Line 59"/>
                <p:cNvSpPr>
                  <a:spLocks noChangeShapeType="1"/>
                </p:cNvSpPr>
                <p:nvPr/>
              </p:nvSpPr>
              <p:spPr bwMode="auto">
                <a:xfrm rot="10800000" flipH="1">
                  <a:off x="456" y="0"/>
                  <a:ext cx="7" cy="14"/>
                </a:xfrm>
                <a:prstGeom prst="line">
                  <a:avLst/>
                </a:prstGeom>
                <a:grpFill/>
                <a:ln w="6350">
                  <a:solidFill>
                    <a:schemeClr val="bg1">
                      <a:lumMod val="95000"/>
                    </a:schemeClr>
                  </a:solidFill>
                  <a:miter lim="800000"/>
                </a:ln>
              </p:spPr>
              <p:txBody>
                <a:bodyPr lIns="0" tIns="0" rIns="0" bIns="0"/>
                <a:lstStyle/>
                <a:p>
                  <a:endParaRPr lang="en-US" sz="3200">
                    <a:solidFill>
                      <a:schemeClr val="bg1">
                        <a:lumMod val="50000"/>
                      </a:schemeClr>
                    </a:solidFill>
                    <a:latin typeface="Roboto condensed"/>
                    <a:cs typeface="Roboto condensed"/>
                  </a:endParaRPr>
                </a:p>
              </p:txBody>
            </p:sp>
            <p:sp>
              <p:nvSpPr>
                <p:cNvPr id="42" name="Line 60"/>
                <p:cNvSpPr>
                  <a:spLocks noChangeShapeType="1"/>
                </p:cNvSpPr>
                <p:nvPr/>
              </p:nvSpPr>
              <p:spPr bwMode="auto">
                <a:xfrm rot="10800000" flipH="1">
                  <a:off x="13" y="43"/>
                  <a:ext cx="429" cy="910"/>
                </a:xfrm>
                <a:prstGeom prst="line">
                  <a:avLst/>
                </a:prstGeom>
                <a:grpFill/>
                <a:ln w="6350">
                  <a:solidFill>
                    <a:schemeClr val="bg1">
                      <a:lumMod val="95000"/>
                    </a:schemeClr>
                  </a:solidFill>
                  <a:prstDash val="dash"/>
                  <a:miter lim="800000"/>
                </a:ln>
              </p:spPr>
              <p:txBody>
                <a:bodyPr lIns="0" tIns="0" rIns="0" bIns="0"/>
                <a:lstStyle/>
                <a:p>
                  <a:endParaRPr lang="en-US" sz="3200">
                    <a:solidFill>
                      <a:schemeClr val="bg1">
                        <a:lumMod val="50000"/>
                      </a:schemeClr>
                    </a:solidFill>
                    <a:latin typeface="Roboto condensed"/>
                    <a:cs typeface="Roboto condensed"/>
                  </a:endParaRPr>
                </a:p>
              </p:txBody>
            </p:sp>
            <p:sp>
              <p:nvSpPr>
                <p:cNvPr id="43" name="Line 61"/>
                <p:cNvSpPr>
                  <a:spLocks noChangeShapeType="1"/>
                </p:cNvSpPr>
                <p:nvPr/>
              </p:nvSpPr>
              <p:spPr bwMode="auto">
                <a:xfrm rot="10800000" flipH="1">
                  <a:off x="0" y="967"/>
                  <a:ext cx="6" cy="15"/>
                </a:xfrm>
                <a:prstGeom prst="line">
                  <a:avLst/>
                </a:prstGeom>
                <a:grpFill/>
                <a:ln w="6350">
                  <a:solidFill>
                    <a:schemeClr val="bg1">
                      <a:lumMod val="95000"/>
                    </a:schemeClr>
                  </a:solidFill>
                  <a:miter lim="800000"/>
                </a:ln>
              </p:spPr>
              <p:txBody>
                <a:bodyPr lIns="0" tIns="0" rIns="0" bIns="0"/>
                <a:lstStyle/>
                <a:p>
                  <a:endParaRPr lang="en-US" sz="3200">
                    <a:solidFill>
                      <a:schemeClr val="bg1">
                        <a:lumMod val="50000"/>
                      </a:schemeClr>
                    </a:solidFill>
                    <a:latin typeface="Roboto condensed"/>
                    <a:cs typeface="Roboto condensed"/>
                  </a:endParaRPr>
                </a:p>
              </p:txBody>
            </p:sp>
          </p:grpSp>
          <p:grpSp>
            <p:nvGrpSpPr>
              <p:cNvPr id="32" name="Group 66"/>
              <p:cNvGrpSpPr/>
              <p:nvPr/>
            </p:nvGrpSpPr>
            <p:grpSpPr>
              <a:xfrm>
                <a:off x="2924175" y="3100388"/>
                <a:ext cx="730250" cy="568325"/>
                <a:chExt cx="460" cy="358"/>
              </a:xfrm>
              <a:grpFill/>
            </p:grpSpPr>
            <p:sp>
              <p:nvSpPr>
                <p:cNvPr id="38" name="Line 63"/>
                <p:cNvSpPr>
                  <a:spLocks noChangeShapeType="1"/>
                </p:cNvSpPr>
                <p:nvPr/>
              </p:nvSpPr>
              <p:spPr bwMode="auto">
                <a:xfrm rot="10800000" flipH="1">
                  <a:off x="448" y="0"/>
                  <a:ext cx="12" cy="9"/>
                </a:xfrm>
                <a:prstGeom prst="line">
                  <a:avLst/>
                </a:prstGeom>
                <a:grpFill/>
                <a:ln w="6350">
                  <a:solidFill>
                    <a:schemeClr val="bg1">
                      <a:lumMod val="95000"/>
                    </a:schemeClr>
                  </a:solidFill>
                  <a:miter lim="800000"/>
                </a:ln>
              </p:spPr>
              <p:txBody>
                <a:bodyPr lIns="0" tIns="0" rIns="0" bIns="0"/>
                <a:lstStyle/>
                <a:p>
                  <a:endParaRPr lang="en-US" sz="3200">
                    <a:solidFill>
                      <a:schemeClr val="bg1">
                        <a:lumMod val="50000"/>
                      </a:schemeClr>
                    </a:solidFill>
                    <a:latin typeface="Roboto condensed"/>
                    <a:cs typeface="Roboto condensed"/>
                  </a:endParaRPr>
                </a:p>
              </p:txBody>
            </p:sp>
            <p:sp>
              <p:nvSpPr>
                <p:cNvPr id="39" name="Line 64"/>
                <p:cNvSpPr>
                  <a:spLocks noChangeShapeType="1"/>
                </p:cNvSpPr>
                <p:nvPr/>
              </p:nvSpPr>
              <p:spPr bwMode="auto">
                <a:xfrm rot="10800000" flipH="1">
                  <a:off x="25" y="29"/>
                  <a:ext cx="397" cy="309"/>
                </a:xfrm>
                <a:prstGeom prst="line">
                  <a:avLst/>
                </a:prstGeom>
                <a:grpFill/>
                <a:ln w="6350">
                  <a:solidFill>
                    <a:schemeClr val="bg1">
                      <a:lumMod val="95000"/>
                    </a:schemeClr>
                  </a:solidFill>
                  <a:prstDash val="dash"/>
                  <a:miter lim="800000"/>
                </a:ln>
              </p:spPr>
              <p:txBody>
                <a:bodyPr lIns="0" tIns="0" rIns="0" bIns="0"/>
                <a:lstStyle/>
                <a:p>
                  <a:endParaRPr lang="en-US" sz="3200">
                    <a:solidFill>
                      <a:schemeClr val="bg1">
                        <a:lumMod val="50000"/>
                      </a:schemeClr>
                    </a:solidFill>
                    <a:latin typeface="Roboto condensed"/>
                    <a:cs typeface="Roboto condensed"/>
                  </a:endParaRPr>
                </a:p>
              </p:txBody>
            </p:sp>
            <p:sp>
              <p:nvSpPr>
                <p:cNvPr id="40" name="Line 65"/>
                <p:cNvSpPr>
                  <a:spLocks noChangeShapeType="1"/>
                </p:cNvSpPr>
                <p:nvPr/>
              </p:nvSpPr>
              <p:spPr bwMode="auto">
                <a:xfrm rot="10800000" flipH="1">
                  <a:off x="0" y="348"/>
                  <a:ext cx="12" cy="10"/>
                </a:xfrm>
                <a:prstGeom prst="line">
                  <a:avLst/>
                </a:prstGeom>
                <a:grpFill/>
                <a:ln w="6350">
                  <a:solidFill>
                    <a:schemeClr val="bg1">
                      <a:lumMod val="95000"/>
                    </a:schemeClr>
                  </a:solidFill>
                  <a:miter lim="800000"/>
                </a:ln>
              </p:spPr>
              <p:txBody>
                <a:bodyPr lIns="0" tIns="0" rIns="0" bIns="0"/>
                <a:lstStyle/>
                <a:p>
                  <a:endParaRPr lang="en-US" sz="3200">
                    <a:solidFill>
                      <a:schemeClr val="bg1">
                        <a:lumMod val="50000"/>
                      </a:schemeClr>
                    </a:solidFill>
                    <a:latin typeface="Roboto condensed"/>
                    <a:cs typeface="Roboto condensed"/>
                  </a:endParaRPr>
                </a:p>
              </p:txBody>
            </p:sp>
          </p:grpSp>
          <p:sp>
            <p:nvSpPr>
              <p:cNvPr id="33" name="AutoShape 67"/>
              <p:cNvSpPr/>
              <p:nvPr/>
            </p:nvSpPr>
            <p:spPr bwMode="auto">
              <a:xfrm>
                <a:off x="3657600" y="2114550"/>
                <a:ext cx="739775" cy="1281113"/>
              </a:xfrm>
              <a:custGeom>
                <a:gdLst>
                  <a:gd name="T0" fmla="*/ 739775 w 21540"/>
                  <a:gd name="T1" fmla="*/ 1281113 h 21600"/>
                  <a:gd name="T2" fmla="*/ 0 w 21540"/>
                  <a:gd name="T3" fmla="*/ 990253 h 21600"/>
                  <a:gd name="T4" fmla="*/ 3744 w 21540"/>
                  <a:gd name="T5" fmla="*/ 0 h 21600"/>
                  <a:gd name="T6" fmla="*/ 739775 w 21540"/>
                  <a:gd name="T7" fmla="*/ 1281113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6" y="2708"/>
                      <a:pt x="21600" y="12379"/>
                      <a:pt x="21540" y="21600"/>
                    </a:cubicBezTo>
                  </a:path>
                </a:pathLst>
              </a:custGeom>
              <a:grpFill/>
              <a:ln w="25400" cap="flat">
                <a:solidFill>
                  <a:schemeClr val="bg1">
                    <a:lumMod val="95000"/>
                  </a:schemeClr>
                </a:solidFill>
                <a:miter lim="800000"/>
                <a:headEnd type="none" w="med" len="med"/>
                <a:tailEnd type="none" w="med" len="med"/>
              </a:ln>
            </p:spPr>
            <p:txBody>
              <a:bodyPr lIns="0" tIns="0" rIns="0" bIns="0"/>
              <a:lstStyle/>
              <a:p>
                <a:endParaRPr lang="en-US" sz="3200">
                  <a:solidFill>
                    <a:schemeClr val="bg1">
                      <a:lumMod val="50000"/>
                    </a:schemeClr>
                  </a:solidFill>
                  <a:latin typeface="Roboto condensed"/>
                  <a:cs typeface="Roboto condensed"/>
                </a:endParaRPr>
              </a:p>
            </p:txBody>
          </p:sp>
          <p:sp>
            <p:nvSpPr>
              <p:cNvPr id="34" name="AutoShape 68"/>
              <p:cNvSpPr/>
              <p:nvPr/>
            </p:nvSpPr>
            <p:spPr bwMode="auto">
              <a:xfrm>
                <a:off x="3530600" y="2368550"/>
                <a:ext cx="615950" cy="1066800"/>
              </a:xfrm>
              <a:custGeom>
                <a:gdLst>
                  <a:gd name="T0" fmla="*/ 615950 w 21540"/>
                  <a:gd name="T1" fmla="*/ 1066800 h 21600"/>
                  <a:gd name="T2" fmla="*/ 0 w 21540"/>
                  <a:gd name="T3" fmla="*/ 824597 h 21600"/>
                  <a:gd name="T4" fmla="*/ 3117 w 21540"/>
                  <a:gd name="T5" fmla="*/ 0 h 21600"/>
                  <a:gd name="T6" fmla="*/ 615950 w 21540"/>
                  <a:gd name="T7" fmla="*/ 1066800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4" y="2708"/>
                      <a:pt x="21600" y="12379"/>
                      <a:pt x="21540" y="21600"/>
                    </a:cubicBezTo>
                  </a:path>
                </a:pathLst>
              </a:custGeom>
              <a:grpFill/>
              <a:ln w="25400" cap="flat">
                <a:solidFill>
                  <a:schemeClr val="bg1">
                    <a:lumMod val="95000"/>
                  </a:schemeClr>
                </a:solidFill>
                <a:miter lim="800000"/>
                <a:headEnd type="none" w="med" len="med"/>
                <a:tailEnd type="none" w="med" len="med"/>
              </a:ln>
            </p:spPr>
            <p:txBody>
              <a:bodyPr lIns="0" tIns="0" rIns="0" bIns="0"/>
              <a:lstStyle/>
              <a:p>
                <a:endParaRPr lang="en-US" sz="3200">
                  <a:solidFill>
                    <a:schemeClr val="bg1">
                      <a:lumMod val="50000"/>
                    </a:schemeClr>
                  </a:solidFill>
                  <a:latin typeface="Roboto condensed"/>
                  <a:cs typeface="Roboto condensed"/>
                </a:endParaRPr>
              </a:p>
            </p:txBody>
          </p:sp>
          <p:sp>
            <p:nvSpPr>
              <p:cNvPr id="35" name="AutoShape 69"/>
              <p:cNvSpPr/>
              <p:nvPr/>
            </p:nvSpPr>
            <p:spPr bwMode="auto">
              <a:xfrm>
                <a:off x="3416300" y="2635250"/>
                <a:ext cx="493713" cy="854075"/>
              </a:xfrm>
              <a:custGeom>
                <a:gdLst>
                  <a:gd name="T0" fmla="*/ 493713 w 21540"/>
                  <a:gd name="T1" fmla="*/ 854075 h 21600"/>
                  <a:gd name="T2" fmla="*/ 0 w 21540"/>
                  <a:gd name="T3" fmla="*/ 660168 h 21600"/>
                  <a:gd name="T4" fmla="*/ 2498 w 21540"/>
                  <a:gd name="T5" fmla="*/ 0 h 21600"/>
                  <a:gd name="T6" fmla="*/ 493713 w 21540"/>
                  <a:gd name="T7" fmla="*/ 854075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7" y="2709"/>
                      <a:pt x="21600" y="12378"/>
                      <a:pt x="21540" y="21600"/>
                    </a:cubicBezTo>
                  </a:path>
                </a:pathLst>
              </a:custGeom>
              <a:grpFill/>
              <a:ln w="25400" cap="flat">
                <a:solidFill>
                  <a:schemeClr val="bg1">
                    <a:lumMod val="95000"/>
                  </a:schemeClr>
                </a:solidFill>
                <a:miter lim="800000"/>
                <a:headEnd type="none" w="med" len="med"/>
                <a:tailEnd type="none" w="med" len="med"/>
              </a:ln>
            </p:spPr>
            <p:txBody>
              <a:bodyPr lIns="0" tIns="0" rIns="0" bIns="0"/>
              <a:lstStyle/>
              <a:p>
                <a:endParaRPr lang="en-US" sz="3200">
                  <a:solidFill>
                    <a:schemeClr val="bg1">
                      <a:lumMod val="50000"/>
                    </a:schemeClr>
                  </a:solidFill>
                  <a:latin typeface="Roboto condensed"/>
                  <a:cs typeface="Roboto condensed"/>
                </a:endParaRPr>
              </a:p>
            </p:txBody>
          </p:sp>
          <p:sp>
            <p:nvSpPr>
              <p:cNvPr id="36" name="AutoShape 70"/>
              <p:cNvSpPr/>
              <p:nvPr/>
            </p:nvSpPr>
            <p:spPr bwMode="auto">
              <a:xfrm>
                <a:off x="3289300" y="2889250"/>
                <a:ext cx="369888" cy="639763"/>
              </a:xfrm>
              <a:custGeom>
                <a:gdLst>
                  <a:gd name="T0" fmla="*/ 369888 w 21540"/>
                  <a:gd name="T1" fmla="*/ 639763 h 21600"/>
                  <a:gd name="T2" fmla="*/ 0 w 21540"/>
                  <a:gd name="T3" fmla="*/ 494483 h 21600"/>
                  <a:gd name="T4" fmla="*/ 1872 w 21540"/>
                  <a:gd name="T5" fmla="*/ 0 h 21600"/>
                  <a:gd name="T6" fmla="*/ 369888 w 21540"/>
                  <a:gd name="T7" fmla="*/ 639763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540" h="21600">
                    <a:moveTo>
                      <a:pt x="21540" y="21600"/>
                    </a:moveTo>
                    <a:lnTo>
                      <a:pt x="0" y="16695"/>
                    </a:lnTo>
                    <a:lnTo>
                      <a:pt x="109" y="0"/>
                    </a:lnTo>
                    <a:cubicBezTo>
                      <a:pt x="12005" y="2709"/>
                      <a:pt x="21600" y="12380"/>
                      <a:pt x="21540" y="21600"/>
                    </a:cubicBezTo>
                  </a:path>
                </a:pathLst>
              </a:custGeom>
              <a:grpFill/>
              <a:ln w="25400" cap="flat">
                <a:solidFill>
                  <a:schemeClr val="bg1">
                    <a:lumMod val="95000"/>
                  </a:schemeClr>
                </a:solidFill>
                <a:miter lim="800000"/>
                <a:headEnd type="none" w="med" len="med"/>
                <a:tailEnd type="none" w="med" len="med"/>
              </a:ln>
            </p:spPr>
            <p:txBody>
              <a:bodyPr lIns="0" tIns="0" rIns="0" bIns="0"/>
              <a:lstStyle/>
              <a:p>
                <a:endParaRPr lang="en-US" sz="3200">
                  <a:solidFill>
                    <a:schemeClr val="bg1">
                      <a:lumMod val="50000"/>
                    </a:schemeClr>
                  </a:solidFill>
                  <a:latin typeface="Roboto condensed"/>
                  <a:cs typeface="Roboto condensed"/>
                </a:endParaRPr>
              </a:p>
            </p:txBody>
          </p:sp>
          <p:sp>
            <p:nvSpPr>
              <p:cNvPr id="37" name="AutoShape 71"/>
              <p:cNvSpPr/>
              <p:nvPr/>
            </p:nvSpPr>
            <p:spPr bwMode="auto">
              <a:xfrm>
                <a:off x="2908300" y="3651250"/>
                <a:ext cx="30163" cy="30163"/>
              </a:xfrm>
              <a:custGeom>
                <a:gdLst>
                  <a:gd name="T0" fmla="*/ 30163 w 21598"/>
                  <a:gd name="T1" fmla="*/ 15081 h 21598"/>
                  <a:gd name="T2" fmla="*/ 29015 w 21598"/>
                  <a:gd name="T3" fmla="*/ 9309 h 21598"/>
                  <a:gd name="T4" fmla="*/ 25746 w 21598"/>
                  <a:gd name="T5" fmla="*/ 4417 h 21598"/>
                  <a:gd name="T6" fmla="*/ 20854 w 21598"/>
                  <a:gd name="T7" fmla="*/ 1148 h 21598"/>
                  <a:gd name="T8" fmla="*/ 15081 w 21598"/>
                  <a:gd name="T9" fmla="*/ 0 h 21598"/>
                  <a:gd name="T10" fmla="*/ 9309 w 21598"/>
                  <a:gd name="T11" fmla="*/ 1148 h 21598"/>
                  <a:gd name="T12" fmla="*/ 4417 w 21598"/>
                  <a:gd name="T13" fmla="*/ 4417 h 21598"/>
                  <a:gd name="T14" fmla="*/ 1148 w 21598"/>
                  <a:gd name="T15" fmla="*/ 9309 h 21598"/>
                  <a:gd name="T16" fmla="*/ 0 w 21598"/>
                  <a:gd name="T17" fmla="*/ 15081 h 21598"/>
                  <a:gd name="T18" fmla="*/ 1148 w 21598"/>
                  <a:gd name="T19" fmla="*/ 20854 h 21598"/>
                  <a:gd name="T20" fmla="*/ 4417 w 21598"/>
                  <a:gd name="T21" fmla="*/ 25746 h 21598"/>
                  <a:gd name="T22" fmla="*/ 9309 w 21598"/>
                  <a:gd name="T23" fmla="*/ 29015 h 21598"/>
                  <a:gd name="T24" fmla="*/ 15081 w 21598"/>
                  <a:gd name="T25" fmla="*/ 30163 h 21598"/>
                  <a:gd name="T26" fmla="*/ 20854 w 21598"/>
                  <a:gd name="T27" fmla="*/ 29015 h 21598"/>
                  <a:gd name="T28" fmla="*/ 25746 w 21598"/>
                  <a:gd name="T29" fmla="*/ 25746 h 21598"/>
                  <a:gd name="T30" fmla="*/ 29015 w 21598"/>
                  <a:gd name="T31" fmla="*/ 20854 h 21598"/>
                  <a:gd name="T32" fmla="*/ 30163 w 21598"/>
                  <a:gd name="T33" fmla="*/ 15081 h 21598"/>
                  <a:gd name="T34" fmla="*/ 30163 w 21598"/>
                  <a:gd name="T35" fmla="*/ 1508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w="25400" cap="flat">
                <a:solidFill>
                  <a:schemeClr val="bg1">
                    <a:lumMod val="95000"/>
                  </a:schemeClr>
                </a:solidFill>
                <a:miter lim="800000"/>
                <a:headEnd type="none" w="med" len="med"/>
                <a:tailEnd type="none" w="med" len="med"/>
              </a:ln>
            </p:spPr>
            <p:txBody>
              <a:bodyPr lIns="0" tIns="0" rIns="0" bIns="0"/>
              <a:lstStyle/>
              <a:p>
                <a:endParaRPr lang="en-US" sz="3200">
                  <a:solidFill>
                    <a:schemeClr val="bg1">
                      <a:lumMod val="50000"/>
                    </a:schemeClr>
                  </a:solidFill>
                  <a:latin typeface="Roboto condensed"/>
                  <a:cs typeface="Roboto condensed"/>
                </a:endParaRPr>
              </a:p>
            </p:txBody>
          </p:sp>
        </p:grpSp>
        <p:cxnSp>
          <p:nvCxnSpPr>
            <p:cNvPr id="14" name="Elbow Connector 21"/>
            <p:cNvCxnSpPr/>
            <p:nvPr/>
          </p:nvCxnSpPr>
          <p:spPr>
            <a:xfrm flipV="1">
              <a:off x="2907235" y="1282700"/>
              <a:ext cx="2458515" cy="1553037"/>
            </a:xfrm>
            <a:prstGeom prst="bentConnector3">
              <a:avLst>
                <a:gd name="adj1" fmla="val 69630"/>
              </a:avLst>
            </a:prstGeom>
            <a:grpFill/>
            <a:ln>
              <a:solidFill>
                <a:schemeClr val="bg1">
                  <a:lumMod val="9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15" name="Elbow Connector 22"/>
            <p:cNvCxnSpPr/>
            <p:nvPr/>
          </p:nvCxnSpPr>
          <p:spPr>
            <a:xfrm flipV="1">
              <a:off x="2413000" y="2139950"/>
              <a:ext cx="2952750" cy="1036560"/>
            </a:xfrm>
            <a:prstGeom prst="bentConnector3">
              <a:avLst>
                <a:gd name="adj1" fmla="val 78387"/>
              </a:avLst>
            </a:prstGeom>
            <a:grpFill/>
            <a:ln>
              <a:solidFill>
                <a:schemeClr val="bg1">
                  <a:lumMod val="9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16" name="Elbow Connector 23"/>
            <p:cNvCxnSpPr/>
            <p:nvPr/>
          </p:nvCxnSpPr>
          <p:spPr>
            <a:xfrm flipV="1">
              <a:off x="2018643" y="2984500"/>
              <a:ext cx="3350107" cy="529722"/>
            </a:xfrm>
            <a:prstGeom prst="bentConnector3">
              <a:avLst>
                <a:gd name="adj1" fmla="val 83929"/>
              </a:avLst>
            </a:prstGeom>
            <a:grpFill/>
            <a:ln>
              <a:solidFill>
                <a:schemeClr val="bg1">
                  <a:lumMod val="9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17" name="Elbow Connector 24"/>
            <p:cNvCxnSpPr/>
            <p:nvPr/>
          </p:nvCxnSpPr>
          <p:spPr>
            <a:xfrm flipV="1">
              <a:off x="1571298" y="3851931"/>
              <a:ext cx="3794452" cy="2"/>
            </a:xfrm>
            <a:prstGeom prst="bentConnector3">
              <a:avLst>
                <a:gd name="adj1" fmla="val 50000"/>
              </a:avLst>
            </a:prstGeom>
            <a:grpFill/>
            <a:ln>
              <a:solidFill>
                <a:schemeClr val="bg1">
                  <a:lumMod val="9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grpSp>
          <p:nvGrpSpPr>
            <p:cNvPr id="18" name="Group 25"/>
            <p:cNvGrpSpPr/>
            <p:nvPr/>
          </p:nvGrpSpPr>
          <p:grpSpPr>
            <a:xfrm>
              <a:off x="5486666" y="1116290"/>
              <a:ext cx="2425434" cy="650000"/>
              <a:chOff x="5486666" y="1163938"/>
              <a:chExt cx="2425434" cy="650000"/>
            </a:xfrm>
            <a:grpFill/>
          </p:grpSpPr>
          <p:sp>
            <p:nvSpPr>
              <p:cNvPr id="28" name="Title 1"/>
              <p:cNvSpPr txBox="1"/>
              <p:nvPr/>
            </p:nvSpPr>
            <p:spPr>
              <a:xfrm>
                <a:off x="5487416" y="1163938"/>
                <a:ext cx="2183383" cy="304024"/>
              </a:xfrm>
              <a:prstGeom prst="rect">
                <a:avLst/>
              </a:prstGeom>
              <a:grpFill/>
              <a:ln>
                <a:noFill/>
              </a:ln>
            </p:spPr>
            <p:txBody>
              <a:bodyPr vert="horz"/>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r>
                  <a:rPr lang="zh-CN" altLang="en-US" sz="2400">
                    <a:solidFill>
                      <a:schemeClr val="bg1">
                        <a:lumMod val="95000"/>
                      </a:schemeClr>
                    </a:solidFill>
                    <a:latin typeface="Roboto condensed"/>
                    <a:cs typeface="Roboto condensed"/>
                  </a:rPr>
                  <a:t>输入你的标题</a:t>
                </a:r>
                <a:r>
                  <a:rPr lang="en-US" sz="2400" smtClean="0">
                    <a:solidFill>
                      <a:schemeClr val="bg1">
                        <a:lumMod val="95000"/>
                      </a:schemeClr>
                    </a:solidFill>
                    <a:latin typeface="Roboto condensed"/>
                    <a:cs typeface="Roboto condensed"/>
                  </a:rPr>
                  <a:t>01</a:t>
                </a:r>
                <a:endParaRPr lang="en-US" sz="2400">
                  <a:solidFill>
                    <a:schemeClr val="bg1">
                      <a:lumMod val="95000"/>
                    </a:schemeClr>
                  </a:solidFill>
                  <a:latin typeface="Roboto condensed"/>
                  <a:cs typeface="Roboto condensed"/>
                </a:endParaRPr>
              </a:p>
            </p:txBody>
          </p:sp>
          <p:sp>
            <p:nvSpPr>
              <p:cNvPr id="29" name="TextBox 27"/>
              <p:cNvSpPr txBox="1"/>
              <p:nvPr/>
            </p:nvSpPr>
            <p:spPr>
              <a:xfrm>
                <a:off x="5486666" y="1429862"/>
                <a:ext cx="2425434" cy="384076"/>
              </a:xfrm>
              <a:prstGeom prst="rect">
                <a:avLst/>
              </a:prstGeom>
              <a:grpFill/>
              <a:ln>
                <a:noFill/>
              </a:ln>
            </p:spPr>
            <p:txBody>
              <a:bodyPr wrap="square" rtlCol="0">
                <a:spAutoFit/>
              </a:bodyPr>
              <a:lstStyle/>
              <a:p>
                <a:pPr>
                  <a:lnSpc>
                    <a:spcPct val="120000"/>
                  </a:lnSpc>
                </a:pPr>
                <a:r>
                  <a:rPr lang="en-US" sz="1200">
                    <a:solidFill>
                      <a:schemeClr val="bg1">
                        <a:lumMod val="95000"/>
                      </a:schemeClr>
                    </a:solidFill>
                    <a:latin typeface="Roboto condensed"/>
                    <a:cs typeface="Roboto condensed"/>
                  </a:rPr>
                  <a:t>Nullam quis ante. Etiam sit amet orci eget eros faucibus tincidunt. Duis leo.</a:t>
                </a:r>
                <a:endParaRPr lang="en-US" sz="1200">
                  <a:solidFill>
                    <a:schemeClr val="bg1">
                      <a:lumMod val="95000"/>
                    </a:schemeClr>
                  </a:solidFill>
                  <a:latin typeface="Roboto condensed"/>
                  <a:cs typeface="Roboto condensed"/>
                </a:endParaRPr>
              </a:p>
            </p:txBody>
          </p:sp>
        </p:grpSp>
        <p:grpSp>
          <p:nvGrpSpPr>
            <p:cNvPr id="19" name="Group 28"/>
            <p:cNvGrpSpPr/>
            <p:nvPr/>
          </p:nvGrpSpPr>
          <p:grpSpPr>
            <a:xfrm>
              <a:off x="5486666" y="1966174"/>
              <a:ext cx="2425434" cy="650000"/>
              <a:chOff x="5486666" y="1163938"/>
              <a:chExt cx="2425434" cy="650000"/>
            </a:xfrm>
            <a:grpFill/>
          </p:grpSpPr>
          <p:sp>
            <p:nvSpPr>
              <p:cNvPr id="26" name="Title 1"/>
              <p:cNvSpPr txBox="1"/>
              <p:nvPr/>
            </p:nvSpPr>
            <p:spPr>
              <a:xfrm>
                <a:off x="5487416" y="1163938"/>
                <a:ext cx="2183383" cy="304024"/>
              </a:xfrm>
              <a:prstGeom prst="rect">
                <a:avLst/>
              </a:prstGeom>
              <a:grpFill/>
              <a:ln>
                <a:noFill/>
              </a:ln>
            </p:spPr>
            <p:txBody>
              <a:bodyPr vert="horz"/>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r>
                  <a:rPr lang="zh-CN" altLang="en-US" sz="2400">
                    <a:solidFill>
                      <a:schemeClr val="bg1">
                        <a:lumMod val="95000"/>
                      </a:schemeClr>
                    </a:solidFill>
                    <a:latin typeface="Roboto condensed"/>
                    <a:cs typeface="Roboto condensed"/>
                  </a:rPr>
                  <a:t>输入你的标题</a:t>
                </a:r>
                <a:r>
                  <a:rPr lang="en-US" sz="2400" smtClean="0">
                    <a:solidFill>
                      <a:schemeClr val="bg1">
                        <a:lumMod val="95000"/>
                      </a:schemeClr>
                    </a:solidFill>
                    <a:latin typeface="Roboto condensed"/>
                    <a:cs typeface="Roboto condensed"/>
                  </a:rPr>
                  <a:t>02</a:t>
                </a:r>
                <a:endParaRPr lang="en-US" sz="2400">
                  <a:solidFill>
                    <a:schemeClr val="bg1">
                      <a:lumMod val="95000"/>
                    </a:schemeClr>
                  </a:solidFill>
                  <a:latin typeface="Roboto condensed"/>
                  <a:cs typeface="Roboto condensed"/>
                </a:endParaRPr>
              </a:p>
            </p:txBody>
          </p:sp>
          <p:sp>
            <p:nvSpPr>
              <p:cNvPr id="27" name="TextBox 30"/>
              <p:cNvSpPr txBox="1"/>
              <p:nvPr/>
            </p:nvSpPr>
            <p:spPr>
              <a:xfrm>
                <a:off x="5486666" y="1429862"/>
                <a:ext cx="2425434" cy="384076"/>
              </a:xfrm>
              <a:prstGeom prst="rect">
                <a:avLst/>
              </a:prstGeom>
              <a:grpFill/>
              <a:ln>
                <a:noFill/>
              </a:ln>
            </p:spPr>
            <p:txBody>
              <a:bodyPr wrap="square" rtlCol="0">
                <a:spAutoFit/>
              </a:bodyPr>
              <a:lstStyle/>
              <a:p>
                <a:pPr>
                  <a:lnSpc>
                    <a:spcPct val="120000"/>
                  </a:lnSpc>
                </a:pPr>
                <a:r>
                  <a:rPr lang="en-US" sz="1200">
                    <a:solidFill>
                      <a:schemeClr val="bg1">
                        <a:lumMod val="95000"/>
                      </a:schemeClr>
                    </a:solidFill>
                    <a:latin typeface="Roboto condensed"/>
                    <a:cs typeface="Roboto condensed"/>
                  </a:rPr>
                  <a:t>Nullam quis ante. Etiam sit amet orci eget eros faucibus tincidunt. Duis leo.</a:t>
                </a:r>
                <a:endParaRPr lang="en-US" sz="1200">
                  <a:solidFill>
                    <a:schemeClr val="bg1">
                      <a:lumMod val="95000"/>
                    </a:schemeClr>
                  </a:solidFill>
                  <a:latin typeface="Roboto condensed"/>
                  <a:cs typeface="Roboto condensed"/>
                </a:endParaRPr>
              </a:p>
            </p:txBody>
          </p:sp>
        </p:grpSp>
        <p:grpSp>
          <p:nvGrpSpPr>
            <p:cNvPr id="20" name="Group 31"/>
            <p:cNvGrpSpPr/>
            <p:nvPr/>
          </p:nvGrpSpPr>
          <p:grpSpPr>
            <a:xfrm>
              <a:off x="5486666" y="2816058"/>
              <a:ext cx="2425434" cy="650000"/>
              <a:chOff x="5486666" y="1163938"/>
              <a:chExt cx="2425434" cy="650000"/>
            </a:xfrm>
            <a:grpFill/>
          </p:grpSpPr>
          <p:sp>
            <p:nvSpPr>
              <p:cNvPr id="24" name="Title 1"/>
              <p:cNvSpPr txBox="1"/>
              <p:nvPr/>
            </p:nvSpPr>
            <p:spPr>
              <a:xfrm>
                <a:off x="5487416" y="1163938"/>
                <a:ext cx="2183383" cy="304024"/>
              </a:xfrm>
              <a:prstGeom prst="rect">
                <a:avLst/>
              </a:prstGeom>
              <a:grpFill/>
              <a:ln>
                <a:noFill/>
              </a:ln>
            </p:spPr>
            <p:txBody>
              <a:bodyPr vert="horz"/>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r>
                  <a:rPr lang="zh-CN" altLang="en-US" sz="2400">
                    <a:solidFill>
                      <a:schemeClr val="bg1">
                        <a:lumMod val="95000"/>
                      </a:schemeClr>
                    </a:solidFill>
                    <a:latin typeface="Roboto condensed"/>
                    <a:cs typeface="Roboto condensed"/>
                  </a:rPr>
                  <a:t>输入你的标题</a:t>
                </a:r>
                <a:r>
                  <a:rPr lang="en-US" sz="2400" smtClean="0">
                    <a:solidFill>
                      <a:schemeClr val="bg1">
                        <a:lumMod val="95000"/>
                      </a:schemeClr>
                    </a:solidFill>
                    <a:latin typeface="Roboto condensed"/>
                    <a:cs typeface="Roboto condensed"/>
                  </a:rPr>
                  <a:t>03</a:t>
                </a:r>
                <a:endParaRPr lang="en-US" sz="2400">
                  <a:solidFill>
                    <a:schemeClr val="bg1">
                      <a:lumMod val="95000"/>
                    </a:schemeClr>
                  </a:solidFill>
                  <a:latin typeface="Roboto condensed"/>
                  <a:cs typeface="Roboto condensed"/>
                </a:endParaRPr>
              </a:p>
            </p:txBody>
          </p:sp>
          <p:sp>
            <p:nvSpPr>
              <p:cNvPr id="25" name="TextBox 33"/>
              <p:cNvSpPr txBox="1"/>
              <p:nvPr/>
            </p:nvSpPr>
            <p:spPr>
              <a:xfrm>
                <a:off x="5486666" y="1429862"/>
                <a:ext cx="2425434" cy="384076"/>
              </a:xfrm>
              <a:prstGeom prst="rect">
                <a:avLst/>
              </a:prstGeom>
              <a:grpFill/>
              <a:ln>
                <a:noFill/>
              </a:ln>
            </p:spPr>
            <p:txBody>
              <a:bodyPr wrap="square" rtlCol="0">
                <a:spAutoFit/>
              </a:bodyPr>
              <a:lstStyle/>
              <a:p>
                <a:pPr>
                  <a:lnSpc>
                    <a:spcPct val="120000"/>
                  </a:lnSpc>
                </a:pPr>
                <a:r>
                  <a:rPr lang="en-US" sz="1200">
                    <a:solidFill>
                      <a:schemeClr val="bg1">
                        <a:lumMod val="95000"/>
                      </a:schemeClr>
                    </a:solidFill>
                    <a:latin typeface="Roboto condensed"/>
                    <a:cs typeface="Roboto condensed"/>
                  </a:rPr>
                  <a:t>Nullam quis ante. Etiam sit amet orci eget eros faucibus tincidunt. Duis leo.</a:t>
                </a:r>
                <a:endParaRPr lang="en-US" sz="1200">
                  <a:solidFill>
                    <a:schemeClr val="bg1">
                      <a:lumMod val="95000"/>
                    </a:schemeClr>
                  </a:solidFill>
                  <a:latin typeface="Roboto condensed"/>
                  <a:cs typeface="Roboto condensed"/>
                </a:endParaRPr>
              </a:p>
            </p:txBody>
          </p:sp>
        </p:grpSp>
        <p:grpSp>
          <p:nvGrpSpPr>
            <p:cNvPr id="21" name="Group 34"/>
            <p:cNvGrpSpPr/>
            <p:nvPr/>
          </p:nvGrpSpPr>
          <p:grpSpPr>
            <a:xfrm>
              <a:off x="5486666" y="3665943"/>
              <a:ext cx="2425434" cy="650000"/>
              <a:chOff x="5486666" y="1163938"/>
              <a:chExt cx="2425434" cy="650000"/>
            </a:xfrm>
            <a:grpFill/>
          </p:grpSpPr>
          <p:sp>
            <p:nvSpPr>
              <p:cNvPr id="22" name="Title 1"/>
              <p:cNvSpPr txBox="1"/>
              <p:nvPr/>
            </p:nvSpPr>
            <p:spPr>
              <a:xfrm>
                <a:off x="5487416" y="1163938"/>
                <a:ext cx="2183383" cy="304024"/>
              </a:xfrm>
              <a:prstGeom prst="rect">
                <a:avLst/>
              </a:prstGeom>
              <a:grpFill/>
              <a:ln>
                <a:noFill/>
              </a:ln>
            </p:spPr>
            <p:txBody>
              <a:bodyPr vert="horz"/>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r>
                  <a:rPr lang="zh-CN" altLang="en-US" sz="2400">
                    <a:solidFill>
                      <a:schemeClr val="bg1">
                        <a:lumMod val="95000"/>
                      </a:schemeClr>
                    </a:solidFill>
                    <a:latin typeface="Roboto condensed"/>
                    <a:cs typeface="Roboto condensed"/>
                  </a:rPr>
                  <a:t>输入你的标题</a:t>
                </a:r>
                <a:r>
                  <a:rPr lang="en-US" sz="2400" smtClean="0">
                    <a:solidFill>
                      <a:schemeClr val="bg1">
                        <a:lumMod val="95000"/>
                      </a:schemeClr>
                    </a:solidFill>
                    <a:latin typeface="Roboto condensed"/>
                    <a:cs typeface="Roboto condensed"/>
                  </a:rPr>
                  <a:t>04</a:t>
                </a:r>
                <a:endParaRPr lang="en-US" sz="2400">
                  <a:solidFill>
                    <a:schemeClr val="bg1">
                      <a:lumMod val="95000"/>
                    </a:schemeClr>
                  </a:solidFill>
                  <a:latin typeface="Roboto condensed"/>
                  <a:cs typeface="Roboto condensed"/>
                </a:endParaRPr>
              </a:p>
            </p:txBody>
          </p:sp>
          <p:sp>
            <p:nvSpPr>
              <p:cNvPr id="23" name="TextBox 36"/>
              <p:cNvSpPr txBox="1"/>
              <p:nvPr/>
            </p:nvSpPr>
            <p:spPr>
              <a:xfrm>
                <a:off x="5486666" y="1429862"/>
                <a:ext cx="2425434" cy="384076"/>
              </a:xfrm>
              <a:prstGeom prst="rect">
                <a:avLst/>
              </a:prstGeom>
              <a:grpFill/>
              <a:ln>
                <a:noFill/>
              </a:ln>
            </p:spPr>
            <p:txBody>
              <a:bodyPr wrap="square" rtlCol="0">
                <a:spAutoFit/>
              </a:bodyPr>
              <a:lstStyle/>
              <a:p>
                <a:pPr>
                  <a:lnSpc>
                    <a:spcPct val="120000"/>
                  </a:lnSpc>
                </a:pPr>
                <a:r>
                  <a:rPr lang="en-US" sz="1200">
                    <a:solidFill>
                      <a:schemeClr val="bg1">
                        <a:lumMod val="95000"/>
                      </a:schemeClr>
                    </a:solidFill>
                    <a:latin typeface="Roboto condensed"/>
                    <a:cs typeface="Roboto condensed"/>
                  </a:rPr>
                  <a:t>Nullam quis ante. Etiam sit amet orci eget eros faucibus tincidunt. Duis leo.</a:t>
                </a:r>
                <a:endParaRPr lang="en-US" sz="1200">
                  <a:solidFill>
                    <a:schemeClr val="bg1">
                      <a:lumMod val="95000"/>
                    </a:schemeClr>
                  </a:solidFill>
                  <a:latin typeface="Roboto condensed"/>
                  <a:cs typeface="Roboto condensed"/>
                </a:endParaRPr>
              </a:p>
            </p:txBody>
          </p:sp>
        </p:gr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116176" y="2041560"/>
            <a:ext cx="10142374" cy="4005478"/>
            <a:chOff x="582776" y="1984410"/>
            <a:chExt cx="7476453" cy="2952639"/>
          </a:xfrm>
        </p:grpSpPr>
        <p:sp>
          <p:nvSpPr>
            <p:cNvPr id="9" name="Oval 34"/>
            <p:cNvSpPr/>
            <p:nvPr/>
          </p:nvSpPr>
          <p:spPr>
            <a:xfrm>
              <a:off x="5106590" y="1984410"/>
              <a:ext cx="2952639" cy="295263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4" name="Rectangle 6"/>
            <p:cNvSpPr/>
            <p:nvPr/>
          </p:nvSpPr>
          <p:spPr>
            <a:xfrm>
              <a:off x="588663" y="2485461"/>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800">
                <a:solidFill>
                  <a:schemeClr val="bg1"/>
                </a:solidFill>
              </a:endParaRPr>
            </a:p>
          </p:txBody>
        </p:sp>
        <p:sp>
          <p:nvSpPr>
            <p:cNvPr id="15" name="Rectangle 7"/>
            <p:cNvSpPr/>
            <p:nvPr/>
          </p:nvSpPr>
          <p:spPr>
            <a:xfrm>
              <a:off x="588663" y="2485461"/>
              <a:ext cx="2897245" cy="15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800">
                <a:solidFill>
                  <a:schemeClr val="bg1"/>
                </a:solidFill>
              </a:endParaRPr>
            </a:p>
          </p:txBody>
        </p:sp>
        <p:sp>
          <p:nvSpPr>
            <p:cNvPr id="16" name="Freeform 8"/>
            <p:cNvSpPr>
              <a:spLocks noEditPoints="1"/>
            </p:cNvSpPr>
            <p:nvPr/>
          </p:nvSpPr>
          <p:spPr bwMode="auto">
            <a:xfrm>
              <a:off x="588663" y="2236621"/>
              <a:ext cx="186011" cy="181919"/>
            </a:xfrm>
            <a:custGeom>
              <a:gdLst>
                <a:gd name="T0" fmla="*/ 179 w 208"/>
                <a:gd name="T1" fmla="*/ 79 h 204"/>
                <a:gd name="T2" fmla="*/ 174 w 208"/>
                <a:gd name="T3" fmla="*/ 66 h 204"/>
                <a:gd name="T4" fmla="*/ 185 w 208"/>
                <a:gd name="T5" fmla="*/ 38 h 204"/>
                <a:gd name="T6" fmla="*/ 169 w 208"/>
                <a:gd name="T7" fmla="*/ 22 h 204"/>
                <a:gd name="T8" fmla="*/ 140 w 208"/>
                <a:gd name="T9" fmla="*/ 33 h 204"/>
                <a:gd name="T10" fmla="*/ 128 w 208"/>
                <a:gd name="T11" fmla="*/ 28 h 204"/>
                <a:gd name="T12" fmla="*/ 115 w 208"/>
                <a:gd name="T13" fmla="*/ 0 h 204"/>
                <a:gd name="T14" fmla="*/ 92 w 208"/>
                <a:gd name="T15" fmla="*/ 0 h 204"/>
                <a:gd name="T16" fmla="*/ 80 w 208"/>
                <a:gd name="T17" fmla="*/ 28 h 204"/>
                <a:gd name="T18" fmla="*/ 67 w 208"/>
                <a:gd name="T19" fmla="*/ 33 h 204"/>
                <a:gd name="T20" fmla="*/ 38 w 208"/>
                <a:gd name="T21" fmla="*/ 22 h 204"/>
                <a:gd name="T22" fmla="*/ 22 w 208"/>
                <a:gd name="T23" fmla="*/ 38 h 204"/>
                <a:gd name="T24" fmla="*/ 34 w 208"/>
                <a:gd name="T25" fmla="*/ 66 h 204"/>
                <a:gd name="T26" fmla="*/ 28 w 208"/>
                <a:gd name="T27" fmla="*/ 79 h 204"/>
                <a:gd name="T28" fmla="*/ 0 w 208"/>
                <a:gd name="T29" fmla="*/ 91 h 204"/>
                <a:gd name="T30" fmla="*/ 0 w 208"/>
                <a:gd name="T31" fmla="*/ 114 h 204"/>
                <a:gd name="T32" fmla="*/ 28 w 208"/>
                <a:gd name="T33" fmla="*/ 125 h 204"/>
                <a:gd name="T34" fmla="*/ 34 w 208"/>
                <a:gd name="T35" fmla="*/ 138 h 204"/>
                <a:gd name="T36" fmla="*/ 22 w 208"/>
                <a:gd name="T37" fmla="*/ 167 h 204"/>
                <a:gd name="T38" fmla="*/ 39 w 208"/>
                <a:gd name="T39" fmla="*/ 182 h 204"/>
                <a:gd name="T40" fmla="*/ 67 w 208"/>
                <a:gd name="T41" fmla="*/ 171 h 204"/>
                <a:gd name="T42" fmla="*/ 80 w 208"/>
                <a:gd name="T43" fmla="*/ 176 h 204"/>
                <a:gd name="T44" fmla="*/ 93 w 208"/>
                <a:gd name="T45" fmla="*/ 204 h 204"/>
                <a:gd name="T46" fmla="*/ 116 w 208"/>
                <a:gd name="T47" fmla="*/ 204 h 204"/>
                <a:gd name="T48" fmla="*/ 128 w 208"/>
                <a:gd name="T49" fmla="*/ 176 h 204"/>
                <a:gd name="T50" fmla="*/ 141 w 208"/>
                <a:gd name="T51" fmla="*/ 171 h 204"/>
                <a:gd name="T52" fmla="*/ 170 w 208"/>
                <a:gd name="T53" fmla="*/ 182 h 204"/>
                <a:gd name="T54" fmla="*/ 186 w 208"/>
                <a:gd name="T55" fmla="*/ 166 h 204"/>
                <a:gd name="T56" fmla="*/ 174 w 208"/>
                <a:gd name="T57" fmla="*/ 138 h 204"/>
                <a:gd name="T58" fmla="*/ 179 w 208"/>
                <a:gd name="T59" fmla="*/ 125 h 204"/>
                <a:gd name="T60" fmla="*/ 208 w 208"/>
                <a:gd name="T61" fmla="*/ 113 h 204"/>
                <a:gd name="T62" fmla="*/ 208 w 208"/>
                <a:gd name="T63" fmla="*/ 90 h 204"/>
                <a:gd name="T64" fmla="*/ 179 w 208"/>
                <a:gd name="T65" fmla="*/ 79 h 204"/>
                <a:gd name="T66" fmla="*/ 137 w 208"/>
                <a:gd name="T67" fmla="*/ 102 h 204"/>
                <a:gd name="T68" fmla="*/ 104 w 208"/>
                <a:gd name="T69" fmla="*/ 135 h 204"/>
                <a:gd name="T70" fmla="*/ 70 w 208"/>
                <a:gd name="T71" fmla="*/ 102 h 204"/>
                <a:gd name="T72" fmla="*/ 104 w 208"/>
                <a:gd name="T73" fmla="*/ 69 h 204"/>
                <a:gd name="T74" fmla="*/ 137 w 208"/>
                <a:gd name="T75" fmla="*/ 102 h 2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204">
                  <a:moveTo>
                    <a:pt x="179" y="79"/>
                  </a:moveTo>
                  <a:cubicBezTo>
                    <a:pt x="174" y="66"/>
                    <a:pt x="174" y="66"/>
                    <a:pt x="174" y="66"/>
                  </a:cubicBezTo>
                  <a:cubicBezTo>
                    <a:pt x="174" y="66"/>
                    <a:pt x="186" y="39"/>
                    <a:pt x="185" y="38"/>
                  </a:cubicBezTo>
                  <a:cubicBezTo>
                    <a:pt x="169" y="22"/>
                    <a:pt x="169" y="22"/>
                    <a:pt x="169" y="22"/>
                  </a:cubicBezTo>
                  <a:cubicBezTo>
                    <a:pt x="168" y="21"/>
                    <a:pt x="140" y="33"/>
                    <a:pt x="140" y="33"/>
                  </a:cubicBezTo>
                  <a:cubicBezTo>
                    <a:pt x="128" y="28"/>
                    <a:pt x="128" y="28"/>
                    <a:pt x="128" y="28"/>
                  </a:cubicBezTo>
                  <a:cubicBezTo>
                    <a:pt x="128" y="28"/>
                    <a:pt x="116" y="0"/>
                    <a:pt x="115" y="0"/>
                  </a:cubicBezTo>
                  <a:cubicBezTo>
                    <a:pt x="92" y="0"/>
                    <a:pt x="92" y="0"/>
                    <a:pt x="92" y="0"/>
                  </a:cubicBezTo>
                  <a:cubicBezTo>
                    <a:pt x="90" y="0"/>
                    <a:pt x="80" y="28"/>
                    <a:pt x="80" y="28"/>
                  </a:cubicBezTo>
                  <a:cubicBezTo>
                    <a:pt x="67" y="33"/>
                    <a:pt x="67" y="33"/>
                    <a:pt x="67" y="33"/>
                  </a:cubicBezTo>
                  <a:cubicBezTo>
                    <a:pt x="67" y="33"/>
                    <a:pt x="39" y="21"/>
                    <a:pt x="38" y="22"/>
                  </a:cubicBezTo>
                  <a:cubicBezTo>
                    <a:pt x="22" y="38"/>
                    <a:pt x="22" y="38"/>
                    <a:pt x="22" y="38"/>
                  </a:cubicBezTo>
                  <a:cubicBezTo>
                    <a:pt x="21" y="39"/>
                    <a:pt x="34" y="66"/>
                    <a:pt x="34" y="66"/>
                  </a:cubicBezTo>
                  <a:cubicBezTo>
                    <a:pt x="28" y="79"/>
                    <a:pt x="28" y="79"/>
                    <a:pt x="28" y="79"/>
                  </a:cubicBezTo>
                  <a:cubicBezTo>
                    <a:pt x="28" y="79"/>
                    <a:pt x="0" y="90"/>
                    <a:pt x="0" y="91"/>
                  </a:cubicBezTo>
                  <a:cubicBezTo>
                    <a:pt x="0" y="114"/>
                    <a:pt x="0" y="114"/>
                    <a:pt x="0" y="114"/>
                  </a:cubicBezTo>
                  <a:cubicBezTo>
                    <a:pt x="0" y="115"/>
                    <a:pt x="28" y="125"/>
                    <a:pt x="28" y="125"/>
                  </a:cubicBezTo>
                  <a:cubicBezTo>
                    <a:pt x="34" y="138"/>
                    <a:pt x="34" y="138"/>
                    <a:pt x="34" y="138"/>
                  </a:cubicBezTo>
                  <a:cubicBezTo>
                    <a:pt x="34" y="138"/>
                    <a:pt x="21" y="166"/>
                    <a:pt x="22" y="167"/>
                  </a:cubicBezTo>
                  <a:cubicBezTo>
                    <a:pt x="39" y="182"/>
                    <a:pt x="39" y="182"/>
                    <a:pt x="39" y="182"/>
                  </a:cubicBezTo>
                  <a:cubicBezTo>
                    <a:pt x="40" y="183"/>
                    <a:pt x="67" y="171"/>
                    <a:pt x="67" y="171"/>
                  </a:cubicBezTo>
                  <a:cubicBezTo>
                    <a:pt x="80" y="176"/>
                    <a:pt x="80" y="176"/>
                    <a:pt x="80" y="176"/>
                  </a:cubicBezTo>
                  <a:cubicBezTo>
                    <a:pt x="80" y="176"/>
                    <a:pt x="91" y="204"/>
                    <a:pt x="93" y="204"/>
                  </a:cubicBezTo>
                  <a:cubicBezTo>
                    <a:pt x="116" y="204"/>
                    <a:pt x="116" y="204"/>
                    <a:pt x="116" y="204"/>
                  </a:cubicBezTo>
                  <a:cubicBezTo>
                    <a:pt x="117" y="204"/>
                    <a:pt x="128" y="176"/>
                    <a:pt x="128" y="176"/>
                  </a:cubicBezTo>
                  <a:cubicBezTo>
                    <a:pt x="141" y="171"/>
                    <a:pt x="141" y="171"/>
                    <a:pt x="141" y="171"/>
                  </a:cubicBezTo>
                  <a:cubicBezTo>
                    <a:pt x="141" y="171"/>
                    <a:pt x="169" y="183"/>
                    <a:pt x="170" y="182"/>
                  </a:cubicBezTo>
                  <a:cubicBezTo>
                    <a:pt x="186" y="166"/>
                    <a:pt x="186" y="166"/>
                    <a:pt x="186" y="166"/>
                  </a:cubicBezTo>
                  <a:cubicBezTo>
                    <a:pt x="187" y="165"/>
                    <a:pt x="174" y="138"/>
                    <a:pt x="174" y="138"/>
                  </a:cubicBezTo>
                  <a:cubicBezTo>
                    <a:pt x="179" y="125"/>
                    <a:pt x="179" y="125"/>
                    <a:pt x="179" y="125"/>
                  </a:cubicBezTo>
                  <a:cubicBezTo>
                    <a:pt x="179" y="125"/>
                    <a:pt x="208" y="114"/>
                    <a:pt x="208" y="113"/>
                  </a:cubicBezTo>
                  <a:cubicBezTo>
                    <a:pt x="208" y="90"/>
                    <a:pt x="208" y="90"/>
                    <a:pt x="208" y="90"/>
                  </a:cubicBezTo>
                  <a:cubicBezTo>
                    <a:pt x="208" y="89"/>
                    <a:pt x="179" y="79"/>
                    <a:pt x="179" y="79"/>
                  </a:cubicBezTo>
                  <a:moveTo>
                    <a:pt x="137" y="102"/>
                  </a:moveTo>
                  <a:cubicBezTo>
                    <a:pt x="137" y="120"/>
                    <a:pt x="122" y="135"/>
                    <a:pt x="104" y="135"/>
                  </a:cubicBezTo>
                  <a:cubicBezTo>
                    <a:pt x="85" y="135"/>
                    <a:pt x="70" y="120"/>
                    <a:pt x="70" y="102"/>
                  </a:cubicBezTo>
                  <a:cubicBezTo>
                    <a:pt x="70" y="84"/>
                    <a:pt x="85" y="69"/>
                    <a:pt x="104" y="69"/>
                  </a:cubicBezTo>
                  <a:cubicBezTo>
                    <a:pt x="122" y="69"/>
                    <a:pt x="137" y="84"/>
                    <a:pt x="137" y="102"/>
                  </a:cubicBezTo>
                </a:path>
              </a:pathLst>
            </a:custGeom>
            <a:solidFill>
              <a:schemeClr val="bg1"/>
            </a:solidFill>
            <a:ln>
              <a:noFill/>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endParaRPr>
            </a:p>
          </p:txBody>
        </p:sp>
        <p:sp>
          <p:nvSpPr>
            <p:cNvPr id="17" name="TextBox 10"/>
            <p:cNvSpPr txBox="1"/>
            <p:nvPr/>
          </p:nvSpPr>
          <p:spPr>
            <a:xfrm>
              <a:off x="772561" y="2215392"/>
              <a:ext cx="930198" cy="226878"/>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a:solidFill>
                    <a:schemeClr val="bg1"/>
                  </a:solidFill>
                  <a:latin typeface="PT Sans" panose="020b0503020203020204" pitchFamily="34" charset="0"/>
                </a:rPr>
                <a:t>输入你的标题</a:t>
              </a:r>
              <a:endParaRPr lang="id-ID" sz="1400">
                <a:solidFill>
                  <a:schemeClr val="bg1"/>
                </a:solidFill>
                <a:latin typeface="PT Sans" panose="020b0503020203020204" pitchFamily="34" charset="0"/>
              </a:endParaRPr>
            </a:p>
          </p:txBody>
        </p:sp>
        <p:sp>
          <p:nvSpPr>
            <p:cNvPr id="18" name="TextBox 34"/>
            <p:cNvSpPr txBox="1"/>
            <p:nvPr/>
          </p:nvSpPr>
          <p:spPr>
            <a:xfrm>
              <a:off x="4496707" y="2215392"/>
              <a:ext cx="400817" cy="226878"/>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d-ID" sz="1400" b="1">
                  <a:solidFill>
                    <a:schemeClr val="bg1"/>
                  </a:solidFill>
                  <a:latin typeface="PT Sans" panose="020b0503020203020204" pitchFamily="34" charset="0"/>
                </a:rPr>
                <a:t>70%</a:t>
              </a:r>
              <a:endParaRPr lang="id-ID" sz="1400" b="1">
                <a:solidFill>
                  <a:schemeClr val="bg1"/>
                </a:solidFill>
                <a:latin typeface="PT Sans" panose="020b0503020203020204" pitchFamily="34" charset="0"/>
              </a:endParaRPr>
            </a:p>
          </p:txBody>
        </p:sp>
        <p:sp>
          <p:nvSpPr>
            <p:cNvPr id="19" name="Rectangle 11"/>
            <p:cNvSpPr/>
            <p:nvPr/>
          </p:nvSpPr>
          <p:spPr>
            <a:xfrm>
              <a:off x="588663" y="3145692"/>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800">
                <a:solidFill>
                  <a:schemeClr val="bg1"/>
                </a:solidFill>
              </a:endParaRPr>
            </a:p>
          </p:txBody>
        </p:sp>
        <p:sp>
          <p:nvSpPr>
            <p:cNvPr id="20" name="Rectangle 12"/>
            <p:cNvSpPr/>
            <p:nvPr/>
          </p:nvSpPr>
          <p:spPr>
            <a:xfrm>
              <a:off x="588663" y="3144193"/>
              <a:ext cx="4002419" cy="15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800">
                <a:solidFill>
                  <a:schemeClr val="bg1"/>
                </a:solidFill>
              </a:endParaRPr>
            </a:p>
          </p:txBody>
        </p:sp>
        <p:sp>
          <p:nvSpPr>
            <p:cNvPr id="21" name="TextBox 38"/>
            <p:cNvSpPr txBox="1"/>
            <p:nvPr/>
          </p:nvSpPr>
          <p:spPr>
            <a:xfrm>
              <a:off x="772559" y="2875622"/>
              <a:ext cx="930198" cy="226878"/>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a:solidFill>
                    <a:schemeClr val="bg1"/>
                  </a:solidFill>
                  <a:latin typeface="PT Sans" panose="020b0503020203020204" pitchFamily="34" charset="0"/>
                </a:rPr>
                <a:t>输入你的标题</a:t>
              </a:r>
              <a:endParaRPr lang="id-ID" sz="1400">
                <a:solidFill>
                  <a:schemeClr val="bg1"/>
                </a:solidFill>
                <a:latin typeface="PT Sans" panose="020b0503020203020204" pitchFamily="34" charset="0"/>
              </a:endParaRPr>
            </a:p>
          </p:txBody>
        </p:sp>
        <p:sp>
          <p:nvSpPr>
            <p:cNvPr id="22" name="TextBox 39"/>
            <p:cNvSpPr txBox="1"/>
            <p:nvPr/>
          </p:nvSpPr>
          <p:spPr>
            <a:xfrm>
              <a:off x="4496707" y="2875622"/>
              <a:ext cx="400817" cy="226878"/>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d-ID" sz="1400" b="1">
                  <a:solidFill>
                    <a:schemeClr val="bg1"/>
                  </a:solidFill>
                  <a:latin typeface="PT Sans" panose="020b0503020203020204" pitchFamily="34" charset="0"/>
                </a:rPr>
                <a:t>92%</a:t>
              </a:r>
              <a:endParaRPr lang="id-ID" sz="1400" b="1">
                <a:solidFill>
                  <a:schemeClr val="bg1"/>
                </a:solidFill>
                <a:latin typeface="PT Sans" panose="020b0503020203020204" pitchFamily="34" charset="0"/>
              </a:endParaRPr>
            </a:p>
          </p:txBody>
        </p:sp>
        <p:sp>
          <p:nvSpPr>
            <p:cNvPr id="23" name="Rectangle 15"/>
            <p:cNvSpPr/>
            <p:nvPr/>
          </p:nvSpPr>
          <p:spPr>
            <a:xfrm>
              <a:off x="588663" y="3805923"/>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800">
                <a:solidFill>
                  <a:schemeClr val="bg1"/>
                </a:solidFill>
              </a:endParaRPr>
            </a:p>
          </p:txBody>
        </p:sp>
        <p:sp>
          <p:nvSpPr>
            <p:cNvPr id="24" name="Rectangle 16"/>
            <p:cNvSpPr/>
            <p:nvPr/>
          </p:nvSpPr>
          <p:spPr>
            <a:xfrm>
              <a:off x="588661" y="3804424"/>
              <a:ext cx="3567800" cy="15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800">
                <a:solidFill>
                  <a:schemeClr val="bg1"/>
                </a:solidFill>
              </a:endParaRPr>
            </a:p>
          </p:txBody>
        </p:sp>
        <p:sp>
          <p:nvSpPr>
            <p:cNvPr id="25" name="TextBox 43"/>
            <p:cNvSpPr txBox="1"/>
            <p:nvPr/>
          </p:nvSpPr>
          <p:spPr>
            <a:xfrm>
              <a:off x="772559" y="3535852"/>
              <a:ext cx="930198" cy="226878"/>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a:solidFill>
                    <a:schemeClr val="bg1"/>
                  </a:solidFill>
                  <a:latin typeface="PT Sans" panose="020b0503020203020204" pitchFamily="34" charset="0"/>
                </a:rPr>
                <a:t>输入你的标题</a:t>
              </a:r>
              <a:endParaRPr lang="id-ID" sz="1400">
                <a:solidFill>
                  <a:schemeClr val="bg1"/>
                </a:solidFill>
                <a:latin typeface="PT Sans" panose="020b0503020203020204" pitchFamily="34" charset="0"/>
              </a:endParaRPr>
            </a:p>
          </p:txBody>
        </p:sp>
        <p:sp>
          <p:nvSpPr>
            <p:cNvPr id="26" name="TextBox 44"/>
            <p:cNvSpPr txBox="1"/>
            <p:nvPr/>
          </p:nvSpPr>
          <p:spPr>
            <a:xfrm>
              <a:off x="4496707" y="3535852"/>
              <a:ext cx="400817" cy="226878"/>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d-ID" sz="1400" b="1">
                  <a:solidFill>
                    <a:schemeClr val="bg1"/>
                  </a:solidFill>
                  <a:latin typeface="PT Sans" panose="020b0503020203020204" pitchFamily="34" charset="0"/>
                </a:rPr>
                <a:t>87%</a:t>
              </a:r>
              <a:endParaRPr lang="id-ID" sz="1400" b="1">
                <a:solidFill>
                  <a:schemeClr val="bg1"/>
                </a:solidFill>
                <a:latin typeface="PT Sans" panose="020b0503020203020204" pitchFamily="34" charset="0"/>
              </a:endParaRPr>
            </a:p>
          </p:txBody>
        </p:sp>
        <p:sp>
          <p:nvSpPr>
            <p:cNvPr id="27" name="Rectangle 19"/>
            <p:cNvSpPr/>
            <p:nvPr/>
          </p:nvSpPr>
          <p:spPr>
            <a:xfrm>
              <a:off x="588663" y="4466151"/>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800">
                <a:solidFill>
                  <a:schemeClr val="bg1"/>
                </a:solidFill>
              </a:endParaRPr>
            </a:p>
          </p:txBody>
        </p:sp>
        <p:sp>
          <p:nvSpPr>
            <p:cNvPr id="28" name="Rectangle 20"/>
            <p:cNvSpPr/>
            <p:nvPr/>
          </p:nvSpPr>
          <p:spPr>
            <a:xfrm>
              <a:off x="588663" y="4464655"/>
              <a:ext cx="2186776" cy="15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800">
                <a:solidFill>
                  <a:schemeClr val="bg1"/>
                </a:solidFill>
              </a:endParaRPr>
            </a:p>
          </p:txBody>
        </p:sp>
        <p:sp>
          <p:nvSpPr>
            <p:cNvPr id="29" name="TextBox 48"/>
            <p:cNvSpPr txBox="1"/>
            <p:nvPr/>
          </p:nvSpPr>
          <p:spPr>
            <a:xfrm>
              <a:off x="772561" y="4196082"/>
              <a:ext cx="930198" cy="226878"/>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a:solidFill>
                    <a:schemeClr val="bg1"/>
                  </a:solidFill>
                  <a:latin typeface="PT Sans" panose="020b0503020203020204" pitchFamily="34" charset="0"/>
                </a:rPr>
                <a:t>输入你的标题</a:t>
              </a:r>
              <a:endParaRPr lang="id-ID" sz="1400">
                <a:solidFill>
                  <a:schemeClr val="bg1"/>
                </a:solidFill>
                <a:latin typeface="PT Sans" panose="020b0503020203020204" pitchFamily="34" charset="0"/>
              </a:endParaRPr>
            </a:p>
          </p:txBody>
        </p:sp>
        <p:sp>
          <p:nvSpPr>
            <p:cNvPr id="30" name="TextBox 49"/>
            <p:cNvSpPr txBox="1"/>
            <p:nvPr/>
          </p:nvSpPr>
          <p:spPr>
            <a:xfrm>
              <a:off x="4496707" y="4196082"/>
              <a:ext cx="400817" cy="226878"/>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d-ID" sz="1400" b="1">
                  <a:solidFill>
                    <a:schemeClr val="bg1"/>
                  </a:solidFill>
                  <a:latin typeface="PT Sans" panose="020b0503020203020204" pitchFamily="34" charset="0"/>
                </a:rPr>
                <a:t>52%</a:t>
              </a:r>
              <a:endParaRPr lang="id-ID" sz="1400" b="1">
                <a:solidFill>
                  <a:schemeClr val="bg1"/>
                </a:solidFill>
                <a:latin typeface="PT Sans" panose="020b0503020203020204" pitchFamily="34" charset="0"/>
              </a:endParaRPr>
            </a:p>
          </p:txBody>
        </p:sp>
        <p:grpSp>
          <p:nvGrpSpPr>
            <p:cNvPr id="31" name="Group 23"/>
            <p:cNvGrpSpPr/>
            <p:nvPr/>
          </p:nvGrpSpPr>
          <p:grpSpPr>
            <a:xfrm>
              <a:off x="616465" y="2879838"/>
              <a:ext cx="130405" cy="199020"/>
              <a:chOff x="6553" y="1835403"/>
              <a:chExt cx="576263" cy="879476"/>
            </a:xfrm>
            <a:solidFill>
              <a:schemeClr val="bg1">
                <a:lumMod val="50000"/>
              </a:schemeClr>
            </a:solidFill>
          </p:grpSpPr>
          <p:sp>
            <p:nvSpPr>
              <p:cNvPr id="37" name="Freeform 30"/>
              <p:cNvSpPr/>
              <p:nvPr/>
            </p:nvSpPr>
            <p:spPr bwMode="auto">
              <a:xfrm>
                <a:off x="63703" y="1835403"/>
                <a:ext cx="442913" cy="150813"/>
              </a:xfrm>
              <a:custGeom>
                <a:gdLst>
                  <a:gd name="T0" fmla="*/ 231 w 279"/>
                  <a:gd name="T1" fmla="*/ 95 h 95"/>
                  <a:gd name="T2" fmla="*/ 58 w 279"/>
                  <a:gd name="T3" fmla="*/ 95 h 95"/>
                  <a:gd name="T4" fmla="*/ 0 w 279"/>
                  <a:gd name="T5" fmla="*/ 0 h 95"/>
                  <a:gd name="T6" fmla="*/ 279 w 279"/>
                  <a:gd name="T7" fmla="*/ 0 h 95"/>
                  <a:gd name="T8" fmla="*/ 231 w 279"/>
                  <a:gd name="T9" fmla="*/ 95 h 95"/>
                </a:gdLst>
                <a:cxnLst>
                  <a:cxn ang="0">
                    <a:pos x="T0" y="T1"/>
                  </a:cxn>
                  <a:cxn ang="0">
                    <a:pos x="T2" y="T3"/>
                  </a:cxn>
                  <a:cxn ang="0">
                    <a:pos x="T4" y="T5"/>
                  </a:cxn>
                  <a:cxn ang="0">
                    <a:pos x="T6" y="T7"/>
                  </a:cxn>
                  <a:cxn ang="0">
                    <a:pos x="T8" y="T9"/>
                  </a:cxn>
                </a:cxnLst>
                <a:rect l="0" t="0" r="r" b="b"/>
                <a:pathLst>
                  <a:path w="279" h="95">
                    <a:moveTo>
                      <a:pt x="231" y="95"/>
                    </a:moveTo>
                    <a:lnTo>
                      <a:pt x="58" y="95"/>
                    </a:lnTo>
                    <a:lnTo>
                      <a:pt x="0" y="0"/>
                    </a:lnTo>
                    <a:lnTo>
                      <a:pt x="279" y="0"/>
                    </a:lnTo>
                    <a:lnTo>
                      <a:pt x="231" y="95"/>
                    </a:lnTo>
                    <a:close/>
                  </a:path>
                </a:pathLst>
              </a:custGeom>
              <a:solidFill>
                <a:schemeClr val="bg1"/>
              </a:solid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endParaRPr>
              </a:p>
            </p:txBody>
          </p:sp>
          <p:sp>
            <p:nvSpPr>
              <p:cNvPr id="38" name="Freeform 31"/>
              <p:cNvSpPr/>
              <p:nvPr/>
            </p:nvSpPr>
            <p:spPr bwMode="auto">
              <a:xfrm>
                <a:off x="6553" y="1986216"/>
                <a:ext cx="576263" cy="728663"/>
              </a:xfrm>
              <a:custGeom>
                <a:gdLst>
                  <a:gd name="T0" fmla="*/ 219 w 363"/>
                  <a:gd name="T1" fmla="*/ 459 h 459"/>
                  <a:gd name="T2" fmla="*/ 142 w 363"/>
                  <a:gd name="T3" fmla="*/ 459 h 459"/>
                  <a:gd name="T4" fmla="*/ 0 w 363"/>
                  <a:gd name="T5" fmla="*/ 158 h 459"/>
                  <a:gd name="T6" fmla="*/ 94 w 363"/>
                  <a:gd name="T7" fmla="*/ 0 h 459"/>
                  <a:gd name="T8" fmla="*/ 267 w 363"/>
                  <a:gd name="T9" fmla="*/ 0 h 459"/>
                  <a:gd name="T10" fmla="*/ 363 w 363"/>
                  <a:gd name="T11" fmla="*/ 158 h 459"/>
                  <a:gd name="T12" fmla="*/ 219 w 363"/>
                  <a:gd name="T13" fmla="*/ 459 h 459"/>
                </a:gdLst>
                <a:cxnLst>
                  <a:cxn ang="0">
                    <a:pos x="T0" y="T1"/>
                  </a:cxn>
                  <a:cxn ang="0">
                    <a:pos x="T2" y="T3"/>
                  </a:cxn>
                  <a:cxn ang="0">
                    <a:pos x="T4" y="T5"/>
                  </a:cxn>
                  <a:cxn ang="0">
                    <a:pos x="T6" y="T7"/>
                  </a:cxn>
                  <a:cxn ang="0">
                    <a:pos x="T8" y="T9"/>
                  </a:cxn>
                  <a:cxn ang="0">
                    <a:pos x="T10" y="T11"/>
                  </a:cxn>
                  <a:cxn ang="0">
                    <a:pos x="T12" y="T13"/>
                  </a:cxn>
                </a:cxnLst>
                <a:rect l="0" t="0" r="r" b="b"/>
                <a:pathLst>
                  <a:path w="363" h="459">
                    <a:moveTo>
                      <a:pt x="219" y="459"/>
                    </a:moveTo>
                    <a:lnTo>
                      <a:pt x="142" y="459"/>
                    </a:lnTo>
                    <a:lnTo>
                      <a:pt x="0" y="158"/>
                    </a:lnTo>
                    <a:lnTo>
                      <a:pt x="94" y="0"/>
                    </a:lnTo>
                    <a:lnTo>
                      <a:pt x="267" y="0"/>
                    </a:lnTo>
                    <a:lnTo>
                      <a:pt x="363" y="158"/>
                    </a:lnTo>
                    <a:lnTo>
                      <a:pt x="219" y="459"/>
                    </a:lnTo>
                    <a:close/>
                  </a:path>
                </a:pathLst>
              </a:custGeom>
              <a:solidFill>
                <a:schemeClr val="bg1"/>
              </a:solid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endParaRPr>
              </a:p>
            </p:txBody>
          </p:sp>
          <p:sp>
            <p:nvSpPr>
              <p:cNvPr id="39" name="Line 52"/>
              <p:cNvSpPr>
                <a:spLocks noChangeShapeType="1"/>
              </p:cNvSpPr>
              <p:nvPr/>
            </p:nvSpPr>
            <p:spPr bwMode="auto">
              <a:xfrm flipH="1">
                <a:off x="292303" y="2291016"/>
                <a:ext cx="0" cy="423863"/>
              </a:xfrm>
              <a:prstGeom prst="line">
                <a:avLst/>
              </a:prstGeom>
              <a:solidFill>
                <a:schemeClr val="bg1"/>
              </a:solid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endParaRPr>
              </a:p>
            </p:txBody>
          </p:sp>
          <p:sp>
            <p:nvSpPr>
              <p:cNvPr id="40" name="Oval 33"/>
              <p:cNvSpPr>
                <a:spLocks noChangeArrowheads="1"/>
              </p:cNvSpPr>
              <p:nvPr/>
            </p:nvSpPr>
            <p:spPr bwMode="auto">
              <a:xfrm>
                <a:off x="216103" y="2138616"/>
                <a:ext cx="152400" cy="152400"/>
              </a:xfrm>
              <a:prstGeom prst="ellipse">
                <a:avLst/>
              </a:prstGeom>
              <a:grp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endParaRPr>
              </a:p>
            </p:txBody>
          </p:sp>
        </p:grpSp>
        <p:grpSp>
          <p:nvGrpSpPr>
            <p:cNvPr id="32" name="Group 24"/>
            <p:cNvGrpSpPr/>
            <p:nvPr/>
          </p:nvGrpSpPr>
          <p:grpSpPr>
            <a:xfrm>
              <a:off x="582776" y="3539436"/>
              <a:ext cx="189785" cy="184900"/>
              <a:chOff x="-58217" y="2261763"/>
              <a:chExt cx="801688" cy="781051"/>
            </a:xfrm>
            <a:solidFill>
              <a:schemeClr val="bg1">
                <a:lumMod val="50000"/>
              </a:schemeClr>
            </a:solidFill>
          </p:grpSpPr>
          <p:sp>
            <p:nvSpPr>
              <p:cNvPr id="35" name="Freeform 28"/>
              <p:cNvSpPr/>
              <p:nvPr/>
            </p:nvSpPr>
            <p:spPr bwMode="auto">
              <a:xfrm>
                <a:off x="-58217" y="2323676"/>
                <a:ext cx="719138" cy="719138"/>
              </a:xfrm>
              <a:custGeom>
                <a:gdLst>
                  <a:gd name="T0" fmla="*/ 94 w 189"/>
                  <a:gd name="T1" fmla="*/ 95 h 189"/>
                  <a:gd name="T2" fmla="*/ 189 w 189"/>
                  <a:gd name="T3" fmla="*/ 95 h 189"/>
                  <a:gd name="T4" fmla="*/ 94 w 189"/>
                  <a:gd name="T5" fmla="*/ 189 h 189"/>
                  <a:gd name="T6" fmla="*/ 0 w 189"/>
                  <a:gd name="T7" fmla="*/ 95 h 189"/>
                  <a:gd name="T8" fmla="*/ 94 w 189"/>
                  <a:gd name="T9" fmla="*/ 0 h 189"/>
                  <a:gd name="T10" fmla="*/ 94 w 189"/>
                  <a:gd name="T11" fmla="*/ 95 h 189"/>
                </a:gdLst>
                <a:cxnLst>
                  <a:cxn ang="0">
                    <a:pos x="T0" y="T1"/>
                  </a:cxn>
                  <a:cxn ang="0">
                    <a:pos x="T2" y="T3"/>
                  </a:cxn>
                  <a:cxn ang="0">
                    <a:pos x="T4" y="T5"/>
                  </a:cxn>
                  <a:cxn ang="0">
                    <a:pos x="T6" y="T7"/>
                  </a:cxn>
                  <a:cxn ang="0">
                    <a:pos x="T8" y="T9"/>
                  </a:cxn>
                  <a:cxn ang="0">
                    <a:pos x="T10" y="T11"/>
                  </a:cxn>
                </a:cxnLst>
                <a:rect l="0" t="0" r="r" b="b"/>
                <a:pathLst>
                  <a:path w="189" h="189">
                    <a:moveTo>
                      <a:pt x="94" y="95"/>
                    </a:moveTo>
                    <a:cubicBezTo>
                      <a:pt x="189" y="95"/>
                      <a:pt x="189" y="95"/>
                      <a:pt x="189" y="95"/>
                    </a:cubicBezTo>
                    <a:cubicBezTo>
                      <a:pt x="189" y="147"/>
                      <a:pt x="147" y="189"/>
                      <a:pt x="94" y="189"/>
                    </a:cubicBezTo>
                    <a:cubicBezTo>
                      <a:pt x="42" y="189"/>
                      <a:pt x="0" y="147"/>
                      <a:pt x="0" y="95"/>
                    </a:cubicBezTo>
                    <a:cubicBezTo>
                      <a:pt x="0" y="42"/>
                      <a:pt x="42" y="0"/>
                      <a:pt x="94" y="0"/>
                    </a:cubicBezTo>
                    <a:lnTo>
                      <a:pt x="94" y="9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endParaRPr>
              </a:p>
            </p:txBody>
          </p:sp>
          <p:sp>
            <p:nvSpPr>
              <p:cNvPr id="36" name="Freeform 29"/>
              <p:cNvSpPr/>
              <p:nvPr/>
            </p:nvSpPr>
            <p:spPr bwMode="auto">
              <a:xfrm>
                <a:off x="383108" y="2261763"/>
                <a:ext cx="360363" cy="361950"/>
              </a:xfrm>
              <a:custGeom>
                <a:gdLst>
                  <a:gd name="T0" fmla="*/ 0 w 95"/>
                  <a:gd name="T1" fmla="*/ 95 h 95"/>
                  <a:gd name="T2" fmla="*/ 95 w 95"/>
                  <a:gd name="T3" fmla="*/ 95 h 95"/>
                  <a:gd name="T4" fmla="*/ 0 w 95"/>
                  <a:gd name="T5" fmla="*/ 0 h 95"/>
                  <a:gd name="T6" fmla="*/ 0 w 95"/>
                  <a:gd name="T7" fmla="*/ 95 h 95"/>
                </a:gdLst>
                <a:cxnLst>
                  <a:cxn ang="0">
                    <a:pos x="T0" y="T1"/>
                  </a:cxn>
                  <a:cxn ang="0">
                    <a:pos x="T2" y="T3"/>
                  </a:cxn>
                  <a:cxn ang="0">
                    <a:pos x="T4" y="T5"/>
                  </a:cxn>
                  <a:cxn ang="0">
                    <a:pos x="T6" y="T7"/>
                  </a:cxn>
                </a:cxnLst>
                <a:rect l="0" t="0" r="r" b="b"/>
                <a:pathLst>
                  <a:path w="95" h="95">
                    <a:moveTo>
                      <a:pt x="0" y="95"/>
                    </a:moveTo>
                    <a:cubicBezTo>
                      <a:pt x="95" y="95"/>
                      <a:pt x="95" y="95"/>
                      <a:pt x="95" y="95"/>
                    </a:cubicBezTo>
                    <a:cubicBezTo>
                      <a:pt x="95" y="42"/>
                      <a:pt x="52" y="0"/>
                      <a:pt x="0" y="0"/>
                    </a:cubicBezTo>
                    <a:lnTo>
                      <a:pt x="0" y="9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endParaRPr>
              </a:p>
            </p:txBody>
          </p:sp>
        </p:grpSp>
        <p:sp>
          <p:nvSpPr>
            <p:cNvPr id="33" name="Freeform 25"/>
            <p:cNvSpPr>
              <a:spLocks noEditPoints="1"/>
            </p:cNvSpPr>
            <p:nvPr/>
          </p:nvSpPr>
          <p:spPr bwMode="auto">
            <a:xfrm>
              <a:off x="602614" y="4249207"/>
              <a:ext cx="169274" cy="147665"/>
            </a:xfrm>
            <a:custGeom>
              <a:gdLst>
                <a:gd name="T0" fmla="*/ 36 w 216"/>
                <a:gd name="T1" fmla="*/ 19 h 188"/>
                <a:gd name="T2" fmla="*/ 10 w 216"/>
                <a:gd name="T3" fmla="*/ 3 h 188"/>
                <a:gd name="T4" fmla="*/ 0 w 216"/>
                <a:gd name="T5" fmla="*/ 8 h 188"/>
                <a:gd name="T6" fmla="*/ 0 w 216"/>
                <a:gd name="T7" fmla="*/ 42 h 188"/>
                <a:gd name="T8" fmla="*/ 10 w 216"/>
                <a:gd name="T9" fmla="*/ 48 h 188"/>
                <a:gd name="T10" fmla="*/ 36 w 216"/>
                <a:gd name="T11" fmla="*/ 31 h 188"/>
                <a:gd name="T12" fmla="*/ 36 w 216"/>
                <a:gd name="T13" fmla="*/ 19 h 188"/>
                <a:gd name="T14" fmla="*/ 205 w 216"/>
                <a:gd name="T15" fmla="*/ 8 h 188"/>
                <a:gd name="T16" fmla="*/ 68 w 216"/>
                <a:gd name="T17" fmla="*/ 8 h 188"/>
                <a:gd name="T18" fmla="*/ 57 w 216"/>
                <a:gd name="T19" fmla="*/ 20 h 188"/>
                <a:gd name="T20" fmla="*/ 57 w 216"/>
                <a:gd name="T21" fmla="*/ 31 h 188"/>
                <a:gd name="T22" fmla="*/ 68 w 216"/>
                <a:gd name="T23" fmla="*/ 42 h 188"/>
                <a:gd name="T24" fmla="*/ 205 w 216"/>
                <a:gd name="T25" fmla="*/ 42 h 188"/>
                <a:gd name="T26" fmla="*/ 216 w 216"/>
                <a:gd name="T27" fmla="*/ 31 h 188"/>
                <a:gd name="T28" fmla="*/ 216 w 216"/>
                <a:gd name="T29" fmla="*/ 20 h 188"/>
                <a:gd name="T30" fmla="*/ 205 w 216"/>
                <a:gd name="T31" fmla="*/ 8 h 188"/>
                <a:gd name="T32" fmla="*/ 10 w 216"/>
                <a:gd name="T33" fmla="*/ 116 h 188"/>
                <a:gd name="T34" fmla="*/ 36 w 216"/>
                <a:gd name="T35" fmla="*/ 100 h 188"/>
                <a:gd name="T36" fmla="*/ 35 w 216"/>
                <a:gd name="T37" fmla="*/ 89 h 188"/>
                <a:gd name="T38" fmla="*/ 10 w 216"/>
                <a:gd name="T39" fmla="*/ 76 h 188"/>
                <a:gd name="T40" fmla="*/ 0 w 216"/>
                <a:gd name="T41" fmla="*/ 82 h 188"/>
                <a:gd name="T42" fmla="*/ 0 w 216"/>
                <a:gd name="T43" fmla="*/ 111 h 188"/>
                <a:gd name="T44" fmla="*/ 10 w 216"/>
                <a:gd name="T45" fmla="*/ 116 h 188"/>
                <a:gd name="T46" fmla="*/ 205 w 216"/>
                <a:gd name="T47" fmla="*/ 77 h 188"/>
                <a:gd name="T48" fmla="*/ 68 w 216"/>
                <a:gd name="T49" fmla="*/ 77 h 188"/>
                <a:gd name="T50" fmla="*/ 57 w 216"/>
                <a:gd name="T51" fmla="*/ 88 h 188"/>
                <a:gd name="T52" fmla="*/ 57 w 216"/>
                <a:gd name="T53" fmla="*/ 99 h 188"/>
                <a:gd name="T54" fmla="*/ 68 w 216"/>
                <a:gd name="T55" fmla="*/ 111 h 188"/>
                <a:gd name="T56" fmla="*/ 205 w 216"/>
                <a:gd name="T57" fmla="*/ 111 h 188"/>
                <a:gd name="T58" fmla="*/ 216 w 216"/>
                <a:gd name="T59" fmla="*/ 99 h 188"/>
                <a:gd name="T60" fmla="*/ 216 w 216"/>
                <a:gd name="T61" fmla="*/ 88 h 188"/>
                <a:gd name="T62" fmla="*/ 205 w 216"/>
                <a:gd name="T63" fmla="*/ 77 h 188"/>
                <a:gd name="T64" fmla="*/ 36 w 216"/>
                <a:gd name="T65" fmla="*/ 156 h 188"/>
                <a:gd name="T66" fmla="*/ 10 w 216"/>
                <a:gd name="T67" fmla="*/ 139 h 188"/>
                <a:gd name="T68" fmla="*/ 0 w 216"/>
                <a:gd name="T69" fmla="*/ 145 h 188"/>
                <a:gd name="T70" fmla="*/ 0 w 216"/>
                <a:gd name="T71" fmla="*/ 179 h 188"/>
                <a:gd name="T72" fmla="*/ 10 w 216"/>
                <a:gd name="T73" fmla="*/ 184 h 188"/>
                <a:gd name="T74" fmla="*/ 36 w 216"/>
                <a:gd name="T75" fmla="*/ 168 h 188"/>
                <a:gd name="T76" fmla="*/ 36 w 216"/>
                <a:gd name="T77" fmla="*/ 156 h 188"/>
                <a:gd name="T78" fmla="*/ 205 w 216"/>
                <a:gd name="T79" fmla="*/ 145 h 188"/>
                <a:gd name="T80" fmla="*/ 68 w 216"/>
                <a:gd name="T81" fmla="*/ 145 h 188"/>
                <a:gd name="T82" fmla="*/ 57 w 216"/>
                <a:gd name="T83" fmla="*/ 156 h 188"/>
                <a:gd name="T84" fmla="*/ 57 w 216"/>
                <a:gd name="T85" fmla="*/ 167 h 188"/>
                <a:gd name="T86" fmla="*/ 68 w 216"/>
                <a:gd name="T87" fmla="*/ 179 h 188"/>
                <a:gd name="T88" fmla="*/ 205 w 216"/>
                <a:gd name="T89" fmla="*/ 179 h 188"/>
                <a:gd name="T90" fmla="*/ 216 w 216"/>
                <a:gd name="T91" fmla="*/ 167 h 188"/>
                <a:gd name="T92" fmla="*/ 216 w 216"/>
                <a:gd name="T93" fmla="*/ 156 h 188"/>
                <a:gd name="T94" fmla="*/ 205 w 216"/>
                <a:gd name="T95" fmla="*/ 145 h 1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 h="188">
                  <a:moveTo>
                    <a:pt x="36" y="19"/>
                  </a:moveTo>
                  <a:cubicBezTo>
                    <a:pt x="10" y="3"/>
                    <a:pt x="10" y="3"/>
                    <a:pt x="10" y="3"/>
                  </a:cubicBezTo>
                  <a:cubicBezTo>
                    <a:pt x="4" y="0"/>
                    <a:pt x="0" y="2"/>
                    <a:pt x="0" y="8"/>
                  </a:cubicBezTo>
                  <a:cubicBezTo>
                    <a:pt x="0" y="42"/>
                    <a:pt x="0" y="42"/>
                    <a:pt x="0" y="42"/>
                  </a:cubicBezTo>
                  <a:cubicBezTo>
                    <a:pt x="0" y="49"/>
                    <a:pt x="4" y="51"/>
                    <a:pt x="10" y="48"/>
                  </a:cubicBezTo>
                  <a:cubicBezTo>
                    <a:pt x="36" y="31"/>
                    <a:pt x="36" y="31"/>
                    <a:pt x="36" y="31"/>
                  </a:cubicBezTo>
                  <a:cubicBezTo>
                    <a:pt x="41" y="28"/>
                    <a:pt x="41" y="23"/>
                    <a:pt x="36" y="19"/>
                  </a:cubicBezTo>
                  <a:moveTo>
                    <a:pt x="205" y="8"/>
                  </a:moveTo>
                  <a:cubicBezTo>
                    <a:pt x="68" y="8"/>
                    <a:pt x="68" y="8"/>
                    <a:pt x="68" y="8"/>
                  </a:cubicBezTo>
                  <a:cubicBezTo>
                    <a:pt x="62" y="8"/>
                    <a:pt x="57" y="13"/>
                    <a:pt x="57" y="20"/>
                  </a:cubicBezTo>
                  <a:cubicBezTo>
                    <a:pt x="57" y="31"/>
                    <a:pt x="57" y="31"/>
                    <a:pt x="57" y="31"/>
                  </a:cubicBezTo>
                  <a:cubicBezTo>
                    <a:pt x="57" y="37"/>
                    <a:pt x="62" y="42"/>
                    <a:pt x="68" y="42"/>
                  </a:cubicBezTo>
                  <a:cubicBezTo>
                    <a:pt x="205" y="42"/>
                    <a:pt x="205" y="42"/>
                    <a:pt x="205" y="42"/>
                  </a:cubicBezTo>
                  <a:cubicBezTo>
                    <a:pt x="211" y="42"/>
                    <a:pt x="216" y="37"/>
                    <a:pt x="216" y="31"/>
                  </a:cubicBezTo>
                  <a:cubicBezTo>
                    <a:pt x="216" y="20"/>
                    <a:pt x="216" y="20"/>
                    <a:pt x="216" y="20"/>
                  </a:cubicBezTo>
                  <a:cubicBezTo>
                    <a:pt x="216" y="13"/>
                    <a:pt x="211" y="8"/>
                    <a:pt x="205" y="8"/>
                  </a:cubicBezTo>
                  <a:moveTo>
                    <a:pt x="10" y="116"/>
                  </a:moveTo>
                  <a:cubicBezTo>
                    <a:pt x="36" y="100"/>
                    <a:pt x="36" y="100"/>
                    <a:pt x="36" y="100"/>
                  </a:cubicBezTo>
                  <a:cubicBezTo>
                    <a:pt x="41" y="96"/>
                    <a:pt x="41" y="91"/>
                    <a:pt x="35" y="89"/>
                  </a:cubicBezTo>
                  <a:cubicBezTo>
                    <a:pt x="10" y="76"/>
                    <a:pt x="10" y="76"/>
                    <a:pt x="10" y="76"/>
                  </a:cubicBezTo>
                  <a:cubicBezTo>
                    <a:pt x="5" y="73"/>
                    <a:pt x="0" y="76"/>
                    <a:pt x="0" y="82"/>
                  </a:cubicBezTo>
                  <a:cubicBezTo>
                    <a:pt x="0" y="111"/>
                    <a:pt x="0" y="111"/>
                    <a:pt x="0" y="111"/>
                  </a:cubicBezTo>
                  <a:cubicBezTo>
                    <a:pt x="0" y="117"/>
                    <a:pt x="4" y="119"/>
                    <a:pt x="10" y="116"/>
                  </a:cubicBezTo>
                  <a:moveTo>
                    <a:pt x="205" y="77"/>
                  </a:moveTo>
                  <a:cubicBezTo>
                    <a:pt x="68" y="77"/>
                    <a:pt x="68" y="77"/>
                    <a:pt x="68" y="77"/>
                  </a:cubicBezTo>
                  <a:cubicBezTo>
                    <a:pt x="62" y="77"/>
                    <a:pt x="57" y="82"/>
                    <a:pt x="57" y="88"/>
                  </a:cubicBezTo>
                  <a:cubicBezTo>
                    <a:pt x="57" y="99"/>
                    <a:pt x="57" y="99"/>
                    <a:pt x="57" y="99"/>
                  </a:cubicBezTo>
                  <a:cubicBezTo>
                    <a:pt x="57" y="106"/>
                    <a:pt x="62" y="111"/>
                    <a:pt x="68" y="111"/>
                  </a:cubicBezTo>
                  <a:cubicBezTo>
                    <a:pt x="205" y="111"/>
                    <a:pt x="205" y="111"/>
                    <a:pt x="205" y="111"/>
                  </a:cubicBezTo>
                  <a:cubicBezTo>
                    <a:pt x="211" y="111"/>
                    <a:pt x="216" y="106"/>
                    <a:pt x="216" y="99"/>
                  </a:cubicBezTo>
                  <a:cubicBezTo>
                    <a:pt x="216" y="88"/>
                    <a:pt x="216" y="88"/>
                    <a:pt x="216" y="88"/>
                  </a:cubicBezTo>
                  <a:cubicBezTo>
                    <a:pt x="216" y="82"/>
                    <a:pt x="211" y="77"/>
                    <a:pt x="205" y="77"/>
                  </a:cubicBezTo>
                  <a:moveTo>
                    <a:pt x="36" y="156"/>
                  </a:moveTo>
                  <a:cubicBezTo>
                    <a:pt x="10" y="139"/>
                    <a:pt x="10" y="139"/>
                    <a:pt x="10" y="139"/>
                  </a:cubicBezTo>
                  <a:cubicBezTo>
                    <a:pt x="4" y="136"/>
                    <a:pt x="0" y="138"/>
                    <a:pt x="0" y="145"/>
                  </a:cubicBezTo>
                  <a:cubicBezTo>
                    <a:pt x="0" y="179"/>
                    <a:pt x="0" y="179"/>
                    <a:pt x="0" y="179"/>
                  </a:cubicBezTo>
                  <a:cubicBezTo>
                    <a:pt x="0" y="185"/>
                    <a:pt x="4" y="188"/>
                    <a:pt x="10" y="184"/>
                  </a:cubicBezTo>
                  <a:cubicBezTo>
                    <a:pt x="36" y="168"/>
                    <a:pt x="36" y="168"/>
                    <a:pt x="36" y="168"/>
                  </a:cubicBezTo>
                  <a:cubicBezTo>
                    <a:pt x="41" y="165"/>
                    <a:pt x="41" y="159"/>
                    <a:pt x="36" y="156"/>
                  </a:cubicBezTo>
                  <a:moveTo>
                    <a:pt x="205" y="145"/>
                  </a:moveTo>
                  <a:cubicBezTo>
                    <a:pt x="68" y="145"/>
                    <a:pt x="68" y="145"/>
                    <a:pt x="68" y="145"/>
                  </a:cubicBezTo>
                  <a:cubicBezTo>
                    <a:pt x="62" y="145"/>
                    <a:pt x="57" y="150"/>
                    <a:pt x="57" y="156"/>
                  </a:cubicBezTo>
                  <a:cubicBezTo>
                    <a:pt x="57" y="167"/>
                    <a:pt x="57" y="167"/>
                    <a:pt x="57" y="167"/>
                  </a:cubicBezTo>
                  <a:cubicBezTo>
                    <a:pt x="57" y="174"/>
                    <a:pt x="62" y="179"/>
                    <a:pt x="68" y="179"/>
                  </a:cubicBezTo>
                  <a:cubicBezTo>
                    <a:pt x="205" y="179"/>
                    <a:pt x="205" y="179"/>
                    <a:pt x="205" y="179"/>
                  </a:cubicBezTo>
                  <a:cubicBezTo>
                    <a:pt x="211" y="179"/>
                    <a:pt x="216" y="174"/>
                    <a:pt x="216" y="167"/>
                  </a:cubicBezTo>
                  <a:cubicBezTo>
                    <a:pt x="216" y="156"/>
                    <a:pt x="216" y="156"/>
                    <a:pt x="216" y="156"/>
                  </a:cubicBezTo>
                  <a:cubicBezTo>
                    <a:pt x="216" y="150"/>
                    <a:pt x="211" y="145"/>
                    <a:pt x="205" y="145"/>
                  </a:cubicBezTo>
                </a:path>
              </a:pathLst>
            </a:custGeom>
            <a:solidFill>
              <a:schemeClr val="bg1"/>
            </a:solidFill>
            <a:ln>
              <a:noFill/>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endParaRPr>
            </a:p>
          </p:txBody>
        </p:sp>
        <p:sp>
          <p:nvSpPr>
            <p:cNvPr id="34" name="Rectangle 26"/>
            <p:cNvSpPr/>
            <p:nvPr/>
          </p:nvSpPr>
          <p:spPr>
            <a:xfrm>
              <a:off x="5209781" y="2530293"/>
              <a:ext cx="2728513" cy="1905771"/>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rPr>
                <a:t>You will not believe </a:t>
              </a:r>
              <a:r>
                <a:rPr lang="en-US">
                  <a:solidFill>
                    <a:schemeClr val="bg1"/>
                  </a:solidFill>
                </a:rPr>
                <a:t>all of the elements in this slide are all editable without reducing the quality, unlimited color, and unlimited size, none of which use jpg or png. pure vector of powerpoint.</a:t>
              </a:r>
              <a:endParaRPr lang="id-ID" b="1">
                <a:solidFill>
                  <a:schemeClr val="bg1"/>
                </a:solidFill>
              </a:endParaRPr>
            </a:p>
            <a:p>
              <a:pPr algn="ctr"/>
              <a:r>
                <a:rPr lang="en-US">
                  <a:solidFill>
                    <a:schemeClr val="bg1"/>
                  </a:solidFill>
                </a:rPr>
                <a:t> I am alone, and feel the charm of existence in this spot, which was created for the bliss</a:t>
              </a:r>
              <a:endParaRPr lang="id-ID">
                <a:solidFill>
                  <a:schemeClr val="bg1"/>
                </a:solidFill>
              </a:endParaRPr>
            </a:p>
          </p:txBody>
        </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66444" y="2381441"/>
            <a:ext cx="11528691" cy="3478750"/>
            <a:chOff x="201875" y="1456107"/>
            <a:chExt cx="8728582" cy="2633825"/>
          </a:xfrm>
          <a:noFill/>
        </p:grpSpPr>
        <p:grpSp>
          <p:nvGrpSpPr>
            <p:cNvPr id="9" name="Group 24"/>
            <p:cNvGrpSpPr/>
            <p:nvPr/>
          </p:nvGrpSpPr>
          <p:grpSpPr>
            <a:xfrm>
              <a:off x="3207641" y="1456107"/>
              <a:ext cx="1254024" cy="1253402"/>
              <a:chOff x="3207641" y="1456107"/>
              <a:chExt cx="1254024" cy="1253402"/>
            </a:xfrm>
            <a:grpFill/>
          </p:grpSpPr>
          <p:sp>
            <p:nvSpPr>
              <p:cNvPr id="35" name="Freeform 20"/>
              <p:cNvSpPr/>
              <p:nvPr/>
            </p:nvSpPr>
            <p:spPr bwMode="auto">
              <a:xfrm>
                <a:off x="3207641" y="1456107"/>
                <a:ext cx="1254024" cy="1253402"/>
              </a:xfrm>
              <a:custGeom>
                <a:cxnLst>
                  <a:cxn ang="0">
                    <a:pos x="982" y="0"/>
                  </a:cxn>
                  <a:cxn ang="0">
                    <a:pos x="957" y="12"/>
                  </a:cxn>
                  <a:cxn ang="0">
                    <a:pos x="719" y="251"/>
                  </a:cxn>
                  <a:cxn ang="0">
                    <a:pos x="534" y="67"/>
                  </a:cxn>
                  <a:cxn ang="0">
                    <a:pos x="504" y="55"/>
                  </a:cxn>
                  <a:cxn ang="0">
                    <a:pos x="438" y="87"/>
                  </a:cxn>
                  <a:cxn ang="0">
                    <a:pos x="49" y="476"/>
                  </a:cxn>
                  <a:cxn ang="0">
                    <a:pos x="20" y="523"/>
                  </a:cxn>
                  <a:cxn ang="0">
                    <a:pos x="29" y="572"/>
                  </a:cxn>
                  <a:cxn ang="0">
                    <a:pos x="213" y="756"/>
                  </a:cxn>
                  <a:cxn ang="0">
                    <a:pos x="15" y="955"/>
                  </a:cxn>
                  <a:cxn ang="0">
                    <a:pos x="4" y="989"/>
                  </a:cxn>
                  <a:cxn ang="0">
                    <a:pos x="36" y="1005"/>
                  </a:cxn>
                  <a:cxn ang="0">
                    <a:pos x="956" y="1005"/>
                  </a:cxn>
                  <a:cxn ang="0">
                    <a:pos x="1007" y="953"/>
                  </a:cxn>
                  <a:cxn ang="0">
                    <a:pos x="1007" y="33"/>
                  </a:cxn>
                  <a:cxn ang="0">
                    <a:pos x="982" y="0"/>
                  </a:cxn>
                </a:cxnLst>
                <a:rect l="0" t="0" r="r" b="b"/>
                <a:pathLst>
                  <a:path w="1006" h="1004">
                    <a:moveTo>
                      <a:pt x="982" y="0"/>
                    </a:moveTo>
                    <a:cubicBezTo>
                      <a:pt x="974" y="0"/>
                      <a:pt x="966" y="4"/>
                      <a:pt x="957" y="12"/>
                    </a:cubicBezTo>
                    <a:cubicBezTo>
                      <a:pt x="719" y="251"/>
                      <a:pt x="719" y="251"/>
                      <a:pt x="719" y="251"/>
                    </a:cubicBezTo>
                    <a:cubicBezTo>
                      <a:pt x="534" y="67"/>
                      <a:pt x="534" y="67"/>
                      <a:pt x="534" y="67"/>
                    </a:cubicBezTo>
                    <a:cubicBezTo>
                      <a:pt x="527" y="59"/>
                      <a:pt x="516" y="55"/>
                      <a:pt x="504" y="55"/>
                    </a:cubicBezTo>
                    <a:cubicBezTo>
                      <a:pt x="482" y="55"/>
                      <a:pt x="458" y="67"/>
                      <a:pt x="438" y="87"/>
                    </a:cubicBezTo>
                    <a:cubicBezTo>
                      <a:pt x="49" y="476"/>
                      <a:pt x="49" y="476"/>
                      <a:pt x="49" y="476"/>
                    </a:cubicBezTo>
                    <a:cubicBezTo>
                      <a:pt x="35" y="490"/>
                      <a:pt x="24" y="507"/>
                      <a:pt x="20" y="523"/>
                    </a:cubicBezTo>
                    <a:cubicBezTo>
                      <a:pt x="14" y="543"/>
                      <a:pt x="17" y="561"/>
                      <a:pt x="29" y="572"/>
                    </a:cubicBezTo>
                    <a:cubicBezTo>
                      <a:pt x="213" y="756"/>
                      <a:pt x="213" y="756"/>
                      <a:pt x="213" y="756"/>
                    </a:cubicBezTo>
                    <a:cubicBezTo>
                      <a:pt x="15" y="955"/>
                      <a:pt x="15" y="955"/>
                      <a:pt x="15" y="955"/>
                    </a:cubicBezTo>
                    <a:cubicBezTo>
                      <a:pt x="0" y="970"/>
                      <a:pt x="2" y="983"/>
                      <a:pt x="4" y="989"/>
                    </a:cubicBezTo>
                    <a:cubicBezTo>
                      <a:pt x="7" y="995"/>
                      <a:pt x="14" y="1005"/>
                      <a:pt x="36" y="1005"/>
                    </a:cubicBezTo>
                    <a:cubicBezTo>
                      <a:pt x="956" y="1005"/>
                      <a:pt x="956" y="1005"/>
                      <a:pt x="956" y="1005"/>
                    </a:cubicBezTo>
                    <a:cubicBezTo>
                      <a:pt x="984" y="1005"/>
                      <a:pt x="1007" y="982"/>
                      <a:pt x="1007" y="953"/>
                    </a:cubicBezTo>
                    <a:cubicBezTo>
                      <a:pt x="1007" y="33"/>
                      <a:pt x="1007" y="33"/>
                      <a:pt x="1007" y="33"/>
                    </a:cubicBezTo>
                    <a:cubicBezTo>
                      <a:pt x="1007" y="9"/>
                      <a:pt x="994" y="0"/>
                      <a:pt x="982" y="0"/>
                    </a:cubicBezTo>
                    <a:close/>
                  </a:path>
                </a:pathLst>
              </a:custGeom>
              <a:grpFill/>
              <a:ln w="28575" cap="flat">
                <a:solidFill>
                  <a:schemeClr val="bg1"/>
                </a:solidFill>
                <a:prstDash val="solid"/>
                <a:miter lim="800000"/>
              </a:ln>
              <a:effectLst>
                <a:outerShdw blurRad="203200" dist="101600" dir="2700000" algn="tl" rotWithShape="0">
                  <a:prstClr val="black">
                    <a:alpha val="28000"/>
                  </a:prstClr>
                </a:outerShdw>
              </a:effectLst>
            </p:spPr>
            <p:txBody>
              <a:bodyPr vert="horz" wrap="square" lIns="91440" tIns="45720" rIns="91440" bIns="45720" numCol="1" anchor="t" anchorCtr="0" compatLnSpc="1"/>
              <a:lstStyle/>
              <a:p>
                <a:endParaRPr lang="en-US" altLang="en-US" sz="2800">
                  <a:solidFill>
                    <a:schemeClr val="bg1"/>
                  </a:solidFill>
                </a:endParaRPr>
              </a:p>
            </p:txBody>
          </p:sp>
          <p:sp>
            <p:nvSpPr>
              <p:cNvPr id="36" name="Freeform 47"/>
              <p:cNvSpPr>
                <a:spLocks noEditPoints="1"/>
              </p:cNvSpPr>
              <p:nvPr/>
            </p:nvSpPr>
            <p:spPr bwMode="auto">
              <a:xfrm>
                <a:off x="3602710" y="2027607"/>
                <a:ext cx="616744" cy="370285"/>
              </a:xfrm>
              <a:custGeom>
                <a:gdLst>
                  <a:gd name="T0" fmla="*/ 88 w 187"/>
                  <a:gd name="T1" fmla="*/ 82 h 112"/>
                  <a:gd name="T2" fmla="*/ 77 w 187"/>
                  <a:gd name="T3" fmla="*/ 100 h 112"/>
                  <a:gd name="T4" fmla="*/ 82 w 187"/>
                  <a:gd name="T5" fmla="*/ 100 h 112"/>
                  <a:gd name="T6" fmla="*/ 82 w 187"/>
                  <a:gd name="T7" fmla="*/ 112 h 112"/>
                  <a:gd name="T8" fmla="*/ 95 w 187"/>
                  <a:gd name="T9" fmla="*/ 112 h 112"/>
                  <a:gd name="T10" fmla="*/ 95 w 187"/>
                  <a:gd name="T11" fmla="*/ 100 h 112"/>
                  <a:gd name="T12" fmla="*/ 100 w 187"/>
                  <a:gd name="T13" fmla="*/ 100 h 112"/>
                  <a:gd name="T14" fmla="*/ 88 w 187"/>
                  <a:gd name="T15" fmla="*/ 82 h 112"/>
                  <a:gd name="T16" fmla="*/ 115 w 187"/>
                  <a:gd name="T17" fmla="*/ 82 h 112"/>
                  <a:gd name="T18" fmla="*/ 103 w 187"/>
                  <a:gd name="T19" fmla="*/ 100 h 112"/>
                  <a:gd name="T20" fmla="*/ 108 w 187"/>
                  <a:gd name="T21" fmla="*/ 100 h 112"/>
                  <a:gd name="T22" fmla="*/ 108 w 187"/>
                  <a:gd name="T23" fmla="*/ 112 h 112"/>
                  <a:gd name="T24" fmla="*/ 121 w 187"/>
                  <a:gd name="T25" fmla="*/ 112 h 112"/>
                  <a:gd name="T26" fmla="*/ 121 w 187"/>
                  <a:gd name="T27" fmla="*/ 100 h 112"/>
                  <a:gd name="T28" fmla="*/ 126 w 187"/>
                  <a:gd name="T29" fmla="*/ 100 h 112"/>
                  <a:gd name="T30" fmla="*/ 115 w 187"/>
                  <a:gd name="T31" fmla="*/ 82 h 112"/>
                  <a:gd name="T32" fmla="*/ 141 w 187"/>
                  <a:gd name="T33" fmla="*/ 82 h 112"/>
                  <a:gd name="T34" fmla="*/ 130 w 187"/>
                  <a:gd name="T35" fmla="*/ 100 h 112"/>
                  <a:gd name="T36" fmla="*/ 134 w 187"/>
                  <a:gd name="T37" fmla="*/ 100 h 112"/>
                  <a:gd name="T38" fmla="*/ 134 w 187"/>
                  <a:gd name="T39" fmla="*/ 112 h 112"/>
                  <a:gd name="T40" fmla="*/ 148 w 187"/>
                  <a:gd name="T41" fmla="*/ 112 h 112"/>
                  <a:gd name="T42" fmla="*/ 148 w 187"/>
                  <a:gd name="T43" fmla="*/ 100 h 112"/>
                  <a:gd name="T44" fmla="*/ 152 w 187"/>
                  <a:gd name="T45" fmla="*/ 100 h 112"/>
                  <a:gd name="T46" fmla="*/ 141 w 187"/>
                  <a:gd name="T47" fmla="*/ 82 h 112"/>
                  <a:gd name="T48" fmla="*/ 115 w 187"/>
                  <a:gd name="T49" fmla="*/ 12 h 112"/>
                  <a:gd name="T50" fmla="*/ 91 w 187"/>
                  <a:gd name="T51" fmla="*/ 28 h 112"/>
                  <a:gd name="T52" fmla="*/ 82 w 187"/>
                  <a:gd name="T53" fmla="*/ 24 h 112"/>
                  <a:gd name="T54" fmla="*/ 79 w 187"/>
                  <a:gd name="T55" fmla="*/ 24 h 112"/>
                  <a:gd name="T56" fmla="*/ 68 w 187"/>
                  <a:gd name="T57" fmla="*/ 40 h 112"/>
                  <a:gd name="T58" fmla="*/ 59 w 187"/>
                  <a:gd name="T59" fmla="*/ 38 h 112"/>
                  <a:gd name="T60" fmla="*/ 44 w 187"/>
                  <a:gd name="T61" fmla="*/ 53 h 112"/>
                  <a:gd name="T62" fmla="*/ 67 w 187"/>
                  <a:gd name="T63" fmla="*/ 79 h 112"/>
                  <a:gd name="T64" fmla="*/ 163 w 187"/>
                  <a:gd name="T65" fmla="*/ 79 h 112"/>
                  <a:gd name="T66" fmla="*/ 187 w 187"/>
                  <a:gd name="T67" fmla="*/ 53 h 112"/>
                  <a:gd name="T68" fmla="*/ 168 w 187"/>
                  <a:gd name="T69" fmla="*/ 37 h 112"/>
                  <a:gd name="T70" fmla="*/ 163 w 187"/>
                  <a:gd name="T71" fmla="*/ 38 h 112"/>
                  <a:gd name="T72" fmla="*/ 151 w 187"/>
                  <a:gd name="T73" fmla="*/ 24 h 112"/>
                  <a:gd name="T74" fmla="*/ 143 w 187"/>
                  <a:gd name="T75" fmla="*/ 27 h 112"/>
                  <a:gd name="T76" fmla="*/ 115 w 187"/>
                  <a:gd name="T77" fmla="*/ 12 h 112"/>
                  <a:gd name="T78" fmla="*/ 72 w 187"/>
                  <a:gd name="T79" fmla="*/ 0 h 112"/>
                  <a:gd name="T80" fmla="*/ 47 w 187"/>
                  <a:gd name="T81" fmla="*/ 17 h 112"/>
                  <a:gd name="T82" fmla="*/ 38 w 187"/>
                  <a:gd name="T83" fmla="*/ 12 h 112"/>
                  <a:gd name="T84" fmla="*/ 36 w 187"/>
                  <a:gd name="T85" fmla="*/ 12 h 112"/>
                  <a:gd name="T86" fmla="*/ 24 w 187"/>
                  <a:gd name="T87" fmla="*/ 28 h 112"/>
                  <a:gd name="T88" fmla="*/ 15 w 187"/>
                  <a:gd name="T89" fmla="*/ 26 h 112"/>
                  <a:gd name="T90" fmla="*/ 0 w 187"/>
                  <a:gd name="T91" fmla="*/ 41 h 112"/>
                  <a:gd name="T92" fmla="*/ 24 w 187"/>
                  <a:gd name="T93" fmla="*/ 67 h 112"/>
                  <a:gd name="T94" fmla="*/ 40 w 187"/>
                  <a:gd name="T95" fmla="*/ 67 h 112"/>
                  <a:gd name="T96" fmla="*/ 38 w 187"/>
                  <a:gd name="T97" fmla="*/ 53 h 112"/>
                  <a:gd name="T98" fmla="*/ 48 w 187"/>
                  <a:gd name="T99" fmla="*/ 35 h 112"/>
                  <a:gd name="T100" fmla="*/ 59 w 187"/>
                  <a:gd name="T101" fmla="*/ 32 h 112"/>
                  <a:gd name="T102" fmla="*/ 62 w 187"/>
                  <a:gd name="T103" fmla="*/ 32 h 112"/>
                  <a:gd name="T104" fmla="*/ 78 w 187"/>
                  <a:gd name="T105" fmla="*/ 18 h 112"/>
                  <a:gd name="T106" fmla="*/ 82 w 187"/>
                  <a:gd name="T107" fmla="*/ 18 h 112"/>
                  <a:gd name="T108" fmla="*/ 90 w 187"/>
                  <a:gd name="T109" fmla="*/ 20 h 112"/>
                  <a:gd name="T110" fmla="*/ 97 w 187"/>
                  <a:gd name="T111" fmla="*/ 12 h 112"/>
                  <a:gd name="T112" fmla="*/ 72 w 187"/>
                  <a:gd name="T113" fmla="*/ 0 h 1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12">
                    <a:moveTo>
                      <a:pt x="88" y="82"/>
                    </a:moveTo>
                    <a:cubicBezTo>
                      <a:pt x="77" y="100"/>
                      <a:pt x="77" y="100"/>
                      <a:pt x="77" y="100"/>
                    </a:cubicBezTo>
                    <a:cubicBezTo>
                      <a:pt x="82" y="100"/>
                      <a:pt x="82" y="100"/>
                      <a:pt x="82" y="100"/>
                    </a:cubicBezTo>
                    <a:cubicBezTo>
                      <a:pt x="82" y="112"/>
                      <a:pt x="82" y="112"/>
                      <a:pt x="82" y="112"/>
                    </a:cubicBezTo>
                    <a:cubicBezTo>
                      <a:pt x="95" y="112"/>
                      <a:pt x="95" y="112"/>
                      <a:pt x="95" y="112"/>
                    </a:cubicBezTo>
                    <a:cubicBezTo>
                      <a:pt x="95" y="100"/>
                      <a:pt x="95" y="100"/>
                      <a:pt x="95" y="100"/>
                    </a:cubicBezTo>
                    <a:cubicBezTo>
                      <a:pt x="100" y="100"/>
                      <a:pt x="100" y="100"/>
                      <a:pt x="100" y="100"/>
                    </a:cubicBezTo>
                    <a:cubicBezTo>
                      <a:pt x="88" y="82"/>
                      <a:pt x="88" y="82"/>
                      <a:pt x="88" y="82"/>
                    </a:cubicBezTo>
                    <a:moveTo>
                      <a:pt x="115" y="82"/>
                    </a:moveTo>
                    <a:cubicBezTo>
                      <a:pt x="103" y="100"/>
                      <a:pt x="103" y="100"/>
                      <a:pt x="103" y="100"/>
                    </a:cubicBezTo>
                    <a:cubicBezTo>
                      <a:pt x="108" y="100"/>
                      <a:pt x="108" y="100"/>
                      <a:pt x="108" y="100"/>
                    </a:cubicBezTo>
                    <a:cubicBezTo>
                      <a:pt x="108" y="112"/>
                      <a:pt x="108" y="112"/>
                      <a:pt x="108" y="112"/>
                    </a:cubicBezTo>
                    <a:cubicBezTo>
                      <a:pt x="121" y="112"/>
                      <a:pt x="121" y="112"/>
                      <a:pt x="121" y="112"/>
                    </a:cubicBezTo>
                    <a:cubicBezTo>
                      <a:pt x="121" y="100"/>
                      <a:pt x="121" y="100"/>
                      <a:pt x="121" y="100"/>
                    </a:cubicBezTo>
                    <a:cubicBezTo>
                      <a:pt x="126" y="100"/>
                      <a:pt x="126" y="100"/>
                      <a:pt x="126" y="100"/>
                    </a:cubicBezTo>
                    <a:cubicBezTo>
                      <a:pt x="115" y="82"/>
                      <a:pt x="115" y="82"/>
                      <a:pt x="115" y="82"/>
                    </a:cubicBezTo>
                    <a:moveTo>
                      <a:pt x="141" y="82"/>
                    </a:moveTo>
                    <a:cubicBezTo>
                      <a:pt x="130" y="100"/>
                      <a:pt x="130" y="100"/>
                      <a:pt x="130" y="100"/>
                    </a:cubicBezTo>
                    <a:cubicBezTo>
                      <a:pt x="134" y="100"/>
                      <a:pt x="134" y="100"/>
                      <a:pt x="134" y="100"/>
                    </a:cubicBezTo>
                    <a:cubicBezTo>
                      <a:pt x="134" y="112"/>
                      <a:pt x="134" y="112"/>
                      <a:pt x="134" y="112"/>
                    </a:cubicBezTo>
                    <a:cubicBezTo>
                      <a:pt x="148" y="112"/>
                      <a:pt x="148" y="112"/>
                      <a:pt x="148" y="112"/>
                    </a:cubicBezTo>
                    <a:cubicBezTo>
                      <a:pt x="148" y="100"/>
                      <a:pt x="148" y="100"/>
                      <a:pt x="148" y="100"/>
                    </a:cubicBezTo>
                    <a:cubicBezTo>
                      <a:pt x="152" y="100"/>
                      <a:pt x="152" y="100"/>
                      <a:pt x="152" y="100"/>
                    </a:cubicBezTo>
                    <a:cubicBezTo>
                      <a:pt x="141" y="82"/>
                      <a:pt x="141" y="82"/>
                      <a:pt x="141" y="82"/>
                    </a:cubicBezTo>
                    <a:moveTo>
                      <a:pt x="115" y="12"/>
                    </a:moveTo>
                    <a:cubicBezTo>
                      <a:pt x="101" y="12"/>
                      <a:pt x="97" y="20"/>
                      <a:pt x="91" y="28"/>
                    </a:cubicBezTo>
                    <a:cubicBezTo>
                      <a:pt x="90" y="26"/>
                      <a:pt x="86" y="24"/>
                      <a:pt x="82" y="24"/>
                    </a:cubicBezTo>
                    <a:cubicBezTo>
                      <a:pt x="81" y="24"/>
                      <a:pt x="80" y="24"/>
                      <a:pt x="79" y="24"/>
                    </a:cubicBezTo>
                    <a:cubicBezTo>
                      <a:pt x="70" y="27"/>
                      <a:pt x="66" y="33"/>
                      <a:pt x="68" y="40"/>
                    </a:cubicBezTo>
                    <a:cubicBezTo>
                      <a:pt x="65" y="39"/>
                      <a:pt x="62" y="38"/>
                      <a:pt x="59" y="38"/>
                    </a:cubicBezTo>
                    <a:cubicBezTo>
                      <a:pt x="50" y="38"/>
                      <a:pt x="44" y="46"/>
                      <a:pt x="44" y="53"/>
                    </a:cubicBezTo>
                    <a:cubicBezTo>
                      <a:pt x="43" y="66"/>
                      <a:pt x="50" y="79"/>
                      <a:pt x="67" y="79"/>
                    </a:cubicBezTo>
                    <a:cubicBezTo>
                      <a:pt x="163" y="79"/>
                      <a:pt x="163" y="79"/>
                      <a:pt x="163" y="79"/>
                    </a:cubicBezTo>
                    <a:cubicBezTo>
                      <a:pt x="181" y="79"/>
                      <a:pt x="187" y="66"/>
                      <a:pt x="187" y="53"/>
                    </a:cubicBezTo>
                    <a:cubicBezTo>
                      <a:pt x="186" y="45"/>
                      <a:pt x="177" y="37"/>
                      <a:pt x="168" y="37"/>
                    </a:cubicBezTo>
                    <a:cubicBezTo>
                      <a:pt x="166" y="37"/>
                      <a:pt x="164" y="37"/>
                      <a:pt x="163" y="38"/>
                    </a:cubicBezTo>
                    <a:cubicBezTo>
                      <a:pt x="165" y="32"/>
                      <a:pt x="158" y="24"/>
                      <a:pt x="151" y="24"/>
                    </a:cubicBezTo>
                    <a:cubicBezTo>
                      <a:pt x="148" y="24"/>
                      <a:pt x="145" y="25"/>
                      <a:pt x="143" y="27"/>
                    </a:cubicBezTo>
                    <a:cubicBezTo>
                      <a:pt x="138" y="19"/>
                      <a:pt x="130" y="12"/>
                      <a:pt x="115" y="12"/>
                    </a:cubicBezTo>
                    <a:moveTo>
                      <a:pt x="72" y="0"/>
                    </a:moveTo>
                    <a:cubicBezTo>
                      <a:pt x="57" y="0"/>
                      <a:pt x="53" y="8"/>
                      <a:pt x="47" y="17"/>
                    </a:cubicBezTo>
                    <a:cubicBezTo>
                      <a:pt x="46" y="15"/>
                      <a:pt x="42" y="12"/>
                      <a:pt x="38" y="12"/>
                    </a:cubicBezTo>
                    <a:cubicBezTo>
                      <a:pt x="37" y="12"/>
                      <a:pt x="36" y="12"/>
                      <a:pt x="36" y="12"/>
                    </a:cubicBezTo>
                    <a:cubicBezTo>
                      <a:pt x="26" y="15"/>
                      <a:pt x="22" y="21"/>
                      <a:pt x="24" y="28"/>
                    </a:cubicBezTo>
                    <a:cubicBezTo>
                      <a:pt x="21" y="27"/>
                      <a:pt x="18" y="26"/>
                      <a:pt x="15" y="26"/>
                    </a:cubicBezTo>
                    <a:cubicBezTo>
                      <a:pt x="6" y="26"/>
                      <a:pt x="1" y="34"/>
                      <a:pt x="0" y="41"/>
                    </a:cubicBezTo>
                    <a:cubicBezTo>
                      <a:pt x="0" y="54"/>
                      <a:pt x="6" y="67"/>
                      <a:pt x="24" y="67"/>
                    </a:cubicBezTo>
                    <a:cubicBezTo>
                      <a:pt x="40" y="67"/>
                      <a:pt x="40" y="67"/>
                      <a:pt x="40" y="67"/>
                    </a:cubicBezTo>
                    <a:cubicBezTo>
                      <a:pt x="39" y="63"/>
                      <a:pt x="38" y="58"/>
                      <a:pt x="38" y="53"/>
                    </a:cubicBezTo>
                    <a:cubicBezTo>
                      <a:pt x="39" y="45"/>
                      <a:pt x="42" y="39"/>
                      <a:pt x="48" y="35"/>
                    </a:cubicBezTo>
                    <a:cubicBezTo>
                      <a:pt x="52" y="33"/>
                      <a:pt x="55" y="32"/>
                      <a:pt x="59" y="32"/>
                    </a:cubicBezTo>
                    <a:cubicBezTo>
                      <a:pt x="60" y="32"/>
                      <a:pt x="61" y="32"/>
                      <a:pt x="62" y="32"/>
                    </a:cubicBezTo>
                    <a:cubicBezTo>
                      <a:pt x="64" y="26"/>
                      <a:pt x="69" y="21"/>
                      <a:pt x="78" y="18"/>
                    </a:cubicBezTo>
                    <a:cubicBezTo>
                      <a:pt x="79" y="18"/>
                      <a:pt x="81" y="18"/>
                      <a:pt x="82" y="18"/>
                    </a:cubicBezTo>
                    <a:cubicBezTo>
                      <a:pt x="85" y="18"/>
                      <a:pt x="87" y="19"/>
                      <a:pt x="90" y="20"/>
                    </a:cubicBezTo>
                    <a:cubicBezTo>
                      <a:pt x="92" y="17"/>
                      <a:pt x="94" y="14"/>
                      <a:pt x="97" y="12"/>
                    </a:cubicBezTo>
                    <a:cubicBezTo>
                      <a:pt x="92" y="5"/>
                      <a:pt x="84" y="0"/>
                      <a:pt x="72" y="0"/>
                    </a:cubicBezTo>
                  </a:path>
                </a:pathLst>
              </a:custGeom>
              <a:grpFill/>
              <a:ln>
                <a:solidFill>
                  <a:schemeClr val="bg1"/>
                </a:solidFill>
              </a:ln>
            </p:spPr>
            <p:txBody>
              <a:bodyPr vert="horz" wrap="square" lIns="91440" tIns="45720" rIns="91440" bIns="45720" numCol="1" anchor="t" anchorCtr="0" compatLnSpc="1"/>
              <a:lstStyle/>
              <a:p>
                <a:endParaRPr lang="zh-CN" altLang="en-US" sz="2800">
                  <a:solidFill>
                    <a:schemeClr val="bg1"/>
                  </a:solidFill>
                </a:endParaRPr>
              </a:p>
            </p:txBody>
          </p:sp>
        </p:grpSp>
        <p:grpSp>
          <p:nvGrpSpPr>
            <p:cNvPr id="14" name="Group 25"/>
            <p:cNvGrpSpPr/>
            <p:nvPr/>
          </p:nvGrpSpPr>
          <p:grpSpPr>
            <a:xfrm>
              <a:off x="4583706" y="1458598"/>
              <a:ext cx="1255269" cy="1253402"/>
              <a:chOff x="4583706" y="1458598"/>
              <a:chExt cx="1255269" cy="1253402"/>
            </a:xfrm>
            <a:grpFill/>
          </p:grpSpPr>
          <p:sp>
            <p:nvSpPr>
              <p:cNvPr id="33" name="Freeform 22"/>
              <p:cNvSpPr/>
              <p:nvPr/>
            </p:nvSpPr>
            <p:spPr bwMode="auto">
              <a:xfrm>
                <a:off x="4583706" y="1458598"/>
                <a:ext cx="1255269" cy="1253402"/>
              </a:xfrm>
              <a:custGeom>
                <a:cxnLst>
                  <a:cxn ang="0">
                    <a:pos x="993" y="955"/>
                  </a:cxn>
                  <a:cxn ang="0">
                    <a:pos x="788" y="750"/>
                  </a:cxn>
                  <a:cxn ang="0">
                    <a:pos x="963" y="576"/>
                  </a:cxn>
                  <a:cxn ang="0">
                    <a:pos x="972" y="527"/>
                  </a:cxn>
                  <a:cxn ang="0">
                    <a:pos x="943" y="480"/>
                  </a:cxn>
                  <a:cxn ang="0">
                    <a:pos x="554" y="91"/>
                  </a:cxn>
                  <a:cxn ang="0">
                    <a:pos x="488" y="59"/>
                  </a:cxn>
                  <a:cxn ang="0">
                    <a:pos x="457" y="71"/>
                  </a:cxn>
                  <a:cxn ang="0">
                    <a:pos x="283" y="245"/>
                  </a:cxn>
                  <a:cxn ang="0">
                    <a:pos x="50" y="12"/>
                  </a:cxn>
                  <a:cxn ang="0">
                    <a:pos x="25" y="0"/>
                  </a:cxn>
                  <a:cxn ang="0">
                    <a:pos x="0" y="33"/>
                  </a:cxn>
                  <a:cxn ang="0">
                    <a:pos x="0" y="953"/>
                  </a:cxn>
                  <a:cxn ang="0">
                    <a:pos x="52" y="1005"/>
                  </a:cxn>
                  <a:cxn ang="0">
                    <a:pos x="972" y="1005"/>
                  </a:cxn>
                  <a:cxn ang="0">
                    <a:pos x="1003" y="988"/>
                  </a:cxn>
                  <a:cxn ang="0">
                    <a:pos x="993" y="955"/>
                  </a:cxn>
                </a:cxnLst>
                <a:rect l="0" t="0" r="r" b="b"/>
                <a:pathLst>
                  <a:path w="1007" h="1004">
                    <a:moveTo>
                      <a:pt x="993" y="955"/>
                    </a:moveTo>
                    <a:cubicBezTo>
                      <a:pt x="788" y="750"/>
                      <a:pt x="788" y="750"/>
                      <a:pt x="788" y="750"/>
                    </a:cubicBezTo>
                    <a:cubicBezTo>
                      <a:pt x="963" y="576"/>
                      <a:pt x="963" y="576"/>
                      <a:pt x="963" y="576"/>
                    </a:cubicBezTo>
                    <a:cubicBezTo>
                      <a:pt x="974" y="564"/>
                      <a:pt x="978" y="546"/>
                      <a:pt x="972" y="527"/>
                    </a:cubicBezTo>
                    <a:cubicBezTo>
                      <a:pt x="967" y="510"/>
                      <a:pt x="957" y="494"/>
                      <a:pt x="943" y="480"/>
                    </a:cubicBezTo>
                    <a:cubicBezTo>
                      <a:pt x="554" y="91"/>
                      <a:pt x="554" y="91"/>
                      <a:pt x="554" y="91"/>
                    </a:cubicBezTo>
                    <a:cubicBezTo>
                      <a:pt x="534" y="71"/>
                      <a:pt x="509" y="59"/>
                      <a:pt x="488" y="59"/>
                    </a:cubicBezTo>
                    <a:cubicBezTo>
                      <a:pt x="476" y="59"/>
                      <a:pt x="465" y="63"/>
                      <a:pt x="457" y="71"/>
                    </a:cubicBezTo>
                    <a:cubicBezTo>
                      <a:pt x="283" y="245"/>
                      <a:pt x="283" y="245"/>
                      <a:pt x="283" y="245"/>
                    </a:cubicBezTo>
                    <a:cubicBezTo>
                      <a:pt x="50" y="12"/>
                      <a:pt x="50" y="12"/>
                      <a:pt x="50" y="12"/>
                    </a:cubicBezTo>
                    <a:cubicBezTo>
                      <a:pt x="42" y="4"/>
                      <a:pt x="33" y="0"/>
                      <a:pt x="25" y="0"/>
                    </a:cubicBezTo>
                    <a:cubicBezTo>
                      <a:pt x="13" y="0"/>
                      <a:pt x="0" y="8"/>
                      <a:pt x="0" y="33"/>
                    </a:cubicBezTo>
                    <a:cubicBezTo>
                      <a:pt x="0" y="953"/>
                      <a:pt x="0" y="953"/>
                      <a:pt x="0" y="953"/>
                    </a:cubicBezTo>
                    <a:cubicBezTo>
                      <a:pt x="0" y="982"/>
                      <a:pt x="23" y="1005"/>
                      <a:pt x="52" y="1005"/>
                    </a:cubicBezTo>
                    <a:cubicBezTo>
                      <a:pt x="972" y="1005"/>
                      <a:pt x="972" y="1005"/>
                      <a:pt x="972" y="1005"/>
                    </a:cubicBezTo>
                    <a:cubicBezTo>
                      <a:pt x="993" y="1005"/>
                      <a:pt x="1001" y="995"/>
                      <a:pt x="1003" y="988"/>
                    </a:cubicBezTo>
                    <a:cubicBezTo>
                      <a:pt x="1006" y="982"/>
                      <a:pt x="1008" y="970"/>
                      <a:pt x="993" y="955"/>
                    </a:cubicBezTo>
                    <a:close/>
                  </a:path>
                </a:pathLst>
              </a:custGeom>
              <a:grpFill/>
              <a:ln w="28575" cap="flat">
                <a:solidFill>
                  <a:schemeClr val="bg1"/>
                </a:solidFill>
                <a:prstDash val="solid"/>
                <a:miter lim="800000"/>
              </a:ln>
              <a:effectLst>
                <a:outerShdw blurRad="203200" dist="101600" dir="2700000" algn="tl" rotWithShape="0">
                  <a:prstClr val="black">
                    <a:alpha val="28000"/>
                  </a:prstClr>
                </a:outerShdw>
              </a:effectLst>
            </p:spPr>
            <p:txBody>
              <a:bodyPr vert="horz" wrap="square" lIns="91440" tIns="45720" rIns="91440" bIns="45720" numCol="1" anchor="t" anchorCtr="0" compatLnSpc="1"/>
              <a:lstStyle/>
              <a:p>
                <a:endParaRPr lang="en-US" altLang="en-US" sz="2800">
                  <a:solidFill>
                    <a:schemeClr val="bg1"/>
                  </a:solidFill>
                </a:endParaRPr>
              </a:p>
            </p:txBody>
          </p:sp>
          <p:sp>
            <p:nvSpPr>
              <p:cNvPr id="34" name="Freeform 46"/>
              <p:cNvSpPr>
                <a:spLocks noEditPoints="1"/>
              </p:cNvSpPr>
              <p:nvPr/>
            </p:nvSpPr>
            <p:spPr bwMode="auto">
              <a:xfrm>
                <a:off x="4745710" y="1970457"/>
                <a:ext cx="508397" cy="507206"/>
              </a:xfrm>
              <a:custGeom>
                <a:gdLst>
                  <a:gd name="T0" fmla="*/ 69 w 154"/>
                  <a:gd name="T1" fmla="*/ 142 h 154"/>
                  <a:gd name="T2" fmla="*/ 85 w 154"/>
                  <a:gd name="T3" fmla="*/ 142 h 154"/>
                  <a:gd name="T4" fmla="*/ 23 w 154"/>
                  <a:gd name="T5" fmla="*/ 131 h 154"/>
                  <a:gd name="T6" fmla="*/ 25 w 154"/>
                  <a:gd name="T7" fmla="*/ 117 h 154"/>
                  <a:gd name="T8" fmla="*/ 117 w 154"/>
                  <a:gd name="T9" fmla="*/ 129 h 154"/>
                  <a:gd name="T10" fmla="*/ 128 w 154"/>
                  <a:gd name="T11" fmla="*/ 117 h 154"/>
                  <a:gd name="T12" fmla="*/ 0 w 154"/>
                  <a:gd name="T13" fmla="*/ 77 h 154"/>
                  <a:gd name="T14" fmla="*/ 12 w 154"/>
                  <a:gd name="T15" fmla="*/ 69 h 154"/>
                  <a:gd name="T16" fmla="*/ 142 w 154"/>
                  <a:gd name="T17" fmla="*/ 85 h 154"/>
                  <a:gd name="T18" fmla="*/ 142 w 154"/>
                  <a:gd name="T19" fmla="*/ 69 h 154"/>
                  <a:gd name="T20" fmla="*/ 73 w 154"/>
                  <a:gd name="T21" fmla="*/ 34 h 154"/>
                  <a:gd name="T22" fmla="*/ 56 w 154"/>
                  <a:gd name="T23" fmla="*/ 57 h 154"/>
                  <a:gd name="T24" fmla="*/ 69 w 154"/>
                  <a:gd name="T25" fmla="*/ 76 h 154"/>
                  <a:gd name="T26" fmla="*/ 81 w 154"/>
                  <a:gd name="T27" fmla="*/ 92 h 154"/>
                  <a:gd name="T28" fmla="*/ 81 w 154"/>
                  <a:gd name="T29" fmla="*/ 95 h 154"/>
                  <a:gd name="T30" fmla="*/ 71 w 154"/>
                  <a:gd name="T31" fmla="*/ 91 h 154"/>
                  <a:gd name="T32" fmla="*/ 71 w 154"/>
                  <a:gd name="T33" fmla="*/ 86 h 154"/>
                  <a:gd name="T34" fmla="*/ 72 w 154"/>
                  <a:gd name="T35" fmla="*/ 82 h 154"/>
                  <a:gd name="T36" fmla="*/ 56 w 154"/>
                  <a:gd name="T37" fmla="*/ 84 h 154"/>
                  <a:gd name="T38" fmla="*/ 56 w 154"/>
                  <a:gd name="T39" fmla="*/ 90 h 154"/>
                  <a:gd name="T40" fmla="*/ 60 w 154"/>
                  <a:gd name="T41" fmla="*/ 104 h 154"/>
                  <a:gd name="T42" fmla="*/ 73 w 154"/>
                  <a:gd name="T43" fmla="*/ 118 h 154"/>
                  <a:gd name="T44" fmla="*/ 80 w 154"/>
                  <a:gd name="T45" fmla="*/ 108 h 154"/>
                  <a:gd name="T46" fmla="*/ 98 w 154"/>
                  <a:gd name="T47" fmla="*/ 93 h 154"/>
                  <a:gd name="T48" fmla="*/ 85 w 154"/>
                  <a:gd name="T49" fmla="*/ 74 h 154"/>
                  <a:gd name="T50" fmla="*/ 73 w 154"/>
                  <a:gd name="T51" fmla="*/ 57 h 154"/>
                  <a:gd name="T52" fmla="*/ 81 w 154"/>
                  <a:gd name="T53" fmla="*/ 51 h 154"/>
                  <a:gd name="T54" fmla="*/ 82 w 154"/>
                  <a:gd name="T55" fmla="*/ 68 h 154"/>
                  <a:gd name="T56" fmla="*/ 98 w 154"/>
                  <a:gd name="T57" fmla="*/ 66 h 154"/>
                  <a:gd name="T58" fmla="*/ 98 w 154"/>
                  <a:gd name="T59" fmla="*/ 60 h 154"/>
                  <a:gd name="T60" fmla="*/ 93 w 154"/>
                  <a:gd name="T61" fmla="*/ 46 h 154"/>
                  <a:gd name="T62" fmla="*/ 80 w 154"/>
                  <a:gd name="T63" fmla="*/ 34 h 154"/>
                  <a:gd name="T64" fmla="*/ 25 w 154"/>
                  <a:gd name="T65" fmla="*/ 37 h 154"/>
                  <a:gd name="T66" fmla="*/ 23 w 154"/>
                  <a:gd name="T67" fmla="*/ 23 h 154"/>
                  <a:gd name="T68" fmla="*/ 117 w 154"/>
                  <a:gd name="T69" fmla="*/ 26 h 154"/>
                  <a:gd name="T70" fmla="*/ 131 w 154"/>
                  <a:gd name="T71" fmla="*/ 23 h 154"/>
                  <a:gd name="T72" fmla="*/ 31 w 154"/>
                  <a:gd name="T73" fmla="*/ 77 h 154"/>
                  <a:gd name="T74" fmla="*/ 123 w 154"/>
                  <a:gd name="T75" fmla="*/ 77 h 154"/>
                  <a:gd name="T76" fmla="*/ 77 w 154"/>
                  <a:gd name="T77" fmla="*/ 17 h 154"/>
                  <a:gd name="T78" fmla="*/ 77 w 154"/>
                  <a:gd name="T79" fmla="*/ 137 h 154"/>
                  <a:gd name="T80" fmla="*/ 77 w 154"/>
                  <a:gd name="T81" fmla="*/ 17 h 154"/>
                  <a:gd name="T82" fmla="*/ 69 w 154"/>
                  <a:gd name="T83" fmla="*/ 12 h 154"/>
                  <a:gd name="T84" fmla="*/ 77 w 154"/>
                  <a:gd name="T85" fmla="*/ 0 h 1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154">
                    <a:moveTo>
                      <a:pt x="85" y="142"/>
                    </a:moveTo>
                    <a:cubicBezTo>
                      <a:pt x="69" y="142"/>
                      <a:pt x="69" y="142"/>
                      <a:pt x="69" y="142"/>
                    </a:cubicBezTo>
                    <a:cubicBezTo>
                      <a:pt x="77" y="154"/>
                      <a:pt x="77" y="154"/>
                      <a:pt x="77" y="154"/>
                    </a:cubicBezTo>
                    <a:cubicBezTo>
                      <a:pt x="85" y="142"/>
                      <a:pt x="85" y="142"/>
                      <a:pt x="85" y="142"/>
                    </a:cubicBezTo>
                    <a:moveTo>
                      <a:pt x="25" y="117"/>
                    </a:moveTo>
                    <a:cubicBezTo>
                      <a:pt x="23" y="131"/>
                      <a:pt x="23" y="131"/>
                      <a:pt x="23" y="131"/>
                    </a:cubicBezTo>
                    <a:cubicBezTo>
                      <a:pt x="37" y="129"/>
                      <a:pt x="37" y="129"/>
                      <a:pt x="37" y="129"/>
                    </a:cubicBezTo>
                    <a:cubicBezTo>
                      <a:pt x="25" y="117"/>
                      <a:pt x="25" y="117"/>
                      <a:pt x="25" y="117"/>
                    </a:cubicBezTo>
                    <a:moveTo>
                      <a:pt x="128" y="117"/>
                    </a:moveTo>
                    <a:cubicBezTo>
                      <a:pt x="117" y="129"/>
                      <a:pt x="117" y="129"/>
                      <a:pt x="117" y="129"/>
                    </a:cubicBezTo>
                    <a:cubicBezTo>
                      <a:pt x="131" y="131"/>
                      <a:pt x="131" y="131"/>
                      <a:pt x="131" y="131"/>
                    </a:cubicBezTo>
                    <a:cubicBezTo>
                      <a:pt x="128" y="117"/>
                      <a:pt x="128" y="117"/>
                      <a:pt x="128" y="117"/>
                    </a:cubicBezTo>
                    <a:moveTo>
                      <a:pt x="12" y="69"/>
                    </a:moveTo>
                    <a:cubicBezTo>
                      <a:pt x="0" y="77"/>
                      <a:pt x="0" y="77"/>
                      <a:pt x="0" y="77"/>
                    </a:cubicBezTo>
                    <a:cubicBezTo>
                      <a:pt x="12" y="85"/>
                      <a:pt x="12" y="85"/>
                      <a:pt x="12" y="85"/>
                    </a:cubicBezTo>
                    <a:cubicBezTo>
                      <a:pt x="12" y="69"/>
                      <a:pt x="12" y="69"/>
                      <a:pt x="12" y="69"/>
                    </a:cubicBezTo>
                    <a:moveTo>
                      <a:pt x="142" y="69"/>
                    </a:moveTo>
                    <a:cubicBezTo>
                      <a:pt x="142" y="85"/>
                      <a:pt x="142" y="85"/>
                      <a:pt x="142" y="85"/>
                    </a:cubicBezTo>
                    <a:cubicBezTo>
                      <a:pt x="154" y="77"/>
                      <a:pt x="154" y="77"/>
                      <a:pt x="154" y="77"/>
                    </a:cubicBezTo>
                    <a:cubicBezTo>
                      <a:pt x="142" y="69"/>
                      <a:pt x="142" y="69"/>
                      <a:pt x="142" y="69"/>
                    </a:cubicBezTo>
                    <a:moveTo>
                      <a:pt x="80" y="34"/>
                    </a:moveTo>
                    <a:cubicBezTo>
                      <a:pt x="73" y="34"/>
                      <a:pt x="73" y="34"/>
                      <a:pt x="73" y="34"/>
                    </a:cubicBezTo>
                    <a:cubicBezTo>
                      <a:pt x="73" y="42"/>
                      <a:pt x="73" y="42"/>
                      <a:pt x="73" y="42"/>
                    </a:cubicBezTo>
                    <a:cubicBezTo>
                      <a:pt x="62" y="43"/>
                      <a:pt x="56" y="48"/>
                      <a:pt x="56" y="57"/>
                    </a:cubicBezTo>
                    <a:cubicBezTo>
                      <a:pt x="56" y="61"/>
                      <a:pt x="58" y="66"/>
                      <a:pt x="63" y="71"/>
                    </a:cubicBezTo>
                    <a:cubicBezTo>
                      <a:pt x="65" y="72"/>
                      <a:pt x="67" y="74"/>
                      <a:pt x="69" y="76"/>
                    </a:cubicBezTo>
                    <a:cubicBezTo>
                      <a:pt x="71" y="78"/>
                      <a:pt x="73" y="80"/>
                      <a:pt x="75" y="81"/>
                    </a:cubicBezTo>
                    <a:cubicBezTo>
                      <a:pt x="79" y="85"/>
                      <a:pt x="81" y="89"/>
                      <a:pt x="81" y="92"/>
                    </a:cubicBezTo>
                    <a:cubicBezTo>
                      <a:pt x="81" y="92"/>
                      <a:pt x="81" y="93"/>
                      <a:pt x="81" y="93"/>
                    </a:cubicBezTo>
                    <a:cubicBezTo>
                      <a:pt x="81" y="94"/>
                      <a:pt x="81" y="95"/>
                      <a:pt x="81" y="95"/>
                    </a:cubicBezTo>
                    <a:cubicBezTo>
                      <a:pt x="81" y="98"/>
                      <a:pt x="80" y="100"/>
                      <a:pt x="76" y="100"/>
                    </a:cubicBezTo>
                    <a:cubicBezTo>
                      <a:pt x="73" y="100"/>
                      <a:pt x="71" y="97"/>
                      <a:pt x="71" y="91"/>
                    </a:cubicBezTo>
                    <a:cubicBezTo>
                      <a:pt x="71" y="90"/>
                      <a:pt x="71" y="90"/>
                      <a:pt x="71" y="89"/>
                    </a:cubicBezTo>
                    <a:cubicBezTo>
                      <a:pt x="71" y="88"/>
                      <a:pt x="71" y="87"/>
                      <a:pt x="71" y="86"/>
                    </a:cubicBezTo>
                    <a:cubicBezTo>
                      <a:pt x="71" y="85"/>
                      <a:pt x="72" y="84"/>
                      <a:pt x="72" y="84"/>
                    </a:cubicBezTo>
                    <a:cubicBezTo>
                      <a:pt x="72" y="83"/>
                      <a:pt x="72" y="82"/>
                      <a:pt x="72" y="82"/>
                    </a:cubicBezTo>
                    <a:cubicBezTo>
                      <a:pt x="56" y="82"/>
                      <a:pt x="56" y="82"/>
                      <a:pt x="56" y="82"/>
                    </a:cubicBezTo>
                    <a:cubicBezTo>
                      <a:pt x="56" y="83"/>
                      <a:pt x="56" y="83"/>
                      <a:pt x="56" y="84"/>
                    </a:cubicBezTo>
                    <a:cubicBezTo>
                      <a:pt x="56" y="85"/>
                      <a:pt x="56" y="86"/>
                      <a:pt x="56" y="87"/>
                    </a:cubicBezTo>
                    <a:cubicBezTo>
                      <a:pt x="56" y="88"/>
                      <a:pt x="56" y="89"/>
                      <a:pt x="56" y="90"/>
                    </a:cubicBezTo>
                    <a:cubicBezTo>
                      <a:pt x="56" y="91"/>
                      <a:pt x="56" y="92"/>
                      <a:pt x="56" y="92"/>
                    </a:cubicBezTo>
                    <a:cubicBezTo>
                      <a:pt x="56" y="98"/>
                      <a:pt x="57" y="102"/>
                      <a:pt x="60" y="104"/>
                    </a:cubicBezTo>
                    <a:cubicBezTo>
                      <a:pt x="63" y="106"/>
                      <a:pt x="67" y="108"/>
                      <a:pt x="73" y="108"/>
                    </a:cubicBezTo>
                    <a:cubicBezTo>
                      <a:pt x="73" y="118"/>
                      <a:pt x="73" y="118"/>
                      <a:pt x="73" y="118"/>
                    </a:cubicBezTo>
                    <a:cubicBezTo>
                      <a:pt x="80" y="118"/>
                      <a:pt x="80" y="118"/>
                      <a:pt x="80" y="118"/>
                    </a:cubicBezTo>
                    <a:cubicBezTo>
                      <a:pt x="80" y="108"/>
                      <a:pt x="80" y="108"/>
                      <a:pt x="80" y="108"/>
                    </a:cubicBezTo>
                    <a:cubicBezTo>
                      <a:pt x="86" y="108"/>
                      <a:pt x="90" y="106"/>
                      <a:pt x="93" y="104"/>
                    </a:cubicBezTo>
                    <a:cubicBezTo>
                      <a:pt x="96" y="102"/>
                      <a:pt x="98" y="98"/>
                      <a:pt x="98" y="93"/>
                    </a:cubicBezTo>
                    <a:cubicBezTo>
                      <a:pt x="98" y="88"/>
                      <a:pt x="96" y="84"/>
                      <a:pt x="91" y="79"/>
                    </a:cubicBezTo>
                    <a:cubicBezTo>
                      <a:pt x="89" y="77"/>
                      <a:pt x="87" y="76"/>
                      <a:pt x="85" y="74"/>
                    </a:cubicBezTo>
                    <a:cubicBezTo>
                      <a:pt x="83" y="72"/>
                      <a:pt x="81" y="70"/>
                      <a:pt x="79" y="68"/>
                    </a:cubicBezTo>
                    <a:cubicBezTo>
                      <a:pt x="75" y="64"/>
                      <a:pt x="73" y="61"/>
                      <a:pt x="73" y="57"/>
                    </a:cubicBezTo>
                    <a:cubicBezTo>
                      <a:pt x="73" y="52"/>
                      <a:pt x="74" y="50"/>
                      <a:pt x="78" y="50"/>
                    </a:cubicBezTo>
                    <a:cubicBezTo>
                      <a:pt x="79" y="50"/>
                      <a:pt x="80" y="50"/>
                      <a:pt x="81" y="51"/>
                    </a:cubicBezTo>
                    <a:cubicBezTo>
                      <a:pt x="82" y="52"/>
                      <a:pt x="82" y="54"/>
                      <a:pt x="82" y="55"/>
                    </a:cubicBezTo>
                    <a:cubicBezTo>
                      <a:pt x="82" y="68"/>
                      <a:pt x="82" y="68"/>
                      <a:pt x="82" y="68"/>
                    </a:cubicBezTo>
                    <a:cubicBezTo>
                      <a:pt x="98" y="68"/>
                      <a:pt x="98" y="68"/>
                      <a:pt x="98" y="68"/>
                    </a:cubicBezTo>
                    <a:cubicBezTo>
                      <a:pt x="98" y="67"/>
                      <a:pt x="98" y="67"/>
                      <a:pt x="98" y="66"/>
                    </a:cubicBezTo>
                    <a:cubicBezTo>
                      <a:pt x="98" y="65"/>
                      <a:pt x="98" y="64"/>
                      <a:pt x="98" y="63"/>
                    </a:cubicBezTo>
                    <a:cubicBezTo>
                      <a:pt x="98" y="62"/>
                      <a:pt x="98" y="61"/>
                      <a:pt x="98" y="60"/>
                    </a:cubicBezTo>
                    <a:cubicBezTo>
                      <a:pt x="98" y="59"/>
                      <a:pt x="98" y="58"/>
                      <a:pt x="98" y="58"/>
                    </a:cubicBezTo>
                    <a:cubicBezTo>
                      <a:pt x="98" y="52"/>
                      <a:pt x="97" y="48"/>
                      <a:pt x="93" y="46"/>
                    </a:cubicBezTo>
                    <a:cubicBezTo>
                      <a:pt x="91" y="44"/>
                      <a:pt x="86" y="42"/>
                      <a:pt x="80" y="42"/>
                    </a:cubicBezTo>
                    <a:cubicBezTo>
                      <a:pt x="80" y="34"/>
                      <a:pt x="80" y="34"/>
                      <a:pt x="80" y="34"/>
                    </a:cubicBezTo>
                    <a:moveTo>
                      <a:pt x="23" y="23"/>
                    </a:moveTo>
                    <a:cubicBezTo>
                      <a:pt x="25" y="37"/>
                      <a:pt x="25" y="37"/>
                      <a:pt x="25" y="37"/>
                    </a:cubicBezTo>
                    <a:cubicBezTo>
                      <a:pt x="37" y="26"/>
                      <a:pt x="37" y="26"/>
                      <a:pt x="37" y="26"/>
                    </a:cubicBezTo>
                    <a:cubicBezTo>
                      <a:pt x="23" y="23"/>
                      <a:pt x="23" y="23"/>
                      <a:pt x="23" y="23"/>
                    </a:cubicBezTo>
                    <a:moveTo>
                      <a:pt x="131" y="23"/>
                    </a:moveTo>
                    <a:cubicBezTo>
                      <a:pt x="117" y="26"/>
                      <a:pt x="117" y="26"/>
                      <a:pt x="117" y="26"/>
                    </a:cubicBezTo>
                    <a:cubicBezTo>
                      <a:pt x="128" y="37"/>
                      <a:pt x="128" y="37"/>
                      <a:pt x="128" y="37"/>
                    </a:cubicBezTo>
                    <a:cubicBezTo>
                      <a:pt x="131" y="23"/>
                      <a:pt x="131" y="23"/>
                      <a:pt x="131" y="23"/>
                    </a:cubicBezTo>
                    <a:moveTo>
                      <a:pt x="77" y="123"/>
                    </a:moveTo>
                    <a:cubicBezTo>
                      <a:pt x="51" y="123"/>
                      <a:pt x="31" y="103"/>
                      <a:pt x="31" y="77"/>
                    </a:cubicBezTo>
                    <a:cubicBezTo>
                      <a:pt x="31" y="52"/>
                      <a:pt x="51" y="31"/>
                      <a:pt x="77" y="31"/>
                    </a:cubicBezTo>
                    <a:cubicBezTo>
                      <a:pt x="102" y="31"/>
                      <a:pt x="123" y="52"/>
                      <a:pt x="123" y="77"/>
                    </a:cubicBezTo>
                    <a:cubicBezTo>
                      <a:pt x="123" y="103"/>
                      <a:pt x="102" y="123"/>
                      <a:pt x="77" y="123"/>
                    </a:cubicBezTo>
                    <a:moveTo>
                      <a:pt x="77" y="17"/>
                    </a:moveTo>
                    <a:cubicBezTo>
                      <a:pt x="44" y="17"/>
                      <a:pt x="17" y="44"/>
                      <a:pt x="17" y="77"/>
                    </a:cubicBezTo>
                    <a:cubicBezTo>
                      <a:pt x="17" y="110"/>
                      <a:pt x="44" y="137"/>
                      <a:pt x="77" y="137"/>
                    </a:cubicBezTo>
                    <a:cubicBezTo>
                      <a:pt x="110" y="137"/>
                      <a:pt x="137" y="110"/>
                      <a:pt x="137" y="77"/>
                    </a:cubicBezTo>
                    <a:cubicBezTo>
                      <a:pt x="137" y="44"/>
                      <a:pt x="110" y="17"/>
                      <a:pt x="77" y="17"/>
                    </a:cubicBezTo>
                    <a:moveTo>
                      <a:pt x="77" y="0"/>
                    </a:moveTo>
                    <a:cubicBezTo>
                      <a:pt x="69" y="12"/>
                      <a:pt x="69" y="12"/>
                      <a:pt x="69" y="12"/>
                    </a:cubicBezTo>
                    <a:cubicBezTo>
                      <a:pt x="85" y="12"/>
                      <a:pt x="85" y="12"/>
                      <a:pt x="85" y="12"/>
                    </a:cubicBezTo>
                    <a:cubicBezTo>
                      <a:pt x="77" y="0"/>
                      <a:pt x="77" y="0"/>
                      <a:pt x="77" y="0"/>
                    </a:cubicBezTo>
                  </a:path>
                </a:pathLst>
              </a:custGeom>
              <a:grpFill/>
              <a:ln>
                <a:solidFill>
                  <a:schemeClr val="bg1"/>
                </a:solidFill>
              </a:ln>
            </p:spPr>
            <p:txBody>
              <a:bodyPr vert="horz" wrap="square" lIns="91440" tIns="45720" rIns="91440" bIns="45720" numCol="1" anchor="t" anchorCtr="0" compatLnSpc="1"/>
              <a:lstStyle/>
              <a:p>
                <a:endParaRPr lang="zh-CN" altLang="en-US" sz="2800">
                  <a:solidFill>
                    <a:schemeClr val="bg1"/>
                  </a:solidFill>
                </a:endParaRPr>
              </a:p>
            </p:txBody>
          </p:sp>
        </p:grpSp>
        <p:grpSp>
          <p:nvGrpSpPr>
            <p:cNvPr id="15" name="Group 27"/>
            <p:cNvGrpSpPr/>
            <p:nvPr/>
          </p:nvGrpSpPr>
          <p:grpSpPr>
            <a:xfrm>
              <a:off x="3202660" y="2836530"/>
              <a:ext cx="1254024" cy="1253402"/>
              <a:chOff x="3202660" y="2836530"/>
              <a:chExt cx="1254024" cy="1253402"/>
            </a:xfrm>
            <a:grpFill/>
          </p:grpSpPr>
          <p:sp>
            <p:nvSpPr>
              <p:cNvPr id="31" name="Freeform 21"/>
              <p:cNvSpPr/>
              <p:nvPr/>
            </p:nvSpPr>
            <p:spPr bwMode="auto">
              <a:xfrm>
                <a:off x="3202660" y="2836530"/>
                <a:ext cx="1254024" cy="1253402"/>
              </a:xfrm>
              <a:custGeom>
                <a:cxnLst>
                  <a:cxn ang="0">
                    <a:pos x="956" y="0"/>
                  </a:cxn>
                  <a:cxn ang="0">
                    <a:pos x="36" y="0"/>
                  </a:cxn>
                  <a:cxn ang="0">
                    <a:pos x="4" y="16"/>
                  </a:cxn>
                  <a:cxn ang="0">
                    <a:pos x="15" y="50"/>
                  </a:cxn>
                  <a:cxn ang="0">
                    <a:pos x="237" y="272"/>
                  </a:cxn>
                  <a:cxn ang="0">
                    <a:pos x="47" y="462"/>
                  </a:cxn>
                  <a:cxn ang="0">
                    <a:pos x="68" y="559"/>
                  </a:cxn>
                  <a:cxn ang="0">
                    <a:pos x="456" y="948"/>
                  </a:cxn>
                  <a:cxn ang="0">
                    <a:pos x="522" y="980"/>
                  </a:cxn>
                  <a:cxn ang="0">
                    <a:pos x="522" y="980"/>
                  </a:cxn>
                  <a:cxn ang="0">
                    <a:pos x="553" y="968"/>
                  </a:cxn>
                  <a:cxn ang="0">
                    <a:pos x="743" y="778"/>
                  </a:cxn>
                  <a:cxn ang="0">
                    <a:pos x="957" y="993"/>
                  </a:cxn>
                  <a:cxn ang="0">
                    <a:pos x="982" y="1005"/>
                  </a:cxn>
                  <a:cxn ang="0">
                    <a:pos x="1002" y="994"/>
                  </a:cxn>
                  <a:cxn ang="0">
                    <a:pos x="1007" y="972"/>
                  </a:cxn>
                  <a:cxn ang="0">
                    <a:pos x="1007" y="52"/>
                  </a:cxn>
                  <a:cxn ang="0">
                    <a:pos x="956" y="0"/>
                  </a:cxn>
                </a:cxnLst>
                <a:rect l="0" t="0" r="r" b="b"/>
                <a:pathLst>
                  <a:path w="1006" h="1004">
                    <a:moveTo>
                      <a:pt x="956" y="0"/>
                    </a:moveTo>
                    <a:cubicBezTo>
                      <a:pt x="36" y="0"/>
                      <a:pt x="36" y="0"/>
                      <a:pt x="36" y="0"/>
                    </a:cubicBezTo>
                    <a:cubicBezTo>
                      <a:pt x="14" y="0"/>
                      <a:pt x="7" y="10"/>
                      <a:pt x="4" y="16"/>
                    </a:cubicBezTo>
                    <a:cubicBezTo>
                      <a:pt x="2" y="22"/>
                      <a:pt x="0" y="35"/>
                      <a:pt x="15" y="50"/>
                    </a:cubicBezTo>
                    <a:cubicBezTo>
                      <a:pt x="237" y="272"/>
                      <a:pt x="237" y="272"/>
                      <a:pt x="237" y="272"/>
                    </a:cubicBezTo>
                    <a:cubicBezTo>
                      <a:pt x="47" y="462"/>
                      <a:pt x="47" y="462"/>
                      <a:pt x="47" y="462"/>
                    </a:cubicBezTo>
                    <a:cubicBezTo>
                      <a:pt x="26" y="484"/>
                      <a:pt x="34" y="526"/>
                      <a:pt x="68" y="559"/>
                    </a:cubicBezTo>
                    <a:cubicBezTo>
                      <a:pt x="456" y="948"/>
                      <a:pt x="456" y="948"/>
                      <a:pt x="456" y="948"/>
                    </a:cubicBezTo>
                    <a:cubicBezTo>
                      <a:pt x="476" y="968"/>
                      <a:pt x="501" y="980"/>
                      <a:pt x="522" y="980"/>
                    </a:cubicBezTo>
                    <a:cubicBezTo>
                      <a:pt x="522" y="980"/>
                      <a:pt x="522" y="980"/>
                      <a:pt x="522" y="980"/>
                    </a:cubicBezTo>
                    <a:cubicBezTo>
                      <a:pt x="534" y="980"/>
                      <a:pt x="545" y="976"/>
                      <a:pt x="553" y="968"/>
                    </a:cubicBezTo>
                    <a:cubicBezTo>
                      <a:pt x="743" y="778"/>
                      <a:pt x="743" y="778"/>
                      <a:pt x="743" y="778"/>
                    </a:cubicBezTo>
                    <a:cubicBezTo>
                      <a:pt x="957" y="993"/>
                      <a:pt x="957" y="993"/>
                      <a:pt x="957" y="993"/>
                    </a:cubicBezTo>
                    <a:cubicBezTo>
                      <a:pt x="966" y="1001"/>
                      <a:pt x="974" y="1005"/>
                      <a:pt x="982" y="1005"/>
                    </a:cubicBezTo>
                    <a:cubicBezTo>
                      <a:pt x="991" y="1005"/>
                      <a:pt x="998" y="1001"/>
                      <a:pt x="1002" y="994"/>
                    </a:cubicBezTo>
                    <a:cubicBezTo>
                      <a:pt x="1006" y="988"/>
                      <a:pt x="1007" y="981"/>
                      <a:pt x="1007" y="972"/>
                    </a:cubicBezTo>
                    <a:cubicBezTo>
                      <a:pt x="1007" y="52"/>
                      <a:pt x="1007" y="52"/>
                      <a:pt x="1007" y="52"/>
                    </a:cubicBezTo>
                    <a:cubicBezTo>
                      <a:pt x="1007" y="23"/>
                      <a:pt x="984" y="0"/>
                      <a:pt x="956" y="0"/>
                    </a:cubicBezTo>
                    <a:close/>
                  </a:path>
                </a:pathLst>
              </a:custGeom>
              <a:grpFill/>
              <a:ln w="28575" cap="flat">
                <a:solidFill>
                  <a:schemeClr val="bg1"/>
                </a:solidFill>
                <a:prstDash val="solid"/>
                <a:miter lim="800000"/>
              </a:ln>
              <a:effectLst>
                <a:outerShdw blurRad="203200" dist="101600" dir="2700000" algn="tl" rotWithShape="0">
                  <a:prstClr val="black">
                    <a:alpha val="28000"/>
                  </a:prstClr>
                </a:outerShdw>
              </a:effectLst>
            </p:spPr>
            <p:txBody>
              <a:bodyPr vert="horz" wrap="square" lIns="91440" tIns="45720" rIns="91440" bIns="45720" numCol="1" anchor="t" anchorCtr="0" compatLnSpc="1"/>
              <a:lstStyle/>
              <a:p>
                <a:endParaRPr lang="en-US" altLang="en-US" sz="2800">
                  <a:solidFill>
                    <a:schemeClr val="bg1"/>
                  </a:solidFill>
                </a:endParaRPr>
              </a:p>
            </p:txBody>
          </p:sp>
          <p:sp>
            <p:nvSpPr>
              <p:cNvPr id="32" name="Freeform 45"/>
              <p:cNvSpPr>
                <a:spLocks noEditPoints="1"/>
              </p:cNvSpPr>
              <p:nvPr/>
            </p:nvSpPr>
            <p:spPr bwMode="auto">
              <a:xfrm>
                <a:off x="3624141" y="3113457"/>
                <a:ext cx="721519" cy="370285"/>
              </a:xfrm>
              <a:custGeom>
                <a:gdLst>
                  <a:gd name="T0" fmla="*/ 29 w 219"/>
                  <a:gd name="T1" fmla="*/ 43 h 112"/>
                  <a:gd name="T2" fmla="*/ 19 w 219"/>
                  <a:gd name="T3" fmla="*/ 54 h 112"/>
                  <a:gd name="T4" fmla="*/ 23 w 219"/>
                  <a:gd name="T5" fmla="*/ 62 h 112"/>
                  <a:gd name="T6" fmla="*/ 4 w 219"/>
                  <a:gd name="T7" fmla="*/ 91 h 112"/>
                  <a:gd name="T8" fmla="*/ 6 w 219"/>
                  <a:gd name="T9" fmla="*/ 92 h 112"/>
                  <a:gd name="T10" fmla="*/ 18 w 219"/>
                  <a:gd name="T11" fmla="*/ 81 h 112"/>
                  <a:gd name="T12" fmla="*/ 12 w 219"/>
                  <a:gd name="T13" fmla="*/ 112 h 112"/>
                  <a:gd name="T14" fmla="*/ 22 w 219"/>
                  <a:gd name="T15" fmla="*/ 112 h 112"/>
                  <a:gd name="T16" fmla="*/ 29 w 219"/>
                  <a:gd name="T17" fmla="*/ 99 h 112"/>
                  <a:gd name="T18" fmla="*/ 36 w 219"/>
                  <a:gd name="T19" fmla="*/ 112 h 112"/>
                  <a:gd name="T20" fmla="*/ 46 w 219"/>
                  <a:gd name="T21" fmla="*/ 112 h 112"/>
                  <a:gd name="T22" fmla="*/ 41 w 219"/>
                  <a:gd name="T23" fmla="*/ 81 h 112"/>
                  <a:gd name="T24" fmla="*/ 52 w 219"/>
                  <a:gd name="T25" fmla="*/ 92 h 112"/>
                  <a:gd name="T26" fmla="*/ 55 w 219"/>
                  <a:gd name="T27" fmla="*/ 91 h 112"/>
                  <a:gd name="T28" fmla="*/ 36 w 219"/>
                  <a:gd name="T29" fmla="*/ 62 h 112"/>
                  <a:gd name="T30" fmla="*/ 40 w 219"/>
                  <a:gd name="T31" fmla="*/ 54 h 112"/>
                  <a:gd name="T32" fmla="*/ 29 w 219"/>
                  <a:gd name="T33" fmla="*/ 43 h 112"/>
                  <a:gd name="T34" fmla="*/ 189 w 219"/>
                  <a:gd name="T35" fmla="*/ 43 h 112"/>
                  <a:gd name="T36" fmla="*/ 179 w 219"/>
                  <a:gd name="T37" fmla="*/ 54 h 112"/>
                  <a:gd name="T38" fmla="*/ 183 w 219"/>
                  <a:gd name="T39" fmla="*/ 62 h 112"/>
                  <a:gd name="T40" fmla="*/ 164 w 219"/>
                  <a:gd name="T41" fmla="*/ 91 h 112"/>
                  <a:gd name="T42" fmla="*/ 166 w 219"/>
                  <a:gd name="T43" fmla="*/ 92 h 112"/>
                  <a:gd name="T44" fmla="*/ 178 w 219"/>
                  <a:gd name="T45" fmla="*/ 81 h 112"/>
                  <a:gd name="T46" fmla="*/ 172 w 219"/>
                  <a:gd name="T47" fmla="*/ 112 h 112"/>
                  <a:gd name="T48" fmla="*/ 182 w 219"/>
                  <a:gd name="T49" fmla="*/ 112 h 112"/>
                  <a:gd name="T50" fmla="*/ 189 w 219"/>
                  <a:gd name="T51" fmla="*/ 99 h 112"/>
                  <a:gd name="T52" fmla="*/ 197 w 219"/>
                  <a:gd name="T53" fmla="*/ 112 h 112"/>
                  <a:gd name="T54" fmla="*/ 206 w 219"/>
                  <a:gd name="T55" fmla="*/ 112 h 112"/>
                  <a:gd name="T56" fmla="*/ 201 w 219"/>
                  <a:gd name="T57" fmla="*/ 81 h 112"/>
                  <a:gd name="T58" fmla="*/ 213 w 219"/>
                  <a:gd name="T59" fmla="*/ 92 h 112"/>
                  <a:gd name="T60" fmla="*/ 215 w 219"/>
                  <a:gd name="T61" fmla="*/ 91 h 112"/>
                  <a:gd name="T62" fmla="*/ 196 w 219"/>
                  <a:gd name="T63" fmla="*/ 62 h 112"/>
                  <a:gd name="T64" fmla="*/ 200 w 219"/>
                  <a:gd name="T65" fmla="*/ 54 h 112"/>
                  <a:gd name="T66" fmla="*/ 189 w 219"/>
                  <a:gd name="T67" fmla="*/ 43 h 112"/>
                  <a:gd name="T68" fmla="*/ 111 w 219"/>
                  <a:gd name="T69" fmla="*/ 0 h 112"/>
                  <a:gd name="T70" fmla="*/ 94 w 219"/>
                  <a:gd name="T71" fmla="*/ 17 h 112"/>
                  <a:gd name="T72" fmla="*/ 100 w 219"/>
                  <a:gd name="T73" fmla="*/ 31 h 112"/>
                  <a:gd name="T74" fmla="*/ 70 w 219"/>
                  <a:gd name="T75" fmla="*/ 78 h 112"/>
                  <a:gd name="T76" fmla="*/ 73 w 219"/>
                  <a:gd name="T77" fmla="*/ 80 h 112"/>
                  <a:gd name="T78" fmla="*/ 92 w 219"/>
                  <a:gd name="T79" fmla="*/ 62 h 112"/>
                  <a:gd name="T80" fmla="*/ 84 w 219"/>
                  <a:gd name="T81" fmla="*/ 112 h 112"/>
                  <a:gd name="T82" fmla="*/ 99 w 219"/>
                  <a:gd name="T83" fmla="*/ 112 h 112"/>
                  <a:gd name="T84" fmla="*/ 111 w 219"/>
                  <a:gd name="T85" fmla="*/ 91 h 112"/>
                  <a:gd name="T86" fmla="*/ 123 w 219"/>
                  <a:gd name="T87" fmla="*/ 112 h 112"/>
                  <a:gd name="T88" fmla="*/ 139 w 219"/>
                  <a:gd name="T89" fmla="*/ 112 h 112"/>
                  <a:gd name="T90" fmla="*/ 130 w 219"/>
                  <a:gd name="T91" fmla="*/ 62 h 112"/>
                  <a:gd name="T92" fmla="*/ 149 w 219"/>
                  <a:gd name="T93" fmla="*/ 80 h 112"/>
                  <a:gd name="T94" fmla="*/ 153 w 219"/>
                  <a:gd name="T95" fmla="*/ 78 h 112"/>
                  <a:gd name="T96" fmla="*/ 122 w 219"/>
                  <a:gd name="T97" fmla="*/ 31 h 112"/>
                  <a:gd name="T98" fmla="*/ 128 w 219"/>
                  <a:gd name="T99" fmla="*/ 17 h 112"/>
                  <a:gd name="T100" fmla="*/ 111 w 219"/>
                  <a:gd name="T101" fmla="*/ 0 h 1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 h="112">
                    <a:moveTo>
                      <a:pt x="29" y="43"/>
                    </a:moveTo>
                    <a:cubicBezTo>
                      <a:pt x="23" y="43"/>
                      <a:pt x="19" y="48"/>
                      <a:pt x="19" y="54"/>
                    </a:cubicBezTo>
                    <a:cubicBezTo>
                      <a:pt x="19" y="57"/>
                      <a:pt x="20" y="60"/>
                      <a:pt x="23" y="62"/>
                    </a:cubicBezTo>
                    <a:cubicBezTo>
                      <a:pt x="12" y="66"/>
                      <a:pt x="0" y="87"/>
                      <a:pt x="4" y="91"/>
                    </a:cubicBezTo>
                    <a:cubicBezTo>
                      <a:pt x="4" y="92"/>
                      <a:pt x="5" y="92"/>
                      <a:pt x="6" y="92"/>
                    </a:cubicBezTo>
                    <a:cubicBezTo>
                      <a:pt x="9" y="92"/>
                      <a:pt x="14" y="87"/>
                      <a:pt x="18" y="81"/>
                    </a:cubicBezTo>
                    <a:cubicBezTo>
                      <a:pt x="15" y="91"/>
                      <a:pt x="13" y="102"/>
                      <a:pt x="12" y="112"/>
                    </a:cubicBezTo>
                    <a:cubicBezTo>
                      <a:pt x="22" y="112"/>
                      <a:pt x="22" y="112"/>
                      <a:pt x="22" y="112"/>
                    </a:cubicBezTo>
                    <a:cubicBezTo>
                      <a:pt x="22" y="106"/>
                      <a:pt x="25" y="99"/>
                      <a:pt x="29" y="99"/>
                    </a:cubicBezTo>
                    <a:cubicBezTo>
                      <a:pt x="33" y="99"/>
                      <a:pt x="36" y="106"/>
                      <a:pt x="36" y="112"/>
                    </a:cubicBezTo>
                    <a:cubicBezTo>
                      <a:pt x="46" y="112"/>
                      <a:pt x="46" y="112"/>
                      <a:pt x="46" y="112"/>
                    </a:cubicBezTo>
                    <a:cubicBezTo>
                      <a:pt x="45" y="102"/>
                      <a:pt x="43" y="91"/>
                      <a:pt x="41" y="81"/>
                    </a:cubicBezTo>
                    <a:cubicBezTo>
                      <a:pt x="44" y="87"/>
                      <a:pt x="49" y="92"/>
                      <a:pt x="52" y="92"/>
                    </a:cubicBezTo>
                    <a:cubicBezTo>
                      <a:pt x="53" y="92"/>
                      <a:pt x="54" y="92"/>
                      <a:pt x="55" y="91"/>
                    </a:cubicBezTo>
                    <a:cubicBezTo>
                      <a:pt x="59" y="87"/>
                      <a:pt x="47" y="66"/>
                      <a:pt x="36" y="62"/>
                    </a:cubicBezTo>
                    <a:cubicBezTo>
                      <a:pt x="38" y="60"/>
                      <a:pt x="40" y="57"/>
                      <a:pt x="40" y="54"/>
                    </a:cubicBezTo>
                    <a:cubicBezTo>
                      <a:pt x="40" y="48"/>
                      <a:pt x="35" y="43"/>
                      <a:pt x="29" y="43"/>
                    </a:cubicBezTo>
                    <a:moveTo>
                      <a:pt x="189" y="43"/>
                    </a:moveTo>
                    <a:cubicBezTo>
                      <a:pt x="184" y="43"/>
                      <a:pt x="179" y="48"/>
                      <a:pt x="179" y="54"/>
                    </a:cubicBezTo>
                    <a:cubicBezTo>
                      <a:pt x="179" y="57"/>
                      <a:pt x="180" y="60"/>
                      <a:pt x="183" y="62"/>
                    </a:cubicBezTo>
                    <a:cubicBezTo>
                      <a:pt x="172" y="66"/>
                      <a:pt x="160" y="87"/>
                      <a:pt x="164" y="91"/>
                    </a:cubicBezTo>
                    <a:cubicBezTo>
                      <a:pt x="165" y="92"/>
                      <a:pt x="165" y="92"/>
                      <a:pt x="166" y="92"/>
                    </a:cubicBezTo>
                    <a:cubicBezTo>
                      <a:pt x="170" y="92"/>
                      <a:pt x="174" y="87"/>
                      <a:pt x="178" y="81"/>
                    </a:cubicBezTo>
                    <a:cubicBezTo>
                      <a:pt x="175" y="91"/>
                      <a:pt x="173" y="102"/>
                      <a:pt x="172" y="112"/>
                    </a:cubicBezTo>
                    <a:cubicBezTo>
                      <a:pt x="182" y="112"/>
                      <a:pt x="182" y="112"/>
                      <a:pt x="182" y="112"/>
                    </a:cubicBezTo>
                    <a:cubicBezTo>
                      <a:pt x="182" y="106"/>
                      <a:pt x="186" y="99"/>
                      <a:pt x="189" y="99"/>
                    </a:cubicBezTo>
                    <a:cubicBezTo>
                      <a:pt x="193" y="99"/>
                      <a:pt x="196" y="106"/>
                      <a:pt x="197" y="112"/>
                    </a:cubicBezTo>
                    <a:cubicBezTo>
                      <a:pt x="206" y="112"/>
                      <a:pt x="206" y="112"/>
                      <a:pt x="206" y="112"/>
                    </a:cubicBezTo>
                    <a:cubicBezTo>
                      <a:pt x="205" y="102"/>
                      <a:pt x="203" y="91"/>
                      <a:pt x="201" y="81"/>
                    </a:cubicBezTo>
                    <a:cubicBezTo>
                      <a:pt x="205" y="87"/>
                      <a:pt x="209" y="92"/>
                      <a:pt x="213" y="92"/>
                    </a:cubicBezTo>
                    <a:cubicBezTo>
                      <a:pt x="213" y="92"/>
                      <a:pt x="214" y="92"/>
                      <a:pt x="215" y="91"/>
                    </a:cubicBezTo>
                    <a:cubicBezTo>
                      <a:pt x="219" y="87"/>
                      <a:pt x="207" y="66"/>
                      <a:pt x="196" y="62"/>
                    </a:cubicBezTo>
                    <a:cubicBezTo>
                      <a:pt x="198" y="60"/>
                      <a:pt x="200" y="57"/>
                      <a:pt x="200" y="54"/>
                    </a:cubicBezTo>
                    <a:cubicBezTo>
                      <a:pt x="200" y="48"/>
                      <a:pt x="195" y="43"/>
                      <a:pt x="189" y="43"/>
                    </a:cubicBezTo>
                    <a:moveTo>
                      <a:pt x="111" y="0"/>
                    </a:moveTo>
                    <a:cubicBezTo>
                      <a:pt x="102" y="0"/>
                      <a:pt x="94" y="8"/>
                      <a:pt x="94" y="17"/>
                    </a:cubicBezTo>
                    <a:cubicBezTo>
                      <a:pt x="94" y="23"/>
                      <a:pt x="96" y="28"/>
                      <a:pt x="100" y="31"/>
                    </a:cubicBezTo>
                    <a:cubicBezTo>
                      <a:pt x="83" y="37"/>
                      <a:pt x="63" y="72"/>
                      <a:pt x="70" y="78"/>
                    </a:cubicBezTo>
                    <a:cubicBezTo>
                      <a:pt x="71" y="79"/>
                      <a:pt x="72" y="80"/>
                      <a:pt x="73" y="80"/>
                    </a:cubicBezTo>
                    <a:cubicBezTo>
                      <a:pt x="79" y="80"/>
                      <a:pt x="86" y="71"/>
                      <a:pt x="92" y="62"/>
                    </a:cubicBezTo>
                    <a:cubicBezTo>
                      <a:pt x="88" y="78"/>
                      <a:pt x="85" y="96"/>
                      <a:pt x="84" y="112"/>
                    </a:cubicBezTo>
                    <a:cubicBezTo>
                      <a:pt x="99" y="112"/>
                      <a:pt x="99" y="112"/>
                      <a:pt x="99" y="112"/>
                    </a:cubicBezTo>
                    <a:cubicBezTo>
                      <a:pt x="100" y="103"/>
                      <a:pt x="105" y="91"/>
                      <a:pt x="111" y="91"/>
                    </a:cubicBezTo>
                    <a:cubicBezTo>
                      <a:pt x="117" y="91"/>
                      <a:pt x="123" y="103"/>
                      <a:pt x="123" y="112"/>
                    </a:cubicBezTo>
                    <a:cubicBezTo>
                      <a:pt x="139" y="112"/>
                      <a:pt x="139" y="112"/>
                      <a:pt x="139" y="112"/>
                    </a:cubicBezTo>
                    <a:cubicBezTo>
                      <a:pt x="137" y="96"/>
                      <a:pt x="134" y="78"/>
                      <a:pt x="130" y="62"/>
                    </a:cubicBezTo>
                    <a:cubicBezTo>
                      <a:pt x="136" y="71"/>
                      <a:pt x="143" y="80"/>
                      <a:pt x="149" y="80"/>
                    </a:cubicBezTo>
                    <a:cubicBezTo>
                      <a:pt x="150" y="80"/>
                      <a:pt x="152" y="79"/>
                      <a:pt x="153" y="78"/>
                    </a:cubicBezTo>
                    <a:cubicBezTo>
                      <a:pt x="159" y="72"/>
                      <a:pt x="140" y="37"/>
                      <a:pt x="122" y="31"/>
                    </a:cubicBezTo>
                    <a:cubicBezTo>
                      <a:pt x="126" y="28"/>
                      <a:pt x="128" y="23"/>
                      <a:pt x="128" y="17"/>
                    </a:cubicBezTo>
                    <a:cubicBezTo>
                      <a:pt x="128" y="8"/>
                      <a:pt x="121" y="0"/>
                      <a:pt x="111" y="0"/>
                    </a:cubicBezTo>
                  </a:path>
                </a:pathLst>
              </a:custGeom>
              <a:grpFill/>
              <a:ln>
                <a:solidFill>
                  <a:schemeClr val="bg1"/>
                </a:solidFill>
              </a:ln>
            </p:spPr>
            <p:txBody>
              <a:bodyPr vert="horz" wrap="square" lIns="91440" tIns="45720" rIns="91440" bIns="45720" numCol="1" anchor="t" anchorCtr="0" compatLnSpc="1"/>
              <a:lstStyle/>
              <a:p>
                <a:endParaRPr lang="zh-CN" altLang="en-US" sz="2800">
                  <a:solidFill>
                    <a:schemeClr val="bg1"/>
                  </a:solidFill>
                </a:endParaRPr>
              </a:p>
            </p:txBody>
          </p:sp>
        </p:grpSp>
        <p:grpSp>
          <p:nvGrpSpPr>
            <p:cNvPr id="16" name="Group 28"/>
            <p:cNvGrpSpPr/>
            <p:nvPr/>
          </p:nvGrpSpPr>
          <p:grpSpPr>
            <a:xfrm>
              <a:off x="4583706" y="2836530"/>
              <a:ext cx="1255269" cy="1253402"/>
              <a:chOff x="4583706" y="2836530"/>
              <a:chExt cx="1255269" cy="1253402"/>
            </a:xfrm>
            <a:grpFill/>
          </p:grpSpPr>
          <p:sp>
            <p:nvSpPr>
              <p:cNvPr id="29" name="Freeform 23"/>
              <p:cNvSpPr/>
              <p:nvPr/>
            </p:nvSpPr>
            <p:spPr bwMode="auto">
              <a:xfrm>
                <a:off x="4583706" y="2836530"/>
                <a:ext cx="1255269" cy="1253402"/>
              </a:xfrm>
              <a:custGeom>
                <a:cxnLst>
                  <a:cxn ang="0">
                    <a:pos x="1003" y="16"/>
                  </a:cxn>
                  <a:cxn ang="0">
                    <a:pos x="972" y="0"/>
                  </a:cxn>
                  <a:cxn ang="0">
                    <a:pos x="52" y="0"/>
                  </a:cxn>
                  <a:cxn ang="0">
                    <a:pos x="0" y="52"/>
                  </a:cxn>
                  <a:cxn ang="0">
                    <a:pos x="0" y="972"/>
                  </a:cxn>
                  <a:cxn ang="0">
                    <a:pos x="25" y="1005"/>
                  </a:cxn>
                  <a:cxn ang="0">
                    <a:pos x="50" y="993"/>
                  </a:cxn>
                  <a:cxn ang="0">
                    <a:pos x="268" y="775"/>
                  </a:cxn>
                  <a:cxn ang="0">
                    <a:pos x="455" y="962"/>
                  </a:cxn>
                  <a:cxn ang="0">
                    <a:pos x="486" y="974"/>
                  </a:cxn>
                  <a:cxn ang="0">
                    <a:pos x="551" y="942"/>
                  </a:cxn>
                  <a:cxn ang="0">
                    <a:pos x="940" y="553"/>
                  </a:cxn>
                  <a:cxn ang="0">
                    <a:pos x="960" y="457"/>
                  </a:cxn>
                  <a:cxn ang="0">
                    <a:pos x="773" y="269"/>
                  </a:cxn>
                  <a:cxn ang="0">
                    <a:pos x="993" y="50"/>
                  </a:cxn>
                  <a:cxn ang="0">
                    <a:pos x="1003" y="16"/>
                  </a:cxn>
                </a:cxnLst>
                <a:rect l="0" t="0" r="r" b="b"/>
                <a:pathLst>
                  <a:path w="1007" h="1004">
                    <a:moveTo>
                      <a:pt x="1003" y="16"/>
                    </a:moveTo>
                    <a:cubicBezTo>
                      <a:pt x="1001" y="10"/>
                      <a:pt x="993" y="0"/>
                      <a:pt x="972" y="0"/>
                    </a:cubicBezTo>
                    <a:cubicBezTo>
                      <a:pt x="52" y="0"/>
                      <a:pt x="52" y="0"/>
                      <a:pt x="52" y="0"/>
                    </a:cubicBezTo>
                    <a:cubicBezTo>
                      <a:pt x="23" y="0"/>
                      <a:pt x="0" y="23"/>
                      <a:pt x="0" y="52"/>
                    </a:cubicBezTo>
                    <a:cubicBezTo>
                      <a:pt x="0" y="972"/>
                      <a:pt x="0" y="972"/>
                      <a:pt x="0" y="972"/>
                    </a:cubicBezTo>
                    <a:cubicBezTo>
                      <a:pt x="0" y="996"/>
                      <a:pt x="13" y="1005"/>
                      <a:pt x="25" y="1005"/>
                    </a:cubicBezTo>
                    <a:cubicBezTo>
                      <a:pt x="33" y="1005"/>
                      <a:pt x="42" y="1001"/>
                      <a:pt x="50" y="993"/>
                    </a:cubicBezTo>
                    <a:cubicBezTo>
                      <a:pt x="268" y="775"/>
                      <a:pt x="268" y="775"/>
                      <a:pt x="268" y="775"/>
                    </a:cubicBezTo>
                    <a:cubicBezTo>
                      <a:pt x="455" y="962"/>
                      <a:pt x="455" y="962"/>
                      <a:pt x="455" y="962"/>
                    </a:cubicBezTo>
                    <a:cubicBezTo>
                      <a:pt x="463" y="970"/>
                      <a:pt x="473" y="974"/>
                      <a:pt x="486" y="974"/>
                    </a:cubicBezTo>
                    <a:cubicBezTo>
                      <a:pt x="507" y="974"/>
                      <a:pt x="531" y="962"/>
                      <a:pt x="551" y="942"/>
                    </a:cubicBezTo>
                    <a:cubicBezTo>
                      <a:pt x="940" y="553"/>
                      <a:pt x="940" y="553"/>
                      <a:pt x="940" y="553"/>
                    </a:cubicBezTo>
                    <a:cubicBezTo>
                      <a:pt x="973" y="520"/>
                      <a:pt x="982" y="478"/>
                      <a:pt x="960" y="457"/>
                    </a:cubicBezTo>
                    <a:cubicBezTo>
                      <a:pt x="773" y="269"/>
                      <a:pt x="773" y="269"/>
                      <a:pt x="773" y="269"/>
                    </a:cubicBezTo>
                    <a:cubicBezTo>
                      <a:pt x="993" y="50"/>
                      <a:pt x="993" y="50"/>
                      <a:pt x="993" y="50"/>
                    </a:cubicBezTo>
                    <a:cubicBezTo>
                      <a:pt x="1008" y="35"/>
                      <a:pt x="1006" y="22"/>
                      <a:pt x="1003" y="16"/>
                    </a:cubicBezTo>
                    <a:close/>
                  </a:path>
                </a:pathLst>
              </a:custGeom>
              <a:grpFill/>
              <a:ln w="28575" cap="flat">
                <a:solidFill>
                  <a:schemeClr val="bg1"/>
                </a:solidFill>
                <a:prstDash val="solid"/>
                <a:miter lim="800000"/>
              </a:ln>
              <a:effectLst>
                <a:outerShdw blurRad="203200" dist="101600" dir="2700000" algn="tl" rotWithShape="0">
                  <a:prstClr val="black">
                    <a:alpha val="28000"/>
                  </a:prstClr>
                </a:outerShdw>
              </a:effectLst>
            </p:spPr>
            <p:txBody>
              <a:bodyPr vert="horz" wrap="square" lIns="91440" tIns="45720" rIns="91440" bIns="45720" numCol="1" anchor="t" anchorCtr="0" compatLnSpc="1"/>
              <a:lstStyle/>
              <a:p>
                <a:endParaRPr lang="en-US" altLang="en-US" sz="2800">
                  <a:solidFill>
                    <a:schemeClr val="bg1"/>
                  </a:solidFill>
                </a:endParaRPr>
              </a:p>
            </p:txBody>
          </p:sp>
          <p:sp>
            <p:nvSpPr>
              <p:cNvPr id="30" name="Freeform 43"/>
              <p:cNvSpPr>
                <a:spLocks noEditPoints="1"/>
              </p:cNvSpPr>
              <p:nvPr/>
            </p:nvSpPr>
            <p:spPr bwMode="auto">
              <a:xfrm>
                <a:off x="4820719" y="3113457"/>
                <a:ext cx="382191" cy="342900"/>
              </a:xfrm>
              <a:custGeom>
                <a:gdLst>
                  <a:gd name="T0" fmla="*/ 81 w 116"/>
                  <a:gd name="T1" fmla="*/ 70 h 104"/>
                  <a:gd name="T2" fmla="*/ 65 w 116"/>
                  <a:gd name="T3" fmla="*/ 83 h 104"/>
                  <a:gd name="T4" fmla="*/ 111 w 116"/>
                  <a:gd name="T5" fmla="*/ 104 h 104"/>
                  <a:gd name="T6" fmla="*/ 116 w 116"/>
                  <a:gd name="T7" fmla="*/ 85 h 104"/>
                  <a:gd name="T8" fmla="*/ 81 w 116"/>
                  <a:gd name="T9" fmla="*/ 70 h 104"/>
                  <a:gd name="T10" fmla="*/ 111 w 116"/>
                  <a:gd name="T11" fmla="*/ 2 h 104"/>
                  <a:gd name="T12" fmla="*/ 65 w 116"/>
                  <a:gd name="T13" fmla="*/ 24 h 104"/>
                  <a:gd name="T14" fmla="*/ 77 w 116"/>
                  <a:gd name="T15" fmla="*/ 32 h 104"/>
                  <a:gd name="T16" fmla="*/ 0 w 116"/>
                  <a:gd name="T17" fmla="*/ 83 h 104"/>
                  <a:gd name="T18" fmla="*/ 3 w 116"/>
                  <a:gd name="T19" fmla="*/ 102 h 104"/>
                  <a:gd name="T20" fmla="*/ 93 w 116"/>
                  <a:gd name="T21" fmla="*/ 44 h 104"/>
                  <a:gd name="T22" fmla="*/ 106 w 116"/>
                  <a:gd name="T23" fmla="*/ 52 h 104"/>
                  <a:gd name="T24" fmla="*/ 111 w 116"/>
                  <a:gd name="T25" fmla="*/ 2 h 104"/>
                  <a:gd name="T26" fmla="*/ 7 w 116"/>
                  <a:gd name="T27" fmla="*/ 0 h 104"/>
                  <a:gd name="T28" fmla="*/ 11 w 116"/>
                  <a:gd name="T29" fmla="*/ 51 h 104"/>
                  <a:gd name="T30" fmla="*/ 24 w 116"/>
                  <a:gd name="T31" fmla="*/ 42 h 104"/>
                  <a:gd name="T32" fmla="*/ 36 w 116"/>
                  <a:gd name="T33" fmla="*/ 58 h 104"/>
                  <a:gd name="T34" fmla="*/ 52 w 116"/>
                  <a:gd name="T35" fmla="*/ 47 h 104"/>
                  <a:gd name="T36" fmla="*/ 40 w 116"/>
                  <a:gd name="T37" fmla="*/ 32 h 104"/>
                  <a:gd name="T38" fmla="*/ 53 w 116"/>
                  <a:gd name="T39" fmla="*/ 24 h 104"/>
                  <a:gd name="T40" fmla="*/ 7 w 116"/>
                  <a:gd name="T41" fmla="*/ 0 h 1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04">
                    <a:moveTo>
                      <a:pt x="81" y="70"/>
                    </a:moveTo>
                    <a:cubicBezTo>
                      <a:pt x="76" y="75"/>
                      <a:pt x="70" y="79"/>
                      <a:pt x="65" y="83"/>
                    </a:cubicBezTo>
                    <a:cubicBezTo>
                      <a:pt x="88" y="99"/>
                      <a:pt x="110" y="104"/>
                      <a:pt x="111" y="104"/>
                    </a:cubicBezTo>
                    <a:cubicBezTo>
                      <a:pt x="116" y="85"/>
                      <a:pt x="116" y="85"/>
                      <a:pt x="116" y="85"/>
                    </a:cubicBezTo>
                    <a:cubicBezTo>
                      <a:pt x="115" y="85"/>
                      <a:pt x="100" y="81"/>
                      <a:pt x="81" y="70"/>
                    </a:cubicBezTo>
                    <a:moveTo>
                      <a:pt x="111" y="2"/>
                    </a:moveTo>
                    <a:cubicBezTo>
                      <a:pt x="65" y="24"/>
                      <a:pt x="65" y="24"/>
                      <a:pt x="65" y="24"/>
                    </a:cubicBezTo>
                    <a:cubicBezTo>
                      <a:pt x="77" y="32"/>
                      <a:pt x="77" y="32"/>
                      <a:pt x="77" y="32"/>
                    </a:cubicBezTo>
                    <a:cubicBezTo>
                      <a:pt x="49" y="72"/>
                      <a:pt x="0" y="83"/>
                      <a:pt x="0" y="83"/>
                    </a:cubicBezTo>
                    <a:cubicBezTo>
                      <a:pt x="3" y="102"/>
                      <a:pt x="3" y="102"/>
                      <a:pt x="3" y="102"/>
                    </a:cubicBezTo>
                    <a:cubicBezTo>
                      <a:pt x="6" y="102"/>
                      <a:pt x="60" y="90"/>
                      <a:pt x="93" y="44"/>
                    </a:cubicBezTo>
                    <a:cubicBezTo>
                      <a:pt x="106" y="52"/>
                      <a:pt x="106" y="52"/>
                      <a:pt x="106" y="52"/>
                    </a:cubicBezTo>
                    <a:cubicBezTo>
                      <a:pt x="111" y="2"/>
                      <a:pt x="111" y="2"/>
                      <a:pt x="111" y="2"/>
                    </a:cubicBezTo>
                    <a:moveTo>
                      <a:pt x="7" y="0"/>
                    </a:moveTo>
                    <a:cubicBezTo>
                      <a:pt x="11" y="51"/>
                      <a:pt x="11" y="51"/>
                      <a:pt x="11" y="51"/>
                    </a:cubicBezTo>
                    <a:cubicBezTo>
                      <a:pt x="24" y="42"/>
                      <a:pt x="24" y="42"/>
                      <a:pt x="24" y="42"/>
                    </a:cubicBezTo>
                    <a:cubicBezTo>
                      <a:pt x="28" y="48"/>
                      <a:pt x="32" y="54"/>
                      <a:pt x="36" y="58"/>
                    </a:cubicBezTo>
                    <a:cubicBezTo>
                      <a:pt x="41" y="55"/>
                      <a:pt x="47" y="51"/>
                      <a:pt x="52" y="47"/>
                    </a:cubicBezTo>
                    <a:cubicBezTo>
                      <a:pt x="48" y="42"/>
                      <a:pt x="44" y="37"/>
                      <a:pt x="40" y="32"/>
                    </a:cubicBezTo>
                    <a:cubicBezTo>
                      <a:pt x="53" y="24"/>
                      <a:pt x="53" y="24"/>
                      <a:pt x="53" y="24"/>
                    </a:cubicBezTo>
                    <a:cubicBezTo>
                      <a:pt x="7" y="0"/>
                      <a:pt x="7" y="0"/>
                      <a:pt x="7" y="0"/>
                    </a:cubicBezTo>
                  </a:path>
                </a:pathLst>
              </a:custGeom>
              <a:grpFill/>
              <a:ln>
                <a:solidFill>
                  <a:schemeClr val="bg1"/>
                </a:solidFill>
              </a:ln>
            </p:spPr>
            <p:txBody>
              <a:bodyPr vert="horz" wrap="square" lIns="91440" tIns="45720" rIns="91440" bIns="45720" numCol="1" anchor="t" anchorCtr="0" compatLnSpc="1"/>
              <a:lstStyle/>
              <a:p>
                <a:endParaRPr lang="zh-CN" altLang="en-US" sz="2800">
                  <a:solidFill>
                    <a:schemeClr val="bg1"/>
                  </a:solidFill>
                </a:endParaRPr>
              </a:p>
            </p:txBody>
          </p:sp>
        </p:grpSp>
        <p:grpSp>
          <p:nvGrpSpPr>
            <p:cNvPr id="17" name="组合 25"/>
            <p:cNvGrpSpPr/>
            <p:nvPr/>
          </p:nvGrpSpPr>
          <p:grpSpPr>
            <a:xfrm>
              <a:off x="5963943" y="1612973"/>
              <a:ext cx="2954420" cy="671907"/>
              <a:chOff x="497329" y="2770637"/>
              <a:chExt cx="3210265" cy="671907"/>
            </a:xfrm>
            <a:grpFill/>
          </p:grpSpPr>
          <p:sp>
            <p:nvSpPr>
              <p:cNvPr id="27" name="矩形 26"/>
              <p:cNvSpPr/>
              <p:nvPr/>
            </p:nvSpPr>
            <p:spPr>
              <a:xfrm>
                <a:off x="503238" y="3053880"/>
                <a:ext cx="3204356" cy="388664"/>
              </a:xfrm>
              <a:prstGeom prst="rect">
                <a:avLst/>
              </a:prstGeom>
              <a:grpFill/>
              <a:ln>
                <a:noFill/>
              </a:ln>
            </p:spPr>
            <p:txBody>
              <a:bodyPr wrap="square">
                <a:spAutoFit/>
              </a:bodyPr>
              <a:lstStyle/>
              <a:p>
                <a:pPr algn="just">
                  <a:lnSpc>
                    <a:spcPct val="114000"/>
                  </a:lnSpc>
                </a:pPr>
                <a:r>
                  <a:rPr lang="zh-CN" altLang="en-US" sz="1200">
                    <a:solidFill>
                      <a:schemeClr val="bg1"/>
                    </a:solidFill>
                    <a:latin typeface="微软雅黑" panose="020b0503020204020204" pitchFamily="34" charset="-122"/>
                    <a:ea typeface="微软雅黑" panose="020b0503020204020204" pitchFamily="34" charset="-122"/>
                  </a:rPr>
                  <a:t>轻点此处输入文字内容，</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497329" y="2770637"/>
                <a:ext cx="1417934" cy="302931"/>
              </a:xfrm>
              <a:prstGeom prst="rect">
                <a:avLst/>
              </a:prstGeom>
              <a:grpFill/>
              <a:ln>
                <a:noFill/>
              </a:ln>
            </p:spPr>
            <p:txBody>
              <a:bodyPr wrap="none">
                <a:spAutoFit/>
              </a:bodyPr>
              <a:lstStyle/>
              <a:p>
                <a:pPr>
                  <a:defRPr/>
                </a:pPr>
                <a:r>
                  <a:rPr lang="zh-CN" altLang="en-US" sz="2000">
                    <a:solidFill>
                      <a:schemeClr val="bg1"/>
                    </a:solidFill>
                    <a:latin typeface="微软雅黑" panose="020b0503020204020204" pitchFamily="34" charset="-122"/>
                    <a:ea typeface="微软雅黑" panose="020b0503020204020204" pitchFamily="34" charset="-122"/>
                  </a:rPr>
                  <a:t>点击添加标题</a:t>
                </a:r>
                <a:endParaRPr lang="en-US" altLang="zh-CN" sz="2000">
                  <a:solidFill>
                    <a:schemeClr val="bg1"/>
                  </a:solidFill>
                  <a:latin typeface="微软雅黑" panose="020b0503020204020204" pitchFamily="34" charset="-122"/>
                  <a:ea typeface="微软雅黑" panose="020b0503020204020204" pitchFamily="34" charset="-122"/>
                </a:endParaRPr>
              </a:p>
            </p:txBody>
          </p:sp>
        </p:grpSp>
        <p:grpSp>
          <p:nvGrpSpPr>
            <p:cNvPr id="18" name="组合 25"/>
            <p:cNvGrpSpPr/>
            <p:nvPr/>
          </p:nvGrpSpPr>
          <p:grpSpPr>
            <a:xfrm>
              <a:off x="5976037" y="2955280"/>
              <a:ext cx="2954420" cy="671907"/>
              <a:chOff x="497329" y="2770637"/>
              <a:chExt cx="3210265" cy="671907"/>
            </a:xfrm>
            <a:grpFill/>
          </p:grpSpPr>
          <p:sp>
            <p:nvSpPr>
              <p:cNvPr id="25" name="矩形 26"/>
              <p:cNvSpPr/>
              <p:nvPr/>
            </p:nvSpPr>
            <p:spPr>
              <a:xfrm>
                <a:off x="503238" y="3053880"/>
                <a:ext cx="3204356" cy="388664"/>
              </a:xfrm>
              <a:prstGeom prst="rect">
                <a:avLst/>
              </a:prstGeom>
              <a:grpFill/>
              <a:ln>
                <a:noFill/>
              </a:ln>
            </p:spPr>
            <p:txBody>
              <a:bodyPr wrap="square">
                <a:spAutoFit/>
              </a:bodyPr>
              <a:lstStyle/>
              <a:p>
                <a:pPr algn="just">
                  <a:lnSpc>
                    <a:spcPct val="114000"/>
                  </a:lnSpc>
                </a:pPr>
                <a:r>
                  <a:rPr lang="zh-CN" altLang="en-US" sz="1200">
                    <a:solidFill>
                      <a:schemeClr val="bg1"/>
                    </a:solidFill>
                    <a:latin typeface="微软雅黑" panose="020b0503020204020204" pitchFamily="34" charset="-122"/>
                    <a:ea typeface="微软雅黑" panose="020b0503020204020204" pitchFamily="34" charset="-122"/>
                  </a:rPr>
                  <a:t>轻点此处输入文字内容，</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6" name="矩形 27"/>
              <p:cNvSpPr/>
              <p:nvPr/>
            </p:nvSpPr>
            <p:spPr>
              <a:xfrm>
                <a:off x="497329" y="2770637"/>
                <a:ext cx="1417934" cy="302931"/>
              </a:xfrm>
              <a:prstGeom prst="rect">
                <a:avLst/>
              </a:prstGeom>
              <a:grpFill/>
              <a:ln>
                <a:noFill/>
              </a:ln>
            </p:spPr>
            <p:txBody>
              <a:bodyPr wrap="none">
                <a:spAutoFit/>
              </a:bodyPr>
              <a:lstStyle/>
              <a:p>
                <a:pPr>
                  <a:defRPr/>
                </a:pPr>
                <a:r>
                  <a:rPr lang="zh-CN" altLang="en-US" sz="2000">
                    <a:solidFill>
                      <a:schemeClr val="bg1"/>
                    </a:solidFill>
                    <a:latin typeface="微软雅黑" panose="020b0503020204020204" pitchFamily="34" charset="-122"/>
                    <a:ea typeface="微软雅黑" panose="020b0503020204020204" pitchFamily="34" charset="-122"/>
                  </a:rPr>
                  <a:t>点击添加标题</a:t>
                </a:r>
                <a:endParaRPr lang="en-US" altLang="zh-CN" sz="200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201875" y="1631903"/>
              <a:ext cx="2961076" cy="712556"/>
              <a:chOff x="503238" y="2729987"/>
              <a:chExt cx="3217497" cy="712556"/>
            </a:xfrm>
            <a:grpFill/>
          </p:grpSpPr>
          <p:sp>
            <p:nvSpPr>
              <p:cNvPr id="23" name="矩形 22"/>
              <p:cNvSpPr/>
              <p:nvPr/>
            </p:nvSpPr>
            <p:spPr>
              <a:xfrm>
                <a:off x="503238" y="3053880"/>
                <a:ext cx="3204356" cy="388663"/>
              </a:xfrm>
              <a:prstGeom prst="rect">
                <a:avLst/>
              </a:prstGeom>
              <a:grpFill/>
              <a:ln>
                <a:noFill/>
              </a:ln>
            </p:spPr>
            <p:txBody>
              <a:bodyPr wrap="square">
                <a:spAutoFit/>
              </a:bodyPr>
              <a:lstStyle/>
              <a:p>
                <a:pPr algn="r">
                  <a:lnSpc>
                    <a:spcPct val="114000"/>
                  </a:lnSpc>
                </a:pPr>
                <a:r>
                  <a:rPr lang="zh-CN" altLang="en-US" sz="1200">
                    <a:solidFill>
                      <a:schemeClr val="bg1"/>
                    </a:solidFill>
                    <a:latin typeface="微软雅黑" panose="020b0503020204020204" pitchFamily="34" charset="-122"/>
                    <a:ea typeface="微软雅黑" panose="020b0503020204020204" pitchFamily="34" charset="-122"/>
                  </a:rPr>
                  <a:t>轻点此处输入文字内容，</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2302801" y="2729987"/>
                <a:ext cx="1417934" cy="302930"/>
              </a:xfrm>
              <a:prstGeom prst="rect">
                <a:avLst/>
              </a:prstGeom>
              <a:grpFill/>
              <a:ln>
                <a:noFill/>
              </a:ln>
            </p:spPr>
            <p:txBody>
              <a:bodyPr wrap="none">
                <a:spAutoFit/>
              </a:bodyPr>
              <a:lstStyle/>
              <a:p>
                <a:pPr algn="r">
                  <a:defRPr/>
                </a:pPr>
                <a:r>
                  <a:rPr lang="zh-CN" altLang="en-US" sz="2000">
                    <a:solidFill>
                      <a:schemeClr val="bg1"/>
                    </a:solidFill>
                    <a:latin typeface="微软雅黑" panose="020b0503020204020204" pitchFamily="34" charset="-122"/>
                    <a:ea typeface="微软雅黑" panose="020b0503020204020204" pitchFamily="34" charset="-122"/>
                  </a:rPr>
                  <a:t>点击添加标题</a:t>
                </a:r>
                <a:endParaRPr lang="en-US" altLang="zh-CN" sz="2000">
                  <a:solidFill>
                    <a:schemeClr val="bg1"/>
                  </a:solidFill>
                  <a:latin typeface="微软雅黑" panose="020b0503020204020204" pitchFamily="34" charset="-122"/>
                  <a:ea typeface="微软雅黑" panose="020b0503020204020204" pitchFamily="34" charset="-122"/>
                </a:endParaRPr>
              </a:p>
            </p:txBody>
          </p:sp>
        </p:grpSp>
        <p:grpSp>
          <p:nvGrpSpPr>
            <p:cNvPr id="20" name="组合 25"/>
            <p:cNvGrpSpPr/>
            <p:nvPr/>
          </p:nvGrpSpPr>
          <p:grpSpPr>
            <a:xfrm>
              <a:off x="213969" y="2946432"/>
              <a:ext cx="2948982" cy="716584"/>
              <a:chOff x="503238" y="2725959"/>
              <a:chExt cx="3204356" cy="716584"/>
            </a:xfrm>
            <a:grpFill/>
          </p:grpSpPr>
          <p:sp>
            <p:nvSpPr>
              <p:cNvPr id="21" name="矩形 26"/>
              <p:cNvSpPr/>
              <p:nvPr/>
            </p:nvSpPr>
            <p:spPr>
              <a:xfrm>
                <a:off x="503238" y="3053880"/>
                <a:ext cx="3204356" cy="388663"/>
              </a:xfrm>
              <a:prstGeom prst="rect">
                <a:avLst/>
              </a:prstGeom>
              <a:grpFill/>
              <a:ln>
                <a:noFill/>
              </a:ln>
            </p:spPr>
            <p:txBody>
              <a:bodyPr wrap="square">
                <a:spAutoFit/>
              </a:bodyPr>
              <a:lstStyle/>
              <a:p>
                <a:pPr algn="r">
                  <a:lnSpc>
                    <a:spcPct val="114000"/>
                  </a:lnSpc>
                </a:pPr>
                <a:r>
                  <a:rPr lang="zh-CN" altLang="en-US" sz="1200">
                    <a:solidFill>
                      <a:schemeClr val="bg1"/>
                    </a:solidFill>
                    <a:latin typeface="微软雅黑" panose="020b0503020204020204" pitchFamily="34" charset="-122"/>
                    <a:ea typeface="微软雅黑" panose="020b0503020204020204" pitchFamily="34" charset="-122"/>
                  </a:rPr>
                  <a:t>轻点此处输入文字内容，</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2" name="矩形 27"/>
              <p:cNvSpPr/>
              <p:nvPr/>
            </p:nvSpPr>
            <p:spPr>
              <a:xfrm>
                <a:off x="2276520" y="2725959"/>
                <a:ext cx="1417934" cy="302930"/>
              </a:xfrm>
              <a:prstGeom prst="rect">
                <a:avLst/>
              </a:prstGeom>
              <a:grpFill/>
              <a:ln>
                <a:noFill/>
              </a:ln>
            </p:spPr>
            <p:txBody>
              <a:bodyPr wrap="none">
                <a:spAutoFit/>
              </a:bodyPr>
              <a:lstStyle/>
              <a:p>
                <a:pPr algn="r">
                  <a:defRPr/>
                </a:pPr>
                <a:r>
                  <a:rPr lang="zh-CN" altLang="en-US" sz="2000">
                    <a:solidFill>
                      <a:schemeClr val="bg1"/>
                    </a:solidFill>
                    <a:latin typeface="微软雅黑" panose="020b0503020204020204" pitchFamily="34" charset="-122"/>
                    <a:ea typeface="微软雅黑" panose="020b0503020204020204" pitchFamily="34" charset="-122"/>
                  </a:rPr>
                  <a:t>点击添加标题</a:t>
                </a:r>
                <a:endParaRPr lang="en-US" altLang="zh-CN" sz="200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2138963" y="2237316"/>
            <a:ext cx="7903045" cy="3835019"/>
            <a:chOff x="2138963" y="2237316"/>
            <a:chExt cx="7903045" cy="3835019"/>
          </a:xfrm>
        </p:grpSpPr>
        <p:cxnSp>
          <p:nvCxnSpPr>
            <p:cNvPr id="8" name="Straight Connector 53"/>
            <p:cNvCxnSpPr/>
            <p:nvPr/>
          </p:nvCxnSpPr>
          <p:spPr>
            <a:xfrm flipH="1">
              <a:off x="4003460" y="2237316"/>
              <a:ext cx="0" cy="383501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54"/>
            <p:cNvCxnSpPr/>
            <p:nvPr/>
          </p:nvCxnSpPr>
          <p:spPr>
            <a:xfrm flipH="1">
              <a:off x="6076968" y="2237316"/>
              <a:ext cx="0" cy="383501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flipH="1">
              <a:off x="8142713" y="2237316"/>
              <a:ext cx="0" cy="383501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Content Placeholder 2"/>
            <p:cNvSpPr txBox="1"/>
            <p:nvPr/>
          </p:nvSpPr>
          <p:spPr>
            <a:xfrm>
              <a:off x="2138963" y="4936598"/>
              <a:ext cx="1687989" cy="7837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just">
                <a:spcBef>
                  <a:spcPct val="0"/>
                </a:spcBef>
                <a:buNone/>
              </a:pPr>
              <a:r>
                <a:rPr lang="zh-CN" altLang="en-US">
                  <a:solidFill>
                    <a:schemeClr val="bg1">
                      <a:lumMod val="9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a:solidFill>
                    <a:schemeClr val="bg1">
                      <a:lumMod val="95000"/>
                    </a:schemeClr>
                  </a:solidFill>
                  <a:latin typeface="微软雅黑" panose="020b0503020204020204" pitchFamily="34" charset="-122"/>
                  <a:ea typeface="微软雅黑" panose="020b0503020204020204" pitchFamily="34" charset="-122"/>
                </a:rPr>
                <a:t>……</a:t>
              </a:r>
              <a:r>
                <a:rPr lang="zh-CN" altLang="en-US">
                  <a:solidFill>
                    <a:schemeClr val="bg1">
                      <a:lumMod val="95000"/>
                    </a:schemeClr>
                  </a:solidFill>
                  <a:latin typeface="微软雅黑" panose="020b0503020204020204" pitchFamily="34" charset="-122"/>
                  <a:ea typeface="微软雅黑" panose="020b0503020204020204" pitchFamily="34" charset="-122"/>
                </a:rPr>
                <a:t>。</a:t>
              </a:r>
              <a:endParaRPr lang="en-US" altLang="zh-CN">
                <a:solidFill>
                  <a:schemeClr val="bg1">
                    <a:lumMod val="95000"/>
                  </a:schemeClr>
                </a:solidFill>
                <a:latin typeface="微软雅黑" panose="020b0503020204020204" pitchFamily="34" charset="-122"/>
                <a:ea typeface="微软雅黑" panose="020b0503020204020204" pitchFamily="34" charset="-122"/>
              </a:endParaRPr>
            </a:p>
          </p:txBody>
        </p:sp>
        <p:sp>
          <p:nvSpPr>
            <p:cNvPr id="17" name="Content Placeholder 2"/>
            <p:cNvSpPr txBox="1"/>
            <p:nvPr/>
          </p:nvSpPr>
          <p:spPr>
            <a:xfrm>
              <a:off x="2230109" y="4217540"/>
              <a:ext cx="1505697" cy="611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000">
                  <a:solidFill>
                    <a:schemeClr val="bg1">
                      <a:lumMod val="95000"/>
                    </a:schemeClr>
                  </a:solidFill>
                  <a:latin typeface="Source Sans Pro Black" pitchFamily="34" charset="0"/>
                </a:rPr>
                <a:t>李熊猫</a:t>
              </a:r>
              <a:endParaRPr lang="en-US" sz="2000">
                <a:solidFill>
                  <a:schemeClr val="bg1">
                    <a:lumMod val="95000"/>
                  </a:schemeClr>
                </a:solidFill>
                <a:latin typeface="Source Sans Pro Black" pitchFamily="34" charset="0"/>
              </a:endParaRPr>
            </a:p>
          </p:txBody>
        </p:sp>
        <p:sp>
          <p:nvSpPr>
            <p:cNvPr id="18" name="Content Placeholder 2"/>
            <p:cNvSpPr txBox="1"/>
            <p:nvPr/>
          </p:nvSpPr>
          <p:spPr>
            <a:xfrm>
              <a:off x="2168673" y="4564074"/>
              <a:ext cx="1628568" cy="4410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a:solidFill>
                    <a:schemeClr val="bg1">
                      <a:lumMod val="95000"/>
                    </a:schemeClr>
                  </a:solidFill>
                </a:rPr>
                <a:t>Designer</a:t>
              </a:r>
              <a:endParaRPr lang="en-US" sz="1200">
                <a:solidFill>
                  <a:schemeClr val="bg1">
                    <a:lumMod val="95000"/>
                  </a:schemeClr>
                </a:solidFill>
              </a:endParaRPr>
            </a:p>
          </p:txBody>
        </p:sp>
        <p:sp>
          <p:nvSpPr>
            <p:cNvPr id="19" name="Rectangle 1"/>
            <p:cNvSpPr/>
            <p:nvPr/>
          </p:nvSpPr>
          <p:spPr>
            <a:xfrm>
              <a:off x="2225693" y="2251145"/>
              <a:ext cx="1504968" cy="18242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95000"/>
                  </a:schemeClr>
                </a:solidFill>
              </a:endParaRPr>
            </a:p>
          </p:txBody>
        </p:sp>
        <p:grpSp>
          <p:nvGrpSpPr>
            <p:cNvPr id="20" name="Group 40"/>
            <p:cNvGrpSpPr/>
            <p:nvPr/>
          </p:nvGrpSpPr>
          <p:grpSpPr>
            <a:xfrm>
              <a:off x="2225691" y="4109980"/>
              <a:ext cx="1513188" cy="81140"/>
              <a:chOff x="2055030" y="1463669"/>
              <a:chExt cx="2304256" cy="544908"/>
            </a:xfrm>
            <a:solidFill>
              <a:schemeClr val="bg1"/>
            </a:solidFill>
          </p:grpSpPr>
          <p:sp>
            <p:nvSpPr>
              <p:cNvPr id="21" name="Rectangle 42"/>
              <p:cNvSpPr/>
              <p:nvPr/>
            </p:nvSpPr>
            <p:spPr>
              <a:xfrm>
                <a:off x="2055030" y="1463670"/>
                <a:ext cx="576064" cy="544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95000"/>
                    </a:schemeClr>
                  </a:solidFill>
                </a:endParaRPr>
              </a:p>
            </p:txBody>
          </p:sp>
          <p:sp>
            <p:nvSpPr>
              <p:cNvPr id="22" name="Rectangle 43"/>
              <p:cNvSpPr/>
              <p:nvPr/>
            </p:nvSpPr>
            <p:spPr>
              <a:xfrm>
                <a:off x="2631094" y="1463670"/>
                <a:ext cx="576064" cy="54490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schemeClr val="bg1">
                      <a:lumMod val="95000"/>
                    </a:schemeClr>
                  </a:solidFill>
                </a:endParaRPr>
              </a:p>
            </p:txBody>
          </p:sp>
          <p:sp>
            <p:nvSpPr>
              <p:cNvPr id="23" name="Rectangle 44"/>
              <p:cNvSpPr/>
              <p:nvPr/>
            </p:nvSpPr>
            <p:spPr>
              <a:xfrm>
                <a:off x="3207158" y="1463669"/>
                <a:ext cx="576064" cy="544907"/>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a:solidFill>
                    <a:schemeClr val="bg1">
                      <a:lumMod val="95000"/>
                    </a:schemeClr>
                  </a:solidFill>
                </a:endParaRPr>
              </a:p>
            </p:txBody>
          </p:sp>
          <p:sp>
            <p:nvSpPr>
              <p:cNvPr id="24" name="Rectangle 45"/>
              <p:cNvSpPr/>
              <p:nvPr/>
            </p:nvSpPr>
            <p:spPr>
              <a:xfrm>
                <a:off x="3783222" y="1463670"/>
                <a:ext cx="576064" cy="544907"/>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a:solidFill>
                    <a:schemeClr val="bg1">
                      <a:lumMod val="95000"/>
                    </a:schemeClr>
                  </a:solidFill>
                </a:endParaRPr>
              </a:p>
            </p:txBody>
          </p:sp>
        </p:grpSp>
        <p:sp>
          <p:nvSpPr>
            <p:cNvPr id="26" name="Content Placeholder 2"/>
            <p:cNvSpPr txBox="1"/>
            <p:nvPr/>
          </p:nvSpPr>
          <p:spPr>
            <a:xfrm>
              <a:off x="4210649" y="4936598"/>
              <a:ext cx="1687989" cy="7837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just">
                <a:spcBef>
                  <a:spcPct val="0"/>
                </a:spcBef>
                <a:buNone/>
              </a:pPr>
              <a:r>
                <a:rPr lang="zh-CN" altLang="en-US">
                  <a:solidFill>
                    <a:schemeClr val="bg1">
                      <a:lumMod val="9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a:solidFill>
                    <a:schemeClr val="bg1">
                      <a:lumMod val="95000"/>
                    </a:schemeClr>
                  </a:solidFill>
                  <a:latin typeface="微软雅黑" panose="020b0503020204020204" pitchFamily="34" charset="-122"/>
                  <a:ea typeface="微软雅黑" panose="020b0503020204020204" pitchFamily="34" charset="-122"/>
                </a:rPr>
                <a:t>……</a:t>
              </a:r>
              <a:r>
                <a:rPr lang="zh-CN" altLang="en-US">
                  <a:solidFill>
                    <a:schemeClr val="bg1">
                      <a:lumMod val="95000"/>
                    </a:schemeClr>
                  </a:solidFill>
                  <a:latin typeface="微软雅黑" panose="020b0503020204020204" pitchFamily="34" charset="-122"/>
                  <a:ea typeface="微软雅黑" panose="020b0503020204020204" pitchFamily="34" charset="-122"/>
                </a:rPr>
                <a:t>。</a:t>
              </a:r>
              <a:endParaRPr lang="en-US" altLang="zh-CN">
                <a:solidFill>
                  <a:schemeClr val="bg1">
                    <a:lumMod val="95000"/>
                  </a:schemeClr>
                </a:solidFill>
                <a:latin typeface="微软雅黑" panose="020b0503020204020204" pitchFamily="34" charset="-122"/>
                <a:ea typeface="微软雅黑" panose="020b0503020204020204" pitchFamily="34" charset="-122"/>
              </a:endParaRPr>
            </a:p>
          </p:txBody>
        </p:sp>
        <p:sp>
          <p:nvSpPr>
            <p:cNvPr id="27" name="Content Placeholder 2"/>
            <p:cNvSpPr txBox="1"/>
            <p:nvPr/>
          </p:nvSpPr>
          <p:spPr>
            <a:xfrm>
              <a:off x="4301795" y="4217540"/>
              <a:ext cx="1505697" cy="611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000">
                  <a:solidFill>
                    <a:schemeClr val="bg1">
                      <a:lumMod val="95000"/>
                    </a:schemeClr>
                  </a:solidFill>
                  <a:latin typeface="Source Sans Pro Black" pitchFamily="34" charset="0"/>
                </a:rPr>
                <a:t>熊猫办公</a:t>
              </a:r>
              <a:endParaRPr lang="en-US" sz="2000">
                <a:solidFill>
                  <a:schemeClr val="bg1">
                    <a:lumMod val="95000"/>
                  </a:schemeClr>
                </a:solidFill>
                <a:latin typeface="Source Sans Pro Black" pitchFamily="34" charset="0"/>
              </a:endParaRPr>
            </a:p>
          </p:txBody>
        </p:sp>
        <p:sp>
          <p:nvSpPr>
            <p:cNvPr id="28" name="Content Placeholder 2"/>
            <p:cNvSpPr txBox="1"/>
            <p:nvPr/>
          </p:nvSpPr>
          <p:spPr>
            <a:xfrm>
              <a:off x="4240359" y="4564074"/>
              <a:ext cx="1628568" cy="4410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a:solidFill>
                    <a:schemeClr val="bg1">
                      <a:lumMod val="95000"/>
                    </a:schemeClr>
                  </a:solidFill>
                </a:rPr>
                <a:t>Developer</a:t>
              </a:r>
              <a:endParaRPr lang="en-US" sz="1200">
                <a:solidFill>
                  <a:schemeClr val="bg1">
                    <a:lumMod val="95000"/>
                  </a:schemeClr>
                </a:solidFill>
              </a:endParaRPr>
            </a:p>
          </p:txBody>
        </p:sp>
        <p:sp>
          <p:nvSpPr>
            <p:cNvPr id="29" name="Rectangle 73"/>
            <p:cNvSpPr/>
            <p:nvPr/>
          </p:nvSpPr>
          <p:spPr>
            <a:xfrm>
              <a:off x="4297379" y="2251145"/>
              <a:ext cx="1504968" cy="18242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95000"/>
                  </a:schemeClr>
                </a:solidFill>
              </a:endParaRPr>
            </a:p>
          </p:txBody>
        </p:sp>
        <p:grpSp>
          <p:nvGrpSpPr>
            <p:cNvPr id="30" name="Group 90"/>
            <p:cNvGrpSpPr/>
            <p:nvPr/>
          </p:nvGrpSpPr>
          <p:grpSpPr>
            <a:xfrm>
              <a:off x="4297377" y="4109980"/>
              <a:ext cx="1513188" cy="81140"/>
              <a:chOff x="2055030" y="1463669"/>
              <a:chExt cx="2304256" cy="544908"/>
            </a:xfrm>
            <a:solidFill>
              <a:schemeClr val="bg1"/>
            </a:solidFill>
          </p:grpSpPr>
          <p:sp>
            <p:nvSpPr>
              <p:cNvPr id="31" name="Rectangle 92"/>
              <p:cNvSpPr/>
              <p:nvPr/>
            </p:nvSpPr>
            <p:spPr>
              <a:xfrm>
                <a:off x="2055030" y="1463670"/>
                <a:ext cx="576064" cy="544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95000"/>
                    </a:schemeClr>
                  </a:solidFill>
                </a:endParaRPr>
              </a:p>
            </p:txBody>
          </p:sp>
          <p:sp>
            <p:nvSpPr>
              <p:cNvPr id="32" name="Rectangle 93"/>
              <p:cNvSpPr/>
              <p:nvPr/>
            </p:nvSpPr>
            <p:spPr>
              <a:xfrm>
                <a:off x="2631094" y="1463670"/>
                <a:ext cx="576064" cy="54490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schemeClr val="bg1">
                      <a:lumMod val="95000"/>
                    </a:schemeClr>
                  </a:solidFill>
                </a:endParaRPr>
              </a:p>
            </p:txBody>
          </p:sp>
          <p:sp>
            <p:nvSpPr>
              <p:cNvPr id="33" name="Rectangle 94"/>
              <p:cNvSpPr/>
              <p:nvPr/>
            </p:nvSpPr>
            <p:spPr>
              <a:xfrm>
                <a:off x="3207158" y="1463669"/>
                <a:ext cx="576064" cy="544908"/>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a:solidFill>
                    <a:schemeClr val="bg1">
                      <a:lumMod val="95000"/>
                    </a:schemeClr>
                  </a:solidFill>
                </a:endParaRPr>
              </a:p>
            </p:txBody>
          </p:sp>
          <p:sp>
            <p:nvSpPr>
              <p:cNvPr id="34" name="Rectangle 95"/>
              <p:cNvSpPr/>
              <p:nvPr/>
            </p:nvSpPr>
            <p:spPr>
              <a:xfrm>
                <a:off x="3783222" y="1463670"/>
                <a:ext cx="576064" cy="544907"/>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a:solidFill>
                    <a:schemeClr val="bg1">
                      <a:lumMod val="95000"/>
                    </a:schemeClr>
                  </a:solidFill>
                </a:endParaRPr>
              </a:p>
            </p:txBody>
          </p:sp>
        </p:grpSp>
        <p:sp>
          <p:nvSpPr>
            <p:cNvPr id="36" name="Content Placeholder 2"/>
            <p:cNvSpPr txBox="1"/>
            <p:nvPr/>
          </p:nvSpPr>
          <p:spPr>
            <a:xfrm>
              <a:off x="6282334" y="4936598"/>
              <a:ext cx="1687989" cy="7837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just">
                <a:spcBef>
                  <a:spcPct val="0"/>
                </a:spcBef>
                <a:buNone/>
              </a:pPr>
              <a:r>
                <a:rPr lang="zh-CN" altLang="en-US">
                  <a:solidFill>
                    <a:schemeClr val="bg1">
                      <a:lumMod val="9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a:solidFill>
                    <a:schemeClr val="bg1">
                      <a:lumMod val="95000"/>
                    </a:schemeClr>
                  </a:solidFill>
                  <a:latin typeface="微软雅黑" panose="020b0503020204020204" pitchFamily="34" charset="-122"/>
                  <a:ea typeface="微软雅黑" panose="020b0503020204020204" pitchFamily="34" charset="-122"/>
                </a:rPr>
                <a:t>……</a:t>
              </a:r>
              <a:r>
                <a:rPr lang="zh-CN" altLang="en-US">
                  <a:solidFill>
                    <a:schemeClr val="bg1">
                      <a:lumMod val="95000"/>
                    </a:schemeClr>
                  </a:solidFill>
                  <a:latin typeface="微软雅黑" panose="020b0503020204020204" pitchFamily="34" charset="-122"/>
                  <a:ea typeface="微软雅黑" panose="020b0503020204020204" pitchFamily="34" charset="-122"/>
                </a:rPr>
                <a:t>。</a:t>
              </a:r>
              <a:endParaRPr lang="en-US" altLang="zh-CN">
                <a:solidFill>
                  <a:schemeClr val="bg1">
                    <a:lumMod val="95000"/>
                  </a:schemeClr>
                </a:solidFill>
                <a:latin typeface="微软雅黑" panose="020b0503020204020204" pitchFamily="34" charset="-122"/>
                <a:ea typeface="微软雅黑" panose="020b0503020204020204" pitchFamily="34" charset="-122"/>
              </a:endParaRPr>
            </a:p>
          </p:txBody>
        </p:sp>
        <p:sp>
          <p:nvSpPr>
            <p:cNvPr id="37" name="Content Placeholder 2"/>
            <p:cNvSpPr txBox="1"/>
            <p:nvPr/>
          </p:nvSpPr>
          <p:spPr>
            <a:xfrm>
              <a:off x="6373480" y="4217540"/>
              <a:ext cx="1505697" cy="611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000">
                  <a:solidFill>
                    <a:schemeClr val="bg1">
                      <a:lumMod val="95000"/>
                    </a:schemeClr>
                  </a:solidFill>
                  <a:latin typeface="Source Sans Pro Black" pitchFamily="34" charset="0"/>
                </a:rPr>
                <a:t>陈熊猫</a:t>
              </a:r>
              <a:endParaRPr lang="en-US" sz="2000">
                <a:solidFill>
                  <a:schemeClr val="bg1">
                    <a:lumMod val="95000"/>
                  </a:schemeClr>
                </a:solidFill>
                <a:latin typeface="Source Sans Pro Black" pitchFamily="34" charset="0"/>
              </a:endParaRPr>
            </a:p>
          </p:txBody>
        </p:sp>
        <p:sp>
          <p:nvSpPr>
            <p:cNvPr id="38" name="Content Placeholder 2"/>
            <p:cNvSpPr txBox="1"/>
            <p:nvPr/>
          </p:nvSpPr>
          <p:spPr>
            <a:xfrm>
              <a:off x="6312044" y="4564074"/>
              <a:ext cx="1628568" cy="4410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a:solidFill>
                    <a:schemeClr val="bg1">
                      <a:lumMod val="95000"/>
                    </a:schemeClr>
                  </a:solidFill>
                </a:rPr>
                <a:t>Marketing</a:t>
              </a:r>
              <a:endParaRPr lang="en-US" sz="1200">
                <a:solidFill>
                  <a:schemeClr val="bg1">
                    <a:lumMod val="95000"/>
                  </a:schemeClr>
                </a:solidFill>
              </a:endParaRPr>
            </a:p>
          </p:txBody>
        </p:sp>
        <p:sp>
          <p:nvSpPr>
            <p:cNvPr id="39" name="Rectangle 100"/>
            <p:cNvSpPr/>
            <p:nvPr/>
          </p:nvSpPr>
          <p:spPr>
            <a:xfrm>
              <a:off x="6369064" y="2251145"/>
              <a:ext cx="1504968" cy="18242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95000"/>
                  </a:schemeClr>
                </a:solidFill>
              </a:endParaRPr>
            </a:p>
          </p:txBody>
        </p:sp>
        <p:grpSp>
          <p:nvGrpSpPr>
            <p:cNvPr id="40" name="Group 101"/>
            <p:cNvGrpSpPr/>
            <p:nvPr/>
          </p:nvGrpSpPr>
          <p:grpSpPr>
            <a:xfrm>
              <a:off x="6369062" y="4109980"/>
              <a:ext cx="1513188" cy="81140"/>
              <a:chOff x="2055030" y="1463669"/>
              <a:chExt cx="2304256" cy="544908"/>
            </a:xfrm>
            <a:solidFill>
              <a:schemeClr val="bg1"/>
            </a:solidFill>
          </p:grpSpPr>
          <p:sp>
            <p:nvSpPr>
              <p:cNvPr id="41" name="Rectangle 103"/>
              <p:cNvSpPr/>
              <p:nvPr/>
            </p:nvSpPr>
            <p:spPr>
              <a:xfrm>
                <a:off x="2055030" y="1463670"/>
                <a:ext cx="576064" cy="544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95000"/>
                    </a:schemeClr>
                  </a:solidFill>
                </a:endParaRPr>
              </a:p>
            </p:txBody>
          </p:sp>
          <p:sp>
            <p:nvSpPr>
              <p:cNvPr id="42" name="Rectangle 104"/>
              <p:cNvSpPr/>
              <p:nvPr/>
            </p:nvSpPr>
            <p:spPr>
              <a:xfrm>
                <a:off x="2631094" y="1463670"/>
                <a:ext cx="576064" cy="54490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schemeClr val="bg1">
                      <a:lumMod val="95000"/>
                    </a:schemeClr>
                  </a:solidFill>
                </a:endParaRPr>
              </a:p>
            </p:txBody>
          </p:sp>
          <p:sp>
            <p:nvSpPr>
              <p:cNvPr id="43" name="Rectangle 105"/>
              <p:cNvSpPr/>
              <p:nvPr/>
            </p:nvSpPr>
            <p:spPr>
              <a:xfrm>
                <a:off x="3207158" y="1463669"/>
                <a:ext cx="576064" cy="544907"/>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a:solidFill>
                    <a:schemeClr val="bg1">
                      <a:lumMod val="95000"/>
                    </a:schemeClr>
                  </a:solidFill>
                </a:endParaRPr>
              </a:p>
            </p:txBody>
          </p:sp>
          <p:sp>
            <p:nvSpPr>
              <p:cNvPr id="44" name="Rectangle 106"/>
              <p:cNvSpPr/>
              <p:nvPr/>
            </p:nvSpPr>
            <p:spPr>
              <a:xfrm>
                <a:off x="3783222" y="1463670"/>
                <a:ext cx="576064" cy="544907"/>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a:solidFill>
                    <a:schemeClr val="bg1">
                      <a:lumMod val="95000"/>
                    </a:schemeClr>
                  </a:solidFill>
                </a:endParaRPr>
              </a:p>
            </p:txBody>
          </p:sp>
        </p:grpSp>
        <p:sp>
          <p:nvSpPr>
            <p:cNvPr id="46" name="Content Placeholder 2"/>
            <p:cNvSpPr txBox="1"/>
            <p:nvPr/>
          </p:nvSpPr>
          <p:spPr>
            <a:xfrm>
              <a:off x="8354019" y="4936598"/>
              <a:ext cx="1687989" cy="7837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just">
                <a:spcBef>
                  <a:spcPct val="0"/>
                </a:spcBef>
                <a:buNone/>
              </a:pPr>
              <a:r>
                <a:rPr lang="zh-CN" altLang="en-US">
                  <a:solidFill>
                    <a:schemeClr val="bg1">
                      <a:lumMod val="9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a:solidFill>
                    <a:schemeClr val="bg1">
                      <a:lumMod val="95000"/>
                    </a:schemeClr>
                  </a:solidFill>
                  <a:latin typeface="微软雅黑" panose="020b0503020204020204" pitchFamily="34" charset="-122"/>
                  <a:ea typeface="微软雅黑" panose="020b0503020204020204" pitchFamily="34" charset="-122"/>
                </a:rPr>
                <a:t>……</a:t>
              </a:r>
              <a:r>
                <a:rPr lang="zh-CN" altLang="en-US">
                  <a:solidFill>
                    <a:schemeClr val="bg1">
                      <a:lumMod val="95000"/>
                    </a:schemeClr>
                  </a:solidFill>
                  <a:latin typeface="微软雅黑" panose="020b0503020204020204" pitchFamily="34" charset="-122"/>
                  <a:ea typeface="微软雅黑" panose="020b0503020204020204" pitchFamily="34" charset="-122"/>
                </a:rPr>
                <a:t>。</a:t>
              </a:r>
              <a:endParaRPr lang="en-US" altLang="zh-CN">
                <a:solidFill>
                  <a:schemeClr val="bg1">
                    <a:lumMod val="95000"/>
                  </a:schemeClr>
                </a:solidFill>
                <a:latin typeface="微软雅黑" panose="020b0503020204020204" pitchFamily="34" charset="-122"/>
                <a:ea typeface="微软雅黑" panose="020b0503020204020204" pitchFamily="34" charset="-122"/>
              </a:endParaRPr>
            </a:p>
          </p:txBody>
        </p:sp>
        <p:sp>
          <p:nvSpPr>
            <p:cNvPr id="47" name="Content Placeholder 2"/>
            <p:cNvSpPr txBox="1"/>
            <p:nvPr/>
          </p:nvSpPr>
          <p:spPr>
            <a:xfrm>
              <a:off x="8445165" y="4217540"/>
              <a:ext cx="1505697" cy="611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000">
                  <a:solidFill>
                    <a:schemeClr val="bg1">
                      <a:lumMod val="95000"/>
                    </a:schemeClr>
                  </a:solidFill>
                  <a:latin typeface="Source Sans Pro Black" pitchFamily="34" charset="0"/>
                </a:rPr>
                <a:t>杨熊猫</a:t>
              </a:r>
              <a:endParaRPr lang="en-US" sz="2000">
                <a:solidFill>
                  <a:schemeClr val="bg1">
                    <a:lumMod val="95000"/>
                  </a:schemeClr>
                </a:solidFill>
                <a:latin typeface="Source Sans Pro Black" pitchFamily="34" charset="0"/>
              </a:endParaRPr>
            </a:p>
          </p:txBody>
        </p:sp>
        <p:sp>
          <p:nvSpPr>
            <p:cNvPr id="48" name="Content Placeholder 2"/>
            <p:cNvSpPr txBox="1"/>
            <p:nvPr/>
          </p:nvSpPr>
          <p:spPr>
            <a:xfrm>
              <a:off x="8383729" y="4564074"/>
              <a:ext cx="1628568" cy="4410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a:solidFill>
                    <a:schemeClr val="bg1">
                      <a:lumMod val="95000"/>
                    </a:schemeClr>
                  </a:solidFill>
                </a:rPr>
                <a:t>Sales</a:t>
              </a:r>
              <a:endParaRPr lang="en-US" sz="1200">
                <a:solidFill>
                  <a:schemeClr val="bg1">
                    <a:lumMod val="95000"/>
                  </a:schemeClr>
                </a:solidFill>
              </a:endParaRPr>
            </a:p>
          </p:txBody>
        </p:sp>
        <p:sp>
          <p:nvSpPr>
            <p:cNvPr id="49" name="Rectangle 111"/>
            <p:cNvSpPr/>
            <p:nvPr/>
          </p:nvSpPr>
          <p:spPr>
            <a:xfrm flipH="1">
              <a:off x="8440749" y="2251145"/>
              <a:ext cx="1504968" cy="18242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95000"/>
                  </a:schemeClr>
                </a:solidFill>
              </a:endParaRPr>
            </a:p>
          </p:txBody>
        </p:sp>
        <p:grpSp>
          <p:nvGrpSpPr>
            <p:cNvPr id="50" name="Group 112"/>
            <p:cNvGrpSpPr/>
            <p:nvPr/>
          </p:nvGrpSpPr>
          <p:grpSpPr>
            <a:xfrm>
              <a:off x="8440747" y="4109980"/>
              <a:ext cx="1513188" cy="81140"/>
              <a:chOff x="2055030" y="1463669"/>
              <a:chExt cx="2304256" cy="544908"/>
            </a:xfrm>
            <a:solidFill>
              <a:schemeClr val="bg1"/>
            </a:solidFill>
          </p:grpSpPr>
          <p:sp>
            <p:nvSpPr>
              <p:cNvPr id="51" name="Rectangle 114"/>
              <p:cNvSpPr/>
              <p:nvPr/>
            </p:nvSpPr>
            <p:spPr>
              <a:xfrm>
                <a:off x="2055030" y="1463670"/>
                <a:ext cx="576064" cy="544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95000"/>
                    </a:schemeClr>
                  </a:solidFill>
                </a:endParaRPr>
              </a:p>
            </p:txBody>
          </p:sp>
          <p:sp>
            <p:nvSpPr>
              <p:cNvPr id="52" name="Rectangle 115"/>
              <p:cNvSpPr/>
              <p:nvPr/>
            </p:nvSpPr>
            <p:spPr>
              <a:xfrm>
                <a:off x="2631094" y="1463670"/>
                <a:ext cx="576064" cy="54490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schemeClr val="bg1">
                      <a:lumMod val="95000"/>
                    </a:schemeClr>
                  </a:solidFill>
                </a:endParaRPr>
              </a:p>
            </p:txBody>
          </p:sp>
          <p:sp>
            <p:nvSpPr>
              <p:cNvPr id="53" name="Rectangle 116"/>
              <p:cNvSpPr/>
              <p:nvPr/>
            </p:nvSpPr>
            <p:spPr>
              <a:xfrm>
                <a:off x="3207158" y="1463669"/>
                <a:ext cx="576064" cy="544907"/>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a:solidFill>
                    <a:schemeClr val="bg1">
                      <a:lumMod val="95000"/>
                    </a:schemeClr>
                  </a:solidFill>
                </a:endParaRPr>
              </a:p>
            </p:txBody>
          </p:sp>
          <p:sp>
            <p:nvSpPr>
              <p:cNvPr id="54" name="Rectangle 117"/>
              <p:cNvSpPr/>
              <p:nvPr/>
            </p:nvSpPr>
            <p:spPr>
              <a:xfrm>
                <a:off x="3783222" y="1463670"/>
                <a:ext cx="576064" cy="544907"/>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a:solidFill>
                    <a:schemeClr val="bg1">
                      <a:lumMod val="95000"/>
                    </a:schemeClr>
                  </a:solidFill>
                </a:endParaRPr>
              </a:p>
            </p:txBody>
          </p:sp>
        </p:gr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9" name="图片 28"/>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2360546" y="0"/>
            <a:ext cx="7431220" cy="6859588"/>
          </a:xfrm>
          <a:prstGeom prst="rect">
            <a:avLst/>
          </a:prstGeom>
        </p:spPr>
      </p:pic>
      <p:grpSp>
        <p:nvGrpSpPr>
          <p:cNvPr id="30" name="组合 29"/>
          <p:cNvGrpSpPr/>
          <p:nvPr/>
        </p:nvGrpSpPr>
        <p:grpSpPr>
          <a:xfrm>
            <a:off x="4206786" y="3129798"/>
            <a:ext cx="3877985" cy="1735860"/>
            <a:chOff x="4707301" y="2805829"/>
            <a:chExt cx="3877985" cy="1735860"/>
          </a:xfrm>
        </p:grpSpPr>
        <p:sp>
          <p:nvSpPr>
            <p:cNvPr id="31" name="矩形 30"/>
            <p:cNvSpPr/>
            <p:nvPr/>
          </p:nvSpPr>
          <p:spPr>
            <a:xfrm>
              <a:off x="4707301" y="2805829"/>
              <a:ext cx="3877985" cy="830997"/>
            </a:xfrm>
            <a:prstGeom prst="rect">
              <a:avLst/>
            </a:prstGeom>
          </p:spPr>
          <p:txBody>
            <a:bodyPr wrap="none">
              <a:spAutoFit/>
            </a:bodyPr>
            <a:lstStyle/>
            <a:p>
              <a:r>
                <a:rPr kumimoji="1" lang="zh-CN" altLang="en-US" sz="4800" b="1">
                  <a:solidFill>
                    <a:schemeClr val="bg1"/>
                  </a:solidFill>
                  <a:latin typeface="微软雅黑" panose="020b0503020204020204" pitchFamily="34" charset="-122"/>
                  <a:ea typeface="微软雅黑" panose="020b0503020204020204" pitchFamily="34" charset="-122"/>
                </a:rPr>
                <a:t>加入</a:t>
              </a:r>
              <a:r>
                <a:rPr kumimoji="1" lang="zh-CN" altLang="en-US" sz="4800">
                  <a:solidFill>
                    <a:schemeClr val="bg1"/>
                  </a:solidFill>
                  <a:latin typeface="微软雅黑" panose="020b0503020204020204" pitchFamily="34" charset="-122"/>
                  <a:ea typeface="微软雅黑" panose="020b0503020204020204" pitchFamily="34" charset="-122"/>
                </a:rPr>
                <a:t>标题描述</a:t>
              </a:r>
              <a:endParaRPr kumimoji="1" lang="zh-CN" altLang="en-US" sz="480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4738330" y="3729159"/>
              <a:ext cx="3846956" cy="812530"/>
            </a:xfrm>
            <a:prstGeom prst="rect">
              <a:avLst/>
            </a:prstGeom>
          </p:spPr>
          <p:txBody>
            <a:bodyPr wrap="square">
              <a:spAutoFit/>
            </a:bodyPr>
            <a:lstStyle/>
            <a:p>
              <a:pPr>
                <a:lnSpc>
                  <a:spcPct val="13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点击此处添加文本内容，如关键词、部分简单介绍等。点击此处添加文本内容，如关键词、部分简单介绍等。点击此处添加文本内容，如关键词、部分简单介绍等。</a:t>
              </a:r>
              <a:endParaRPr lang="en-US" altLang="zh-CN" sz="120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228153" y="2012861"/>
            <a:ext cx="3754704" cy="751284"/>
            <a:chOff x="6488067" y="3103304"/>
            <a:chExt cx="5386592" cy="345312"/>
          </a:xfrm>
        </p:grpSpPr>
        <p:cxnSp>
          <p:nvCxnSpPr>
            <p:cNvPr id="45" name="直接连接符 44"/>
            <p:cNvCxnSpPr>
              <a:endCxn id="47" idx="1"/>
            </p:cNvCxnSpPr>
            <p:nvPr/>
          </p:nvCxnSpPr>
          <p:spPr>
            <a:xfrm>
              <a:off x="6488067" y="3275960"/>
              <a:ext cx="1197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圆角矩形 45"/>
            <p:cNvSpPr/>
            <p:nvPr/>
          </p:nvSpPr>
          <p:spPr>
            <a:xfrm>
              <a:off x="7685239" y="3103304"/>
              <a:ext cx="3107807" cy="345312"/>
            </a:xfrm>
            <a:prstGeom prst="roundRect">
              <a:avLst/>
            </a:prstGeom>
            <a:solidFill>
              <a:schemeClr val="bg1">
                <a:alpha val="1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latin typeface="微软雅黑" panose="020b0503020204020204" pitchFamily="34" charset="-122"/>
                  <a:ea typeface="微软雅黑" panose="020b0503020204020204" pitchFamily="34" charset="-122"/>
                </a:rPr>
                <a:t>03</a:t>
              </a:r>
              <a:endParaRPr lang="zh-CN" altLang="en-US" sz="3200" b="1">
                <a:solidFill>
                  <a:schemeClr val="bg1"/>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10793046" y="3275960"/>
              <a:ext cx="10816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nodeType="afterGroup">
                            <p:stCondLst>
                              <p:cond delay="750"/>
                            </p:stCondLst>
                            <p:childTnLst>
                              <p:par>
                                <p:cTn id="9" presetID="8" presetClass="emph" presetSubtype="0" fill="hold" nodeType="afterEffect">
                                  <p:stCondLst>
                                    <p:cond delay="0"/>
                                  </p:stCondLst>
                                  <p:childTnLst>
                                    <p:animRot by="21600000">
                                      <p:cBhvr>
                                        <p:cTn id="10" dur="3250" fill="hold"/>
                                        <p:tgtEl>
                                          <p:spTgt spid="29"/>
                                        </p:tgtEl>
                                        <p:attrNameLst>
                                          <p:attrName>r</p:attrName>
                                        </p:attrNameLst>
                                      </p:cBhvr>
                                    </p:animRot>
                                  </p:childTnLst>
                                </p:cTn>
                              </p:par>
                              <p:par>
                                <p:cTn id="11" presetID="16" presetClass="entr" presetSubtype="21" fill="hold"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750"/>
                                        <p:tgtEl>
                                          <p:spTgt spid="42"/>
                                        </p:tgtEl>
                                      </p:cBhvr>
                                    </p:animEffect>
                                  </p:childTnLst>
                                </p:cTn>
                              </p:par>
                              <p:par>
                                <p:cTn id="14" presetID="22" presetClass="entr" presetSubtype="8" fill="hold" nodeType="withEffect">
                                  <p:stCondLst>
                                    <p:cond delay="175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Oval 16"/>
          <p:cNvSpPr/>
          <p:nvPr/>
        </p:nvSpPr>
        <p:spPr>
          <a:xfrm>
            <a:off x="1409700" y="2558862"/>
            <a:ext cx="1168400" cy="11684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chemeClr val="bg1"/>
              </a:solidFill>
            </a:endParaRPr>
          </a:p>
        </p:txBody>
      </p:sp>
      <p:sp>
        <p:nvSpPr>
          <p:cNvPr id="9" name="Oval 17"/>
          <p:cNvSpPr/>
          <p:nvPr/>
        </p:nvSpPr>
        <p:spPr>
          <a:xfrm>
            <a:off x="4132263" y="2558862"/>
            <a:ext cx="1168400" cy="11684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chemeClr val="bg1"/>
              </a:solidFill>
            </a:endParaRPr>
          </a:p>
        </p:txBody>
      </p:sp>
      <p:sp>
        <p:nvSpPr>
          <p:cNvPr id="14" name="Oval 18"/>
          <p:cNvSpPr/>
          <p:nvPr/>
        </p:nvSpPr>
        <p:spPr>
          <a:xfrm>
            <a:off x="6854825" y="2558862"/>
            <a:ext cx="1168400" cy="11684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chemeClr val="bg1"/>
              </a:solidFill>
            </a:endParaRPr>
          </a:p>
        </p:txBody>
      </p:sp>
      <p:sp>
        <p:nvSpPr>
          <p:cNvPr id="15" name="Oval 19"/>
          <p:cNvSpPr/>
          <p:nvPr/>
        </p:nvSpPr>
        <p:spPr>
          <a:xfrm>
            <a:off x="9577388" y="2558862"/>
            <a:ext cx="1168400" cy="11684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chemeClr val="bg1"/>
              </a:solidFill>
            </a:endParaRPr>
          </a:p>
        </p:txBody>
      </p:sp>
      <p:sp>
        <p:nvSpPr>
          <p:cNvPr id="16" name="Arc 20"/>
          <p:cNvSpPr/>
          <p:nvPr/>
        </p:nvSpPr>
        <p:spPr>
          <a:xfrm>
            <a:off x="1222375" y="2371537"/>
            <a:ext cx="1546225" cy="1546225"/>
          </a:xfrm>
          <a:prstGeom prst="arc">
            <a:avLst>
              <a:gd name="adj1" fmla="val 20182577"/>
              <a:gd name="adj2" fmla="val 16297434"/>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ct val="0"/>
              </a:spcBef>
              <a:spcAft>
                <a:spcPct val="0"/>
              </a:spcAft>
              <a:defRPr/>
            </a:pPr>
            <a:endParaRPr lang="en-US">
              <a:solidFill>
                <a:schemeClr val="bg1"/>
              </a:solidFill>
            </a:endParaRPr>
          </a:p>
        </p:txBody>
      </p:sp>
      <p:sp>
        <p:nvSpPr>
          <p:cNvPr id="17" name="Arc 21"/>
          <p:cNvSpPr/>
          <p:nvPr/>
        </p:nvSpPr>
        <p:spPr>
          <a:xfrm>
            <a:off x="3941763" y="2368362"/>
            <a:ext cx="1544637" cy="1546225"/>
          </a:xfrm>
          <a:prstGeom prst="arc">
            <a:avLst>
              <a:gd name="adj1" fmla="val 17379292"/>
              <a:gd name="adj2" fmla="val 8825709"/>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ct val="0"/>
              </a:spcBef>
              <a:spcAft>
                <a:spcPct val="0"/>
              </a:spcAft>
              <a:defRPr/>
            </a:pPr>
            <a:endParaRPr lang="en-US">
              <a:solidFill>
                <a:schemeClr val="bg1"/>
              </a:solidFill>
            </a:endParaRPr>
          </a:p>
        </p:txBody>
      </p:sp>
      <p:sp>
        <p:nvSpPr>
          <p:cNvPr id="18" name="Arc 22"/>
          <p:cNvSpPr/>
          <p:nvPr/>
        </p:nvSpPr>
        <p:spPr>
          <a:xfrm>
            <a:off x="6661150" y="2368362"/>
            <a:ext cx="1544638" cy="1546225"/>
          </a:xfrm>
          <a:prstGeom prst="arc">
            <a:avLst>
              <a:gd name="adj1" fmla="val 14283035"/>
              <a:gd name="adj2" fmla="val 8268073"/>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ct val="0"/>
              </a:spcBef>
              <a:spcAft>
                <a:spcPct val="0"/>
              </a:spcAft>
              <a:defRPr/>
            </a:pPr>
            <a:endParaRPr lang="en-US">
              <a:solidFill>
                <a:schemeClr val="bg1"/>
              </a:solidFill>
            </a:endParaRPr>
          </a:p>
        </p:txBody>
      </p:sp>
      <p:sp>
        <p:nvSpPr>
          <p:cNvPr id="19" name="Arc 23"/>
          <p:cNvSpPr/>
          <p:nvPr/>
        </p:nvSpPr>
        <p:spPr>
          <a:xfrm>
            <a:off x="9390063" y="2368362"/>
            <a:ext cx="1546225" cy="1546225"/>
          </a:xfrm>
          <a:prstGeom prst="arc">
            <a:avLst>
              <a:gd name="adj1" fmla="val 17026676"/>
              <a:gd name="adj2" fmla="val 13044588"/>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ct val="0"/>
              </a:spcBef>
              <a:spcAft>
                <a:spcPct val="0"/>
              </a:spcAft>
              <a:defRPr/>
            </a:pPr>
            <a:endParaRPr lang="en-US">
              <a:solidFill>
                <a:schemeClr val="bg1"/>
              </a:solidFill>
            </a:endParaRPr>
          </a:p>
        </p:txBody>
      </p:sp>
      <p:sp>
        <p:nvSpPr>
          <p:cNvPr id="20" name="TextBox 11"/>
          <p:cNvSpPr txBox="1"/>
          <p:nvPr/>
        </p:nvSpPr>
        <p:spPr>
          <a:xfrm>
            <a:off x="1660525" y="2912875"/>
            <a:ext cx="715260" cy="461665"/>
          </a:xfrm>
          <a:prstGeom prst="rect">
            <a:avLst/>
          </a:prstGeom>
          <a:noFill/>
        </p:spPr>
        <p:txBody>
          <a:bodyPr wrap="none">
            <a:spAutoFit/>
          </a:bodyPr>
          <a:lstStyle/>
          <a:p>
            <a:pPr eaLnBrk="1" fontAlgn="auto" hangingPunct="1">
              <a:spcBef>
                <a:spcPct val="0"/>
              </a:spcBef>
              <a:spcAft>
                <a:spcPct val="0"/>
              </a:spcAft>
              <a:defRPr/>
            </a:pPr>
            <a:r>
              <a:rPr lang="en-US" sz="2400">
                <a:solidFill>
                  <a:schemeClr val="bg1"/>
                </a:solidFill>
                <a:latin typeface="GeosansLight" panose="02000603020000020003" pitchFamily="2" charset="0"/>
              </a:rPr>
              <a:t>85%</a:t>
            </a:r>
            <a:endParaRPr lang="en-US" sz="2400">
              <a:solidFill>
                <a:schemeClr val="bg1"/>
              </a:solidFill>
              <a:latin typeface="GeosansLight" panose="02000603020000020003" pitchFamily="2" charset="0"/>
            </a:endParaRPr>
          </a:p>
        </p:txBody>
      </p:sp>
      <p:sp>
        <p:nvSpPr>
          <p:cNvPr id="21" name="TextBox 12"/>
          <p:cNvSpPr txBox="1"/>
          <p:nvPr/>
        </p:nvSpPr>
        <p:spPr>
          <a:xfrm>
            <a:off x="4379913" y="2912875"/>
            <a:ext cx="715260" cy="461665"/>
          </a:xfrm>
          <a:prstGeom prst="rect">
            <a:avLst/>
          </a:prstGeom>
          <a:noFill/>
        </p:spPr>
        <p:txBody>
          <a:bodyPr wrap="none">
            <a:spAutoFit/>
          </a:bodyPr>
          <a:lstStyle/>
          <a:p>
            <a:pPr eaLnBrk="1" fontAlgn="auto" hangingPunct="1">
              <a:spcBef>
                <a:spcPct val="0"/>
              </a:spcBef>
              <a:spcAft>
                <a:spcPct val="0"/>
              </a:spcAft>
              <a:defRPr/>
            </a:pPr>
            <a:r>
              <a:rPr lang="en-US" sz="2400">
                <a:solidFill>
                  <a:schemeClr val="bg1"/>
                </a:solidFill>
                <a:latin typeface="GeosansLight" panose="02000603020000020003" pitchFamily="2" charset="0"/>
              </a:rPr>
              <a:t>73%</a:t>
            </a:r>
            <a:endParaRPr lang="en-US" sz="2400">
              <a:solidFill>
                <a:schemeClr val="bg1"/>
              </a:solidFill>
              <a:latin typeface="GeosansLight" panose="02000603020000020003" pitchFamily="2" charset="0"/>
            </a:endParaRPr>
          </a:p>
        </p:txBody>
      </p:sp>
      <p:sp>
        <p:nvSpPr>
          <p:cNvPr id="22" name="TextBox 13"/>
          <p:cNvSpPr txBox="1"/>
          <p:nvPr/>
        </p:nvSpPr>
        <p:spPr>
          <a:xfrm>
            <a:off x="7099300" y="2914462"/>
            <a:ext cx="715260" cy="461665"/>
          </a:xfrm>
          <a:prstGeom prst="rect">
            <a:avLst/>
          </a:prstGeom>
          <a:noFill/>
        </p:spPr>
        <p:txBody>
          <a:bodyPr wrap="none">
            <a:spAutoFit/>
          </a:bodyPr>
          <a:lstStyle/>
          <a:p>
            <a:pPr eaLnBrk="1" fontAlgn="auto" hangingPunct="1">
              <a:spcBef>
                <a:spcPct val="0"/>
              </a:spcBef>
              <a:spcAft>
                <a:spcPct val="0"/>
              </a:spcAft>
              <a:defRPr/>
            </a:pPr>
            <a:r>
              <a:rPr lang="en-US" sz="2400">
                <a:solidFill>
                  <a:schemeClr val="bg1"/>
                </a:solidFill>
                <a:latin typeface="GeosansLight" panose="02000603020000020003" pitchFamily="2" charset="0"/>
              </a:rPr>
              <a:t>78%</a:t>
            </a:r>
            <a:endParaRPr lang="en-US" sz="2400">
              <a:solidFill>
                <a:schemeClr val="bg1"/>
              </a:solidFill>
              <a:latin typeface="GeosansLight" panose="02000603020000020003" pitchFamily="2" charset="0"/>
            </a:endParaRPr>
          </a:p>
        </p:txBody>
      </p:sp>
      <p:sp>
        <p:nvSpPr>
          <p:cNvPr id="23" name="TextBox 14"/>
          <p:cNvSpPr txBox="1"/>
          <p:nvPr/>
        </p:nvSpPr>
        <p:spPr>
          <a:xfrm>
            <a:off x="9828213" y="2912875"/>
            <a:ext cx="715260" cy="461665"/>
          </a:xfrm>
          <a:prstGeom prst="rect">
            <a:avLst/>
          </a:prstGeom>
          <a:noFill/>
        </p:spPr>
        <p:txBody>
          <a:bodyPr wrap="none">
            <a:spAutoFit/>
          </a:bodyPr>
          <a:lstStyle/>
          <a:p>
            <a:pPr eaLnBrk="1" fontAlgn="auto" hangingPunct="1">
              <a:spcBef>
                <a:spcPct val="0"/>
              </a:spcBef>
              <a:spcAft>
                <a:spcPct val="0"/>
              </a:spcAft>
              <a:defRPr/>
            </a:pPr>
            <a:r>
              <a:rPr lang="en-US" sz="2400">
                <a:solidFill>
                  <a:schemeClr val="bg1"/>
                </a:solidFill>
                <a:latin typeface="GeosansLight" panose="02000603020000020003" pitchFamily="2" charset="0"/>
              </a:rPr>
              <a:t>90%</a:t>
            </a:r>
            <a:endParaRPr lang="en-US" sz="2400">
              <a:solidFill>
                <a:schemeClr val="bg1"/>
              </a:solidFill>
              <a:latin typeface="GeosansLight" panose="02000603020000020003" pitchFamily="2" charset="0"/>
            </a:endParaRPr>
          </a:p>
        </p:txBody>
      </p:sp>
      <p:sp>
        <p:nvSpPr>
          <p:cNvPr id="24" name="TextBox 15"/>
          <p:cNvSpPr txBox="1"/>
          <p:nvPr/>
        </p:nvSpPr>
        <p:spPr>
          <a:xfrm>
            <a:off x="1295308" y="4147950"/>
            <a:ext cx="1425390" cy="338554"/>
          </a:xfrm>
          <a:prstGeom prst="rect">
            <a:avLst/>
          </a:prstGeom>
          <a:noFill/>
        </p:spPr>
        <p:txBody>
          <a:bodyPr wrap="none">
            <a:spAutoFit/>
          </a:bodyPr>
          <a:lstStyle/>
          <a:p>
            <a:pPr algn="ctr" eaLnBrk="1" fontAlgn="auto" hangingPunct="1">
              <a:spcBef>
                <a:spcPct val="0"/>
              </a:spcBef>
              <a:spcAft>
                <a:spcPct val="0"/>
              </a:spcAft>
              <a:defRPr/>
            </a:pPr>
            <a:r>
              <a:rPr lang="zh-CN" altLang="en-US" sz="1600" b="1">
                <a:solidFill>
                  <a:schemeClr val="bg1"/>
                </a:solidFill>
                <a:latin typeface="微软雅黑" panose="020b0503020204020204" pitchFamily="34" charset="-122"/>
                <a:ea typeface="微软雅黑" panose="020b0503020204020204" pitchFamily="34" charset="-122"/>
                <a:cs typeface="Open Sans" pitchFamily="34" charset="0"/>
              </a:rPr>
              <a:t>加入文字描述</a:t>
            </a:r>
            <a:endParaRPr lang="en-US" sz="1600" b="1">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25" name="TextBox 16"/>
          <p:cNvSpPr txBox="1"/>
          <p:nvPr/>
        </p:nvSpPr>
        <p:spPr>
          <a:xfrm>
            <a:off x="4041600" y="4147950"/>
            <a:ext cx="1415773" cy="338554"/>
          </a:xfrm>
          <a:prstGeom prst="rect">
            <a:avLst/>
          </a:prstGeom>
          <a:noFill/>
        </p:spPr>
        <p:txBody>
          <a:bodyPr wrap="none">
            <a:spAutoFit/>
          </a:bodyPr>
          <a:lstStyle/>
          <a:p>
            <a:pPr lvl="0" algn="ctr">
              <a:defRPr/>
            </a:pPr>
            <a:r>
              <a:rPr lang="zh-CN" altLang="en-US" sz="1600" b="1">
                <a:solidFill>
                  <a:schemeClr val="bg1"/>
                </a:solidFill>
                <a:latin typeface="微软雅黑" panose="020b0503020204020204" pitchFamily="34" charset="-122"/>
                <a:ea typeface="微软雅黑" panose="020b0503020204020204" pitchFamily="34" charset="-122"/>
                <a:cs typeface="Open Sans" pitchFamily="34" charset="0"/>
              </a:rPr>
              <a:t>加入文字描述</a:t>
            </a:r>
            <a:endParaRPr lang="en-US" altLang="zh-CN" sz="1600" b="1">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26" name="TextBox 17"/>
          <p:cNvSpPr txBox="1"/>
          <p:nvPr/>
        </p:nvSpPr>
        <p:spPr>
          <a:xfrm>
            <a:off x="6723995" y="4147950"/>
            <a:ext cx="1415773" cy="338554"/>
          </a:xfrm>
          <a:prstGeom prst="rect">
            <a:avLst/>
          </a:prstGeom>
          <a:noFill/>
        </p:spPr>
        <p:txBody>
          <a:bodyPr wrap="none">
            <a:spAutoFit/>
          </a:bodyPr>
          <a:lstStyle/>
          <a:p>
            <a:pPr lvl="0" algn="ctr">
              <a:defRPr/>
            </a:pPr>
            <a:r>
              <a:rPr lang="zh-CN" altLang="en-US" sz="1600" b="1">
                <a:solidFill>
                  <a:schemeClr val="bg1"/>
                </a:solidFill>
                <a:latin typeface="微软雅黑" panose="020b0503020204020204" pitchFamily="34" charset="-122"/>
                <a:ea typeface="微软雅黑" panose="020b0503020204020204" pitchFamily="34" charset="-122"/>
                <a:cs typeface="Open Sans" pitchFamily="34" charset="0"/>
              </a:rPr>
              <a:t>加入文字描述</a:t>
            </a:r>
            <a:endParaRPr lang="en-US" altLang="zh-CN" sz="1600" b="1">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27" name="TextBox 18"/>
          <p:cNvSpPr txBox="1"/>
          <p:nvPr/>
        </p:nvSpPr>
        <p:spPr>
          <a:xfrm>
            <a:off x="9470619" y="4141600"/>
            <a:ext cx="1415773" cy="338554"/>
          </a:xfrm>
          <a:prstGeom prst="rect">
            <a:avLst/>
          </a:prstGeom>
          <a:noFill/>
        </p:spPr>
        <p:txBody>
          <a:bodyPr wrap="none">
            <a:spAutoFit/>
          </a:bodyPr>
          <a:lstStyle/>
          <a:p>
            <a:pPr lvl="0" algn="ctr">
              <a:defRPr/>
            </a:pPr>
            <a:r>
              <a:rPr lang="zh-CN" altLang="en-US" sz="1600" b="1">
                <a:solidFill>
                  <a:schemeClr val="bg1"/>
                </a:solidFill>
                <a:latin typeface="微软雅黑" panose="020b0503020204020204" pitchFamily="34" charset="-122"/>
                <a:ea typeface="微软雅黑" panose="020b0503020204020204" pitchFamily="34" charset="-122"/>
                <a:cs typeface="Open Sans" pitchFamily="34" charset="0"/>
              </a:rPr>
              <a:t>加入文字描述</a:t>
            </a:r>
            <a:endParaRPr lang="en-US" altLang="zh-CN" sz="1600" b="1">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28" name="矩形 27"/>
          <p:cNvSpPr/>
          <p:nvPr/>
        </p:nvSpPr>
        <p:spPr>
          <a:xfrm flipV="1">
            <a:off x="2137" y="4899708"/>
            <a:ext cx="12188276" cy="6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zh-CN" altLang="en-US">
              <a:solidFill>
                <a:schemeClr val="bg1"/>
              </a:solidFill>
            </a:endParaRPr>
          </a:p>
        </p:txBody>
      </p:sp>
      <p:sp>
        <p:nvSpPr>
          <p:cNvPr id="29" name="TextBox 504"/>
          <p:cNvSpPr txBox="1"/>
          <p:nvPr/>
        </p:nvSpPr>
        <p:spPr>
          <a:xfrm>
            <a:off x="2068933" y="5142567"/>
            <a:ext cx="8260282" cy="700568"/>
          </a:xfrm>
          <a:prstGeom prst="rect">
            <a:avLst/>
          </a:prstGeom>
          <a:noFill/>
        </p:spPr>
        <p:txBody>
          <a:bodyPr wrap="square" lIns="91433" tIns="45716" rIns="91433" bIns="45716"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just">
              <a:lnSpc>
                <a:spcPct val="150000"/>
              </a:lnSpc>
              <a:spcAft>
                <a:spcPts val="1200"/>
              </a:spcAft>
            </a:pPr>
            <a:r>
              <a:rPr lang="zh-CN" altLang="en-US">
                <a:solidFill>
                  <a:schemeClr val="bg1"/>
                </a:solidFill>
                <a:sym typeface="微软雅黑" panose="020b0503020204020204" pitchFamily="34" charset="-122"/>
              </a:rPr>
              <a:t>右键点击图片选择设置图片格式可直接替换图片。</a:t>
            </a:r>
            <a:r>
              <a:rPr lang="zh-CN" altLang="en-US">
                <a:solidFill>
                  <a:schemeClr val="bg1"/>
                </a:solidFill>
              </a:rPr>
              <a:t>您的内容打在这里，或者通过复制您的文本后，在此框中选择粘贴。</a:t>
            </a:r>
            <a:r>
              <a:rPr lang="zh-CN" altLang="en-US">
                <a:solidFill>
                  <a:schemeClr val="bg1"/>
                </a:solidFill>
                <a:sym typeface="微软雅黑" panose="020b0503020204020204" pitchFamily="34" charset="-122"/>
              </a:rPr>
              <a:t>在此录入上述图表的综合描述说明在此录入上述图表的综合描述说明。</a:t>
            </a:r>
            <a:endParaRPr lang="en-US" altLang="zh-CN">
              <a:solidFill>
                <a:schemeClr val="bg1"/>
              </a:solidFill>
              <a:sym typeface="微软雅黑" panose="020b0503020204020204" pitchFamily="34"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2000"/>
                                        <p:tgtEl>
                                          <p:spTgt spid="17"/>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heel(1)">
                                      <p:cBhvr>
                                        <p:cTn id="29" dur="2000"/>
                                        <p:tgtEl>
                                          <p:spTgt spid="18"/>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1)">
                                      <p:cBhvr>
                                        <p:cTn id="35" dur="2000"/>
                                        <p:tgtEl>
                                          <p:spTgt spid="20"/>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heel(1)">
                                      <p:cBhvr>
                                        <p:cTn id="41" dur="2000"/>
                                        <p:tgtEl>
                                          <p:spTgt spid="22"/>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heel(1)">
                                      <p:cBhvr>
                                        <p:cTn id="44" dur="2000"/>
                                        <p:tgtEl>
                                          <p:spTgt spid="23"/>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heel(1)">
                                      <p:cBhvr>
                                        <p:cTn id="47" dur="2000"/>
                                        <p:tgtEl>
                                          <p:spTgt spid="24"/>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heel(1)">
                                      <p:cBhvr>
                                        <p:cTn id="50" dur="2000"/>
                                        <p:tgtEl>
                                          <p:spTgt spid="25"/>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heel(1)">
                                      <p:cBhvr>
                                        <p:cTn id="53" dur="2000"/>
                                        <p:tgtEl>
                                          <p:spTgt spid="26"/>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heel(1)">
                                      <p:cBhvr>
                                        <p:cTn id="56" dur="2000"/>
                                        <p:tgtEl>
                                          <p:spTgt spid="27"/>
                                        </p:tgtEl>
                                      </p:cBhvr>
                                    </p:animEffect>
                                  </p:childTnLst>
                                </p:cTn>
                              </p:par>
                            </p:childTnLst>
                          </p:cTn>
                        </p:par>
                        <p:par>
                          <p:cTn id="57" fill="hold" nodeType="afterGroup">
                            <p:stCondLst>
                              <p:cond delay="2750"/>
                            </p:stCondLst>
                            <p:childTnLst>
                              <p:par>
                                <p:cTn id="58" presetID="22" presetClass="entr" presetSubtype="8"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childTnLst>
                          </p:cTn>
                        </p:par>
                        <p:par>
                          <p:cTn id="61" fill="hold" nodeType="afterGroup">
                            <p:stCondLst>
                              <p:cond delay="3250"/>
                            </p:stCondLst>
                            <p:childTnLst>
                              <p:par>
                                <p:cTn id="62" presetID="10"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27" grpId="0"/>
      <p:bldP spid="28" grpId="0" animBg="1"/>
      <p:bldP spid="29"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8"/>
          <p:cNvSpPr txBox="1"/>
          <p:nvPr/>
        </p:nvSpPr>
        <p:spPr>
          <a:xfrm>
            <a:off x="3437953" y="1928003"/>
            <a:ext cx="6689186" cy="1107996"/>
          </a:xfrm>
          <a:prstGeom prst="rect">
            <a:avLst/>
          </a:prstGeom>
          <a:noFill/>
        </p:spPr>
        <p:txBody>
          <a:bodyPr wrap="square" rtlCol="0">
            <a:spAutoFit/>
          </a:bodyPr>
          <a:lstStyle/>
          <a:p>
            <a:r>
              <a:rPr lang="zh-CN" altLang="en-US" b="1">
                <a:solidFill>
                  <a:schemeClr val="bg1">
                    <a:lumMod val="95000"/>
                  </a:schemeClr>
                </a:solidFill>
                <a:latin typeface="微软雅黑" panose="020b0503020204020204" pitchFamily="34" charset="-122"/>
                <a:ea typeface="微软雅黑" panose="020b0503020204020204" pitchFamily="34" charset="-122"/>
              </a:rPr>
              <a:t>点击输入标题内容</a:t>
            </a:r>
            <a:endParaRPr lang="en-US" altLang="zh-CN" b="1">
              <a:solidFill>
                <a:schemeClr val="bg1">
                  <a:lumMod val="95000"/>
                </a:schemeClr>
              </a:solidFill>
              <a:latin typeface="微软雅黑" panose="020b0503020204020204" pitchFamily="34" charset="-122"/>
              <a:ea typeface="微软雅黑" panose="020b0503020204020204" pitchFamily="34" charset="-122"/>
            </a:endParaRPr>
          </a:p>
          <a:p>
            <a:r>
              <a:rPr lang="zh-CN" altLang="en-US" sz="1600">
                <a:solidFill>
                  <a:schemeClr val="bg1">
                    <a:lumMod val="95000"/>
                  </a:schemeClr>
                </a:solidFill>
                <a:latin typeface="微软雅黑" panose="020b0503020204020204" pitchFamily="34" charset="-122"/>
                <a:ea typeface="微软雅黑" panose="020b0503020204020204" pitchFamily="34" charset="-122"/>
              </a:rPr>
              <a:t>本模板所有颜色、图标均符合中国移动推出</a:t>
            </a:r>
            <a:r>
              <a:rPr lang="en-US" altLang="zh-CN" sz="1600">
                <a:solidFill>
                  <a:schemeClr val="bg1">
                    <a:lumMod val="95000"/>
                  </a:schemeClr>
                </a:solidFill>
                <a:latin typeface="微软雅黑" panose="020b0503020204020204" pitchFamily="34" charset="-122"/>
                <a:ea typeface="微软雅黑" panose="020b0503020204020204" pitchFamily="34" charset="-122"/>
              </a:rPr>
              <a:t>4G</a:t>
            </a:r>
            <a:r>
              <a:rPr lang="zh-CN" altLang="en-US" sz="1600">
                <a:solidFill>
                  <a:schemeClr val="bg1">
                    <a:lumMod val="95000"/>
                  </a:schemeClr>
                </a:solidFill>
                <a:latin typeface="微软雅黑" panose="020b0503020204020204" pitchFamily="34" charset="-122"/>
                <a:ea typeface="微软雅黑" panose="020b0503020204020204" pitchFamily="34" charset="-122"/>
              </a:rPr>
              <a:t>业务以后的</a:t>
            </a:r>
            <a:r>
              <a:rPr lang="en-US" altLang="zh-CN" sz="1600">
                <a:solidFill>
                  <a:schemeClr val="bg1">
                    <a:lumMod val="95000"/>
                  </a:schemeClr>
                </a:solidFill>
                <a:latin typeface="微软雅黑" panose="020b0503020204020204" pitchFamily="34" charset="-122"/>
                <a:ea typeface="微软雅黑" panose="020b0503020204020204" pitchFamily="34" charset="-122"/>
              </a:rPr>
              <a:t>VIS</a:t>
            </a:r>
            <a:r>
              <a:rPr lang="zh-CN" altLang="en-US" sz="1600">
                <a:solidFill>
                  <a:schemeClr val="bg1">
                    <a:lumMod val="95000"/>
                  </a:schemeClr>
                </a:solidFill>
                <a:latin typeface="微软雅黑" panose="020b0503020204020204" pitchFamily="34" charset="-122"/>
                <a:ea typeface="微软雅黑" panose="020b0503020204020204" pitchFamily="34" charset="-122"/>
              </a:rPr>
              <a:t>规范，所有图标均非图片格式，因此可以编辑、换色、放大。版式设计简约、实用，所有页面均有动画效果。</a:t>
            </a:r>
            <a:endParaRPr lang="zh-CN" altLang="en-US" sz="1600">
              <a:solidFill>
                <a:schemeClr val="bg1">
                  <a:lumMod val="95000"/>
                </a:schemeClr>
              </a:solidFill>
              <a:latin typeface="微软雅黑" panose="020b0503020204020204" pitchFamily="34" charset="-122"/>
              <a:ea typeface="微软雅黑" panose="020b0503020204020204" pitchFamily="34" charset="-122"/>
            </a:endParaRPr>
          </a:p>
        </p:txBody>
      </p:sp>
      <p:sp>
        <p:nvSpPr>
          <p:cNvPr id="9" name="TextBox 9"/>
          <p:cNvSpPr txBox="1"/>
          <p:nvPr/>
        </p:nvSpPr>
        <p:spPr>
          <a:xfrm>
            <a:off x="3437953" y="3607994"/>
            <a:ext cx="6689186" cy="861774"/>
          </a:xfrm>
          <a:prstGeom prst="rect">
            <a:avLst/>
          </a:prstGeom>
          <a:noFill/>
        </p:spPr>
        <p:txBody>
          <a:bodyPr wrap="square" rtlCol="0">
            <a:spAutoFit/>
          </a:bodyPr>
          <a:lstStyle/>
          <a:p>
            <a:r>
              <a:rPr lang="zh-CN" altLang="en-US" b="1">
                <a:solidFill>
                  <a:schemeClr val="bg1">
                    <a:lumMod val="95000"/>
                  </a:schemeClr>
                </a:solidFill>
                <a:latin typeface="微软雅黑" panose="020b0503020204020204" pitchFamily="34" charset="-122"/>
                <a:ea typeface="微软雅黑" panose="020b0503020204020204" pitchFamily="34" charset="-122"/>
              </a:rPr>
              <a:t>点击输入标题内容</a:t>
            </a:r>
            <a:endParaRPr lang="en-US" altLang="zh-CN" b="1">
              <a:solidFill>
                <a:schemeClr val="bg1">
                  <a:lumMod val="95000"/>
                </a:schemeClr>
              </a:solidFill>
              <a:latin typeface="微软雅黑" panose="020b0503020204020204" pitchFamily="34" charset="-122"/>
              <a:ea typeface="微软雅黑" panose="020b0503020204020204" pitchFamily="34" charset="-122"/>
            </a:endParaRPr>
          </a:p>
          <a:p>
            <a:r>
              <a:rPr lang="zh-CN" altLang="en-US" sz="1600">
                <a:solidFill>
                  <a:schemeClr val="bg1">
                    <a:lumMod val="95000"/>
                  </a:schemeClr>
                </a:solidFill>
                <a:latin typeface="微软雅黑" panose="020b0503020204020204" pitchFamily="34" charset="-122"/>
                <a:ea typeface="微软雅黑" panose="020b0503020204020204" pitchFamily="34" charset="-122"/>
              </a:rPr>
              <a:t>漂亮的动态封面，各种精制的动态图形，包含各种逻辑关系图、图表、素材混排，让您制作</a:t>
            </a:r>
            <a:r>
              <a:rPr lang="en-US" altLang="zh-CN" sz="1600">
                <a:solidFill>
                  <a:schemeClr val="bg1">
                    <a:lumMod val="95000"/>
                  </a:schemeClr>
                </a:solidFill>
                <a:latin typeface="微软雅黑" panose="020b0503020204020204" pitchFamily="34" charset="-122"/>
                <a:ea typeface="微软雅黑" panose="020b0503020204020204" pitchFamily="34" charset="-122"/>
              </a:rPr>
              <a:t>PPT</a:t>
            </a:r>
            <a:r>
              <a:rPr lang="zh-CN" altLang="en-US" sz="1600">
                <a:solidFill>
                  <a:schemeClr val="bg1">
                    <a:lumMod val="95000"/>
                  </a:schemeClr>
                </a:solidFill>
                <a:latin typeface="微软雅黑" panose="020b0503020204020204" pitchFamily="34" charset="-122"/>
                <a:ea typeface="微软雅黑" panose="020b0503020204020204" pitchFamily="34" charset="-122"/>
              </a:rPr>
              <a:t>省时省力。所有图型均根据不同类型设有动画效果。</a:t>
            </a:r>
            <a:endParaRPr lang="en-US" altLang="zh-CN" sz="1600">
              <a:solidFill>
                <a:schemeClr val="bg1">
                  <a:lumMod val="95000"/>
                </a:schemeClr>
              </a:solidFill>
              <a:latin typeface="微软雅黑" panose="020b0503020204020204" pitchFamily="34" charset="-122"/>
              <a:ea typeface="微软雅黑" panose="020b0503020204020204" pitchFamily="34" charset="-122"/>
            </a:endParaRPr>
          </a:p>
        </p:txBody>
      </p:sp>
      <p:sp>
        <p:nvSpPr>
          <p:cNvPr id="14" name="TextBox 10"/>
          <p:cNvSpPr txBox="1"/>
          <p:nvPr/>
        </p:nvSpPr>
        <p:spPr>
          <a:xfrm>
            <a:off x="3502403" y="5040256"/>
            <a:ext cx="6624736" cy="861774"/>
          </a:xfrm>
          <a:prstGeom prst="rect">
            <a:avLst/>
          </a:prstGeom>
          <a:noFill/>
        </p:spPr>
        <p:txBody>
          <a:bodyPr wrap="square" rtlCol="0">
            <a:spAutoFit/>
          </a:bodyPr>
          <a:lstStyle/>
          <a:p>
            <a:r>
              <a:rPr lang="zh-CN" altLang="en-US" b="1">
                <a:solidFill>
                  <a:schemeClr val="bg1">
                    <a:lumMod val="95000"/>
                  </a:schemeClr>
                </a:solidFill>
                <a:latin typeface="微软雅黑" panose="020b0503020204020204" pitchFamily="34" charset="-122"/>
                <a:ea typeface="微软雅黑" panose="020b0503020204020204" pitchFamily="34" charset="-122"/>
              </a:rPr>
              <a:t>点击输入标题内容</a:t>
            </a:r>
            <a:endParaRPr lang="en-US" altLang="zh-CN" b="1">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1600">
                <a:solidFill>
                  <a:schemeClr val="bg1">
                    <a:lumMod val="95000"/>
                  </a:schemeClr>
                </a:solidFill>
                <a:latin typeface="微软雅黑" panose="020b0503020204020204" pitchFamily="34" charset="-122"/>
                <a:ea typeface="微软雅黑" panose="020b0503020204020204" pitchFamily="34" charset="-122"/>
              </a:rPr>
              <a:t>模板规划出了封面、前言、目录页、过渡页、内容页，让您制起</a:t>
            </a:r>
            <a:r>
              <a:rPr lang="en-US" altLang="zh-CN" sz="1600">
                <a:solidFill>
                  <a:schemeClr val="bg1">
                    <a:lumMod val="95000"/>
                  </a:schemeClr>
                </a:solidFill>
                <a:latin typeface="微软雅黑" panose="020b0503020204020204" pitchFamily="34" charset="-122"/>
                <a:ea typeface="微软雅黑" panose="020b0503020204020204" pitchFamily="34" charset="-122"/>
              </a:rPr>
              <a:t>PPT</a:t>
            </a:r>
            <a:r>
              <a:rPr lang="zh-CN" altLang="en-US" sz="1600">
                <a:solidFill>
                  <a:schemeClr val="bg1">
                    <a:lumMod val="95000"/>
                  </a:schemeClr>
                </a:solidFill>
                <a:latin typeface="微软雅黑" panose="020b0503020204020204" pitchFamily="34" charset="-122"/>
                <a:ea typeface="微软雅黑" panose="020b0503020204020204" pitchFamily="34" charset="-122"/>
              </a:rPr>
              <a:t>条理清楚，节省时间。</a:t>
            </a:r>
            <a:endParaRPr lang="en-US" altLang="zh-CN" sz="160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flipV="1">
            <a:off x="3437953" y="3211564"/>
            <a:ext cx="6689186" cy="26216"/>
          </a:xfrm>
          <a:prstGeom prst="line">
            <a:avLst/>
          </a:prstGeom>
          <a:noFill/>
          <a:ln w="9525" cap="flat" cmpd="sng" algn="ctr">
            <a:solidFill>
              <a:schemeClr val="bg1"/>
            </a:solidFill>
            <a:prstDash val="dash"/>
          </a:ln>
          <a:effectLst/>
        </p:spPr>
      </p:cxnSp>
      <p:cxnSp>
        <p:nvCxnSpPr>
          <p:cNvPr id="16" name="直接连接符 15"/>
          <p:cNvCxnSpPr/>
          <p:nvPr/>
        </p:nvCxnSpPr>
        <p:spPr>
          <a:xfrm>
            <a:off x="3437953" y="4952339"/>
            <a:ext cx="6833202" cy="0"/>
          </a:xfrm>
          <a:prstGeom prst="line">
            <a:avLst/>
          </a:prstGeom>
          <a:noFill/>
          <a:ln w="9525" cap="flat" cmpd="sng" algn="ctr">
            <a:solidFill>
              <a:schemeClr val="bg1"/>
            </a:solidFill>
            <a:prstDash val="dash"/>
          </a:ln>
          <a:effectLst/>
        </p:spPr>
      </p:cxnSp>
      <p:grpSp>
        <p:nvGrpSpPr>
          <p:cNvPr id="17" name="组合 16"/>
          <p:cNvGrpSpPr/>
          <p:nvPr/>
        </p:nvGrpSpPr>
        <p:grpSpPr>
          <a:xfrm>
            <a:off x="2350275" y="2058842"/>
            <a:ext cx="874557" cy="874557"/>
            <a:chOff x="5068579" y="1163938"/>
            <a:chExt cx="555066" cy="555066"/>
          </a:xfrm>
          <a:noFill/>
        </p:grpSpPr>
        <p:sp>
          <p:nvSpPr>
            <p:cNvPr id="18" name="椭圆 17"/>
            <p:cNvSpPr/>
            <p:nvPr/>
          </p:nvSpPr>
          <p:spPr>
            <a:xfrm>
              <a:off x="5068579" y="1163938"/>
              <a:ext cx="555066" cy="555066"/>
            </a:xfrm>
            <a:prstGeom prst="ellipse">
              <a:avLst/>
            </a:prstGeom>
            <a:grp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9" name="Freeform 70"/>
            <p:cNvSpPr>
              <a:spLocks noEditPoints="1"/>
            </p:cNvSpPr>
            <p:nvPr/>
          </p:nvSpPr>
          <p:spPr bwMode="auto">
            <a:xfrm>
              <a:off x="5235099" y="1295926"/>
              <a:ext cx="242524" cy="290241"/>
            </a:xfrm>
            <a:custGeom>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3">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grpFill/>
            <a:ln>
              <a:solidFill>
                <a:schemeClr val="bg1"/>
              </a:solid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2350329" y="3654983"/>
            <a:ext cx="873509" cy="873509"/>
            <a:chOff x="5068633" y="2251819"/>
            <a:chExt cx="554400" cy="554400"/>
          </a:xfrm>
          <a:noFill/>
        </p:grpSpPr>
        <p:sp>
          <p:nvSpPr>
            <p:cNvPr id="21" name="椭圆 20"/>
            <p:cNvSpPr/>
            <p:nvPr/>
          </p:nvSpPr>
          <p:spPr>
            <a:xfrm>
              <a:off x="5068633" y="2251819"/>
              <a:ext cx="554400" cy="554400"/>
            </a:xfrm>
            <a:prstGeom prst="ellipse">
              <a:avLst/>
            </a:prstGeom>
            <a:grp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2" name="Freeform 72"/>
            <p:cNvSpPr>
              <a:spLocks noEditPoints="1"/>
            </p:cNvSpPr>
            <p:nvPr/>
          </p:nvSpPr>
          <p:spPr bwMode="auto">
            <a:xfrm>
              <a:off x="5180447" y="2343925"/>
              <a:ext cx="369521" cy="370187"/>
            </a:xfrm>
            <a:custGeom>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solidFill>
                <a:schemeClr val="bg1"/>
              </a:solid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3437953" y="6153156"/>
            <a:ext cx="6833202" cy="0"/>
          </a:xfrm>
          <a:prstGeom prst="line">
            <a:avLst/>
          </a:prstGeom>
          <a:noFill/>
          <a:ln w="9525" cap="flat" cmpd="sng" algn="ctr">
            <a:solidFill>
              <a:schemeClr val="bg1"/>
            </a:solidFill>
            <a:prstDash val="dash"/>
          </a:ln>
          <a:effectLst/>
        </p:spPr>
      </p:cxnSp>
      <p:grpSp>
        <p:nvGrpSpPr>
          <p:cNvPr id="24" name="组合 23"/>
          <p:cNvGrpSpPr/>
          <p:nvPr/>
        </p:nvGrpSpPr>
        <p:grpSpPr>
          <a:xfrm>
            <a:off x="2350940" y="5054858"/>
            <a:ext cx="873509" cy="873509"/>
            <a:chOff x="3359567" y="4644517"/>
            <a:chExt cx="873509" cy="873509"/>
          </a:xfrm>
          <a:noFill/>
        </p:grpSpPr>
        <p:sp>
          <p:nvSpPr>
            <p:cNvPr id="25" name="椭圆 24"/>
            <p:cNvSpPr/>
            <p:nvPr/>
          </p:nvSpPr>
          <p:spPr>
            <a:xfrm>
              <a:off x="3359567" y="4644517"/>
              <a:ext cx="873509" cy="873509"/>
            </a:xfrm>
            <a:prstGeom prst="ellipse">
              <a:avLst/>
            </a:prstGeom>
            <a:grp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6" name="Freeform 359"/>
            <p:cNvSpPr>
              <a:spLocks noChangeAspect="1" noEditPoints="1"/>
            </p:cNvSpPr>
            <p:nvPr/>
          </p:nvSpPr>
          <p:spPr bwMode="auto">
            <a:xfrm>
              <a:off x="3559649" y="4830139"/>
              <a:ext cx="460334" cy="502264"/>
            </a:xfrm>
            <a:custGeom>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1">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grpFill/>
            <a:ln>
              <a:solidFill>
                <a:schemeClr val="bg1"/>
              </a:solidFill>
            </a:ln>
          </p:spPr>
          <p:txBody>
            <a:bodyPr vert="horz" wrap="square" lIns="121920" tIns="60960" rIns="121920" bIns="60960" numCol="1" anchor="t" anchorCtr="0" compatLnSpc="1"/>
            <a:lstStyle/>
            <a:p>
              <a:endParaRPr lang="zh-CN" altLang="en-US" sz="2490">
                <a:solidFill>
                  <a:schemeClr val="tx1">
                    <a:lumMod val="75000"/>
                    <a:lumOff val="25000"/>
                  </a:schemeClr>
                </a:solidFill>
              </a:endParaRPr>
            </a:p>
          </p:txBody>
        </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nodeType="afterGroup">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nodeType="afterGroup">
                            <p:stCondLst>
                              <p:cond delay="175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nodeType="afterGroup">
                            <p:stCondLst>
                              <p:cond delay="225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nodeType="afterGroup">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nodeType="afterGroup">
                            <p:stCondLst>
                              <p:cond delay="325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nodeType="afterGroup">
                            <p:stCondLst>
                              <p:cond delay="375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nodeType="afterGroup">
                            <p:stCondLst>
                              <p:cond delay="425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nodeType="afterGroup">
                            <p:stCondLst>
                              <p:cond delay="4750"/>
                            </p:stCondLst>
                            <p:childTnLst>
                              <p:par>
                                <p:cTn id="41" presetID="22" presetClass="entr" presetSubtype="8"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a:off x="1501208" y="2249019"/>
            <a:ext cx="1656184" cy="165618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anose="020b0503020204020204" pitchFamily="34" charset="-122"/>
                <a:ea typeface="微软雅黑" panose="020b0503020204020204" pitchFamily="34" charset="-122"/>
              </a:rPr>
              <a:t>STEP 1</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9" name="椭圆 8"/>
          <p:cNvSpPr/>
          <p:nvPr/>
        </p:nvSpPr>
        <p:spPr>
          <a:xfrm>
            <a:off x="4021488" y="2785823"/>
            <a:ext cx="1656184" cy="165618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a:solidFill>
                  <a:schemeClr val="bg1"/>
                </a:solidFill>
                <a:latin typeface="微软雅黑" panose="020b0503020204020204" pitchFamily="34" charset="-122"/>
                <a:ea typeface="微软雅黑" panose="020b0503020204020204" pitchFamily="34" charset="-122"/>
              </a:rPr>
              <a:t>STEP 2</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4" name="椭圆 13"/>
          <p:cNvSpPr/>
          <p:nvPr/>
        </p:nvSpPr>
        <p:spPr>
          <a:xfrm>
            <a:off x="6541768" y="2249019"/>
            <a:ext cx="1656184" cy="165618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a:solidFill>
                  <a:schemeClr val="bg1"/>
                </a:solidFill>
                <a:latin typeface="微软雅黑" panose="020b0503020204020204" pitchFamily="34" charset="-122"/>
                <a:ea typeface="微软雅黑" panose="020b0503020204020204" pitchFamily="34" charset="-122"/>
              </a:rPr>
              <a:t>STEP 3</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5" name="椭圆 14"/>
          <p:cNvSpPr/>
          <p:nvPr/>
        </p:nvSpPr>
        <p:spPr>
          <a:xfrm>
            <a:off x="9062048" y="2785823"/>
            <a:ext cx="1656184" cy="165618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a:solidFill>
                  <a:schemeClr val="bg1"/>
                </a:solidFill>
                <a:latin typeface="微软雅黑" panose="020b0503020204020204" pitchFamily="34" charset="-122"/>
                <a:ea typeface="微软雅黑" panose="020b0503020204020204" pitchFamily="34" charset="-122"/>
              </a:rPr>
              <a:t>STEP 4</a:t>
            </a:r>
            <a:endParaRPr lang="zh-CN" altLang="en-US" sz="2000" b="1">
              <a:solidFill>
                <a:schemeClr val="bg1"/>
              </a:solidFill>
              <a:latin typeface="微软雅黑" panose="020b0503020204020204" pitchFamily="34" charset="-122"/>
              <a:ea typeface="微软雅黑" panose="020b0503020204020204" pitchFamily="34" charset="-122"/>
            </a:endParaRPr>
          </a:p>
        </p:txBody>
      </p:sp>
      <p:cxnSp>
        <p:nvCxnSpPr>
          <p:cNvPr id="16" name="直接连接符 15"/>
          <p:cNvCxnSpPr>
            <a:stCxn id="8" idx="6"/>
            <a:endCxn id="9" idx="2"/>
          </p:cNvCxnSpPr>
          <p:nvPr/>
        </p:nvCxnSpPr>
        <p:spPr>
          <a:xfrm>
            <a:off x="3157392" y="3077111"/>
            <a:ext cx="864096" cy="536804"/>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9" idx="6"/>
            <a:endCxn id="14" idx="2"/>
          </p:cNvCxnSpPr>
          <p:nvPr/>
        </p:nvCxnSpPr>
        <p:spPr>
          <a:xfrm flipV="1">
            <a:off x="5677672" y="3077111"/>
            <a:ext cx="864096" cy="536804"/>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4" idx="6"/>
            <a:endCxn id="15" idx="2"/>
          </p:cNvCxnSpPr>
          <p:nvPr/>
        </p:nvCxnSpPr>
        <p:spPr>
          <a:xfrm>
            <a:off x="8197952" y="3077111"/>
            <a:ext cx="864096" cy="536804"/>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511206" y="4248262"/>
            <a:ext cx="1636189" cy="458908"/>
          </a:xfrm>
          <a:prstGeom prst="rect">
            <a:avLst/>
          </a:prstGeom>
        </p:spPr>
        <p:txBody>
          <a:bodyPr wrap="square" anchor="ctr" anchorCtr="0">
            <a:spAutoFit/>
          </a:bodyPr>
          <a:lstStyle/>
          <a:p>
            <a:pPr algn="ctr">
              <a:lnSpc>
                <a:spcPct val="150000"/>
              </a:lnSpc>
            </a:pPr>
            <a:r>
              <a:rPr lang="zh-CN" altLang="en-US" b="1">
                <a:solidFill>
                  <a:schemeClr val="bg1"/>
                </a:solidFill>
                <a:latin typeface="微软雅黑" panose="020b0503020204020204" pitchFamily="34" charset="-122"/>
                <a:ea typeface="微软雅黑" panose="020b0503020204020204" pitchFamily="34" charset="-122"/>
              </a:rPr>
              <a:t>添加标题</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1511205" y="4727857"/>
            <a:ext cx="1636190" cy="1200329"/>
          </a:xfrm>
          <a:prstGeom prst="rect">
            <a:avLst/>
          </a:prstGeom>
        </p:spPr>
        <p:txBody>
          <a:bodyPr wrap="square">
            <a:spAutoFit/>
          </a:body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点击添加文本点击添加文本点击添加文本点击</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4021488" y="4646193"/>
            <a:ext cx="1636189" cy="458908"/>
          </a:xfrm>
          <a:prstGeom prst="rect">
            <a:avLst/>
          </a:prstGeom>
        </p:spPr>
        <p:txBody>
          <a:bodyPr wrap="square" anchor="ctr" anchorCtr="0">
            <a:spAutoFit/>
          </a:bodyPr>
          <a:lstStyle/>
          <a:p>
            <a:pPr algn="ctr">
              <a:lnSpc>
                <a:spcPct val="150000"/>
              </a:lnSpc>
            </a:pPr>
            <a:r>
              <a:rPr lang="zh-CN" altLang="en-US" b="1">
                <a:solidFill>
                  <a:schemeClr val="bg1"/>
                </a:solidFill>
                <a:latin typeface="微软雅黑" panose="020b0503020204020204" pitchFamily="34" charset="-122"/>
                <a:ea typeface="微软雅黑" panose="020b0503020204020204" pitchFamily="34" charset="-122"/>
              </a:rPr>
              <a:t>添加标题</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4021487" y="5090079"/>
            <a:ext cx="1636190" cy="1200329"/>
          </a:xfrm>
          <a:prstGeom prst="rect">
            <a:avLst/>
          </a:prstGeom>
        </p:spPr>
        <p:txBody>
          <a:bodyPr wrap="square">
            <a:spAutoFit/>
          </a:body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点击添加文本点击添加文本点击添加文本点击</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6541768" y="4212553"/>
            <a:ext cx="1636189" cy="458908"/>
          </a:xfrm>
          <a:prstGeom prst="rect">
            <a:avLst/>
          </a:prstGeom>
        </p:spPr>
        <p:txBody>
          <a:bodyPr wrap="square" anchor="ctr" anchorCtr="0">
            <a:spAutoFit/>
          </a:bodyPr>
          <a:lstStyle/>
          <a:p>
            <a:pPr algn="ctr">
              <a:lnSpc>
                <a:spcPct val="150000"/>
              </a:lnSpc>
            </a:pPr>
            <a:r>
              <a:rPr lang="zh-CN" altLang="en-US" b="1">
                <a:solidFill>
                  <a:schemeClr val="bg1"/>
                </a:solidFill>
                <a:latin typeface="微软雅黑" panose="020b0503020204020204" pitchFamily="34" charset="-122"/>
                <a:ea typeface="微软雅黑" panose="020b0503020204020204" pitchFamily="34" charset="-122"/>
              </a:rPr>
              <a:t>添加标题</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6541767" y="4692148"/>
            <a:ext cx="1636190" cy="1200329"/>
          </a:xfrm>
          <a:prstGeom prst="rect">
            <a:avLst/>
          </a:prstGeom>
        </p:spPr>
        <p:txBody>
          <a:bodyPr wrap="square">
            <a:spAutoFit/>
          </a:body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点击添加文本点击添加文本点击添加文本点击</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9062048" y="4610484"/>
            <a:ext cx="1636189" cy="458908"/>
          </a:xfrm>
          <a:prstGeom prst="rect">
            <a:avLst/>
          </a:prstGeom>
        </p:spPr>
        <p:txBody>
          <a:bodyPr wrap="square" anchor="ctr" anchorCtr="0">
            <a:spAutoFit/>
          </a:bodyPr>
          <a:lstStyle/>
          <a:p>
            <a:pPr algn="ctr">
              <a:lnSpc>
                <a:spcPct val="150000"/>
              </a:lnSpc>
            </a:pPr>
            <a:r>
              <a:rPr lang="zh-CN" altLang="en-US" b="1">
                <a:solidFill>
                  <a:schemeClr val="bg1"/>
                </a:solidFill>
                <a:latin typeface="微软雅黑" panose="020b0503020204020204" pitchFamily="34" charset="-122"/>
                <a:ea typeface="微软雅黑" panose="020b0503020204020204" pitchFamily="34" charset="-122"/>
              </a:rPr>
              <a:t>添加标题</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9062047" y="5090079"/>
            <a:ext cx="1636190" cy="1200329"/>
          </a:xfrm>
          <a:prstGeom prst="rect">
            <a:avLst/>
          </a:prstGeom>
        </p:spPr>
        <p:txBody>
          <a:bodyPr wrap="square">
            <a:spAutoFit/>
          </a:body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点击添加文本点击添加文本点击添加文本点击</a:t>
            </a:r>
            <a:endParaRPr lang="zh-CN" altLang="en-US" sz="16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500"/>
                                        <p:tgtEl>
                                          <p:spTgt spid="8"/>
                                        </p:tgtEl>
                                      </p:cBhvr>
                                    </p:animEffect>
                                  </p:childTnLst>
                                </p:cTn>
                              </p:par>
                            </p:childTnLst>
                          </p:cTn>
                        </p:par>
                        <p:par>
                          <p:cTn id="12" fill="hold" nodeType="afterGroup">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nodeType="afterGroup">
                            <p:stCondLst>
                              <p:cond delay="1750"/>
                            </p:stCondLst>
                            <p:childTnLst>
                              <p:par>
                                <p:cTn id="20" presetID="22" presetClass="entr" presetSubtype="8"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nodeType="afterGroup">
                            <p:stCondLst>
                              <p:cond delay="2250"/>
                            </p:stCondLst>
                            <p:childTnLst>
                              <p:par>
                                <p:cTn id="24" presetID="21"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500"/>
                                        <p:tgtEl>
                                          <p:spTgt spid="9"/>
                                        </p:tgtEl>
                                      </p:cBhvr>
                                    </p:animEffect>
                                  </p:childTnLst>
                                </p:cTn>
                              </p:par>
                            </p:childTnLst>
                          </p:cTn>
                        </p:par>
                        <p:par>
                          <p:cTn id="27" fill="hold" nodeType="afterGroup">
                            <p:stCondLst>
                              <p:cond delay="275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nodeType="afterGroup">
                            <p:stCondLst>
                              <p:cond delay="325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nodeType="afterGroup">
                            <p:stCondLst>
                              <p:cond delay="3750"/>
                            </p:stCondLst>
                            <p:childTnLst>
                              <p:par>
                                <p:cTn id="39" presetID="21" presetClass="entr" presetSubtype="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1)">
                                      <p:cBhvr>
                                        <p:cTn id="41" dur="500"/>
                                        <p:tgtEl>
                                          <p:spTgt spid="14"/>
                                        </p:tgtEl>
                                      </p:cBhvr>
                                    </p:animEffect>
                                  </p:childTnLst>
                                </p:cTn>
                              </p:par>
                            </p:childTnLst>
                          </p:cTn>
                        </p:par>
                        <p:par>
                          <p:cTn id="42" fill="hold" nodeType="afterGroup">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nodeType="afterGroup">
                            <p:stCondLst>
                              <p:cond delay="4750"/>
                            </p:stCondLst>
                            <p:childTnLst>
                              <p:par>
                                <p:cTn id="50" presetID="22" presetClass="entr" presetSubtype="8"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nodeType="afterGroup">
                            <p:stCondLst>
                              <p:cond delay="5250"/>
                            </p:stCondLst>
                            <p:childTnLst>
                              <p:par>
                                <p:cTn id="54" presetID="21" presetClass="entr" presetSubtype="1"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heel(1)">
                                      <p:cBhvr>
                                        <p:cTn id="56" dur="500"/>
                                        <p:tgtEl>
                                          <p:spTgt spid="15"/>
                                        </p:tgtEl>
                                      </p:cBhvr>
                                    </p:animEffect>
                                  </p:childTnLst>
                                </p:cTn>
                              </p:par>
                            </p:childTnLst>
                          </p:cTn>
                        </p:par>
                        <p:par>
                          <p:cTn id="57" fill="hold" nodeType="afterGroup">
                            <p:stCondLst>
                              <p:cond delay="5750"/>
                            </p:stCondLst>
                            <p:childTnLst>
                              <p:par>
                                <p:cTn id="58" presetID="10"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9" grpId="0"/>
      <p:bldP spid="20" grpId="0"/>
      <p:bldP spid="21" grpId="0"/>
      <p:bldP spid="22" grpId="0"/>
      <p:bldP spid="23" grpId="0"/>
      <p:bldP spid="24" grpId="0"/>
      <p:bldP spid="25" grpId="0"/>
      <p:bldP spid="26"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flipV="1">
            <a:off x="8136762" y="2352561"/>
            <a:ext cx="881379" cy="88137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4973570" y="2352561"/>
            <a:ext cx="881379" cy="88137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flipV="1">
            <a:off x="1780592" y="2352561"/>
            <a:ext cx="881379" cy="88137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5" name="组合 14"/>
          <p:cNvGrpSpPr/>
          <p:nvPr/>
        </p:nvGrpSpPr>
        <p:grpSpPr>
          <a:xfrm>
            <a:off x="1142741" y="2385273"/>
            <a:ext cx="4170812" cy="2318790"/>
            <a:chOff x="528437" y="1726587"/>
            <a:chExt cx="2808311" cy="1561302"/>
          </a:xfrm>
        </p:grpSpPr>
        <p:sp>
          <p:nvSpPr>
            <p:cNvPr id="16" name="TextBox 13"/>
            <p:cNvSpPr txBox="1"/>
            <p:nvPr/>
          </p:nvSpPr>
          <p:spPr>
            <a:xfrm>
              <a:off x="1065982" y="1726587"/>
              <a:ext cx="555675" cy="559530"/>
            </a:xfrm>
            <a:prstGeom prst="rect">
              <a:avLst/>
            </a:prstGeom>
            <a:noFill/>
            <a:effectLst/>
          </p:spPr>
          <p:txBody>
            <a:bodyPr wrap="square" rtlCol="0">
              <a:spAutoFit/>
            </a:bodyPr>
            <a:lstStyle/>
            <a:p>
              <a:r>
                <a:rPr lang="en-US" altLang="zh-CN" sz="4800" b="1">
                  <a:solidFill>
                    <a:schemeClr val="bg1"/>
                  </a:solidFill>
                  <a:latin typeface="微软雅黑" panose="020b0503020204020204" pitchFamily="34" charset="-122"/>
                  <a:ea typeface="微软雅黑" panose="020b0503020204020204" pitchFamily="34" charset="-122"/>
                </a:rPr>
                <a:t>1</a:t>
              </a:r>
              <a:endParaRPr lang="zh-CN" altLang="en-US" sz="4800" b="1">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528437" y="2036266"/>
              <a:ext cx="2808311" cy="1251623"/>
              <a:chOff x="528437" y="2036266"/>
              <a:chExt cx="2808311" cy="1251623"/>
            </a:xfrm>
          </p:grpSpPr>
          <p:sp>
            <p:nvSpPr>
              <p:cNvPr id="18" name="TextBox 15"/>
              <p:cNvSpPr txBox="1"/>
              <p:nvPr/>
            </p:nvSpPr>
            <p:spPr>
              <a:xfrm>
                <a:off x="1615174" y="2036266"/>
                <a:ext cx="1516666" cy="269404"/>
              </a:xfrm>
              <a:prstGeom prst="rect">
                <a:avLst/>
              </a:prstGeom>
              <a:noFill/>
            </p:spPr>
            <p:txBody>
              <a:bodyPr wrap="square"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加入标题一</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9" name="TextBox 16"/>
              <p:cNvSpPr txBox="1"/>
              <p:nvPr/>
            </p:nvSpPr>
            <p:spPr>
              <a:xfrm>
                <a:off x="528437" y="2479677"/>
                <a:ext cx="2808311" cy="808212"/>
              </a:xfrm>
              <a:prstGeom prst="rect">
                <a:avLst/>
              </a:prstGeom>
              <a:noFill/>
            </p:spPr>
            <p:txBody>
              <a:bodyPr wrap="square" rtlCol="0">
                <a:spAutoFit/>
              </a:bodyPr>
              <a:lstStyle/>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en-US" altLang="zh-CN"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p:txBody>
          </p:sp>
        </p:grpSp>
      </p:grpSp>
      <p:grpSp>
        <p:nvGrpSpPr>
          <p:cNvPr id="20" name="组合 19"/>
          <p:cNvGrpSpPr/>
          <p:nvPr/>
        </p:nvGrpSpPr>
        <p:grpSpPr>
          <a:xfrm>
            <a:off x="4330441" y="2385273"/>
            <a:ext cx="4170812" cy="2318790"/>
            <a:chOff x="528437" y="1726587"/>
            <a:chExt cx="2808311" cy="1561302"/>
          </a:xfrm>
        </p:grpSpPr>
        <p:sp>
          <p:nvSpPr>
            <p:cNvPr id="21" name="TextBox 18"/>
            <p:cNvSpPr txBox="1"/>
            <p:nvPr/>
          </p:nvSpPr>
          <p:spPr>
            <a:xfrm>
              <a:off x="1065982" y="1726587"/>
              <a:ext cx="555675" cy="559530"/>
            </a:xfrm>
            <a:prstGeom prst="rect">
              <a:avLst/>
            </a:prstGeom>
            <a:noFill/>
            <a:effectLst/>
          </p:spPr>
          <p:txBody>
            <a:bodyPr wrap="square" rtlCol="0">
              <a:spAutoFit/>
            </a:bodyPr>
            <a:lstStyle/>
            <a:p>
              <a:r>
                <a:rPr lang="en-US" altLang="zh-CN" sz="4800" b="1">
                  <a:solidFill>
                    <a:schemeClr val="bg1"/>
                  </a:solidFill>
                  <a:latin typeface="微软雅黑" panose="020b0503020204020204" pitchFamily="34" charset="-122"/>
                  <a:ea typeface="微软雅黑" panose="020b0503020204020204" pitchFamily="34" charset="-122"/>
                </a:rPr>
                <a:t>2</a:t>
              </a:r>
              <a:endParaRPr lang="zh-CN" altLang="en-US" sz="4800" b="1">
                <a:solidFill>
                  <a:schemeClr val="bg1"/>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528437" y="2036266"/>
              <a:ext cx="2808311" cy="1251623"/>
              <a:chOff x="528437" y="2036266"/>
              <a:chExt cx="2808311" cy="1251623"/>
            </a:xfrm>
          </p:grpSpPr>
          <p:sp>
            <p:nvSpPr>
              <p:cNvPr id="23" name="TextBox 20"/>
              <p:cNvSpPr txBox="1"/>
              <p:nvPr/>
            </p:nvSpPr>
            <p:spPr>
              <a:xfrm>
                <a:off x="1615174" y="2036266"/>
                <a:ext cx="1516666" cy="269405"/>
              </a:xfrm>
              <a:prstGeom prst="rect">
                <a:avLst/>
              </a:prstGeom>
              <a:noFill/>
            </p:spPr>
            <p:txBody>
              <a:bodyPr wrap="square"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加入标题二</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4" name="TextBox 21"/>
              <p:cNvSpPr txBox="1"/>
              <p:nvPr/>
            </p:nvSpPr>
            <p:spPr>
              <a:xfrm>
                <a:off x="528437" y="2479677"/>
                <a:ext cx="2808311" cy="808212"/>
              </a:xfrm>
              <a:prstGeom prst="rect">
                <a:avLst/>
              </a:prstGeom>
              <a:noFill/>
            </p:spPr>
            <p:txBody>
              <a:bodyPr wrap="square" rtlCol="0">
                <a:spAutoFit/>
              </a:bodyPr>
              <a:lstStyle/>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en-US" altLang="zh-CN"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p:txBody>
          </p:sp>
        </p:grpSp>
      </p:grpSp>
      <p:grpSp>
        <p:nvGrpSpPr>
          <p:cNvPr id="25" name="组合 24"/>
          <p:cNvGrpSpPr/>
          <p:nvPr/>
        </p:nvGrpSpPr>
        <p:grpSpPr>
          <a:xfrm>
            <a:off x="7518141" y="2385273"/>
            <a:ext cx="4170812" cy="2318790"/>
            <a:chOff x="528437" y="1726587"/>
            <a:chExt cx="2808311" cy="1561302"/>
          </a:xfrm>
        </p:grpSpPr>
        <p:sp>
          <p:nvSpPr>
            <p:cNvPr id="26" name="TextBox 23"/>
            <p:cNvSpPr txBox="1"/>
            <p:nvPr/>
          </p:nvSpPr>
          <p:spPr>
            <a:xfrm>
              <a:off x="1065982" y="1726587"/>
              <a:ext cx="555675" cy="559530"/>
            </a:xfrm>
            <a:prstGeom prst="rect">
              <a:avLst/>
            </a:prstGeom>
            <a:noFill/>
            <a:effectLst/>
          </p:spPr>
          <p:txBody>
            <a:bodyPr wrap="square" rtlCol="0">
              <a:spAutoFit/>
            </a:bodyPr>
            <a:lstStyle/>
            <a:p>
              <a:r>
                <a:rPr lang="en-US" altLang="zh-CN" sz="4800" b="1">
                  <a:solidFill>
                    <a:schemeClr val="bg1"/>
                  </a:solidFill>
                  <a:latin typeface="微软雅黑" panose="020b0503020204020204" pitchFamily="34" charset="-122"/>
                  <a:ea typeface="微软雅黑" panose="020b0503020204020204" pitchFamily="34" charset="-122"/>
                </a:rPr>
                <a:t>3</a:t>
              </a:r>
              <a:endParaRPr lang="zh-CN" altLang="en-US" sz="4800" b="1">
                <a:solidFill>
                  <a:schemeClr val="bg1"/>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28437" y="2036266"/>
              <a:ext cx="2808311" cy="1251623"/>
              <a:chOff x="528437" y="2036266"/>
              <a:chExt cx="2808311" cy="1251623"/>
            </a:xfrm>
          </p:grpSpPr>
          <p:sp>
            <p:nvSpPr>
              <p:cNvPr id="28" name="TextBox 25"/>
              <p:cNvSpPr txBox="1"/>
              <p:nvPr/>
            </p:nvSpPr>
            <p:spPr>
              <a:xfrm>
                <a:off x="1615174" y="2036266"/>
                <a:ext cx="1516666" cy="269405"/>
              </a:xfrm>
              <a:prstGeom prst="rect">
                <a:avLst/>
              </a:prstGeom>
              <a:noFill/>
            </p:spPr>
            <p:txBody>
              <a:bodyPr wrap="square"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加入标题三</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9" name="TextBox 26"/>
              <p:cNvSpPr txBox="1"/>
              <p:nvPr/>
            </p:nvSpPr>
            <p:spPr>
              <a:xfrm>
                <a:off x="528437" y="2479677"/>
                <a:ext cx="2808311" cy="808212"/>
              </a:xfrm>
              <a:prstGeom prst="rect">
                <a:avLst/>
              </a:prstGeom>
              <a:noFill/>
            </p:spPr>
            <p:txBody>
              <a:bodyPr wrap="square" rtlCol="0">
                <a:spAutoFit/>
              </a:bodyPr>
              <a:lstStyle/>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en-US" altLang="zh-CN"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点击此处添加文本此处添加文本</a:t>
                </a:r>
                <a:endParaRPr lang="zh-CN" altLang="en-US" sz="1200">
                  <a:solidFill>
                    <a:schemeClr val="bg1"/>
                  </a:solidFill>
                  <a:latin typeface="微软雅黑" panose="020b0503020204020204" pitchFamily="34" charset="-122"/>
                  <a:ea typeface="微软雅黑" panose="020b0503020204020204" pitchFamily="34" charset="-122"/>
                </a:endParaRPr>
              </a:p>
            </p:txBody>
          </p:sp>
        </p:grpSp>
      </p:grpSp>
      <p:sp>
        <p:nvSpPr>
          <p:cNvPr id="30" name="矩形 29"/>
          <p:cNvSpPr/>
          <p:nvPr/>
        </p:nvSpPr>
        <p:spPr>
          <a:xfrm flipV="1">
            <a:off x="2137" y="5164167"/>
            <a:ext cx="12188276" cy="6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zh-CN" altLang="en-US">
              <a:solidFill>
                <a:schemeClr val="bg1"/>
              </a:solidFill>
            </a:endParaRPr>
          </a:p>
        </p:txBody>
      </p:sp>
      <p:sp>
        <p:nvSpPr>
          <p:cNvPr id="31" name="TextBox 504"/>
          <p:cNvSpPr txBox="1"/>
          <p:nvPr/>
        </p:nvSpPr>
        <p:spPr>
          <a:xfrm>
            <a:off x="2068933" y="5407027"/>
            <a:ext cx="8260282" cy="700550"/>
          </a:xfrm>
          <a:prstGeom prst="rect">
            <a:avLst/>
          </a:prstGeom>
          <a:noFill/>
        </p:spPr>
        <p:txBody>
          <a:bodyPr wrap="square" lIns="91415" tIns="45707" rIns="91415" bIns="45707"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just">
              <a:lnSpc>
                <a:spcPct val="150000"/>
              </a:lnSpc>
              <a:spcAft>
                <a:spcPts val="1200"/>
              </a:spcAft>
            </a:pPr>
            <a:r>
              <a:rPr lang="zh-CN" altLang="en-US">
                <a:solidFill>
                  <a:schemeClr val="bg1"/>
                </a:solidFill>
                <a:sym typeface="微软雅黑" panose="020b0503020204020204" pitchFamily="34" charset="-122"/>
              </a:rPr>
              <a:t>右键点击图片选择设置图片格式可直接替换图片。</a:t>
            </a:r>
            <a:r>
              <a:rPr lang="zh-CN" altLang="en-US">
                <a:solidFill>
                  <a:schemeClr val="bg1"/>
                </a:solidFill>
              </a:rPr>
              <a:t>您的内容打在这里，或者通过复制您的文本后，在此框中选择粘贴。</a:t>
            </a:r>
            <a:r>
              <a:rPr lang="zh-CN" altLang="en-US">
                <a:solidFill>
                  <a:schemeClr val="bg1"/>
                </a:solidFill>
                <a:sym typeface="微软雅黑" panose="020b0503020204020204" pitchFamily="34" charset="-122"/>
              </a:rPr>
              <a:t>在此录入上述图表的综合描述说明在此录入上述图表的综合描述说明。</a:t>
            </a:r>
            <a:endParaRPr lang="en-US" altLang="zh-CN">
              <a:solidFill>
                <a:schemeClr val="bg1"/>
              </a:solidFill>
              <a:sym typeface="微软雅黑" panose="020b0503020204020204" pitchFamily="34"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195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2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2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nodeType="afterGroup">
                            <p:stCondLst>
                              <p:cond delay="2650"/>
                            </p:stCondLst>
                            <p:childTnLst>
                              <p:par>
                                <p:cTn id="35" presetID="22" presetClass="entr" presetSubtype="8"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par>
                          <p:cTn id="38" fill="hold" nodeType="afterGroup">
                            <p:stCondLst>
                              <p:cond delay="315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30" grpId="0" animBg="1"/>
      <p:bldP spid="31"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85" name="图片 84"/>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2360546" y="0"/>
            <a:ext cx="7431220" cy="6859588"/>
          </a:xfrm>
          <a:prstGeom prst="rect">
            <a:avLst/>
          </a:prstGeom>
        </p:spPr>
      </p:pic>
      <p:grpSp>
        <p:nvGrpSpPr>
          <p:cNvPr id="38" name="组合 37"/>
          <p:cNvGrpSpPr/>
          <p:nvPr/>
        </p:nvGrpSpPr>
        <p:grpSpPr>
          <a:xfrm>
            <a:off x="4587339" y="2376919"/>
            <a:ext cx="3196332" cy="3637899"/>
            <a:chOff x="6165253" y="1500891"/>
            <a:chExt cx="3196332" cy="3637899"/>
          </a:xfrm>
        </p:grpSpPr>
        <p:sp>
          <p:nvSpPr>
            <p:cNvPr id="39" name="Rectangle 39"/>
            <p:cNvSpPr>
              <a:spLocks noChangeArrowheads="1"/>
            </p:cNvSpPr>
            <p:nvPr/>
          </p:nvSpPr>
          <p:spPr bwMode="auto">
            <a:xfrm>
              <a:off x="6775148" y="1500891"/>
              <a:ext cx="2538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a:solidFill>
                    <a:schemeClr val="bg1"/>
                  </a:solidFill>
                  <a:latin typeface="微软雅黑" panose="020b0503020204020204" pitchFamily="34" charset="-122"/>
                  <a:ea typeface="微软雅黑" panose="020b0503020204020204" pitchFamily="34" charset="-122"/>
                </a:rPr>
                <a:t>此处添加标题文本</a:t>
              </a:r>
              <a:r>
                <a:rPr lang="en-US" altLang="zh-CN" sz="2000">
                  <a:solidFill>
                    <a:schemeClr val="bg1"/>
                  </a:solidFill>
                  <a:latin typeface="微软雅黑" panose="020b0503020204020204" pitchFamily="34" charset="-122"/>
                  <a:ea typeface="微软雅黑" panose="020b0503020204020204" pitchFamily="34" charset="-122"/>
                </a:rPr>
                <a:t>01</a:t>
              </a:r>
              <a:endParaRPr lang="en-US" altLang="zh-CN" sz="2000">
                <a:solidFill>
                  <a:schemeClr val="bg1"/>
                </a:solidFill>
                <a:latin typeface="微软雅黑" panose="020b0503020204020204" pitchFamily="34" charset="-122"/>
                <a:ea typeface="微软雅黑" panose="020b0503020204020204" pitchFamily="34" charset="-122"/>
              </a:endParaRPr>
            </a:p>
          </p:txBody>
        </p:sp>
        <p:sp>
          <p:nvSpPr>
            <p:cNvPr id="40" name="Rectangle 39"/>
            <p:cNvSpPr>
              <a:spLocks noChangeArrowheads="1"/>
            </p:cNvSpPr>
            <p:nvPr/>
          </p:nvSpPr>
          <p:spPr bwMode="auto">
            <a:xfrm>
              <a:off x="6822703" y="1873010"/>
              <a:ext cx="25388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a:solidFill>
                    <a:schemeClr val="bg1"/>
                  </a:solidFill>
                  <a:latin typeface="微软雅黑" panose="020b0503020204020204" pitchFamily="34" charset="-122"/>
                  <a:ea typeface="微软雅黑" panose="020b0503020204020204" pitchFamily="34" charset="-122"/>
                </a:rPr>
                <a:t>write your great  title here</a:t>
              </a:r>
              <a:endParaRPr lang="en-US" altLang="zh-CN" sz="1050">
                <a:solidFill>
                  <a:schemeClr val="bg1"/>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6165253" y="1563961"/>
              <a:ext cx="321008" cy="321008"/>
              <a:chOff x="4923349" y="1378653"/>
              <a:chExt cx="305414" cy="305414"/>
            </a:xfrm>
            <a:solidFill>
              <a:srgbClr val="E94E60"/>
            </a:solidFill>
          </p:grpSpPr>
          <p:sp>
            <p:nvSpPr>
              <p:cNvPr id="79" name="椭圆 78"/>
              <p:cNvSpPr/>
              <p:nvPr/>
            </p:nvSpPr>
            <p:spPr>
              <a:xfrm>
                <a:off x="4923349" y="1378653"/>
                <a:ext cx="305414" cy="3054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0" name="椭圆 79"/>
              <p:cNvSpPr/>
              <p:nvPr/>
            </p:nvSpPr>
            <p:spPr>
              <a:xfrm>
                <a:off x="5008132" y="1463436"/>
                <a:ext cx="135848" cy="135848"/>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42" name="Rectangle 39"/>
            <p:cNvSpPr>
              <a:spLocks noChangeArrowheads="1"/>
            </p:cNvSpPr>
            <p:nvPr/>
          </p:nvSpPr>
          <p:spPr bwMode="auto">
            <a:xfrm>
              <a:off x="6775148" y="2534889"/>
              <a:ext cx="2538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a:solidFill>
                    <a:schemeClr val="bg1"/>
                  </a:solidFill>
                  <a:latin typeface="微软雅黑" panose="020b0503020204020204" pitchFamily="34" charset="-122"/>
                  <a:ea typeface="微软雅黑" panose="020b0503020204020204" pitchFamily="34" charset="-122"/>
                </a:rPr>
                <a:t>此处添加标题文本</a:t>
              </a:r>
              <a:r>
                <a:rPr lang="en-US" altLang="zh-CN" sz="2000">
                  <a:solidFill>
                    <a:schemeClr val="bg1"/>
                  </a:solidFill>
                  <a:latin typeface="微软雅黑" panose="020b0503020204020204" pitchFamily="34" charset="-122"/>
                  <a:ea typeface="微软雅黑" panose="020b0503020204020204" pitchFamily="34" charset="-122"/>
                </a:rPr>
                <a:t>02</a:t>
              </a:r>
              <a:endParaRPr lang="en-US" altLang="zh-CN" sz="2000">
                <a:solidFill>
                  <a:schemeClr val="bg1"/>
                </a:solidFill>
                <a:latin typeface="微软雅黑" panose="020b0503020204020204" pitchFamily="34" charset="-122"/>
                <a:ea typeface="微软雅黑" panose="020b0503020204020204" pitchFamily="34" charset="-122"/>
              </a:endParaRPr>
            </a:p>
          </p:txBody>
        </p:sp>
        <p:sp>
          <p:nvSpPr>
            <p:cNvPr id="50" name="Rectangle 39"/>
            <p:cNvSpPr>
              <a:spLocks noChangeArrowheads="1"/>
            </p:cNvSpPr>
            <p:nvPr/>
          </p:nvSpPr>
          <p:spPr bwMode="auto">
            <a:xfrm>
              <a:off x="6822703" y="2907004"/>
              <a:ext cx="25388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a:solidFill>
                    <a:schemeClr val="bg1"/>
                  </a:solidFill>
                  <a:latin typeface="微软雅黑" panose="020b0503020204020204" pitchFamily="34" charset="-122"/>
                  <a:ea typeface="微软雅黑" panose="020b0503020204020204" pitchFamily="34" charset="-122"/>
                </a:rPr>
                <a:t>write your great  title here</a:t>
              </a:r>
              <a:endParaRPr lang="en-US" altLang="zh-CN" sz="1050">
                <a:solidFill>
                  <a:schemeClr val="bg1"/>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6165253" y="2597959"/>
              <a:ext cx="321008" cy="321008"/>
              <a:chOff x="4923349" y="1378653"/>
              <a:chExt cx="305414" cy="305414"/>
            </a:xfrm>
            <a:solidFill>
              <a:srgbClr val="E94E60"/>
            </a:solidFill>
          </p:grpSpPr>
          <p:sp>
            <p:nvSpPr>
              <p:cNvPr id="77" name="椭圆 76"/>
              <p:cNvSpPr/>
              <p:nvPr/>
            </p:nvSpPr>
            <p:spPr>
              <a:xfrm>
                <a:off x="4923349" y="1378653"/>
                <a:ext cx="305414" cy="3054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8" name="椭圆 77"/>
              <p:cNvSpPr/>
              <p:nvPr/>
            </p:nvSpPr>
            <p:spPr>
              <a:xfrm>
                <a:off x="5008132" y="1463434"/>
                <a:ext cx="135848" cy="135848"/>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52" name="Rectangle 39"/>
            <p:cNvSpPr>
              <a:spLocks noChangeArrowheads="1"/>
            </p:cNvSpPr>
            <p:nvPr/>
          </p:nvSpPr>
          <p:spPr bwMode="auto">
            <a:xfrm>
              <a:off x="6775148" y="3571087"/>
              <a:ext cx="2538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a:solidFill>
                    <a:schemeClr val="bg1"/>
                  </a:solidFill>
                  <a:latin typeface="微软雅黑" panose="020b0503020204020204" pitchFamily="34" charset="-122"/>
                  <a:ea typeface="微软雅黑" panose="020b0503020204020204" pitchFamily="34" charset="-122"/>
                </a:rPr>
                <a:t>此处添加标题文本</a:t>
              </a:r>
              <a:r>
                <a:rPr lang="en-US" altLang="zh-CN" sz="2000">
                  <a:solidFill>
                    <a:schemeClr val="bg1"/>
                  </a:solidFill>
                  <a:latin typeface="微软雅黑" panose="020b0503020204020204" pitchFamily="34" charset="-122"/>
                  <a:ea typeface="微软雅黑" panose="020b0503020204020204" pitchFamily="34" charset="-122"/>
                </a:rPr>
                <a:t>03</a:t>
              </a:r>
              <a:endParaRPr lang="en-US" altLang="zh-CN" sz="2000">
                <a:solidFill>
                  <a:schemeClr val="bg1"/>
                </a:solidFill>
                <a:latin typeface="微软雅黑" panose="020b0503020204020204" pitchFamily="34" charset="-122"/>
                <a:ea typeface="微软雅黑" panose="020b0503020204020204" pitchFamily="34" charset="-122"/>
              </a:endParaRPr>
            </a:p>
          </p:txBody>
        </p:sp>
        <p:sp>
          <p:nvSpPr>
            <p:cNvPr id="53" name="Rectangle 39"/>
            <p:cNvSpPr>
              <a:spLocks noChangeArrowheads="1"/>
            </p:cNvSpPr>
            <p:nvPr/>
          </p:nvSpPr>
          <p:spPr bwMode="auto">
            <a:xfrm>
              <a:off x="6822703" y="3943205"/>
              <a:ext cx="25388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a:solidFill>
                    <a:schemeClr val="bg1"/>
                  </a:solidFill>
                  <a:latin typeface="微软雅黑" panose="020b0503020204020204" pitchFamily="34" charset="-122"/>
                  <a:ea typeface="微软雅黑" panose="020b0503020204020204" pitchFamily="34" charset="-122"/>
                </a:rPr>
                <a:t>write your great  title here</a:t>
              </a:r>
              <a:endParaRPr lang="en-US" altLang="zh-CN" sz="1050">
                <a:solidFill>
                  <a:schemeClr val="bg1"/>
                </a:solidFill>
                <a:latin typeface="微软雅黑" panose="020b0503020204020204" pitchFamily="34" charset="-122"/>
                <a:ea typeface="微软雅黑" panose="020b0503020204020204" pitchFamily="34" charset="-122"/>
              </a:endParaRPr>
            </a:p>
          </p:txBody>
        </p:sp>
        <p:grpSp>
          <p:nvGrpSpPr>
            <p:cNvPr id="54" name="组合 53"/>
            <p:cNvGrpSpPr/>
            <p:nvPr/>
          </p:nvGrpSpPr>
          <p:grpSpPr>
            <a:xfrm>
              <a:off x="6165253" y="3634157"/>
              <a:ext cx="321008" cy="321008"/>
              <a:chOff x="4923349" y="1378653"/>
              <a:chExt cx="305414" cy="305414"/>
            </a:xfrm>
            <a:solidFill>
              <a:srgbClr val="E94E60"/>
            </a:solidFill>
          </p:grpSpPr>
          <p:sp>
            <p:nvSpPr>
              <p:cNvPr id="75" name="椭圆 74"/>
              <p:cNvSpPr/>
              <p:nvPr/>
            </p:nvSpPr>
            <p:spPr>
              <a:xfrm>
                <a:off x="4923349" y="1378653"/>
                <a:ext cx="305414" cy="3054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6" name="椭圆 75"/>
              <p:cNvSpPr/>
              <p:nvPr/>
            </p:nvSpPr>
            <p:spPr>
              <a:xfrm>
                <a:off x="5008132" y="1463433"/>
                <a:ext cx="135848" cy="135848"/>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55" name="Rectangle 39"/>
            <p:cNvSpPr>
              <a:spLocks noChangeArrowheads="1"/>
            </p:cNvSpPr>
            <p:nvPr/>
          </p:nvSpPr>
          <p:spPr bwMode="auto">
            <a:xfrm>
              <a:off x="6775148" y="4605085"/>
              <a:ext cx="2538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a:solidFill>
                    <a:schemeClr val="bg1"/>
                  </a:solidFill>
                  <a:latin typeface="微软雅黑" panose="020b0503020204020204" pitchFamily="34" charset="-122"/>
                  <a:ea typeface="微软雅黑" panose="020b0503020204020204" pitchFamily="34" charset="-122"/>
                </a:rPr>
                <a:t>此处添加标题文本</a:t>
              </a:r>
              <a:r>
                <a:rPr lang="en-US" altLang="zh-CN" sz="2000">
                  <a:solidFill>
                    <a:schemeClr val="bg1"/>
                  </a:solidFill>
                  <a:latin typeface="微软雅黑" panose="020b0503020204020204" pitchFamily="34" charset="-122"/>
                  <a:ea typeface="微软雅黑" panose="020b0503020204020204" pitchFamily="34" charset="-122"/>
                </a:rPr>
                <a:t>04</a:t>
              </a:r>
              <a:endParaRPr lang="en-US" altLang="zh-CN" sz="2000">
                <a:solidFill>
                  <a:schemeClr val="bg1"/>
                </a:solidFill>
                <a:latin typeface="微软雅黑" panose="020b0503020204020204" pitchFamily="34" charset="-122"/>
                <a:ea typeface="微软雅黑" panose="020b0503020204020204" pitchFamily="34" charset="-122"/>
              </a:endParaRPr>
            </a:p>
          </p:txBody>
        </p:sp>
        <p:sp>
          <p:nvSpPr>
            <p:cNvPr id="71" name="Rectangle 39"/>
            <p:cNvSpPr>
              <a:spLocks noChangeArrowheads="1"/>
            </p:cNvSpPr>
            <p:nvPr/>
          </p:nvSpPr>
          <p:spPr bwMode="auto">
            <a:xfrm>
              <a:off x="6822703" y="4977207"/>
              <a:ext cx="25388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a:solidFill>
                    <a:schemeClr val="bg1"/>
                  </a:solidFill>
                  <a:latin typeface="微软雅黑" panose="020b0503020204020204" pitchFamily="34" charset="-122"/>
                  <a:ea typeface="微软雅黑" panose="020b0503020204020204" pitchFamily="34" charset="-122"/>
                </a:rPr>
                <a:t>write your great  title here</a:t>
              </a:r>
              <a:endParaRPr lang="en-US" altLang="zh-CN" sz="1050">
                <a:solidFill>
                  <a:schemeClr val="bg1"/>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6165253" y="4668155"/>
              <a:ext cx="321008" cy="321008"/>
              <a:chOff x="4923349" y="1378653"/>
              <a:chExt cx="305414" cy="305414"/>
            </a:xfrm>
            <a:solidFill>
              <a:srgbClr val="E94E60"/>
            </a:solidFill>
          </p:grpSpPr>
          <p:sp>
            <p:nvSpPr>
              <p:cNvPr id="73" name="椭圆 72"/>
              <p:cNvSpPr/>
              <p:nvPr/>
            </p:nvSpPr>
            <p:spPr>
              <a:xfrm>
                <a:off x="4923349" y="1378653"/>
                <a:ext cx="305414" cy="3054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4" name="椭圆 73"/>
              <p:cNvSpPr/>
              <p:nvPr/>
            </p:nvSpPr>
            <p:spPr>
              <a:xfrm>
                <a:off x="5008132" y="1463434"/>
                <a:ext cx="135848" cy="135848"/>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grpSp>
      <p:grpSp>
        <p:nvGrpSpPr>
          <p:cNvPr id="81" name="组合 80"/>
          <p:cNvGrpSpPr/>
          <p:nvPr/>
        </p:nvGrpSpPr>
        <p:grpSpPr>
          <a:xfrm>
            <a:off x="4228153" y="1099691"/>
            <a:ext cx="3754704" cy="751284"/>
            <a:chOff x="6488067" y="3103304"/>
            <a:chExt cx="5386592" cy="345312"/>
          </a:xfrm>
        </p:grpSpPr>
        <p:cxnSp>
          <p:nvCxnSpPr>
            <p:cNvPr id="82" name="直接连接符 81"/>
            <p:cNvCxnSpPr>
              <a:endCxn id="83" idx="1"/>
            </p:cNvCxnSpPr>
            <p:nvPr/>
          </p:nvCxnSpPr>
          <p:spPr>
            <a:xfrm>
              <a:off x="6488067" y="3275960"/>
              <a:ext cx="1197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圆角矩形 45"/>
            <p:cNvSpPr/>
            <p:nvPr/>
          </p:nvSpPr>
          <p:spPr>
            <a:xfrm>
              <a:off x="7685239" y="3103304"/>
              <a:ext cx="3107807" cy="345312"/>
            </a:xfrm>
            <a:prstGeom prst="roundRect">
              <a:avLst/>
            </a:prstGeom>
            <a:solidFill>
              <a:schemeClr val="bg1">
                <a:alpha val="1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微软雅黑" panose="020b0503020204020204" pitchFamily="34" charset="-122"/>
                  <a:ea typeface="微软雅黑" panose="020b0503020204020204" pitchFamily="34" charset="-122"/>
                </a:rPr>
                <a:t>目录</a:t>
              </a:r>
              <a:endParaRPr lang="zh-CN" altLang="en-US" sz="2800" b="1">
                <a:solidFill>
                  <a:schemeClr val="bg1"/>
                </a:solidFill>
                <a:latin typeface="微软雅黑" panose="020b0503020204020204" pitchFamily="34" charset="-122"/>
                <a:ea typeface="微软雅黑" panose="020b0503020204020204" pitchFamily="34" charset="-122"/>
              </a:endParaRPr>
            </a:p>
          </p:txBody>
        </p:sp>
        <p:cxnSp>
          <p:nvCxnSpPr>
            <p:cNvPr id="84" name="直接连接符 83"/>
            <p:cNvCxnSpPr/>
            <p:nvPr/>
          </p:nvCxnSpPr>
          <p:spPr>
            <a:xfrm>
              <a:off x="10793046" y="3275960"/>
              <a:ext cx="10816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nodeType="afterGroup">
                            <p:stCondLst>
                              <p:cond delay="750"/>
                            </p:stCondLst>
                            <p:childTnLst>
                              <p:par>
                                <p:cTn id="9" presetID="8" presetClass="emph" presetSubtype="0" fill="hold" nodeType="afterEffect">
                                  <p:stCondLst>
                                    <p:cond delay="0"/>
                                  </p:stCondLst>
                                  <p:childTnLst>
                                    <p:animRot by="21600000">
                                      <p:cBhvr>
                                        <p:cTn id="10" dur="3250" fill="hold"/>
                                        <p:tgtEl>
                                          <p:spTgt spid="85"/>
                                        </p:tgtEl>
                                        <p:attrNameLst>
                                          <p:attrName>r</p:attrName>
                                        </p:attrNameLst>
                                      </p:cBhvr>
                                    </p:animRot>
                                  </p:childTnLst>
                                </p:cTn>
                              </p:par>
                              <p:par>
                                <p:cTn id="11" presetID="16" presetClass="entr" presetSubtype="21" fill="hold" nodeType="withEffect">
                                  <p:stCondLst>
                                    <p:cond delay="1000"/>
                                  </p:stCondLst>
                                  <p:childTnLst>
                                    <p:set>
                                      <p:cBhvr>
                                        <p:cTn id="12" dur="1" fill="hold">
                                          <p:stCondLst>
                                            <p:cond delay="0"/>
                                          </p:stCondLst>
                                        </p:cTn>
                                        <p:tgtEl>
                                          <p:spTgt spid="81"/>
                                        </p:tgtEl>
                                        <p:attrNameLst>
                                          <p:attrName>style.visibility</p:attrName>
                                        </p:attrNameLst>
                                      </p:cBhvr>
                                      <p:to>
                                        <p:strVal val="visible"/>
                                      </p:to>
                                    </p:set>
                                    <p:animEffect transition="in" filter="barn(inVertical)">
                                      <p:cBhvr>
                                        <p:cTn id="13" dur="750"/>
                                        <p:tgtEl>
                                          <p:spTgt spid="81"/>
                                        </p:tgtEl>
                                      </p:cBhvr>
                                    </p:animEffect>
                                  </p:childTnLst>
                                </p:cTn>
                              </p:par>
                              <p:par>
                                <p:cTn id="14" presetID="42" presetClass="entr" presetSubtype="0" fill="hold" nodeType="withEffect">
                                  <p:stCondLst>
                                    <p:cond delay="175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9" name="图片 28"/>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2360546" y="0"/>
            <a:ext cx="7431220" cy="6859588"/>
          </a:xfrm>
          <a:prstGeom prst="rect">
            <a:avLst/>
          </a:prstGeom>
        </p:spPr>
      </p:pic>
      <p:grpSp>
        <p:nvGrpSpPr>
          <p:cNvPr id="30" name="组合 29"/>
          <p:cNvGrpSpPr/>
          <p:nvPr/>
        </p:nvGrpSpPr>
        <p:grpSpPr>
          <a:xfrm>
            <a:off x="4206786" y="3129798"/>
            <a:ext cx="3877985" cy="1735860"/>
            <a:chOff x="4707301" y="2805829"/>
            <a:chExt cx="3877985" cy="1735860"/>
          </a:xfrm>
        </p:grpSpPr>
        <p:sp>
          <p:nvSpPr>
            <p:cNvPr id="31" name="矩形 30"/>
            <p:cNvSpPr/>
            <p:nvPr/>
          </p:nvSpPr>
          <p:spPr>
            <a:xfrm>
              <a:off x="4707301" y="2805829"/>
              <a:ext cx="3877985" cy="830997"/>
            </a:xfrm>
            <a:prstGeom prst="rect">
              <a:avLst/>
            </a:prstGeom>
          </p:spPr>
          <p:txBody>
            <a:bodyPr wrap="none">
              <a:spAutoFit/>
            </a:bodyPr>
            <a:lstStyle/>
            <a:p>
              <a:r>
                <a:rPr kumimoji="1" lang="zh-CN" altLang="en-US" sz="4800" b="1">
                  <a:solidFill>
                    <a:schemeClr val="bg1"/>
                  </a:solidFill>
                  <a:latin typeface="微软雅黑" panose="020b0503020204020204" pitchFamily="34" charset="-122"/>
                  <a:ea typeface="微软雅黑" panose="020b0503020204020204" pitchFamily="34" charset="-122"/>
                </a:rPr>
                <a:t>加入</a:t>
              </a:r>
              <a:r>
                <a:rPr kumimoji="1" lang="zh-CN" altLang="en-US" sz="4800">
                  <a:solidFill>
                    <a:schemeClr val="bg1"/>
                  </a:solidFill>
                  <a:latin typeface="微软雅黑" panose="020b0503020204020204" pitchFamily="34" charset="-122"/>
                  <a:ea typeface="微软雅黑" panose="020b0503020204020204" pitchFamily="34" charset="-122"/>
                </a:rPr>
                <a:t>标题描述</a:t>
              </a:r>
              <a:endParaRPr kumimoji="1" lang="zh-CN" altLang="en-US" sz="480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4738330" y="3729159"/>
              <a:ext cx="3846956" cy="812530"/>
            </a:xfrm>
            <a:prstGeom prst="rect">
              <a:avLst/>
            </a:prstGeom>
          </p:spPr>
          <p:txBody>
            <a:bodyPr wrap="square">
              <a:spAutoFit/>
            </a:bodyPr>
            <a:lstStyle/>
            <a:p>
              <a:pPr>
                <a:lnSpc>
                  <a:spcPct val="13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点击此处添加文本内容，如关键词、部分简单介绍等。点击此处添加文本内容，如关键词、部分简单介绍等。点击此处添加文本内容，如关键词、部分简单介绍等。</a:t>
              </a:r>
              <a:endParaRPr lang="en-US" altLang="zh-CN" sz="120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228153" y="2012861"/>
            <a:ext cx="3754704" cy="751284"/>
            <a:chOff x="6488067" y="3103304"/>
            <a:chExt cx="5386592" cy="345312"/>
          </a:xfrm>
        </p:grpSpPr>
        <p:cxnSp>
          <p:nvCxnSpPr>
            <p:cNvPr id="45" name="直接连接符 44"/>
            <p:cNvCxnSpPr>
              <a:endCxn id="47" idx="1"/>
            </p:cNvCxnSpPr>
            <p:nvPr/>
          </p:nvCxnSpPr>
          <p:spPr>
            <a:xfrm>
              <a:off x="6488067" y="3275960"/>
              <a:ext cx="1197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圆角矩形 45"/>
            <p:cNvSpPr/>
            <p:nvPr/>
          </p:nvSpPr>
          <p:spPr>
            <a:xfrm>
              <a:off x="7685239" y="3103304"/>
              <a:ext cx="3107807" cy="345312"/>
            </a:xfrm>
            <a:prstGeom prst="roundRect">
              <a:avLst/>
            </a:prstGeom>
            <a:solidFill>
              <a:schemeClr val="bg1">
                <a:alpha val="1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latin typeface="微软雅黑" panose="020b0503020204020204" pitchFamily="34" charset="-122"/>
                  <a:ea typeface="微软雅黑" panose="020b0503020204020204" pitchFamily="34" charset="-122"/>
                </a:rPr>
                <a:t>04</a:t>
              </a:r>
              <a:endParaRPr lang="zh-CN" altLang="en-US" sz="3200" b="1">
                <a:solidFill>
                  <a:schemeClr val="bg1"/>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10793046" y="3275960"/>
              <a:ext cx="10816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nodeType="afterGroup">
                            <p:stCondLst>
                              <p:cond delay="750"/>
                            </p:stCondLst>
                            <p:childTnLst>
                              <p:par>
                                <p:cTn id="9" presetID="8" presetClass="emph" presetSubtype="0" fill="hold" nodeType="afterEffect">
                                  <p:stCondLst>
                                    <p:cond delay="0"/>
                                  </p:stCondLst>
                                  <p:childTnLst>
                                    <p:animRot by="21600000">
                                      <p:cBhvr>
                                        <p:cTn id="10" dur="3250" fill="hold"/>
                                        <p:tgtEl>
                                          <p:spTgt spid="29"/>
                                        </p:tgtEl>
                                        <p:attrNameLst>
                                          <p:attrName>r</p:attrName>
                                        </p:attrNameLst>
                                      </p:cBhvr>
                                    </p:animRot>
                                  </p:childTnLst>
                                </p:cTn>
                              </p:par>
                              <p:par>
                                <p:cTn id="11" presetID="16" presetClass="entr" presetSubtype="21" fill="hold"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750"/>
                                        <p:tgtEl>
                                          <p:spTgt spid="42"/>
                                        </p:tgtEl>
                                      </p:cBhvr>
                                    </p:animEffect>
                                  </p:childTnLst>
                                </p:cTn>
                              </p:par>
                              <p:par>
                                <p:cTn id="14" presetID="22" presetClass="entr" presetSubtype="8" fill="hold" nodeType="withEffect">
                                  <p:stCondLst>
                                    <p:cond delay="175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弧形 7"/>
          <p:cNvSpPr/>
          <p:nvPr/>
        </p:nvSpPr>
        <p:spPr>
          <a:xfrm rot="4727359">
            <a:off x="8666390" y="3328987"/>
            <a:ext cx="2074862" cy="2074863"/>
          </a:xfrm>
          <a:prstGeom prst="arc">
            <a:avLst>
              <a:gd name="adj1" fmla="val 6817764"/>
              <a:gd name="adj2" fmla="val 0"/>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ct val="0"/>
              </a:spcBef>
              <a:spcAft>
                <a:spcPct val="0"/>
              </a:spcAft>
              <a:defRPr/>
            </a:pPr>
            <a:endParaRPr lang="zh-CN" altLang="en-US">
              <a:solidFill>
                <a:schemeClr val="bg1"/>
              </a:solidFill>
            </a:endParaRPr>
          </a:p>
        </p:txBody>
      </p:sp>
      <p:sp>
        <p:nvSpPr>
          <p:cNvPr id="9" name="弧形 8"/>
          <p:cNvSpPr/>
          <p:nvPr/>
        </p:nvSpPr>
        <p:spPr>
          <a:xfrm rot="14755400">
            <a:off x="6602640" y="3167062"/>
            <a:ext cx="2074862" cy="2074863"/>
          </a:xfrm>
          <a:prstGeom prst="arc">
            <a:avLst>
              <a:gd name="adj1" fmla="val 6817764"/>
              <a:gd name="adj2" fmla="val 0"/>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ct val="0"/>
              </a:spcBef>
              <a:spcAft>
                <a:spcPct val="0"/>
              </a:spcAft>
              <a:defRPr/>
            </a:pPr>
            <a:endParaRPr lang="zh-CN" altLang="en-US">
              <a:solidFill>
                <a:schemeClr val="bg1"/>
              </a:solidFill>
            </a:endParaRPr>
          </a:p>
        </p:txBody>
      </p:sp>
      <p:sp>
        <p:nvSpPr>
          <p:cNvPr id="14" name="椭圆 13"/>
          <p:cNvSpPr/>
          <p:nvPr/>
        </p:nvSpPr>
        <p:spPr>
          <a:xfrm>
            <a:off x="7183664" y="2543175"/>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bg1"/>
              </a:solidFill>
            </a:endParaRPr>
          </a:p>
        </p:txBody>
      </p:sp>
      <p:sp>
        <p:nvSpPr>
          <p:cNvPr id="15" name="椭圆 14"/>
          <p:cNvSpPr/>
          <p:nvPr/>
        </p:nvSpPr>
        <p:spPr>
          <a:xfrm>
            <a:off x="8941027" y="4986338"/>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bg1"/>
              </a:solidFill>
            </a:endParaRPr>
          </a:p>
        </p:txBody>
      </p:sp>
      <p:sp>
        <p:nvSpPr>
          <p:cNvPr id="16" name="矩形 7"/>
          <p:cNvSpPr>
            <a:spLocks noChangeArrowheads="1"/>
          </p:cNvSpPr>
          <p:nvPr/>
        </p:nvSpPr>
        <p:spPr bwMode="auto">
          <a:xfrm>
            <a:off x="6842352" y="3776663"/>
            <a:ext cx="16414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a:solidFill>
                  <a:schemeClr val="bg1"/>
                </a:solidFill>
              </a:rPr>
              <a:t>Vestibulum ante ipsum primis in faucibus orci luctus et ultrices posuere cubilia Curae</a:t>
            </a:r>
            <a:endParaRPr lang="zh-CN" altLang="en-US" sz="1400">
              <a:solidFill>
                <a:schemeClr val="bg1"/>
              </a:solidFill>
            </a:endParaRPr>
          </a:p>
        </p:txBody>
      </p:sp>
      <p:sp>
        <p:nvSpPr>
          <p:cNvPr id="17" name="矩形 8"/>
          <p:cNvSpPr>
            <a:spLocks noChangeArrowheads="1"/>
          </p:cNvSpPr>
          <p:nvPr/>
        </p:nvSpPr>
        <p:spPr bwMode="auto">
          <a:xfrm>
            <a:off x="6842352" y="3527425"/>
            <a:ext cx="1809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a:solidFill>
                  <a:schemeClr val="bg1"/>
                </a:solidFill>
              </a:rPr>
              <a:t>输入你的标题</a:t>
            </a:r>
            <a:endParaRPr lang="zh-CN" altLang="en-US" sz="1600">
              <a:solidFill>
                <a:schemeClr val="bg1"/>
              </a:solidFill>
            </a:endParaRPr>
          </a:p>
        </p:txBody>
      </p:sp>
      <p:sp>
        <p:nvSpPr>
          <p:cNvPr id="18" name="矩形 9"/>
          <p:cNvSpPr>
            <a:spLocks noChangeArrowheads="1"/>
          </p:cNvSpPr>
          <p:nvPr/>
        </p:nvSpPr>
        <p:spPr bwMode="auto">
          <a:xfrm>
            <a:off x="8801327" y="3863975"/>
            <a:ext cx="164306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zh-CN" altLang="en-US" sz="1400">
                <a:solidFill>
                  <a:schemeClr val="bg1"/>
                </a:solidFill>
              </a:rPr>
              <a:t>Vestibulum ante ipsum primis in faucibus orci luctus et ultrices posuere cubilia Curae</a:t>
            </a:r>
            <a:endParaRPr lang="zh-CN" altLang="en-US" sz="1400">
              <a:solidFill>
                <a:schemeClr val="bg1"/>
              </a:solidFill>
            </a:endParaRPr>
          </a:p>
        </p:txBody>
      </p:sp>
      <p:sp>
        <p:nvSpPr>
          <p:cNvPr id="19" name="矩形 10"/>
          <p:cNvSpPr>
            <a:spLocks noChangeArrowheads="1"/>
          </p:cNvSpPr>
          <p:nvPr/>
        </p:nvSpPr>
        <p:spPr bwMode="auto">
          <a:xfrm>
            <a:off x="8633052" y="3613150"/>
            <a:ext cx="1809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600">
                <a:solidFill>
                  <a:schemeClr val="bg1"/>
                </a:solidFill>
              </a:rPr>
              <a:t>输入你的标题</a:t>
            </a:r>
            <a:endParaRPr lang="zh-CN" altLang="en-US" sz="1600">
              <a:solidFill>
                <a:schemeClr val="bg1"/>
              </a:solidFill>
            </a:endParaRPr>
          </a:p>
        </p:txBody>
      </p:sp>
      <p:sp>
        <p:nvSpPr>
          <p:cNvPr id="20" name="KSO_Shape"/>
          <p:cNvSpPr/>
          <p:nvPr/>
        </p:nvSpPr>
        <p:spPr>
          <a:xfrm>
            <a:off x="7388452" y="2811463"/>
            <a:ext cx="503237" cy="381000"/>
          </a:xfrm>
          <a:custGeom>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8 w 529316"/>
              <a:gd name="connsiteY22" fmla="*/ 0 h 401026"/>
              <a:gd name="connsiteX23" fmla="*/ 437301 w 529316"/>
              <a:gd name="connsiteY23" fmla="*/ 0 h 401026"/>
              <a:gd name="connsiteX24" fmla="*/ 529316 w 529316"/>
              <a:gd name="connsiteY24" fmla="*/ 92018 h 401026"/>
              <a:gd name="connsiteX25" fmla="*/ 529316 w 529316"/>
              <a:gd name="connsiteY25" fmla="*/ 309011 h 401026"/>
              <a:gd name="connsiteX26" fmla="*/ 437301 w 529316"/>
              <a:gd name="connsiteY26" fmla="*/ 401026 h 401026"/>
              <a:gd name="connsiteX27" fmla="*/ 92018 w 529316"/>
              <a:gd name="connsiteY27" fmla="*/ 401026 h 401026"/>
              <a:gd name="connsiteX28" fmla="*/ 0 w 529316"/>
              <a:gd name="connsiteY28" fmla="*/ 309011 h 401026"/>
              <a:gd name="connsiteX29" fmla="*/ 0 w 529316"/>
              <a:gd name="connsiteY29" fmla="*/ 92018 h 401026"/>
              <a:gd name="connsiteX30" fmla="*/ 92018 w 529316"/>
              <a:gd name="connsiteY30" fmla="*/ 0 h 4010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8" y="0"/>
                </a:moveTo>
                <a:lnTo>
                  <a:pt x="437301" y="0"/>
                </a:lnTo>
                <a:cubicBezTo>
                  <a:pt x="488119" y="0"/>
                  <a:pt x="529316" y="41197"/>
                  <a:pt x="529316" y="92018"/>
                </a:cubicBezTo>
                <a:lnTo>
                  <a:pt x="529316" y="309011"/>
                </a:lnTo>
                <a:cubicBezTo>
                  <a:pt x="529316" y="359829"/>
                  <a:pt x="488119" y="401026"/>
                  <a:pt x="437301" y="401026"/>
                </a:cubicBezTo>
                <a:lnTo>
                  <a:pt x="92018" y="401026"/>
                </a:lnTo>
                <a:cubicBezTo>
                  <a:pt x="41197" y="401026"/>
                  <a:pt x="0" y="359829"/>
                  <a:pt x="0" y="309011"/>
                </a:cubicBezTo>
                <a:lnTo>
                  <a:pt x="0" y="92018"/>
                </a:lnTo>
                <a:cubicBezTo>
                  <a:pt x="0" y="41197"/>
                  <a:pt x="41197" y="0"/>
                  <a:pt x="920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bg1"/>
              </a:solidFill>
            </a:endParaRPr>
          </a:p>
        </p:txBody>
      </p:sp>
      <p:sp>
        <p:nvSpPr>
          <p:cNvPr id="21" name="Freeform 9"/>
          <p:cNvSpPr>
            <a:spLocks noEditPoints="1"/>
          </p:cNvSpPr>
          <p:nvPr/>
        </p:nvSpPr>
        <p:spPr bwMode="auto">
          <a:xfrm>
            <a:off x="9204552" y="5249863"/>
            <a:ext cx="385762" cy="385762"/>
          </a:xfrm>
          <a:custGeom>
            <a:gdLst>
              <a:gd name="T0" fmla="*/ 68330676 w 2073"/>
              <a:gd name="T1" fmla="*/ 22268870 h 2073"/>
              <a:gd name="T2" fmla="*/ 65213689 w 2073"/>
              <a:gd name="T3" fmla="*/ 25420469 h 2073"/>
              <a:gd name="T4" fmla="*/ 46373505 w 2073"/>
              <a:gd name="T5" fmla="*/ 6614897 h 2073"/>
              <a:gd name="T6" fmla="*/ 49525104 w 2073"/>
              <a:gd name="T7" fmla="*/ 3463298 h 2073"/>
              <a:gd name="T8" fmla="*/ 62062090 w 2073"/>
              <a:gd name="T9" fmla="*/ 3463298 h 2073"/>
              <a:gd name="T10" fmla="*/ 68330676 w 2073"/>
              <a:gd name="T11" fmla="*/ 9731884 h 2073"/>
              <a:gd name="T12" fmla="*/ 68330676 w 2073"/>
              <a:gd name="T13" fmla="*/ 22268870 h 2073"/>
              <a:gd name="T14" fmla="*/ 24450760 w 2073"/>
              <a:gd name="T15" fmla="*/ 59880200 h 2073"/>
              <a:gd name="T16" fmla="*/ 24450760 w 2073"/>
              <a:gd name="T17" fmla="*/ 63031799 h 2073"/>
              <a:gd name="T18" fmla="*/ 27567747 w 2073"/>
              <a:gd name="T19" fmla="*/ 63031799 h 2073"/>
              <a:gd name="T20" fmla="*/ 62062090 w 2073"/>
              <a:gd name="T21" fmla="*/ 28537456 h 2073"/>
              <a:gd name="T22" fmla="*/ 58910491 w 2073"/>
              <a:gd name="T23" fmla="*/ 25420469 h 2073"/>
              <a:gd name="T24" fmla="*/ 24450760 w 2073"/>
              <a:gd name="T25" fmla="*/ 59880200 h 2073"/>
              <a:gd name="T26" fmla="*/ 8762175 w 2073"/>
              <a:gd name="T27" fmla="*/ 44226227 h 2073"/>
              <a:gd name="T28" fmla="*/ 8762175 w 2073"/>
              <a:gd name="T29" fmla="*/ 47343214 h 2073"/>
              <a:gd name="T30" fmla="*/ 11913775 w 2073"/>
              <a:gd name="T31" fmla="*/ 47343214 h 2073"/>
              <a:gd name="T32" fmla="*/ 46373505 w 2073"/>
              <a:gd name="T33" fmla="*/ 12883483 h 2073"/>
              <a:gd name="T34" fmla="*/ 43256518 w 2073"/>
              <a:gd name="T35" fmla="*/ 9731884 h 2073"/>
              <a:gd name="T36" fmla="*/ 8762175 w 2073"/>
              <a:gd name="T37" fmla="*/ 44226227 h 2073"/>
              <a:gd name="T38" fmla="*/ 49525104 w 2073"/>
              <a:gd name="T39" fmla="*/ 16000470 h 2073"/>
              <a:gd name="T40" fmla="*/ 15030761 w 2073"/>
              <a:gd name="T41" fmla="*/ 50494813 h 2073"/>
              <a:gd name="T42" fmla="*/ 15030761 w 2073"/>
              <a:gd name="T43" fmla="*/ 56763213 h 2073"/>
              <a:gd name="T44" fmla="*/ 21299161 w 2073"/>
              <a:gd name="T45" fmla="*/ 56728600 h 2073"/>
              <a:gd name="T46" fmla="*/ 55793504 w 2073"/>
              <a:gd name="T47" fmla="*/ 22268870 h 2073"/>
              <a:gd name="T48" fmla="*/ 49525104 w 2073"/>
              <a:gd name="T49" fmla="*/ 16000470 h 2073"/>
              <a:gd name="T50" fmla="*/ 21299161 w 2073"/>
              <a:gd name="T51" fmla="*/ 66148786 h 2073"/>
              <a:gd name="T52" fmla="*/ 19532993 w 2073"/>
              <a:gd name="T53" fmla="*/ 62339176 h 2073"/>
              <a:gd name="T54" fmla="*/ 18182174 w 2073"/>
              <a:gd name="T55" fmla="*/ 62477813 h 2073"/>
              <a:gd name="T56" fmla="*/ 11913775 w 2073"/>
              <a:gd name="T57" fmla="*/ 59880200 h 2073"/>
              <a:gd name="T58" fmla="*/ 9316162 w 2073"/>
              <a:gd name="T59" fmla="*/ 53611800 h 2073"/>
              <a:gd name="T60" fmla="*/ 9420185 w 2073"/>
              <a:gd name="T61" fmla="*/ 52330206 h 2073"/>
              <a:gd name="T62" fmla="*/ 5645189 w 2073"/>
              <a:gd name="T63" fmla="*/ 50494813 h 2073"/>
              <a:gd name="T64" fmla="*/ 5402715 w 2073"/>
              <a:gd name="T65" fmla="*/ 50148502 h 2073"/>
              <a:gd name="T66" fmla="*/ 0 w 2073"/>
              <a:gd name="T67" fmla="*/ 71793974 h 2073"/>
              <a:gd name="T68" fmla="*/ 21610860 w 2073"/>
              <a:gd name="T69" fmla="*/ 66391259 h 2073"/>
              <a:gd name="T70" fmla="*/ 21299161 w 2073"/>
              <a:gd name="T71" fmla="*/ 66148786 h 20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73" h="2073">
                <a:moveTo>
                  <a:pt x="1973" y="643"/>
                </a:moveTo>
                <a:cubicBezTo>
                  <a:pt x="1883" y="734"/>
                  <a:pt x="1883" y="734"/>
                  <a:pt x="1883" y="734"/>
                </a:cubicBezTo>
                <a:cubicBezTo>
                  <a:pt x="1339" y="191"/>
                  <a:pt x="1339" y="191"/>
                  <a:pt x="1339" y="191"/>
                </a:cubicBezTo>
                <a:cubicBezTo>
                  <a:pt x="1430" y="100"/>
                  <a:pt x="1430" y="100"/>
                  <a:pt x="1430" y="100"/>
                </a:cubicBezTo>
                <a:cubicBezTo>
                  <a:pt x="1530" y="0"/>
                  <a:pt x="1692" y="0"/>
                  <a:pt x="1792" y="100"/>
                </a:cubicBezTo>
                <a:cubicBezTo>
                  <a:pt x="1973" y="281"/>
                  <a:pt x="1973" y="281"/>
                  <a:pt x="1973" y="281"/>
                </a:cubicBezTo>
                <a:cubicBezTo>
                  <a:pt x="2073" y="381"/>
                  <a:pt x="2073" y="543"/>
                  <a:pt x="1973" y="643"/>
                </a:cubicBezTo>
                <a:close/>
                <a:moveTo>
                  <a:pt x="706" y="1729"/>
                </a:moveTo>
                <a:cubicBezTo>
                  <a:pt x="681" y="1754"/>
                  <a:pt x="681" y="1795"/>
                  <a:pt x="706" y="1820"/>
                </a:cubicBezTo>
                <a:cubicBezTo>
                  <a:pt x="731" y="1845"/>
                  <a:pt x="771" y="1845"/>
                  <a:pt x="796" y="1820"/>
                </a:cubicBezTo>
                <a:cubicBezTo>
                  <a:pt x="1792" y="824"/>
                  <a:pt x="1792" y="824"/>
                  <a:pt x="1792" y="824"/>
                </a:cubicBezTo>
                <a:cubicBezTo>
                  <a:pt x="1701" y="734"/>
                  <a:pt x="1701" y="734"/>
                  <a:pt x="1701" y="734"/>
                </a:cubicBezTo>
                <a:lnTo>
                  <a:pt x="706" y="1729"/>
                </a:lnTo>
                <a:close/>
                <a:moveTo>
                  <a:pt x="253" y="1277"/>
                </a:moveTo>
                <a:cubicBezTo>
                  <a:pt x="228" y="1302"/>
                  <a:pt x="228" y="1342"/>
                  <a:pt x="253" y="1367"/>
                </a:cubicBezTo>
                <a:cubicBezTo>
                  <a:pt x="278" y="1392"/>
                  <a:pt x="319" y="1392"/>
                  <a:pt x="344" y="1367"/>
                </a:cubicBezTo>
                <a:cubicBezTo>
                  <a:pt x="1339" y="372"/>
                  <a:pt x="1339" y="372"/>
                  <a:pt x="1339" y="372"/>
                </a:cubicBezTo>
                <a:cubicBezTo>
                  <a:pt x="1249" y="281"/>
                  <a:pt x="1249" y="281"/>
                  <a:pt x="1249" y="281"/>
                </a:cubicBezTo>
                <a:lnTo>
                  <a:pt x="253" y="1277"/>
                </a:lnTo>
                <a:close/>
                <a:moveTo>
                  <a:pt x="1430" y="462"/>
                </a:moveTo>
                <a:cubicBezTo>
                  <a:pt x="434" y="1458"/>
                  <a:pt x="434" y="1458"/>
                  <a:pt x="434" y="1458"/>
                </a:cubicBezTo>
                <a:cubicBezTo>
                  <a:pt x="384" y="1507"/>
                  <a:pt x="384" y="1589"/>
                  <a:pt x="434" y="1639"/>
                </a:cubicBezTo>
                <a:cubicBezTo>
                  <a:pt x="484" y="1689"/>
                  <a:pt x="565" y="1689"/>
                  <a:pt x="615" y="1638"/>
                </a:cubicBezTo>
                <a:cubicBezTo>
                  <a:pt x="1611" y="643"/>
                  <a:pt x="1611" y="643"/>
                  <a:pt x="1611" y="643"/>
                </a:cubicBezTo>
                <a:lnTo>
                  <a:pt x="1430" y="462"/>
                </a:lnTo>
                <a:close/>
                <a:moveTo>
                  <a:pt x="615" y="1910"/>
                </a:moveTo>
                <a:cubicBezTo>
                  <a:pt x="584" y="1879"/>
                  <a:pt x="570" y="1840"/>
                  <a:pt x="564" y="1800"/>
                </a:cubicBezTo>
                <a:cubicBezTo>
                  <a:pt x="551" y="1802"/>
                  <a:pt x="538" y="1804"/>
                  <a:pt x="525" y="1804"/>
                </a:cubicBezTo>
                <a:cubicBezTo>
                  <a:pt x="456" y="1804"/>
                  <a:pt x="392" y="1777"/>
                  <a:pt x="344" y="1729"/>
                </a:cubicBezTo>
                <a:cubicBezTo>
                  <a:pt x="295" y="1681"/>
                  <a:pt x="269" y="1617"/>
                  <a:pt x="269" y="1548"/>
                </a:cubicBezTo>
                <a:cubicBezTo>
                  <a:pt x="269" y="1536"/>
                  <a:pt x="271" y="1524"/>
                  <a:pt x="272" y="1511"/>
                </a:cubicBezTo>
                <a:cubicBezTo>
                  <a:pt x="231" y="1506"/>
                  <a:pt x="193" y="1488"/>
                  <a:pt x="163" y="1458"/>
                </a:cubicBezTo>
                <a:cubicBezTo>
                  <a:pt x="160" y="1455"/>
                  <a:pt x="159" y="1451"/>
                  <a:pt x="156" y="1448"/>
                </a:cubicBezTo>
                <a:cubicBezTo>
                  <a:pt x="0" y="2073"/>
                  <a:pt x="0" y="2073"/>
                  <a:pt x="0" y="2073"/>
                </a:cubicBezTo>
                <a:cubicBezTo>
                  <a:pt x="624" y="1917"/>
                  <a:pt x="624" y="1917"/>
                  <a:pt x="624" y="1917"/>
                </a:cubicBezTo>
                <a:cubicBezTo>
                  <a:pt x="621" y="1914"/>
                  <a:pt x="618" y="1912"/>
                  <a:pt x="615" y="19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2" name="矩形 13"/>
          <p:cNvSpPr>
            <a:spLocks noChangeArrowheads="1"/>
          </p:cNvSpPr>
          <p:nvPr/>
        </p:nvSpPr>
        <p:spPr bwMode="auto">
          <a:xfrm>
            <a:off x="1449614" y="2589213"/>
            <a:ext cx="45434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a:solidFill>
                  <a:schemeClr val="bg1"/>
                </a:solidFill>
              </a:rPr>
              <a:t>Vestibulum ante ipsum primis in faucibus orci luctus et ultrices posuere cubilia CuraeVestibulum ante ipsum primis in faucibus orci luctus et ultrices posuere cubilia Curae</a:t>
            </a:r>
            <a:endParaRPr lang="zh-CN" altLang="en-US" sz="1400">
              <a:solidFill>
                <a:schemeClr val="bg1"/>
              </a:solidFill>
            </a:endParaRPr>
          </a:p>
          <a:p>
            <a:pPr eaLnBrk="1" hangingPunct="1"/>
            <a:r>
              <a:rPr lang="zh-CN" altLang="en-US" sz="1400">
                <a:solidFill>
                  <a:schemeClr val="bg1"/>
                </a:solidFill>
              </a:rPr>
              <a:t>Vestibulum ante ipsum primis in faucibus orci luctus et ultrices posuere cubilia Curae</a:t>
            </a:r>
            <a:endParaRPr lang="zh-CN" altLang="en-US" sz="1400">
              <a:solidFill>
                <a:schemeClr val="bg1"/>
              </a:solidFill>
            </a:endParaRPr>
          </a:p>
          <a:p>
            <a:pPr eaLnBrk="1" hangingPunct="1"/>
            <a:endParaRPr lang="zh-CN" altLang="en-US" sz="1400">
              <a:solidFill>
                <a:schemeClr val="bg1"/>
              </a:solidFill>
            </a:endParaRPr>
          </a:p>
        </p:txBody>
      </p:sp>
      <p:sp>
        <p:nvSpPr>
          <p:cNvPr id="23" name="矩形 14"/>
          <p:cNvSpPr>
            <a:spLocks noChangeArrowheads="1"/>
          </p:cNvSpPr>
          <p:nvPr/>
        </p:nvSpPr>
        <p:spPr bwMode="auto">
          <a:xfrm>
            <a:off x="1462314" y="2316163"/>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a:solidFill>
                  <a:schemeClr val="bg1"/>
                </a:solidFill>
              </a:rPr>
              <a:t>输入你的标题</a:t>
            </a:r>
            <a:endParaRPr lang="zh-CN" altLang="en-US">
              <a:solidFill>
                <a:schemeClr val="bg1"/>
              </a:solidFill>
            </a:endParaRPr>
          </a:p>
        </p:txBody>
      </p:sp>
      <p:sp>
        <p:nvSpPr>
          <p:cNvPr id="24" name="矩形 15"/>
          <p:cNvSpPr>
            <a:spLocks noChangeArrowheads="1"/>
          </p:cNvSpPr>
          <p:nvPr/>
        </p:nvSpPr>
        <p:spPr bwMode="auto">
          <a:xfrm>
            <a:off x="1449614" y="4557713"/>
            <a:ext cx="45434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a:solidFill>
                  <a:schemeClr val="bg1"/>
                </a:solidFill>
              </a:rPr>
              <a:t>Vestibulum ante ipsum primis in faucibus orci luctus et ultrices posuere cubilia CuraeVestibulum ante ipsum primis in faucibus orci luctus et ultrices posuere cubilia Curae</a:t>
            </a:r>
            <a:endParaRPr lang="zh-CN" altLang="en-US" sz="1400">
              <a:solidFill>
                <a:schemeClr val="bg1"/>
              </a:solidFill>
            </a:endParaRPr>
          </a:p>
          <a:p>
            <a:pPr eaLnBrk="1" hangingPunct="1"/>
            <a:r>
              <a:rPr lang="zh-CN" altLang="en-US" sz="1400">
                <a:solidFill>
                  <a:schemeClr val="bg1"/>
                </a:solidFill>
              </a:rPr>
              <a:t>Vestibulum ante ipsum primis in faucibus orci luctus et ultrices posuere cubilia Curae</a:t>
            </a:r>
            <a:endParaRPr lang="zh-CN" altLang="en-US" sz="1400">
              <a:solidFill>
                <a:schemeClr val="bg1"/>
              </a:solidFill>
            </a:endParaRPr>
          </a:p>
          <a:p>
            <a:pPr eaLnBrk="1" hangingPunct="1"/>
            <a:endParaRPr lang="zh-CN" altLang="en-US" sz="1400">
              <a:solidFill>
                <a:schemeClr val="bg1"/>
              </a:solidFill>
            </a:endParaRPr>
          </a:p>
        </p:txBody>
      </p:sp>
      <p:sp>
        <p:nvSpPr>
          <p:cNvPr id="25" name="矩形 16"/>
          <p:cNvSpPr>
            <a:spLocks noChangeArrowheads="1"/>
          </p:cNvSpPr>
          <p:nvPr/>
        </p:nvSpPr>
        <p:spPr bwMode="auto">
          <a:xfrm>
            <a:off x="1462314" y="4284663"/>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a:solidFill>
                  <a:schemeClr val="bg1"/>
                </a:solidFill>
              </a:rPr>
              <a:t>输入你的标题</a:t>
            </a:r>
            <a:endParaRPr lang="zh-CN" altLang="en-US">
              <a:solidFill>
                <a:schemeClr val="bg1"/>
              </a:solidFill>
            </a:endParaRPr>
          </a:p>
        </p:txBody>
      </p:sp>
      <p:sp>
        <p:nvSpPr>
          <p:cNvPr id="26" name="椭圆 25"/>
          <p:cNvSpPr/>
          <p:nvPr/>
        </p:nvSpPr>
        <p:spPr>
          <a:xfrm>
            <a:off x="1074964" y="2368550"/>
            <a:ext cx="398463" cy="3984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bg1"/>
              </a:solidFill>
            </a:endParaRPr>
          </a:p>
        </p:txBody>
      </p:sp>
      <p:sp>
        <p:nvSpPr>
          <p:cNvPr id="27" name="椭圆 26"/>
          <p:cNvSpPr/>
          <p:nvPr/>
        </p:nvSpPr>
        <p:spPr>
          <a:xfrm>
            <a:off x="1074964" y="4360863"/>
            <a:ext cx="398463"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bg1"/>
              </a:solidFill>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anim calcmode="lin" valueType="num">
                                      <p:cBhvr>
                                        <p:cTn id="12" dur="250" fill="hold"/>
                                        <p:tgtEl>
                                          <p:spTgt spid="8"/>
                                        </p:tgtEl>
                                        <p:attrNameLst>
                                          <p:attrName>ppt_x</p:attrName>
                                        </p:attrNameLst>
                                      </p:cBhvr>
                                      <p:tavLst>
                                        <p:tav tm="0">
                                          <p:val>
                                            <p:strVal val="#ppt_x"/>
                                          </p:val>
                                        </p:tav>
                                        <p:tav tm="100000">
                                          <p:val>
                                            <p:strVal val="#ppt_x"/>
                                          </p:val>
                                        </p:tav>
                                      </p:tavLst>
                                    </p:anim>
                                    <p:anim calcmode="lin" valueType="num">
                                      <p:cBhvr>
                                        <p:cTn id="13" dur="250" fill="hold"/>
                                        <p:tgtEl>
                                          <p:spTgt spid="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anim calcmode="lin" valueType="num">
                                      <p:cBhvr>
                                        <p:cTn id="18" dur="250" fill="hold"/>
                                        <p:tgtEl>
                                          <p:spTgt spid="9"/>
                                        </p:tgtEl>
                                        <p:attrNameLst>
                                          <p:attrName>ppt_x</p:attrName>
                                        </p:attrNameLst>
                                      </p:cBhvr>
                                      <p:tavLst>
                                        <p:tav tm="0">
                                          <p:val>
                                            <p:strVal val="#ppt_x"/>
                                          </p:val>
                                        </p:tav>
                                        <p:tav tm="100000">
                                          <p:val>
                                            <p:strVal val="#ppt_x"/>
                                          </p:val>
                                        </p:tav>
                                      </p:tavLst>
                                    </p:anim>
                                    <p:anim calcmode="lin" valueType="num">
                                      <p:cBhvr>
                                        <p:cTn id="19" dur="250" fill="hold"/>
                                        <p:tgtEl>
                                          <p:spTgt spid="9"/>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25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anim calcmode="lin" valueType="num">
                                      <p:cBhvr>
                                        <p:cTn id="24" dur="250" fill="hold"/>
                                        <p:tgtEl>
                                          <p:spTgt spid="14"/>
                                        </p:tgtEl>
                                        <p:attrNameLst>
                                          <p:attrName>ppt_x</p:attrName>
                                        </p:attrNameLst>
                                      </p:cBhvr>
                                      <p:tavLst>
                                        <p:tav tm="0">
                                          <p:val>
                                            <p:strVal val="#ppt_x"/>
                                          </p:val>
                                        </p:tav>
                                        <p:tav tm="100000">
                                          <p:val>
                                            <p:strVal val="#ppt_x"/>
                                          </p:val>
                                        </p:tav>
                                      </p:tavLst>
                                    </p:anim>
                                    <p:anim calcmode="lin" valueType="num">
                                      <p:cBhvr>
                                        <p:cTn id="25" dur="250" fill="hold"/>
                                        <p:tgtEl>
                                          <p:spTgt spid="14"/>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50"/>
                                        <p:tgtEl>
                                          <p:spTgt spid="15"/>
                                        </p:tgtEl>
                                      </p:cBhvr>
                                    </p:animEffect>
                                    <p:anim calcmode="lin" valueType="num">
                                      <p:cBhvr>
                                        <p:cTn id="30" dur="250" fill="hold"/>
                                        <p:tgtEl>
                                          <p:spTgt spid="15"/>
                                        </p:tgtEl>
                                        <p:attrNameLst>
                                          <p:attrName>ppt_x</p:attrName>
                                        </p:attrNameLst>
                                      </p:cBhvr>
                                      <p:tavLst>
                                        <p:tav tm="0">
                                          <p:val>
                                            <p:strVal val="#ppt_x"/>
                                          </p:val>
                                        </p:tav>
                                        <p:tav tm="100000">
                                          <p:val>
                                            <p:strVal val="#ppt_x"/>
                                          </p:val>
                                        </p:tav>
                                      </p:tavLst>
                                    </p:anim>
                                    <p:anim calcmode="lin" valueType="num">
                                      <p:cBhvr>
                                        <p:cTn id="31" dur="250" fill="hold"/>
                                        <p:tgtEl>
                                          <p:spTgt spid="15"/>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750"/>
                            </p:stCondLst>
                            <p:childTnLst>
                              <p:par>
                                <p:cTn id="33" presetID="42"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anim calcmode="lin" valueType="num">
                                      <p:cBhvr>
                                        <p:cTn id="36" dur="250" fill="hold"/>
                                        <p:tgtEl>
                                          <p:spTgt spid="16"/>
                                        </p:tgtEl>
                                        <p:attrNameLst>
                                          <p:attrName>ppt_x</p:attrName>
                                        </p:attrNameLst>
                                      </p:cBhvr>
                                      <p:tavLst>
                                        <p:tav tm="0">
                                          <p:val>
                                            <p:strVal val="#ppt_x"/>
                                          </p:val>
                                        </p:tav>
                                        <p:tav tm="100000">
                                          <p:val>
                                            <p:strVal val="#ppt_x"/>
                                          </p:val>
                                        </p:tav>
                                      </p:tavLst>
                                    </p:anim>
                                    <p:anim calcmode="lin" valueType="num">
                                      <p:cBhvr>
                                        <p:cTn id="37" dur="250" fill="hold"/>
                                        <p:tgtEl>
                                          <p:spTgt spid="16"/>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50"/>
                                        <p:tgtEl>
                                          <p:spTgt spid="17"/>
                                        </p:tgtEl>
                                      </p:cBhvr>
                                    </p:animEffect>
                                    <p:anim calcmode="lin" valueType="num">
                                      <p:cBhvr>
                                        <p:cTn id="42" dur="250" fill="hold"/>
                                        <p:tgtEl>
                                          <p:spTgt spid="17"/>
                                        </p:tgtEl>
                                        <p:attrNameLst>
                                          <p:attrName>ppt_x</p:attrName>
                                        </p:attrNameLst>
                                      </p:cBhvr>
                                      <p:tavLst>
                                        <p:tav tm="0">
                                          <p:val>
                                            <p:strVal val="#ppt_x"/>
                                          </p:val>
                                        </p:tav>
                                        <p:tav tm="100000">
                                          <p:val>
                                            <p:strVal val="#ppt_x"/>
                                          </p:val>
                                        </p:tav>
                                      </p:tavLst>
                                    </p:anim>
                                    <p:anim calcmode="lin" valueType="num">
                                      <p:cBhvr>
                                        <p:cTn id="43" dur="250" fill="hold"/>
                                        <p:tgtEl>
                                          <p:spTgt spid="17"/>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2250"/>
                            </p:stCondLst>
                            <p:childTnLst>
                              <p:par>
                                <p:cTn id="45" presetID="42"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anim calcmode="lin" valueType="num">
                                      <p:cBhvr>
                                        <p:cTn id="48" dur="250" fill="hold"/>
                                        <p:tgtEl>
                                          <p:spTgt spid="18"/>
                                        </p:tgtEl>
                                        <p:attrNameLst>
                                          <p:attrName>ppt_x</p:attrName>
                                        </p:attrNameLst>
                                      </p:cBhvr>
                                      <p:tavLst>
                                        <p:tav tm="0">
                                          <p:val>
                                            <p:strVal val="#ppt_x"/>
                                          </p:val>
                                        </p:tav>
                                        <p:tav tm="100000">
                                          <p:val>
                                            <p:strVal val="#ppt_x"/>
                                          </p:val>
                                        </p:tav>
                                      </p:tavLst>
                                    </p:anim>
                                    <p:anim calcmode="lin" valueType="num">
                                      <p:cBhvr>
                                        <p:cTn id="49" dur="250" fill="hold"/>
                                        <p:tgtEl>
                                          <p:spTgt spid="18"/>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2500"/>
                            </p:stCondLst>
                            <p:childTnLst>
                              <p:par>
                                <p:cTn id="51" presetID="42"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50"/>
                                        <p:tgtEl>
                                          <p:spTgt spid="19"/>
                                        </p:tgtEl>
                                      </p:cBhvr>
                                    </p:animEffect>
                                    <p:anim calcmode="lin" valueType="num">
                                      <p:cBhvr>
                                        <p:cTn id="54" dur="250" fill="hold"/>
                                        <p:tgtEl>
                                          <p:spTgt spid="19"/>
                                        </p:tgtEl>
                                        <p:attrNameLst>
                                          <p:attrName>ppt_x</p:attrName>
                                        </p:attrNameLst>
                                      </p:cBhvr>
                                      <p:tavLst>
                                        <p:tav tm="0">
                                          <p:val>
                                            <p:strVal val="#ppt_x"/>
                                          </p:val>
                                        </p:tav>
                                        <p:tav tm="100000">
                                          <p:val>
                                            <p:strVal val="#ppt_x"/>
                                          </p:val>
                                        </p:tav>
                                      </p:tavLst>
                                    </p:anim>
                                    <p:anim calcmode="lin" valueType="num">
                                      <p:cBhvr>
                                        <p:cTn id="55" dur="250" fill="hold"/>
                                        <p:tgtEl>
                                          <p:spTgt spid="19"/>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2750"/>
                            </p:stCondLst>
                            <p:childTnLst>
                              <p:par>
                                <p:cTn id="57" presetID="42"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anim calcmode="lin" valueType="num">
                                      <p:cBhvr>
                                        <p:cTn id="60" dur="250" fill="hold"/>
                                        <p:tgtEl>
                                          <p:spTgt spid="20"/>
                                        </p:tgtEl>
                                        <p:attrNameLst>
                                          <p:attrName>ppt_x</p:attrName>
                                        </p:attrNameLst>
                                      </p:cBhvr>
                                      <p:tavLst>
                                        <p:tav tm="0">
                                          <p:val>
                                            <p:strVal val="#ppt_x"/>
                                          </p:val>
                                        </p:tav>
                                        <p:tav tm="100000">
                                          <p:val>
                                            <p:strVal val="#ppt_x"/>
                                          </p:val>
                                        </p:tav>
                                      </p:tavLst>
                                    </p:anim>
                                    <p:anim calcmode="lin" valueType="num">
                                      <p:cBhvr>
                                        <p:cTn id="61" dur="250" fill="hold"/>
                                        <p:tgtEl>
                                          <p:spTgt spid="20"/>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50"/>
                                        <p:tgtEl>
                                          <p:spTgt spid="21"/>
                                        </p:tgtEl>
                                      </p:cBhvr>
                                    </p:animEffect>
                                    <p:anim calcmode="lin" valueType="num">
                                      <p:cBhvr>
                                        <p:cTn id="66" dur="250" fill="hold"/>
                                        <p:tgtEl>
                                          <p:spTgt spid="21"/>
                                        </p:tgtEl>
                                        <p:attrNameLst>
                                          <p:attrName>ppt_x</p:attrName>
                                        </p:attrNameLst>
                                      </p:cBhvr>
                                      <p:tavLst>
                                        <p:tav tm="0">
                                          <p:val>
                                            <p:strVal val="#ppt_x"/>
                                          </p:val>
                                        </p:tav>
                                        <p:tav tm="100000">
                                          <p:val>
                                            <p:strVal val="#ppt_x"/>
                                          </p:val>
                                        </p:tav>
                                      </p:tavLst>
                                    </p:anim>
                                    <p:anim calcmode="lin" valueType="num">
                                      <p:cBhvr>
                                        <p:cTn id="67" dur="250" fill="hold"/>
                                        <p:tgtEl>
                                          <p:spTgt spid="21"/>
                                        </p:tgtEl>
                                        <p:attrNameLst>
                                          <p:attrName>ppt_y</p:attrName>
                                        </p:attrNameLst>
                                      </p:cBhvr>
                                      <p:tavLst>
                                        <p:tav tm="0">
                                          <p:val>
                                            <p:strVal val="#ppt_y+.1"/>
                                          </p:val>
                                        </p:tav>
                                        <p:tav tm="100000">
                                          <p:val>
                                            <p:strVal val="#ppt_y"/>
                                          </p:val>
                                        </p:tav>
                                      </p:tavLst>
                                    </p:anim>
                                  </p:childTnLst>
                                </p:cTn>
                              </p:par>
                            </p:childTnLst>
                          </p:cTn>
                        </p:par>
                        <p:par>
                          <p:cTn id="68" fill="hold" nodeType="afterGroup">
                            <p:stCondLst>
                              <p:cond delay="3250"/>
                            </p:stCondLst>
                            <p:childTnLst>
                              <p:par>
                                <p:cTn id="69" presetID="42"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50"/>
                                        <p:tgtEl>
                                          <p:spTgt spid="22"/>
                                        </p:tgtEl>
                                      </p:cBhvr>
                                    </p:animEffect>
                                    <p:anim calcmode="lin" valueType="num">
                                      <p:cBhvr>
                                        <p:cTn id="72" dur="250" fill="hold"/>
                                        <p:tgtEl>
                                          <p:spTgt spid="22"/>
                                        </p:tgtEl>
                                        <p:attrNameLst>
                                          <p:attrName>ppt_x</p:attrName>
                                        </p:attrNameLst>
                                      </p:cBhvr>
                                      <p:tavLst>
                                        <p:tav tm="0">
                                          <p:val>
                                            <p:strVal val="#ppt_x"/>
                                          </p:val>
                                        </p:tav>
                                        <p:tav tm="100000">
                                          <p:val>
                                            <p:strVal val="#ppt_x"/>
                                          </p:val>
                                        </p:tav>
                                      </p:tavLst>
                                    </p:anim>
                                    <p:anim calcmode="lin" valueType="num">
                                      <p:cBhvr>
                                        <p:cTn id="73" dur="250" fill="hold"/>
                                        <p:tgtEl>
                                          <p:spTgt spid="22"/>
                                        </p:tgtEl>
                                        <p:attrNameLst>
                                          <p:attrName>ppt_y</p:attrName>
                                        </p:attrNameLst>
                                      </p:cBhvr>
                                      <p:tavLst>
                                        <p:tav tm="0">
                                          <p:val>
                                            <p:strVal val="#ppt_y+.1"/>
                                          </p:val>
                                        </p:tav>
                                        <p:tav tm="100000">
                                          <p:val>
                                            <p:strVal val="#ppt_y"/>
                                          </p:val>
                                        </p:tav>
                                      </p:tavLst>
                                    </p:anim>
                                  </p:childTnLst>
                                </p:cTn>
                              </p:par>
                            </p:childTnLst>
                          </p:cTn>
                        </p:par>
                        <p:par>
                          <p:cTn id="74" fill="hold" nodeType="afterGroup">
                            <p:stCondLst>
                              <p:cond delay="3500"/>
                            </p:stCondLst>
                            <p:childTnLst>
                              <p:par>
                                <p:cTn id="75" presetID="42"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250"/>
                                        <p:tgtEl>
                                          <p:spTgt spid="23"/>
                                        </p:tgtEl>
                                      </p:cBhvr>
                                    </p:animEffect>
                                    <p:anim calcmode="lin" valueType="num">
                                      <p:cBhvr>
                                        <p:cTn id="78" dur="250" fill="hold"/>
                                        <p:tgtEl>
                                          <p:spTgt spid="23"/>
                                        </p:tgtEl>
                                        <p:attrNameLst>
                                          <p:attrName>ppt_x</p:attrName>
                                        </p:attrNameLst>
                                      </p:cBhvr>
                                      <p:tavLst>
                                        <p:tav tm="0">
                                          <p:val>
                                            <p:strVal val="#ppt_x"/>
                                          </p:val>
                                        </p:tav>
                                        <p:tav tm="100000">
                                          <p:val>
                                            <p:strVal val="#ppt_x"/>
                                          </p:val>
                                        </p:tav>
                                      </p:tavLst>
                                    </p:anim>
                                    <p:anim calcmode="lin" valueType="num">
                                      <p:cBhvr>
                                        <p:cTn id="79" dur="250" fill="hold"/>
                                        <p:tgtEl>
                                          <p:spTgt spid="23"/>
                                        </p:tgtEl>
                                        <p:attrNameLst>
                                          <p:attrName>ppt_y</p:attrName>
                                        </p:attrNameLst>
                                      </p:cBhvr>
                                      <p:tavLst>
                                        <p:tav tm="0">
                                          <p:val>
                                            <p:strVal val="#ppt_y+.1"/>
                                          </p:val>
                                        </p:tav>
                                        <p:tav tm="100000">
                                          <p:val>
                                            <p:strVal val="#ppt_y"/>
                                          </p:val>
                                        </p:tav>
                                      </p:tavLst>
                                    </p:anim>
                                  </p:childTnLst>
                                </p:cTn>
                              </p:par>
                            </p:childTnLst>
                          </p:cTn>
                        </p:par>
                        <p:par>
                          <p:cTn id="80" fill="hold" nodeType="afterGroup">
                            <p:stCondLst>
                              <p:cond delay="3750"/>
                            </p:stCondLst>
                            <p:childTnLst>
                              <p:par>
                                <p:cTn id="81" presetID="42"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250"/>
                                        <p:tgtEl>
                                          <p:spTgt spid="24"/>
                                        </p:tgtEl>
                                      </p:cBhvr>
                                    </p:animEffect>
                                    <p:anim calcmode="lin" valueType="num">
                                      <p:cBhvr>
                                        <p:cTn id="84" dur="250" fill="hold"/>
                                        <p:tgtEl>
                                          <p:spTgt spid="24"/>
                                        </p:tgtEl>
                                        <p:attrNameLst>
                                          <p:attrName>ppt_x</p:attrName>
                                        </p:attrNameLst>
                                      </p:cBhvr>
                                      <p:tavLst>
                                        <p:tav tm="0">
                                          <p:val>
                                            <p:strVal val="#ppt_x"/>
                                          </p:val>
                                        </p:tav>
                                        <p:tav tm="100000">
                                          <p:val>
                                            <p:strVal val="#ppt_x"/>
                                          </p:val>
                                        </p:tav>
                                      </p:tavLst>
                                    </p:anim>
                                    <p:anim calcmode="lin" valueType="num">
                                      <p:cBhvr>
                                        <p:cTn id="85" dur="250" fill="hold"/>
                                        <p:tgtEl>
                                          <p:spTgt spid="24"/>
                                        </p:tgtEl>
                                        <p:attrNameLst>
                                          <p:attrName>ppt_y</p:attrName>
                                        </p:attrNameLst>
                                      </p:cBhvr>
                                      <p:tavLst>
                                        <p:tav tm="0">
                                          <p:val>
                                            <p:strVal val="#ppt_y+.1"/>
                                          </p:val>
                                        </p:tav>
                                        <p:tav tm="100000">
                                          <p:val>
                                            <p:strVal val="#ppt_y"/>
                                          </p:val>
                                        </p:tav>
                                      </p:tavLst>
                                    </p:anim>
                                  </p:childTnLst>
                                </p:cTn>
                              </p:par>
                            </p:childTnLst>
                          </p:cTn>
                        </p:par>
                        <p:par>
                          <p:cTn id="86" fill="hold" nodeType="afterGroup">
                            <p:stCondLst>
                              <p:cond delay="4000"/>
                            </p:stCondLst>
                            <p:childTnLst>
                              <p:par>
                                <p:cTn id="87" presetID="42" presetClass="entr" presetSubtype="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250"/>
                                        <p:tgtEl>
                                          <p:spTgt spid="25"/>
                                        </p:tgtEl>
                                      </p:cBhvr>
                                    </p:animEffect>
                                    <p:anim calcmode="lin" valueType="num">
                                      <p:cBhvr>
                                        <p:cTn id="90" dur="250" fill="hold"/>
                                        <p:tgtEl>
                                          <p:spTgt spid="25"/>
                                        </p:tgtEl>
                                        <p:attrNameLst>
                                          <p:attrName>ppt_x</p:attrName>
                                        </p:attrNameLst>
                                      </p:cBhvr>
                                      <p:tavLst>
                                        <p:tav tm="0">
                                          <p:val>
                                            <p:strVal val="#ppt_x"/>
                                          </p:val>
                                        </p:tav>
                                        <p:tav tm="100000">
                                          <p:val>
                                            <p:strVal val="#ppt_x"/>
                                          </p:val>
                                        </p:tav>
                                      </p:tavLst>
                                    </p:anim>
                                    <p:anim calcmode="lin" valueType="num">
                                      <p:cBhvr>
                                        <p:cTn id="91" dur="250" fill="hold"/>
                                        <p:tgtEl>
                                          <p:spTgt spid="25"/>
                                        </p:tgtEl>
                                        <p:attrNameLst>
                                          <p:attrName>ppt_y</p:attrName>
                                        </p:attrNameLst>
                                      </p:cBhvr>
                                      <p:tavLst>
                                        <p:tav tm="0">
                                          <p:val>
                                            <p:strVal val="#ppt_y+.1"/>
                                          </p:val>
                                        </p:tav>
                                        <p:tav tm="100000">
                                          <p:val>
                                            <p:strVal val="#ppt_y"/>
                                          </p:val>
                                        </p:tav>
                                      </p:tavLst>
                                    </p:anim>
                                  </p:childTnLst>
                                </p:cTn>
                              </p:par>
                            </p:childTnLst>
                          </p:cTn>
                        </p:par>
                        <p:par>
                          <p:cTn id="92" fill="hold" nodeType="afterGroup">
                            <p:stCondLst>
                              <p:cond delay="4250"/>
                            </p:stCondLst>
                            <p:childTnLst>
                              <p:par>
                                <p:cTn id="93" presetID="42"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250"/>
                                        <p:tgtEl>
                                          <p:spTgt spid="26"/>
                                        </p:tgtEl>
                                      </p:cBhvr>
                                    </p:animEffect>
                                    <p:anim calcmode="lin" valueType="num">
                                      <p:cBhvr>
                                        <p:cTn id="96" dur="250" fill="hold"/>
                                        <p:tgtEl>
                                          <p:spTgt spid="26"/>
                                        </p:tgtEl>
                                        <p:attrNameLst>
                                          <p:attrName>ppt_x</p:attrName>
                                        </p:attrNameLst>
                                      </p:cBhvr>
                                      <p:tavLst>
                                        <p:tav tm="0">
                                          <p:val>
                                            <p:strVal val="#ppt_x"/>
                                          </p:val>
                                        </p:tav>
                                        <p:tav tm="100000">
                                          <p:val>
                                            <p:strVal val="#ppt_x"/>
                                          </p:val>
                                        </p:tav>
                                      </p:tavLst>
                                    </p:anim>
                                    <p:anim calcmode="lin" valueType="num">
                                      <p:cBhvr>
                                        <p:cTn id="97" dur="250" fill="hold"/>
                                        <p:tgtEl>
                                          <p:spTgt spid="26"/>
                                        </p:tgtEl>
                                        <p:attrNameLst>
                                          <p:attrName>ppt_y</p:attrName>
                                        </p:attrNameLst>
                                      </p:cBhvr>
                                      <p:tavLst>
                                        <p:tav tm="0">
                                          <p:val>
                                            <p:strVal val="#ppt_y+.1"/>
                                          </p:val>
                                        </p:tav>
                                        <p:tav tm="100000">
                                          <p:val>
                                            <p:strVal val="#ppt_y"/>
                                          </p:val>
                                        </p:tav>
                                      </p:tavLst>
                                    </p:anim>
                                  </p:childTnLst>
                                </p:cTn>
                              </p:par>
                            </p:childTnLst>
                          </p:cTn>
                        </p:par>
                        <p:par>
                          <p:cTn id="98" fill="hold" nodeType="afterGroup">
                            <p:stCondLst>
                              <p:cond delay="4500"/>
                            </p:stCondLst>
                            <p:childTnLst>
                              <p:par>
                                <p:cTn id="99" presetID="42"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250"/>
                                        <p:tgtEl>
                                          <p:spTgt spid="27"/>
                                        </p:tgtEl>
                                      </p:cBhvr>
                                    </p:animEffect>
                                    <p:anim calcmode="lin" valueType="num">
                                      <p:cBhvr>
                                        <p:cTn id="102" dur="250" fill="hold"/>
                                        <p:tgtEl>
                                          <p:spTgt spid="27"/>
                                        </p:tgtEl>
                                        <p:attrNameLst>
                                          <p:attrName>ppt_x</p:attrName>
                                        </p:attrNameLst>
                                      </p:cBhvr>
                                      <p:tavLst>
                                        <p:tav tm="0">
                                          <p:val>
                                            <p:strVal val="#ppt_x"/>
                                          </p:val>
                                        </p:tav>
                                        <p:tav tm="100000">
                                          <p:val>
                                            <p:strVal val="#ppt_x"/>
                                          </p:val>
                                        </p:tav>
                                      </p:tavLst>
                                    </p:anim>
                                    <p:anim calcmode="lin" valueType="num">
                                      <p:cBhvr>
                                        <p:cTn id="103" dur="2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p:bldP spid="17" grpId="0"/>
      <p:bldP spid="18" grpId="0"/>
      <p:bldP spid="19" grpId="0"/>
      <p:bldP spid="20" grpId="0" animBg="1"/>
      <p:bldP spid="21" grpId="0" animBg="1"/>
      <p:bldP spid="22" grpId="0"/>
      <p:bldP spid="23" grpId="0"/>
      <p:bldP spid="24" grpId="0"/>
      <p:bldP spid="25" grpId="0"/>
      <p:bldP spid="26" grpId="0" animBg="1"/>
      <p:bldP spid="27"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10769" y="1846721"/>
            <a:ext cx="10591281" cy="4639648"/>
            <a:chOff x="838200" y="1144675"/>
            <a:chExt cx="7467600" cy="3271279"/>
          </a:xfrm>
          <a:noFill/>
        </p:grpSpPr>
        <p:sp>
          <p:nvSpPr>
            <p:cNvPr id="9" name="Rounded Rectangle 5"/>
            <p:cNvSpPr/>
            <p:nvPr/>
          </p:nvSpPr>
          <p:spPr>
            <a:xfrm>
              <a:off x="838200" y="1603928"/>
              <a:ext cx="838200" cy="838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lumMod val="95000"/>
                  </a:schemeClr>
                </a:solidFill>
              </a:endParaRPr>
            </a:p>
          </p:txBody>
        </p:sp>
        <p:sp>
          <p:nvSpPr>
            <p:cNvPr id="14" name="Text Box 10"/>
            <p:cNvSpPr txBox="1">
              <a:spLocks noChangeArrowheads="1"/>
            </p:cNvSpPr>
            <p:nvPr/>
          </p:nvSpPr>
          <p:spPr bwMode="auto">
            <a:xfrm>
              <a:off x="1846581" y="1144675"/>
              <a:ext cx="1353820" cy="1638382"/>
            </a:xfrm>
            <a:prstGeom prst="rect">
              <a:avLst/>
            </a:prstGeom>
            <a:grpFill/>
            <a:ln w="9525">
              <a:noFill/>
              <a:miter lim="800000"/>
            </a:ln>
          </p:spPr>
          <p:txBody>
            <a:bodyPr wrap="square" lIns="45720" tIns="22860" rIns="45720" bIns="22860">
              <a:spAutoFit/>
            </a:bodyPr>
            <a:lstStyle/>
            <a:p>
              <a:pPr defTabSz="1088390">
                <a:lnSpc>
                  <a:spcPct val="200000"/>
                </a:lnSpc>
              </a:pPr>
              <a:r>
                <a:rPr lang="zh-CN" altLang="en-US" b="1">
                  <a:solidFill>
                    <a:schemeClr val="bg1">
                      <a:lumMod val="95000"/>
                    </a:schemeClr>
                  </a:solidFill>
                  <a:latin typeface="Open Sans" pitchFamily="34" charset="0"/>
                  <a:ea typeface="Open Sans" pitchFamily="34" charset="0"/>
                  <a:cs typeface="Open Sans" pitchFamily="34" charset="0"/>
                </a:rPr>
                <a:t>输入你的标题</a:t>
              </a:r>
              <a:r>
                <a:rPr lang="en-US" sz="1400" err="1" smtClean="0">
                  <a:solidFill>
                    <a:schemeClr val="bg1">
                      <a:lumMod val="95000"/>
                    </a:schemeClr>
                  </a:solidFill>
                  <a:latin typeface="Open Sans" pitchFamily="34" charset="0"/>
                  <a:ea typeface="Open Sans" pitchFamily="34" charset="0"/>
                  <a:cs typeface="Open Sans" pitchFamily="34" charset="0"/>
                </a:rPr>
                <a:t>Nullam </a:t>
              </a:r>
              <a:r>
                <a:rPr lang="en-US" sz="1400" err="1">
                  <a:solidFill>
                    <a:schemeClr val="bg1">
                      <a:lumMod val="95000"/>
                    </a:schemeClr>
                  </a:solidFill>
                  <a:latin typeface="Open Sans" pitchFamily="34" charset="0"/>
                  <a:ea typeface="Open Sans" pitchFamily="34" charset="0"/>
                  <a:cs typeface="Open Sans" pitchFamily="34" charset="0"/>
                </a:rPr>
                <a:t>eu tempor purus. Nunc a leo magna, consequat risus. Nullam eu.</a:t>
              </a:r>
              <a:endParaRPr lang="en-US" sz="1400">
                <a:solidFill>
                  <a:schemeClr val="bg1">
                    <a:lumMod val="95000"/>
                  </a:schemeClr>
                </a:solidFill>
                <a:latin typeface="Open Sans" pitchFamily="34" charset="0"/>
                <a:ea typeface="Open Sans" pitchFamily="34" charset="0"/>
                <a:cs typeface="Open Sans" pitchFamily="34" charset="0"/>
              </a:endParaRPr>
            </a:p>
          </p:txBody>
        </p:sp>
        <p:sp>
          <p:nvSpPr>
            <p:cNvPr id="15" name="Rounded Rectangle 11"/>
            <p:cNvSpPr/>
            <p:nvPr/>
          </p:nvSpPr>
          <p:spPr>
            <a:xfrm>
              <a:off x="3370580" y="1603928"/>
              <a:ext cx="838200" cy="838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lumMod val="95000"/>
                  </a:schemeClr>
                </a:solidFill>
              </a:endParaRPr>
            </a:p>
          </p:txBody>
        </p:sp>
        <p:sp>
          <p:nvSpPr>
            <p:cNvPr id="16" name="Text Box 10"/>
            <p:cNvSpPr txBox="1">
              <a:spLocks noChangeArrowheads="1"/>
            </p:cNvSpPr>
            <p:nvPr/>
          </p:nvSpPr>
          <p:spPr bwMode="auto">
            <a:xfrm>
              <a:off x="4437380" y="1428750"/>
              <a:ext cx="1295400" cy="1030770"/>
            </a:xfrm>
            <a:prstGeom prst="rect">
              <a:avLst/>
            </a:prstGeom>
            <a:grpFill/>
            <a:ln w="9525">
              <a:noFill/>
              <a:miter lim="800000"/>
            </a:ln>
          </p:spPr>
          <p:txBody>
            <a:bodyPr wrap="square" lIns="45720" tIns="22860" rIns="45720" bIns="22860">
              <a:spAutoFit/>
            </a:bodyPr>
            <a:lstStyle/>
            <a:p>
              <a:pPr defTabSz="1088390">
                <a:lnSpc>
                  <a:spcPct val="200000"/>
                </a:lnSpc>
              </a:pPr>
              <a:r>
                <a:rPr lang="zh-CN" altLang="en-US" b="1">
                  <a:solidFill>
                    <a:schemeClr val="bg1">
                      <a:lumMod val="95000"/>
                    </a:schemeClr>
                  </a:solidFill>
                  <a:latin typeface="Open Sans" pitchFamily="34" charset="0"/>
                  <a:ea typeface="Open Sans" pitchFamily="34" charset="0"/>
                  <a:cs typeface="Open Sans" pitchFamily="34" charset="0"/>
                </a:rPr>
                <a:t>输入你的标题</a:t>
              </a:r>
              <a:endParaRPr lang="en-US" b="1">
                <a:solidFill>
                  <a:schemeClr val="bg1">
                    <a:lumMod val="95000"/>
                  </a:schemeClr>
                </a:solidFill>
                <a:latin typeface="Open Sans" pitchFamily="34" charset="0"/>
                <a:ea typeface="Open Sans" pitchFamily="34" charset="0"/>
                <a:cs typeface="Open Sans" pitchFamily="34" charset="0"/>
              </a:endParaRPr>
            </a:p>
            <a:p>
              <a:pPr defTabSz="1088390"/>
              <a:r>
                <a:rPr lang="en-US" sz="1400" err="1">
                  <a:solidFill>
                    <a:schemeClr val="bg1">
                      <a:lumMod val="95000"/>
                    </a:schemeClr>
                  </a:solidFill>
                  <a:latin typeface="Open Sans" pitchFamily="34" charset="0"/>
                  <a:ea typeface="Open Sans" pitchFamily="34" charset="0"/>
                  <a:cs typeface="Open Sans" pitchFamily="34" charset="0"/>
                </a:rPr>
                <a:t>Nullam eu tempor purus. Nunc a leo magna, consequat risus. Nullam eu.</a:t>
              </a:r>
              <a:endParaRPr lang="en-US" sz="1400">
                <a:solidFill>
                  <a:schemeClr val="bg1">
                    <a:lumMod val="95000"/>
                  </a:schemeClr>
                </a:solidFill>
                <a:latin typeface="Open Sans" pitchFamily="34" charset="0"/>
                <a:ea typeface="Open Sans" pitchFamily="34" charset="0"/>
                <a:cs typeface="Open Sans" pitchFamily="34" charset="0"/>
              </a:endParaRPr>
            </a:p>
          </p:txBody>
        </p:sp>
        <p:sp>
          <p:nvSpPr>
            <p:cNvPr id="17" name="Rounded Rectangle 13"/>
            <p:cNvSpPr/>
            <p:nvPr/>
          </p:nvSpPr>
          <p:spPr>
            <a:xfrm>
              <a:off x="5943600" y="1603928"/>
              <a:ext cx="838200" cy="838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lumMod val="95000"/>
                  </a:schemeClr>
                </a:solidFill>
              </a:endParaRPr>
            </a:p>
          </p:txBody>
        </p:sp>
        <p:sp>
          <p:nvSpPr>
            <p:cNvPr id="18" name="Text Box 10"/>
            <p:cNvSpPr txBox="1">
              <a:spLocks noChangeArrowheads="1"/>
            </p:cNvSpPr>
            <p:nvPr/>
          </p:nvSpPr>
          <p:spPr bwMode="auto">
            <a:xfrm>
              <a:off x="6969760" y="1144675"/>
              <a:ext cx="1336040" cy="1638382"/>
            </a:xfrm>
            <a:prstGeom prst="rect">
              <a:avLst/>
            </a:prstGeom>
            <a:grpFill/>
            <a:ln w="9525">
              <a:noFill/>
              <a:miter lim="800000"/>
            </a:ln>
          </p:spPr>
          <p:txBody>
            <a:bodyPr wrap="square" lIns="45720" tIns="22860" rIns="45720" bIns="22860">
              <a:spAutoFit/>
            </a:bodyPr>
            <a:lstStyle/>
            <a:p>
              <a:pPr defTabSz="1088390">
                <a:lnSpc>
                  <a:spcPct val="200000"/>
                </a:lnSpc>
              </a:pPr>
              <a:r>
                <a:rPr lang="zh-CN" altLang="en-US" b="1">
                  <a:solidFill>
                    <a:schemeClr val="bg1">
                      <a:lumMod val="95000"/>
                    </a:schemeClr>
                  </a:solidFill>
                  <a:latin typeface="Open Sans" pitchFamily="34" charset="0"/>
                  <a:ea typeface="Open Sans" pitchFamily="34" charset="0"/>
                  <a:cs typeface="Open Sans" pitchFamily="34" charset="0"/>
                </a:rPr>
                <a:t>输入你的标题</a:t>
              </a:r>
              <a:r>
                <a:rPr lang="en-US" sz="1400" err="1" smtClean="0">
                  <a:solidFill>
                    <a:schemeClr val="bg1">
                      <a:lumMod val="95000"/>
                    </a:schemeClr>
                  </a:solidFill>
                  <a:latin typeface="Open Sans" pitchFamily="34" charset="0"/>
                  <a:ea typeface="Open Sans" pitchFamily="34" charset="0"/>
                  <a:cs typeface="Open Sans" pitchFamily="34" charset="0"/>
                </a:rPr>
                <a:t>Nullam </a:t>
              </a:r>
              <a:r>
                <a:rPr lang="en-US" sz="1400" err="1">
                  <a:solidFill>
                    <a:schemeClr val="bg1">
                      <a:lumMod val="95000"/>
                    </a:schemeClr>
                  </a:solidFill>
                  <a:latin typeface="Open Sans" pitchFamily="34" charset="0"/>
                  <a:ea typeface="Open Sans" pitchFamily="34" charset="0"/>
                  <a:cs typeface="Open Sans" pitchFamily="34" charset="0"/>
                </a:rPr>
                <a:t>eu tempor purus. Nunc a leo magna, consequat risus. Nullam eu.</a:t>
              </a:r>
              <a:endParaRPr lang="en-US" sz="1400">
                <a:solidFill>
                  <a:schemeClr val="bg1">
                    <a:lumMod val="95000"/>
                  </a:schemeClr>
                </a:solidFill>
                <a:latin typeface="Open Sans" pitchFamily="34" charset="0"/>
                <a:ea typeface="Open Sans" pitchFamily="34" charset="0"/>
                <a:cs typeface="Open Sans" pitchFamily="34" charset="0"/>
              </a:endParaRPr>
            </a:p>
          </p:txBody>
        </p:sp>
        <p:sp>
          <p:nvSpPr>
            <p:cNvPr id="19" name="Rounded Rectangle 15"/>
            <p:cNvSpPr/>
            <p:nvPr/>
          </p:nvSpPr>
          <p:spPr>
            <a:xfrm>
              <a:off x="838200" y="2952750"/>
              <a:ext cx="838200" cy="838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lumMod val="95000"/>
                  </a:schemeClr>
                </a:solidFill>
              </a:endParaRPr>
            </a:p>
          </p:txBody>
        </p:sp>
        <p:sp>
          <p:nvSpPr>
            <p:cNvPr id="20" name="Text Box 10"/>
            <p:cNvSpPr txBox="1">
              <a:spLocks noChangeArrowheads="1"/>
            </p:cNvSpPr>
            <p:nvPr/>
          </p:nvSpPr>
          <p:spPr bwMode="auto">
            <a:xfrm>
              <a:off x="1905000" y="2777572"/>
              <a:ext cx="1295400" cy="1638382"/>
            </a:xfrm>
            <a:prstGeom prst="rect">
              <a:avLst/>
            </a:prstGeom>
            <a:grpFill/>
            <a:ln w="9525">
              <a:noFill/>
              <a:miter lim="800000"/>
            </a:ln>
          </p:spPr>
          <p:txBody>
            <a:bodyPr wrap="square" lIns="45720" tIns="22860" rIns="45720" bIns="22860">
              <a:spAutoFit/>
            </a:bodyPr>
            <a:lstStyle/>
            <a:p>
              <a:pPr defTabSz="1088390">
                <a:lnSpc>
                  <a:spcPct val="200000"/>
                </a:lnSpc>
              </a:pPr>
              <a:r>
                <a:rPr lang="zh-CN" altLang="en-US" b="1">
                  <a:solidFill>
                    <a:schemeClr val="bg1">
                      <a:lumMod val="95000"/>
                    </a:schemeClr>
                  </a:solidFill>
                  <a:latin typeface="Open Sans" pitchFamily="34" charset="0"/>
                  <a:ea typeface="Open Sans" pitchFamily="34" charset="0"/>
                  <a:cs typeface="Open Sans" pitchFamily="34" charset="0"/>
                </a:rPr>
                <a:t>输入你的标题</a:t>
              </a:r>
              <a:r>
                <a:rPr lang="en-US" sz="1400" err="1" smtClean="0">
                  <a:solidFill>
                    <a:schemeClr val="bg1">
                      <a:lumMod val="95000"/>
                    </a:schemeClr>
                  </a:solidFill>
                  <a:latin typeface="Open Sans" pitchFamily="34" charset="0"/>
                  <a:ea typeface="Open Sans" pitchFamily="34" charset="0"/>
                  <a:cs typeface="Open Sans" pitchFamily="34" charset="0"/>
                </a:rPr>
                <a:t>Nullam </a:t>
              </a:r>
              <a:r>
                <a:rPr lang="en-US" sz="1400" err="1">
                  <a:solidFill>
                    <a:schemeClr val="bg1">
                      <a:lumMod val="95000"/>
                    </a:schemeClr>
                  </a:solidFill>
                  <a:latin typeface="Open Sans" pitchFamily="34" charset="0"/>
                  <a:ea typeface="Open Sans" pitchFamily="34" charset="0"/>
                  <a:cs typeface="Open Sans" pitchFamily="34" charset="0"/>
                </a:rPr>
                <a:t>eu tempor purus. Nunc a leo magna, consequat risus. Nullam eu.</a:t>
              </a:r>
              <a:endParaRPr lang="en-US" sz="1400">
                <a:solidFill>
                  <a:schemeClr val="bg1">
                    <a:lumMod val="95000"/>
                  </a:schemeClr>
                </a:solidFill>
                <a:latin typeface="Open Sans" pitchFamily="34" charset="0"/>
                <a:ea typeface="Open Sans" pitchFamily="34" charset="0"/>
                <a:cs typeface="Open Sans" pitchFamily="34" charset="0"/>
              </a:endParaRPr>
            </a:p>
          </p:txBody>
        </p:sp>
        <p:sp>
          <p:nvSpPr>
            <p:cNvPr id="21" name="Rounded Rectangle 17"/>
            <p:cNvSpPr/>
            <p:nvPr/>
          </p:nvSpPr>
          <p:spPr>
            <a:xfrm>
              <a:off x="3370580" y="2952750"/>
              <a:ext cx="838200" cy="838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lumMod val="95000"/>
                  </a:schemeClr>
                </a:solidFill>
              </a:endParaRPr>
            </a:p>
          </p:txBody>
        </p:sp>
        <p:sp>
          <p:nvSpPr>
            <p:cNvPr id="22" name="Text Box 10"/>
            <p:cNvSpPr txBox="1">
              <a:spLocks noChangeArrowheads="1"/>
            </p:cNvSpPr>
            <p:nvPr/>
          </p:nvSpPr>
          <p:spPr bwMode="auto">
            <a:xfrm>
              <a:off x="4437380" y="2777572"/>
              <a:ext cx="1295400" cy="1638382"/>
            </a:xfrm>
            <a:prstGeom prst="rect">
              <a:avLst/>
            </a:prstGeom>
            <a:grpFill/>
            <a:ln w="9525">
              <a:noFill/>
              <a:miter lim="800000"/>
            </a:ln>
          </p:spPr>
          <p:txBody>
            <a:bodyPr wrap="square" lIns="45720" tIns="22860" rIns="45720" bIns="22860">
              <a:spAutoFit/>
            </a:bodyPr>
            <a:lstStyle/>
            <a:p>
              <a:pPr defTabSz="1088390">
                <a:lnSpc>
                  <a:spcPct val="200000"/>
                </a:lnSpc>
              </a:pPr>
              <a:r>
                <a:rPr lang="zh-CN" altLang="en-US" b="1">
                  <a:solidFill>
                    <a:schemeClr val="bg1">
                      <a:lumMod val="95000"/>
                    </a:schemeClr>
                  </a:solidFill>
                  <a:latin typeface="Open Sans" pitchFamily="34" charset="0"/>
                  <a:ea typeface="Open Sans" pitchFamily="34" charset="0"/>
                  <a:cs typeface="Open Sans" pitchFamily="34" charset="0"/>
                </a:rPr>
                <a:t>输入你的标题</a:t>
              </a:r>
              <a:r>
                <a:rPr lang="en-US" sz="1400" err="1" smtClean="0">
                  <a:solidFill>
                    <a:schemeClr val="bg1">
                      <a:lumMod val="95000"/>
                    </a:schemeClr>
                  </a:solidFill>
                  <a:latin typeface="Open Sans" pitchFamily="34" charset="0"/>
                  <a:ea typeface="Open Sans" pitchFamily="34" charset="0"/>
                  <a:cs typeface="Open Sans" pitchFamily="34" charset="0"/>
                </a:rPr>
                <a:t>Nullam </a:t>
              </a:r>
              <a:r>
                <a:rPr lang="en-US" sz="1400" err="1">
                  <a:solidFill>
                    <a:schemeClr val="bg1">
                      <a:lumMod val="95000"/>
                    </a:schemeClr>
                  </a:solidFill>
                  <a:latin typeface="Open Sans" pitchFamily="34" charset="0"/>
                  <a:ea typeface="Open Sans" pitchFamily="34" charset="0"/>
                  <a:cs typeface="Open Sans" pitchFamily="34" charset="0"/>
                </a:rPr>
                <a:t>eu tempor purus. Nunc a leo magna, consequat risus. Nullam eu.</a:t>
              </a:r>
              <a:endParaRPr lang="en-US" sz="1400">
                <a:solidFill>
                  <a:schemeClr val="bg1">
                    <a:lumMod val="95000"/>
                  </a:schemeClr>
                </a:solidFill>
                <a:latin typeface="Open Sans" pitchFamily="34" charset="0"/>
                <a:ea typeface="Open Sans" pitchFamily="34" charset="0"/>
                <a:cs typeface="Open Sans" pitchFamily="34" charset="0"/>
              </a:endParaRPr>
            </a:p>
          </p:txBody>
        </p:sp>
        <p:sp>
          <p:nvSpPr>
            <p:cNvPr id="23" name="Rounded Rectangle 19"/>
            <p:cNvSpPr/>
            <p:nvPr/>
          </p:nvSpPr>
          <p:spPr>
            <a:xfrm>
              <a:off x="5943600" y="2952750"/>
              <a:ext cx="838200" cy="838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lumMod val="95000"/>
                  </a:schemeClr>
                </a:solidFill>
              </a:endParaRPr>
            </a:p>
          </p:txBody>
        </p:sp>
        <p:sp>
          <p:nvSpPr>
            <p:cNvPr id="24" name="Text Box 10"/>
            <p:cNvSpPr txBox="1">
              <a:spLocks noChangeArrowheads="1"/>
            </p:cNvSpPr>
            <p:nvPr/>
          </p:nvSpPr>
          <p:spPr bwMode="auto">
            <a:xfrm>
              <a:off x="7010400" y="2777572"/>
              <a:ext cx="1295400" cy="1638382"/>
            </a:xfrm>
            <a:prstGeom prst="rect">
              <a:avLst/>
            </a:prstGeom>
            <a:grpFill/>
            <a:ln w="9525">
              <a:noFill/>
              <a:miter lim="800000"/>
            </a:ln>
          </p:spPr>
          <p:txBody>
            <a:bodyPr wrap="square" lIns="45720" tIns="22860" rIns="45720" bIns="22860">
              <a:spAutoFit/>
            </a:bodyPr>
            <a:lstStyle/>
            <a:p>
              <a:pPr defTabSz="1088390">
                <a:lnSpc>
                  <a:spcPct val="200000"/>
                </a:lnSpc>
              </a:pPr>
              <a:r>
                <a:rPr lang="zh-CN" altLang="en-US" b="1">
                  <a:solidFill>
                    <a:schemeClr val="bg1">
                      <a:lumMod val="95000"/>
                    </a:schemeClr>
                  </a:solidFill>
                  <a:latin typeface="Open Sans" pitchFamily="34" charset="0"/>
                  <a:ea typeface="Open Sans" pitchFamily="34" charset="0"/>
                  <a:cs typeface="Open Sans" pitchFamily="34" charset="0"/>
                </a:rPr>
                <a:t>输入你的标题</a:t>
              </a:r>
              <a:r>
                <a:rPr lang="en-US" sz="1400" err="1" smtClean="0">
                  <a:solidFill>
                    <a:schemeClr val="bg1">
                      <a:lumMod val="95000"/>
                    </a:schemeClr>
                  </a:solidFill>
                  <a:latin typeface="Open Sans" pitchFamily="34" charset="0"/>
                  <a:ea typeface="Open Sans" pitchFamily="34" charset="0"/>
                  <a:cs typeface="Open Sans" pitchFamily="34" charset="0"/>
                </a:rPr>
                <a:t>Nullam </a:t>
              </a:r>
              <a:r>
                <a:rPr lang="en-US" sz="1400" err="1">
                  <a:solidFill>
                    <a:schemeClr val="bg1">
                      <a:lumMod val="95000"/>
                    </a:schemeClr>
                  </a:solidFill>
                  <a:latin typeface="Open Sans" pitchFamily="34" charset="0"/>
                  <a:ea typeface="Open Sans" pitchFamily="34" charset="0"/>
                  <a:cs typeface="Open Sans" pitchFamily="34" charset="0"/>
                </a:rPr>
                <a:t>eu tempor purus. Nunc a leo magna, consequat risus. Nullam eu.</a:t>
              </a:r>
              <a:endParaRPr lang="en-US" sz="1400">
                <a:solidFill>
                  <a:schemeClr val="bg1">
                    <a:lumMod val="95000"/>
                  </a:schemeClr>
                </a:solidFill>
                <a:latin typeface="Open Sans" pitchFamily="34" charset="0"/>
                <a:ea typeface="Open Sans" pitchFamily="34" charset="0"/>
                <a:cs typeface="Open Sans" pitchFamily="34" charset="0"/>
              </a:endParaRPr>
            </a:p>
          </p:txBody>
        </p:sp>
        <p:sp>
          <p:nvSpPr>
            <p:cNvPr id="25" name="Freeform 44"/>
            <p:cNvSpPr>
              <a:spLocks noEditPoints="1"/>
            </p:cNvSpPr>
            <p:nvPr/>
          </p:nvSpPr>
          <p:spPr bwMode="auto">
            <a:xfrm>
              <a:off x="6161789" y="1824613"/>
              <a:ext cx="401822" cy="396830"/>
            </a:xfrm>
            <a:custGeom>
              <a:gdLst>
                <a:gd name="T0" fmla="*/ 114 w 121"/>
                <a:gd name="T1" fmla="*/ 89 h 119"/>
                <a:gd name="T2" fmla="*/ 88 w 121"/>
                <a:gd name="T3" fmla="*/ 62 h 119"/>
                <a:gd name="T4" fmla="*/ 71 w 121"/>
                <a:gd name="T5" fmla="*/ 58 h 119"/>
                <a:gd name="T6" fmla="*/ 61 w 121"/>
                <a:gd name="T7" fmla="*/ 48 h 119"/>
                <a:gd name="T8" fmla="*/ 56 w 121"/>
                <a:gd name="T9" fmla="*/ 33 h 119"/>
                <a:gd name="T10" fmla="*/ 30 w 121"/>
                <a:gd name="T11" fmla="*/ 6 h 119"/>
                <a:gd name="T12" fmla="*/ 7 w 121"/>
                <a:gd name="T13" fmla="*/ 6 h 119"/>
                <a:gd name="T14" fmla="*/ 7 w 121"/>
                <a:gd name="T15" fmla="*/ 29 h 119"/>
                <a:gd name="T16" fmla="*/ 33 w 121"/>
                <a:gd name="T17" fmla="*/ 56 h 119"/>
                <a:gd name="T18" fmla="*/ 51 w 121"/>
                <a:gd name="T19" fmla="*/ 60 h 119"/>
                <a:gd name="T20" fmla="*/ 60 w 121"/>
                <a:gd name="T21" fmla="*/ 70 h 119"/>
                <a:gd name="T22" fmla="*/ 65 w 121"/>
                <a:gd name="T23" fmla="*/ 85 h 119"/>
                <a:gd name="T24" fmla="*/ 91 w 121"/>
                <a:gd name="T25" fmla="*/ 112 h 119"/>
                <a:gd name="T26" fmla="*/ 114 w 121"/>
                <a:gd name="T27" fmla="*/ 112 h 119"/>
                <a:gd name="T28" fmla="*/ 114 w 121"/>
                <a:gd name="T29" fmla="*/ 89 h 119"/>
                <a:gd name="T30" fmla="*/ 36 w 121"/>
                <a:gd name="T31" fmla="*/ 51 h 119"/>
                <a:gd name="T32" fmla="*/ 12 w 121"/>
                <a:gd name="T33" fmla="*/ 27 h 119"/>
                <a:gd name="T34" fmla="*/ 11 w 121"/>
                <a:gd name="T35" fmla="*/ 11 h 119"/>
                <a:gd name="T36" fmla="*/ 27 w 121"/>
                <a:gd name="T37" fmla="*/ 12 h 119"/>
                <a:gd name="T38" fmla="*/ 51 w 121"/>
                <a:gd name="T39" fmla="*/ 36 h 119"/>
                <a:gd name="T40" fmla="*/ 54 w 121"/>
                <a:gd name="T41" fmla="*/ 42 h 119"/>
                <a:gd name="T42" fmla="*/ 43 w 121"/>
                <a:gd name="T43" fmla="*/ 42 h 119"/>
                <a:gd name="T44" fmla="*/ 43 w 121"/>
                <a:gd name="T45" fmla="*/ 53 h 119"/>
                <a:gd name="T46" fmla="*/ 45 w 121"/>
                <a:gd name="T47" fmla="*/ 54 h 119"/>
                <a:gd name="T48" fmla="*/ 36 w 121"/>
                <a:gd name="T49" fmla="*/ 51 h 119"/>
                <a:gd name="T50" fmla="*/ 110 w 121"/>
                <a:gd name="T51" fmla="*/ 107 h 119"/>
                <a:gd name="T52" fmla="*/ 94 w 121"/>
                <a:gd name="T53" fmla="*/ 107 h 119"/>
                <a:gd name="T54" fmla="*/ 70 w 121"/>
                <a:gd name="T55" fmla="*/ 83 h 119"/>
                <a:gd name="T56" fmla="*/ 67 w 121"/>
                <a:gd name="T57" fmla="*/ 76 h 119"/>
                <a:gd name="T58" fmla="*/ 71 w 121"/>
                <a:gd name="T59" fmla="*/ 80 h 119"/>
                <a:gd name="T60" fmla="*/ 82 w 121"/>
                <a:gd name="T61" fmla="*/ 80 h 119"/>
                <a:gd name="T62" fmla="*/ 82 w 121"/>
                <a:gd name="T63" fmla="*/ 69 h 119"/>
                <a:gd name="T64" fmla="*/ 77 w 121"/>
                <a:gd name="T65" fmla="*/ 64 h 119"/>
                <a:gd name="T66" fmla="*/ 85 w 121"/>
                <a:gd name="T67" fmla="*/ 68 h 119"/>
                <a:gd name="T68" fmla="*/ 109 w 121"/>
                <a:gd name="T69" fmla="*/ 92 h 119"/>
                <a:gd name="T70" fmla="*/ 110 w 121"/>
                <a:gd name="T71" fmla="*/ 107 h 1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19">
                  <a:moveTo>
                    <a:pt x="114" y="89"/>
                  </a:moveTo>
                  <a:cubicBezTo>
                    <a:pt x="88" y="62"/>
                    <a:pt x="88" y="62"/>
                    <a:pt x="88" y="62"/>
                  </a:cubicBezTo>
                  <a:cubicBezTo>
                    <a:pt x="83" y="58"/>
                    <a:pt x="77" y="57"/>
                    <a:pt x="71" y="58"/>
                  </a:cubicBezTo>
                  <a:cubicBezTo>
                    <a:pt x="61" y="48"/>
                    <a:pt x="61" y="48"/>
                    <a:pt x="61" y="48"/>
                  </a:cubicBezTo>
                  <a:cubicBezTo>
                    <a:pt x="62" y="43"/>
                    <a:pt x="61" y="37"/>
                    <a:pt x="56" y="33"/>
                  </a:cubicBezTo>
                  <a:cubicBezTo>
                    <a:pt x="30" y="6"/>
                    <a:pt x="30" y="6"/>
                    <a:pt x="30" y="6"/>
                  </a:cubicBezTo>
                  <a:cubicBezTo>
                    <a:pt x="23" y="0"/>
                    <a:pt x="13" y="0"/>
                    <a:pt x="7" y="6"/>
                  </a:cubicBezTo>
                  <a:cubicBezTo>
                    <a:pt x="0" y="13"/>
                    <a:pt x="0" y="23"/>
                    <a:pt x="7" y="29"/>
                  </a:cubicBezTo>
                  <a:cubicBezTo>
                    <a:pt x="33" y="56"/>
                    <a:pt x="33" y="56"/>
                    <a:pt x="33" y="56"/>
                  </a:cubicBezTo>
                  <a:cubicBezTo>
                    <a:pt x="38" y="61"/>
                    <a:pt x="45" y="62"/>
                    <a:pt x="51" y="60"/>
                  </a:cubicBezTo>
                  <a:cubicBezTo>
                    <a:pt x="60" y="70"/>
                    <a:pt x="60" y="70"/>
                    <a:pt x="60" y="70"/>
                  </a:cubicBezTo>
                  <a:cubicBezTo>
                    <a:pt x="59" y="75"/>
                    <a:pt x="60" y="81"/>
                    <a:pt x="65" y="85"/>
                  </a:cubicBezTo>
                  <a:cubicBezTo>
                    <a:pt x="91" y="112"/>
                    <a:pt x="91" y="112"/>
                    <a:pt x="91" y="112"/>
                  </a:cubicBezTo>
                  <a:cubicBezTo>
                    <a:pt x="98" y="119"/>
                    <a:pt x="108" y="119"/>
                    <a:pt x="114" y="112"/>
                  </a:cubicBezTo>
                  <a:cubicBezTo>
                    <a:pt x="121" y="106"/>
                    <a:pt x="121" y="95"/>
                    <a:pt x="114" y="89"/>
                  </a:cubicBezTo>
                  <a:close/>
                  <a:moveTo>
                    <a:pt x="36" y="51"/>
                  </a:moveTo>
                  <a:cubicBezTo>
                    <a:pt x="12" y="27"/>
                    <a:pt x="12" y="27"/>
                    <a:pt x="12" y="27"/>
                  </a:cubicBezTo>
                  <a:cubicBezTo>
                    <a:pt x="7" y="22"/>
                    <a:pt x="7" y="15"/>
                    <a:pt x="11" y="11"/>
                  </a:cubicBezTo>
                  <a:cubicBezTo>
                    <a:pt x="16" y="7"/>
                    <a:pt x="23" y="7"/>
                    <a:pt x="27" y="12"/>
                  </a:cubicBezTo>
                  <a:cubicBezTo>
                    <a:pt x="51" y="36"/>
                    <a:pt x="51" y="36"/>
                    <a:pt x="51" y="36"/>
                  </a:cubicBezTo>
                  <a:cubicBezTo>
                    <a:pt x="53" y="37"/>
                    <a:pt x="54" y="40"/>
                    <a:pt x="54" y="42"/>
                  </a:cubicBezTo>
                  <a:cubicBezTo>
                    <a:pt x="51" y="39"/>
                    <a:pt x="46" y="39"/>
                    <a:pt x="43" y="42"/>
                  </a:cubicBezTo>
                  <a:cubicBezTo>
                    <a:pt x="40" y="45"/>
                    <a:pt x="40" y="50"/>
                    <a:pt x="43" y="53"/>
                  </a:cubicBezTo>
                  <a:cubicBezTo>
                    <a:pt x="45" y="54"/>
                    <a:pt x="45" y="54"/>
                    <a:pt x="45" y="54"/>
                  </a:cubicBezTo>
                  <a:cubicBezTo>
                    <a:pt x="42" y="54"/>
                    <a:pt x="38" y="53"/>
                    <a:pt x="36" y="51"/>
                  </a:cubicBezTo>
                  <a:close/>
                  <a:moveTo>
                    <a:pt x="110" y="107"/>
                  </a:moveTo>
                  <a:cubicBezTo>
                    <a:pt x="105" y="111"/>
                    <a:pt x="98" y="111"/>
                    <a:pt x="94" y="107"/>
                  </a:cubicBezTo>
                  <a:cubicBezTo>
                    <a:pt x="70" y="83"/>
                    <a:pt x="70" y="83"/>
                    <a:pt x="70" y="83"/>
                  </a:cubicBezTo>
                  <a:cubicBezTo>
                    <a:pt x="68" y="81"/>
                    <a:pt x="67" y="78"/>
                    <a:pt x="67" y="76"/>
                  </a:cubicBezTo>
                  <a:cubicBezTo>
                    <a:pt x="71" y="80"/>
                    <a:pt x="71" y="80"/>
                    <a:pt x="71" y="80"/>
                  </a:cubicBezTo>
                  <a:cubicBezTo>
                    <a:pt x="74" y="83"/>
                    <a:pt x="79" y="83"/>
                    <a:pt x="82" y="80"/>
                  </a:cubicBezTo>
                  <a:cubicBezTo>
                    <a:pt x="85" y="77"/>
                    <a:pt x="85" y="72"/>
                    <a:pt x="82" y="69"/>
                  </a:cubicBezTo>
                  <a:cubicBezTo>
                    <a:pt x="77" y="64"/>
                    <a:pt x="77" y="64"/>
                    <a:pt x="77" y="64"/>
                  </a:cubicBezTo>
                  <a:cubicBezTo>
                    <a:pt x="80" y="64"/>
                    <a:pt x="83" y="65"/>
                    <a:pt x="85" y="68"/>
                  </a:cubicBezTo>
                  <a:cubicBezTo>
                    <a:pt x="109" y="92"/>
                    <a:pt x="109" y="92"/>
                    <a:pt x="109" y="92"/>
                  </a:cubicBezTo>
                  <a:cubicBezTo>
                    <a:pt x="114" y="96"/>
                    <a:pt x="114" y="103"/>
                    <a:pt x="110" y="107"/>
                  </a:cubicBezTo>
                  <a:close/>
                </a:path>
              </a:pathLst>
            </a:custGeom>
            <a:grpFill/>
            <a:ln>
              <a:solidFill>
                <a:schemeClr val="bg1"/>
              </a:solidFill>
            </a:ln>
          </p:spPr>
          <p:txBody>
            <a:bodyPr vert="horz" wrap="square" lIns="91440" tIns="45720" rIns="91440" bIns="45720" numCol="1" anchor="t" anchorCtr="0" compatLnSpc="1"/>
            <a:lstStyle/>
            <a:p>
              <a:endParaRPr lang="en-US" sz="2800">
                <a:solidFill>
                  <a:schemeClr val="bg1">
                    <a:lumMod val="95000"/>
                  </a:schemeClr>
                </a:solidFill>
              </a:endParaRPr>
            </a:p>
          </p:txBody>
        </p:sp>
        <p:grpSp>
          <p:nvGrpSpPr>
            <p:cNvPr id="26" name="Group 24"/>
            <p:cNvGrpSpPr/>
            <p:nvPr/>
          </p:nvGrpSpPr>
          <p:grpSpPr>
            <a:xfrm>
              <a:off x="3583777" y="1834596"/>
              <a:ext cx="411805" cy="376863"/>
              <a:chOff x="6726389" y="1486674"/>
              <a:chExt cx="411805" cy="376863"/>
            </a:xfrm>
            <a:grpFill/>
          </p:grpSpPr>
          <p:sp>
            <p:nvSpPr>
              <p:cNvPr id="41" name="Oval 52"/>
              <p:cNvSpPr>
                <a:spLocks noChangeArrowheads="1"/>
              </p:cNvSpPr>
              <p:nvPr/>
            </p:nvSpPr>
            <p:spPr bwMode="auto">
              <a:xfrm>
                <a:off x="6773808" y="1786168"/>
                <a:ext cx="44924" cy="42429"/>
              </a:xfrm>
              <a:prstGeom prst="ellipse">
                <a:avLst/>
              </a:pr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42" name="Oval 53"/>
              <p:cNvSpPr>
                <a:spLocks noChangeArrowheads="1"/>
              </p:cNvSpPr>
              <p:nvPr/>
            </p:nvSpPr>
            <p:spPr bwMode="auto">
              <a:xfrm>
                <a:off x="6748851" y="1836083"/>
                <a:ext cx="24958" cy="27454"/>
              </a:xfrm>
              <a:prstGeom prst="ellipse">
                <a:avLst/>
              </a:pr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43" name="Freeform 54"/>
              <p:cNvSpPr/>
              <p:nvPr/>
            </p:nvSpPr>
            <p:spPr bwMode="auto">
              <a:xfrm>
                <a:off x="6726389" y="1486674"/>
                <a:ext cx="411805" cy="292007"/>
              </a:xfrm>
              <a:custGeom>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grpSp>
        <p:sp>
          <p:nvSpPr>
            <p:cNvPr id="27" name="Freeform 55"/>
            <p:cNvSpPr>
              <a:spLocks noEditPoints="1"/>
            </p:cNvSpPr>
            <p:nvPr/>
          </p:nvSpPr>
          <p:spPr bwMode="auto">
            <a:xfrm>
              <a:off x="1042663" y="3147230"/>
              <a:ext cx="429274" cy="449241"/>
            </a:xfrm>
            <a:custGeom>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grpFill/>
            <a:ln>
              <a:solidFill>
                <a:schemeClr val="bg1"/>
              </a:solidFill>
            </a:ln>
          </p:spPr>
          <p:txBody>
            <a:bodyPr vert="horz" wrap="square" lIns="91440" tIns="45720" rIns="91440" bIns="45720" numCol="1" anchor="t" anchorCtr="0" compatLnSpc="1"/>
            <a:lstStyle/>
            <a:p>
              <a:endParaRPr lang="en-US" sz="2800">
                <a:solidFill>
                  <a:schemeClr val="bg1">
                    <a:lumMod val="95000"/>
                  </a:schemeClr>
                </a:solidFill>
              </a:endParaRPr>
            </a:p>
          </p:txBody>
        </p:sp>
        <p:grpSp>
          <p:nvGrpSpPr>
            <p:cNvPr id="28" name="Group 29"/>
            <p:cNvGrpSpPr/>
            <p:nvPr/>
          </p:nvGrpSpPr>
          <p:grpSpPr>
            <a:xfrm>
              <a:off x="3627454" y="3175620"/>
              <a:ext cx="324452" cy="406813"/>
              <a:chOff x="5106627" y="2260366"/>
              <a:chExt cx="324452" cy="406813"/>
            </a:xfrm>
            <a:grpFill/>
          </p:grpSpPr>
          <p:sp>
            <p:nvSpPr>
              <p:cNvPr id="37" name="Freeform 80"/>
              <p:cNvSpPr/>
              <p:nvPr/>
            </p:nvSpPr>
            <p:spPr bwMode="auto">
              <a:xfrm>
                <a:off x="5106627" y="2430079"/>
                <a:ext cx="324452" cy="134772"/>
              </a:xfrm>
              <a:custGeom>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38" name="Freeform 81"/>
              <p:cNvSpPr/>
              <p:nvPr/>
            </p:nvSpPr>
            <p:spPr bwMode="auto">
              <a:xfrm>
                <a:off x="5106627" y="2534902"/>
                <a:ext cx="324452" cy="132277"/>
              </a:xfrm>
              <a:custGeom>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39" name="Freeform 82"/>
              <p:cNvSpPr/>
              <p:nvPr/>
            </p:nvSpPr>
            <p:spPr bwMode="auto">
              <a:xfrm>
                <a:off x="5106627" y="2330248"/>
                <a:ext cx="324452" cy="137269"/>
              </a:xfrm>
              <a:custGeom>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40" name="Oval 83"/>
              <p:cNvSpPr>
                <a:spLocks noChangeArrowheads="1"/>
              </p:cNvSpPr>
              <p:nvPr/>
            </p:nvSpPr>
            <p:spPr bwMode="auto">
              <a:xfrm>
                <a:off x="5111618" y="2260366"/>
                <a:ext cx="316965" cy="107319"/>
              </a:xfrm>
              <a:prstGeom prst="ellipse">
                <a:avLst/>
              </a:pr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grpSp>
        <p:grpSp>
          <p:nvGrpSpPr>
            <p:cNvPr id="29" name="Group 34"/>
            <p:cNvGrpSpPr/>
            <p:nvPr/>
          </p:nvGrpSpPr>
          <p:grpSpPr>
            <a:xfrm>
              <a:off x="6163038" y="3263283"/>
              <a:ext cx="399324" cy="217134"/>
              <a:chOff x="7682273" y="3211260"/>
              <a:chExt cx="399324" cy="217134"/>
            </a:xfrm>
            <a:grpFill/>
          </p:grpSpPr>
          <p:sp>
            <p:nvSpPr>
              <p:cNvPr id="34" name="Freeform 98"/>
              <p:cNvSpPr>
                <a:spLocks noEditPoints="1"/>
              </p:cNvSpPr>
              <p:nvPr/>
            </p:nvSpPr>
            <p:spPr bwMode="auto">
              <a:xfrm>
                <a:off x="7682273" y="3211260"/>
                <a:ext cx="289511" cy="217134"/>
              </a:xfrm>
              <a:custGeom>
                <a:gdLst>
                  <a:gd name="T0" fmla="*/ 26 w 87"/>
                  <a:gd name="T1" fmla="*/ 23 h 65"/>
                  <a:gd name="T2" fmla="*/ 26 w 87"/>
                  <a:gd name="T3" fmla="*/ 33 h 65"/>
                  <a:gd name="T4" fmla="*/ 7 w 87"/>
                  <a:gd name="T5" fmla="*/ 17 h 65"/>
                  <a:gd name="T6" fmla="*/ 7 w 87"/>
                  <a:gd name="T7" fmla="*/ 0 h 65"/>
                  <a:gd name="T8" fmla="*/ 0 w 87"/>
                  <a:gd name="T9" fmla="*/ 0 h 65"/>
                  <a:gd name="T10" fmla="*/ 0 w 87"/>
                  <a:gd name="T11" fmla="*/ 17 h 65"/>
                  <a:gd name="T12" fmla="*/ 26 w 87"/>
                  <a:gd name="T13" fmla="*/ 42 h 65"/>
                  <a:gd name="T14" fmla="*/ 26 w 87"/>
                  <a:gd name="T15" fmla="*/ 42 h 65"/>
                  <a:gd name="T16" fmla="*/ 26 w 87"/>
                  <a:gd name="T17" fmla="*/ 49 h 65"/>
                  <a:gd name="T18" fmla="*/ 41 w 87"/>
                  <a:gd name="T19" fmla="*/ 65 h 65"/>
                  <a:gd name="T20" fmla="*/ 87 w 87"/>
                  <a:gd name="T21" fmla="*/ 65 h 65"/>
                  <a:gd name="T22" fmla="*/ 87 w 87"/>
                  <a:gd name="T23" fmla="*/ 9 h 65"/>
                  <a:gd name="T24" fmla="*/ 40 w 87"/>
                  <a:gd name="T25" fmla="*/ 9 h 65"/>
                  <a:gd name="T26" fmla="*/ 26 w 87"/>
                  <a:gd name="T27" fmla="*/ 23 h 65"/>
                  <a:gd name="T28" fmla="*/ 73 w 87"/>
                  <a:gd name="T29" fmla="*/ 19 h 65"/>
                  <a:gd name="T30" fmla="*/ 80 w 87"/>
                  <a:gd name="T31" fmla="*/ 19 h 65"/>
                  <a:gd name="T32" fmla="*/ 80 w 87"/>
                  <a:gd name="T33" fmla="*/ 56 h 65"/>
                  <a:gd name="T34" fmla="*/ 73 w 87"/>
                  <a:gd name="T35" fmla="*/ 56 h 65"/>
                  <a:gd name="T36" fmla="*/ 73 w 87"/>
                  <a:gd name="T37" fmla="*/ 19 h 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5">
                    <a:moveTo>
                      <a:pt x="26" y="23"/>
                    </a:moveTo>
                    <a:cubicBezTo>
                      <a:pt x="26" y="33"/>
                      <a:pt x="26" y="33"/>
                      <a:pt x="26" y="33"/>
                    </a:cubicBezTo>
                    <a:cubicBezTo>
                      <a:pt x="6" y="33"/>
                      <a:pt x="7" y="17"/>
                      <a:pt x="7" y="17"/>
                    </a:cubicBezTo>
                    <a:cubicBezTo>
                      <a:pt x="7" y="0"/>
                      <a:pt x="7" y="0"/>
                      <a:pt x="7" y="0"/>
                    </a:cubicBezTo>
                    <a:cubicBezTo>
                      <a:pt x="0" y="0"/>
                      <a:pt x="0" y="0"/>
                      <a:pt x="0" y="0"/>
                    </a:cubicBezTo>
                    <a:cubicBezTo>
                      <a:pt x="0" y="17"/>
                      <a:pt x="0" y="17"/>
                      <a:pt x="0" y="17"/>
                    </a:cubicBezTo>
                    <a:cubicBezTo>
                      <a:pt x="0" y="43"/>
                      <a:pt x="26" y="42"/>
                      <a:pt x="26" y="42"/>
                    </a:cubicBezTo>
                    <a:cubicBezTo>
                      <a:pt x="26" y="42"/>
                      <a:pt x="26" y="42"/>
                      <a:pt x="26" y="42"/>
                    </a:cubicBezTo>
                    <a:cubicBezTo>
                      <a:pt x="26" y="49"/>
                      <a:pt x="26" y="49"/>
                      <a:pt x="26" y="49"/>
                    </a:cubicBezTo>
                    <a:cubicBezTo>
                      <a:pt x="26" y="49"/>
                      <a:pt x="25" y="65"/>
                      <a:pt x="41" y="65"/>
                    </a:cubicBezTo>
                    <a:cubicBezTo>
                      <a:pt x="60" y="65"/>
                      <a:pt x="87" y="65"/>
                      <a:pt x="87" y="65"/>
                    </a:cubicBezTo>
                    <a:cubicBezTo>
                      <a:pt x="87" y="9"/>
                      <a:pt x="87" y="9"/>
                      <a:pt x="87" y="9"/>
                    </a:cubicBezTo>
                    <a:cubicBezTo>
                      <a:pt x="87" y="9"/>
                      <a:pt x="60" y="9"/>
                      <a:pt x="40" y="9"/>
                    </a:cubicBezTo>
                    <a:cubicBezTo>
                      <a:pt x="25" y="9"/>
                      <a:pt x="26" y="23"/>
                      <a:pt x="26" y="23"/>
                    </a:cubicBezTo>
                    <a:close/>
                    <a:moveTo>
                      <a:pt x="73" y="19"/>
                    </a:moveTo>
                    <a:cubicBezTo>
                      <a:pt x="80" y="19"/>
                      <a:pt x="80" y="19"/>
                      <a:pt x="80" y="19"/>
                    </a:cubicBezTo>
                    <a:cubicBezTo>
                      <a:pt x="80" y="56"/>
                      <a:pt x="80" y="56"/>
                      <a:pt x="80" y="56"/>
                    </a:cubicBezTo>
                    <a:cubicBezTo>
                      <a:pt x="73" y="56"/>
                      <a:pt x="73" y="56"/>
                      <a:pt x="73" y="56"/>
                    </a:cubicBezTo>
                    <a:lnTo>
                      <a:pt x="73" y="19"/>
                    </a:lnTo>
                    <a:close/>
                  </a:path>
                </a:pathLst>
              </a:custGeom>
              <a:grpFill/>
              <a:ln>
                <a:solidFill>
                  <a:schemeClr val="bg1"/>
                </a:solidFill>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35" name="Freeform 99"/>
              <p:cNvSpPr>
                <a:spLocks noEditPoints="1"/>
              </p:cNvSpPr>
              <p:nvPr/>
            </p:nvSpPr>
            <p:spPr bwMode="auto">
              <a:xfrm>
                <a:off x="7981766" y="3368493"/>
                <a:ext cx="99831" cy="32446"/>
              </a:xfrm>
              <a:custGeom>
                <a:gdLst>
                  <a:gd name="T0" fmla="*/ 0 w 30"/>
                  <a:gd name="T1" fmla="*/ 10 h 10"/>
                  <a:gd name="T2" fmla="*/ 30 w 30"/>
                  <a:gd name="T3" fmla="*/ 10 h 10"/>
                  <a:gd name="T4" fmla="*/ 30 w 30"/>
                  <a:gd name="T5" fmla="*/ 0 h 10"/>
                  <a:gd name="T6" fmla="*/ 0 w 30"/>
                  <a:gd name="T7" fmla="*/ 0 h 10"/>
                  <a:gd name="T8" fmla="*/ 0 w 30"/>
                  <a:gd name="T9" fmla="*/ 10 h 10"/>
                  <a:gd name="T10" fmla="*/ 25 w 30"/>
                  <a:gd name="T11" fmla="*/ 2 h 10"/>
                  <a:gd name="T12" fmla="*/ 28 w 30"/>
                  <a:gd name="T13" fmla="*/ 5 h 10"/>
                  <a:gd name="T14" fmla="*/ 25 w 30"/>
                  <a:gd name="T15" fmla="*/ 8 h 10"/>
                  <a:gd name="T16" fmla="*/ 22 w 30"/>
                  <a:gd name="T17" fmla="*/ 5 h 10"/>
                  <a:gd name="T18" fmla="*/ 25 w 30"/>
                  <a:gd name="T19" fmla="*/ 2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
                    <a:moveTo>
                      <a:pt x="0" y="10"/>
                    </a:moveTo>
                    <a:cubicBezTo>
                      <a:pt x="30" y="10"/>
                      <a:pt x="30" y="10"/>
                      <a:pt x="30" y="10"/>
                    </a:cubicBezTo>
                    <a:cubicBezTo>
                      <a:pt x="30" y="0"/>
                      <a:pt x="30" y="0"/>
                      <a:pt x="30" y="0"/>
                    </a:cubicBezTo>
                    <a:cubicBezTo>
                      <a:pt x="0" y="0"/>
                      <a:pt x="0" y="0"/>
                      <a:pt x="0" y="0"/>
                    </a:cubicBezTo>
                    <a:lnTo>
                      <a:pt x="0" y="10"/>
                    </a:lnTo>
                    <a:close/>
                    <a:moveTo>
                      <a:pt x="25" y="2"/>
                    </a:moveTo>
                    <a:cubicBezTo>
                      <a:pt x="27" y="2"/>
                      <a:pt x="28" y="4"/>
                      <a:pt x="28" y="5"/>
                    </a:cubicBezTo>
                    <a:cubicBezTo>
                      <a:pt x="28" y="7"/>
                      <a:pt x="27" y="8"/>
                      <a:pt x="25" y="8"/>
                    </a:cubicBezTo>
                    <a:cubicBezTo>
                      <a:pt x="23" y="8"/>
                      <a:pt x="22" y="7"/>
                      <a:pt x="22" y="5"/>
                    </a:cubicBezTo>
                    <a:cubicBezTo>
                      <a:pt x="22" y="4"/>
                      <a:pt x="23" y="2"/>
                      <a:pt x="25" y="2"/>
                    </a:cubicBezTo>
                    <a:close/>
                  </a:path>
                </a:pathLst>
              </a:custGeom>
              <a:grpFill/>
              <a:ln>
                <a:solidFill>
                  <a:schemeClr val="bg1"/>
                </a:solidFill>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36" name="Freeform 100"/>
              <p:cNvSpPr>
                <a:spLocks noEditPoints="1"/>
              </p:cNvSpPr>
              <p:nvPr/>
            </p:nvSpPr>
            <p:spPr bwMode="auto">
              <a:xfrm>
                <a:off x="7981766" y="3276150"/>
                <a:ext cx="99831" cy="32446"/>
              </a:xfrm>
              <a:custGeom>
                <a:gdLst>
                  <a:gd name="T0" fmla="*/ 0 w 30"/>
                  <a:gd name="T1" fmla="*/ 0 h 10"/>
                  <a:gd name="T2" fmla="*/ 0 w 30"/>
                  <a:gd name="T3" fmla="*/ 10 h 10"/>
                  <a:gd name="T4" fmla="*/ 30 w 30"/>
                  <a:gd name="T5" fmla="*/ 10 h 10"/>
                  <a:gd name="T6" fmla="*/ 30 w 30"/>
                  <a:gd name="T7" fmla="*/ 0 h 10"/>
                  <a:gd name="T8" fmla="*/ 0 w 30"/>
                  <a:gd name="T9" fmla="*/ 0 h 10"/>
                  <a:gd name="T10" fmla="*/ 25 w 30"/>
                  <a:gd name="T11" fmla="*/ 8 h 10"/>
                  <a:gd name="T12" fmla="*/ 22 w 30"/>
                  <a:gd name="T13" fmla="*/ 5 h 10"/>
                  <a:gd name="T14" fmla="*/ 25 w 30"/>
                  <a:gd name="T15" fmla="*/ 3 h 10"/>
                  <a:gd name="T16" fmla="*/ 28 w 30"/>
                  <a:gd name="T17" fmla="*/ 5 h 10"/>
                  <a:gd name="T18" fmla="*/ 25 w 30"/>
                  <a:gd name="T19" fmla="*/ 8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
                    <a:moveTo>
                      <a:pt x="0" y="0"/>
                    </a:moveTo>
                    <a:cubicBezTo>
                      <a:pt x="0" y="10"/>
                      <a:pt x="0" y="10"/>
                      <a:pt x="0" y="10"/>
                    </a:cubicBezTo>
                    <a:cubicBezTo>
                      <a:pt x="30" y="10"/>
                      <a:pt x="30" y="10"/>
                      <a:pt x="30" y="10"/>
                    </a:cubicBezTo>
                    <a:cubicBezTo>
                      <a:pt x="30" y="0"/>
                      <a:pt x="30" y="0"/>
                      <a:pt x="30" y="0"/>
                    </a:cubicBezTo>
                    <a:lnTo>
                      <a:pt x="0" y="0"/>
                    </a:lnTo>
                    <a:close/>
                    <a:moveTo>
                      <a:pt x="25" y="8"/>
                    </a:moveTo>
                    <a:cubicBezTo>
                      <a:pt x="23" y="8"/>
                      <a:pt x="22" y="7"/>
                      <a:pt x="22" y="5"/>
                    </a:cubicBezTo>
                    <a:cubicBezTo>
                      <a:pt x="22" y="4"/>
                      <a:pt x="23" y="3"/>
                      <a:pt x="25" y="3"/>
                    </a:cubicBezTo>
                    <a:cubicBezTo>
                      <a:pt x="27" y="3"/>
                      <a:pt x="28" y="4"/>
                      <a:pt x="28" y="5"/>
                    </a:cubicBezTo>
                    <a:cubicBezTo>
                      <a:pt x="28" y="7"/>
                      <a:pt x="27" y="8"/>
                      <a:pt x="25" y="8"/>
                    </a:cubicBezTo>
                    <a:close/>
                  </a:path>
                </a:pathLst>
              </a:custGeom>
              <a:grpFill/>
              <a:ln>
                <a:solidFill>
                  <a:schemeClr val="bg1"/>
                </a:solidFill>
              </a:ln>
            </p:spPr>
            <p:txBody>
              <a:bodyPr vert="horz" wrap="square" lIns="91440" tIns="45720" rIns="91440" bIns="45720" numCol="1" anchor="t" anchorCtr="0" compatLnSpc="1"/>
              <a:lstStyle/>
              <a:p>
                <a:endParaRPr lang="en-US" sz="2800">
                  <a:solidFill>
                    <a:schemeClr val="bg1">
                      <a:lumMod val="95000"/>
                    </a:schemeClr>
                  </a:solidFill>
                </a:endParaRPr>
              </a:p>
            </p:txBody>
          </p:sp>
        </p:grpSp>
        <p:grpSp>
          <p:nvGrpSpPr>
            <p:cNvPr id="30" name="Group 38"/>
            <p:cNvGrpSpPr/>
            <p:nvPr/>
          </p:nvGrpSpPr>
          <p:grpSpPr>
            <a:xfrm>
              <a:off x="1042663" y="1780937"/>
              <a:ext cx="429274" cy="484183"/>
              <a:chOff x="5513440" y="1766202"/>
              <a:chExt cx="429274" cy="484183"/>
            </a:xfrm>
            <a:grpFill/>
          </p:grpSpPr>
          <p:sp>
            <p:nvSpPr>
              <p:cNvPr id="31" name="Freeform 147"/>
              <p:cNvSpPr/>
              <p:nvPr/>
            </p:nvSpPr>
            <p:spPr bwMode="auto">
              <a:xfrm>
                <a:off x="5513440" y="1766202"/>
                <a:ext cx="429274" cy="87353"/>
              </a:xfrm>
              <a:custGeom>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32" name="Freeform 148"/>
              <p:cNvSpPr>
                <a:spLocks noEditPoints="1"/>
              </p:cNvSpPr>
              <p:nvPr/>
            </p:nvSpPr>
            <p:spPr bwMode="auto">
              <a:xfrm>
                <a:off x="5550876" y="1873521"/>
                <a:ext cx="356897" cy="376864"/>
              </a:xfrm>
              <a:custGeom>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sp>
            <p:nvSpPr>
              <p:cNvPr id="33" name="Freeform 149"/>
              <p:cNvSpPr/>
              <p:nvPr/>
            </p:nvSpPr>
            <p:spPr bwMode="auto">
              <a:xfrm>
                <a:off x="5578330" y="1945898"/>
                <a:ext cx="174705" cy="102328"/>
              </a:xfrm>
              <a:custGeom>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9525">
                <a:solidFill>
                  <a:schemeClr val="bg1"/>
                </a:solidFill>
                <a:round/>
              </a:ln>
            </p:spPr>
            <p:txBody>
              <a:bodyPr vert="horz" wrap="square" lIns="91440" tIns="45720" rIns="91440" bIns="45720" numCol="1" anchor="t" anchorCtr="0" compatLnSpc="1"/>
              <a:lstStyle/>
              <a:p>
                <a:endParaRPr lang="en-US" sz="2800">
                  <a:solidFill>
                    <a:schemeClr val="bg1">
                      <a:lumMod val="95000"/>
                    </a:schemeClr>
                  </a:solidFill>
                </a:endParaRPr>
              </a:p>
            </p:txBody>
          </p:sp>
        </p:gr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Freeform 24"/>
          <p:cNvSpPr>
            <a:spLocks noEditPoints="1" noChangeArrowheads="1"/>
          </p:cNvSpPr>
          <p:nvPr/>
        </p:nvSpPr>
        <p:spPr bwMode="auto">
          <a:xfrm>
            <a:off x="1949450" y="3860227"/>
            <a:ext cx="347663" cy="349250"/>
          </a:xfrm>
          <a:custGeom>
            <a:gdLst>
              <a:gd name="T0" fmla="*/ 306 w 611"/>
              <a:gd name="T1" fmla="*/ 0 h 611"/>
              <a:gd name="T2" fmla="*/ 611 w 611"/>
              <a:gd name="T3" fmla="*/ 305 h 611"/>
              <a:gd name="T4" fmla="*/ 306 w 611"/>
              <a:gd name="T5" fmla="*/ 611 h 611"/>
              <a:gd name="T6" fmla="*/ 0 w 611"/>
              <a:gd name="T7" fmla="*/ 305 h 611"/>
              <a:gd name="T8" fmla="*/ 306 w 611"/>
              <a:gd name="T9" fmla="*/ 0 h 611"/>
              <a:gd name="T10" fmla="*/ 306 w 611"/>
              <a:gd name="T11" fmla="*/ 131 h 611"/>
              <a:gd name="T12" fmla="*/ 480 w 611"/>
              <a:gd name="T13" fmla="*/ 305 h 611"/>
              <a:gd name="T14" fmla="*/ 306 w 611"/>
              <a:gd name="T15" fmla="*/ 480 h 611"/>
              <a:gd name="T16" fmla="*/ 131 w 611"/>
              <a:gd name="T17" fmla="*/ 305 h 611"/>
              <a:gd name="T18" fmla="*/ 306 w 611"/>
              <a:gd name="T19" fmla="*/ 131 h 6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6" y="0"/>
                </a:moveTo>
                <a:cubicBezTo>
                  <a:pt x="474" y="0"/>
                  <a:pt x="611" y="136"/>
                  <a:pt x="611" y="305"/>
                </a:cubicBezTo>
                <a:cubicBezTo>
                  <a:pt x="611" y="474"/>
                  <a:pt x="474"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48" name="Freeform 25"/>
          <p:cNvSpPr>
            <a:spLocks noEditPoints="1" noChangeArrowheads="1"/>
          </p:cNvSpPr>
          <p:nvPr/>
        </p:nvSpPr>
        <p:spPr bwMode="auto">
          <a:xfrm>
            <a:off x="3760788" y="3860227"/>
            <a:ext cx="349250" cy="349250"/>
          </a:xfrm>
          <a:custGeom>
            <a:gdLst>
              <a:gd name="T0" fmla="*/ 306 w 611"/>
              <a:gd name="T1" fmla="*/ 0 h 611"/>
              <a:gd name="T2" fmla="*/ 611 w 611"/>
              <a:gd name="T3" fmla="*/ 305 h 611"/>
              <a:gd name="T4" fmla="*/ 306 w 611"/>
              <a:gd name="T5" fmla="*/ 611 h 611"/>
              <a:gd name="T6" fmla="*/ 0 w 611"/>
              <a:gd name="T7" fmla="*/ 305 h 611"/>
              <a:gd name="T8" fmla="*/ 306 w 611"/>
              <a:gd name="T9" fmla="*/ 0 h 611"/>
              <a:gd name="T10" fmla="*/ 306 w 611"/>
              <a:gd name="T11" fmla="*/ 131 h 611"/>
              <a:gd name="T12" fmla="*/ 480 w 611"/>
              <a:gd name="T13" fmla="*/ 305 h 611"/>
              <a:gd name="T14" fmla="*/ 306 w 611"/>
              <a:gd name="T15" fmla="*/ 480 h 611"/>
              <a:gd name="T16" fmla="*/ 131 w 611"/>
              <a:gd name="T17" fmla="*/ 305 h 611"/>
              <a:gd name="T18" fmla="*/ 306 w 611"/>
              <a:gd name="T19" fmla="*/ 131 h 6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6" y="0"/>
                </a:moveTo>
                <a:cubicBezTo>
                  <a:pt x="475" y="0"/>
                  <a:pt x="611" y="136"/>
                  <a:pt x="611" y="305"/>
                </a:cubicBezTo>
                <a:cubicBezTo>
                  <a:pt x="611" y="474"/>
                  <a:pt x="475"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49" name="Freeform 26"/>
          <p:cNvSpPr>
            <a:spLocks noEditPoints="1" noChangeArrowheads="1"/>
          </p:cNvSpPr>
          <p:nvPr/>
        </p:nvSpPr>
        <p:spPr bwMode="auto">
          <a:xfrm>
            <a:off x="5686425" y="3860227"/>
            <a:ext cx="347663" cy="349250"/>
          </a:xfrm>
          <a:custGeom>
            <a:gdLst>
              <a:gd name="T0" fmla="*/ 305 w 611"/>
              <a:gd name="T1" fmla="*/ 0 h 611"/>
              <a:gd name="T2" fmla="*/ 611 w 611"/>
              <a:gd name="T3" fmla="*/ 305 h 611"/>
              <a:gd name="T4" fmla="*/ 305 w 611"/>
              <a:gd name="T5" fmla="*/ 611 h 611"/>
              <a:gd name="T6" fmla="*/ 0 w 611"/>
              <a:gd name="T7" fmla="*/ 305 h 611"/>
              <a:gd name="T8" fmla="*/ 305 w 611"/>
              <a:gd name="T9" fmla="*/ 0 h 611"/>
              <a:gd name="T10" fmla="*/ 305 w 611"/>
              <a:gd name="T11" fmla="*/ 131 h 611"/>
              <a:gd name="T12" fmla="*/ 480 w 611"/>
              <a:gd name="T13" fmla="*/ 305 h 611"/>
              <a:gd name="T14" fmla="*/ 305 w 611"/>
              <a:gd name="T15" fmla="*/ 480 h 611"/>
              <a:gd name="T16" fmla="*/ 131 w 611"/>
              <a:gd name="T17" fmla="*/ 305 h 611"/>
              <a:gd name="T18" fmla="*/ 305 w 611"/>
              <a:gd name="T19" fmla="*/ 131 h 6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5" y="0"/>
                </a:moveTo>
                <a:cubicBezTo>
                  <a:pt x="474" y="0"/>
                  <a:pt x="611" y="136"/>
                  <a:pt x="611" y="305"/>
                </a:cubicBezTo>
                <a:cubicBezTo>
                  <a:pt x="611" y="474"/>
                  <a:pt x="474" y="611"/>
                  <a:pt x="305" y="611"/>
                </a:cubicBezTo>
                <a:cubicBezTo>
                  <a:pt x="136" y="611"/>
                  <a:pt x="0" y="474"/>
                  <a:pt x="0" y="305"/>
                </a:cubicBezTo>
                <a:cubicBezTo>
                  <a:pt x="0" y="136"/>
                  <a:pt x="136" y="0"/>
                  <a:pt x="305" y="0"/>
                </a:cubicBezTo>
                <a:close/>
                <a:moveTo>
                  <a:pt x="305" y="131"/>
                </a:moveTo>
                <a:cubicBezTo>
                  <a:pt x="402" y="131"/>
                  <a:pt x="480" y="209"/>
                  <a:pt x="480" y="305"/>
                </a:cubicBezTo>
                <a:cubicBezTo>
                  <a:pt x="480" y="402"/>
                  <a:pt x="402" y="480"/>
                  <a:pt x="305" y="480"/>
                </a:cubicBezTo>
                <a:cubicBezTo>
                  <a:pt x="209" y="480"/>
                  <a:pt x="131" y="402"/>
                  <a:pt x="131" y="305"/>
                </a:cubicBezTo>
                <a:cubicBezTo>
                  <a:pt x="131" y="209"/>
                  <a:pt x="209" y="131"/>
                  <a:pt x="305" y="131"/>
                </a:cubicBez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50" name="Freeform 27"/>
          <p:cNvSpPr>
            <a:spLocks noEditPoints="1" noChangeArrowheads="1"/>
          </p:cNvSpPr>
          <p:nvPr/>
        </p:nvSpPr>
        <p:spPr bwMode="auto">
          <a:xfrm>
            <a:off x="7645400" y="3860227"/>
            <a:ext cx="347663" cy="349250"/>
          </a:xfrm>
          <a:custGeom>
            <a:gdLst>
              <a:gd name="T0" fmla="*/ 305 w 611"/>
              <a:gd name="T1" fmla="*/ 0 h 611"/>
              <a:gd name="T2" fmla="*/ 611 w 611"/>
              <a:gd name="T3" fmla="*/ 305 h 611"/>
              <a:gd name="T4" fmla="*/ 305 w 611"/>
              <a:gd name="T5" fmla="*/ 611 h 611"/>
              <a:gd name="T6" fmla="*/ 0 w 611"/>
              <a:gd name="T7" fmla="*/ 305 h 611"/>
              <a:gd name="T8" fmla="*/ 305 w 611"/>
              <a:gd name="T9" fmla="*/ 0 h 611"/>
              <a:gd name="T10" fmla="*/ 305 w 611"/>
              <a:gd name="T11" fmla="*/ 131 h 611"/>
              <a:gd name="T12" fmla="*/ 480 w 611"/>
              <a:gd name="T13" fmla="*/ 305 h 611"/>
              <a:gd name="T14" fmla="*/ 305 w 611"/>
              <a:gd name="T15" fmla="*/ 480 h 611"/>
              <a:gd name="T16" fmla="*/ 131 w 611"/>
              <a:gd name="T17" fmla="*/ 305 h 611"/>
              <a:gd name="T18" fmla="*/ 305 w 611"/>
              <a:gd name="T19" fmla="*/ 131 h 6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5" y="0"/>
                </a:moveTo>
                <a:cubicBezTo>
                  <a:pt x="474" y="0"/>
                  <a:pt x="611" y="136"/>
                  <a:pt x="611" y="305"/>
                </a:cubicBezTo>
                <a:cubicBezTo>
                  <a:pt x="611" y="474"/>
                  <a:pt x="474" y="611"/>
                  <a:pt x="305" y="611"/>
                </a:cubicBezTo>
                <a:cubicBezTo>
                  <a:pt x="137" y="611"/>
                  <a:pt x="0" y="474"/>
                  <a:pt x="0" y="305"/>
                </a:cubicBezTo>
                <a:cubicBezTo>
                  <a:pt x="0" y="136"/>
                  <a:pt x="137" y="0"/>
                  <a:pt x="305" y="0"/>
                </a:cubicBezTo>
                <a:close/>
                <a:moveTo>
                  <a:pt x="305" y="131"/>
                </a:moveTo>
                <a:cubicBezTo>
                  <a:pt x="402" y="131"/>
                  <a:pt x="480" y="209"/>
                  <a:pt x="480" y="305"/>
                </a:cubicBezTo>
                <a:cubicBezTo>
                  <a:pt x="480" y="402"/>
                  <a:pt x="402" y="480"/>
                  <a:pt x="305" y="480"/>
                </a:cubicBezTo>
                <a:cubicBezTo>
                  <a:pt x="209" y="480"/>
                  <a:pt x="131" y="402"/>
                  <a:pt x="131" y="305"/>
                </a:cubicBezTo>
                <a:cubicBezTo>
                  <a:pt x="131" y="209"/>
                  <a:pt x="209" y="131"/>
                  <a:pt x="305" y="131"/>
                </a:cubicBez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51" name="Freeform 28"/>
          <p:cNvSpPr>
            <a:spLocks noEditPoints="1" noChangeArrowheads="1"/>
          </p:cNvSpPr>
          <p:nvPr/>
        </p:nvSpPr>
        <p:spPr bwMode="auto">
          <a:xfrm>
            <a:off x="9774238" y="3860227"/>
            <a:ext cx="347662" cy="349250"/>
          </a:xfrm>
          <a:custGeom>
            <a:gdLst>
              <a:gd name="T0" fmla="*/ 306 w 611"/>
              <a:gd name="T1" fmla="*/ 0 h 611"/>
              <a:gd name="T2" fmla="*/ 611 w 611"/>
              <a:gd name="T3" fmla="*/ 305 h 611"/>
              <a:gd name="T4" fmla="*/ 306 w 611"/>
              <a:gd name="T5" fmla="*/ 611 h 611"/>
              <a:gd name="T6" fmla="*/ 0 w 611"/>
              <a:gd name="T7" fmla="*/ 305 h 611"/>
              <a:gd name="T8" fmla="*/ 306 w 611"/>
              <a:gd name="T9" fmla="*/ 0 h 611"/>
              <a:gd name="T10" fmla="*/ 306 w 611"/>
              <a:gd name="T11" fmla="*/ 131 h 611"/>
              <a:gd name="T12" fmla="*/ 480 w 611"/>
              <a:gd name="T13" fmla="*/ 305 h 611"/>
              <a:gd name="T14" fmla="*/ 306 w 611"/>
              <a:gd name="T15" fmla="*/ 480 h 611"/>
              <a:gd name="T16" fmla="*/ 131 w 611"/>
              <a:gd name="T17" fmla="*/ 305 h 611"/>
              <a:gd name="T18" fmla="*/ 306 w 611"/>
              <a:gd name="T19" fmla="*/ 131 h 6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6" y="0"/>
                </a:moveTo>
                <a:cubicBezTo>
                  <a:pt x="474" y="0"/>
                  <a:pt x="611" y="136"/>
                  <a:pt x="611" y="305"/>
                </a:cubicBezTo>
                <a:cubicBezTo>
                  <a:pt x="611" y="474"/>
                  <a:pt x="474"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52" name="Line 29"/>
          <p:cNvSpPr>
            <a:spLocks noChangeShapeType="1"/>
          </p:cNvSpPr>
          <p:nvPr/>
        </p:nvSpPr>
        <p:spPr bwMode="auto">
          <a:xfrm>
            <a:off x="701675" y="4030090"/>
            <a:ext cx="1247775" cy="0"/>
          </a:xfrm>
          <a:prstGeom prst="line">
            <a:avLst/>
          </a:prstGeom>
          <a:noFill/>
          <a:ln w="7">
            <a:solidFill>
              <a:schemeClr val="bg1"/>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53" name="Line 30"/>
          <p:cNvSpPr>
            <a:spLocks noChangeShapeType="1"/>
          </p:cNvSpPr>
          <p:nvPr/>
        </p:nvSpPr>
        <p:spPr bwMode="auto">
          <a:xfrm>
            <a:off x="2290763" y="4030090"/>
            <a:ext cx="1395412" cy="0"/>
          </a:xfrm>
          <a:prstGeom prst="line">
            <a:avLst/>
          </a:prstGeom>
          <a:noFill/>
          <a:ln w="7">
            <a:solidFill>
              <a:schemeClr val="bg1"/>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54" name="Line 31"/>
          <p:cNvSpPr>
            <a:spLocks noChangeShapeType="1"/>
          </p:cNvSpPr>
          <p:nvPr/>
        </p:nvSpPr>
        <p:spPr bwMode="auto">
          <a:xfrm>
            <a:off x="4110038" y="4030090"/>
            <a:ext cx="1576387" cy="0"/>
          </a:xfrm>
          <a:prstGeom prst="line">
            <a:avLst/>
          </a:prstGeom>
          <a:noFill/>
          <a:ln w="7">
            <a:solidFill>
              <a:schemeClr val="bg1"/>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55" name="Line 32"/>
          <p:cNvSpPr>
            <a:spLocks noChangeShapeType="1"/>
          </p:cNvSpPr>
          <p:nvPr/>
        </p:nvSpPr>
        <p:spPr bwMode="auto">
          <a:xfrm>
            <a:off x="6030913" y="4030090"/>
            <a:ext cx="1614487" cy="0"/>
          </a:xfrm>
          <a:prstGeom prst="line">
            <a:avLst/>
          </a:prstGeom>
          <a:noFill/>
          <a:ln w="7">
            <a:solidFill>
              <a:schemeClr val="bg1"/>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56" name="Line 33"/>
          <p:cNvSpPr>
            <a:spLocks noChangeShapeType="1"/>
          </p:cNvSpPr>
          <p:nvPr/>
        </p:nvSpPr>
        <p:spPr bwMode="auto">
          <a:xfrm>
            <a:off x="7993063" y="4030090"/>
            <a:ext cx="1781175" cy="0"/>
          </a:xfrm>
          <a:prstGeom prst="line">
            <a:avLst/>
          </a:prstGeom>
          <a:noFill/>
          <a:ln w="7">
            <a:solidFill>
              <a:schemeClr val="bg1"/>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57" name="Line 34"/>
          <p:cNvSpPr>
            <a:spLocks noChangeShapeType="1"/>
          </p:cNvSpPr>
          <p:nvPr/>
        </p:nvSpPr>
        <p:spPr bwMode="auto">
          <a:xfrm>
            <a:off x="10133013" y="4030090"/>
            <a:ext cx="1185862" cy="0"/>
          </a:xfrm>
          <a:prstGeom prst="line">
            <a:avLst/>
          </a:prstGeom>
          <a:noFill/>
          <a:ln w="7">
            <a:solidFill>
              <a:schemeClr val="bg1"/>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58" name="Freeform 35"/>
          <p:cNvSpPr>
            <a:spLocks noChangeArrowheads="1"/>
          </p:cNvSpPr>
          <p:nvPr/>
        </p:nvSpPr>
        <p:spPr bwMode="auto">
          <a:xfrm>
            <a:off x="1662113" y="2029840"/>
            <a:ext cx="1739900" cy="1728787"/>
          </a:xfrm>
          <a:custGeom>
            <a:gdLst>
              <a:gd name="T0" fmla="*/ 0 w 3055"/>
              <a:gd name="T1" fmla="*/ 0 h 3026"/>
              <a:gd name="T2" fmla="*/ 3055 w 3055"/>
              <a:gd name="T3" fmla="*/ 0 h 3026"/>
              <a:gd name="T4" fmla="*/ 3055 w 3055"/>
              <a:gd name="T5" fmla="*/ 2242 h 3026"/>
              <a:gd name="T6" fmla="*/ 1115 w 3055"/>
              <a:gd name="T7" fmla="*/ 2242 h 3026"/>
              <a:gd name="T8" fmla="*/ 805 w 3055"/>
              <a:gd name="T9" fmla="*/ 3026 h 3026"/>
              <a:gd name="T10" fmla="*/ 577 w 3055"/>
              <a:gd name="T11" fmla="*/ 2242 h 3026"/>
              <a:gd name="T12" fmla="*/ 0 w 3055"/>
              <a:gd name="T13" fmla="*/ 2242 h 3026"/>
              <a:gd name="T14" fmla="*/ 0 w 3055"/>
              <a:gd name="T15" fmla="*/ 0 h 3026"/>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5" h="3026">
                <a:moveTo>
                  <a:pt x="0" y="0"/>
                </a:moveTo>
                <a:lnTo>
                  <a:pt x="3055" y="0"/>
                </a:lnTo>
                <a:lnTo>
                  <a:pt x="3055" y="2242"/>
                </a:lnTo>
                <a:lnTo>
                  <a:pt x="1115" y="2242"/>
                </a:lnTo>
                <a:lnTo>
                  <a:pt x="805" y="3026"/>
                </a:lnTo>
                <a:lnTo>
                  <a:pt x="577" y="2242"/>
                </a:lnTo>
                <a:lnTo>
                  <a:pt x="0" y="2242"/>
                </a:lnTo>
                <a:lnTo>
                  <a:pt x="0" y="0"/>
                </a:ln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59" name="Freeform 36"/>
          <p:cNvSpPr>
            <a:spLocks noChangeArrowheads="1"/>
          </p:cNvSpPr>
          <p:nvPr/>
        </p:nvSpPr>
        <p:spPr bwMode="auto">
          <a:xfrm>
            <a:off x="5391150" y="2029840"/>
            <a:ext cx="1739900" cy="1728787"/>
          </a:xfrm>
          <a:custGeom>
            <a:gdLst>
              <a:gd name="T0" fmla="*/ 0 w 3056"/>
              <a:gd name="T1" fmla="*/ 0 h 3026"/>
              <a:gd name="T2" fmla="*/ 3056 w 3056"/>
              <a:gd name="T3" fmla="*/ 0 h 3026"/>
              <a:gd name="T4" fmla="*/ 3056 w 3056"/>
              <a:gd name="T5" fmla="*/ 2242 h 3026"/>
              <a:gd name="T6" fmla="*/ 1115 w 3056"/>
              <a:gd name="T7" fmla="*/ 2242 h 3026"/>
              <a:gd name="T8" fmla="*/ 805 w 3056"/>
              <a:gd name="T9" fmla="*/ 3026 h 3026"/>
              <a:gd name="T10" fmla="*/ 577 w 3056"/>
              <a:gd name="T11" fmla="*/ 2242 h 3026"/>
              <a:gd name="T12" fmla="*/ 0 w 3056"/>
              <a:gd name="T13" fmla="*/ 2242 h 3026"/>
              <a:gd name="T14" fmla="*/ 0 w 3056"/>
              <a:gd name="T15" fmla="*/ 0 h 3026"/>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6" h="3026">
                <a:moveTo>
                  <a:pt x="0" y="0"/>
                </a:moveTo>
                <a:lnTo>
                  <a:pt x="3056" y="0"/>
                </a:lnTo>
                <a:lnTo>
                  <a:pt x="3056" y="2242"/>
                </a:lnTo>
                <a:lnTo>
                  <a:pt x="1115" y="2242"/>
                </a:lnTo>
                <a:lnTo>
                  <a:pt x="805" y="3026"/>
                </a:lnTo>
                <a:lnTo>
                  <a:pt x="577" y="2242"/>
                </a:lnTo>
                <a:lnTo>
                  <a:pt x="0" y="2242"/>
                </a:lnTo>
                <a:lnTo>
                  <a:pt x="0" y="0"/>
                </a:ln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60" name="Freeform 37"/>
          <p:cNvSpPr>
            <a:spLocks noChangeArrowheads="1"/>
          </p:cNvSpPr>
          <p:nvPr/>
        </p:nvSpPr>
        <p:spPr bwMode="auto">
          <a:xfrm>
            <a:off x="9472613" y="2029840"/>
            <a:ext cx="1739900" cy="1728787"/>
          </a:xfrm>
          <a:custGeom>
            <a:gdLst>
              <a:gd name="T0" fmla="*/ 0 w 3055"/>
              <a:gd name="T1" fmla="*/ 0 h 3026"/>
              <a:gd name="T2" fmla="*/ 3055 w 3055"/>
              <a:gd name="T3" fmla="*/ 0 h 3026"/>
              <a:gd name="T4" fmla="*/ 3055 w 3055"/>
              <a:gd name="T5" fmla="*/ 2242 h 3026"/>
              <a:gd name="T6" fmla="*/ 1115 w 3055"/>
              <a:gd name="T7" fmla="*/ 2242 h 3026"/>
              <a:gd name="T8" fmla="*/ 805 w 3055"/>
              <a:gd name="T9" fmla="*/ 3026 h 3026"/>
              <a:gd name="T10" fmla="*/ 577 w 3055"/>
              <a:gd name="T11" fmla="*/ 2242 h 3026"/>
              <a:gd name="T12" fmla="*/ 0 w 3055"/>
              <a:gd name="T13" fmla="*/ 2242 h 3026"/>
              <a:gd name="T14" fmla="*/ 0 w 3055"/>
              <a:gd name="T15" fmla="*/ 0 h 3026"/>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5" h="3026">
                <a:moveTo>
                  <a:pt x="0" y="0"/>
                </a:moveTo>
                <a:lnTo>
                  <a:pt x="3055" y="0"/>
                </a:lnTo>
                <a:lnTo>
                  <a:pt x="3055" y="2242"/>
                </a:lnTo>
                <a:lnTo>
                  <a:pt x="1115" y="2242"/>
                </a:lnTo>
                <a:lnTo>
                  <a:pt x="805" y="3026"/>
                </a:lnTo>
                <a:lnTo>
                  <a:pt x="577" y="2242"/>
                </a:lnTo>
                <a:lnTo>
                  <a:pt x="0" y="2242"/>
                </a:lnTo>
                <a:lnTo>
                  <a:pt x="0" y="0"/>
                </a:ln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61" name="Freeform 38"/>
          <p:cNvSpPr>
            <a:spLocks noChangeArrowheads="1"/>
          </p:cNvSpPr>
          <p:nvPr/>
        </p:nvSpPr>
        <p:spPr bwMode="auto">
          <a:xfrm>
            <a:off x="3444875" y="4219002"/>
            <a:ext cx="1739900" cy="1728788"/>
          </a:xfrm>
          <a:custGeom>
            <a:gdLst>
              <a:gd name="T0" fmla="*/ 0 w 3055"/>
              <a:gd name="T1" fmla="*/ 3026 h 3026"/>
              <a:gd name="T2" fmla="*/ 3055 w 3055"/>
              <a:gd name="T3" fmla="*/ 3026 h 3026"/>
              <a:gd name="T4" fmla="*/ 3055 w 3055"/>
              <a:gd name="T5" fmla="*/ 783 h 3026"/>
              <a:gd name="T6" fmla="*/ 1115 w 3055"/>
              <a:gd name="T7" fmla="*/ 783 h 3026"/>
              <a:gd name="T8" fmla="*/ 805 w 3055"/>
              <a:gd name="T9" fmla="*/ 0 h 3026"/>
              <a:gd name="T10" fmla="*/ 577 w 3055"/>
              <a:gd name="T11" fmla="*/ 783 h 3026"/>
              <a:gd name="T12" fmla="*/ 0 w 3055"/>
              <a:gd name="T13" fmla="*/ 783 h 3026"/>
              <a:gd name="T14" fmla="*/ 0 w 3055"/>
              <a:gd name="T15" fmla="*/ 3026 h 3026"/>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5" h="3026">
                <a:moveTo>
                  <a:pt x="0" y="3026"/>
                </a:moveTo>
                <a:lnTo>
                  <a:pt x="3055" y="3026"/>
                </a:lnTo>
                <a:lnTo>
                  <a:pt x="3055" y="783"/>
                </a:lnTo>
                <a:lnTo>
                  <a:pt x="1115" y="783"/>
                </a:lnTo>
                <a:lnTo>
                  <a:pt x="805" y="0"/>
                </a:lnTo>
                <a:lnTo>
                  <a:pt x="577" y="783"/>
                </a:lnTo>
                <a:lnTo>
                  <a:pt x="0" y="783"/>
                </a:lnTo>
                <a:lnTo>
                  <a:pt x="0" y="3026"/>
                </a:ln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62" name="Freeform 39"/>
          <p:cNvSpPr>
            <a:spLocks noChangeArrowheads="1"/>
          </p:cNvSpPr>
          <p:nvPr/>
        </p:nvSpPr>
        <p:spPr bwMode="auto">
          <a:xfrm>
            <a:off x="7346950" y="4271390"/>
            <a:ext cx="1739900" cy="1728787"/>
          </a:xfrm>
          <a:custGeom>
            <a:gdLst>
              <a:gd name="T0" fmla="*/ 0 w 3056"/>
              <a:gd name="T1" fmla="*/ 3026 h 3026"/>
              <a:gd name="T2" fmla="*/ 3056 w 3056"/>
              <a:gd name="T3" fmla="*/ 3026 h 3026"/>
              <a:gd name="T4" fmla="*/ 3056 w 3056"/>
              <a:gd name="T5" fmla="*/ 783 h 3026"/>
              <a:gd name="T6" fmla="*/ 1116 w 3056"/>
              <a:gd name="T7" fmla="*/ 783 h 3026"/>
              <a:gd name="T8" fmla="*/ 806 w 3056"/>
              <a:gd name="T9" fmla="*/ 0 h 3026"/>
              <a:gd name="T10" fmla="*/ 577 w 3056"/>
              <a:gd name="T11" fmla="*/ 783 h 3026"/>
              <a:gd name="T12" fmla="*/ 0 w 3056"/>
              <a:gd name="T13" fmla="*/ 783 h 3026"/>
              <a:gd name="T14" fmla="*/ 0 w 3056"/>
              <a:gd name="T15" fmla="*/ 3026 h 3026"/>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6" h="3026">
                <a:moveTo>
                  <a:pt x="0" y="3026"/>
                </a:moveTo>
                <a:lnTo>
                  <a:pt x="3056" y="3026"/>
                </a:lnTo>
                <a:lnTo>
                  <a:pt x="3056" y="783"/>
                </a:lnTo>
                <a:lnTo>
                  <a:pt x="1116" y="783"/>
                </a:lnTo>
                <a:lnTo>
                  <a:pt x="806" y="0"/>
                </a:lnTo>
                <a:lnTo>
                  <a:pt x="577" y="783"/>
                </a:lnTo>
                <a:lnTo>
                  <a:pt x="0" y="783"/>
                </a:lnTo>
                <a:lnTo>
                  <a:pt x="0" y="3026"/>
                </a:lnTo>
                <a:close/>
              </a:path>
            </a:pathLst>
          </a:custGeom>
          <a:noFill/>
          <a:ln>
            <a:solidFill>
              <a:schemeClr val="bg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bg1"/>
              </a:solidFill>
              <a:effectLst/>
              <a:uLnTx/>
              <a:uFillTx/>
              <a:latin typeface="Arial" panose="020b0604020202020204" pitchFamily="34" charset="0"/>
              <a:ea typeface="宋体" panose="02010600030101010101" pitchFamily="2" charset="-122"/>
            </a:endParaRPr>
          </a:p>
        </p:txBody>
      </p:sp>
      <p:sp>
        <p:nvSpPr>
          <p:cNvPr id="63" name="TextBox 20"/>
          <p:cNvSpPr txBox="1">
            <a:spLocks noChangeArrowheads="1"/>
          </p:cNvSpPr>
          <p:nvPr/>
        </p:nvSpPr>
        <p:spPr bwMode="auto">
          <a:xfrm>
            <a:off x="1685925" y="4222177"/>
            <a:ext cx="87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solidFill>
                <a:latin typeface="微软雅黑" panose="020b0503020204020204" pitchFamily="34" charset="-122"/>
                <a:ea typeface="微软雅黑" panose="020b0503020204020204" pitchFamily="34" charset="-122"/>
              </a:rPr>
              <a:t>文本一</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4" name="TextBox 21"/>
          <p:cNvSpPr txBox="1">
            <a:spLocks noChangeArrowheads="1"/>
          </p:cNvSpPr>
          <p:nvPr/>
        </p:nvSpPr>
        <p:spPr bwMode="auto">
          <a:xfrm>
            <a:off x="3478213" y="3455415"/>
            <a:ext cx="877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solidFill>
                <a:latin typeface="微软雅黑" panose="020b0503020204020204" pitchFamily="34" charset="-122"/>
                <a:ea typeface="微软雅黑" panose="020b0503020204020204" pitchFamily="34" charset="-122"/>
              </a:rPr>
              <a:t>文本二</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5" name="TextBox 22"/>
          <p:cNvSpPr txBox="1">
            <a:spLocks noChangeArrowheads="1"/>
          </p:cNvSpPr>
          <p:nvPr/>
        </p:nvSpPr>
        <p:spPr bwMode="auto">
          <a:xfrm>
            <a:off x="5448300" y="4285677"/>
            <a:ext cx="87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solidFill>
                <a:latin typeface="微软雅黑" panose="020b0503020204020204" pitchFamily="34" charset="-122"/>
                <a:ea typeface="微软雅黑" panose="020b0503020204020204" pitchFamily="34" charset="-122"/>
              </a:rPr>
              <a:t>文本三</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6" name="TextBox 23"/>
          <p:cNvSpPr txBox="1">
            <a:spLocks noChangeArrowheads="1"/>
          </p:cNvSpPr>
          <p:nvPr/>
        </p:nvSpPr>
        <p:spPr bwMode="auto">
          <a:xfrm>
            <a:off x="7391400" y="3509390"/>
            <a:ext cx="87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solidFill>
                <a:latin typeface="微软雅黑" panose="020b0503020204020204" pitchFamily="34" charset="-122"/>
                <a:ea typeface="微软雅黑" panose="020b0503020204020204" pitchFamily="34" charset="-122"/>
              </a:rPr>
              <a:t>文本四</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7" name="TextBox 24"/>
          <p:cNvSpPr txBox="1">
            <a:spLocks noChangeArrowheads="1"/>
          </p:cNvSpPr>
          <p:nvPr/>
        </p:nvSpPr>
        <p:spPr bwMode="auto">
          <a:xfrm>
            <a:off x="9523413" y="4253927"/>
            <a:ext cx="877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solidFill>
                <a:latin typeface="微软雅黑" panose="020b0503020204020204" pitchFamily="34" charset="-122"/>
                <a:ea typeface="微软雅黑" panose="020b0503020204020204" pitchFamily="34" charset="-122"/>
              </a:rPr>
              <a:t>文本五</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8" name="TextBox 25"/>
          <p:cNvSpPr txBox="1">
            <a:spLocks noChangeArrowheads="1"/>
          </p:cNvSpPr>
          <p:nvPr/>
        </p:nvSpPr>
        <p:spPr bwMode="auto">
          <a:xfrm>
            <a:off x="1660525" y="2179065"/>
            <a:ext cx="1666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69" name="TextBox 26"/>
          <p:cNvSpPr txBox="1">
            <a:spLocks noChangeArrowheads="1"/>
          </p:cNvSpPr>
          <p:nvPr/>
        </p:nvSpPr>
        <p:spPr bwMode="auto">
          <a:xfrm>
            <a:off x="5435600" y="2179065"/>
            <a:ext cx="16652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70" name="TextBox 27"/>
          <p:cNvSpPr txBox="1">
            <a:spLocks noChangeArrowheads="1"/>
          </p:cNvSpPr>
          <p:nvPr/>
        </p:nvSpPr>
        <p:spPr bwMode="auto">
          <a:xfrm>
            <a:off x="9499600" y="2179065"/>
            <a:ext cx="16652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71" name="TextBox 28"/>
          <p:cNvSpPr txBox="1">
            <a:spLocks noChangeArrowheads="1"/>
          </p:cNvSpPr>
          <p:nvPr/>
        </p:nvSpPr>
        <p:spPr bwMode="auto">
          <a:xfrm>
            <a:off x="7388225" y="4996877"/>
            <a:ext cx="1665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72" name="TextBox 29"/>
          <p:cNvSpPr txBox="1">
            <a:spLocks noChangeArrowheads="1"/>
          </p:cNvSpPr>
          <p:nvPr/>
        </p:nvSpPr>
        <p:spPr bwMode="auto">
          <a:xfrm>
            <a:off x="3517900" y="4996877"/>
            <a:ext cx="1666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nodeType="afterGroup">
                            <p:stCondLst>
                              <p:cond delay="125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300" fill="hold"/>
                                        <p:tgtEl>
                                          <p:spTgt spid="47"/>
                                        </p:tgtEl>
                                        <p:attrNameLst>
                                          <p:attrName>ppt_w</p:attrName>
                                        </p:attrNameLst>
                                      </p:cBhvr>
                                      <p:tavLst>
                                        <p:tav tm="0">
                                          <p:val>
                                            <p:fltVal val="0"/>
                                          </p:val>
                                        </p:tav>
                                        <p:tav tm="100000">
                                          <p:val>
                                            <p:strVal val="#ppt_w"/>
                                          </p:val>
                                        </p:tav>
                                      </p:tavLst>
                                    </p:anim>
                                    <p:anim calcmode="lin" valueType="num">
                                      <p:cBhvr>
                                        <p:cTn id="16" dur="300" fill="hold"/>
                                        <p:tgtEl>
                                          <p:spTgt spid="47"/>
                                        </p:tgtEl>
                                        <p:attrNameLst>
                                          <p:attrName>ppt_h</p:attrName>
                                        </p:attrNameLst>
                                      </p:cBhvr>
                                      <p:tavLst>
                                        <p:tav tm="0">
                                          <p:val>
                                            <p:fltVal val="0"/>
                                          </p:val>
                                        </p:tav>
                                        <p:tav tm="100000">
                                          <p:val>
                                            <p:strVal val="#ppt_h"/>
                                          </p:val>
                                        </p:tav>
                                      </p:tavLst>
                                    </p:anim>
                                    <p:animEffect transition="in" filter="fade">
                                      <p:cBhvr>
                                        <p:cTn id="17" dur="300"/>
                                        <p:tgtEl>
                                          <p:spTgt spid="47"/>
                                        </p:tgtEl>
                                      </p:cBhvr>
                                    </p:animEffect>
                                  </p:childTnLst>
                                </p:cTn>
                              </p:par>
                            </p:childTnLst>
                          </p:cTn>
                        </p:par>
                        <p:par>
                          <p:cTn id="18" fill="hold" nodeType="afterGroup">
                            <p:stCondLst>
                              <p:cond delay="1550"/>
                            </p:stCondLst>
                            <p:childTnLst>
                              <p:par>
                                <p:cTn id="19" presetID="31" presetClass="entr" presetSubtype="0"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400" fill="hold"/>
                                        <p:tgtEl>
                                          <p:spTgt spid="63"/>
                                        </p:tgtEl>
                                        <p:attrNameLst>
                                          <p:attrName>ppt_w</p:attrName>
                                        </p:attrNameLst>
                                      </p:cBhvr>
                                      <p:tavLst>
                                        <p:tav tm="0">
                                          <p:val>
                                            <p:fltVal val="0"/>
                                          </p:val>
                                        </p:tav>
                                        <p:tav tm="100000">
                                          <p:val>
                                            <p:strVal val="#ppt_w"/>
                                          </p:val>
                                        </p:tav>
                                      </p:tavLst>
                                    </p:anim>
                                    <p:anim calcmode="lin" valueType="num">
                                      <p:cBhvr>
                                        <p:cTn id="22" dur="400" fill="hold"/>
                                        <p:tgtEl>
                                          <p:spTgt spid="63"/>
                                        </p:tgtEl>
                                        <p:attrNameLst>
                                          <p:attrName>ppt_h</p:attrName>
                                        </p:attrNameLst>
                                      </p:cBhvr>
                                      <p:tavLst>
                                        <p:tav tm="0">
                                          <p:val>
                                            <p:fltVal val="0"/>
                                          </p:val>
                                        </p:tav>
                                        <p:tav tm="100000">
                                          <p:val>
                                            <p:strVal val="#ppt_h"/>
                                          </p:val>
                                        </p:tav>
                                      </p:tavLst>
                                    </p:anim>
                                    <p:anim calcmode="lin" valueType="num">
                                      <p:cBhvr>
                                        <p:cTn id="23" dur="400" fill="hold"/>
                                        <p:tgtEl>
                                          <p:spTgt spid="63"/>
                                        </p:tgtEl>
                                        <p:attrNameLst>
                                          <p:attrName>style.rotation</p:attrName>
                                        </p:attrNameLst>
                                      </p:cBhvr>
                                      <p:tavLst>
                                        <p:tav tm="0">
                                          <p:val>
                                            <p:fltVal val="90"/>
                                          </p:val>
                                        </p:tav>
                                        <p:tav tm="100000">
                                          <p:val>
                                            <p:fltVal val="0"/>
                                          </p:val>
                                        </p:tav>
                                      </p:tavLst>
                                    </p:anim>
                                    <p:animEffect transition="in" filter="fade">
                                      <p:cBhvr>
                                        <p:cTn id="24" dur="400"/>
                                        <p:tgtEl>
                                          <p:spTgt spid="63"/>
                                        </p:tgtEl>
                                      </p:cBhvr>
                                    </p:animEffect>
                                  </p:childTnLst>
                                </p:cTn>
                              </p:par>
                              <p:par>
                                <p:cTn id="25" presetID="47"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anim calcmode="lin" valueType="num">
                                      <p:cBhvr>
                                        <p:cTn id="28" dur="500" fill="hold"/>
                                        <p:tgtEl>
                                          <p:spTgt spid="68"/>
                                        </p:tgtEl>
                                        <p:attrNameLst>
                                          <p:attrName>ppt_x</p:attrName>
                                        </p:attrNameLst>
                                      </p:cBhvr>
                                      <p:tavLst>
                                        <p:tav tm="0">
                                          <p:val>
                                            <p:strVal val="#ppt_x"/>
                                          </p:val>
                                        </p:tav>
                                        <p:tav tm="100000">
                                          <p:val>
                                            <p:strVal val="#ppt_x"/>
                                          </p:val>
                                        </p:tav>
                                      </p:tavLst>
                                    </p:anim>
                                    <p:anim calcmode="lin" valueType="num">
                                      <p:cBhvr>
                                        <p:cTn id="29" dur="500" fill="hold"/>
                                        <p:tgtEl>
                                          <p:spTgt spid="6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anim calcmode="lin" valueType="num">
                                      <p:cBhvr>
                                        <p:cTn id="33" dur="500" fill="hold"/>
                                        <p:tgtEl>
                                          <p:spTgt spid="58"/>
                                        </p:tgtEl>
                                        <p:attrNameLst>
                                          <p:attrName>ppt_x</p:attrName>
                                        </p:attrNameLst>
                                      </p:cBhvr>
                                      <p:tavLst>
                                        <p:tav tm="0">
                                          <p:val>
                                            <p:strVal val="#ppt_x"/>
                                          </p:val>
                                        </p:tav>
                                        <p:tav tm="100000">
                                          <p:val>
                                            <p:strVal val="#ppt_x"/>
                                          </p:val>
                                        </p:tav>
                                      </p:tavLst>
                                    </p:anim>
                                    <p:anim calcmode="lin" valueType="num">
                                      <p:cBhvr>
                                        <p:cTn id="34" dur="500" fill="hold"/>
                                        <p:tgtEl>
                                          <p:spTgt spid="58"/>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50"/>
                            </p:stCondLst>
                            <p:childTnLst>
                              <p:par>
                                <p:cTn id="36" presetID="22" presetClass="entr" presetSubtype="8" fill="hold"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500"/>
                                        <p:tgtEl>
                                          <p:spTgt spid="53"/>
                                        </p:tgtEl>
                                      </p:cBhvr>
                                    </p:animEffect>
                                  </p:childTnLst>
                                </p:cTn>
                              </p:par>
                            </p:childTnLst>
                          </p:cTn>
                        </p:par>
                        <p:par>
                          <p:cTn id="39" fill="hold" nodeType="afterGroup">
                            <p:stCondLst>
                              <p:cond delay="2550"/>
                            </p:stCondLst>
                            <p:childTnLst>
                              <p:par>
                                <p:cTn id="40" presetID="10" presetClass="entr" presetSubtype="0"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300" fill="hold"/>
                                        <p:tgtEl>
                                          <p:spTgt spid="48"/>
                                        </p:tgtEl>
                                        <p:attrNameLst>
                                          <p:attrName>ppt_w</p:attrName>
                                        </p:attrNameLst>
                                      </p:cBhvr>
                                      <p:tavLst>
                                        <p:tav tm="0">
                                          <p:val>
                                            <p:fltVal val="0"/>
                                          </p:val>
                                        </p:tav>
                                        <p:tav tm="100000">
                                          <p:val>
                                            <p:strVal val="#ppt_w"/>
                                          </p:val>
                                        </p:tav>
                                      </p:tavLst>
                                    </p:anim>
                                    <p:anim calcmode="lin" valueType="num">
                                      <p:cBhvr>
                                        <p:cTn id="43" dur="300" fill="hold"/>
                                        <p:tgtEl>
                                          <p:spTgt spid="48"/>
                                        </p:tgtEl>
                                        <p:attrNameLst>
                                          <p:attrName>ppt_h</p:attrName>
                                        </p:attrNameLst>
                                      </p:cBhvr>
                                      <p:tavLst>
                                        <p:tav tm="0">
                                          <p:val>
                                            <p:fltVal val="0"/>
                                          </p:val>
                                        </p:tav>
                                        <p:tav tm="100000">
                                          <p:val>
                                            <p:strVal val="#ppt_h"/>
                                          </p:val>
                                        </p:tav>
                                      </p:tavLst>
                                    </p:anim>
                                    <p:animEffect transition="in" filter="fade">
                                      <p:cBhvr>
                                        <p:cTn id="44" dur="300"/>
                                        <p:tgtEl>
                                          <p:spTgt spid="48"/>
                                        </p:tgtEl>
                                      </p:cBhvr>
                                    </p:animEffect>
                                  </p:childTnLst>
                                </p:cTn>
                              </p:par>
                            </p:childTnLst>
                          </p:cTn>
                        </p:par>
                        <p:par>
                          <p:cTn id="45" fill="hold" nodeType="afterGroup">
                            <p:stCondLst>
                              <p:cond delay="2850"/>
                            </p:stCondLst>
                            <p:childTnLst>
                              <p:par>
                                <p:cTn id="46" presetID="31" presetClass="entr" presetSubtype="0" fill="hold" grpId="0" nodeType="after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p:cTn id="48" dur="400" fill="hold"/>
                                        <p:tgtEl>
                                          <p:spTgt spid="64"/>
                                        </p:tgtEl>
                                        <p:attrNameLst>
                                          <p:attrName>ppt_w</p:attrName>
                                        </p:attrNameLst>
                                      </p:cBhvr>
                                      <p:tavLst>
                                        <p:tav tm="0">
                                          <p:val>
                                            <p:fltVal val="0"/>
                                          </p:val>
                                        </p:tav>
                                        <p:tav tm="100000">
                                          <p:val>
                                            <p:strVal val="#ppt_w"/>
                                          </p:val>
                                        </p:tav>
                                      </p:tavLst>
                                    </p:anim>
                                    <p:anim calcmode="lin" valueType="num">
                                      <p:cBhvr>
                                        <p:cTn id="49" dur="400" fill="hold"/>
                                        <p:tgtEl>
                                          <p:spTgt spid="64"/>
                                        </p:tgtEl>
                                        <p:attrNameLst>
                                          <p:attrName>ppt_h</p:attrName>
                                        </p:attrNameLst>
                                      </p:cBhvr>
                                      <p:tavLst>
                                        <p:tav tm="0">
                                          <p:val>
                                            <p:fltVal val="0"/>
                                          </p:val>
                                        </p:tav>
                                        <p:tav tm="100000">
                                          <p:val>
                                            <p:strVal val="#ppt_h"/>
                                          </p:val>
                                        </p:tav>
                                      </p:tavLst>
                                    </p:anim>
                                    <p:anim calcmode="lin" valueType="num">
                                      <p:cBhvr>
                                        <p:cTn id="50" dur="400" fill="hold"/>
                                        <p:tgtEl>
                                          <p:spTgt spid="64"/>
                                        </p:tgtEl>
                                        <p:attrNameLst>
                                          <p:attrName>style.rotation</p:attrName>
                                        </p:attrNameLst>
                                      </p:cBhvr>
                                      <p:tavLst>
                                        <p:tav tm="0">
                                          <p:val>
                                            <p:fltVal val="90"/>
                                          </p:val>
                                        </p:tav>
                                        <p:tav tm="100000">
                                          <p:val>
                                            <p:fltVal val="0"/>
                                          </p:val>
                                        </p:tav>
                                      </p:tavLst>
                                    </p:anim>
                                    <p:animEffect transition="in" filter="fade">
                                      <p:cBhvr>
                                        <p:cTn id="51" dur="400"/>
                                        <p:tgtEl>
                                          <p:spTgt spid="64"/>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fade">
                                      <p:cBhvr>
                                        <p:cTn id="54" dur="500"/>
                                        <p:tgtEl>
                                          <p:spTgt spid="72"/>
                                        </p:tgtEl>
                                      </p:cBhvr>
                                    </p:animEffect>
                                    <p:anim calcmode="lin" valueType="num">
                                      <p:cBhvr>
                                        <p:cTn id="55" dur="500" fill="hold"/>
                                        <p:tgtEl>
                                          <p:spTgt spid="72"/>
                                        </p:tgtEl>
                                        <p:attrNameLst>
                                          <p:attrName>ppt_x</p:attrName>
                                        </p:attrNameLst>
                                      </p:cBhvr>
                                      <p:tavLst>
                                        <p:tav tm="0">
                                          <p:val>
                                            <p:strVal val="#ppt_x"/>
                                          </p:val>
                                        </p:tav>
                                        <p:tav tm="100000">
                                          <p:val>
                                            <p:strVal val="#ppt_x"/>
                                          </p:val>
                                        </p:tav>
                                      </p:tavLst>
                                    </p:anim>
                                    <p:anim calcmode="lin" valueType="num">
                                      <p:cBhvr>
                                        <p:cTn id="56" dur="500" fill="hold"/>
                                        <p:tgtEl>
                                          <p:spTgt spid="72"/>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anim calcmode="lin" valueType="num">
                                      <p:cBhvr>
                                        <p:cTn id="60" dur="500" fill="hold"/>
                                        <p:tgtEl>
                                          <p:spTgt spid="61"/>
                                        </p:tgtEl>
                                        <p:attrNameLst>
                                          <p:attrName>ppt_x</p:attrName>
                                        </p:attrNameLst>
                                      </p:cBhvr>
                                      <p:tavLst>
                                        <p:tav tm="0">
                                          <p:val>
                                            <p:strVal val="#ppt_x"/>
                                          </p:val>
                                        </p:tav>
                                        <p:tav tm="100000">
                                          <p:val>
                                            <p:strVal val="#ppt_x"/>
                                          </p:val>
                                        </p:tav>
                                      </p:tavLst>
                                    </p:anim>
                                    <p:anim calcmode="lin" valueType="num">
                                      <p:cBhvr>
                                        <p:cTn id="61" dur="500" fill="hold"/>
                                        <p:tgtEl>
                                          <p:spTgt spid="61"/>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3350"/>
                            </p:stCondLst>
                            <p:childTnLst>
                              <p:par>
                                <p:cTn id="63" presetID="22" presetClass="entr" presetSubtype="8"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nodeType="afterGroup">
                            <p:stCondLst>
                              <p:cond delay="3850"/>
                            </p:stCondLst>
                            <p:childTnLst>
                              <p:par>
                                <p:cTn id="67" presetID="10" presetClass="entr" presetSubtype="0" fill="hold" nodeType="after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300" fill="hold"/>
                                        <p:tgtEl>
                                          <p:spTgt spid="49"/>
                                        </p:tgtEl>
                                        <p:attrNameLst>
                                          <p:attrName>ppt_w</p:attrName>
                                        </p:attrNameLst>
                                      </p:cBhvr>
                                      <p:tavLst>
                                        <p:tav tm="0">
                                          <p:val>
                                            <p:fltVal val="0"/>
                                          </p:val>
                                        </p:tav>
                                        <p:tav tm="100000">
                                          <p:val>
                                            <p:strVal val="#ppt_w"/>
                                          </p:val>
                                        </p:tav>
                                      </p:tavLst>
                                    </p:anim>
                                    <p:anim calcmode="lin" valueType="num">
                                      <p:cBhvr>
                                        <p:cTn id="70" dur="300" fill="hold"/>
                                        <p:tgtEl>
                                          <p:spTgt spid="49"/>
                                        </p:tgtEl>
                                        <p:attrNameLst>
                                          <p:attrName>ppt_h</p:attrName>
                                        </p:attrNameLst>
                                      </p:cBhvr>
                                      <p:tavLst>
                                        <p:tav tm="0">
                                          <p:val>
                                            <p:fltVal val="0"/>
                                          </p:val>
                                        </p:tav>
                                        <p:tav tm="100000">
                                          <p:val>
                                            <p:strVal val="#ppt_h"/>
                                          </p:val>
                                        </p:tav>
                                      </p:tavLst>
                                    </p:anim>
                                    <p:animEffect transition="in" filter="fade">
                                      <p:cBhvr>
                                        <p:cTn id="71" dur="300"/>
                                        <p:tgtEl>
                                          <p:spTgt spid="49"/>
                                        </p:tgtEl>
                                      </p:cBhvr>
                                    </p:animEffect>
                                  </p:childTnLst>
                                </p:cTn>
                              </p:par>
                            </p:childTnLst>
                          </p:cTn>
                        </p:par>
                        <p:par>
                          <p:cTn id="72" fill="hold" nodeType="afterGroup">
                            <p:stCondLst>
                              <p:cond delay="4150"/>
                            </p:stCondLst>
                            <p:childTnLst>
                              <p:par>
                                <p:cTn id="73" presetID="31" presetClass="entr" presetSubtype="0" fill="hold" grpId="0" nodeType="afterEffect">
                                  <p:stCondLst>
                                    <p:cond delay="0"/>
                                  </p:stCondLst>
                                  <p:childTnLst>
                                    <p:set>
                                      <p:cBhvr>
                                        <p:cTn id="74" dur="1" fill="hold">
                                          <p:stCondLst>
                                            <p:cond delay="0"/>
                                          </p:stCondLst>
                                        </p:cTn>
                                        <p:tgtEl>
                                          <p:spTgt spid="65"/>
                                        </p:tgtEl>
                                        <p:attrNameLst>
                                          <p:attrName>style.visibility</p:attrName>
                                        </p:attrNameLst>
                                      </p:cBhvr>
                                      <p:to>
                                        <p:strVal val="visible"/>
                                      </p:to>
                                    </p:set>
                                    <p:anim calcmode="lin" valueType="num">
                                      <p:cBhvr>
                                        <p:cTn id="75" dur="400" fill="hold"/>
                                        <p:tgtEl>
                                          <p:spTgt spid="65"/>
                                        </p:tgtEl>
                                        <p:attrNameLst>
                                          <p:attrName>ppt_w</p:attrName>
                                        </p:attrNameLst>
                                      </p:cBhvr>
                                      <p:tavLst>
                                        <p:tav tm="0">
                                          <p:val>
                                            <p:fltVal val="0"/>
                                          </p:val>
                                        </p:tav>
                                        <p:tav tm="100000">
                                          <p:val>
                                            <p:strVal val="#ppt_w"/>
                                          </p:val>
                                        </p:tav>
                                      </p:tavLst>
                                    </p:anim>
                                    <p:anim calcmode="lin" valueType="num">
                                      <p:cBhvr>
                                        <p:cTn id="76" dur="400" fill="hold"/>
                                        <p:tgtEl>
                                          <p:spTgt spid="65"/>
                                        </p:tgtEl>
                                        <p:attrNameLst>
                                          <p:attrName>ppt_h</p:attrName>
                                        </p:attrNameLst>
                                      </p:cBhvr>
                                      <p:tavLst>
                                        <p:tav tm="0">
                                          <p:val>
                                            <p:fltVal val="0"/>
                                          </p:val>
                                        </p:tav>
                                        <p:tav tm="100000">
                                          <p:val>
                                            <p:strVal val="#ppt_h"/>
                                          </p:val>
                                        </p:tav>
                                      </p:tavLst>
                                    </p:anim>
                                    <p:anim calcmode="lin" valueType="num">
                                      <p:cBhvr>
                                        <p:cTn id="77" dur="400" fill="hold"/>
                                        <p:tgtEl>
                                          <p:spTgt spid="65"/>
                                        </p:tgtEl>
                                        <p:attrNameLst>
                                          <p:attrName>style.rotation</p:attrName>
                                        </p:attrNameLst>
                                      </p:cBhvr>
                                      <p:tavLst>
                                        <p:tav tm="0">
                                          <p:val>
                                            <p:fltVal val="90"/>
                                          </p:val>
                                        </p:tav>
                                        <p:tav tm="100000">
                                          <p:val>
                                            <p:fltVal val="0"/>
                                          </p:val>
                                        </p:tav>
                                      </p:tavLst>
                                    </p:anim>
                                    <p:animEffect transition="in" filter="fade">
                                      <p:cBhvr>
                                        <p:cTn id="78" dur="400"/>
                                        <p:tgtEl>
                                          <p:spTgt spid="65"/>
                                        </p:tgtEl>
                                      </p:cBhvr>
                                    </p:animEffect>
                                  </p:childTnLst>
                                </p:cTn>
                              </p:par>
                              <p:par>
                                <p:cTn id="79" presetID="47"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anim calcmode="lin" valueType="num">
                                      <p:cBhvr>
                                        <p:cTn id="82" dur="500" fill="hold"/>
                                        <p:tgtEl>
                                          <p:spTgt spid="69"/>
                                        </p:tgtEl>
                                        <p:attrNameLst>
                                          <p:attrName>ppt_x</p:attrName>
                                        </p:attrNameLst>
                                      </p:cBhvr>
                                      <p:tavLst>
                                        <p:tav tm="0">
                                          <p:val>
                                            <p:strVal val="#ppt_x"/>
                                          </p:val>
                                        </p:tav>
                                        <p:tav tm="100000">
                                          <p:val>
                                            <p:strVal val="#ppt_x"/>
                                          </p:val>
                                        </p:tav>
                                      </p:tavLst>
                                    </p:anim>
                                    <p:anim calcmode="lin" valueType="num">
                                      <p:cBhvr>
                                        <p:cTn id="83" dur="500" fill="hold"/>
                                        <p:tgtEl>
                                          <p:spTgt spid="69"/>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500"/>
                                        <p:tgtEl>
                                          <p:spTgt spid="59"/>
                                        </p:tgtEl>
                                      </p:cBhvr>
                                    </p:animEffect>
                                    <p:anim calcmode="lin" valueType="num">
                                      <p:cBhvr>
                                        <p:cTn id="87" dur="500" fill="hold"/>
                                        <p:tgtEl>
                                          <p:spTgt spid="59"/>
                                        </p:tgtEl>
                                        <p:attrNameLst>
                                          <p:attrName>ppt_x</p:attrName>
                                        </p:attrNameLst>
                                      </p:cBhvr>
                                      <p:tavLst>
                                        <p:tav tm="0">
                                          <p:val>
                                            <p:strVal val="#ppt_x"/>
                                          </p:val>
                                        </p:tav>
                                        <p:tav tm="100000">
                                          <p:val>
                                            <p:strVal val="#ppt_x"/>
                                          </p:val>
                                        </p:tav>
                                      </p:tavLst>
                                    </p:anim>
                                    <p:anim calcmode="lin" valueType="num">
                                      <p:cBhvr>
                                        <p:cTn id="88" dur="500" fill="hold"/>
                                        <p:tgtEl>
                                          <p:spTgt spid="59"/>
                                        </p:tgtEl>
                                        <p:attrNameLst>
                                          <p:attrName>ppt_y</p:attrName>
                                        </p:attrNameLst>
                                      </p:cBhvr>
                                      <p:tavLst>
                                        <p:tav tm="0">
                                          <p:val>
                                            <p:strVal val="#ppt_y-.1"/>
                                          </p:val>
                                        </p:tav>
                                        <p:tav tm="100000">
                                          <p:val>
                                            <p:strVal val="#ppt_y"/>
                                          </p:val>
                                        </p:tav>
                                      </p:tavLst>
                                    </p:anim>
                                  </p:childTnLst>
                                </p:cTn>
                              </p:par>
                            </p:childTnLst>
                          </p:cTn>
                        </p:par>
                        <p:par>
                          <p:cTn id="89" fill="hold" nodeType="afterGroup">
                            <p:stCondLst>
                              <p:cond delay="4650"/>
                            </p:stCondLst>
                            <p:childTnLst>
                              <p:par>
                                <p:cTn id="90" presetID="22" presetClass="entr" presetSubtype="8" fill="hold" nodeType="after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left)">
                                      <p:cBhvr>
                                        <p:cTn id="92" dur="500"/>
                                        <p:tgtEl>
                                          <p:spTgt spid="55"/>
                                        </p:tgtEl>
                                      </p:cBhvr>
                                    </p:animEffect>
                                  </p:childTnLst>
                                </p:cTn>
                              </p:par>
                            </p:childTnLst>
                          </p:cTn>
                        </p:par>
                        <p:par>
                          <p:cTn id="93" fill="hold" nodeType="afterGroup">
                            <p:stCondLst>
                              <p:cond delay="5150"/>
                            </p:stCondLst>
                            <p:childTnLst>
                              <p:par>
                                <p:cTn id="94" presetID="10" presetClass="entr" presetSubtype="0" fill="hold" nodeType="afterEffect">
                                  <p:stCondLst>
                                    <p:cond delay="0"/>
                                  </p:stCondLst>
                                  <p:childTnLst>
                                    <p:set>
                                      <p:cBhvr>
                                        <p:cTn id="95" dur="1" fill="hold">
                                          <p:stCondLst>
                                            <p:cond delay="0"/>
                                          </p:stCondLst>
                                        </p:cTn>
                                        <p:tgtEl>
                                          <p:spTgt spid="50"/>
                                        </p:tgtEl>
                                        <p:attrNameLst>
                                          <p:attrName>style.visibility</p:attrName>
                                        </p:attrNameLst>
                                      </p:cBhvr>
                                      <p:to>
                                        <p:strVal val="visible"/>
                                      </p:to>
                                    </p:set>
                                    <p:anim calcmode="lin" valueType="num">
                                      <p:cBhvr>
                                        <p:cTn id="96" dur="300" fill="hold"/>
                                        <p:tgtEl>
                                          <p:spTgt spid="50"/>
                                        </p:tgtEl>
                                        <p:attrNameLst>
                                          <p:attrName>ppt_w</p:attrName>
                                        </p:attrNameLst>
                                      </p:cBhvr>
                                      <p:tavLst>
                                        <p:tav tm="0">
                                          <p:val>
                                            <p:fltVal val="0"/>
                                          </p:val>
                                        </p:tav>
                                        <p:tav tm="100000">
                                          <p:val>
                                            <p:strVal val="#ppt_w"/>
                                          </p:val>
                                        </p:tav>
                                      </p:tavLst>
                                    </p:anim>
                                    <p:anim calcmode="lin" valueType="num">
                                      <p:cBhvr>
                                        <p:cTn id="97" dur="300" fill="hold"/>
                                        <p:tgtEl>
                                          <p:spTgt spid="50"/>
                                        </p:tgtEl>
                                        <p:attrNameLst>
                                          <p:attrName>ppt_h</p:attrName>
                                        </p:attrNameLst>
                                      </p:cBhvr>
                                      <p:tavLst>
                                        <p:tav tm="0">
                                          <p:val>
                                            <p:fltVal val="0"/>
                                          </p:val>
                                        </p:tav>
                                        <p:tav tm="100000">
                                          <p:val>
                                            <p:strVal val="#ppt_h"/>
                                          </p:val>
                                        </p:tav>
                                      </p:tavLst>
                                    </p:anim>
                                    <p:animEffect transition="in" filter="fade">
                                      <p:cBhvr>
                                        <p:cTn id="98" dur="300"/>
                                        <p:tgtEl>
                                          <p:spTgt spid="50"/>
                                        </p:tgtEl>
                                      </p:cBhvr>
                                    </p:animEffect>
                                  </p:childTnLst>
                                </p:cTn>
                              </p:par>
                            </p:childTnLst>
                          </p:cTn>
                        </p:par>
                        <p:par>
                          <p:cTn id="99" fill="hold" nodeType="afterGroup">
                            <p:stCondLst>
                              <p:cond delay="5450"/>
                            </p:stCondLst>
                            <p:childTnLst>
                              <p:par>
                                <p:cTn id="100" presetID="31" presetClass="entr" presetSubtype="0" fill="hold" grpId="0" nodeType="afterEffect">
                                  <p:stCondLst>
                                    <p:cond delay="0"/>
                                  </p:stCondLst>
                                  <p:childTnLst>
                                    <p:set>
                                      <p:cBhvr>
                                        <p:cTn id="101" dur="1" fill="hold">
                                          <p:stCondLst>
                                            <p:cond delay="0"/>
                                          </p:stCondLst>
                                        </p:cTn>
                                        <p:tgtEl>
                                          <p:spTgt spid="66"/>
                                        </p:tgtEl>
                                        <p:attrNameLst>
                                          <p:attrName>style.visibility</p:attrName>
                                        </p:attrNameLst>
                                      </p:cBhvr>
                                      <p:to>
                                        <p:strVal val="visible"/>
                                      </p:to>
                                    </p:set>
                                    <p:anim calcmode="lin" valueType="num">
                                      <p:cBhvr>
                                        <p:cTn id="102" dur="400" fill="hold"/>
                                        <p:tgtEl>
                                          <p:spTgt spid="66"/>
                                        </p:tgtEl>
                                        <p:attrNameLst>
                                          <p:attrName>ppt_w</p:attrName>
                                        </p:attrNameLst>
                                      </p:cBhvr>
                                      <p:tavLst>
                                        <p:tav tm="0">
                                          <p:val>
                                            <p:fltVal val="0"/>
                                          </p:val>
                                        </p:tav>
                                        <p:tav tm="100000">
                                          <p:val>
                                            <p:strVal val="#ppt_w"/>
                                          </p:val>
                                        </p:tav>
                                      </p:tavLst>
                                    </p:anim>
                                    <p:anim calcmode="lin" valueType="num">
                                      <p:cBhvr>
                                        <p:cTn id="103" dur="400" fill="hold"/>
                                        <p:tgtEl>
                                          <p:spTgt spid="66"/>
                                        </p:tgtEl>
                                        <p:attrNameLst>
                                          <p:attrName>ppt_h</p:attrName>
                                        </p:attrNameLst>
                                      </p:cBhvr>
                                      <p:tavLst>
                                        <p:tav tm="0">
                                          <p:val>
                                            <p:fltVal val="0"/>
                                          </p:val>
                                        </p:tav>
                                        <p:tav tm="100000">
                                          <p:val>
                                            <p:strVal val="#ppt_h"/>
                                          </p:val>
                                        </p:tav>
                                      </p:tavLst>
                                    </p:anim>
                                    <p:anim calcmode="lin" valueType="num">
                                      <p:cBhvr>
                                        <p:cTn id="104" dur="400" fill="hold"/>
                                        <p:tgtEl>
                                          <p:spTgt spid="66"/>
                                        </p:tgtEl>
                                        <p:attrNameLst>
                                          <p:attrName>style.rotation</p:attrName>
                                        </p:attrNameLst>
                                      </p:cBhvr>
                                      <p:tavLst>
                                        <p:tav tm="0">
                                          <p:val>
                                            <p:fltVal val="90"/>
                                          </p:val>
                                        </p:tav>
                                        <p:tav tm="100000">
                                          <p:val>
                                            <p:fltVal val="0"/>
                                          </p:val>
                                        </p:tav>
                                      </p:tavLst>
                                    </p:anim>
                                    <p:animEffect transition="in" filter="fade">
                                      <p:cBhvr>
                                        <p:cTn id="105" dur="400"/>
                                        <p:tgtEl>
                                          <p:spTgt spid="66"/>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fade">
                                      <p:cBhvr>
                                        <p:cTn id="108" dur="500"/>
                                        <p:tgtEl>
                                          <p:spTgt spid="71"/>
                                        </p:tgtEl>
                                      </p:cBhvr>
                                    </p:animEffect>
                                    <p:anim calcmode="lin" valueType="num">
                                      <p:cBhvr>
                                        <p:cTn id="109" dur="500" fill="hold"/>
                                        <p:tgtEl>
                                          <p:spTgt spid="71"/>
                                        </p:tgtEl>
                                        <p:attrNameLst>
                                          <p:attrName>ppt_x</p:attrName>
                                        </p:attrNameLst>
                                      </p:cBhvr>
                                      <p:tavLst>
                                        <p:tav tm="0">
                                          <p:val>
                                            <p:strVal val="#ppt_x"/>
                                          </p:val>
                                        </p:tav>
                                        <p:tav tm="100000">
                                          <p:val>
                                            <p:strVal val="#ppt_x"/>
                                          </p:val>
                                        </p:tav>
                                      </p:tavLst>
                                    </p:anim>
                                    <p:anim calcmode="lin" valueType="num">
                                      <p:cBhvr>
                                        <p:cTn id="110" dur="500" fill="hold"/>
                                        <p:tgtEl>
                                          <p:spTgt spid="71"/>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500"/>
                                        <p:tgtEl>
                                          <p:spTgt spid="62"/>
                                        </p:tgtEl>
                                      </p:cBhvr>
                                    </p:animEffect>
                                    <p:anim calcmode="lin" valueType="num">
                                      <p:cBhvr>
                                        <p:cTn id="114" dur="500" fill="hold"/>
                                        <p:tgtEl>
                                          <p:spTgt spid="62"/>
                                        </p:tgtEl>
                                        <p:attrNameLst>
                                          <p:attrName>ppt_x</p:attrName>
                                        </p:attrNameLst>
                                      </p:cBhvr>
                                      <p:tavLst>
                                        <p:tav tm="0">
                                          <p:val>
                                            <p:strVal val="#ppt_x"/>
                                          </p:val>
                                        </p:tav>
                                        <p:tav tm="100000">
                                          <p:val>
                                            <p:strVal val="#ppt_x"/>
                                          </p:val>
                                        </p:tav>
                                      </p:tavLst>
                                    </p:anim>
                                    <p:anim calcmode="lin" valueType="num">
                                      <p:cBhvr>
                                        <p:cTn id="115" dur="500" fill="hold"/>
                                        <p:tgtEl>
                                          <p:spTgt spid="62"/>
                                        </p:tgtEl>
                                        <p:attrNameLst>
                                          <p:attrName>ppt_y</p:attrName>
                                        </p:attrNameLst>
                                      </p:cBhvr>
                                      <p:tavLst>
                                        <p:tav tm="0">
                                          <p:val>
                                            <p:strVal val="#ppt_y+.1"/>
                                          </p:val>
                                        </p:tav>
                                        <p:tav tm="100000">
                                          <p:val>
                                            <p:strVal val="#ppt_y"/>
                                          </p:val>
                                        </p:tav>
                                      </p:tavLst>
                                    </p:anim>
                                  </p:childTnLst>
                                </p:cTn>
                              </p:par>
                            </p:childTnLst>
                          </p:cTn>
                        </p:par>
                        <p:par>
                          <p:cTn id="116" fill="hold" nodeType="afterGroup">
                            <p:stCondLst>
                              <p:cond delay="5950"/>
                            </p:stCondLst>
                            <p:childTnLst>
                              <p:par>
                                <p:cTn id="117" presetID="22" presetClass="entr" presetSubtype="8" fill="hold" nodeType="after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wipe(left)">
                                      <p:cBhvr>
                                        <p:cTn id="119" dur="500"/>
                                        <p:tgtEl>
                                          <p:spTgt spid="56"/>
                                        </p:tgtEl>
                                      </p:cBhvr>
                                    </p:animEffect>
                                  </p:childTnLst>
                                </p:cTn>
                              </p:par>
                            </p:childTnLst>
                          </p:cTn>
                        </p:par>
                        <p:par>
                          <p:cTn id="120" fill="hold" nodeType="afterGroup">
                            <p:stCondLst>
                              <p:cond delay="6450"/>
                            </p:stCondLst>
                            <p:childTnLst>
                              <p:par>
                                <p:cTn id="121" presetID="10" presetClass="entr" presetSubtype="0" fill="hold" nodeType="afterEffect">
                                  <p:stCondLst>
                                    <p:cond delay="0"/>
                                  </p:stCondLst>
                                  <p:childTnLst>
                                    <p:set>
                                      <p:cBhvr>
                                        <p:cTn id="122" dur="1" fill="hold">
                                          <p:stCondLst>
                                            <p:cond delay="0"/>
                                          </p:stCondLst>
                                        </p:cTn>
                                        <p:tgtEl>
                                          <p:spTgt spid="51"/>
                                        </p:tgtEl>
                                        <p:attrNameLst>
                                          <p:attrName>style.visibility</p:attrName>
                                        </p:attrNameLst>
                                      </p:cBhvr>
                                      <p:to>
                                        <p:strVal val="visible"/>
                                      </p:to>
                                    </p:set>
                                    <p:anim calcmode="lin" valueType="num">
                                      <p:cBhvr>
                                        <p:cTn id="123" dur="300" fill="hold"/>
                                        <p:tgtEl>
                                          <p:spTgt spid="51"/>
                                        </p:tgtEl>
                                        <p:attrNameLst>
                                          <p:attrName>ppt_w</p:attrName>
                                        </p:attrNameLst>
                                      </p:cBhvr>
                                      <p:tavLst>
                                        <p:tav tm="0">
                                          <p:val>
                                            <p:fltVal val="0"/>
                                          </p:val>
                                        </p:tav>
                                        <p:tav tm="100000">
                                          <p:val>
                                            <p:strVal val="#ppt_w"/>
                                          </p:val>
                                        </p:tav>
                                      </p:tavLst>
                                    </p:anim>
                                    <p:anim calcmode="lin" valueType="num">
                                      <p:cBhvr>
                                        <p:cTn id="124" dur="300" fill="hold"/>
                                        <p:tgtEl>
                                          <p:spTgt spid="51"/>
                                        </p:tgtEl>
                                        <p:attrNameLst>
                                          <p:attrName>ppt_h</p:attrName>
                                        </p:attrNameLst>
                                      </p:cBhvr>
                                      <p:tavLst>
                                        <p:tav tm="0">
                                          <p:val>
                                            <p:fltVal val="0"/>
                                          </p:val>
                                        </p:tav>
                                        <p:tav tm="100000">
                                          <p:val>
                                            <p:strVal val="#ppt_h"/>
                                          </p:val>
                                        </p:tav>
                                      </p:tavLst>
                                    </p:anim>
                                    <p:animEffect transition="in" filter="fade">
                                      <p:cBhvr>
                                        <p:cTn id="125" dur="300"/>
                                        <p:tgtEl>
                                          <p:spTgt spid="51"/>
                                        </p:tgtEl>
                                      </p:cBhvr>
                                    </p:animEffect>
                                  </p:childTnLst>
                                </p:cTn>
                              </p:par>
                            </p:childTnLst>
                          </p:cTn>
                        </p:par>
                        <p:par>
                          <p:cTn id="126" fill="hold" nodeType="afterGroup">
                            <p:stCondLst>
                              <p:cond delay="6750"/>
                            </p:stCondLst>
                            <p:childTnLst>
                              <p:par>
                                <p:cTn id="127" presetID="31" presetClass="entr" presetSubtype="0" fill="hold" grpId="0" nodeType="afterEffect">
                                  <p:stCondLst>
                                    <p:cond delay="0"/>
                                  </p:stCondLst>
                                  <p:childTnLst>
                                    <p:set>
                                      <p:cBhvr>
                                        <p:cTn id="128" dur="1" fill="hold">
                                          <p:stCondLst>
                                            <p:cond delay="0"/>
                                          </p:stCondLst>
                                        </p:cTn>
                                        <p:tgtEl>
                                          <p:spTgt spid="67"/>
                                        </p:tgtEl>
                                        <p:attrNameLst>
                                          <p:attrName>style.visibility</p:attrName>
                                        </p:attrNameLst>
                                      </p:cBhvr>
                                      <p:to>
                                        <p:strVal val="visible"/>
                                      </p:to>
                                    </p:set>
                                    <p:anim calcmode="lin" valueType="num">
                                      <p:cBhvr>
                                        <p:cTn id="129" dur="400" fill="hold"/>
                                        <p:tgtEl>
                                          <p:spTgt spid="67"/>
                                        </p:tgtEl>
                                        <p:attrNameLst>
                                          <p:attrName>ppt_w</p:attrName>
                                        </p:attrNameLst>
                                      </p:cBhvr>
                                      <p:tavLst>
                                        <p:tav tm="0">
                                          <p:val>
                                            <p:fltVal val="0"/>
                                          </p:val>
                                        </p:tav>
                                        <p:tav tm="100000">
                                          <p:val>
                                            <p:strVal val="#ppt_w"/>
                                          </p:val>
                                        </p:tav>
                                      </p:tavLst>
                                    </p:anim>
                                    <p:anim calcmode="lin" valueType="num">
                                      <p:cBhvr>
                                        <p:cTn id="130" dur="400" fill="hold"/>
                                        <p:tgtEl>
                                          <p:spTgt spid="67"/>
                                        </p:tgtEl>
                                        <p:attrNameLst>
                                          <p:attrName>ppt_h</p:attrName>
                                        </p:attrNameLst>
                                      </p:cBhvr>
                                      <p:tavLst>
                                        <p:tav tm="0">
                                          <p:val>
                                            <p:fltVal val="0"/>
                                          </p:val>
                                        </p:tav>
                                        <p:tav tm="100000">
                                          <p:val>
                                            <p:strVal val="#ppt_h"/>
                                          </p:val>
                                        </p:tav>
                                      </p:tavLst>
                                    </p:anim>
                                    <p:anim calcmode="lin" valueType="num">
                                      <p:cBhvr>
                                        <p:cTn id="131" dur="400" fill="hold"/>
                                        <p:tgtEl>
                                          <p:spTgt spid="67"/>
                                        </p:tgtEl>
                                        <p:attrNameLst>
                                          <p:attrName>style.rotation</p:attrName>
                                        </p:attrNameLst>
                                      </p:cBhvr>
                                      <p:tavLst>
                                        <p:tav tm="0">
                                          <p:val>
                                            <p:fltVal val="90"/>
                                          </p:val>
                                        </p:tav>
                                        <p:tav tm="100000">
                                          <p:val>
                                            <p:fltVal val="0"/>
                                          </p:val>
                                        </p:tav>
                                      </p:tavLst>
                                    </p:anim>
                                    <p:animEffect transition="in" filter="fade">
                                      <p:cBhvr>
                                        <p:cTn id="132" dur="400"/>
                                        <p:tgtEl>
                                          <p:spTgt spid="67"/>
                                        </p:tgtEl>
                                      </p:cBhvr>
                                    </p:animEffect>
                                  </p:childTnLst>
                                </p:cTn>
                              </p:par>
                              <p:par>
                                <p:cTn id="133" presetID="47" presetClass="entr" presetSubtype="0" fill="hold" grpId="0" nodeType="withEffect">
                                  <p:stCondLst>
                                    <p:cond delay="0"/>
                                  </p:stCondLst>
                                  <p:childTnLst>
                                    <p:set>
                                      <p:cBhvr>
                                        <p:cTn id="134" dur="1" fill="hold">
                                          <p:stCondLst>
                                            <p:cond delay="0"/>
                                          </p:stCondLst>
                                        </p:cTn>
                                        <p:tgtEl>
                                          <p:spTgt spid="70"/>
                                        </p:tgtEl>
                                        <p:attrNameLst>
                                          <p:attrName>style.visibility</p:attrName>
                                        </p:attrNameLst>
                                      </p:cBhvr>
                                      <p:to>
                                        <p:strVal val="visible"/>
                                      </p:to>
                                    </p:set>
                                    <p:animEffect transition="in" filter="fade">
                                      <p:cBhvr>
                                        <p:cTn id="135" dur="500"/>
                                        <p:tgtEl>
                                          <p:spTgt spid="70"/>
                                        </p:tgtEl>
                                      </p:cBhvr>
                                    </p:animEffect>
                                    <p:anim calcmode="lin" valueType="num">
                                      <p:cBhvr>
                                        <p:cTn id="136" dur="500" fill="hold"/>
                                        <p:tgtEl>
                                          <p:spTgt spid="70"/>
                                        </p:tgtEl>
                                        <p:attrNameLst>
                                          <p:attrName>ppt_x</p:attrName>
                                        </p:attrNameLst>
                                      </p:cBhvr>
                                      <p:tavLst>
                                        <p:tav tm="0">
                                          <p:val>
                                            <p:strVal val="#ppt_x"/>
                                          </p:val>
                                        </p:tav>
                                        <p:tav tm="100000">
                                          <p:val>
                                            <p:strVal val="#ppt_x"/>
                                          </p:val>
                                        </p:tav>
                                      </p:tavLst>
                                    </p:anim>
                                    <p:anim calcmode="lin" valueType="num">
                                      <p:cBhvr>
                                        <p:cTn id="137" dur="500" fill="hold"/>
                                        <p:tgtEl>
                                          <p:spTgt spid="70"/>
                                        </p:tgtEl>
                                        <p:attrNameLst>
                                          <p:attrName>ppt_y</p:attrName>
                                        </p:attrNameLst>
                                      </p:cBhvr>
                                      <p:tavLst>
                                        <p:tav tm="0">
                                          <p:val>
                                            <p:strVal val="#ppt_y-.1"/>
                                          </p:val>
                                        </p:tav>
                                        <p:tav tm="100000">
                                          <p:val>
                                            <p:strVal val="#ppt_y"/>
                                          </p:val>
                                        </p:tav>
                                      </p:tavLst>
                                    </p:anim>
                                  </p:childTnLst>
                                </p:cTn>
                              </p:par>
                              <p:par>
                                <p:cTn id="138" presetID="47" presetClass="entr" presetSubtype="0" fill="hold" nodeType="withEffect">
                                  <p:stCondLst>
                                    <p:cond delay="0"/>
                                  </p:stCondLst>
                                  <p:childTnLst>
                                    <p:set>
                                      <p:cBhvr>
                                        <p:cTn id="139" dur="1" fill="hold">
                                          <p:stCondLst>
                                            <p:cond delay="0"/>
                                          </p:stCondLst>
                                        </p:cTn>
                                        <p:tgtEl>
                                          <p:spTgt spid="60"/>
                                        </p:tgtEl>
                                        <p:attrNameLst>
                                          <p:attrName>style.visibility</p:attrName>
                                        </p:attrNameLst>
                                      </p:cBhvr>
                                      <p:to>
                                        <p:strVal val="visible"/>
                                      </p:to>
                                    </p:set>
                                    <p:animEffect transition="in" filter="fade">
                                      <p:cBhvr>
                                        <p:cTn id="140" dur="500"/>
                                        <p:tgtEl>
                                          <p:spTgt spid="60"/>
                                        </p:tgtEl>
                                      </p:cBhvr>
                                    </p:animEffect>
                                    <p:anim calcmode="lin" valueType="num">
                                      <p:cBhvr>
                                        <p:cTn id="141" dur="500" fill="hold"/>
                                        <p:tgtEl>
                                          <p:spTgt spid="60"/>
                                        </p:tgtEl>
                                        <p:attrNameLst>
                                          <p:attrName>ppt_x</p:attrName>
                                        </p:attrNameLst>
                                      </p:cBhvr>
                                      <p:tavLst>
                                        <p:tav tm="0">
                                          <p:val>
                                            <p:strVal val="#ppt_x"/>
                                          </p:val>
                                        </p:tav>
                                        <p:tav tm="100000">
                                          <p:val>
                                            <p:strVal val="#ppt_x"/>
                                          </p:val>
                                        </p:tav>
                                      </p:tavLst>
                                    </p:anim>
                                    <p:anim calcmode="lin" valueType="num">
                                      <p:cBhvr>
                                        <p:cTn id="142" dur="500" fill="hold"/>
                                        <p:tgtEl>
                                          <p:spTgt spid="60"/>
                                        </p:tgtEl>
                                        <p:attrNameLst>
                                          <p:attrName>ppt_y</p:attrName>
                                        </p:attrNameLst>
                                      </p:cBhvr>
                                      <p:tavLst>
                                        <p:tav tm="0">
                                          <p:val>
                                            <p:strVal val="#ppt_y-.1"/>
                                          </p:val>
                                        </p:tav>
                                        <p:tav tm="100000">
                                          <p:val>
                                            <p:strVal val="#ppt_y"/>
                                          </p:val>
                                        </p:tav>
                                      </p:tavLst>
                                    </p:anim>
                                  </p:childTnLst>
                                </p:cTn>
                              </p:par>
                            </p:childTnLst>
                          </p:cTn>
                        </p:par>
                        <p:par>
                          <p:cTn id="143" fill="hold" nodeType="afterGroup">
                            <p:stCondLst>
                              <p:cond delay="7250"/>
                            </p:stCondLst>
                            <p:childTnLst>
                              <p:par>
                                <p:cTn id="144" presetID="22" presetClass="entr" presetSubtype="8" fill="hold" nodeType="after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wipe(left)">
                                      <p:cBhvr>
                                        <p:cTn id="1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8" grpId="0"/>
      <p:bldP spid="69" grpId="0"/>
      <p:bldP spid="70" grpId="0"/>
      <p:bldP spid="71" grpId="0"/>
      <p:bldP spid="72"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086650" y="2359828"/>
            <a:ext cx="2932774" cy="2911576"/>
            <a:chOff x="1188790" y="1843450"/>
            <a:chExt cx="2932774" cy="2911576"/>
          </a:xfrm>
          <a:noFill/>
        </p:grpSpPr>
        <p:sp>
          <p:nvSpPr>
            <p:cNvPr id="9" name="任意多边形 4"/>
            <p:cNvSpPr/>
            <p:nvPr/>
          </p:nvSpPr>
          <p:spPr>
            <a:xfrm rot="19200000">
              <a:off x="1188790" y="1843450"/>
              <a:ext cx="2932774" cy="2911576"/>
            </a:xfrm>
            <a:custGeom>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4" name="椭圆 13"/>
            <p:cNvSpPr/>
            <p:nvPr/>
          </p:nvSpPr>
          <p:spPr>
            <a:xfrm>
              <a:off x="1820232" y="2465600"/>
              <a:ext cx="1728192" cy="1728192"/>
            </a:xfrm>
            <a:prstGeom prst="ellips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grpSp>
      <p:grpSp>
        <p:nvGrpSpPr>
          <p:cNvPr id="15" name="组合 14"/>
          <p:cNvGrpSpPr/>
          <p:nvPr/>
        </p:nvGrpSpPr>
        <p:grpSpPr>
          <a:xfrm>
            <a:off x="5999844" y="2359828"/>
            <a:ext cx="2932774" cy="2911576"/>
            <a:chOff x="1188790" y="1843450"/>
            <a:chExt cx="2932774" cy="2911576"/>
          </a:xfrm>
          <a:noFill/>
        </p:grpSpPr>
        <p:sp>
          <p:nvSpPr>
            <p:cNvPr id="16" name="任意多边形 7"/>
            <p:cNvSpPr/>
            <p:nvPr/>
          </p:nvSpPr>
          <p:spPr>
            <a:xfrm rot="19200000">
              <a:off x="1188790" y="1843450"/>
              <a:ext cx="2932774" cy="2911576"/>
            </a:xfrm>
            <a:custGeom>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7" name="椭圆 16"/>
            <p:cNvSpPr/>
            <p:nvPr/>
          </p:nvSpPr>
          <p:spPr>
            <a:xfrm>
              <a:off x="1820232" y="2465600"/>
              <a:ext cx="1728192" cy="1728192"/>
            </a:xfrm>
            <a:prstGeom prst="ellips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grpSp>
      <p:grpSp>
        <p:nvGrpSpPr>
          <p:cNvPr id="18" name="组合 17"/>
          <p:cNvGrpSpPr/>
          <p:nvPr/>
        </p:nvGrpSpPr>
        <p:grpSpPr>
          <a:xfrm>
            <a:off x="8846883" y="2419562"/>
            <a:ext cx="2030903" cy="2018224"/>
            <a:chOff x="1188790" y="1843450"/>
            <a:chExt cx="2932774" cy="2911576"/>
          </a:xfrm>
          <a:noFill/>
        </p:grpSpPr>
        <p:sp>
          <p:nvSpPr>
            <p:cNvPr id="19" name="任意多边形 10"/>
            <p:cNvSpPr/>
            <p:nvPr/>
          </p:nvSpPr>
          <p:spPr>
            <a:xfrm rot="19200000">
              <a:off x="1188790" y="1843450"/>
              <a:ext cx="2932774" cy="2911576"/>
            </a:xfrm>
            <a:custGeom>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20" name="椭圆 19"/>
            <p:cNvSpPr/>
            <p:nvPr/>
          </p:nvSpPr>
          <p:spPr>
            <a:xfrm>
              <a:off x="1820232" y="2465600"/>
              <a:ext cx="1728192" cy="1728192"/>
            </a:xfrm>
            <a:prstGeom prst="ellips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grpSp>
      <p:grpSp>
        <p:nvGrpSpPr>
          <p:cNvPr id="21" name="组合 20"/>
          <p:cNvGrpSpPr/>
          <p:nvPr/>
        </p:nvGrpSpPr>
        <p:grpSpPr>
          <a:xfrm>
            <a:off x="4029223" y="2419561"/>
            <a:ext cx="2030903" cy="2018224"/>
            <a:chOff x="1188790" y="1843450"/>
            <a:chExt cx="2932774" cy="2911576"/>
          </a:xfrm>
          <a:noFill/>
        </p:grpSpPr>
        <p:sp>
          <p:nvSpPr>
            <p:cNvPr id="22" name="任意多边形 13"/>
            <p:cNvSpPr/>
            <p:nvPr/>
          </p:nvSpPr>
          <p:spPr>
            <a:xfrm rot="19200000">
              <a:off x="1188790" y="1843450"/>
              <a:ext cx="2932774" cy="2911576"/>
            </a:xfrm>
            <a:custGeom>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23" name="椭圆 22"/>
            <p:cNvSpPr/>
            <p:nvPr/>
          </p:nvSpPr>
          <p:spPr>
            <a:xfrm>
              <a:off x="1820232" y="2465600"/>
              <a:ext cx="1728192" cy="1728192"/>
            </a:xfrm>
            <a:prstGeom prst="ellips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grpSp>
      <p:grpSp>
        <p:nvGrpSpPr>
          <p:cNvPr id="24" name="组合 23"/>
          <p:cNvGrpSpPr/>
          <p:nvPr/>
        </p:nvGrpSpPr>
        <p:grpSpPr>
          <a:xfrm>
            <a:off x="1999512" y="3271906"/>
            <a:ext cx="1425390" cy="1122134"/>
            <a:chOff x="1999512" y="3271906"/>
            <a:chExt cx="1425390" cy="1122134"/>
          </a:xfrm>
          <a:noFill/>
        </p:grpSpPr>
        <p:sp>
          <p:nvSpPr>
            <p:cNvPr id="25" name="Freeform 30"/>
            <p:cNvSpPr>
              <a:spLocks noEditPoints="1"/>
            </p:cNvSpPr>
            <p:nvPr/>
          </p:nvSpPr>
          <p:spPr bwMode="auto">
            <a:xfrm>
              <a:off x="2224044" y="3271906"/>
              <a:ext cx="710461" cy="792088"/>
            </a:xfrm>
            <a:custGeom>
              <a:gdLst>
                <a:gd name="T0" fmla="*/ 32 w 60"/>
                <a:gd name="T1" fmla="*/ 0 h 67"/>
                <a:gd name="T2" fmla="*/ 28 w 60"/>
                <a:gd name="T3" fmla="*/ 10 h 67"/>
                <a:gd name="T4" fmla="*/ 60 w 60"/>
                <a:gd name="T5" fmla="*/ 28 h 67"/>
                <a:gd name="T6" fmla="*/ 50 w 60"/>
                <a:gd name="T7" fmla="*/ 32 h 67"/>
                <a:gd name="T8" fmla="*/ 60 w 60"/>
                <a:gd name="T9" fmla="*/ 28 h 67"/>
                <a:gd name="T10" fmla="*/ 57 w 60"/>
                <a:gd name="T11" fmla="*/ 17 h 67"/>
                <a:gd name="T12" fmla="*/ 47 w 60"/>
                <a:gd name="T13" fmla="*/ 19 h 67"/>
                <a:gd name="T14" fmla="*/ 44 w 60"/>
                <a:gd name="T15" fmla="*/ 3 h 67"/>
                <a:gd name="T16" fmla="*/ 42 w 60"/>
                <a:gd name="T17" fmla="*/ 14 h 67"/>
                <a:gd name="T18" fmla="*/ 44 w 60"/>
                <a:gd name="T19" fmla="*/ 3 h 67"/>
                <a:gd name="T20" fmla="*/ 0 w 60"/>
                <a:gd name="T21" fmla="*/ 28 h 67"/>
                <a:gd name="T22" fmla="*/ 10 w 60"/>
                <a:gd name="T23" fmla="*/ 32 h 67"/>
                <a:gd name="T24" fmla="*/ 3 w 60"/>
                <a:gd name="T25" fmla="*/ 17 h 67"/>
                <a:gd name="T26" fmla="*/ 14 w 60"/>
                <a:gd name="T27" fmla="*/ 18 h 67"/>
                <a:gd name="T28" fmla="*/ 3 w 60"/>
                <a:gd name="T29" fmla="*/ 17 h 67"/>
                <a:gd name="T30" fmla="*/ 19 w 60"/>
                <a:gd name="T31" fmla="*/ 14 h 67"/>
                <a:gd name="T32" fmla="*/ 17 w 60"/>
                <a:gd name="T33" fmla="*/ 3 h 67"/>
                <a:gd name="T34" fmla="*/ 30 w 60"/>
                <a:gd name="T35" fmla="*/ 15 h 67"/>
                <a:gd name="T36" fmla="*/ 46 w 60"/>
                <a:gd name="T37" fmla="*/ 31 h 67"/>
                <a:gd name="T38" fmla="*/ 39 w 60"/>
                <a:gd name="T39" fmla="*/ 44 h 67"/>
                <a:gd name="T40" fmla="*/ 39 w 60"/>
                <a:gd name="T41" fmla="*/ 46 h 67"/>
                <a:gd name="T42" fmla="*/ 41 w 60"/>
                <a:gd name="T43" fmla="*/ 47 h 67"/>
                <a:gd name="T44" fmla="*/ 41 w 60"/>
                <a:gd name="T45" fmla="*/ 52 h 67"/>
                <a:gd name="T46" fmla="*/ 41 w 60"/>
                <a:gd name="T47" fmla="*/ 53 h 67"/>
                <a:gd name="T48" fmla="*/ 41 w 60"/>
                <a:gd name="T49" fmla="*/ 58 h 67"/>
                <a:gd name="T50" fmla="*/ 40 w 60"/>
                <a:gd name="T51" fmla="*/ 59 h 67"/>
                <a:gd name="T52" fmla="*/ 20 w 60"/>
                <a:gd name="T53" fmla="*/ 61 h 67"/>
                <a:gd name="T54" fmla="*/ 19 w 60"/>
                <a:gd name="T55" fmla="*/ 57 h 67"/>
                <a:gd name="T56" fmla="*/ 20 w 60"/>
                <a:gd name="T57" fmla="*/ 54 h 67"/>
                <a:gd name="T58" fmla="*/ 19 w 60"/>
                <a:gd name="T59" fmla="*/ 51 h 67"/>
                <a:gd name="T60" fmla="*/ 20 w 60"/>
                <a:gd name="T61" fmla="*/ 47 h 67"/>
                <a:gd name="T62" fmla="*/ 22 w 60"/>
                <a:gd name="T63" fmla="*/ 47 h 67"/>
                <a:gd name="T64" fmla="*/ 17 w 60"/>
                <a:gd name="T65" fmla="*/ 39 h 67"/>
                <a:gd name="T66" fmla="*/ 19 w 60"/>
                <a:gd name="T67" fmla="*/ 19 h 67"/>
                <a:gd name="T68" fmla="*/ 35 w 60"/>
                <a:gd name="T69" fmla="*/ 62 h 67"/>
                <a:gd name="T70" fmla="*/ 30 w 60"/>
                <a:gd name="T71" fmla="*/ 67 h 67"/>
                <a:gd name="T72" fmla="*/ 35 w 60"/>
                <a:gd name="T73" fmla="*/ 62 h 67"/>
                <a:gd name="T74" fmla="*/ 23 w 60"/>
                <a:gd name="T75" fmla="*/ 57 h 67"/>
                <a:gd name="T76" fmla="*/ 23 w 60"/>
                <a:gd name="T77" fmla="*/ 57 h 67"/>
                <a:gd name="T78" fmla="*/ 38 w 60"/>
                <a:gd name="T79" fmla="*/ 55 h 67"/>
                <a:gd name="T80" fmla="*/ 38 w 60"/>
                <a:gd name="T81" fmla="*/ 49 h 67"/>
                <a:gd name="T82" fmla="*/ 23 w 60"/>
                <a:gd name="T83" fmla="*/ 51 h 67"/>
                <a:gd name="T84" fmla="*/ 38 w 60"/>
                <a:gd name="T85" fmla="*/ 50 h 67"/>
                <a:gd name="T86" fmla="*/ 38 w 60"/>
                <a:gd name="T87" fmla="*/ 49 h 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67">
                  <a:moveTo>
                    <a:pt x="28" y="0"/>
                  </a:moveTo>
                  <a:cubicBezTo>
                    <a:pt x="32" y="0"/>
                    <a:pt x="32" y="0"/>
                    <a:pt x="32" y="0"/>
                  </a:cubicBezTo>
                  <a:cubicBezTo>
                    <a:pt x="32" y="10"/>
                    <a:pt x="32" y="10"/>
                    <a:pt x="32" y="10"/>
                  </a:cubicBezTo>
                  <a:cubicBezTo>
                    <a:pt x="28" y="10"/>
                    <a:pt x="28" y="10"/>
                    <a:pt x="28" y="10"/>
                  </a:cubicBezTo>
                  <a:cubicBezTo>
                    <a:pt x="28" y="0"/>
                    <a:pt x="28" y="0"/>
                    <a:pt x="28" y="0"/>
                  </a:cubicBezTo>
                  <a:close/>
                  <a:moveTo>
                    <a:pt x="60" y="28"/>
                  </a:moveTo>
                  <a:cubicBezTo>
                    <a:pt x="60" y="32"/>
                    <a:pt x="60" y="32"/>
                    <a:pt x="60" y="32"/>
                  </a:cubicBezTo>
                  <a:cubicBezTo>
                    <a:pt x="50" y="32"/>
                    <a:pt x="50" y="32"/>
                    <a:pt x="50" y="32"/>
                  </a:cubicBezTo>
                  <a:cubicBezTo>
                    <a:pt x="50" y="28"/>
                    <a:pt x="50" y="28"/>
                    <a:pt x="50" y="28"/>
                  </a:cubicBezTo>
                  <a:cubicBezTo>
                    <a:pt x="60" y="28"/>
                    <a:pt x="60" y="28"/>
                    <a:pt x="60" y="28"/>
                  </a:cubicBezTo>
                  <a:close/>
                  <a:moveTo>
                    <a:pt x="55" y="14"/>
                  </a:moveTo>
                  <a:cubicBezTo>
                    <a:pt x="57" y="17"/>
                    <a:pt x="57" y="17"/>
                    <a:pt x="57" y="17"/>
                  </a:cubicBezTo>
                  <a:cubicBezTo>
                    <a:pt x="49" y="22"/>
                    <a:pt x="49" y="22"/>
                    <a:pt x="49" y="22"/>
                  </a:cubicBezTo>
                  <a:cubicBezTo>
                    <a:pt x="47" y="19"/>
                    <a:pt x="47" y="19"/>
                    <a:pt x="47" y="19"/>
                  </a:cubicBezTo>
                  <a:cubicBezTo>
                    <a:pt x="55" y="14"/>
                    <a:pt x="55" y="14"/>
                    <a:pt x="55" y="14"/>
                  </a:cubicBezTo>
                  <a:close/>
                  <a:moveTo>
                    <a:pt x="44" y="3"/>
                  </a:moveTo>
                  <a:cubicBezTo>
                    <a:pt x="39" y="12"/>
                    <a:pt x="39" y="12"/>
                    <a:pt x="39" y="12"/>
                  </a:cubicBezTo>
                  <a:cubicBezTo>
                    <a:pt x="42" y="14"/>
                    <a:pt x="42" y="14"/>
                    <a:pt x="42" y="14"/>
                  </a:cubicBezTo>
                  <a:cubicBezTo>
                    <a:pt x="47" y="5"/>
                    <a:pt x="47" y="5"/>
                    <a:pt x="47" y="5"/>
                  </a:cubicBezTo>
                  <a:cubicBezTo>
                    <a:pt x="44" y="3"/>
                    <a:pt x="44" y="3"/>
                    <a:pt x="44" y="3"/>
                  </a:cubicBezTo>
                  <a:close/>
                  <a:moveTo>
                    <a:pt x="0" y="32"/>
                  </a:moveTo>
                  <a:cubicBezTo>
                    <a:pt x="0" y="28"/>
                    <a:pt x="0" y="28"/>
                    <a:pt x="0" y="28"/>
                  </a:cubicBezTo>
                  <a:cubicBezTo>
                    <a:pt x="10" y="28"/>
                    <a:pt x="10" y="28"/>
                    <a:pt x="10" y="28"/>
                  </a:cubicBezTo>
                  <a:cubicBezTo>
                    <a:pt x="10" y="32"/>
                    <a:pt x="10" y="32"/>
                    <a:pt x="10" y="32"/>
                  </a:cubicBezTo>
                  <a:cubicBezTo>
                    <a:pt x="0" y="32"/>
                    <a:pt x="0" y="32"/>
                    <a:pt x="0" y="32"/>
                  </a:cubicBezTo>
                  <a:close/>
                  <a:moveTo>
                    <a:pt x="3" y="17"/>
                  </a:moveTo>
                  <a:cubicBezTo>
                    <a:pt x="5" y="14"/>
                    <a:pt x="5" y="14"/>
                    <a:pt x="5" y="14"/>
                  </a:cubicBezTo>
                  <a:cubicBezTo>
                    <a:pt x="14" y="18"/>
                    <a:pt x="14" y="18"/>
                    <a:pt x="14" y="18"/>
                  </a:cubicBezTo>
                  <a:cubicBezTo>
                    <a:pt x="12" y="22"/>
                    <a:pt x="12" y="22"/>
                    <a:pt x="12" y="22"/>
                  </a:cubicBezTo>
                  <a:cubicBezTo>
                    <a:pt x="3" y="17"/>
                    <a:pt x="3" y="17"/>
                    <a:pt x="3" y="17"/>
                  </a:cubicBezTo>
                  <a:close/>
                  <a:moveTo>
                    <a:pt x="14" y="5"/>
                  </a:moveTo>
                  <a:cubicBezTo>
                    <a:pt x="19" y="14"/>
                    <a:pt x="19" y="14"/>
                    <a:pt x="19" y="14"/>
                  </a:cubicBezTo>
                  <a:cubicBezTo>
                    <a:pt x="22" y="12"/>
                    <a:pt x="22" y="12"/>
                    <a:pt x="22" y="12"/>
                  </a:cubicBezTo>
                  <a:cubicBezTo>
                    <a:pt x="17" y="3"/>
                    <a:pt x="17" y="3"/>
                    <a:pt x="17" y="3"/>
                  </a:cubicBezTo>
                  <a:cubicBezTo>
                    <a:pt x="14" y="5"/>
                    <a:pt x="14" y="5"/>
                    <a:pt x="14" y="5"/>
                  </a:cubicBezTo>
                  <a:close/>
                  <a:moveTo>
                    <a:pt x="30" y="15"/>
                  </a:moveTo>
                  <a:cubicBezTo>
                    <a:pt x="34" y="15"/>
                    <a:pt x="39" y="17"/>
                    <a:pt x="42" y="19"/>
                  </a:cubicBezTo>
                  <a:cubicBezTo>
                    <a:pt x="44" y="22"/>
                    <a:pt x="46" y="26"/>
                    <a:pt x="46" y="31"/>
                  </a:cubicBezTo>
                  <a:cubicBezTo>
                    <a:pt x="46" y="34"/>
                    <a:pt x="45" y="36"/>
                    <a:pt x="44" y="39"/>
                  </a:cubicBezTo>
                  <a:cubicBezTo>
                    <a:pt x="43" y="41"/>
                    <a:pt x="41" y="43"/>
                    <a:pt x="39" y="44"/>
                  </a:cubicBezTo>
                  <a:cubicBezTo>
                    <a:pt x="39" y="46"/>
                    <a:pt x="39" y="46"/>
                    <a:pt x="39" y="46"/>
                  </a:cubicBezTo>
                  <a:cubicBezTo>
                    <a:pt x="39" y="46"/>
                    <a:pt x="39" y="46"/>
                    <a:pt x="39" y="46"/>
                  </a:cubicBezTo>
                  <a:cubicBezTo>
                    <a:pt x="41" y="46"/>
                    <a:pt x="41" y="46"/>
                    <a:pt x="41" y="46"/>
                  </a:cubicBezTo>
                  <a:cubicBezTo>
                    <a:pt x="41" y="47"/>
                    <a:pt x="41" y="47"/>
                    <a:pt x="41" y="47"/>
                  </a:cubicBezTo>
                  <a:cubicBezTo>
                    <a:pt x="41" y="48"/>
                    <a:pt x="42" y="49"/>
                    <a:pt x="42" y="50"/>
                  </a:cubicBezTo>
                  <a:cubicBezTo>
                    <a:pt x="42" y="50"/>
                    <a:pt x="41" y="51"/>
                    <a:pt x="41" y="52"/>
                  </a:cubicBezTo>
                  <a:cubicBezTo>
                    <a:pt x="41" y="52"/>
                    <a:pt x="41" y="52"/>
                    <a:pt x="41" y="52"/>
                  </a:cubicBezTo>
                  <a:cubicBezTo>
                    <a:pt x="41" y="53"/>
                    <a:pt x="41" y="53"/>
                    <a:pt x="41" y="53"/>
                  </a:cubicBezTo>
                  <a:cubicBezTo>
                    <a:pt x="41" y="54"/>
                    <a:pt x="42" y="55"/>
                    <a:pt x="42" y="55"/>
                  </a:cubicBezTo>
                  <a:cubicBezTo>
                    <a:pt x="42" y="56"/>
                    <a:pt x="41" y="57"/>
                    <a:pt x="41" y="58"/>
                  </a:cubicBezTo>
                  <a:cubicBezTo>
                    <a:pt x="41" y="59"/>
                    <a:pt x="41" y="59"/>
                    <a:pt x="41" y="59"/>
                  </a:cubicBezTo>
                  <a:cubicBezTo>
                    <a:pt x="40" y="59"/>
                    <a:pt x="40" y="59"/>
                    <a:pt x="40" y="59"/>
                  </a:cubicBezTo>
                  <a:cubicBezTo>
                    <a:pt x="22" y="61"/>
                    <a:pt x="22" y="61"/>
                    <a:pt x="22" y="61"/>
                  </a:cubicBezTo>
                  <a:cubicBezTo>
                    <a:pt x="20" y="61"/>
                    <a:pt x="20" y="61"/>
                    <a:pt x="20" y="61"/>
                  </a:cubicBezTo>
                  <a:cubicBezTo>
                    <a:pt x="20" y="60"/>
                    <a:pt x="20" y="60"/>
                    <a:pt x="20" y="60"/>
                  </a:cubicBezTo>
                  <a:cubicBezTo>
                    <a:pt x="20" y="59"/>
                    <a:pt x="19" y="58"/>
                    <a:pt x="19" y="57"/>
                  </a:cubicBezTo>
                  <a:cubicBezTo>
                    <a:pt x="19" y="56"/>
                    <a:pt x="19" y="55"/>
                    <a:pt x="20" y="54"/>
                  </a:cubicBezTo>
                  <a:cubicBezTo>
                    <a:pt x="20" y="54"/>
                    <a:pt x="20" y="54"/>
                    <a:pt x="20" y="54"/>
                  </a:cubicBezTo>
                  <a:cubicBezTo>
                    <a:pt x="20" y="54"/>
                    <a:pt x="20" y="54"/>
                    <a:pt x="20" y="54"/>
                  </a:cubicBezTo>
                  <a:cubicBezTo>
                    <a:pt x="20" y="53"/>
                    <a:pt x="19" y="52"/>
                    <a:pt x="19" y="51"/>
                  </a:cubicBezTo>
                  <a:cubicBezTo>
                    <a:pt x="19" y="50"/>
                    <a:pt x="19" y="49"/>
                    <a:pt x="20" y="48"/>
                  </a:cubicBezTo>
                  <a:cubicBezTo>
                    <a:pt x="20" y="47"/>
                    <a:pt x="20" y="47"/>
                    <a:pt x="20" y="47"/>
                  </a:cubicBezTo>
                  <a:cubicBezTo>
                    <a:pt x="21" y="47"/>
                    <a:pt x="21" y="47"/>
                    <a:pt x="21" y="47"/>
                  </a:cubicBezTo>
                  <a:cubicBezTo>
                    <a:pt x="22" y="47"/>
                    <a:pt x="22" y="47"/>
                    <a:pt x="22" y="47"/>
                  </a:cubicBezTo>
                  <a:cubicBezTo>
                    <a:pt x="22" y="44"/>
                    <a:pt x="22" y="44"/>
                    <a:pt x="22" y="44"/>
                  </a:cubicBezTo>
                  <a:cubicBezTo>
                    <a:pt x="20" y="43"/>
                    <a:pt x="18" y="41"/>
                    <a:pt x="17" y="39"/>
                  </a:cubicBezTo>
                  <a:cubicBezTo>
                    <a:pt x="15" y="37"/>
                    <a:pt x="14" y="34"/>
                    <a:pt x="14" y="31"/>
                  </a:cubicBezTo>
                  <a:cubicBezTo>
                    <a:pt x="14" y="26"/>
                    <a:pt x="16" y="22"/>
                    <a:pt x="19" y="19"/>
                  </a:cubicBezTo>
                  <a:cubicBezTo>
                    <a:pt x="22" y="17"/>
                    <a:pt x="26" y="15"/>
                    <a:pt x="30" y="15"/>
                  </a:cubicBezTo>
                  <a:close/>
                  <a:moveTo>
                    <a:pt x="35" y="62"/>
                  </a:moveTo>
                  <a:cubicBezTo>
                    <a:pt x="35" y="62"/>
                    <a:pt x="35" y="62"/>
                    <a:pt x="35" y="62"/>
                  </a:cubicBezTo>
                  <a:cubicBezTo>
                    <a:pt x="35" y="65"/>
                    <a:pt x="33" y="67"/>
                    <a:pt x="30" y="67"/>
                  </a:cubicBezTo>
                  <a:cubicBezTo>
                    <a:pt x="28" y="67"/>
                    <a:pt x="26" y="65"/>
                    <a:pt x="26" y="63"/>
                  </a:cubicBezTo>
                  <a:cubicBezTo>
                    <a:pt x="35" y="62"/>
                    <a:pt x="35" y="62"/>
                    <a:pt x="35" y="62"/>
                  </a:cubicBezTo>
                  <a:close/>
                  <a:moveTo>
                    <a:pt x="38" y="55"/>
                  </a:moveTo>
                  <a:cubicBezTo>
                    <a:pt x="23" y="57"/>
                    <a:pt x="23" y="57"/>
                    <a:pt x="23" y="57"/>
                  </a:cubicBezTo>
                  <a:cubicBezTo>
                    <a:pt x="23" y="57"/>
                    <a:pt x="23" y="57"/>
                    <a:pt x="23" y="57"/>
                  </a:cubicBezTo>
                  <a:cubicBezTo>
                    <a:pt x="23" y="57"/>
                    <a:pt x="23" y="57"/>
                    <a:pt x="23" y="57"/>
                  </a:cubicBezTo>
                  <a:cubicBezTo>
                    <a:pt x="38" y="56"/>
                    <a:pt x="38" y="56"/>
                    <a:pt x="38" y="56"/>
                  </a:cubicBezTo>
                  <a:cubicBezTo>
                    <a:pt x="38" y="56"/>
                    <a:pt x="38" y="56"/>
                    <a:pt x="38" y="55"/>
                  </a:cubicBezTo>
                  <a:cubicBezTo>
                    <a:pt x="38" y="55"/>
                    <a:pt x="38" y="55"/>
                    <a:pt x="38" y="55"/>
                  </a:cubicBezTo>
                  <a:close/>
                  <a:moveTo>
                    <a:pt x="38" y="49"/>
                  </a:moveTo>
                  <a:cubicBezTo>
                    <a:pt x="23" y="51"/>
                    <a:pt x="23" y="51"/>
                    <a:pt x="23" y="51"/>
                  </a:cubicBezTo>
                  <a:cubicBezTo>
                    <a:pt x="23" y="51"/>
                    <a:pt x="23" y="51"/>
                    <a:pt x="23" y="51"/>
                  </a:cubicBezTo>
                  <a:cubicBezTo>
                    <a:pt x="23" y="51"/>
                    <a:pt x="23" y="51"/>
                    <a:pt x="23" y="51"/>
                  </a:cubicBezTo>
                  <a:cubicBezTo>
                    <a:pt x="38" y="50"/>
                    <a:pt x="38" y="50"/>
                    <a:pt x="38" y="50"/>
                  </a:cubicBezTo>
                  <a:cubicBezTo>
                    <a:pt x="38" y="50"/>
                    <a:pt x="38" y="50"/>
                    <a:pt x="38" y="50"/>
                  </a:cubicBezTo>
                  <a:cubicBezTo>
                    <a:pt x="38" y="49"/>
                    <a:pt x="38" y="49"/>
                    <a:pt x="38" y="49"/>
                  </a:cubicBezTo>
                  <a:close/>
                </a:path>
              </a:pathLst>
            </a:custGeom>
            <a:grpFill/>
            <a:ln>
              <a:solidFill>
                <a:schemeClr val="bg1">
                  <a:lumMod val="95000"/>
                </a:schemeClr>
              </a:solidFill>
            </a:ln>
          </p:spPr>
          <p:txBody>
            <a:bodyPr vert="horz" wrap="square" lIns="91440" tIns="45720" rIns="91440" bIns="45720" numCol="1" anchor="t" anchorCtr="0" compatLnSpc="1"/>
            <a:lstStyle/>
            <a:p>
              <a:endParaRPr lang="zh-CN" altLang="en-US">
                <a:solidFill>
                  <a:prstClr val="black"/>
                </a:solidFill>
              </a:endParaRPr>
            </a:p>
          </p:txBody>
        </p:sp>
        <p:sp>
          <p:nvSpPr>
            <p:cNvPr id="26" name="文本框 64"/>
            <p:cNvSpPr txBox="1"/>
            <p:nvPr/>
          </p:nvSpPr>
          <p:spPr>
            <a:xfrm>
              <a:off x="1999512" y="4055486"/>
              <a:ext cx="1425390" cy="338554"/>
            </a:xfrm>
            <a:prstGeom prst="rect">
              <a:avLst/>
            </a:prstGeom>
            <a:grpFill/>
            <a:ln>
              <a:noFill/>
            </a:ln>
          </p:spPr>
          <p:txBody>
            <a:bodyPr wrap="none" rtlCol="0">
              <a:spAutoFit/>
            </a:bodyPr>
            <a:lstStyle/>
            <a:p>
              <a:r>
                <a:rPr lang="zh-CN" altLang="en-US" sz="1600" b="1">
                  <a:solidFill>
                    <a:prstClr val="white"/>
                  </a:solidFill>
                </a:rPr>
                <a:t>输入你的标题</a:t>
              </a:r>
              <a:endParaRPr lang="zh-CN" altLang="en-US" sz="1600" b="1">
                <a:solidFill>
                  <a:prstClr val="white"/>
                </a:solidFill>
              </a:endParaRPr>
            </a:p>
          </p:txBody>
        </p:sp>
      </p:grpSp>
      <p:grpSp>
        <p:nvGrpSpPr>
          <p:cNvPr id="27" name="组合 26"/>
          <p:cNvGrpSpPr/>
          <p:nvPr/>
        </p:nvGrpSpPr>
        <p:grpSpPr>
          <a:xfrm>
            <a:off x="4494392" y="3060198"/>
            <a:ext cx="1425390" cy="745078"/>
            <a:chOff x="4494392" y="3060198"/>
            <a:chExt cx="1425390" cy="745078"/>
          </a:xfrm>
          <a:noFill/>
        </p:grpSpPr>
        <p:sp>
          <p:nvSpPr>
            <p:cNvPr id="28" name="Freeform 69"/>
            <p:cNvSpPr>
              <a:spLocks noEditPoints="1"/>
            </p:cNvSpPr>
            <p:nvPr/>
          </p:nvSpPr>
          <p:spPr bwMode="auto">
            <a:xfrm>
              <a:off x="4795124" y="3060198"/>
              <a:ext cx="529456" cy="434197"/>
            </a:xfrm>
            <a:custGeom>
              <a:gdLst>
                <a:gd name="T0" fmla="*/ 207 w 239"/>
                <a:gd name="T1" fmla="*/ 4 h 196"/>
                <a:gd name="T2" fmla="*/ 199 w 239"/>
                <a:gd name="T3" fmla="*/ 43 h 196"/>
                <a:gd name="T4" fmla="*/ 184 w 239"/>
                <a:gd name="T5" fmla="*/ 4 h 196"/>
                <a:gd name="T6" fmla="*/ 207 w 239"/>
                <a:gd name="T7" fmla="*/ 86 h 196"/>
                <a:gd name="T8" fmla="*/ 184 w 239"/>
                <a:gd name="T9" fmla="*/ 196 h 196"/>
                <a:gd name="T10" fmla="*/ 199 w 239"/>
                <a:gd name="T11" fmla="*/ 78 h 196"/>
                <a:gd name="T12" fmla="*/ 207 w 239"/>
                <a:gd name="T13" fmla="*/ 86 h 196"/>
                <a:gd name="T14" fmla="*/ 239 w 239"/>
                <a:gd name="T15" fmla="*/ 0 h 196"/>
                <a:gd name="T16" fmla="*/ 211 w 239"/>
                <a:gd name="T17" fmla="*/ 196 h 196"/>
                <a:gd name="T18" fmla="*/ 219 w 239"/>
                <a:gd name="T19" fmla="*/ 63 h 196"/>
                <a:gd name="T20" fmla="*/ 211 w 239"/>
                <a:gd name="T21" fmla="*/ 39 h 196"/>
                <a:gd name="T22" fmla="*/ 211 w 239"/>
                <a:gd name="T23" fmla="*/ 0 h 196"/>
                <a:gd name="T24" fmla="*/ 176 w 239"/>
                <a:gd name="T25" fmla="*/ 27 h 196"/>
                <a:gd name="T26" fmla="*/ 172 w 239"/>
                <a:gd name="T27" fmla="*/ 51 h 196"/>
                <a:gd name="T28" fmla="*/ 176 w 239"/>
                <a:gd name="T29" fmla="*/ 70 h 196"/>
                <a:gd name="T30" fmla="*/ 153 w 239"/>
                <a:gd name="T31" fmla="*/ 27 h 196"/>
                <a:gd name="T32" fmla="*/ 176 w 239"/>
                <a:gd name="T33" fmla="*/ 106 h 196"/>
                <a:gd name="T34" fmla="*/ 153 w 239"/>
                <a:gd name="T35" fmla="*/ 196 h 196"/>
                <a:gd name="T36" fmla="*/ 176 w 239"/>
                <a:gd name="T37" fmla="*/ 106 h 196"/>
                <a:gd name="T38" fmla="*/ 121 w 239"/>
                <a:gd name="T39" fmla="*/ 43 h 196"/>
                <a:gd name="T40" fmla="*/ 149 w 239"/>
                <a:gd name="T41" fmla="*/ 102 h 196"/>
                <a:gd name="T42" fmla="*/ 133 w 239"/>
                <a:gd name="T43" fmla="*/ 106 h 196"/>
                <a:gd name="T44" fmla="*/ 121 w 239"/>
                <a:gd name="T45" fmla="*/ 98 h 196"/>
                <a:gd name="T46" fmla="*/ 121 w 239"/>
                <a:gd name="T47" fmla="*/ 43 h 196"/>
                <a:gd name="T48" fmla="*/ 149 w 239"/>
                <a:gd name="T49" fmla="*/ 196 h 196"/>
                <a:gd name="T50" fmla="*/ 121 w 239"/>
                <a:gd name="T51" fmla="*/ 133 h 196"/>
                <a:gd name="T52" fmla="*/ 133 w 239"/>
                <a:gd name="T53" fmla="*/ 149 h 196"/>
                <a:gd name="T54" fmla="*/ 149 w 239"/>
                <a:gd name="T55" fmla="*/ 137 h 196"/>
                <a:gd name="T56" fmla="*/ 90 w 239"/>
                <a:gd name="T57" fmla="*/ 63 h 196"/>
                <a:gd name="T58" fmla="*/ 117 w 239"/>
                <a:gd name="T59" fmla="*/ 102 h 196"/>
                <a:gd name="T60" fmla="*/ 90 w 239"/>
                <a:gd name="T61" fmla="*/ 117 h 196"/>
                <a:gd name="T62" fmla="*/ 90 w 239"/>
                <a:gd name="T63" fmla="*/ 63 h 196"/>
                <a:gd name="T64" fmla="*/ 117 w 239"/>
                <a:gd name="T65" fmla="*/ 196 h 196"/>
                <a:gd name="T66" fmla="*/ 90 w 239"/>
                <a:gd name="T67" fmla="*/ 145 h 196"/>
                <a:gd name="T68" fmla="*/ 117 w 239"/>
                <a:gd name="T69" fmla="*/ 129 h 196"/>
                <a:gd name="T70" fmla="*/ 86 w 239"/>
                <a:gd name="T71" fmla="*/ 78 h 196"/>
                <a:gd name="T72" fmla="*/ 70 w 239"/>
                <a:gd name="T73" fmla="*/ 133 h 196"/>
                <a:gd name="T74" fmla="*/ 62 w 239"/>
                <a:gd name="T75" fmla="*/ 78 h 196"/>
                <a:gd name="T76" fmla="*/ 86 w 239"/>
                <a:gd name="T77" fmla="*/ 149 h 196"/>
                <a:gd name="T78" fmla="*/ 62 w 239"/>
                <a:gd name="T79" fmla="*/ 196 h 196"/>
                <a:gd name="T80" fmla="*/ 66 w 239"/>
                <a:gd name="T81" fmla="*/ 160 h 196"/>
                <a:gd name="T82" fmla="*/ 86 w 239"/>
                <a:gd name="T83" fmla="*/ 149 h 196"/>
                <a:gd name="T84" fmla="*/ 31 w 239"/>
                <a:gd name="T85" fmla="*/ 66 h 196"/>
                <a:gd name="T86" fmla="*/ 59 w 239"/>
                <a:gd name="T87" fmla="*/ 117 h 196"/>
                <a:gd name="T88" fmla="*/ 51 w 239"/>
                <a:gd name="T89" fmla="*/ 113 h 196"/>
                <a:gd name="T90" fmla="*/ 31 w 239"/>
                <a:gd name="T91" fmla="*/ 121 h 196"/>
                <a:gd name="T92" fmla="*/ 31 w 239"/>
                <a:gd name="T93" fmla="*/ 66 h 196"/>
                <a:gd name="T94" fmla="*/ 59 w 239"/>
                <a:gd name="T95" fmla="*/ 196 h 196"/>
                <a:gd name="T96" fmla="*/ 31 w 239"/>
                <a:gd name="T97" fmla="*/ 149 h 196"/>
                <a:gd name="T98" fmla="*/ 59 w 239"/>
                <a:gd name="T99" fmla="*/ 153 h 196"/>
                <a:gd name="T100" fmla="*/ 0 w 239"/>
                <a:gd name="T101" fmla="*/ 90 h 196"/>
                <a:gd name="T102" fmla="*/ 27 w 239"/>
                <a:gd name="T103" fmla="*/ 125 h 196"/>
                <a:gd name="T104" fmla="*/ 23 w 239"/>
                <a:gd name="T105" fmla="*/ 156 h 196"/>
                <a:gd name="T106" fmla="*/ 27 w 239"/>
                <a:gd name="T107" fmla="*/ 196 h 196"/>
                <a:gd name="T108" fmla="*/ 0 w 239"/>
                <a:gd name="T109" fmla="*/ 90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9" h="196">
                  <a:moveTo>
                    <a:pt x="184" y="4"/>
                  </a:moveTo>
                  <a:lnTo>
                    <a:pt x="207" y="4"/>
                  </a:lnTo>
                  <a:lnTo>
                    <a:pt x="207" y="39"/>
                  </a:lnTo>
                  <a:lnTo>
                    <a:pt x="199" y="43"/>
                  </a:lnTo>
                  <a:lnTo>
                    <a:pt x="184" y="47"/>
                  </a:lnTo>
                  <a:lnTo>
                    <a:pt x="184" y="4"/>
                  </a:lnTo>
                  <a:lnTo>
                    <a:pt x="184" y="4"/>
                  </a:lnTo>
                  <a:close/>
                  <a:moveTo>
                    <a:pt x="207" y="86"/>
                  </a:moveTo>
                  <a:lnTo>
                    <a:pt x="207" y="196"/>
                  </a:lnTo>
                  <a:lnTo>
                    <a:pt x="184" y="196"/>
                  </a:lnTo>
                  <a:lnTo>
                    <a:pt x="184" y="98"/>
                  </a:lnTo>
                  <a:lnTo>
                    <a:pt x="199" y="78"/>
                  </a:lnTo>
                  <a:lnTo>
                    <a:pt x="207" y="86"/>
                  </a:lnTo>
                  <a:lnTo>
                    <a:pt x="207" y="86"/>
                  </a:lnTo>
                  <a:close/>
                  <a:moveTo>
                    <a:pt x="211" y="0"/>
                  </a:moveTo>
                  <a:lnTo>
                    <a:pt x="239" y="0"/>
                  </a:lnTo>
                  <a:lnTo>
                    <a:pt x="239" y="196"/>
                  </a:lnTo>
                  <a:lnTo>
                    <a:pt x="211" y="196"/>
                  </a:lnTo>
                  <a:lnTo>
                    <a:pt x="211" y="82"/>
                  </a:lnTo>
                  <a:lnTo>
                    <a:pt x="219" y="63"/>
                  </a:lnTo>
                  <a:lnTo>
                    <a:pt x="223" y="35"/>
                  </a:lnTo>
                  <a:lnTo>
                    <a:pt x="211" y="39"/>
                  </a:lnTo>
                  <a:lnTo>
                    <a:pt x="211" y="0"/>
                  </a:lnTo>
                  <a:lnTo>
                    <a:pt x="211" y="0"/>
                  </a:lnTo>
                  <a:close/>
                  <a:moveTo>
                    <a:pt x="153" y="27"/>
                  </a:moveTo>
                  <a:lnTo>
                    <a:pt x="176" y="27"/>
                  </a:lnTo>
                  <a:lnTo>
                    <a:pt x="176" y="51"/>
                  </a:lnTo>
                  <a:lnTo>
                    <a:pt x="172" y="51"/>
                  </a:lnTo>
                  <a:lnTo>
                    <a:pt x="176" y="59"/>
                  </a:lnTo>
                  <a:lnTo>
                    <a:pt x="176" y="70"/>
                  </a:lnTo>
                  <a:lnTo>
                    <a:pt x="153" y="94"/>
                  </a:lnTo>
                  <a:lnTo>
                    <a:pt x="153" y="27"/>
                  </a:lnTo>
                  <a:lnTo>
                    <a:pt x="153" y="27"/>
                  </a:lnTo>
                  <a:close/>
                  <a:moveTo>
                    <a:pt x="176" y="106"/>
                  </a:moveTo>
                  <a:lnTo>
                    <a:pt x="176" y="196"/>
                  </a:lnTo>
                  <a:lnTo>
                    <a:pt x="153" y="196"/>
                  </a:lnTo>
                  <a:lnTo>
                    <a:pt x="153" y="129"/>
                  </a:lnTo>
                  <a:lnTo>
                    <a:pt x="176" y="106"/>
                  </a:lnTo>
                  <a:lnTo>
                    <a:pt x="176" y="106"/>
                  </a:lnTo>
                  <a:close/>
                  <a:moveTo>
                    <a:pt x="121" y="43"/>
                  </a:moveTo>
                  <a:lnTo>
                    <a:pt x="149" y="43"/>
                  </a:lnTo>
                  <a:lnTo>
                    <a:pt x="149" y="102"/>
                  </a:lnTo>
                  <a:lnTo>
                    <a:pt x="137" y="113"/>
                  </a:lnTo>
                  <a:lnTo>
                    <a:pt x="133" y="106"/>
                  </a:lnTo>
                  <a:lnTo>
                    <a:pt x="125" y="98"/>
                  </a:lnTo>
                  <a:lnTo>
                    <a:pt x="121" y="98"/>
                  </a:lnTo>
                  <a:lnTo>
                    <a:pt x="121" y="43"/>
                  </a:lnTo>
                  <a:lnTo>
                    <a:pt x="121" y="43"/>
                  </a:lnTo>
                  <a:close/>
                  <a:moveTo>
                    <a:pt x="149" y="137"/>
                  </a:moveTo>
                  <a:lnTo>
                    <a:pt x="149" y="196"/>
                  </a:lnTo>
                  <a:lnTo>
                    <a:pt x="121" y="196"/>
                  </a:lnTo>
                  <a:lnTo>
                    <a:pt x="121" y="133"/>
                  </a:lnTo>
                  <a:lnTo>
                    <a:pt x="125" y="137"/>
                  </a:lnTo>
                  <a:lnTo>
                    <a:pt x="133" y="149"/>
                  </a:lnTo>
                  <a:lnTo>
                    <a:pt x="145" y="137"/>
                  </a:lnTo>
                  <a:lnTo>
                    <a:pt x="149" y="137"/>
                  </a:lnTo>
                  <a:lnTo>
                    <a:pt x="149" y="137"/>
                  </a:lnTo>
                  <a:close/>
                  <a:moveTo>
                    <a:pt x="90" y="63"/>
                  </a:moveTo>
                  <a:lnTo>
                    <a:pt x="117" y="63"/>
                  </a:lnTo>
                  <a:lnTo>
                    <a:pt x="117" y="102"/>
                  </a:lnTo>
                  <a:lnTo>
                    <a:pt x="113" y="102"/>
                  </a:lnTo>
                  <a:lnTo>
                    <a:pt x="90" y="117"/>
                  </a:lnTo>
                  <a:lnTo>
                    <a:pt x="90" y="63"/>
                  </a:lnTo>
                  <a:lnTo>
                    <a:pt x="90" y="63"/>
                  </a:lnTo>
                  <a:close/>
                  <a:moveTo>
                    <a:pt x="117" y="129"/>
                  </a:moveTo>
                  <a:lnTo>
                    <a:pt x="117" y="196"/>
                  </a:lnTo>
                  <a:lnTo>
                    <a:pt x="90" y="196"/>
                  </a:lnTo>
                  <a:lnTo>
                    <a:pt x="90" y="145"/>
                  </a:lnTo>
                  <a:lnTo>
                    <a:pt x="117" y="129"/>
                  </a:lnTo>
                  <a:lnTo>
                    <a:pt x="117" y="129"/>
                  </a:lnTo>
                  <a:close/>
                  <a:moveTo>
                    <a:pt x="62" y="78"/>
                  </a:moveTo>
                  <a:lnTo>
                    <a:pt x="86" y="78"/>
                  </a:lnTo>
                  <a:lnTo>
                    <a:pt x="86" y="121"/>
                  </a:lnTo>
                  <a:lnTo>
                    <a:pt x="70" y="133"/>
                  </a:lnTo>
                  <a:lnTo>
                    <a:pt x="62" y="125"/>
                  </a:lnTo>
                  <a:lnTo>
                    <a:pt x="62" y="78"/>
                  </a:lnTo>
                  <a:lnTo>
                    <a:pt x="62" y="78"/>
                  </a:lnTo>
                  <a:close/>
                  <a:moveTo>
                    <a:pt x="86" y="149"/>
                  </a:moveTo>
                  <a:lnTo>
                    <a:pt x="86" y="196"/>
                  </a:lnTo>
                  <a:lnTo>
                    <a:pt x="62" y="196"/>
                  </a:lnTo>
                  <a:lnTo>
                    <a:pt x="62" y="156"/>
                  </a:lnTo>
                  <a:lnTo>
                    <a:pt x="66" y="160"/>
                  </a:lnTo>
                  <a:lnTo>
                    <a:pt x="74" y="156"/>
                  </a:lnTo>
                  <a:lnTo>
                    <a:pt x="86" y="149"/>
                  </a:lnTo>
                  <a:lnTo>
                    <a:pt x="86" y="149"/>
                  </a:lnTo>
                  <a:close/>
                  <a:moveTo>
                    <a:pt x="31" y="66"/>
                  </a:moveTo>
                  <a:lnTo>
                    <a:pt x="59" y="66"/>
                  </a:lnTo>
                  <a:lnTo>
                    <a:pt x="59" y="117"/>
                  </a:lnTo>
                  <a:lnTo>
                    <a:pt x="55" y="117"/>
                  </a:lnTo>
                  <a:lnTo>
                    <a:pt x="51" y="113"/>
                  </a:lnTo>
                  <a:lnTo>
                    <a:pt x="43" y="117"/>
                  </a:lnTo>
                  <a:lnTo>
                    <a:pt x="31" y="121"/>
                  </a:lnTo>
                  <a:lnTo>
                    <a:pt x="31" y="66"/>
                  </a:lnTo>
                  <a:lnTo>
                    <a:pt x="31" y="66"/>
                  </a:lnTo>
                  <a:close/>
                  <a:moveTo>
                    <a:pt x="59" y="153"/>
                  </a:moveTo>
                  <a:lnTo>
                    <a:pt x="59" y="196"/>
                  </a:lnTo>
                  <a:lnTo>
                    <a:pt x="31" y="196"/>
                  </a:lnTo>
                  <a:lnTo>
                    <a:pt x="31" y="149"/>
                  </a:lnTo>
                  <a:lnTo>
                    <a:pt x="47" y="141"/>
                  </a:lnTo>
                  <a:lnTo>
                    <a:pt x="59" y="153"/>
                  </a:lnTo>
                  <a:lnTo>
                    <a:pt x="59" y="153"/>
                  </a:lnTo>
                  <a:close/>
                  <a:moveTo>
                    <a:pt x="0" y="90"/>
                  </a:moveTo>
                  <a:lnTo>
                    <a:pt x="27" y="90"/>
                  </a:lnTo>
                  <a:lnTo>
                    <a:pt x="27" y="125"/>
                  </a:lnTo>
                  <a:lnTo>
                    <a:pt x="12" y="133"/>
                  </a:lnTo>
                  <a:lnTo>
                    <a:pt x="23" y="156"/>
                  </a:lnTo>
                  <a:lnTo>
                    <a:pt x="27" y="153"/>
                  </a:lnTo>
                  <a:lnTo>
                    <a:pt x="27" y="196"/>
                  </a:lnTo>
                  <a:lnTo>
                    <a:pt x="0" y="196"/>
                  </a:lnTo>
                  <a:lnTo>
                    <a:pt x="0" y="90"/>
                  </a:lnTo>
                  <a:close/>
                </a:path>
              </a:pathLst>
            </a:custGeom>
            <a:grpFill/>
            <a:ln>
              <a:solidFill>
                <a:schemeClr val="bg1">
                  <a:lumMod val="95000"/>
                </a:schemeClr>
              </a:solidFill>
            </a:ln>
          </p:spPr>
          <p:txBody>
            <a:bodyPr vert="horz" wrap="square" lIns="91440" tIns="45720" rIns="91440" bIns="45720" numCol="1" anchor="t" anchorCtr="0" compatLnSpc="1"/>
            <a:lstStyle/>
            <a:p>
              <a:endParaRPr lang="zh-CN" altLang="en-US">
                <a:solidFill>
                  <a:prstClr val="black"/>
                </a:solidFill>
              </a:endParaRPr>
            </a:p>
          </p:txBody>
        </p:sp>
        <p:sp>
          <p:nvSpPr>
            <p:cNvPr id="29" name="文本框 67"/>
            <p:cNvSpPr txBox="1"/>
            <p:nvPr/>
          </p:nvSpPr>
          <p:spPr>
            <a:xfrm>
              <a:off x="4494392" y="3466722"/>
              <a:ext cx="1425390" cy="338554"/>
            </a:xfrm>
            <a:prstGeom prst="rect">
              <a:avLst/>
            </a:prstGeom>
            <a:grpFill/>
            <a:ln>
              <a:noFill/>
            </a:ln>
          </p:spPr>
          <p:txBody>
            <a:bodyPr wrap="none" rtlCol="0">
              <a:spAutoFit/>
            </a:bodyPr>
            <a:lstStyle/>
            <a:p>
              <a:r>
                <a:rPr lang="zh-CN" altLang="en-US" sz="1600" b="1">
                  <a:solidFill>
                    <a:prstClr val="white"/>
                  </a:solidFill>
                </a:rPr>
                <a:t>输入你的标题</a:t>
              </a:r>
              <a:endParaRPr lang="zh-CN" altLang="en-US" sz="1600" b="1">
                <a:solidFill>
                  <a:prstClr val="white"/>
                </a:solidFill>
              </a:endParaRPr>
            </a:p>
          </p:txBody>
        </p:sp>
      </p:grpSp>
      <p:grpSp>
        <p:nvGrpSpPr>
          <p:cNvPr id="30" name="组合 29"/>
          <p:cNvGrpSpPr/>
          <p:nvPr/>
        </p:nvGrpSpPr>
        <p:grpSpPr>
          <a:xfrm>
            <a:off x="6929964" y="3254816"/>
            <a:ext cx="1425390" cy="1101124"/>
            <a:chOff x="6929964" y="3254816"/>
            <a:chExt cx="1425390" cy="1101124"/>
          </a:xfrm>
          <a:noFill/>
        </p:grpSpPr>
        <p:sp>
          <p:nvSpPr>
            <p:cNvPr id="31" name="Freeform 26"/>
            <p:cNvSpPr>
              <a:spLocks noEditPoints="1"/>
            </p:cNvSpPr>
            <p:nvPr/>
          </p:nvSpPr>
          <p:spPr bwMode="auto">
            <a:xfrm>
              <a:off x="7059073" y="3254816"/>
              <a:ext cx="785787" cy="712973"/>
            </a:xfrm>
            <a:custGeom>
              <a:gdLst>
                <a:gd name="T0" fmla="*/ 4 w 66"/>
                <a:gd name="T1" fmla="*/ 17 h 60"/>
                <a:gd name="T2" fmla="*/ 28 w 66"/>
                <a:gd name="T3" fmla="*/ 15 h 60"/>
                <a:gd name="T4" fmla="*/ 32 w 66"/>
                <a:gd name="T5" fmla="*/ 3 h 60"/>
                <a:gd name="T6" fmla="*/ 63 w 66"/>
                <a:gd name="T7" fmla="*/ 3 h 60"/>
                <a:gd name="T8" fmla="*/ 51 w 66"/>
                <a:gd name="T9" fmla="*/ 60 h 60"/>
                <a:gd name="T10" fmla="*/ 38 w 66"/>
                <a:gd name="T11" fmla="*/ 8 h 60"/>
                <a:gd name="T12" fmla="*/ 28 w 66"/>
                <a:gd name="T13" fmla="*/ 60 h 60"/>
                <a:gd name="T14" fmla="*/ 20 w 66"/>
                <a:gd name="T15" fmla="*/ 20 h 60"/>
                <a:gd name="T16" fmla="*/ 6 w 66"/>
                <a:gd name="T17" fmla="*/ 60 h 60"/>
                <a:gd name="T18" fmla="*/ 44 w 66"/>
                <a:gd name="T19" fmla="*/ 20 h 60"/>
                <a:gd name="T20" fmla="*/ 45 w 66"/>
                <a:gd name="T21" fmla="*/ 16 h 60"/>
                <a:gd name="T22" fmla="*/ 45 w 66"/>
                <a:gd name="T23" fmla="*/ 13 h 60"/>
                <a:gd name="T24" fmla="*/ 44 w 66"/>
                <a:gd name="T25" fmla="*/ 9 h 60"/>
                <a:gd name="T26" fmla="*/ 46 w 66"/>
                <a:gd name="T27" fmla="*/ 27 h 60"/>
                <a:gd name="T28" fmla="*/ 44 w 66"/>
                <a:gd name="T29" fmla="*/ 30 h 60"/>
                <a:gd name="T30" fmla="*/ 46 w 66"/>
                <a:gd name="T31" fmla="*/ 30 h 60"/>
                <a:gd name="T32" fmla="*/ 44 w 66"/>
                <a:gd name="T33" fmla="*/ 41 h 60"/>
                <a:gd name="T34" fmla="*/ 45 w 66"/>
                <a:gd name="T35" fmla="*/ 37 h 60"/>
                <a:gd name="T36" fmla="*/ 41 w 66"/>
                <a:gd name="T37" fmla="*/ 21 h 60"/>
                <a:gd name="T38" fmla="*/ 39 w 66"/>
                <a:gd name="T39" fmla="*/ 17 h 60"/>
                <a:gd name="T40" fmla="*/ 42 w 66"/>
                <a:gd name="T41" fmla="*/ 13 h 60"/>
                <a:gd name="T42" fmla="*/ 39 w 66"/>
                <a:gd name="T43" fmla="*/ 24 h 60"/>
                <a:gd name="T44" fmla="*/ 42 w 66"/>
                <a:gd name="T45" fmla="*/ 23 h 60"/>
                <a:gd name="T46" fmla="*/ 39 w 66"/>
                <a:gd name="T47" fmla="*/ 35 h 60"/>
                <a:gd name="T48" fmla="*/ 41 w 66"/>
                <a:gd name="T49" fmla="*/ 31 h 60"/>
                <a:gd name="T50" fmla="*/ 41 w 66"/>
                <a:gd name="T51" fmla="*/ 41 h 60"/>
                <a:gd name="T52" fmla="*/ 39 w 66"/>
                <a:gd name="T53" fmla="*/ 38 h 60"/>
                <a:gd name="T54" fmla="*/ 46 w 66"/>
                <a:gd name="T55" fmla="*/ 48 h 60"/>
                <a:gd name="T56" fmla="*/ 39 w 66"/>
                <a:gd name="T57" fmla="*/ 45 h 60"/>
                <a:gd name="T58" fmla="*/ 42 w 66"/>
                <a:gd name="T59" fmla="*/ 44 h 60"/>
                <a:gd name="T60" fmla="*/ 11 w 66"/>
                <a:gd name="T61" fmla="*/ 34 h 60"/>
                <a:gd name="T62" fmla="*/ 12 w 66"/>
                <a:gd name="T63" fmla="*/ 30 h 60"/>
                <a:gd name="T64" fmla="*/ 17 w 66"/>
                <a:gd name="T65" fmla="*/ 33 h 60"/>
                <a:gd name="T66" fmla="*/ 15 w 66"/>
                <a:gd name="T67" fmla="*/ 30 h 60"/>
                <a:gd name="T68" fmla="*/ 18 w 66"/>
                <a:gd name="T69" fmla="*/ 26 h 60"/>
                <a:gd name="T70" fmla="*/ 15 w 66"/>
                <a:gd name="T71" fmla="*/ 37 h 60"/>
                <a:gd name="T72" fmla="*/ 18 w 66"/>
                <a:gd name="T73" fmla="*/ 36 h 60"/>
                <a:gd name="T74" fmla="*/ 15 w 66"/>
                <a:gd name="T75" fmla="*/ 48 h 60"/>
                <a:gd name="T76" fmla="*/ 17 w 66"/>
                <a:gd name="T77" fmla="*/ 44 h 60"/>
                <a:gd name="T78" fmla="*/ 17 w 66"/>
                <a:gd name="T79" fmla="*/ 55 h 60"/>
                <a:gd name="T80" fmla="*/ 15 w 66"/>
                <a:gd name="T81" fmla="*/ 51 h 60"/>
                <a:gd name="T82" fmla="*/ 13 w 66"/>
                <a:gd name="T83" fmla="*/ 27 h 60"/>
                <a:gd name="T84" fmla="*/ 11 w 66"/>
                <a:gd name="T85" fmla="*/ 37 h 60"/>
                <a:gd name="T86" fmla="*/ 13 w 66"/>
                <a:gd name="T87" fmla="*/ 37 h 60"/>
                <a:gd name="T88" fmla="*/ 11 w 66"/>
                <a:gd name="T89" fmla="*/ 48 h 60"/>
                <a:gd name="T90" fmla="*/ 12 w 66"/>
                <a:gd name="T91" fmla="*/ 44 h 60"/>
                <a:gd name="T92" fmla="*/ 12 w 66"/>
                <a:gd name="T93" fmla="*/ 55 h 60"/>
                <a:gd name="T94" fmla="*/ 11 w 66"/>
                <a:gd name="T95" fmla="*/ 51 h 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0">
                  <a:moveTo>
                    <a:pt x="0" y="55"/>
                  </a:moveTo>
                  <a:cubicBezTo>
                    <a:pt x="4" y="55"/>
                    <a:pt x="4" y="55"/>
                    <a:pt x="4" y="55"/>
                  </a:cubicBezTo>
                  <a:cubicBezTo>
                    <a:pt x="4" y="19"/>
                    <a:pt x="4" y="19"/>
                    <a:pt x="4" y="19"/>
                  </a:cubicBezTo>
                  <a:cubicBezTo>
                    <a:pt x="4" y="17"/>
                    <a:pt x="4" y="17"/>
                    <a:pt x="4" y="17"/>
                  </a:cubicBezTo>
                  <a:cubicBezTo>
                    <a:pt x="6" y="16"/>
                    <a:pt x="6" y="16"/>
                    <a:pt x="6" y="16"/>
                  </a:cubicBezTo>
                  <a:cubicBezTo>
                    <a:pt x="22" y="14"/>
                    <a:pt x="22" y="14"/>
                    <a:pt x="22" y="14"/>
                  </a:cubicBezTo>
                  <a:cubicBezTo>
                    <a:pt x="25" y="14"/>
                    <a:pt x="25" y="14"/>
                    <a:pt x="25" y="14"/>
                  </a:cubicBezTo>
                  <a:cubicBezTo>
                    <a:pt x="28" y="15"/>
                    <a:pt x="28" y="15"/>
                    <a:pt x="28" y="15"/>
                  </a:cubicBezTo>
                  <a:cubicBezTo>
                    <a:pt x="31" y="37"/>
                    <a:pt x="31" y="37"/>
                    <a:pt x="31" y="37"/>
                  </a:cubicBezTo>
                  <a:cubicBezTo>
                    <a:pt x="32" y="38"/>
                    <a:pt x="32" y="38"/>
                    <a:pt x="32" y="38"/>
                  </a:cubicBezTo>
                  <a:cubicBezTo>
                    <a:pt x="32" y="5"/>
                    <a:pt x="32" y="5"/>
                    <a:pt x="32" y="5"/>
                  </a:cubicBezTo>
                  <a:cubicBezTo>
                    <a:pt x="32" y="3"/>
                    <a:pt x="32" y="3"/>
                    <a:pt x="32" y="3"/>
                  </a:cubicBezTo>
                  <a:cubicBezTo>
                    <a:pt x="35" y="3"/>
                    <a:pt x="35" y="3"/>
                    <a:pt x="35" y="3"/>
                  </a:cubicBezTo>
                  <a:cubicBezTo>
                    <a:pt x="51" y="0"/>
                    <a:pt x="51" y="0"/>
                    <a:pt x="51" y="0"/>
                  </a:cubicBezTo>
                  <a:cubicBezTo>
                    <a:pt x="54" y="0"/>
                    <a:pt x="54" y="0"/>
                    <a:pt x="54" y="0"/>
                  </a:cubicBezTo>
                  <a:cubicBezTo>
                    <a:pt x="63" y="3"/>
                    <a:pt x="63" y="3"/>
                    <a:pt x="63" y="3"/>
                  </a:cubicBezTo>
                  <a:cubicBezTo>
                    <a:pt x="63" y="55"/>
                    <a:pt x="63" y="55"/>
                    <a:pt x="63" y="55"/>
                  </a:cubicBezTo>
                  <a:cubicBezTo>
                    <a:pt x="66" y="55"/>
                    <a:pt x="66" y="55"/>
                    <a:pt x="66" y="55"/>
                  </a:cubicBezTo>
                  <a:cubicBezTo>
                    <a:pt x="66" y="60"/>
                    <a:pt x="66" y="60"/>
                    <a:pt x="66" y="60"/>
                  </a:cubicBezTo>
                  <a:cubicBezTo>
                    <a:pt x="51" y="60"/>
                    <a:pt x="51" y="60"/>
                    <a:pt x="51" y="60"/>
                  </a:cubicBezTo>
                  <a:cubicBezTo>
                    <a:pt x="49" y="60"/>
                    <a:pt x="49" y="60"/>
                    <a:pt x="49" y="60"/>
                  </a:cubicBezTo>
                  <a:cubicBezTo>
                    <a:pt x="49" y="57"/>
                    <a:pt x="49" y="57"/>
                    <a:pt x="49" y="57"/>
                  </a:cubicBezTo>
                  <a:cubicBezTo>
                    <a:pt x="49" y="6"/>
                    <a:pt x="49" y="6"/>
                    <a:pt x="49" y="6"/>
                  </a:cubicBezTo>
                  <a:cubicBezTo>
                    <a:pt x="38" y="8"/>
                    <a:pt x="38" y="8"/>
                    <a:pt x="38" y="8"/>
                  </a:cubicBezTo>
                  <a:cubicBezTo>
                    <a:pt x="38" y="57"/>
                    <a:pt x="38" y="57"/>
                    <a:pt x="38" y="57"/>
                  </a:cubicBezTo>
                  <a:cubicBezTo>
                    <a:pt x="38" y="60"/>
                    <a:pt x="38" y="60"/>
                    <a:pt x="38" y="60"/>
                  </a:cubicBezTo>
                  <a:cubicBezTo>
                    <a:pt x="37" y="60"/>
                    <a:pt x="37" y="60"/>
                    <a:pt x="37" y="60"/>
                  </a:cubicBezTo>
                  <a:cubicBezTo>
                    <a:pt x="28" y="60"/>
                    <a:pt x="28" y="60"/>
                    <a:pt x="28" y="60"/>
                  </a:cubicBezTo>
                  <a:cubicBezTo>
                    <a:pt x="23" y="60"/>
                    <a:pt x="23" y="60"/>
                    <a:pt x="23" y="60"/>
                  </a:cubicBezTo>
                  <a:cubicBezTo>
                    <a:pt x="20" y="60"/>
                    <a:pt x="20" y="60"/>
                    <a:pt x="20" y="60"/>
                  </a:cubicBezTo>
                  <a:cubicBezTo>
                    <a:pt x="20" y="57"/>
                    <a:pt x="20" y="57"/>
                    <a:pt x="20" y="57"/>
                  </a:cubicBezTo>
                  <a:cubicBezTo>
                    <a:pt x="20" y="20"/>
                    <a:pt x="20" y="20"/>
                    <a:pt x="20" y="20"/>
                  </a:cubicBezTo>
                  <a:cubicBezTo>
                    <a:pt x="9" y="21"/>
                    <a:pt x="9" y="21"/>
                    <a:pt x="9" y="21"/>
                  </a:cubicBezTo>
                  <a:cubicBezTo>
                    <a:pt x="9" y="57"/>
                    <a:pt x="9" y="57"/>
                    <a:pt x="9" y="57"/>
                  </a:cubicBezTo>
                  <a:cubicBezTo>
                    <a:pt x="9" y="60"/>
                    <a:pt x="9" y="60"/>
                    <a:pt x="9" y="60"/>
                  </a:cubicBezTo>
                  <a:cubicBezTo>
                    <a:pt x="6" y="60"/>
                    <a:pt x="6" y="60"/>
                    <a:pt x="6" y="60"/>
                  </a:cubicBezTo>
                  <a:cubicBezTo>
                    <a:pt x="0" y="60"/>
                    <a:pt x="0" y="60"/>
                    <a:pt x="0" y="60"/>
                  </a:cubicBezTo>
                  <a:cubicBezTo>
                    <a:pt x="0" y="55"/>
                    <a:pt x="0" y="55"/>
                    <a:pt x="0" y="55"/>
                  </a:cubicBezTo>
                  <a:close/>
                  <a:moveTo>
                    <a:pt x="44" y="16"/>
                  </a:moveTo>
                  <a:cubicBezTo>
                    <a:pt x="44" y="18"/>
                    <a:pt x="44" y="19"/>
                    <a:pt x="44" y="20"/>
                  </a:cubicBezTo>
                  <a:cubicBezTo>
                    <a:pt x="44" y="20"/>
                    <a:pt x="45" y="20"/>
                    <a:pt x="45" y="20"/>
                  </a:cubicBezTo>
                  <a:cubicBezTo>
                    <a:pt x="46" y="20"/>
                    <a:pt x="46" y="20"/>
                    <a:pt x="46" y="20"/>
                  </a:cubicBezTo>
                  <a:cubicBezTo>
                    <a:pt x="46" y="19"/>
                    <a:pt x="46" y="17"/>
                    <a:pt x="46" y="16"/>
                  </a:cubicBezTo>
                  <a:cubicBezTo>
                    <a:pt x="46" y="16"/>
                    <a:pt x="46" y="16"/>
                    <a:pt x="45" y="16"/>
                  </a:cubicBezTo>
                  <a:cubicBezTo>
                    <a:pt x="45" y="16"/>
                    <a:pt x="44" y="16"/>
                    <a:pt x="44" y="16"/>
                  </a:cubicBezTo>
                  <a:close/>
                  <a:moveTo>
                    <a:pt x="44" y="9"/>
                  </a:moveTo>
                  <a:cubicBezTo>
                    <a:pt x="44" y="11"/>
                    <a:pt x="44" y="12"/>
                    <a:pt x="44" y="13"/>
                  </a:cubicBezTo>
                  <a:cubicBezTo>
                    <a:pt x="44" y="13"/>
                    <a:pt x="45" y="13"/>
                    <a:pt x="45" y="13"/>
                  </a:cubicBezTo>
                  <a:cubicBezTo>
                    <a:pt x="46" y="13"/>
                    <a:pt x="46" y="13"/>
                    <a:pt x="46" y="13"/>
                  </a:cubicBezTo>
                  <a:cubicBezTo>
                    <a:pt x="46" y="12"/>
                    <a:pt x="46" y="10"/>
                    <a:pt x="46" y="9"/>
                  </a:cubicBezTo>
                  <a:cubicBezTo>
                    <a:pt x="46" y="9"/>
                    <a:pt x="46" y="9"/>
                    <a:pt x="45" y="9"/>
                  </a:cubicBezTo>
                  <a:cubicBezTo>
                    <a:pt x="45" y="9"/>
                    <a:pt x="44" y="9"/>
                    <a:pt x="44" y="9"/>
                  </a:cubicBezTo>
                  <a:close/>
                  <a:moveTo>
                    <a:pt x="44" y="23"/>
                  </a:moveTo>
                  <a:cubicBezTo>
                    <a:pt x="44" y="25"/>
                    <a:pt x="44" y="26"/>
                    <a:pt x="44" y="27"/>
                  </a:cubicBezTo>
                  <a:cubicBezTo>
                    <a:pt x="44" y="27"/>
                    <a:pt x="45" y="27"/>
                    <a:pt x="45" y="27"/>
                  </a:cubicBezTo>
                  <a:cubicBezTo>
                    <a:pt x="46" y="27"/>
                    <a:pt x="46" y="27"/>
                    <a:pt x="46" y="27"/>
                  </a:cubicBezTo>
                  <a:cubicBezTo>
                    <a:pt x="46" y="26"/>
                    <a:pt x="46" y="24"/>
                    <a:pt x="46" y="23"/>
                  </a:cubicBezTo>
                  <a:cubicBezTo>
                    <a:pt x="46" y="23"/>
                    <a:pt x="46" y="23"/>
                    <a:pt x="45" y="23"/>
                  </a:cubicBezTo>
                  <a:cubicBezTo>
                    <a:pt x="45" y="23"/>
                    <a:pt x="44" y="23"/>
                    <a:pt x="44" y="23"/>
                  </a:cubicBezTo>
                  <a:close/>
                  <a:moveTo>
                    <a:pt x="44" y="30"/>
                  </a:moveTo>
                  <a:cubicBezTo>
                    <a:pt x="44" y="32"/>
                    <a:pt x="44" y="33"/>
                    <a:pt x="44" y="34"/>
                  </a:cubicBezTo>
                  <a:cubicBezTo>
                    <a:pt x="44" y="34"/>
                    <a:pt x="45" y="34"/>
                    <a:pt x="45" y="34"/>
                  </a:cubicBezTo>
                  <a:cubicBezTo>
                    <a:pt x="46" y="34"/>
                    <a:pt x="46" y="34"/>
                    <a:pt x="46" y="34"/>
                  </a:cubicBezTo>
                  <a:cubicBezTo>
                    <a:pt x="46" y="33"/>
                    <a:pt x="46" y="32"/>
                    <a:pt x="46" y="30"/>
                  </a:cubicBezTo>
                  <a:cubicBezTo>
                    <a:pt x="46" y="30"/>
                    <a:pt x="46" y="30"/>
                    <a:pt x="45" y="30"/>
                  </a:cubicBezTo>
                  <a:cubicBezTo>
                    <a:pt x="45" y="30"/>
                    <a:pt x="44" y="30"/>
                    <a:pt x="44" y="30"/>
                  </a:cubicBezTo>
                  <a:close/>
                  <a:moveTo>
                    <a:pt x="44" y="37"/>
                  </a:moveTo>
                  <a:cubicBezTo>
                    <a:pt x="44" y="39"/>
                    <a:pt x="44" y="40"/>
                    <a:pt x="44" y="41"/>
                  </a:cubicBezTo>
                  <a:cubicBezTo>
                    <a:pt x="44" y="41"/>
                    <a:pt x="45" y="41"/>
                    <a:pt x="45" y="41"/>
                  </a:cubicBezTo>
                  <a:cubicBezTo>
                    <a:pt x="46" y="41"/>
                    <a:pt x="46" y="41"/>
                    <a:pt x="46" y="41"/>
                  </a:cubicBezTo>
                  <a:cubicBezTo>
                    <a:pt x="46" y="40"/>
                    <a:pt x="46" y="39"/>
                    <a:pt x="46" y="37"/>
                  </a:cubicBezTo>
                  <a:cubicBezTo>
                    <a:pt x="46" y="37"/>
                    <a:pt x="46" y="37"/>
                    <a:pt x="45" y="37"/>
                  </a:cubicBezTo>
                  <a:cubicBezTo>
                    <a:pt x="45" y="37"/>
                    <a:pt x="44" y="37"/>
                    <a:pt x="44" y="37"/>
                  </a:cubicBezTo>
                  <a:close/>
                  <a:moveTo>
                    <a:pt x="39" y="17"/>
                  </a:moveTo>
                  <a:cubicBezTo>
                    <a:pt x="39" y="18"/>
                    <a:pt x="39" y="19"/>
                    <a:pt x="39" y="21"/>
                  </a:cubicBezTo>
                  <a:cubicBezTo>
                    <a:pt x="40" y="21"/>
                    <a:pt x="40" y="21"/>
                    <a:pt x="41" y="21"/>
                  </a:cubicBezTo>
                  <a:cubicBezTo>
                    <a:pt x="41" y="21"/>
                    <a:pt x="41" y="21"/>
                    <a:pt x="42" y="20"/>
                  </a:cubicBezTo>
                  <a:cubicBezTo>
                    <a:pt x="42" y="19"/>
                    <a:pt x="42" y="18"/>
                    <a:pt x="42" y="17"/>
                  </a:cubicBezTo>
                  <a:cubicBezTo>
                    <a:pt x="41" y="17"/>
                    <a:pt x="41" y="17"/>
                    <a:pt x="41" y="17"/>
                  </a:cubicBezTo>
                  <a:cubicBezTo>
                    <a:pt x="40" y="17"/>
                    <a:pt x="40" y="17"/>
                    <a:pt x="39" y="17"/>
                  </a:cubicBezTo>
                  <a:close/>
                  <a:moveTo>
                    <a:pt x="39" y="10"/>
                  </a:moveTo>
                  <a:cubicBezTo>
                    <a:pt x="39" y="11"/>
                    <a:pt x="39" y="12"/>
                    <a:pt x="39" y="14"/>
                  </a:cubicBezTo>
                  <a:cubicBezTo>
                    <a:pt x="40" y="14"/>
                    <a:pt x="40" y="14"/>
                    <a:pt x="41" y="14"/>
                  </a:cubicBezTo>
                  <a:cubicBezTo>
                    <a:pt x="41" y="14"/>
                    <a:pt x="41" y="14"/>
                    <a:pt x="42" y="13"/>
                  </a:cubicBezTo>
                  <a:cubicBezTo>
                    <a:pt x="42" y="12"/>
                    <a:pt x="42" y="11"/>
                    <a:pt x="42" y="10"/>
                  </a:cubicBezTo>
                  <a:cubicBezTo>
                    <a:pt x="41" y="10"/>
                    <a:pt x="41" y="10"/>
                    <a:pt x="41" y="10"/>
                  </a:cubicBezTo>
                  <a:cubicBezTo>
                    <a:pt x="40" y="10"/>
                    <a:pt x="40" y="10"/>
                    <a:pt x="39" y="10"/>
                  </a:cubicBezTo>
                  <a:close/>
                  <a:moveTo>
                    <a:pt x="39" y="24"/>
                  </a:moveTo>
                  <a:cubicBezTo>
                    <a:pt x="39" y="25"/>
                    <a:pt x="39" y="26"/>
                    <a:pt x="39" y="28"/>
                  </a:cubicBezTo>
                  <a:cubicBezTo>
                    <a:pt x="40" y="28"/>
                    <a:pt x="40" y="28"/>
                    <a:pt x="41" y="28"/>
                  </a:cubicBezTo>
                  <a:cubicBezTo>
                    <a:pt x="41" y="27"/>
                    <a:pt x="41" y="27"/>
                    <a:pt x="42" y="27"/>
                  </a:cubicBezTo>
                  <a:cubicBezTo>
                    <a:pt x="42" y="26"/>
                    <a:pt x="42" y="25"/>
                    <a:pt x="42" y="23"/>
                  </a:cubicBezTo>
                  <a:cubicBezTo>
                    <a:pt x="41" y="24"/>
                    <a:pt x="41" y="24"/>
                    <a:pt x="41" y="24"/>
                  </a:cubicBezTo>
                  <a:cubicBezTo>
                    <a:pt x="40" y="24"/>
                    <a:pt x="40" y="24"/>
                    <a:pt x="39" y="24"/>
                  </a:cubicBezTo>
                  <a:close/>
                  <a:moveTo>
                    <a:pt x="39" y="31"/>
                  </a:moveTo>
                  <a:cubicBezTo>
                    <a:pt x="39" y="32"/>
                    <a:pt x="39" y="33"/>
                    <a:pt x="39" y="35"/>
                  </a:cubicBezTo>
                  <a:cubicBezTo>
                    <a:pt x="40" y="35"/>
                    <a:pt x="40" y="34"/>
                    <a:pt x="41" y="34"/>
                  </a:cubicBezTo>
                  <a:cubicBezTo>
                    <a:pt x="41" y="34"/>
                    <a:pt x="41" y="34"/>
                    <a:pt x="42" y="34"/>
                  </a:cubicBezTo>
                  <a:cubicBezTo>
                    <a:pt x="42" y="33"/>
                    <a:pt x="42" y="32"/>
                    <a:pt x="42" y="30"/>
                  </a:cubicBezTo>
                  <a:cubicBezTo>
                    <a:pt x="41" y="30"/>
                    <a:pt x="41" y="30"/>
                    <a:pt x="41" y="31"/>
                  </a:cubicBezTo>
                  <a:cubicBezTo>
                    <a:pt x="40" y="31"/>
                    <a:pt x="40" y="31"/>
                    <a:pt x="39" y="31"/>
                  </a:cubicBezTo>
                  <a:close/>
                  <a:moveTo>
                    <a:pt x="39" y="38"/>
                  </a:moveTo>
                  <a:cubicBezTo>
                    <a:pt x="39" y="39"/>
                    <a:pt x="39" y="40"/>
                    <a:pt x="39" y="41"/>
                  </a:cubicBezTo>
                  <a:cubicBezTo>
                    <a:pt x="40" y="41"/>
                    <a:pt x="40" y="41"/>
                    <a:pt x="41" y="41"/>
                  </a:cubicBezTo>
                  <a:cubicBezTo>
                    <a:pt x="41" y="41"/>
                    <a:pt x="41" y="41"/>
                    <a:pt x="42" y="41"/>
                  </a:cubicBezTo>
                  <a:cubicBezTo>
                    <a:pt x="42" y="40"/>
                    <a:pt x="42" y="39"/>
                    <a:pt x="42" y="37"/>
                  </a:cubicBezTo>
                  <a:cubicBezTo>
                    <a:pt x="41" y="37"/>
                    <a:pt x="41" y="37"/>
                    <a:pt x="41" y="37"/>
                  </a:cubicBezTo>
                  <a:cubicBezTo>
                    <a:pt x="40" y="37"/>
                    <a:pt x="40" y="37"/>
                    <a:pt x="39" y="38"/>
                  </a:cubicBezTo>
                  <a:close/>
                  <a:moveTo>
                    <a:pt x="44" y="44"/>
                  </a:moveTo>
                  <a:cubicBezTo>
                    <a:pt x="44" y="46"/>
                    <a:pt x="44" y="47"/>
                    <a:pt x="44" y="48"/>
                  </a:cubicBezTo>
                  <a:cubicBezTo>
                    <a:pt x="44" y="48"/>
                    <a:pt x="45" y="48"/>
                    <a:pt x="45" y="48"/>
                  </a:cubicBezTo>
                  <a:cubicBezTo>
                    <a:pt x="46" y="48"/>
                    <a:pt x="46" y="48"/>
                    <a:pt x="46" y="48"/>
                  </a:cubicBezTo>
                  <a:cubicBezTo>
                    <a:pt x="46" y="47"/>
                    <a:pt x="46" y="46"/>
                    <a:pt x="46" y="44"/>
                  </a:cubicBezTo>
                  <a:cubicBezTo>
                    <a:pt x="46" y="44"/>
                    <a:pt x="46" y="44"/>
                    <a:pt x="45" y="44"/>
                  </a:cubicBezTo>
                  <a:cubicBezTo>
                    <a:pt x="45" y="44"/>
                    <a:pt x="44" y="44"/>
                    <a:pt x="44" y="44"/>
                  </a:cubicBezTo>
                  <a:close/>
                  <a:moveTo>
                    <a:pt x="39" y="45"/>
                  </a:moveTo>
                  <a:cubicBezTo>
                    <a:pt x="39" y="46"/>
                    <a:pt x="39" y="47"/>
                    <a:pt x="39" y="48"/>
                  </a:cubicBezTo>
                  <a:cubicBezTo>
                    <a:pt x="40" y="48"/>
                    <a:pt x="40" y="48"/>
                    <a:pt x="41" y="48"/>
                  </a:cubicBezTo>
                  <a:cubicBezTo>
                    <a:pt x="41" y="48"/>
                    <a:pt x="41" y="48"/>
                    <a:pt x="42" y="48"/>
                  </a:cubicBezTo>
                  <a:cubicBezTo>
                    <a:pt x="42" y="47"/>
                    <a:pt x="42" y="46"/>
                    <a:pt x="42" y="44"/>
                  </a:cubicBezTo>
                  <a:cubicBezTo>
                    <a:pt x="41" y="44"/>
                    <a:pt x="41" y="44"/>
                    <a:pt x="41" y="44"/>
                  </a:cubicBezTo>
                  <a:cubicBezTo>
                    <a:pt x="40" y="44"/>
                    <a:pt x="40" y="44"/>
                    <a:pt x="39" y="45"/>
                  </a:cubicBezTo>
                  <a:close/>
                  <a:moveTo>
                    <a:pt x="11" y="30"/>
                  </a:moveTo>
                  <a:cubicBezTo>
                    <a:pt x="11" y="31"/>
                    <a:pt x="11" y="33"/>
                    <a:pt x="11" y="34"/>
                  </a:cubicBezTo>
                  <a:cubicBezTo>
                    <a:pt x="11" y="34"/>
                    <a:pt x="12" y="34"/>
                    <a:pt x="12" y="34"/>
                  </a:cubicBezTo>
                  <a:cubicBezTo>
                    <a:pt x="12" y="34"/>
                    <a:pt x="13" y="34"/>
                    <a:pt x="13" y="34"/>
                  </a:cubicBezTo>
                  <a:cubicBezTo>
                    <a:pt x="13" y="32"/>
                    <a:pt x="13" y="31"/>
                    <a:pt x="13" y="30"/>
                  </a:cubicBezTo>
                  <a:cubicBezTo>
                    <a:pt x="13" y="30"/>
                    <a:pt x="12" y="30"/>
                    <a:pt x="12" y="30"/>
                  </a:cubicBezTo>
                  <a:cubicBezTo>
                    <a:pt x="12" y="30"/>
                    <a:pt x="11" y="30"/>
                    <a:pt x="11" y="30"/>
                  </a:cubicBezTo>
                  <a:close/>
                  <a:moveTo>
                    <a:pt x="15" y="30"/>
                  </a:moveTo>
                  <a:cubicBezTo>
                    <a:pt x="15" y="31"/>
                    <a:pt x="15" y="32"/>
                    <a:pt x="15" y="34"/>
                  </a:cubicBezTo>
                  <a:cubicBezTo>
                    <a:pt x="16" y="34"/>
                    <a:pt x="16" y="34"/>
                    <a:pt x="17" y="33"/>
                  </a:cubicBezTo>
                  <a:cubicBezTo>
                    <a:pt x="17" y="33"/>
                    <a:pt x="17" y="33"/>
                    <a:pt x="18" y="33"/>
                  </a:cubicBezTo>
                  <a:cubicBezTo>
                    <a:pt x="18" y="32"/>
                    <a:pt x="18" y="31"/>
                    <a:pt x="18" y="29"/>
                  </a:cubicBezTo>
                  <a:cubicBezTo>
                    <a:pt x="17" y="29"/>
                    <a:pt x="17" y="29"/>
                    <a:pt x="17" y="29"/>
                  </a:cubicBezTo>
                  <a:cubicBezTo>
                    <a:pt x="16" y="30"/>
                    <a:pt x="16" y="30"/>
                    <a:pt x="15" y="30"/>
                  </a:cubicBezTo>
                  <a:close/>
                  <a:moveTo>
                    <a:pt x="15" y="23"/>
                  </a:moveTo>
                  <a:cubicBezTo>
                    <a:pt x="15" y="24"/>
                    <a:pt x="15" y="25"/>
                    <a:pt x="15" y="27"/>
                  </a:cubicBezTo>
                  <a:cubicBezTo>
                    <a:pt x="16" y="27"/>
                    <a:pt x="16" y="26"/>
                    <a:pt x="17" y="26"/>
                  </a:cubicBezTo>
                  <a:cubicBezTo>
                    <a:pt x="17" y="26"/>
                    <a:pt x="17" y="26"/>
                    <a:pt x="18" y="26"/>
                  </a:cubicBezTo>
                  <a:cubicBezTo>
                    <a:pt x="18" y="25"/>
                    <a:pt x="18" y="24"/>
                    <a:pt x="18" y="22"/>
                  </a:cubicBezTo>
                  <a:cubicBezTo>
                    <a:pt x="17" y="22"/>
                    <a:pt x="17" y="22"/>
                    <a:pt x="17" y="22"/>
                  </a:cubicBezTo>
                  <a:cubicBezTo>
                    <a:pt x="16" y="22"/>
                    <a:pt x="16" y="22"/>
                    <a:pt x="15" y="23"/>
                  </a:cubicBezTo>
                  <a:close/>
                  <a:moveTo>
                    <a:pt x="15" y="37"/>
                  </a:moveTo>
                  <a:cubicBezTo>
                    <a:pt x="15" y="38"/>
                    <a:pt x="15" y="39"/>
                    <a:pt x="15" y="41"/>
                  </a:cubicBezTo>
                  <a:cubicBezTo>
                    <a:pt x="16" y="41"/>
                    <a:pt x="16" y="41"/>
                    <a:pt x="17" y="41"/>
                  </a:cubicBezTo>
                  <a:cubicBezTo>
                    <a:pt x="17" y="41"/>
                    <a:pt x="17" y="41"/>
                    <a:pt x="18" y="40"/>
                  </a:cubicBezTo>
                  <a:cubicBezTo>
                    <a:pt x="18" y="39"/>
                    <a:pt x="18" y="38"/>
                    <a:pt x="18" y="36"/>
                  </a:cubicBezTo>
                  <a:cubicBezTo>
                    <a:pt x="17" y="36"/>
                    <a:pt x="17" y="37"/>
                    <a:pt x="17" y="37"/>
                  </a:cubicBezTo>
                  <a:cubicBezTo>
                    <a:pt x="16" y="37"/>
                    <a:pt x="16" y="37"/>
                    <a:pt x="15" y="37"/>
                  </a:cubicBezTo>
                  <a:close/>
                  <a:moveTo>
                    <a:pt x="15" y="44"/>
                  </a:moveTo>
                  <a:cubicBezTo>
                    <a:pt x="15" y="45"/>
                    <a:pt x="15" y="46"/>
                    <a:pt x="15" y="48"/>
                  </a:cubicBezTo>
                  <a:cubicBezTo>
                    <a:pt x="16" y="48"/>
                    <a:pt x="16" y="48"/>
                    <a:pt x="17" y="48"/>
                  </a:cubicBezTo>
                  <a:cubicBezTo>
                    <a:pt x="17" y="48"/>
                    <a:pt x="17" y="48"/>
                    <a:pt x="18" y="48"/>
                  </a:cubicBezTo>
                  <a:cubicBezTo>
                    <a:pt x="18" y="46"/>
                    <a:pt x="18" y="45"/>
                    <a:pt x="18" y="44"/>
                  </a:cubicBezTo>
                  <a:cubicBezTo>
                    <a:pt x="17" y="44"/>
                    <a:pt x="17" y="44"/>
                    <a:pt x="17" y="44"/>
                  </a:cubicBezTo>
                  <a:cubicBezTo>
                    <a:pt x="16" y="44"/>
                    <a:pt x="16" y="44"/>
                    <a:pt x="15" y="44"/>
                  </a:cubicBezTo>
                  <a:close/>
                  <a:moveTo>
                    <a:pt x="15" y="51"/>
                  </a:moveTo>
                  <a:cubicBezTo>
                    <a:pt x="15" y="52"/>
                    <a:pt x="15" y="53"/>
                    <a:pt x="15" y="55"/>
                  </a:cubicBezTo>
                  <a:cubicBezTo>
                    <a:pt x="16" y="55"/>
                    <a:pt x="16" y="55"/>
                    <a:pt x="17" y="55"/>
                  </a:cubicBezTo>
                  <a:cubicBezTo>
                    <a:pt x="17" y="55"/>
                    <a:pt x="17" y="55"/>
                    <a:pt x="18" y="55"/>
                  </a:cubicBezTo>
                  <a:cubicBezTo>
                    <a:pt x="18" y="53"/>
                    <a:pt x="18" y="52"/>
                    <a:pt x="18" y="51"/>
                  </a:cubicBezTo>
                  <a:cubicBezTo>
                    <a:pt x="17" y="51"/>
                    <a:pt x="17" y="51"/>
                    <a:pt x="17" y="51"/>
                  </a:cubicBezTo>
                  <a:cubicBezTo>
                    <a:pt x="16" y="51"/>
                    <a:pt x="16" y="51"/>
                    <a:pt x="15" y="51"/>
                  </a:cubicBezTo>
                  <a:close/>
                  <a:moveTo>
                    <a:pt x="11" y="23"/>
                  </a:moveTo>
                  <a:cubicBezTo>
                    <a:pt x="11" y="24"/>
                    <a:pt x="11" y="26"/>
                    <a:pt x="11" y="27"/>
                  </a:cubicBezTo>
                  <a:cubicBezTo>
                    <a:pt x="11" y="27"/>
                    <a:pt x="12" y="27"/>
                    <a:pt x="12" y="27"/>
                  </a:cubicBezTo>
                  <a:cubicBezTo>
                    <a:pt x="12" y="27"/>
                    <a:pt x="13" y="27"/>
                    <a:pt x="13" y="27"/>
                  </a:cubicBezTo>
                  <a:cubicBezTo>
                    <a:pt x="13" y="25"/>
                    <a:pt x="13" y="24"/>
                    <a:pt x="13" y="23"/>
                  </a:cubicBezTo>
                  <a:cubicBezTo>
                    <a:pt x="13" y="23"/>
                    <a:pt x="12" y="23"/>
                    <a:pt x="12" y="23"/>
                  </a:cubicBezTo>
                  <a:cubicBezTo>
                    <a:pt x="12" y="23"/>
                    <a:pt x="11" y="23"/>
                    <a:pt x="11" y="23"/>
                  </a:cubicBezTo>
                  <a:close/>
                  <a:moveTo>
                    <a:pt x="11" y="37"/>
                  </a:moveTo>
                  <a:cubicBezTo>
                    <a:pt x="11" y="38"/>
                    <a:pt x="11" y="40"/>
                    <a:pt x="11" y="41"/>
                  </a:cubicBezTo>
                  <a:cubicBezTo>
                    <a:pt x="11" y="41"/>
                    <a:pt x="12" y="41"/>
                    <a:pt x="12" y="41"/>
                  </a:cubicBezTo>
                  <a:cubicBezTo>
                    <a:pt x="12" y="41"/>
                    <a:pt x="13" y="41"/>
                    <a:pt x="13" y="41"/>
                  </a:cubicBezTo>
                  <a:cubicBezTo>
                    <a:pt x="13" y="39"/>
                    <a:pt x="13" y="38"/>
                    <a:pt x="13" y="37"/>
                  </a:cubicBezTo>
                  <a:cubicBezTo>
                    <a:pt x="13" y="37"/>
                    <a:pt x="12" y="37"/>
                    <a:pt x="12" y="37"/>
                  </a:cubicBezTo>
                  <a:cubicBezTo>
                    <a:pt x="12" y="37"/>
                    <a:pt x="11" y="37"/>
                    <a:pt x="11" y="37"/>
                  </a:cubicBezTo>
                  <a:close/>
                  <a:moveTo>
                    <a:pt x="11" y="44"/>
                  </a:moveTo>
                  <a:cubicBezTo>
                    <a:pt x="11" y="45"/>
                    <a:pt x="11" y="46"/>
                    <a:pt x="11" y="48"/>
                  </a:cubicBezTo>
                  <a:cubicBezTo>
                    <a:pt x="11" y="48"/>
                    <a:pt x="12" y="48"/>
                    <a:pt x="12" y="48"/>
                  </a:cubicBezTo>
                  <a:cubicBezTo>
                    <a:pt x="12" y="48"/>
                    <a:pt x="13" y="48"/>
                    <a:pt x="13" y="48"/>
                  </a:cubicBezTo>
                  <a:cubicBezTo>
                    <a:pt x="13" y="46"/>
                    <a:pt x="13" y="45"/>
                    <a:pt x="13" y="44"/>
                  </a:cubicBezTo>
                  <a:cubicBezTo>
                    <a:pt x="13" y="44"/>
                    <a:pt x="12" y="44"/>
                    <a:pt x="12" y="44"/>
                  </a:cubicBezTo>
                  <a:cubicBezTo>
                    <a:pt x="12" y="44"/>
                    <a:pt x="11" y="44"/>
                    <a:pt x="11" y="44"/>
                  </a:cubicBezTo>
                  <a:close/>
                  <a:moveTo>
                    <a:pt x="11" y="51"/>
                  </a:moveTo>
                  <a:cubicBezTo>
                    <a:pt x="11" y="52"/>
                    <a:pt x="11" y="53"/>
                    <a:pt x="11" y="55"/>
                  </a:cubicBezTo>
                  <a:cubicBezTo>
                    <a:pt x="11" y="55"/>
                    <a:pt x="12" y="55"/>
                    <a:pt x="12" y="55"/>
                  </a:cubicBezTo>
                  <a:cubicBezTo>
                    <a:pt x="12" y="55"/>
                    <a:pt x="13" y="55"/>
                    <a:pt x="13" y="55"/>
                  </a:cubicBezTo>
                  <a:cubicBezTo>
                    <a:pt x="13" y="53"/>
                    <a:pt x="13" y="52"/>
                    <a:pt x="13" y="51"/>
                  </a:cubicBezTo>
                  <a:cubicBezTo>
                    <a:pt x="13" y="51"/>
                    <a:pt x="12" y="51"/>
                    <a:pt x="12" y="51"/>
                  </a:cubicBezTo>
                  <a:cubicBezTo>
                    <a:pt x="12" y="51"/>
                    <a:pt x="11" y="51"/>
                    <a:pt x="11" y="51"/>
                  </a:cubicBezTo>
                  <a:close/>
                </a:path>
              </a:pathLst>
            </a:custGeom>
            <a:grpFill/>
            <a:ln>
              <a:solidFill>
                <a:schemeClr val="bg1">
                  <a:lumMod val="95000"/>
                </a:schemeClr>
              </a:solidFill>
            </a:ln>
          </p:spPr>
          <p:txBody>
            <a:bodyPr vert="horz" wrap="square" lIns="91440" tIns="45720" rIns="91440" bIns="45720" numCol="1" anchor="t" anchorCtr="0" compatLnSpc="1"/>
            <a:lstStyle/>
            <a:p>
              <a:endParaRPr lang="zh-CN" altLang="en-US">
                <a:solidFill>
                  <a:prstClr val="black"/>
                </a:solidFill>
              </a:endParaRPr>
            </a:p>
          </p:txBody>
        </p:sp>
        <p:sp>
          <p:nvSpPr>
            <p:cNvPr id="32" name="文本框 70"/>
            <p:cNvSpPr txBox="1"/>
            <p:nvPr/>
          </p:nvSpPr>
          <p:spPr>
            <a:xfrm>
              <a:off x="6929964" y="4017386"/>
              <a:ext cx="1425390" cy="338554"/>
            </a:xfrm>
            <a:prstGeom prst="rect">
              <a:avLst/>
            </a:prstGeom>
            <a:grpFill/>
            <a:ln>
              <a:noFill/>
            </a:ln>
          </p:spPr>
          <p:txBody>
            <a:bodyPr wrap="none" rtlCol="0">
              <a:spAutoFit/>
            </a:bodyPr>
            <a:lstStyle/>
            <a:p>
              <a:r>
                <a:rPr lang="zh-CN" altLang="en-US" sz="1600" b="1">
                  <a:solidFill>
                    <a:prstClr val="white"/>
                  </a:solidFill>
                </a:rPr>
                <a:t>输入你的标题</a:t>
              </a:r>
              <a:endParaRPr lang="zh-CN" altLang="en-US" sz="1600" b="1">
                <a:solidFill>
                  <a:prstClr val="white"/>
                </a:solidFill>
              </a:endParaRPr>
            </a:p>
          </p:txBody>
        </p:sp>
      </p:grpSp>
      <p:grpSp>
        <p:nvGrpSpPr>
          <p:cNvPr id="33" name="组合 32"/>
          <p:cNvGrpSpPr/>
          <p:nvPr/>
        </p:nvGrpSpPr>
        <p:grpSpPr>
          <a:xfrm>
            <a:off x="9352836" y="2966982"/>
            <a:ext cx="1425390" cy="884902"/>
            <a:chOff x="9352836" y="2966982"/>
            <a:chExt cx="1425390" cy="884902"/>
          </a:xfrm>
          <a:noFill/>
        </p:grpSpPr>
        <p:sp>
          <p:nvSpPr>
            <p:cNvPr id="34" name="Freeform 101"/>
            <p:cNvSpPr/>
            <p:nvPr/>
          </p:nvSpPr>
          <p:spPr bwMode="auto">
            <a:xfrm>
              <a:off x="9619660" y="2966982"/>
              <a:ext cx="504056" cy="624069"/>
            </a:xfrm>
            <a:custGeom>
              <a:gdLst>
                <a:gd name="T0" fmla="*/ 0 w 59"/>
                <a:gd name="T1" fmla="*/ 21 h 73"/>
                <a:gd name="T2" fmla="*/ 48 w 59"/>
                <a:gd name="T3" fmla="*/ 0 h 73"/>
                <a:gd name="T4" fmla="*/ 59 w 59"/>
                <a:gd name="T5" fmla="*/ 25 h 73"/>
                <a:gd name="T6" fmla="*/ 18 w 59"/>
                <a:gd name="T7" fmla="*/ 42 h 73"/>
                <a:gd name="T8" fmla="*/ 30 w 59"/>
                <a:gd name="T9" fmla="*/ 70 h 73"/>
                <a:gd name="T10" fmla="*/ 23 w 59"/>
                <a:gd name="T11" fmla="*/ 73 h 73"/>
                <a:gd name="T12" fmla="*/ 0 w 59"/>
                <a:gd name="T13" fmla="*/ 21 h 73"/>
              </a:gdLst>
              <a:cxnLst>
                <a:cxn ang="0">
                  <a:pos x="T0" y="T1"/>
                </a:cxn>
                <a:cxn ang="0">
                  <a:pos x="T2" y="T3"/>
                </a:cxn>
                <a:cxn ang="0">
                  <a:pos x="T4" y="T5"/>
                </a:cxn>
                <a:cxn ang="0">
                  <a:pos x="T6" y="T7"/>
                </a:cxn>
                <a:cxn ang="0">
                  <a:pos x="T8" y="T9"/>
                </a:cxn>
                <a:cxn ang="0">
                  <a:pos x="T10" y="T11"/>
                </a:cxn>
                <a:cxn ang="0">
                  <a:pos x="T12" y="T13"/>
                </a:cxn>
              </a:cxnLst>
              <a:rect l="0" t="0" r="r" b="b"/>
              <a:pathLst>
                <a:path w="59" h="73">
                  <a:moveTo>
                    <a:pt x="0" y="21"/>
                  </a:moveTo>
                  <a:cubicBezTo>
                    <a:pt x="2" y="10"/>
                    <a:pt x="42" y="13"/>
                    <a:pt x="48" y="0"/>
                  </a:cubicBezTo>
                  <a:cubicBezTo>
                    <a:pt x="52" y="8"/>
                    <a:pt x="55" y="16"/>
                    <a:pt x="59" y="25"/>
                  </a:cubicBezTo>
                  <a:cubicBezTo>
                    <a:pt x="47" y="40"/>
                    <a:pt x="29" y="33"/>
                    <a:pt x="18" y="42"/>
                  </a:cubicBezTo>
                  <a:cubicBezTo>
                    <a:pt x="30" y="70"/>
                    <a:pt x="30" y="70"/>
                    <a:pt x="30" y="70"/>
                  </a:cubicBezTo>
                  <a:cubicBezTo>
                    <a:pt x="23" y="73"/>
                    <a:pt x="23" y="73"/>
                    <a:pt x="23" y="73"/>
                  </a:cubicBezTo>
                  <a:lnTo>
                    <a:pt x="0" y="21"/>
                  </a:lnTo>
                  <a:close/>
                </a:path>
              </a:pathLst>
            </a:custGeom>
            <a:grpFill/>
            <a:ln>
              <a:solidFill>
                <a:schemeClr val="bg1">
                  <a:lumMod val="95000"/>
                </a:schemeClr>
              </a:solidFill>
            </a:ln>
          </p:spPr>
          <p:txBody>
            <a:bodyPr vert="horz" wrap="square" lIns="91440" tIns="45720" rIns="91440" bIns="45720" numCol="1" anchor="t" anchorCtr="0" compatLnSpc="1"/>
            <a:lstStyle/>
            <a:p>
              <a:endParaRPr lang="zh-CN" altLang="en-US">
                <a:solidFill>
                  <a:prstClr val="black"/>
                </a:solidFill>
              </a:endParaRPr>
            </a:p>
          </p:txBody>
        </p:sp>
        <p:sp>
          <p:nvSpPr>
            <p:cNvPr id="35" name="文本框 73"/>
            <p:cNvSpPr txBox="1"/>
            <p:nvPr/>
          </p:nvSpPr>
          <p:spPr>
            <a:xfrm>
              <a:off x="9352836" y="3513330"/>
              <a:ext cx="1425390" cy="338554"/>
            </a:xfrm>
            <a:prstGeom prst="rect">
              <a:avLst/>
            </a:prstGeom>
            <a:grpFill/>
            <a:ln>
              <a:noFill/>
            </a:ln>
          </p:spPr>
          <p:txBody>
            <a:bodyPr wrap="none" rtlCol="0">
              <a:spAutoFit/>
            </a:bodyPr>
            <a:lstStyle/>
            <a:p>
              <a:r>
                <a:rPr lang="zh-CN" altLang="en-US" sz="1600" b="1">
                  <a:solidFill>
                    <a:prstClr val="white"/>
                  </a:solidFill>
                </a:rPr>
                <a:t>输入你的标题</a:t>
              </a:r>
              <a:endParaRPr lang="zh-CN" altLang="en-US" sz="1600" b="1">
                <a:solidFill>
                  <a:prstClr val="white"/>
                </a:solidFill>
              </a:endParaRPr>
            </a:p>
          </p:txBody>
        </p:sp>
      </p:grpSp>
      <p:sp>
        <p:nvSpPr>
          <p:cNvPr id="36" name="文本框 74"/>
          <p:cNvSpPr txBox="1"/>
          <p:nvPr/>
        </p:nvSpPr>
        <p:spPr>
          <a:xfrm>
            <a:off x="1332190" y="5643945"/>
            <a:ext cx="3682418" cy="869469"/>
          </a:xfrm>
          <a:prstGeom prst="rect">
            <a:avLst/>
          </a:prstGeom>
          <a:noFill/>
          <a:effectLst/>
        </p:spPr>
        <p:txBody>
          <a:bodyPr wrap="none" rtlCol="0">
            <a:spAutoFit/>
          </a:bodyPr>
          <a:lstStyle/>
          <a:p>
            <a:r>
              <a:rPr lang="zh-CN" altLang="en-US" sz="1600" b="1">
                <a:solidFill>
                  <a:schemeClr val="bg1">
                    <a:lumMod val="95000"/>
                  </a:schemeClr>
                </a:solidFill>
                <a:latin typeface="方正姚体" panose="02010601030101010101" pitchFamily="2" charset="-122"/>
                <a:ea typeface="方正姚体" panose="02010601030101010101" pitchFamily="2" charset="-122"/>
              </a:rPr>
              <a:t>输入你的标题</a:t>
            </a:r>
            <a:r>
              <a:rPr lang="en-US" altLang="zh-CN" sz="1050" smtClean="0">
                <a:solidFill>
                  <a:schemeClr val="bg1">
                    <a:lumMod val="95000"/>
                  </a:schemeClr>
                </a:solidFill>
                <a:latin typeface="方正姚体" panose="02010601030101010101" pitchFamily="2" charset="-122"/>
                <a:ea typeface="方正姚体" panose="02010601030101010101" pitchFamily="2" charset="-122"/>
              </a:rPr>
              <a:t>Click </a:t>
            </a:r>
            <a:r>
              <a:rPr lang="en-US" altLang="zh-CN" sz="1050">
                <a:solidFill>
                  <a:schemeClr val="bg1">
                    <a:lumMod val="95000"/>
                  </a:schemeClr>
                </a:solidFill>
                <a:latin typeface="方正姚体" panose="02010601030101010101" pitchFamily="2" charset="-122"/>
                <a:ea typeface="方正姚体" panose="02010601030101010101" pitchFamily="2" charset="-122"/>
              </a:rPr>
              <a:t>here to add  you to the Center of the  </a:t>
            </a:r>
            <a:endParaRPr lang="en-US" altLang="zh-CN" sz="1050">
              <a:solidFill>
                <a:schemeClr val="bg1">
                  <a:lumMod val="95000"/>
                </a:schemeClr>
              </a:solidFill>
              <a:latin typeface="方正姚体" panose="02010601030101010101" pitchFamily="2" charset="-122"/>
              <a:ea typeface="方正姚体" panose="02010601030101010101" pitchFamily="2" charset="-122"/>
            </a:endParaRPr>
          </a:p>
          <a:p>
            <a:r>
              <a:rPr lang="en-US" altLang="zh-CN" sz="1050">
                <a:solidFill>
                  <a:schemeClr val="bg1">
                    <a:lumMod val="95000"/>
                  </a:schemeClr>
                </a:solidFill>
                <a:latin typeface="方正姚体" panose="02010601030101010101" pitchFamily="2" charset="-122"/>
                <a:ea typeface="方正姚体" panose="02010601030101010101" pitchFamily="2" charset="-122"/>
              </a:rPr>
              <a:t>narrative thought</a:t>
            </a:r>
            <a:endParaRPr lang="en-US" altLang="zh-CN" sz="1050">
              <a:solidFill>
                <a:schemeClr val="bg1">
                  <a:lumMod val="95000"/>
                </a:schemeClr>
              </a:solidFill>
              <a:latin typeface="方正姚体" panose="02010601030101010101" pitchFamily="2" charset="-122"/>
              <a:ea typeface="方正姚体" panose="02010601030101010101" pitchFamily="2" charset="-122"/>
            </a:endParaRPr>
          </a:p>
          <a:p>
            <a:endParaRPr lang="en-US" altLang="zh-CN" sz="1000">
              <a:solidFill>
                <a:schemeClr val="bg1">
                  <a:lumMod val="95000"/>
                </a:schemeClr>
              </a:solidFill>
            </a:endParaRPr>
          </a:p>
          <a:p>
            <a:endParaRPr lang="en-US" altLang="zh-CN" sz="1400">
              <a:solidFill>
                <a:schemeClr val="bg1">
                  <a:lumMod val="95000"/>
                </a:schemeClr>
              </a:solidFill>
              <a:latin typeface="微软雅黑" panose="020b0503020204020204" pitchFamily="34" charset="-122"/>
              <a:ea typeface="微软雅黑" panose="020b0503020204020204" pitchFamily="34" charset="-122"/>
            </a:endParaRPr>
          </a:p>
        </p:txBody>
      </p:sp>
      <p:sp>
        <p:nvSpPr>
          <p:cNvPr id="37" name="文本框 75"/>
          <p:cNvSpPr txBox="1"/>
          <p:nvPr/>
        </p:nvSpPr>
        <p:spPr>
          <a:xfrm>
            <a:off x="3790964" y="4762650"/>
            <a:ext cx="2441694" cy="1038746"/>
          </a:xfrm>
          <a:prstGeom prst="rect">
            <a:avLst/>
          </a:prstGeom>
          <a:noFill/>
          <a:effectLst/>
        </p:spPr>
        <p:txBody>
          <a:bodyPr wrap="none" rtlCol="0">
            <a:spAutoFit/>
          </a:bodyPr>
          <a:lstStyle/>
          <a:p>
            <a:r>
              <a:rPr lang="zh-CN" altLang="en-US" sz="1600" b="1">
                <a:solidFill>
                  <a:schemeClr val="bg1">
                    <a:lumMod val="95000"/>
                  </a:schemeClr>
                </a:solidFill>
                <a:latin typeface="方正姚体" panose="02010601030101010101" pitchFamily="2" charset="-122"/>
                <a:ea typeface="方正姚体" panose="02010601030101010101" pitchFamily="2" charset="-122"/>
              </a:rPr>
              <a:t>输入你的标题</a:t>
            </a:r>
            <a:endParaRPr lang="en-US" altLang="zh-CN" sz="1200" b="1">
              <a:solidFill>
                <a:schemeClr val="bg1">
                  <a:lumMod val="95000"/>
                </a:schemeClr>
              </a:solidFill>
              <a:latin typeface="方正姚体" panose="02010601030101010101" pitchFamily="2" charset="-122"/>
              <a:ea typeface="方正姚体" panose="02010601030101010101" pitchFamily="2" charset="-122"/>
            </a:endParaRPr>
          </a:p>
          <a:p>
            <a:r>
              <a:rPr lang="en-US" altLang="zh-CN" sz="1050">
                <a:solidFill>
                  <a:schemeClr val="bg1">
                    <a:lumMod val="95000"/>
                  </a:schemeClr>
                </a:solidFill>
                <a:latin typeface="方正姚体" panose="02010601030101010101" pitchFamily="2" charset="-122"/>
                <a:ea typeface="方正姚体" panose="02010601030101010101" pitchFamily="2" charset="-122"/>
              </a:rPr>
              <a:t>Click here to add  you to the Center of the  </a:t>
            </a:r>
            <a:endParaRPr lang="en-US" altLang="zh-CN" sz="1050">
              <a:solidFill>
                <a:schemeClr val="bg1">
                  <a:lumMod val="95000"/>
                </a:schemeClr>
              </a:solidFill>
              <a:latin typeface="方正姚体" panose="02010601030101010101" pitchFamily="2" charset="-122"/>
              <a:ea typeface="方正姚体" panose="02010601030101010101" pitchFamily="2" charset="-122"/>
            </a:endParaRPr>
          </a:p>
          <a:p>
            <a:r>
              <a:rPr lang="en-US" altLang="zh-CN" sz="1050">
                <a:solidFill>
                  <a:schemeClr val="bg1">
                    <a:lumMod val="95000"/>
                  </a:schemeClr>
                </a:solidFill>
                <a:latin typeface="方正姚体" panose="02010601030101010101" pitchFamily="2" charset="-122"/>
                <a:ea typeface="方正姚体" panose="02010601030101010101" pitchFamily="2" charset="-122"/>
              </a:rPr>
              <a:t>narrative thought</a:t>
            </a:r>
            <a:endParaRPr lang="en-US" altLang="zh-CN" sz="1050">
              <a:solidFill>
                <a:schemeClr val="bg1">
                  <a:lumMod val="95000"/>
                </a:schemeClr>
              </a:solidFill>
              <a:latin typeface="方正姚体" panose="02010601030101010101" pitchFamily="2" charset="-122"/>
              <a:ea typeface="方正姚体" panose="02010601030101010101" pitchFamily="2" charset="-122"/>
            </a:endParaRPr>
          </a:p>
          <a:p>
            <a:endParaRPr lang="en-US" altLang="zh-CN" sz="1000">
              <a:solidFill>
                <a:schemeClr val="bg1">
                  <a:lumMod val="95000"/>
                </a:schemeClr>
              </a:solidFill>
            </a:endParaRPr>
          </a:p>
          <a:p>
            <a:endParaRPr lang="en-US" altLang="zh-CN" sz="140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文本框 76"/>
          <p:cNvSpPr txBox="1"/>
          <p:nvPr/>
        </p:nvSpPr>
        <p:spPr>
          <a:xfrm>
            <a:off x="6249738" y="5536019"/>
            <a:ext cx="2441694" cy="1038746"/>
          </a:xfrm>
          <a:prstGeom prst="rect">
            <a:avLst/>
          </a:prstGeom>
          <a:noFill/>
          <a:effectLst/>
        </p:spPr>
        <p:txBody>
          <a:bodyPr wrap="none" rtlCol="0">
            <a:spAutoFit/>
          </a:bodyPr>
          <a:lstStyle/>
          <a:p>
            <a:r>
              <a:rPr lang="zh-CN" altLang="en-US" sz="1600" b="1">
                <a:solidFill>
                  <a:schemeClr val="bg1">
                    <a:lumMod val="95000"/>
                  </a:schemeClr>
                </a:solidFill>
                <a:latin typeface="方正姚体" panose="02010601030101010101" pitchFamily="2" charset="-122"/>
                <a:ea typeface="方正姚体" panose="02010601030101010101" pitchFamily="2" charset="-122"/>
              </a:rPr>
              <a:t>输入你的标题</a:t>
            </a:r>
            <a:endParaRPr lang="en-US" altLang="zh-CN" sz="1200" b="1">
              <a:solidFill>
                <a:schemeClr val="bg1">
                  <a:lumMod val="95000"/>
                </a:schemeClr>
              </a:solidFill>
              <a:latin typeface="方正姚体" panose="02010601030101010101" pitchFamily="2" charset="-122"/>
              <a:ea typeface="方正姚体" panose="02010601030101010101" pitchFamily="2" charset="-122"/>
            </a:endParaRPr>
          </a:p>
          <a:p>
            <a:r>
              <a:rPr lang="en-US" altLang="zh-CN" sz="1050">
                <a:solidFill>
                  <a:schemeClr val="bg1">
                    <a:lumMod val="95000"/>
                  </a:schemeClr>
                </a:solidFill>
                <a:latin typeface="方正姚体" panose="02010601030101010101" pitchFamily="2" charset="-122"/>
                <a:ea typeface="方正姚体" panose="02010601030101010101" pitchFamily="2" charset="-122"/>
              </a:rPr>
              <a:t>Click here to add  you to the Center of the  </a:t>
            </a:r>
            <a:endParaRPr lang="en-US" altLang="zh-CN" sz="1050">
              <a:solidFill>
                <a:schemeClr val="bg1">
                  <a:lumMod val="95000"/>
                </a:schemeClr>
              </a:solidFill>
              <a:latin typeface="方正姚体" panose="02010601030101010101" pitchFamily="2" charset="-122"/>
              <a:ea typeface="方正姚体" panose="02010601030101010101" pitchFamily="2" charset="-122"/>
            </a:endParaRPr>
          </a:p>
          <a:p>
            <a:r>
              <a:rPr lang="en-US" altLang="zh-CN" sz="1050">
                <a:solidFill>
                  <a:schemeClr val="bg1">
                    <a:lumMod val="95000"/>
                  </a:schemeClr>
                </a:solidFill>
                <a:latin typeface="方正姚体" panose="02010601030101010101" pitchFamily="2" charset="-122"/>
                <a:ea typeface="方正姚体" panose="02010601030101010101" pitchFamily="2" charset="-122"/>
              </a:rPr>
              <a:t>narrative thought</a:t>
            </a:r>
            <a:endParaRPr lang="en-US" altLang="zh-CN" sz="1050">
              <a:solidFill>
                <a:schemeClr val="bg1">
                  <a:lumMod val="95000"/>
                </a:schemeClr>
              </a:solidFill>
              <a:latin typeface="方正姚体" panose="02010601030101010101" pitchFamily="2" charset="-122"/>
              <a:ea typeface="方正姚体" panose="02010601030101010101" pitchFamily="2" charset="-122"/>
            </a:endParaRPr>
          </a:p>
          <a:p>
            <a:endParaRPr lang="en-US" altLang="zh-CN" sz="1000">
              <a:solidFill>
                <a:schemeClr val="bg1">
                  <a:lumMod val="95000"/>
                </a:schemeClr>
              </a:solidFill>
            </a:endParaRPr>
          </a:p>
          <a:p>
            <a:endParaRPr lang="en-US" altLang="zh-CN" sz="1400">
              <a:solidFill>
                <a:schemeClr val="bg1">
                  <a:lumMod val="95000"/>
                </a:schemeClr>
              </a:solidFill>
              <a:latin typeface="微软雅黑" panose="020b0503020204020204" pitchFamily="34" charset="-122"/>
              <a:ea typeface="微软雅黑" panose="020b0503020204020204" pitchFamily="34" charset="-122"/>
            </a:endParaRPr>
          </a:p>
        </p:txBody>
      </p:sp>
      <p:sp>
        <p:nvSpPr>
          <p:cNvPr id="39" name="文本框 77"/>
          <p:cNvSpPr txBox="1"/>
          <p:nvPr/>
        </p:nvSpPr>
        <p:spPr>
          <a:xfrm>
            <a:off x="8830595" y="4775189"/>
            <a:ext cx="3682418" cy="869469"/>
          </a:xfrm>
          <a:prstGeom prst="rect">
            <a:avLst/>
          </a:prstGeom>
          <a:noFill/>
          <a:effectLst/>
        </p:spPr>
        <p:txBody>
          <a:bodyPr wrap="none" rtlCol="0">
            <a:spAutoFit/>
          </a:bodyPr>
          <a:lstStyle/>
          <a:p>
            <a:r>
              <a:rPr lang="zh-CN" altLang="en-US" sz="1600" b="1">
                <a:solidFill>
                  <a:schemeClr val="bg1">
                    <a:lumMod val="95000"/>
                  </a:schemeClr>
                </a:solidFill>
                <a:latin typeface="方正姚体" panose="02010601030101010101" pitchFamily="2" charset="-122"/>
                <a:ea typeface="方正姚体" panose="02010601030101010101" pitchFamily="2" charset="-122"/>
              </a:rPr>
              <a:t>输入你的标题</a:t>
            </a:r>
            <a:r>
              <a:rPr lang="en-US" altLang="zh-CN" sz="1050" smtClean="0">
                <a:solidFill>
                  <a:schemeClr val="bg1">
                    <a:lumMod val="95000"/>
                  </a:schemeClr>
                </a:solidFill>
                <a:latin typeface="方正姚体" panose="02010601030101010101" pitchFamily="2" charset="-122"/>
                <a:ea typeface="方正姚体" panose="02010601030101010101" pitchFamily="2" charset="-122"/>
              </a:rPr>
              <a:t>Click </a:t>
            </a:r>
            <a:r>
              <a:rPr lang="en-US" altLang="zh-CN" sz="1050">
                <a:solidFill>
                  <a:schemeClr val="bg1">
                    <a:lumMod val="95000"/>
                  </a:schemeClr>
                </a:solidFill>
                <a:latin typeface="方正姚体" panose="02010601030101010101" pitchFamily="2" charset="-122"/>
                <a:ea typeface="方正姚体" panose="02010601030101010101" pitchFamily="2" charset="-122"/>
              </a:rPr>
              <a:t>here to add  you to the Center of the  </a:t>
            </a:r>
            <a:endParaRPr lang="en-US" altLang="zh-CN" sz="1050">
              <a:solidFill>
                <a:schemeClr val="bg1">
                  <a:lumMod val="95000"/>
                </a:schemeClr>
              </a:solidFill>
              <a:latin typeface="方正姚体" panose="02010601030101010101" pitchFamily="2" charset="-122"/>
              <a:ea typeface="方正姚体" panose="02010601030101010101" pitchFamily="2" charset="-122"/>
            </a:endParaRPr>
          </a:p>
          <a:p>
            <a:r>
              <a:rPr lang="en-US" altLang="zh-CN" sz="1050">
                <a:solidFill>
                  <a:schemeClr val="bg1">
                    <a:lumMod val="95000"/>
                  </a:schemeClr>
                </a:solidFill>
                <a:latin typeface="方正姚体" panose="02010601030101010101" pitchFamily="2" charset="-122"/>
                <a:ea typeface="方正姚体" panose="02010601030101010101" pitchFamily="2" charset="-122"/>
              </a:rPr>
              <a:t>narrative thought</a:t>
            </a:r>
            <a:endParaRPr lang="en-US" altLang="zh-CN" sz="1050">
              <a:solidFill>
                <a:schemeClr val="bg1">
                  <a:lumMod val="95000"/>
                </a:schemeClr>
              </a:solidFill>
              <a:latin typeface="方正姚体" panose="02010601030101010101" pitchFamily="2" charset="-122"/>
              <a:ea typeface="方正姚体" panose="02010601030101010101" pitchFamily="2" charset="-122"/>
            </a:endParaRPr>
          </a:p>
          <a:p>
            <a:endParaRPr lang="en-US" altLang="zh-CN" sz="1000">
              <a:solidFill>
                <a:schemeClr val="bg1">
                  <a:lumMod val="95000"/>
                </a:schemeClr>
              </a:solidFill>
            </a:endParaRPr>
          </a:p>
          <a:p>
            <a:endParaRPr lang="en-US" altLang="zh-CN" sz="140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anim calcmode="lin" valueType="num">
                                      <p:cBhvr>
                                        <p:cTn id="12" dur="250" fill="hold"/>
                                        <p:tgtEl>
                                          <p:spTgt spid="8"/>
                                        </p:tgtEl>
                                        <p:attrNameLst>
                                          <p:attrName>ppt_x</p:attrName>
                                        </p:attrNameLst>
                                      </p:cBhvr>
                                      <p:tavLst>
                                        <p:tav tm="0">
                                          <p:val>
                                            <p:strVal val="#ppt_x"/>
                                          </p:val>
                                        </p:tav>
                                        <p:tav tm="100000">
                                          <p:val>
                                            <p:strVal val="#ppt_x"/>
                                          </p:val>
                                        </p:tav>
                                      </p:tavLst>
                                    </p:anim>
                                    <p:anim calcmode="lin" valueType="num">
                                      <p:cBhvr>
                                        <p:cTn id="13" dur="250" fill="hold"/>
                                        <p:tgtEl>
                                          <p:spTgt spid="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anim calcmode="lin" valueType="num">
                                      <p:cBhvr>
                                        <p:cTn id="18" dur="250" fill="hold"/>
                                        <p:tgtEl>
                                          <p:spTgt spid="15"/>
                                        </p:tgtEl>
                                        <p:attrNameLst>
                                          <p:attrName>ppt_x</p:attrName>
                                        </p:attrNameLst>
                                      </p:cBhvr>
                                      <p:tavLst>
                                        <p:tav tm="0">
                                          <p:val>
                                            <p:strVal val="#ppt_x"/>
                                          </p:val>
                                        </p:tav>
                                        <p:tav tm="100000">
                                          <p:val>
                                            <p:strVal val="#ppt_x"/>
                                          </p:val>
                                        </p:tav>
                                      </p:tavLst>
                                    </p:anim>
                                    <p:anim calcmode="lin" valueType="num">
                                      <p:cBhvr>
                                        <p:cTn id="19" dur="250" fill="hold"/>
                                        <p:tgtEl>
                                          <p:spTgt spid="15"/>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25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anim calcmode="lin" valueType="num">
                                      <p:cBhvr>
                                        <p:cTn id="24" dur="250" fill="hold"/>
                                        <p:tgtEl>
                                          <p:spTgt spid="18"/>
                                        </p:tgtEl>
                                        <p:attrNameLst>
                                          <p:attrName>ppt_x</p:attrName>
                                        </p:attrNameLst>
                                      </p:cBhvr>
                                      <p:tavLst>
                                        <p:tav tm="0">
                                          <p:val>
                                            <p:strVal val="#ppt_x"/>
                                          </p:val>
                                        </p:tav>
                                        <p:tav tm="100000">
                                          <p:val>
                                            <p:strVal val="#ppt_x"/>
                                          </p:val>
                                        </p:tav>
                                      </p:tavLst>
                                    </p:anim>
                                    <p:anim calcmode="lin" valueType="num">
                                      <p:cBhvr>
                                        <p:cTn id="25" dur="250" fill="hold"/>
                                        <p:tgtEl>
                                          <p:spTgt spid="1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50"/>
                                        <p:tgtEl>
                                          <p:spTgt spid="21"/>
                                        </p:tgtEl>
                                      </p:cBhvr>
                                    </p:animEffect>
                                    <p:anim calcmode="lin" valueType="num">
                                      <p:cBhvr>
                                        <p:cTn id="30" dur="250" fill="hold"/>
                                        <p:tgtEl>
                                          <p:spTgt spid="21"/>
                                        </p:tgtEl>
                                        <p:attrNameLst>
                                          <p:attrName>ppt_x</p:attrName>
                                        </p:attrNameLst>
                                      </p:cBhvr>
                                      <p:tavLst>
                                        <p:tav tm="0">
                                          <p:val>
                                            <p:strVal val="#ppt_x"/>
                                          </p:val>
                                        </p:tav>
                                        <p:tav tm="100000">
                                          <p:val>
                                            <p:strVal val="#ppt_x"/>
                                          </p:val>
                                        </p:tav>
                                      </p:tavLst>
                                    </p:anim>
                                    <p:anim calcmode="lin" valueType="num">
                                      <p:cBhvr>
                                        <p:cTn id="31" dur="250" fill="hold"/>
                                        <p:tgtEl>
                                          <p:spTgt spid="21"/>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75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50"/>
                                        <p:tgtEl>
                                          <p:spTgt spid="24"/>
                                        </p:tgtEl>
                                      </p:cBhvr>
                                    </p:animEffect>
                                    <p:anim calcmode="lin" valueType="num">
                                      <p:cBhvr>
                                        <p:cTn id="36" dur="250" fill="hold"/>
                                        <p:tgtEl>
                                          <p:spTgt spid="24"/>
                                        </p:tgtEl>
                                        <p:attrNameLst>
                                          <p:attrName>ppt_x</p:attrName>
                                        </p:attrNameLst>
                                      </p:cBhvr>
                                      <p:tavLst>
                                        <p:tav tm="0">
                                          <p:val>
                                            <p:strVal val="#ppt_x"/>
                                          </p:val>
                                        </p:tav>
                                        <p:tav tm="100000">
                                          <p:val>
                                            <p:strVal val="#ppt_x"/>
                                          </p:val>
                                        </p:tav>
                                      </p:tavLst>
                                    </p:anim>
                                    <p:anim calcmode="lin" valueType="num">
                                      <p:cBhvr>
                                        <p:cTn id="37" dur="250" fill="hold"/>
                                        <p:tgtEl>
                                          <p:spTgt spid="24"/>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250"/>
                                        <p:tgtEl>
                                          <p:spTgt spid="27"/>
                                        </p:tgtEl>
                                      </p:cBhvr>
                                    </p:animEffect>
                                    <p:anim calcmode="lin" valueType="num">
                                      <p:cBhvr>
                                        <p:cTn id="42" dur="250" fill="hold"/>
                                        <p:tgtEl>
                                          <p:spTgt spid="27"/>
                                        </p:tgtEl>
                                        <p:attrNameLst>
                                          <p:attrName>ppt_x</p:attrName>
                                        </p:attrNameLst>
                                      </p:cBhvr>
                                      <p:tavLst>
                                        <p:tav tm="0">
                                          <p:val>
                                            <p:strVal val="#ppt_x"/>
                                          </p:val>
                                        </p:tav>
                                        <p:tav tm="100000">
                                          <p:val>
                                            <p:strVal val="#ppt_x"/>
                                          </p:val>
                                        </p:tav>
                                      </p:tavLst>
                                    </p:anim>
                                    <p:anim calcmode="lin" valueType="num">
                                      <p:cBhvr>
                                        <p:cTn id="43" dur="250" fill="hold"/>
                                        <p:tgtEl>
                                          <p:spTgt spid="27"/>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2250"/>
                            </p:stCondLst>
                            <p:childTnLst>
                              <p:par>
                                <p:cTn id="45" presetID="42"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50"/>
                                        <p:tgtEl>
                                          <p:spTgt spid="30"/>
                                        </p:tgtEl>
                                      </p:cBhvr>
                                    </p:animEffect>
                                    <p:anim calcmode="lin" valueType="num">
                                      <p:cBhvr>
                                        <p:cTn id="48" dur="250" fill="hold"/>
                                        <p:tgtEl>
                                          <p:spTgt spid="30"/>
                                        </p:tgtEl>
                                        <p:attrNameLst>
                                          <p:attrName>ppt_x</p:attrName>
                                        </p:attrNameLst>
                                      </p:cBhvr>
                                      <p:tavLst>
                                        <p:tav tm="0">
                                          <p:val>
                                            <p:strVal val="#ppt_x"/>
                                          </p:val>
                                        </p:tav>
                                        <p:tav tm="100000">
                                          <p:val>
                                            <p:strVal val="#ppt_x"/>
                                          </p:val>
                                        </p:tav>
                                      </p:tavLst>
                                    </p:anim>
                                    <p:anim calcmode="lin" valueType="num">
                                      <p:cBhvr>
                                        <p:cTn id="49" dur="250" fill="hold"/>
                                        <p:tgtEl>
                                          <p:spTgt spid="30"/>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2500"/>
                            </p:stCondLst>
                            <p:childTnLst>
                              <p:par>
                                <p:cTn id="51" presetID="42" presetClass="entr" presetSubtype="0"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250"/>
                                        <p:tgtEl>
                                          <p:spTgt spid="33"/>
                                        </p:tgtEl>
                                      </p:cBhvr>
                                    </p:animEffect>
                                    <p:anim calcmode="lin" valueType="num">
                                      <p:cBhvr>
                                        <p:cTn id="54" dur="250" fill="hold"/>
                                        <p:tgtEl>
                                          <p:spTgt spid="33"/>
                                        </p:tgtEl>
                                        <p:attrNameLst>
                                          <p:attrName>ppt_x</p:attrName>
                                        </p:attrNameLst>
                                      </p:cBhvr>
                                      <p:tavLst>
                                        <p:tav tm="0">
                                          <p:val>
                                            <p:strVal val="#ppt_x"/>
                                          </p:val>
                                        </p:tav>
                                        <p:tav tm="100000">
                                          <p:val>
                                            <p:strVal val="#ppt_x"/>
                                          </p:val>
                                        </p:tav>
                                      </p:tavLst>
                                    </p:anim>
                                    <p:anim calcmode="lin" valueType="num">
                                      <p:cBhvr>
                                        <p:cTn id="55" dur="250" fill="hold"/>
                                        <p:tgtEl>
                                          <p:spTgt spid="33"/>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2750"/>
                            </p:stCondLst>
                            <p:childTnLst>
                              <p:par>
                                <p:cTn id="57" presetID="42"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250"/>
                                        <p:tgtEl>
                                          <p:spTgt spid="36"/>
                                        </p:tgtEl>
                                      </p:cBhvr>
                                    </p:animEffect>
                                    <p:anim calcmode="lin" valueType="num">
                                      <p:cBhvr>
                                        <p:cTn id="60" dur="250" fill="hold"/>
                                        <p:tgtEl>
                                          <p:spTgt spid="36"/>
                                        </p:tgtEl>
                                        <p:attrNameLst>
                                          <p:attrName>ppt_x</p:attrName>
                                        </p:attrNameLst>
                                      </p:cBhvr>
                                      <p:tavLst>
                                        <p:tav tm="0">
                                          <p:val>
                                            <p:strVal val="#ppt_x"/>
                                          </p:val>
                                        </p:tav>
                                        <p:tav tm="100000">
                                          <p:val>
                                            <p:strVal val="#ppt_x"/>
                                          </p:val>
                                        </p:tav>
                                      </p:tavLst>
                                    </p:anim>
                                    <p:anim calcmode="lin" valueType="num">
                                      <p:cBhvr>
                                        <p:cTn id="61" dur="250" fill="hold"/>
                                        <p:tgtEl>
                                          <p:spTgt spid="36"/>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250"/>
                                        <p:tgtEl>
                                          <p:spTgt spid="37"/>
                                        </p:tgtEl>
                                      </p:cBhvr>
                                    </p:animEffect>
                                    <p:anim calcmode="lin" valueType="num">
                                      <p:cBhvr>
                                        <p:cTn id="66" dur="250" fill="hold"/>
                                        <p:tgtEl>
                                          <p:spTgt spid="37"/>
                                        </p:tgtEl>
                                        <p:attrNameLst>
                                          <p:attrName>ppt_x</p:attrName>
                                        </p:attrNameLst>
                                      </p:cBhvr>
                                      <p:tavLst>
                                        <p:tav tm="0">
                                          <p:val>
                                            <p:strVal val="#ppt_x"/>
                                          </p:val>
                                        </p:tav>
                                        <p:tav tm="100000">
                                          <p:val>
                                            <p:strVal val="#ppt_x"/>
                                          </p:val>
                                        </p:tav>
                                      </p:tavLst>
                                    </p:anim>
                                    <p:anim calcmode="lin" valueType="num">
                                      <p:cBhvr>
                                        <p:cTn id="67" dur="250" fill="hold"/>
                                        <p:tgtEl>
                                          <p:spTgt spid="37"/>
                                        </p:tgtEl>
                                        <p:attrNameLst>
                                          <p:attrName>ppt_y</p:attrName>
                                        </p:attrNameLst>
                                      </p:cBhvr>
                                      <p:tavLst>
                                        <p:tav tm="0">
                                          <p:val>
                                            <p:strVal val="#ppt_y+.1"/>
                                          </p:val>
                                        </p:tav>
                                        <p:tav tm="100000">
                                          <p:val>
                                            <p:strVal val="#ppt_y"/>
                                          </p:val>
                                        </p:tav>
                                      </p:tavLst>
                                    </p:anim>
                                  </p:childTnLst>
                                </p:cTn>
                              </p:par>
                            </p:childTnLst>
                          </p:cTn>
                        </p:par>
                        <p:par>
                          <p:cTn id="68" fill="hold" nodeType="afterGroup">
                            <p:stCondLst>
                              <p:cond delay="3250"/>
                            </p:stCondLst>
                            <p:childTnLst>
                              <p:par>
                                <p:cTn id="69" presetID="42"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250"/>
                                        <p:tgtEl>
                                          <p:spTgt spid="38"/>
                                        </p:tgtEl>
                                      </p:cBhvr>
                                    </p:animEffect>
                                    <p:anim calcmode="lin" valueType="num">
                                      <p:cBhvr>
                                        <p:cTn id="72" dur="250" fill="hold"/>
                                        <p:tgtEl>
                                          <p:spTgt spid="38"/>
                                        </p:tgtEl>
                                        <p:attrNameLst>
                                          <p:attrName>ppt_x</p:attrName>
                                        </p:attrNameLst>
                                      </p:cBhvr>
                                      <p:tavLst>
                                        <p:tav tm="0">
                                          <p:val>
                                            <p:strVal val="#ppt_x"/>
                                          </p:val>
                                        </p:tav>
                                        <p:tav tm="100000">
                                          <p:val>
                                            <p:strVal val="#ppt_x"/>
                                          </p:val>
                                        </p:tav>
                                      </p:tavLst>
                                    </p:anim>
                                    <p:anim calcmode="lin" valueType="num">
                                      <p:cBhvr>
                                        <p:cTn id="73" dur="250" fill="hold"/>
                                        <p:tgtEl>
                                          <p:spTgt spid="38"/>
                                        </p:tgtEl>
                                        <p:attrNameLst>
                                          <p:attrName>ppt_y</p:attrName>
                                        </p:attrNameLst>
                                      </p:cBhvr>
                                      <p:tavLst>
                                        <p:tav tm="0">
                                          <p:val>
                                            <p:strVal val="#ppt_y+.1"/>
                                          </p:val>
                                        </p:tav>
                                        <p:tav tm="100000">
                                          <p:val>
                                            <p:strVal val="#ppt_y"/>
                                          </p:val>
                                        </p:tav>
                                      </p:tavLst>
                                    </p:anim>
                                  </p:childTnLst>
                                </p:cTn>
                              </p:par>
                            </p:childTnLst>
                          </p:cTn>
                        </p:par>
                        <p:par>
                          <p:cTn id="74" fill="hold" nodeType="afterGroup">
                            <p:stCondLst>
                              <p:cond delay="3500"/>
                            </p:stCondLst>
                            <p:childTnLst>
                              <p:par>
                                <p:cTn id="75" presetID="42" presetClass="entr" presetSubtype="0" fill="hold" grpId="0"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250"/>
                                        <p:tgtEl>
                                          <p:spTgt spid="39"/>
                                        </p:tgtEl>
                                      </p:cBhvr>
                                    </p:animEffect>
                                    <p:anim calcmode="lin" valueType="num">
                                      <p:cBhvr>
                                        <p:cTn id="78" dur="250" fill="hold"/>
                                        <p:tgtEl>
                                          <p:spTgt spid="39"/>
                                        </p:tgtEl>
                                        <p:attrNameLst>
                                          <p:attrName>ppt_x</p:attrName>
                                        </p:attrNameLst>
                                      </p:cBhvr>
                                      <p:tavLst>
                                        <p:tav tm="0">
                                          <p:val>
                                            <p:strVal val="#ppt_x"/>
                                          </p:val>
                                        </p:tav>
                                        <p:tav tm="100000">
                                          <p:val>
                                            <p:strVal val="#ppt_x"/>
                                          </p:val>
                                        </p:tav>
                                      </p:tavLst>
                                    </p:anim>
                                    <p:anim calcmode="lin" valueType="num">
                                      <p:cBhvr>
                                        <p:cTn id="79" dur="2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9" name="图片 8"/>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2360546" y="0"/>
            <a:ext cx="7431220" cy="6859588"/>
          </a:xfrm>
          <a:prstGeom prst="rect">
            <a:avLst/>
          </a:prstGeom>
        </p:spPr>
      </p:pic>
      <p:sp>
        <p:nvSpPr>
          <p:cNvPr id="10" name="TextBox 46"/>
          <p:cNvSpPr txBox="1"/>
          <p:nvPr/>
        </p:nvSpPr>
        <p:spPr>
          <a:xfrm>
            <a:off x="3809186" y="3773486"/>
            <a:ext cx="4601067" cy="584775"/>
          </a:xfrm>
          <a:prstGeom prst="rect">
            <a:avLst/>
          </a:prstGeom>
          <a:noFill/>
        </p:spPr>
        <p:txBody>
          <a:bodyPr wrap="none" rtlCol="0">
            <a:spAutoFit/>
          </a:bodyPr>
          <a:lstStyle/>
          <a:p>
            <a:pPr algn="ctr"/>
            <a:r>
              <a:rPr lang="en-US" altLang="zh-CN" sz="1600">
                <a:solidFill>
                  <a:schemeClr val="bg1"/>
                </a:solidFill>
              </a:rPr>
              <a:t>Year-end summary plan reporting on activities report</a:t>
            </a:r>
            <a:endParaRPr lang="en-US" altLang="zh-CN" sz="1600">
              <a:solidFill>
                <a:schemeClr val="bg1"/>
              </a:solidFill>
            </a:endParaRPr>
          </a:p>
          <a:p>
            <a:pPr algn="ctr"/>
            <a:r>
              <a:rPr lang="en-US" altLang="zh-CN" sz="1600">
                <a:solidFill>
                  <a:schemeClr val="bg1"/>
                </a:solidFill>
              </a:rPr>
              <a:t>summary plan reporting on activities</a:t>
            </a:r>
            <a:endParaRPr lang="zh-CN" altLang="en-US" sz="1600">
              <a:solidFill>
                <a:schemeClr val="bg1"/>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416701" y="3262961"/>
            <a:ext cx="5386592" cy="345312"/>
            <a:chOff x="6488067" y="3103304"/>
            <a:chExt cx="5386592" cy="345312"/>
          </a:xfrm>
        </p:grpSpPr>
        <p:cxnSp>
          <p:nvCxnSpPr>
            <p:cNvPr id="12" name="直接连接符 11"/>
            <p:cNvCxnSpPr>
              <a:endCxn id="13" idx="1"/>
            </p:cNvCxnSpPr>
            <p:nvPr/>
          </p:nvCxnSpPr>
          <p:spPr>
            <a:xfrm>
              <a:off x="6488067" y="3275960"/>
              <a:ext cx="1197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圆角矩形 45"/>
            <p:cNvSpPr/>
            <p:nvPr/>
          </p:nvSpPr>
          <p:spPr>
            <a:xfrm>
              <a:off x="7685239" y="3103304"/>
              <a:ext cx="3107807" cy="345312"/>
            </a:xfrm>
            <a:prstGeom prst="roundRect">
              <a:avLst/>
            </a:prstGeom>
            <a:solidFill>
              <a:schemeClr val="bg1">
                <a:alpha val="1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微软雅黑" panose="020b0503020204020204" pitchFamily="34" charset="-122"/>
                  <a:ea typeface="微软雅黑" panose="020b0503020204020204" pitchFamily="34" charset="-122"/>
                </a:rPr>
                <a:t>在这里输入贵公司的名称</a:t>
              </a:r>
              <a:endParaRPr lang="zh-CN" altLang="en-US">
                <a:solidFill>
                  <a:schemeClr val="bg1"/>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10793046" y="3275960"/>
              <a:ext cx="10816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文本框 4"/>
          <p:cNvSpPr txBox="1">
            <a:spLocks noChangeArrowheads="1"/>
          </p:cNvSpPr>
          <p:nvPr/>
        </p:nvSpPr>
        <p:spPr bwMode="auto">
          <a:xfrm>
            <a:off x="2931748" y="2054384"/>
            <a:ext cx="63559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6000">
                <a:solidFill>
                  <a:schemeClr val="bg1"/>
                </a:solidFill>
                <a:latin typeface="微软雅黑" panose="020b0503020204020204" pitchFamily="34" charset="-122"/>
                <a:ea typeface="微软雅黑" panose="020b0503020204020204" pitchFamily="34" charset="-122"/>
              </a:rPr>
              <a:t>谢谢</a:t>
            </a:r>
            <a:r>
              <a:rPr lang="zh-CN" altLang="en-US" sz="6000" b="1">
                <a:solidFill>
                  <a:schemeClr val="bg1"/>
                </a:solidFill>
                <a:latin typeface="微软雅黑" panose="020b0503020204020204" pitchFamily="34" charset="-122"/>
                <a:ea typeface="微软雅黑" panose="020b0503020204020204" pitchFamily="34" charset="-122"/>
              </a:rPr>
              <a:t>您的观看</a:t>
            </a:r>
            <a:r>
              <a:rPr lang="zh-CN" altLang="en-US" sz="6000">
                <a:solidFill>
                  <a:schemeClr val="bg1"/>
                </a:solidFill>
                <a:latin typeface="微软雅黑" panose="020b0503020204020204" pitchFamily="34" charset="-122"/>
                <a:ea typeface="微软雅黑" panose="020b0503020204020204" pitchFamily="34" charset="-122"/>
              </a:rPr>
              <a:t>指导</a:t>
            </a:r>
            <a:r>
              <a:rPr lang="en-US" altLang="zh-CN" sz="6000">
                <a:solidFill>
                  <a:schemeClr val="bg1"/>
                </a:solidFill>
                <a:latin typeface="微软雅黑" panose="020b0503020204020204" pitchFamily="34" charset="-122"/>
                <a:ea typeface="微软雅黑" panose="020b0503020204020204" pitchFamily="34" charset="-122"/>
              </a:rPr>
              <a:t>!</a:t>
            </a:r>
            <a:endParaRPr lang="zh-CN" altLang="en-US" sz="60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750"/>
                                        <p:tgtEl>
                                          <p:spTgt spid="16"/>
                                        </p:tgtEl>
                                      </p:cBhvr>
                                    </p:animEffect>
                                  </p:childTnLst>
                                </p:cTn>
                              </p:par>
                            </p:childTnLst>
                          </p:cTn>
                        </p:par>
                        <p:par>
                          <p:cTn id="8" fill="hold" nodeType="afterGroup">
                            <p:stCondLst>
                              <p:cond delay="750"/>
                            </p:stCondLst>
                            <p:childTnLst>
                              <p:par>
                                <p:cTn id="9" presetID="8" presetClass="emph" presetSubtype="0" fill="hold" nodeType="afterEffect">
                                  <p:stCondLst>
                                    <p:cond delay="0"/>
                                  </p:stCondLst>
                                  <p:childTnLst>
                                    <p:animRot by="21600000">
                                      <p:cBhvr>
                                        <p:cTn id="10" dur="3250" fill="hold"/>
                                        <p:tgtEl>
                                          <p:spTgt spid="9"/>
                                        </p:tgtEl>
                                        <p:attrNameLst>
                                          <p:attrName>r</p:attrName>
                                        </p:attrNameLst>
                                      </p:cBhvr>
                                    </p:animRot>
                                  </p:childTnLst>
                                </p:cTn>
                              </p:par>
                              <p:par>
                                <p:cTn id="11" presetID="16" presetClass="entr" presetSubtype="21" fill="hold"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750"/>
                                        <p:tgtEl>
                                          <p:spTgt spid="11"/>
                                        </p:tgtEl>
                                      </p:cBhvr>
                                    </p:animEffect>
                                  </p:childTnLst>
                                </p:cTn>
                              </p:par>
                              <p:par>
                                <p:cTn id="14" presetID="47" presetClass="entr" presetSubtype="0" fill="hold" nodeType="withEffect">
                                  <p:stCondLst>
                                    <p:cond delay="150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1000"/>
                                        <p:tgtEl>
                                          <p:spTgt spid="15">
                                            <p:txEl>
                                              <p:pRg st="0" end="0"/>
                                            </p:txEl>
                                          </p:spTgt>
                                        </p:tgtEl>
                                      </p:cBhvr>
                                    </p:animEffect>
                                    <p:anim calcmode="lin" valueType="num">
                                      <p:cBhvr>
                                        <p:cTn id="1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52230" y="2224756"/>
            <a:ext cx="447405" cy="492622"/>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6" rIns="91377" bIns="45686" anchor="ctr"/>
          <a:lstStyle/>
          <a:p>
            <a:pPr algn="ctr" fontAlgn="base">
              <a:defRPr/>
            </a:pPr>
            <a:endParaRPr lang="zh-CN" altLang="en-US" sz="135" strike="noStrike" noProof="1">
              <a:solidFill>
                <a:prstClr val="white"/>
              </a:solidFill>
            </a:endParaRPr>
          </a:p>
        </p:txBody>
      </p:sp>
      <p:sp>
        <p:nvSpPr>
          <p:cNvPr id="4" name="矩形 3"/>
          <p:cNvSpPr/>
          <p:nvPr/>
        </p:nvSpPr>
        <p:spPr>
          <a:xfrm>
            <a:off x="3693683" y="2227138"/>
            <a:ext cx="7015675" cy="4926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10" tIns="0" rIns="13491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70896" y="1652413"/>
            <a:ext cx="6979977" cy="5806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50872" y="1648844"/>
            <a:ext cx="640168" cy="58424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6" rIns="91377" bIns="45686" anchor="ctr"/>
          <a:lstStyle/>
          <a:p>
            <a:pPr algn="ctr" fontAlgn="base">
              <a:defRPr/>
            </a:pPr>
            <a:endParaRPr lang="zh-CN" altLang="en-US" sz="135" strike="noStrike" noProof="1">
              <a:solidFill>
                <a:prstClr val="white"/>
              </a:solidFill>
            </a:endParaRPr>
          </a:p>
        </p:txBody>
      </p:sp>
      <p:sp>
        <p:nvSpPr>
          <p:cNvPr id="38917" name="矩形 11"/>
          <p:cNvSpPr/>
          <p:nvPr/>
        </p:nvSpPr>
        <p:spPr>
          <a:xfrm>
            <a:off x="2960703" y="2955358"/>
            <a:ext cx="6267225" cy="1268441"/>
          </a:xfrm>
          <a:prstGeom prst="rect">
            <a:avLst/>
          </a:prstGeom>
          <a:noFill/>
          <a:ln w="25400">
            <a:noFill/>
          </a:ln>
        </p:spPr>
        <p:txBody>
          <a:bodyPr lIns="91377" tIns="45686" rIns="91377" bIns="45686" anchor="ctr"/>
          <a:lstStyle/>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模板下载：</a:t>
            </a:r>
            <a:r>
              <a:rPr lang="en-US" altLang="zh-CN" sz="1055"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1055" b="1">
                <a:solidFill>
                  <a:srgbClr val="FFC000"/>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行业</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a:solidFill>
                  <a:srgbClr val="4A452A"/>
                </a:solidFill>
                <a:latin typeface="微软雅黑" panose="020b0503020204020204" pitchFamily="34" charset="-122"/>
                <a:ea typeface="微软雅黑" panose="020b0503020204020204" pitchFamily="34" charset="-122"/>
              </a:rPr>
              <a:t>工作</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1055" b="1">
                <a:solidFill>
                  <a:srgbClr val="4A452A"/>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节日</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custDataLst>
              <p:tags r:id="rId8"/>
            </p:custDataLst>
          </p:nvPr>
        </p:nvPicPr>
        <p:blipFill>
          <a:blip r:embed="rId7"/>
          <a:stretch>
            <a:fillRect/>
          </a:stretch>
        </p:blipFill>
        <p:spPr>
          <a:xfrm>
            <a:off x="4667027" y="132905"/>
            <a:ext cx="2855771" cy="1427886"/>
          </a:xfrm>
          <a:prstGeom prst="rect">
            <a:avLst/>
          </a:prstGeom>
          <a:noFill/>
          <a:ln w="9525">
            <a:noFill/>
          </a:ln>
        </p:spPr>
      </p:pic>
      <p:pic>
        <p:nvPicPr>
          <p:cNvPr id="2" name="图片 1" descr="wxewm"/>
          <p:cNvPicPr>
            <a:picLocks noChangeAspect="1"/>
          </p:cNvPicPr>
          <p:nvPr>
            <p:custDataLst>
              <p:tags r:id="rId10"/>
            </p:custDataLst>
          </p:nvPr>
        </p:nvPicPr>
        <p:blipFill>
          <a:blip r:embed="rId9"/>
          <a:stretch>
            <a:fillRect/>
          </a:stretch>
        </p:blipFill>
        <p:spPr>
          <a:xfrm>
            <a:off x="4809373" y="3879145"/>
            <a:ext cx="2571983" cy="2571983"/>
          </a:xfrm>
          <a:prstGeom prst="rect">
            <a:avLst/>
          </a:prstGeom>
        </p:spPr>
      </p:pic>
      <p:sp>
        <p:nvSpPr>
          <p:cNvPr id="5" name="文本框 4"/>
          <p:cNvSpPr txBox="1"/>
          <p:nvPr/>
        </p:nvSpPr>
        <p:spPr>
          <a:xfrm>
            <a:off x="3539572" y="6451128"/>
            <a:ext cx="5112221" cy="254000"/>
          </a:xfrm>
          <a:prstGeom prst="rect">
            <a:avLst/>
          </a:prstGeom>
          <a:noFill/>
        </p:spPr>
        <p:txBody>
          <a:bodyPr wrap="square" rtlCol="0">
            <a:spAutoFit/>
          </a:bodyPr>
          <a:lstStyle/>
          <a:p>
            <a:r>
              <a:rPr lang="zh-CN" altLang="en-US" sz="1055" b="1">
                <a:solidFill>
                  <a:srgbClr val="4A452A"/>
                </a:solidFill>
                <a:latin typeface="微软雅黑" panose="020b0503020204020204" pitchFamily="34" charset="-122"/>
                <a:ea typeface="微软雅黑" panose="020b0503020204020204" pitchFamily="34" charset="-122"/>
              </a:rPr>
              <a:t>扫描关注公众号“PPT汇”收藏网站防止遗忘</a:t>
            </a:r>
            <a:r>
              <a:rPr lang="en-US" altLang="zh-CN" sz="1055" b="1">
                <a:solidFill>
                  <a:srgbClr val="4A452A"/>
                </a:solidFill>
                <a:latin typeface="微软雅黑" panose="020b0503020204020204" pitchFamily="34" charset="-122"/>
                <a:ea typeface="微软雅黑" panose="020b0503020204020204" pitchFamily="34" charset="-122"/>
              </a:rPr>
              <a:t>/</a:t>
            </a:r>
            <a:r>
              <a:rPr lang="zh-CN" altLang="en-US" sz="1055" b="1">
                <a:solidFill>
                  <a:srgbClr val="4A452A"/>
                </a:solidFill>
                <a:latin typeface="微软雅黑" panose="020b0503020204020204" pitchFamily="34" charset="-122"/>
                <a:ea typeface="微软雅黑" panose="020b0503020204020204" pitchFamily="34" charset="-122"/>
              </a:rPr>
              <a:t>免费获取更多精选PPT模板下载资源</a:t>
            </a:r>
            <a:endParaRPr lang="zh-CN" altLang="en-US" sz="1055" b="1">
              <a:solidFill>
                <a:srgbClr val="4A452A"/>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sh dir="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89" y="-12797"/>
            <a:ext cx="12180571" cy="6893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257" rtl="0" eaLnBrk="1" latinLnBrk="0" hangingPunct="1">
              <a:defRPr sz="1800" kern="1200">
                <a:solidFill>
                  <a:srgbClr val="FFFFFF"/>
                </a:solidFill>
                <a:latin typeface="Arial"/>
                <a:ea typeface="+mn-ea"/>
                <a:cs typeface="+mn-cs"/>
              </a:defRPr>
            </a:lvl1pPr>
            <a:lvl2pPr marL="457129" algn="l" defTabSz="914257" rtl="0" eaLnBrk="1" latinLnBrk="0" hangingPunct="1">
              <a:defRPr sz="1800" kern="1200">
                <a:solidFill>
                  <a:srgbClr val="FFFFFF"/>
                </a:solidFill>
                <a:latin typeface="Arial"/>
                <a:ea typeface="+mn-ea"/>
                <a:cs typeface="+mn-cs"/>
              </a:defRPr>
            </a:lvl2pPr>
            <a:lvl3pPr marL="914257" algn="l" defTabSz="914257" rtl="0" eaLnBrk="1" latinLnBrk="0" hangingPunct="1">
              <a:defRPr sz="1800" kern="1200">
                <a:solidFill>
                  <a:srgbClr val="FFFFFF"/>
                </a:solidFill>
                <a:latin typeface="Arial"/>
                <a:ea typeface="+mn-ea"/>
                <a:cs typeface="+mn-cs"/>
              </a:defRPr>
            </a:lvl3pPr>
            <a:lvl4pPr marL="1371386" algn="l" defTabSz="914257" rtl="0" eaLnBrk="1" latinLnBrk="0" hangingPunct="1">
              <a:defRPr sz="1800" kern="1200">
                <a:solidFill>
                  <a:srgbClr val="FFFFFF"/>
                </a:solidFill>
                <a:latin typeface="Arial"/>
                <a:ea typeface="+mn-ea"/>
                <a:cs typeface="+mn-cs"/>
              </a:defRPr>
            </a:lvl4pPr>
            <a:lvl5pPr marL="1828514" algn="l" defTabSz="914257" rtl="0" eaLnBrk="1" latinLnBrk="0" hangingPunct="1">
              <a:defRPr sz="1800" kern="1200">
                <a:solidFill>
                  <a:srgbClr val="FFFFFF"/>
                </a:solidFill>
                <a:latin typeface="Arial"/>
                <a:ea typeface="+mn-ea"/>
                <a:cs typeface="+mn-cs"/>
              </a:defRPr>
            </a:lvl5pPr>
            <a:lvl6pPr marL="2285643" algn="l" defTabSz="914257" rtl="0" eaLnBrk="1" latinLnBrk="0" hangingPunct="1">
              <a:defRPr sz="1800" kern="1200">
                <a:solidFill>
                  <a:srgbClr val="FFFFFF"/>
                </a:solidFill>
                <a:latin typeface="Arial"/>
                <a:ea typeface="+mn-ea"/>
                <a:cs typeface="+mn-cs"/>
              </a:defRPr>
            </a:lvl6pPr>
            <a:lvl7pPr marL="2742771" algn="l" defTabSz="914257" rtl="0" eaLnBrk="1" latinLnBrk="0" hangingPunct="1">
              <a:defRPr sz="1800" kern="1200">
                <a:solidFill>
                  <a:srgbClr val="FFFFFF"/>
                </a:solidFill>
                <a:latin typeface="Arial"/>
                <a:ea typeface="+mn-ea"/>
                <a:cs typeface="+mn-cs"/>
              </a:defRPr>
            </a:lvl7pPr>
            <a:lvl8pPr marL="3199900" algn="l" defTabSz="914257" rtl="0" eaLnBrk="1" latinLnBrk="0" hangingPunct="1">
              <a:defRPr sz="1800" kern="1200">
                <a:solidFill>
                  <a:srgbClr val="FFFFFF"/>
                </a:solidFill>
                <a:latin typeface="Arial"/>
                <a:ea typeface="+mn-ea"/>
                <a:cs typeface="+mn-cs"/>
              </a:defRPr>
            </a:lvl8pPr>
            <a:lvl9pPr marL="3657028" algn="l" defTabSz="914257"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6358"/>
            <a:ext cx="12189460" cy="123742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257" rtl="0" eaLnBrk="1" latinLnBrk="0" hangingPunct="1">
              <a:defRPr sz="1800" kern="1200">
                <a:solidFill>
                  <a:srgbClr val="FFFFFF"/>
                </a:solidFill>
                <a:latin typeface="Arial"/>
                <a:ea typeface="+mn-ea"/>
                <a:cs typeface="+mn-cs"/>
              </a:defRPr>
            </a:lvl1pPr>
            <a:lvl2pPr marL="457129" algn="l" defTabSz="914257" rtl="0" eaLnBrk="1" latinLnBrk="0" hangingPunct="1">
              <a:defRPr sz="1800" kern="1200">
                <a:solidFill>
                  <a:srgbClr val="FFFFFF"/>
                </a:solidFill>
                <a:latin typeface="Arial"/>
                <a:ea typeface="+mn-ea"/>
                <a:cs typeface="+mn-cs"/>
              </a:defRPr>
            </a:lvl2pPr>
            <a:lvl3pPr marL="914257" algn="l" defTabSz="914257" rtl="0" eaLnBrk="1" latinLnBrk="0" hangingPunct="1">
              <a:defRPr sz="1800" kern="1200">
                <a:solidFill>
                  <a:srgbClr val="FFFFFF"/>
                </a:solidFill>
                <a:latin typeface="Arial"/>
                <a:ea typeface="+mn-ea"/>
                <a:cs typeface="+mn-cs"/>
              </a:defRPr>
            </a:lvl3pPr>
            <a:lvl4pPr marL="1371386" algn="l" defTabSz="914257" rtl="0" eaLnBrk="1" latinLnBrk="0" hangingPunct="1">
              <a:defRPr sz="1800" kern="1200">
                <a:solidFill>
                  <a:srgbClr val="FFFFFF"/>
                </a:solidFill>
                <a:latin typeface="Arial"/>
                <a:ea typeface="+mn-ea"/>
                <a:cs typeface="+mn-cs"/>
              </a:defRPr>
            </a:lvl4pPr>
            <a:lvl5pPr marL="1828514" algn="l" defTabSz="914257" rtl="0" eaLnBrk="1" latinLnBrk="0" hangingPunct="1">
              <a:defRPr sz="1800" kern="1200">
                <a:solidFill>
                  <a:srgbClr val="FFFFFF"/>
                </a:solidFill>
                <a:latin typeface="Arial"/>
                <a:ea typeface="+mn-ea"/>
                <a:cs typeface="+mn-cs"/>
              </a:defRPr>
            </a:lvl5pPr>
            <a:lvl6pPr marL="2285643" algn="l" defTabSz="914257" rtl="0" eaLnBrk="1" latinLnBrk="0" hangingPunct="1">
              <a:defRPr sz="1800" kern="1200">
                <a:solidFill>
                  <a:srgbClr val="FFFFFF"/>
                </a:solidFill>
                <a:latin typeface="Arial"/>
                <a:ea typeface="+mn-ea"/>
                <a:cs typeface="+mn-cs"/>
              </a:defRPr>
            </a:lvl6pPr>
            <a:lvl7pPr marL="2742771" algn="l" defTabSz="914257" rtl="0" eaLnBrk="1" latinLnBrk="0" hangingPunct="1">
              <a:defRPr sz="1800" kern="1200">
                <a:solidFill>
                  <a:srgbClr val="FFFFFF"/>
                </a:solidFill>
                <a:latin typeface="Arial"/>
                <a:ea typeface="+mn-ea"/>
                <a:cs typeface="+mn-cs"/>
              </a:defRPr>
            </a:lvl7pPr>
            <a:lvl8pPr marL="3199900" algn="l" defTabSz="914257" rtl="0" eaLnBrk="1" latinLnBrk="0" hangingPunct="1">
              <a:defRPr sz="1800" kern="1200">
                <a:solidFill>
                  <a:srgbClr val="FFFFFF"/>
                </a:solidFill>
                <a:latin typeface="Arial"/>
                <a:ea typeface="+mn-ea"/>
                <a:cs typeface="+mn-cs"/>
              </a:defRPr>
            </a:lvl8pPr>
            <a:lvl9pPr marL="3657028" algn="l" defTabSz="914257" rtl="0" eaLnBrk="1" latinLnBrk="0" hangingPunct="1">
              <a:defRPr sz="1800" kern="1200">
                <a:solidFill>
                  <a:srgbClr val="FFFFFF"/>
                </a:solidFill>
                <a:latin typeface="Arial"/>
                <a:ea typeface="+mn-ea"/>
                <a:cs typeface="+mn-cs"/>
              </a:defRPr>
            </a:lvl9pPr>
          </a:lstStyle>
          <a:p>
            <a:pPr marL="0" marR="0" indent="0" algn="ctr" defTabSz="914257"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257"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3564" y="3115359"/>
            <a:ext cx="6599793" cy="1964383"/>
          </a:xfrm>
          <a:prstGeom prst="rect">
            <a:avLst/>
          </a:prstGeom>
          <a:noFill/>
          <a:ln w="25400">
            <a:noFill/>
          </a:ln>
        </p:spPr>
        <p:txBody>
          <a:bodyPr wrap="none" lIns="91372" tIns="45684" rIns="91372" bIns="45684" anchor="ctr">
            <a:noAutofit/>
          </a:bodyPr>
          <a:lstStyle>
            <a:defPPr>
              <a:defRPr lang="zh-CN"/>
            </a:defPPr>
            <a:lvl1pPr marL="0" algn="l" defTabSz="914257" rtl="0" eaLnBrk="1" latinLnBrk="0" hangingPunct="1">
              <a:defRPr sz="1800" kern="1200">
                <a:solidFill>
                  <a:schemeClr val="tx1"/>
                </a:solidFill>
                <a:latin typeface="+mn-lt"/>
                <a:ea typeface="+mn-ea"/>
                <a:cs typeface="+mn-cs"/>
              </a:defRPr>
            </a:lvl1pPr>
            <a:lvl2pPr marL="457129" algn="l" defTabSz="914257" rtl="0" eaLnBrk="1" latinLnBrk="0" hangingPunct="1">
              <a:defRPr sz="1800" kern="1200">
                <a:solidFill>
                  <a:schemeClr val="tx1"/>
                </a:solidFill>
                <a:latin typeface="+mn-lt"/>
                <a:ea typeface="+mn-ea"/>
                <a:cs typeface="+mn-cs"/>
              </a:defRPr>
            </a:lvl2pPr>
            <a:lvl3pPr marL="914257" algn="l" defTabSz="914257" rtl="0" eaLnBrk="1" latinLnBrk="0" hangingPunct="1">
              <a:defRPr sz="1800" kern="1200">
                <a:solidFill>
                  <a:schemeClr val="tx1"/>
                </a:solidFill>
                <a:latin typeface="+mn-lt"/>
                <a:ea typeface="+mn-ea"/>
                <a:cs typeface="+mn-cs"/>
              </a:defRPr>
            </a:lvl3pPr>
            <a:lvl4pPr marL="1371386" algn="l" defTabSz="914257" rtl="0" eaLnBrk="1" latinLnBrk="0" hangingPunct="1">
              <a:defRPr sz="1800" kern="1200">
                <a:solidFill>
                  <a:schemeClr val="tx1"/>
                </a:solidFill>
                <a:latin typeface="+mn-lt"/>
                <a:ea typeface="+mn-ea"/>
                <a:cs typeface="+mn-cs"/>
              </a:defRPr>
            </a:lvl4pPr>
            <a:lvl5pPr marL="1828514" algn="l" defTabSz="914257" rtl="0" eaLnBrk="1" latinLnBrk="0" hangingPunct="1">
              <a:defRPr sz="1800" kern="1200">
                <a:solidFill>
                  <a:schemeClr val="tx1"/>
                </a:solidFill>
                <a:latin typeface="+mn-lt"/>
                <a:ea typeface="+mn-ea"/>
                <a:cs typeface="+mn-cs"/>
              </a:defRPr>
            </a:lvl5pPr>
            <a:lvl6pPr marL="2285643" algn="l" defTabSz="914257" rtl="0" eaLnBrk="1" latinLnBrk="0" hangingPunct="1">
              <a:defRPr sz="1800" kern="1200">
                <a:solidFill>
                  <a:schemeClr val="tx1"/>
                </a:solidFill>
                <a:latin typeface="+mn-lt"/>
                <a:ea typeface="+mn-ea"/>
                <a:cs typeface="+mn-cs"/>
              </a:defRPr>
            </a:lvl6pPr>
            <a:lvl7pPr marL="2742771" algn="l" defTabSz="914257" rtl="0" eaLnBrk="1" latinLnBrk="0" hangingPunct="1">
              <a:defRPr sz="1800" kern="1200">
                <a:solidFill>
                  <a:schemeClr val="tx1"/>
                </a:solidFill>
                <a:latin typeface="+mn-lt"/>
                <a:ea typeface="+mn-ea"/>
                <a:cs typeface="+mn-cs"/>
              </a:defRPr>
            </a:lvl7pPr>
            <a:lvl8pPr marL="3199900" algn="l" defTabSz="914257" rtl="0" eaLnBrk="1" latinLnBrk="0" hangingPunct="1">
              <a:defRPr sz="1800" kern="1200">
                <a:solidFill>
                  <a:schemeClr val="tx1"/>
                </a:solidFill>
                <a:latin typeface="+mn-lt"/>
                <a:ea typeface="+mn-ea"/>
                <a:cs typeface="+mn-cs"/>
              </a:defRPr>
            </a:lvl8pPr>
            <a:lvl9pPr marL="3657028" algn="l" defTabSz="914257"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5837" y="98120"/>
            <a:ext cx="2855614" cy="1427808"/>
          </a:xfrm>
          <a:prstGeom prst="rect">
            <a:avLst/>
          </a:prstGeom>
          <a:noFill/>
          <a:ln w="9525">
            <a:noFill/>
          </a:ln>
        </p:spPr>
      </p:pic>
      <p:sp>
        <p:nvSpPr>
          <p:cNvPr id="2" name="文本框 1"/>
          <p:cNvSpPr txBox="1"/>
          <p:nvPr/>
        </p:nvSpPr>
        <p:spPr>
          <a:xfrm>
            <a:off x="1886291" y="5079742"/>
            <a:ext cx="8419419" cy="1368211"/>
          </a:xfrm>
          <a:prstGeom prst="rect">
            <a:avLst/>
          </a:prstGeom>
          <a:noFill/>
        </p:spPr>
        <p:txBody>
          <a:bodyPr wrap="square" rtlCol="0">
            <a:spAutoFit/>
          </a:bodyPr>
          <a:lstStyle>
            <a:defPPr>
              <a:defRPr lang="zh-CN"/>
            </a:defPPr>
            <a:lvl1pPr marL="0" algn="l" defTabSz="914257" rtl="0" eaLnBrk="1" latinLnBrk="0" hangingPunct="1">
              <a:defRPr sz="1800" kern="1200">
                <a:solidFill>
                  <a:schemeClr val="tx1"/>
                </a:solidFill>
                <a:latin typeface="+mn-lt"/>
                <a:ea typeface="+mn-ea"/>
                <a:cs typeface="+mn-cs"/>
              </a:defRPr>
            </a:lvl1pPr>
            <a:lvl2pPr marL="457129" algn="l" defTabSz="914257" rtl="0" eaLnBrk="1" latinLnBrk="0" hangingPunct="1">
              <a:defRPr sz="1800" kern="1200">
                <a:solidFill>
                  <a:schemeClr val="tx1"/>
                </a:solidFill>
                <a:latin typeface="+mn-lt"/>
                <a:ea typeface="+mn-ea"/>
                <a:cs typeface="+mn-cs"/>
              </a:defRPr>
            </a:lvl2pPr>
            <a:lvl3pPr marL="914257" algn="l" defTabSz="914257" rtl="0" eaLnBrk="1" latinLnBrk="0" hangingPunct="1">
              <a:defRPr sz="1800" kern="1200">
                <a:solidFill>
                  <a:schemeClr val="tx1"/>
                </a:solidFill>
                <a:latin typeface="+mn-lt"/>
                <a:ea typeface="+mn-ea"/>
                <a:cs typeface="+mn-cs"/>
              </a:defRPr>
            </a:lvl3pPr>
            <a:lvl4pPr marL="1371386" algn="l" defTabSz="914257" rtl="0" eaLnBrk="1" latinLnBrk="0" hangingPunct="1">
              <a:defRPr sz="1800" kern="1200">
                <a:solidFill>
                  <a:schemeClr val="tx1"/>
                </a:solidFill>
                <a:latin typeface="+mn-lt"/>
                <a:ea typeface="+mn-ea"/>
                <a:cs typeface="+mn-cs"/>
              </a:defRPr>
            </a:lvl4pPr>
            <a:lvl5pPr marL="1828514" algn="l" defTabSz="914257" rtl="0" eaLnBrk="1" latinLnBrk="0" hangingPunct="1">
              <a:defRPr sz="1800" kern="1200">
                <a:solidFill>
                  <a:schemeClr val="tx1"/>
                </a:solidFill>
                <a:latin typeface="+mn-lt"/>
                <a:ea typeface="+mn-ea"/>
                <a:cs typeface="+mn-cs"/>
              </a:defRPr>
            </a:lvl5pPr>
            <a:lvl6pPr marL="2285643" algn="l" defTabSz="914257" rtl="0" eaLnBrk="1" latinLnBrk="0" hangingPunct="1">
              <a:defRPr sz="1800" kern="1200">
                <a:solidFill>
                  <a:schemeClr val="tx1"/>
                </a:solidFill>
                <a:latin typeface="+mn-lt"/>
                <a:ea typeface="+mn-ea"/>
                <a:cs typeface="+mn-cs"/>
              </a:defRPr>
            </a:lvl6pPr>
            <a:lvl7pPr marL="2742771" algn="l" defTabSz="914257" rtl="0" eaLnBrk="1" latinLnBrk="0" hangingPunct="1">
              <a:defRPr sz="1800" kern="1200">
                <a:solidFill>
                  <a:schemeClr val="tx1"/>
                </a:solidFill>
                <a:latin typeface="+mn-lt"/>
                <a:ea typeface="+mn-ea"/>
                <a:cs typeface="+mn-cs"/>
              </a:defRPr>
            </a:lvl7pPr>
            <a:lvl8pPr marL="3199900" algn="l" defTabSz="914257" rtl="0" eaLnBrk="1" latinLnBrk="0" hangingPunct="1">
              <a:defRPr sz="1800" kern="1200">
                <a:solidFill>
                  <a:schemeClr val="tx1"/>
                </a:solidFill>
                <a:latin typeface="+mn-lt"/>
                <a:ea typeface="+mn-ea"/>
                <a:cs typeface="+mn-cs"/>
              </a:defRPr>
            </a:lvl8pPr>
            <a:lvl9pPr marL="3657028" algn="l" defTabSz="914257"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9" name="图片 28"/>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2360546" y="0"/>
            <a:ext cx="7431220" cy="6859588"/>
          </a:xfrm>
          <a:prstGeom prst="rect">
            <a:avLst/>
          </a:prstGeom>
        </p:spPr>
      </p:pic>
      <p:grpSp>
        <p:nvGrpSpPr>
          <p:cNvPr id="30" name="组合 29"/>
          <p:cNvGrpSpPr/>
          <p:nvPr/>
        </p:nvGrpSpPr>
        <p:grpSpPr>
          <a:xfrm>
            <a:off x="4206786" y="3129798"/>
            <a:ext cx="3877985" cy="1735860"/>
            <a:chOff x="4707301" y="2805829"/>
            <a:chExt cx="3877985" cy="1735860"/>
          </a:xfrm>
        </p:grpSpPr>
        <p:sp>
          <p:nvSpPr>
            <p:cNvPr id="31" name="矩形 30"/>
            <p:cNvSpPr/>
            <p:nvPr/>
          </p:nvSpPr>
          <p:spPr>
            <a:xfrm>
              <a:off x="4707301" y="2805829"/>
              <a:ext cx="3877985" cy="830997"/>
            </a:xfrm>
            <a:prstGeom prst="rect">
              <a:avLst/>
            </a:prstGeom>
          </p:spPr>
          <p:txBody>
            <a:bodyPr wrap="none">
              <a:spAutoFit/>
            </a:bodyPr>
            <a:lstStyle/>
            <a:p>
              <a:r>
                <a:rPr kumimoji="1" lang="zh-CN" altLang="en-US" sz="4800" b="1">
                  <a:solidFill>
                    <a:schemeClr val="bg1"/>
                  </a:solidFill>
                  <a:latin typeface="微软雅黑" panose="020b0503020204020204" pitchFamily="34" charset="-122"/>
                  <a:ea typeface="微软雅黑" panose="020b0503020204020204" pitchFamily="34" charset="-122"/>
                </a:rPr>
                <a:t>加入</a:t>
              </a:r>
              <a:r>
                <a:rPr kumimoji="1" lang="zh-CN" altLang="en-US" sz="4800">
                  <a:solidFill>
                    <a:schemeClr val="bg1"/>
                  </a:solidFill>
                  <a:latin typeface="微软雅黑" panose="020b0503020204020204" pitchFamily="34" charset="-122"/>
                  <a:ea typeface="微软雅黑" panose="020b0503020204020204" pitchFamily="34" charset="-122"/>
                </a:rPr>
                <a:t>标题描述</a:t>
              </a:r>
              <a:endParaRPr kumimoji="1" lang="zh-CN" altLang="en-US" sz="480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4738330" y="3729159"/>
              <a:ext cx="3846956" cy="812530"/>
            </a:xfrm>
            <a:prstGeom prst="rect">
              <a:avLst/>
            </a:prstGeom>
          </p:spPr>
          <p:txBody>
            <a:bodyPr wrap="square">
              <a:spAutoFit/>
            </a:bodyPr>
            <a:lstStyle/>
            <a:p>
              <a:pPr>
                <a:lnSpc>
                  <a:spcPct val="13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点击此处添加文本内容，如关键词、部分简单介绍等。点击此处添加文本内容，如关键词、部分简单介绍等。点击此处添加文本内容，如关键词、部分简单介绍等。</a:t>
              </a:r>
              <a:endParaRPr lang="en-US" altLang="zh-CN" sz="120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228153" y="2012861"/>
            <a:ext cx="3754704" cy="751284"/>
            <a:chOff x="6488067" y="3103304"/>
            <a:chExt cx="5386592" cy="345312"/>
          </a:xfrm>
        </p:grpSpPr>
        <p:cxnSp>
          <p:nvCxnSpPr>
            <p:cNvPr id="45" name="直接连接符 44"/>
            <p:cNvCxnSpPr>
              <a:endCxn id="47" idx="1"/>
            </p:cNvCxnSpPr>
            <p:nvPr/>
          </p:nvCxnSpPr>
          <p:spPr>
            <a:xfrm>
              <a:off x="6488067" y="3275960"/>
              <a:ext cx="1197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圆角矩形 45"/>
            <p:cNvSpPr/>
            <p:nvPr/>
          </p:nvSpPr>
          <p:spPr>
            <a:xfrm>
              <a:off x="7685239" y="3103304"/>
              <a:ext cx="3107807" cy="345312"/>
            </a:xfrm>
            <a:prstGeom prst="roundRect">
              <a:avLst/>
            </a:prstGeom>
            <a:solidFill>
              <a:schemeClr val="bg1">
                <a:alpha val="1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latin typeface="微软雅黑" panose="020b0503020204020204" pitchFamily="34" charset="-122"/>
                  <a:ea typeface="微软雅黑" panose="020b0503020204020204" pitchFamily="34" charset="-122"/>
                </a:rPr>
                <a:t>01</a:t>
              </a:r>
              <a:endParaRPr lang="zh-CN" altLang="en-US" sz="3200" b="1">
                <a:solidFill>
                  <a:schemeClr val="bg1"/>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10793046" y="3275960"/>
              <a:ext cx="10816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nodeType="afterGroup">
                            <p:stCondLst>
                              <p:cond delay="750"/>
                            </p:stCondLst>
                            <p:childTnLst>
                              <p:par>
                                <p:cTn id="9" presetID="8" presetClass="emph" presetSubtype="0" fill="hold" nodeType="afterEffect">
                                  <p:stCondLst>
                                    <p:cond delay="0"/>
                                  </p:stCondLst>
                                  <p:childTnLst>
                                    <p:animRot by="21600000">
                                      <p:cBhvr>
                                        <p:cTn id="10" dur="3250" fill="hold"/>
                                        <p:tgtEl>
                                          <p:spTgt spid="29"/>
                                        </p:tgtEl>
                                        <p:attrNameLst>
                                          <p:attrName>r</p:attrName>
                                        </p:attrNameLst>
                                      </p:cBhvr>
                                    </p:animRot>
                                  </p:childTnLst>
                                </p:cTn>
                              </p:par>
                              <p:par>
                                <p:cTn id="11" presetID="16" presetClass="entr" presetSubtype="21" fill="hold"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750"/>
                                        <p:tgtEl>
                                          <p:spTgt spid="42"/>
                                        </p:tgtEl>
                                      </p:cBhvr>
                                    </p:animEffect>
                                  </p:childTnLst>
                                </p:cTn>
                              </p:par>
                              <p:par>
                                <p:cTn id="14" presetID="22" presetClass="entr" presetSubtype="8" fill="hold" nodeType="withEffect">
                                  <p:stCondLst>
                                    <p:cond delay="175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1612900" y="4468360"/>
            <a:ext cx="9220200" cy="4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文本框 14"/>
          <p:cNvSpPr txBox="1"/>
          <p:nvPr/>
        </p:nvSpPr>
        <p:spPr>
          <a:xfrm>
            <a:off x="1059541" y="2246192"/>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600" b="1">
                <a:solidFill>
                  <a:schemeClr val="bg1"/>
                </a:solidFill>
              </a:rPr>
              <a:t>输入你的</a:t>
            </a:r>
            <a:r>
              <a:rPr lang="zh-CN" altLang="en-US" sz="1600" b="1" smtClean="0">
                <a:solidFill>
                  <a:schemeClr val="bg1"/>
                </a:solidFill>
              </a:rPr>
              <a:t>标题</a:t>
            </a:r>
            <a:endParaRPr lang="en-US" altLang="zh-CN" sz="1600" b="1" smtClean="0">
              <a:solidFill>
                <a:schemeClr val="bg1"/>
              </a:solidFill>
            </a:endParaRPr>
          </a:p>
          <a:p>
            <a:pPr algn="ctr">
              <a:lnSpc>
                <a:spcPct val="150000"/>
              </a:lnSpc>
            </a:pPr>
            <a:r>
              <a:rPr lang="en-US" altLang="zh-CN" sz="1200" smtClean="0">
                <a:solidFill>
                  <a:schemeClr val="bg1"/>
                </a:solidFill>
              </a:rPr>
              <a:t>Lorem </a:t>
            </a:r>
            <a:r>
              <a:rPr lang="en-US" altLang="zh-CN" sz="1200">
                <a:solidFill>
                  <a:schemeClr val="bg1"/>
                </a:solidFill>
              </a:rPr>
              <a:t>ipsum dolor sit amet, consectetuer adipiscing elit. Maecenas porttitor congue. </a:t>
            </a:r>
            <a:endParaRPr lang="en-US" altLang="zh-CN" sz="1200">
              <a:solidFill>
                <a:schemeClr val="bg1"/>
              </a:solidFill>
            </a:endParaRPr>
          </a:p>
        </p:txBody>
      </p:sp>
      <p:sp>
        <p:nvSpPr>
          <p:cNvPr id="16" name="文本框 15"/>
          <p:cNvSpPr txBox="1"/>
          <p:nvPr/>
        </p:nvSpPr>
        <p:spPr>
          <a:xfrm>
            <a:off x="2980230" y="4795351"/>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600" b="1">
                <a:solidFill>
                  <a:schemeClr val="bg1"/>
                </a:solidFill>
              </a:rPr>
              <a:t>输入你的</a:t>
            </a:r>
            <a:r>
              <a:rPr lang="zh-CN" altLang="en-US" sz="1600" b="1" smtClean="0">
                <a:solidFill>
                  <a:schemeClr val="bg1"/>
                </a:solidFill>
              </a:rPr>
              <a:t>标题</a:t>
            </a:r>
            <a:endParaRPr lang="en-US" altLang="zh-CN" sz="1600" b="1" smtClean="0">
              <a:solidFill>
                <a:schemeClr val="bg1"/>
              </a:solidFill>
            </a:endParaRPr>
          </a:p>
          <a:p>
            <a:pPr algn="ctr">
              <a:lnSpc>
                <a:spcPct val="150000"/>
              </a:lnSpc>
            </a:pPr>
            <a:r>
              <a:rPr lang="en-US" altLang="zh-CN" sz="1200" smtClean="0">
                <a:solidFill>
                  <a:schemeClr val="bg1"/>
                </a:solidFill>
              </a:rPr>
              <a:t>Lorem </a:t>
            </a:r>
            <a:r>
              <a:rPr lang="en-US" altLang="zh-CN" sz="1200">
                <a:solidFill>
                  <a:schemeClr val="bg1"/>
                </a:solidFill>
              </a:rPr>
              <a:t>ipsum dolor sit amet, consectetuer adipiscing elit. Maecenas porttitor congue. </a:t>
            </a:r>
            <a:endParaRPr lang="en-US" altLang="zh-CN" sz="1200">
              <a:solidFill>
                <a:schemeClr val="bg1"/>
              </a:solidFill>
            </a:endParaRPr>
          </a:p>
        </p:txBody>
      </p:sp>
      <p:sp>
        <p:nvSpPr>
          <p:cNvPr id="17" name="文本框 16"/>
          <p:cNvSpPr txBox="1"/>
          <p:nvPr/>
        </p:nvSpPr>
        <p:spPr>
          <a:xfrm>
            <a:off x="4736458" y="2246192"/>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600" b="1">
                <a:solidFill>
                  <a:schemeClr val="bg1"/>
                </a:solidFill>
              </a:rPr>
              <a:t>输入你的</a:t>
            </a:r>
            <a:r>
              <a:rPr lang="zh-CN" altLang="en-US" sz="1600" b="1" smtClean="0">
                <a:solidFill>
                  <a:schemeClr val="bg1"/>
                </a:solidFill>
              </a:rPr>
              <a:t>标题</a:t>
            </a:r>
            <a:endParaRPr lang="en-US" altLang="zh-CN" sz="1600" b="1" smtClean="0">
              <a:solidFill>
                <a:schemeClr val="bg1"/>
              </a:solidFill>
            </a:endParaRPr>
          </a:p>
          <a:p>
            <a:pPr algn="ctr">
              <a:lnSpc>
                <a:spcPct val="150000"/>
              </a:lnSpc>
            </a:pPr>
            <a:r>
              <a:rPr lang="en-US" altLang="zh-CN" sz="1200" smtClean="0">
                <a:solidFill>
                  <a:schemeClr val="bg1"/>
                </a:solidFill>
              </a:rPr>
              <a:t>Lorem </a:t>
            </a:r>
            <a:r>
              <a:rPr lang="en-US" altLang="zh-CN" sz="1200">
                <a:solidFill>
                  <a:schemeClr val="bg1"/>
                </a:solidFill>
              </a:rPr>
              <a:t>ipsum dolor sit amet, consectetuer adipiscing elit. Maecenas porttitor congue. </a:t>
            </a:r>
            <a:endParaRPr lang="en-US" altLang="zh-CN" sz="1200">
              <a:solidFill>
                <a:schemeClr val="bg1"/>
              </a:solidFill>
            </a:endParaRPr>
          </a:p>
        </p:txBody>
      </p:sp>
      <p:sp>
        <p:nvSpPr>
          <p:cNvPr id="18" name="文本框 17"/>
          <p:cNvSpPr txBox="1"/>
          <p:nvPr/>
        </p:nvSpPr>
        <p:spPr>
          <a:xfrm>
            <a:off x="6665610" y="4795351"/>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600" b="1">
                <a:solidFill>
                  <a:schemeClr val="bg1"/>
                </a:solidFill>
              </a:rPr>
              <a:t>输入你的</a:t>
            </a:r>
            <a:r>
              <a:rPr lang="zh-CN" altLang="en-US" sz="1600" b="1" smtClean="0">
                <a:solidFill>
                  <a:schemeClr val="bg1"/>
                </a:solidFill>
              </a:rPr>
              <a:t>标题</a:t>
            </a:r>
            <a:endParaRPr lang="en-US" altLang="zh-CN" sz="1600" b="1" smtClean="0">
              <a:solidFill>
                <a:schemeClr val="bg1"/>
              </a:solidFill>
            </a:endParaRPr>
          </a:p>
          <a:p>
            <a:pPr algn="ctr">
              <a:lnSpc>
                <a:spcPct val="150000"/>
              </a:lnSpc>
            </a:pPr>
            <a:r>
              <a:rPr lang="en-US" altLang="zh-CN" sz="1200" smtClean="0">
                <a:solidFill>
                  <a:schemeClr val="bg1"/>
                </a:solidFill>
              </a:rPr>
              <a:t>Lorem </a:t>
            </a:r>
            <a:r>
              <a:rPr lang="en-US" altLang="zh-CN" sz="1200">
                <a:solidFill>
                  <a:schemeClr val="bg1"/>
                </a:solidFill>
              </a:rPr>
              <a:t>ipsum dolor sit amet, consectetuer adipiscing elit. Maecenas porttitor congue. </a:t>
            </a:r>
            <a:endParaRPr lang="en-US" altLang="zh-CN" sz="1200">
              <a:solidFill>
                <a:schemeClr val="bg1"/>
              </a:solidFill>
            </a:endParaRPr>
          </a:p>
        </p:txBody>
      </p:sp>
      <p:sp>
        <p:nvSpPr>
          <p:cNvPr id="19" name="文本框 18"/>
          <p:cNvSpPr txBox="1"/>
          <p:nvPr/>
        </p:nvSpPr>
        <p:spPr>
          <a:xfrm>
            <a:off x="8398857" y="2246192"/>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600" b="1">
                <a:solidFill>
                  <a:schemeClr val="bg1"/>
                </a:solidFill>
              </a:rPr>
              <a:t>输入你的</a:t>
            </a:r>
            <a:r>
              <a:rPr lang="zh-CN" altLang="en-US" sz="1600" b="1" smtClean="0">
                <a:solidFill>
                  <a:schemeClr val="bg1"/>
                </a:solidFill>
              </a:rPr>
              <a:t>标题</a:t>
            </a:r>
            <a:endParaRPr lang="en-US" altLang="zh-CN" sz="1600" b="1" smtClean="0">
              <a:solidFill>
                <a:schemeClr val="bg1"/>
              </a:solidFill>
            </a:endParaRPr>
          </a:p>
          <a:p>
            <a:pPr algn="ctr">
              <a:lnSpc>
                <a:spcPct val="150000"/>
              </a:lnSpc>
            </a:pPr>
            <a:r>
              <a:rPr lang="en-US" altLang="zh-CN" sz="1200" smtClean="0">
                <a:solidFill>
                  <a:schemeClr val="bg1"/>
                </a:solidFill>
              </a:rPr>
              <a:t>Lorem </a:t>
            </a:r>
            <a:r>
              <a:rPr lang="en-US" altLang="zh-CN" sz="1200">
                <a:solidFill>
                  <a:schemeClr val="bg1"/>
                </a:solidFill>
              </a:rPr>
              <a:t>ipsum dolor sit amet, consectetuer adipiscing elit. Maecenas porttitor congue. </a:t>
            </a:r>
            <a:endParaRPr lang="en-US" altLang="zh-CN" sz="1200">
              <a:solidFill>
                <a:schemeClr val="bg1"/>
              </a:solidFill>
            </a:endParaRPr>
          </a:p>
        </p:txBody>
      </p:sp>
      <p:sp>
        <p:nvSpPr>
          <p:cNvPr id="20" name="Freeform 20"/>
          <p:cNvSpPr>
            <a:spLocks noEditPoints="1"/>
          </p:cNvSpPr>
          <p:nvPr/>
        </p:nvSpPr>
        <p:spPr bwMode="auto">
          <a:xfrm>
            <a:off x="9531577" y="3766685"/>
            <a:ext cx="587375" cy="719138"/>
          </a:xfrm>
          <a:custGeom>
            <a:gdLst>
              <a:gd name="T0" fmla="*/ 1604 w 2958"/>
              <a:gd name="T1" fmla="*/ 2035 h 3624"/>
              <a:gd name="T2" fmla="*/ 1438 w 2958"/>
              <a:gd name="T3" fmla="*/ 2048 h 3624"/>
              <a:gd name="T4" fmla="*/ 1270 w 2958"/>
              <a:gd name="T5" fmla="*/ 2010 h 3624"/>
              <a:gd name="T6" fmla="*/ 1989 w 2958"/>
              <a:gd name="T7" fmla="*/ 2412 h 3624"/>
              <a:gd name="T8" fmla="*/ 1780 w 2958"/>
              <a:gd name="T9" fmla="*/ 570 h 3624"/>
              <a:gd name="T10" fmla="*/ 1633 w 2958"/>
              <a:gd name="T11" fmla="*/ 589 h 3624"/>
              <a:gd name="T12" fmla="*/ 1411 w 2958"/>
              <a:gd name="T13" fmla="*/ 650 h 3624"/>
              <a:gd name="T14" fmla="*/ 1133 w 2958"/>
              <a:gd name="T15" fmla="*/ 780 h 3624"/>
              <a:gd name="T16" fmla="*/ 823 w 2958"/>
              <a:gd name="T17" fmla="*/ 1004 h 3624"/>
              <a:gd name="T18" fmla="*/ 821 w 2958"/>
              <a:gd name="T19" fmla="*/ 1127 h 3624"/>
              <a:gd name="T20" fmla="*/ 856 w 2958"/>
              <a:gd name="T21" fmla="*/ 1290 h 3624"/>
              <a:gd name="T22" fmla="*/ 928 w 2958"/>
              <a:gd name="T23" fmla="*/ 1469 h 3624"/>
              <a:gd name="T24" fmla="*/ 1038 w 2958"/>
              <a:gd name="T25" fmla="*/ 1640 h 3624"/>
              <a:gd name="T26" fmla="*/ 1185 w 2958"/>
              <a:gd name="T27" fmla="*/ 1777 h 3624"/>
              <a:gd name="T28" fmla="*/ 1371 w 2958"/>
              <a:gd name="T29" fmla="*/ 1858 h 3624"/>
              <a:gd name="T30" fmla="*/ 1586 w 2958"/>
              <a:gd name="T31" fmla="*/ 1853 h 3624"/>
              <a:gd name="T32" fmla="*/ 1793 w 2958"/>
              <a:gd name="T33" fmla="*/ 1741 h 3624"/>
              <a:gd name="T34" fmla="*/ 1970 w 2958"/>
              <a:gd name="T35" fmla="*/ 1551 h 3624"/>
              <a:gd name="T36" fmla="*/ 2094 w 2958"/>
              <a:gd name="T37" fmla="*/ 1324 h 3624"/>
              <a:gd name="T38" fmla="*/ 2100 w 2958"/>
              <a:gd name="T39" fmla="*/ 1094 h 3624"/>
              <a:gd name="T40" fmla="*/ 1971 w 2958"/>
              <a:gd name="T41" fmla="*/ 876 h 3624"/>
              <a:gd name="T42" fmla="*/ 1887 w 2958"/>
              <a:gd name="T43" fmla="*/ 704 h 3624"/>
              <a:gd name="T44" fmla="*/ 1844 w 2958"/>
              <a:gd name="T45" fmla="*/ 596 h 3624"/>
              <a:gd name="T46" fmla="*/ 1831 w 2958"/>
              <a:gd name="T47" fmla="*/ 570 h 3624"/>
              <a:gd name="T48" fmla="*/ 1630 w 2958"/>
              <a:gd name="T49" fmla="*/ 14 h 3624"/>
              <a:gd name="T50" fmla="*/ 1907 w 2958"/>
              <a:gd name="T51" fmla="*/ 123 h 3624"/>
              <a:gd name="T52" fmla="*/ 2141 w 2958"/>
              <a:gd name="T53" fmla="*/ 324 h 3624"/>
              <a:gd name="T54" fmla="*/ 2318 w 2958"/>
              <a:gd name="T55" fmla="*/ 601 h 3624"/>
              <a:gd name="T56" fmla="*/ 2426 w 2958"/>
              <a:gd name="T57" fmla="*/ 935 h 3624"/>
              <a:gd name="T58" fmla="*/ 2452 w 2958"/>
              <a:gd name="T59" fmla="*/ 1324 h 3624"/>
              <a:gd name="T60" fmla="*/ 2443 w 2958"/>
              <a:gd name="T61" fmla="*/ 1704 h 3624"/>
              <a:gd name="T62" fmla="*/ 2424 w 2958"/>
              <a:gd name="T63" fmla="*/ 1988 h 3624"/>
              <a:gd name="T64" fmla="*/ 2519 w 2958"/>
              <a:gd name="T65" fmla="*/ 2193 h 3624"/>
              <a:gd name="T66" fmla="*/ 2688 w 2958"/>
              <a:gd name="T67" fmla="*/ 2418 h 3624"/>
              <a:gd name="T68" fmla="*/ 2804 w 2958"/>
              <a:gd name="T69" fmla="*/ 2672 h 3624"/>
              <a:gd name="T70" fmla="*/ 2880 w 2958"/>
              <a:gd name="T71" fmla="*/ 2928 h 3624"/>
              <a:gd name="T72" fmla="*/ 2929 w 2958"/>
              <a:gd name="T73" fmla="*/ 3164 h 3624"/>
              <a:gd name="T74" fmla="*/ 2957 w 2958"/>
              <a:gd name="T75" fmla="*/ 3381 h 3624"/>
              <a:gd name="T76" fmla="*/ 2896 w 2958"/>
              <a:gd name="T77" fmla="*/ 3522 h 3624"/>
              <a:gd name="T78" fmla="*/ 2769 w 2958"/>
              <a:gd name="T79" fmla="*/ 3610 h 3624"/>
              <a:gd name="T80" fmla="*/ 1241 w 2958"/>
              <a:gd name="T81" fmla="*/ 3624 h 3624"/>
              <a:gd name="T82" fmla="*/ 229 w 2958"/>
              <a:gd name="T83" fmla="*/ 3620 h 3624"/>
              <a:gd name="T84" fmla="*/ 89 w 2958"/>
              <a:gd name="T85" fmla="*/ 3552 h 3624"/>
              <a:gd name="T86" fmla="*/ 10 w 2958"/>
              <a:gd name="T87" fmla="*/ 3421 h 3624"/>
              <a:gd name="T88" fmla="*/ 19 w 2958"/>
              <a:gd name="T89" fmla="*/ 3218 h 3624"/>
              <a:gd name="T90" fmla="*/ 64 w 2958"/>
              <a:gd name="T91" fmla="*/ 2990 h 3624"/>
              <a:gd name="T92" fmla="*/ 131 w 2958"/>
              <a:gd name="T93" fmla="*/ 2737 h 3624"/>
              <a:gd name="T94" fmla="*/ 235 w 2958"/>
              <a:gd name="T95" fmla="*/ 2480 h 3624"/>
              <a:gd name="T96" fmla="*/ 391 w 2958"/>
              <a:gd name="T97" fmla="*/ 2244 h 3624"/>
              <a:gd name="T98" fmla="*/ 540 w 2958"/>
              <a:gd name="T99" fmla="*/ 2045 h 3624"/>
              <a:gd name="T100" fmla="*/ 519 w 2958"/>
              <a:gd name="T101" fmla="*/ 1783 h 3624"/>
              <a:gd name="T102" fmla="*/ 507 w 2958"/>
              <a:gd name="T103" fmla="*/ 1430 h 3624"/>
              <a:gd name="T104" fmla="*/ 518 w 2958"/>
              <a:gd name="T105" fmla="*/ 1025 h 3624"/>
              <a:gd name="T106" fmla="*/ 609 w 2958"/>
              <a:gd name="T107" fmla="*/ 674 h 3624"/>
              <a:gd name="T108" fmla="*/ 774 w 2958"/>
              <a:gd name="T109" fmla="*/ 380 h 3624"/>
              <a:gd name="T110" fmla="*/ 888 w 2958"/>
              <a:gd name="T111" fmla="*/ 251 h 3624"/>
              <a:gd name="T112" fmla="*/ 946 w 2958"/>
              <a:gd name="T113" fmla="*/ 198 h 3624"/>
              <a:gd name="T114" fmla="*/ 1059 w 2958"/>
              <a:gd name="T115" fmla="*/ 120 h 3624"/>
              <a:gd name="T116" fmla="*/ 1219 w 2958"/>
              <a:gd name="T117" fmla="*/ 44 h 3624"/>
              <a:gd name="T118" fmla="*/ 1423 w 2958"/>
              <a:gd name="T119" fmla="*/ 2 h 36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8" h="3623">
                <a:moveTo>
                  <a:pt x="1724" y="1992"/>
                </a:moveTo>
                <a:lnTo>
                  <a:pt x="1687" y="2009"/>
                </a:lnTo>
                <a:lnTo>
                  <a:pt x="1646" y="2023"/>
                </a:lnTo>
                <a:lnTo>
                  <a:pt x="1604" y="2035"/>
                </a:lnTo>
                <a:lnTo>
                  <a:pt x="1563" y="2043"/>
                </a:lnTo>
                <a:lnTo>
                  <a:pt x="1520" y="2048"/>
                </a:lnTo>
                <a:lnTo>
                  <a:pt x="1479" y="2050"/>
                </a:lnTo>
                <a:lnTo>
                  <a:pt x="1438" y="2048"/>
                </a:lnTo>
                <a:lnTo>
                  <a:pt x="1396" y="2044"/>
                </a:lnTo>
                <a:lnTo>
                  <a:pt x="1353" y="2035"/>
                </a:lnTo>
                <a:lnTo>
                  <a:pt x="1311" y="2024"/>
                </a:lnTo>
                <a:lnTo>
                  <a:pt x="1270" y="2010"/>
                </a:lnTo>
                <a:lnTo>
                  <a:pt x="1232" y="1992"/>
                </a:lnTo>
                <a:lnTo>
                  <a:pt x="966" y="2412"/>
                </a:lnTo>
                <a:lnTo>
                  <a:pt x="1479" y="2672"/>
                </a:lnTo>
                <a:lnTo>
                  <a:pt x="1989" y="2412"/>
                </a:lnTo>
                <a:lnTo>
                  <a:pt x="1724" y="1992"/>
                </a:lnTo>
                <a:close/>
                <a:moveTo>
                  <a:pt x="1821" y="570"/>
                </a:moveTo>
                <a:lnTo>
                  <a:pt x="1804" y="570"/>
                </a:lnTo>
                <a:lnTo>
                  <a:pt x="1780" y="570"/>
                </a:lnTo>
                <a:lnTo>
                  <a:pt x="1752" y="572"/>
                </a:lnTo>
                <a:lnTo>
                  <a:pt x="1718" y="575"/>
                </a:lnTo>
                <a:lnTo>
                  <a:pt x="1678" y="581"/>
                </a:lnTo>
                <a:lnTo>
                  <a:pt x="1633" y="589"/>
                </a:lnTo>
                <a:lnTo>
                  <a:pt x="1583" y="599"/>
                </a:lnTo>
                <a:lnTo>
                  <a:pt x="1530" y="612"/>
                </a:lnTo>
                <a:lnTo>
                  <a:pt x="1472" y="629"/>
                </a:lnTo>
                <a:lnTo>
                  <a:pt x="1411" y="650"/>
                </a:lnTo>
                <a:lnTo>
                  <a:pt x="1346" y="674"/>
                </a:lnTo>
                <a:lnTo>
                  <a:pt x="1278" y="705"/>
                </a:lnTo>
                <a:lnTo>
                  <a:pt x="1207" y="739"/>
                </a:lnTo>
                <a:lnTo>
                  <a:pt x="1133" y="780"/>
                </a:lnTo>
                <a:lnTo>
                  <a:pt x="1059" y="826"/>
                </a:lnTo>
                <a:lnTo>
                  <a:pt x="982" y="879"/>
                </a:lnTo>
                <a:lnTo>
                  <a:pt x="902" y="938"/>
                </a:lnTo>
                <a:lnTo>
                  <a:pt x="823" y="1004"/>
                </a:lnTo>
                <a:lnTo>
                  <a:pt x="819" y="1029"/>
                </a:lnTo>
                <a:lnTo>
                  <a:pt x="818" y="1059"/>
                </a:lnTo>
                <a:lnTo>
                  <a:pt x="819" y="1092"/>
                </a:lnTo>
                <a:lnTo>
                  <a:pt x="821" y="1127"/>
                </a:lnTo>
                <a:lnTo>
                  <a:pt x="826" y="1165"/>
                </a:lnTo>
                <a:lnTo>
                  <a:pt x="834" y="1205"/>
                </a:lnTo>
                <a:lnTo>
                  <a:pt x="844" y="1246"/>
                </a:lnTo>
                <a:lnTo>
                  <a:pt x="856" y="1290"/>
                </a:lnTo>
                <a:lnTo>
                  <a:pt x="870" y="1334"/>
                </a:lnTo>
                <a:lnTo>
                  <a:pt x="888" y="1379"/>
                </a:lnTo>
                <a:lnTo>
                  <a:pt x="907" y="1424"/>
                </a:lnTo>
                <a:lnTo>
                  <a:pt x="928" y="1469"/>
                </a:lnTo>
                <a:lnTo>
                  <a:pt x="952" y="1513"/>
                </a:lnTo>
                <a:lnTo>
                  <a:pt x="978" y="1557"/>
                </a:lnTo>
                <a:lnTo>
                  <a:pt x="1007" y="1599"/>
                </a:lnTo>
                <a:lnTo>
                  <a:pt x="1038" y="1640"/>
                </a:lnTo>
                <a:lnTo>
                  <a:pt x="1071" y="1678"/>
                </a:lnTo>
                <a:lnTo>
                  <a:pt x="1107" y="1714"/>
                </a:lnTo>
                <a:lnTo>
                  <a:pt x="1144" y="1747"/>
                </a:lnTo>
                <a:lnTo>
                  <a:pt x="1185" y="1777"/>
                </a:lnTo>
                <a:lnTo>
                  <a:pt x="1228" y="1803"/>
                </a:lnTo>
                <a:lnTo>
                  <a:pt x="1273" y="1826"/>
                </a:lnTo>
                <a:lnTo>
                  <a:pt x="1322" y="1844"/>
                </a:lnTo>
                <a:lnTo>
                  <a:pt x="1371" y="1858"/>
                </a:lnTo>
                <a:lnTo>
                  <a:pt x="1424" y="1866"/>
                </a:lnTo>
                <a:lnTo>
                  <a:pt x="1479" y="1869"/>
                </a:lnTo>
                <a:lnTo>
                  <a:pt x="1533" y="1865"/>
                </a:lnTo>
                <a:lnTo>
                  <a:pt x="1586" y="1853"/>
                </a:lnTo>
                <a:lnTo>
                  <a:pt x="1640" y="1834"/>
                </a:lnTo>
                <a:lnTo>
                  <a:pt x="1691" y="1809"/>
                </a:lnTo>
                <a:lnTo>
                  <a:pt x="1743" y="1777"/>
                </a:lnTo>
                <a:lnTo>
                  <a:pt x="1793" y="1741"/>
                </a:lnTo>
                <a:lnTo>
                  <a:pt x="1840" y="1699"/>
                </a:lnTo>
                <a:lnTo>
                  <a:pt x="1886" y="1653"/>
                </a:lnTo>
                <a:lnTo>
                  <a:pt x="1929" y="1603"/>
                </a:lnTo>
                <a:lnTo>
                  <a:pt x="1970" y="1551"/>
                </a:lnTo>
                <a:lnTo>
                  <a:pt x="2006" y="1497"/>
                </a:lnTo>
                <a:lnTo>
                  <a:pt x="2040" y="1440"/>
                </a:lnTo>
                <a:lnTo>
                  <a:pt x="2069" y="1383"/>
                </a:lnTo>
                <a:lnTo>
                  <a:pt x="2094" y="1324"/>
                </a:lnTo>
                <a:lnTo>
                  <a:pt x="2114" y="1266"/>
                </a:lnTo>
                <a:lnTo>
                  <a:pt x="2129" y="1209"/>
                </a:lnTo>
                <a:lnTo>
                  <a:pt x="2139" y="1153"/>
                </a:lnTo>
                <a:lnTo>
                  <a:pt x="2100" y="1094"/>
                </a:lnTo>
                <a:lnTo>
                  <a:pt x="2063" y="1037"/>
                </a:lnTo>
                <a:lnTo>
                  <a:pt x="2029" y="981"/>
                </a:lnTo>
                <a:lnTo>
                  <a:pt x="1998" y="927"/>
                </a:lnTo>
                <a:lnTo>
                  <a:pt x="1971" y="876"/>
                </a:lnTo>
                <a:lnTo>
                  <a:pt x="1947" y="828"/>
                </a:lnTo>
                <a:lnTo>
                  <a:pt x="1925" y="783"/>
                </a:lnTo>
                <a:lnTo>
                  <a:pt x="1905" y="742"/>
                </a:lnTo>
                <a:lnTo>
                  <a:pt x="1887" y="704"/>
                </a:lnTo>
                <a:lnTo>
                  <a:pt x="1873" y="670"/>
                </a:lnTo>
                <a:lnTo>
                  <a:pt x="1861" y="641"/>
                </a:lnTo>
                <a:lnTo>
                  <a:pt x="1851" y="616"/>
                </a:lnTo>
                <a:lnTo>
                  <a:pt x="1844" y="596"/>
                </a:lnTo>
                <a:lnTo>
                  <a:pt x="1839" y="582"/>
                </a:lnTo>
                <a:lnTo>
                  <a:pt x="1835" y="573"/>
                </a:lnTo>
                <a:lnTo>
                  <a:pt x="1834" y="570"/>
                </a:lnTo>
                <a:lnTo>
                  <a:pt x="1831" y="570"/>
                </a:lnTo>
                <a:lnTo>
                  <a:pt x="1821" y="570"/>
                </a:lnTo>
                <a:close/>
                <a:moveTo>
                  <a:pt x="1479" y="0"/>
                </a:moveTo>
                <a:lnTo>
                  <a:pt x="1555" y="3"/>
                </a:lnTo>
                <a:lnTo>
                  <a:pt x="1630" y="14"/>
                </a:lnTo>
                <a:lnTo>
                  <a:pt x="1702" y="32"/>
                </a:lnTo>
                <a:lnTo>
                  <a:pt x="1773" y="56"/>
                </a:lnTo>
                <a:lnTo>
                  <a:pt x="1841" y="87"/>
                </a:lnTo>
                <a:lnTo>
                  <a:pt x="1907" y="123"/>
                </a:lnTo>
                <a:lnTo>
                  <a:pt x="1970" y="166"/>
                </a:lnTo>
                <a:lnTo>
                  <a:pt x="2030" y="213"/>
                </a:lnTo>
                <a:lnTo>
                  <a:pt x="2087" y="267"/>
                </a:lnTo>
                <a:lnTo>
                  <a:pt x="2141" y="324"/>
                </a:lnTo>
                <a:lnTo>
                  <a:pt x="2192" y="387"/>
                </a:lnTo>
                <a:lnTo>
                  <a:pt x="2238" y="455"/>
                </a:lnTo>
                <a:lnTo>
                  <a:pt x="2281" y="525"/>
                </a:lnTo>
                <a:lnTo>
                  <a:pt x="2318" y="601"/>
                </a:lnTo>
                <a:lnTo>
                  <a:pt x="2353" y="680"/>
                </a:lnTo>
                <a:lnTo>
                  <a:pt x="2382" y="761"/>
                </a:lnTo>
                <a:lnTo>
                  <a:pt x="2407" y="847"/>
                </a:lnTo>
                <a:lnTo>
                  <a:pt x="2426" y="935"/>
                </a:lnTo>
                <a:lnTo>
                  <a:pt x="2441" y="1026"/>
                </a:lnTo>
                <a:lnTo>
                  <a:pt x="2448" y="1118"/>
                </a:lnTo>
                <a:lnTo>
                  <a:pt x="2452" y="1213"/>
                </a:lnTo>
                <a:lnTo>
                  <a:pt x="2452" y="1324"/>
                </a:lnTo>
                <a:lnTo>
                  <a:pt x="2451" y="1429"/>
                </a:lnTo>
                <a:lnTo>
                  <a:pt x="2448" y="1526"/>
                </a:lnTo>
                <a:lnTo>
                  <a:pt x="2446" y="1619"/>
                </a:lnTo>
                <a:lnTo>
                  <a:pt x="2443" y="1704"/>
                </a:lnTo>
                <a:lnTo>
                  <a:pt x="2440" y="1783"/>
                </a:lnTo>
                <a:lnTo>
                  <a:pt x="2435" y="1857"/>
                </a:lnTo>
                <a:lnTo>
                  <a:pt x="2430" y="1925"/>
                </a:lnTo>
                <a:lnTo>
                  <a:pt x="2424" y="1988"/>
                </a:lnTo>
                <a:lnTo>
                  <a:pt x="2418" y="2045"/>
                </a:lnTo>
                <a:lnTo>
                  <a:pt x="2410" y="2098"/>
                </a:lnTo>
                <a:lnTo>
                  <a:pt x="2467" y="2143"/>
                </a:lnTo>
                <a:lnTo>
                  <a:pt x="2519" y="2193"/>
                </a:lnTo>
                <a:lnTo>
                  <a:pt x="2567" y="2246"/>
                </a:lnTo>
                <a:lnTo>
                  <a:pt x="2611" y="2301"/>
                </a:lnTo>
                <a:lnTo>
                  <a:pt x="2651" y="2359"/>
                </a:lnTo>
                <a:lnTo>
                  <a:pt x="2688" y="2418"/>
                </a:lnTo>
                <a:lnTo>
                  <a:pt x="2721" y="2481"/>
                </a:lnTo>
                <a:lnTo>
                  <a:pt x="2752" y="2543"/>
                </a:lnTo>
                <a:lnTo>
                  <a:pt x="2780" y="2607"/>
                </a:lnTo>
                <a:lnTo>
                  <a:pt x="2804" y="2672"/>
                </a:lnTo>
                <a:lnTo>
                  <a:pt x="2826" y="2737"/>
                </a:lnTo>
                <a:lnTo>
                  <a:pt x="2847" y="2801"/>
                </a:lnTo>
                <a:lnTo>
                  <a:pt x="2864" y="2865"/>
                </a:lnTo>
                <a:lnTo>
                  <a:pt x="2880" y="2928"/>
                </a:lnTo>
                <a:lnTo>
                  <a:pt x="2894" y="2990"/>
                </a:lnTo>
                <a:lnTo>
                  <a:pt x="2907" y="3050"/>
                </a:lnTo>
                <a:lnTo>
                  <a:pt x="2919" y="3108"/>
                </a:lnTo>
                <a:lnTo>
                  <a:pt x="2929" y="3164"/>
                </a:lnTo>
                <a:lnTo>
                  <a:pt x="2939" y="3217"/>
                </a:lnTo>
                <a:lnTo>
                  <a:pt x="2954" y="3301"/>
                </a:lnTo>
                <a:lnTo>
                  <a:pt x="2958" y="3342"/>
                </a:lnTo>
                <a:lnTo>
                  <a:pt x="2957" y="3381"/>
                </a:lnTo>
                <a:lnTo>
                  <a:pt x="2949" y="3420"/>
                </a:lnTo>
                <a:lnTo>
                  <a:pt x="2936" y="3457"/>
                </a:lnTo>
                <a:lnTo>
                  <a:pt x="2918" y="3491"/>
                </a:lnTo>
                <a:lnTo>
                  <a:pt x="2896" y="3522"/>
                </a:lnTo>
                <a:lnTo>
                  <a:pt x="2870" y="3550"/>
                </a:lnTo>
                <a:lnTo>
                  <a:pt x="2839" y="3575"/>
                </a:lnTo>
                <a:lnTo>
                  <a:pt x="2805" y="3594"/>
                </a:lnTo>
                <a:lnTo>
                  <a:pt x="2769" y="3610"/>
                </a:lnTo>
                <a:lnTo>
                  <a:pt x="2729" y="3619"/>
                </a:lnTo>
                <a:lnTo>
                  <a:pt x="2706" y="3622"/>
                </a:lnTo>
                <a:lnTo>
                  <a:pt x="2683" y="3623"/>
                </a:lnTo>
                <a:lnTo>
                  <a:pt x="1241" y="3624"/>
                </a:lnTo>
                <a:lnTo>
                  <a:pt x="1241" y="3624"/>
                </a:lnTo>
                <a:lnTo>
                  <a:pt x="276" y="3624"/>
                </a:lnTo>
                <a:lnTo>
                  <a:pt x="253" y="3623"/>
                </a:lnTo>
                <a:lnTo>
                  <a:pt x="229" y="3620"/>
                </a:lnTo>
                <a:lnTo>
                  <a:pt x="189" y="3611"/>
                </a:lnTo>
                <a:lnTo>
                  <a:pt x="153" y="3595"/>
                </a:lnTo>
                <a:lnTo>
                  <a:pt x="119" y="3576"/>
                </a:lnTo>
                <a:lnTo>
                  <a:pt x="89" y="3552"/>
                </a:lnTo>
                <a:lnTo>
                  <a:pt x="63" y="3523"/>
                </a:lnTo>
                <a:lnTo>
                  <a:pt x="40" y="3492"/>
                </a:lnTo>
                <a:lnTo>
                  <a:pt x="22" y="3458"/>
                </a:lnTo>
                <a:lnTo>
                  <a:pt x="10" y="3421"/>
                </a:lnTo>
                <a:lnTo>
                  <a:pt x="2" y="3382"/>
                </a:lnTo>
                <a:lnTo>
                  <a:pt x="0" y="3343"/>
                </a:lnTo>
                <a:lnTo>
                  <a:pt x="3" y="3302"/>
                </a:lnTo>
                <a:lnTo>
                  <a:pt x="19" y="3218"/>
                </a:lnTo>
                <a:lnTo>
                  <a:pt x="29" y="3165"/>
                </a:lnTo>
                <a:lnTo>
                  <a:pt x="39" y="3109"/>
                </a:lnTo>
                <a:lnTo>
                  <a:pt x="51" y="3051"/>
                </a:lnTo>
                <a:lnTo>
                  <a:pt x="64" y="2990"/>
                </a:lnTo>
                <a:lnTo>
                  <a:pt x="78" y="2929"/>
                </a:lnTo>
                <a:lnTo>
                  <a:pt x="94" y="2865"/>
                </a:lnTo>
                <a:lnTo>
                  <a:pt x="111" y="2801"/>
                </a:lnTo>
                <a:lnTo>
                  <a:pt x="131" y="2737"/>
                </a:lnTo>
                <a:lnTo>
                  <a:pt x="153" y="2671"/>
                </a:lnTo>
                <a:lnTo>
                  <a:pt x="178" y="2606"/>
                </a:lnTo>
                <a:lnTo>
                  <a:pt x="206" y="2542"/>
                </a:lnTo>
                <a:lnTo>
                  <a:pt x="235" y="2480"/>
                </a:lnTo>
                <a:lnTo>
                  <a:pt x="270" y="2417"/>
                </a:lnTo>
                <a:lnTo>
                  <a:pt x="306" y="2358"/>
                </a:lnTo>
                <a:lnTo>
                  <a:pt x="347" y="2300"/>
                </a:lnTo>
                <a:lnTo>
                  <a:pt x="391" y="2244"/>
                </a:lnTo>
                <a:lnTo>
                  <a:pt x="439" y="2192"/>
                </a:lnTo>
                <a:lnTo>
                  <a:pt x="491" y="2143"/>
                </a:lnTo>
                <a:lnTo>
                  <a:pt x="548" y="2096"/>
                </a:lnTo>
                <a:lnTo>
                  <a:pt x="540" y="2045"/>
                </a:lnTo>
                <a:lnTo>
                  <a:pt x="535" y="1988"/>
                </a:lnTo>
                <a:lnTo>
                  <a:pt x="528" y="1925"/>
                </a:lnTo>
                <a:lnTo>
                  <a:pt x="524" y="1857"/>
                </a:lnTo>
                <a:lnTo>
                  <a:pt x="519" y="1783"/>
                </a:lnTo>
                <a:lnTo>
                  <a:pt x="515" y="1704"/>
                </a:lnTo>
                <a:lnTo>
                  <a:pt x="512" y="1619"/>
                </a:lnTo>
                <a:lnTo>
                  <a:pt x="509" y="1528"/>
                </a:lnTo>
                <a:lnTo>
                  <a:pt x="507" y="1430"/>
                </a:lnTo>
                <a:lnTo>
                  <a:pt x="506" y="1326"/>
                </a:lnTo>
                <a:lnTo>
                  <a:pt x="506" y="1215"/>
                </a:lnTo>
                <a:lnTo>
                  <a:pt x="509" y="1118"/>
                </a:lnTo>
                <a:lnTo>
                  <a:pt x="518" y="1025"/>
                </a:lnTo>
                <a:lnTo>
                  <a:pt x="533" y="932"/>
                </a:lnTo>
                <a:lnTo>
                  <a:pt x="552" y="843"/>
                </a:lnTo>
                <a:lnTo>
                  <a:pt x="578" y="758"/>
                </a:lnTo>
                <a:lnTo>
                  <a:pt x="609" y="674"/>
                </a:lnTo>
                <a:lnTo>
                  <a:pt x="643" y="595"/>
                </a:lnTo>
                <a:lnTo>
                  <a:pt x="682" y="519"/>
                </a:lnTo>
                <a:lnTo>
                  <a:pt x="726" y="447"/>
                </a:lnTo>
                <a:lnTo>
                  <a:pt x="774" y="380"/>
                </a:lnTo>
                <a:lnTo>
                  <a:pt x="825" y="317"/>
                </a:lnTo>
                <a:lnTo>
                  <a:pt x="880" y="259"/>
                </a:lnTo>
                <a:lnTo>
                  <a:pt x="881" y="257"/>
                </a:lnTo>
                <a:lnTo>
                  <a:pt x="888" y="251"/>
                </a:lnTo>
                <a:lnTo>
                  <a:pt x="897" y="242"/>
                </a:lnTo>
                <a:lnTo>
                  <a:pt x="910" y="230"/>
                </a:lnTo>
                <a:lnTo>
                  <a:pt x="927" y="214"/>
                </a:lnTo>
                <a:lnTo>
                  <a:pt x="946" y="198"/>
                </a:lnTo>
                <a:lnTo>
                  <a:pt x="969" y="179"/>
                </a:lnTo>
                <a:lnTo>
                  <a:pt x="996" y="160"/>
                </a:lnTo>
                <a:lnTo>
                  <a:pt x="1027" y="139"/>
                </a:lnTo>
                <a:lnTo>
                  <a:pt x="1059" y="120"/>
                </a:lnTo>
                <a:lnTo>
                  <a:pt x="1095" y="99"/>
                </a:lnTo>
                <a:lnTo>
                  <a:pt x="1133" y="79"/>
                </a:lnTo>
                <a:lnTo>
                  <a:pt x="1175" y="61"/>
                </a:lnTo>
                <a:lnTo>
                  <a:pt x="1219" y="44"/>
                </a:lnTo>
                <a:lnTo>
                  <a:pt x="1267" y="30"/>
                </a:lnTo>
                <a:lnTo>
                  <a:pt x="1316" y="18"/>
                </a:lnTo>
                <a:lnTo>
                  <a:pt x="1368" y="8"/>
                </a:lnTo>
                <a:lnTo>
                  <a:pt x="1423" y="2"/>
                </a:lnTo>
                <a:lnTo>
                  <a:pt x="147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grpSp>
        <p:nvGrpSpPr>
          <p:cNvPr id="21" name="Group 23"/>
          <p:cNvGrpSpPr>
            <a:grpSpLocks noChangeAspect="1"/>
          </p:cNvGrpSpPr>
          <p:nvPr/>
        </p:nvGrpSpPr>
        <p:grpSpPr>
          <a:xfrm>
            <a:off x="7696434" y="3766685"/>
            <a:ext cx="539750" cy="719138"/>
            <a:chOff x="4839" y="1759"/>
            <a:chExt cx="340" cy="453"/>
          </a:xfrm>
          <a:solidFill>
            <a:schemeClr val="bg1"/>
          </a:solidFill>
        </p:grpSpPr>
        <p:sp>
          <p:nvSpPr>
            <p:cNvPr id="22" name="Freeform 25"/>
            <p:cNvSpPr/>
            <p:nvPr/>
          </p:nvSpPr>
          <p:spPr bwMode="auto">
            <a:xfrm>
              <a:off x="4896" y="1759"/>
              <a:ext cx="226" cy="225"/>
            </a:xfrm>
            <a:custGeom>
              <a:gdLst>
                <a:gd name="T0" fmla="*/ 1061 w 1814"/>
                <a:gd name="T1" fmla="*/ 14 h 1797"/>
                <a:gd name="T2" fmla="*/ 1276 w 1814"/>
                <a:gd name="T3" fmla="*/ 80 h 1797"/>
                <a:gd name="T4" fmla="*/ 1466 w 1814"/>
                <a:gd name="T5" fmla="*/ 193 h 1797"/>
                <a:gd name="T6" fmla="*/ 1621 w 1814"/>
                <a:gd name="T7" fmla="*/ 348 h 1797"/>
                <a:gd name="T8" fmla="*/ 1735 w 1814"/>
                <a:gd name="T9" fmla="*/ 536 h 1797"/>
                <a:gd name="T10" fmla="*/ 1801 w 1814"/>
                <a:gd name="T11" fmla="*/ 751 h 1797"/>
                <a:gd name="T12" fmla="*/ 1811 w 1814"/>
                <a:gd name="T13" fmla="*/ 985 h 1797"/>
                <a:gd name="T14" fmla="*/ 1761 w 1814"/>
                <a:gd name="T15" fmla="*/ 1209 h 1797"/>
                <a:gd name="T16" fmla="*/ 1660 w 1814"/>
                <a:gd name="T17" fmla="*/ 1408 h 1797"/>
                <a:gd name="T18" fmla="*/ 1514 w 1814"/>
                <a:gd name="T19" fmla="*/ 1576 h 1797"/>
                <a:gd name="T20" fmla="*/ 1332 w 1814"/>
                <a:gd name="T21" fmla="*/ 1702 h 1797"/>
                <a:gd name="T22" fmla="*/ 1120 w 1814"/>
                <a:gd name="T23" fmla="*/ 1783 h 1797"/>
                <a:gd name="T24" fmla="*/ 1172 w 1814"/>
                <a:gd name="T25" fmla="*/ 1757 h 1797"/>
                <a:gd name="T26" fmla="*/ 1339 w 1814"/>
                <a:gd name="T27" fmla="*/ 1656 h 1797"/>
                <a:gd name="T28" fmla="*/ 1471 w 1814"/>
                <a:gd name="T29" fmla="*/ 1512 h 1797"/>
                <a:gd name="T30" fmla="*/ 1557 w 1814"/>
                <a:gd name="T31" fmla="*/ 1334 h 1797"/>
                <a:gd name="T32" fmla="*/ 1586 w 1814"/>
                <a:gd name="T33" fmla="*/ 1132 h 1797"/>
                <a:gd name="T34" fmla="*/ 1578 w 1814"/>
                <a:gd name="T35" fmla="*/ 1033 h 1797"/>
                <a:gd name="T36" fmla="*/ 1442 w 1814"/>
                <a:gd name="T37" fmla="*/ 1064 h 1797"/>
                <a:gd name="T38" fmla="*/ 1283 w 1814"/>
                <a:gd name="T39" fmla="*/ 1056 h 1797"/>
                <a:gd name="T40" fmla="*/ 1110 w 1814"/>
                <a:gd name="T41" fmla="*/ 1012 h 1797"/>
                <a:gd name="T42" fmla="*/ 933 w 1814"/>
                <a:gd name="T43" fmla="*/ 929 h 1797"/>
                <a:gd name="T44" fmla="*/ 753 w 1814"/>
                <a:gd name="T45" fmla="*/ 801 h 1797"/>
                <a:gd name="T46" fmla="*/ 621 w 1814"/>
                <a:gd name="T47" fmla="*/ 653 h 1797"/>
                <a:gd name="T48" fmla="*/ 508 w 1814"/>
                <a:gd name="T49" fmla="*/ 585 h 1797"/>
                <a:gd name="T50" fmla="*/ 373 w 1814"/>
                <a:gd name="T51" fmla="*/ 715 h 1797"/>
                <a:gd name="T52" fmla="*/ 277 w 1814"/>
                <a:gd name="T53" fmla="*/ 878 h 1797"/>
                <a:gd name="T54" fmla="*/ 229 w 1814"/>
                <a:gd name="T55" fmla="*/ 1065 h 1797"/>
                <a:gd name="T56" fmla="*/ 240 w 1814"/>
                <a:gd name="T57" fmla="*/ 1269 h 1797"/>
                <a:gd name="T58" fmla="*/ 309 w 1814"/>
                <a:gd name="T59" fmla="*/ 1456 h 1797"/>
                <a:gd name="T60" fmla="*/ 426 w 1814"/>
                <a:gd name="T61" fmla="*/ 1612 h 1797"/>
                <a:gd name="T62" fmla="*/ 582 w 1814"/>
                <a:gd name="T63" fmla="*/ 1729 h 1797"/>
                <a:gd name="T64" fmla="*/ 770 w 1814"/>
                <a:gd name="T65" fmla="*/ 1797 h 1797"/>
                <a:gd name="T66" fmla="*/ 549 w 1814"/>
                <a:gd name="T67" fmla="*/ 1734 h 1797"/>
                <a:gd name="T68" fmla="*/ 356 w 1814"/>
                <a:gd name="T69" fmla="*/ 1622 h 1797"/>
                <a:gd name="T70" fmla="*/ 197 w 1814"/>
                <a:gd name="T71" fmla="*/ 1468 h 1797"/>
                <a:gd name="T72" fmla="*/ 80 w 1814"/>
                <a:gd name="T73" fmla="*/ 1278 h 1797"/>
                <a:gd name="T74" fmla="*/ 13 w 1814"/>
                <a:gd name="T75" fmla="*/ 1062 h 1797"/>
                <a:gd name="T76" fmla="*/ 3 w 1814"/>
                <a:gd name="T77" fmla="*/ 827 h 1797"/>
                <a:gd name="T78" fmla="*/ 50 w 1814"/>
                <a:gd name="T79" fmla="*/ 606 h 1797"/>
                <a:gd name="T80" fmla="*/ 149 w 1814"/>
                <a:gd name="T81" fmla="*/ 408 h 1797"/>
                <a:gd name="T82" fmla="*/ 291 w 1814"/>
                <a:gd name="T83" fmla="*/ 240 h 1797"/>
                <a:gd name="T84" fmla="*/ 470 w 1814"/>
                <a:gd name="T85" fmla="*/ 111 h 1797"/>
                <a:gd name="T86" fmla="*/ 677 w 1814"/>
                <a:gd name="T87" fmla="*/ 30 h 1797"/>
                <a:gd name="T88" fmla="*/ 907 w 1814"/>
                <a:gd name="T89" fmla="*/ 0 h 17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13" h="1796">
                  <a:moveTo>
                    <a:pt x="907" y="0"/>
                  </a:moveTo>
                  <a:lnTo>
                    <a:pt x="985" y="4"/>
                  </a:lnTo>
                  <a:lnTo>
                    <a:pt x="1061" y="14"/>
                  </a:lnTo>
                  <a:lnTo>
                    <a:pt x="1135" y="30"/>
                  </a:lnTo>
                  <a:lnTo>
                    <a:pt x="1208" y="52"/>
                  </a:lnTo>
                  <a:lnTo>
                    <a:pt x="1276" y="80"/>
                  </a:lnTo>
                  <a:lnTo>
                    <a:pt x="1343" y="111"/>
                  </a:lnTo>
                  <a:lnTo>
                    <a:pt x="1407" y="150"/>
                  </a:lnTo>
                  <a:lnTo>
                    <a:pt x="1466" y="193"/>
                  </a:lnTo>
                  <a:lnTo>
                    <a:pt x="1521" y="240"/>
                  </a:lnTo>
                  <a:lnTo>
                    <a:pt x="1573" y="292"/>
                  </a:lnTo>
                  <a:lnTo>
                    <a:pt x="1621" y="348"/>
                  </a:lnTo>
                  <a:lnTo>
                    <a:pt x="1664" y="408"/>
                  </a:lnTo>
                  <a:lnTo>
                    <a:pt x="1702" y="470"/>
                  </a:lnTo>
                  <a:lnTo>
                    <a:pt x="1735" y="536"/>
                  </a:lnTo>
                  <a:lnTo>
                    <a:pt x="1763" y="606"/>
                  </a:lnTo>
                  <a:lnTo>
                    <a:pt x="1785" y="677"/>
                  </a:lnTo>
                  <a:lnTo>
                    <a:pt x="1801" y="751"/>
                  </a:lnTo>
                  <a:lnTo>
                    <a:pt x="1811" y="827"/>
                  </a:lnTo>
                  <a:lnTo>
                    <a:pt x="1814" y="905"/>
                  </a:lnTo>
                  <a:lnTo>
                    <a:pt x="1811" y="985"/>
                  </a:lnTo>
                  <a:lnTo>
                    <a:pt x="1801" y="1062"/>
                  </a:lnTo>
                  <a:lnTo>
                    <a:pt x="1784" y="1136"/>
                  </a:lnTo>
                  <a:lnTo>
                    <a:pt x="1761" y="1209"/>
                  </a:lnTo>
                  <a:lnTo>
                    <a:pt x="1733" y="1278"/>
                  </a:lnTo>
                  <a:lnTo>
                    <a:pt x="1699" y="1346"/>
                  </a:lnTo>
                  <a:lnTo>
                    <a:pt x="1660" y="1408"/>
                  </a:lnTo>
                  <a:lnTo>
                    <a:pt x="1616" y="1468"/>
                  </a:lnTo>
                  <a:lnTo>
                    <a:pt x="1568" y="1524"/>
                  </a:lnTo>
                  <a:lnTo>
                    <a:pt x="1514" y="1576"/>
                  </a:lnTo>
                  <a:lnTo>
                    <a:pt x="1457" y="1622"/>
                  </a:lnTo>
                  <a:lnTo>
                    <a:pt x="1396" y="1665"/>
                  </a:lnTo>
                  <a:lnTo>
                    <a:pt x="1332" y="1702"/>
                  </a:lnTo>
                  <a:lnTo>
                    <a:pt x="1263" y="1734"/>
                  </a:lnTo>
                  <a:lnTo>
                    <a:pt x="1193" y="1762"/>
                  </a:lnTo>
                  <a:lnTo>
                    <a:pt x="1120" y="1783"/>
                  </a:lnTo>
                  <a:lnTo>
                    <a:pt x="1044" y="1797"/>
                  </a:lnTo>
                  <a:lnTo>
                    <a:pt x="1109" y="1781"/>
                  </a:lnTo>
                  <a:lnTo>
                    <a:pt x="1172" y="1757"/>
                  </a:lnTo>
                  <a:lnTo>
                    <a:pt x="1231" y="1729"/>
                  </a:lnTo>
                  <a:lnTo>
                    <a:pt x="1287" y="1695"/>
                  </a:lnTo>
                  <a:lnTo>
                    <a:pt x="1339" y="1656"/>
                  </a:lnTo>
                  <a:lnTo>
                    <a:pt x="1388" y="1612"/>
                  </a:lnTo>
                  <a:lnTo>
                    <a:pt x="1432" y="1564"/>
                  </a:lnTo>
                  <a:lnTo>
                    <a:pt x="1471" y="1512"/>
                  </a:lnTo>
                  <a:lnTo>
                    <a:pt x="1505" y="1456"/>
                  </a:lnTo>
                  <a:lnTo>
                    <a:pt x="1534" y="1396"/>
                  </a:lnTo>
                  <a:lnTo>
                    <a:pt x="1557" y="1334"/>
                  </a:lnTo>
                  <a:lnTo>
                    <a:pt x="1573" y="1269"/>
                  </a:lnTo>
                  <a:lnTo>
                    <a:pt x="1583" y="1201"/>
                  </a:lnTo>
                  <a:lnTo>
                    <a:pt x="1586" y="1132"/>
                  </a:lnTo>
                  <a:lnTo>
                    <a:pt x="1585" y="1099"/>
                  </a:lnTo>
                  <a:lnTo>
                    <a:pt x="1582" y="1066"/>
                  </a:lnTo>
                  <a:lnTo>
                    <a:pt x="1578" y="1033"/>
                  </a:lnTo>
                  <a:lnTo>
                    <a:pt x="1535" y="1047"/>
                  </a:lnTo>
                  <a:lnTo>
                    <a:pt x="1489" y="1057"/>
                  </a:lnTo>
                  <a:lnTo>
                    <a:pt x="1442" y="1064"/>
                  </a:lnTo>
                  <a:lnTo>
                    <a:pt x="1391" y="1065"/>
                  </a:lnTo>
                  <a:lnTo>
                    <a:pt x="1337" y="1063"/>
                  </a:lnTo>
                  <a:lnTo>
                    <a:pt x="1283" y="1056"/>
                  </a:lnTo>
                  <a:lnTo>
                    <a:pt x="1226" y="1046"/>
                  </a:lnTo>
                  <a:lnTo>
                    <a:pt x="1168" y="1031"/>
                  </a:lnTo>
                  <a:lnTo>
                    <a:pt x="1110" y="1012"/>
                  </a:lnTo>
                  <a:lnTo>
                    <a:pt x="1051" y="989"/>
                  </a:lnTo>
                  <a:lnTo>
                    <a:pt x="992" y="961"/>
                  </a:lnTo>
                  <a:lnTo>
                    <a:pt x="933" y="929"/>
                  </a:lnTo>
                  <a:lnTo>
                    <a:pt x="868" y="890"/>
                  </a:lnTo>
                  <a:lnTo>
                    <a:pt x="808" y="846"/>
                  </a:lnTo>
                  <a:lnTo>
                    <a:pt x="753" y="801"/>
                  </a:lnTo>
                  <a:lnTo>
                    <a:pt x="704" y="752"/>
                  </a:lnTo>
                  <a:lnTo>
                    <a:pt x="659" y="703"/>
                  </a:lnTo>
                  <a:lnTo>
                    <a:pt x="621" y="653"/>
                  </a:lnTo>
                  <a:lnTo>
                    <a:pt x="588" y="601"/>
                  </a:lnTo>
                  <a:lnTo>
                    <a:pt x="561" y="551"/>
                  </a:lnTo>
                  <a:lnTo>
                    <a:pt x="508" y="585"/>
                  </a:lnTo>
                  <a:lnTo>
                    <a:pt x="459" y="625"/>
                  </a:lnTo>
                  <a:lnTo>
                    <a:pt x="413" y="667"/>
                  </a:lnTo>
                  <a:lnTo>
                    <a:pt x="373" y="715"/>
                  </a:lnTo>
                  <a:lnTo>
                    <a:pt x="335" y="765"/>
                  </a:lnTo>
                  <a:lnTo>
                    <a:pt x="303" y="819"/>
                  </a:lnTo>
                  <a:lnTo>
                    <a:pt x="277" y="878"/>
                  </a:lnTo>
                  <a:lnTo>
                    <a:pt x="254" y="937"/>
                  </a:lnTo>
                  <a:lnTo>
                    <a:pt x="239" y="1000"/>
                  </a:lnTo>
                  <a:lnTo>
                    <a:pt x="229" y="1065"/>
                  </a:lnTo>
                  <a:lnTo>
                    <a:pt x="226" y="1132"/>
                  </a:lnTo>
                  <a:lnTo>
                    <a:pt x="229" y="1201"/>
                  </a:lnTo>
                  <a:lnTo>
                    <a:pt x="240" y="1269"/>
                  </a:lnTo>
                  <a:lnTo>
                    <a:pt x="257" y="1334"/>
                  </a:lnTo>
                  <a:lnTo>
                    <a:pt x="280" y="1396"/>
                  </a:lnTo>
                  <a:lnTo>
                    <a:pt x="309" y="1456"/>
                  </a:lnTo>
                  <a:lnTo>
                    <a:pt x="343" y="1512"/>
                  </a:lnTo>
                  <a:lnTo>
                    <a:pt x="381" y="1564"/>
                  </a:lnTo>
                  <a:lnTo>
                    <a:pt x="426" y="1612"/>
                  </a:lnTo>
                  <a:lnTo>
                    <a:pt x="474" y="1656"/>
                  </a:lnTo>
                  <a:lnTo>
                    <a:pt x="526" y="1695"/>
                  </a:lnTo>
                  <a:lnTo>
                    <a:pt x="582" y="1729"/>
                  </a:lnTo>
                  <a:lnTo>
                    <a:pt x="642" y="1757"/>
                  </a:lnTo>
                  <a:lnTo>
                    <a:pt x="704" y="1781"/>
                  </a:lnTo>
                  <a:lnTo>
                    <a:pt x="770" y="1797"/>
                  </a:lnTo>
                  <a:lnTo>
                    <a:pt x="694" y="1783"/>
                  </a:lnTo>
                  <a:lnTo>
                    <a:pt x="620" y="1762"/>
                  </a:lnTo>
                  <a:lnTo>
                    <a:pt x="549" y="1734"/>
                  </a:lnTo>
                  <a:lnTo>
                    <a:pt x="482" y="1702"/>
                  </a:lnTo>
                  <a:lnTo>
                    <a:pt x="418" y="1665"/>
                  </a:lnTo>
                  <a:lnTo>
                    <a:pt x="356" y="1622"/>
                  </a:lnTo>
                  <a:lnTo>
                    <a:pt x="299" y="1576"/>
                  </a:lnTo>
                  <a:lnTo>
                    <a:pt x="246" y="1524"/>
                  </a:lnTo>
                  <a:lnTo>
                    <a:pt x="197" y="1468"/>
                  </a:lnTo>
                  <a:lnTo>
                    <a:pt x="153" y="1408"/>
                  </a:lnTo>
                  <a:lnTo>
                    <a:pt x="114" y="1346"/>
                  </a:lnTo>
                  <a:lnTo>
                    <a:pt x="80" y="1278"/>
                  </a:lnTo>
                  <a:lnTo>
                    <a:pt x="51" y="1209"/>
                  </a:lnTo>
                  <a:lnTo>
                    <a:pt x="29" y="1136"/>
                  </a:lnTo>
                  <a:lnTo>
                    <a:pt x="13" y="1062"/>
                  </a:lnTo>
                  <a:lnTo>
                    <a:pt x="3" y="985"/>
                  </a:lnTo>
                  <a:lnTo>
                    <a:pt x="0" y="905"/>
                  </a:lnTo>
                  <a:lnTo>
                    <a:pt x="3" y="827"/>
                  </a:lnTo>
                  <a:lnTo>
                    <a:pt x="13" y="751"/>
                  </a:lnTo>
                  <a:lnTo>
                    <a:pt x="28" y="677"/>
                  </a:lnTo>
                  <a:lnTo>
                    <a:pt x="50" y="606"/>
                  </a:lnTo>
                  <a:lnTo>
                    <a:pt x="78" y="536"/>
                  </a:lnTo>
                  <a:lnTo>
                    <a:pt x="111" y="470"/>
                  </a:lnTo>
                  <a:lnTo>
                    <a:pt x="149" y="408"/>
                  </a:lnTo>
                  <a:lnTo>
                    <a:pt x="192" y="348"/>
                  </a:lnTo>
                  <a:lnTo>
                    <a:pt x="239" y="292"/>
                  </a:lnTo>
                  <a:lnTo>
                    <a:pt x="291" y="240"/>
                  </a:lnTo>
                  <a:lnTo>
                    <a:pt x="347" y="193"/>
                  </a:lnTo>
                  <a:lnTo>
                    <a:pt x="407" y="150"/>
                  </a:lnTo>
                  <a:lnTo>
                    <a:pt x="470" y="111"/>
                  </a:lnTo>
                  <a:lnTo>
                    <a:pt x="536" y="80"/>
                  </a:lnTo>
                  <a:lnTo>
                    <a:pt x="605" y="52"/>
                  </a:lnTo>
                  <a:lnTo>
                    <a:pt x="677" y="30"/>
                  </a:lnTo>
                  <a:lnTo>
                    <a:pt x="752" y="14"/>
                  </a:lnTo>
                  <a:lnTo>
                    <a:pt x="828" y="4"/>
                  </a:lnTo>
                  <a:lnTo>
                    <a:pt x="907" y="0"/>
                  </a:lnTo>
                  <a:close/>
                </a:path>
              </a:pathLst>
            </a:custGeom>
            <a:grp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sp>
          <p:nvSpPr>
            <p:cNvPr id="23" name="Freeform 26"/>
            <p:cNvSpPr/>
            <p:nvPr/>
          </p:nvSpPr>
          <p:spPr bwMode="auto">
            <a:xfrm>
              <a:off x="4839" y="2014"/>
              <a:ext cx="340" cy="198"/>
            </a:xfrm>
            <a:custGeom>
              <a:gdLst>
                <a:gd name="T0" fmla="*/ 793 w 2721"/>
                <a:gd name="T1" fmla="*/ 0 h 1584"/>
                <a:gd name="T2" fmla="*/ 807 w 2721"/>
                <a:gd name="T3" fmla="*/ 121 h 1584"/>
                <a:gd name="T4" fmla="*/ 844 w 2721"/>
                <a:gd name="T5" fmla="*/ 233 h 1584"/>
                <a:gd name="T6" fmla="*/ 903 w 2721"/>
                <a:gd name="T7" fmla="*/ 335 h 1584"/>
                <a:gd name="T8" fmla="*/ 980 w 2721"/>
                <a:gd name="T9" fmla="*/ 421 h 1584"/>
                <a:gd name="T10" fmla="*/ 1074 w 2721"/>
                <a:gd name="T11" fmla="*/ 489 h 1584"/>
                <a:gd name="T12" fmla="*/ 1181 w 2721"/>
                <a:gd name="T13" fmla="*/ 537 h 1584"/>
                <a:gd name="T14" fmla="*/ 1299 w 2721"/>
                <a:gd name="T15" fmla="*/ 563 h 1584"/>
                <a:gd name="T16" fmla="*/ 1422 w 2721"/>
                <a:gd name="T17" fmla="*/ 563 h 1584"/>
                <a:gd name="T18" fmla="*/ 1539 w 2721"/>
                <a:gd name="T19" fmla="*/ 537 h 1584"/>
                <a:gd name="T20" fmla="*/ 1647 w 2721"/>
                <a:gd name="T21" fmla="*/ 489 h 1584"/>
                <a:gd name="T22" fmla="*/ 1740 w 2721"/>
                <a:gd name="T23" fmla="*/ 421 h 1584"/>
                <a:gd name="T24" fmla="*/ 1819 w 2721"/>
                <a:gd name="T25" fmla="*/ 335 h 1584"/>
                <a:gd name="T26" fmla="*/ 1877 w 2721"/>
                <a:gd name="T27" fmla="*/ 233 h 1584"/>
                <a:gd name="T28" fmla="*/ 1915 w 2721"/>
                <a:gd name="T29" fmla="*/ 121 h 1584"/>
                <a:gd name="T30" fmla="*/ 1928 w 2721"/>
                <a:gd name="T31" fmla="*/ 0 h 1584"/>
                <a:gd name="T32" fmla="*/ 2111 w 2721"/>
                <a:gd name="T33" fmla="*/ 3 h 1584"/>
                <a:gd name="T34" fmla="*/ 2244 w 2721"/>
                <a:gd name="T35" fmla="*/ 31 h 1584"/>
                <a:gd name="T36" fmla="*/ 2365 w 2721"/>
                <a:gd name="T37" fmla="*/ 83 h 1584"/>
                <a:gd name="T38" fmla="*/ 2474 w 2721"/>
                <a:gd name="T39" fmla="*/ 155 h 1584"/>
                <a:gd name="T40" fmla="*/ 2566 w 2721"/>
                <a:gd name="T41" fmla="*/ 247 h 1584"/>
                <a:gd name="T42" fmla="*/ 2640 w 2721"/>
                <a:gd name="T43" fmla="*/ 356 h 1584"/>
                <a:gd name="T44" fmla="*/ 2690 w 2721"/>
                <a:gd name="T45" fmla="*/ 477 h 1584"/>
                <a:gd name="T46" fmla="*/ 2718 w 2721"/>
                <a:gd name="T47" fmla="*/ 610 h 1584"/>
                <a:gd name="T48" fmla="*/ 2721 w 2721"/>
                <a:gd name="T49" fmla="*/ 1357 h 1584"/>
                <a:gd name="T50" fmla="*/ 2710 w 2721"/>
                <a:gd name="T51" fmla="*/ 1429 h 1584"/>
                <a:gd name="T52" fmla="*/ 2677 w 2721"/>
                <a:gd name="T53" fmla="*/ 1492 h 1584"/>
                <a:gd name="T54" fmla="*/ 2629 w 2721"/>
                <a:gd name="T55" fmla="*/ 1540 h 1584"/>
                <a:gd name="T56" fmla="*/ 2567 w 2721"/>
                <a:gd name="T57" fmla="*/ 1573 h 1584"/>
                <a:gd name="T58" fmla="*/ 2495 w 2721"/>
                <a:gd name="T59" fmla="*/ 1584 h 1584"/>
                <a:gd name="T60" fmla="*/ 190 w 2721"/>
                <a:gd name="T61" fmla="*/ 1581 h 1584"/>
                <a:gd name="T62" fmla="*/ 122 w 2721"/>
                <a:gd name="T63" fmla="*/ 1559 h 1584"/>
                <a:gd name="T64" fmla="*/ 66 w 2721"/>
                <a:gd name="T65" fmla="*/ 1518 h 1584"/>
                <a:gd name="T66" fmla="*/ 24 w 2721"/>
                <a:gd name="T67" fmla="*/ 1462 h 1584"/>
                <a:gd name="T68" fmla="*/ 2 w 2721"/>
                <a:gd name="T69" fmla="*/ 1395 h 1584"/>
                <a:gd name="T70" fmla="*/ 0 w 2721"/>
                <a:gd name="T71" fmla="*/ 679 h 1584"/>
                <a:gd name="T72" fmla="*/ 13 w 2721"/>
                <a:gd name="T73" fmla="*/ 542 h 1584"/>
                <a:gd name="T74" fmla="*/ 53 w 2721"/>
                <a:gd name="T75" fmla="*/ 415 h 1584"/>
                <a:gd name="T76" fmla="*/ 116 w 2721"/>
                <a:gd name="T77" fmla="*/ 299 h 1584"/>
                <a:gd name="T78" fmla="*/ 199 w 2721"/>
                <a:gd name="T79" fmla="*/ 199 h 1584"/>
                <a:gd name="T80" fmla="*/ 299 w 2721"/>
                <a:gd name="T81" fmla="*/ 116 h 1584"/>
                <a:gd name="T82" fmla="*/ 415 w 2721"/>
                <a:gd name="T83" fmla="*/ 54 h 1584"/>
                <a:gd name="T84" fmla="*/ 543 w 2721"/>
                <a:gd name="T85" fmla="*/ 14 h 1584"/>
                <a:gd name="T86" fmla="*/ 680 w 2721"/>
                <a:gd name="T87" fmla="*/ 0 h 15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21" h="1584">
                  <a:moveTo>
                    <a:pt x="680" y="0"/>
                  </a:moveTo>
                  <a:lnTo>
                    <a:pt x="793" y="0"/>
                  </a:lnTo>
                  <a:lnTo>
                    <a:pt x="797" y="62"/>
                  </a:lnTo>
                  <a:lnTo>
                    <a:pt x="807" y="121"/>
                  </a:lnTo>
                  <a:lnTo>
                    <a:pt x="822" y="179"/>
                  </a:lnTo>
                  <a:lnTo>
                    <a:pt x="844" y="233"/>
                  </a:lnTo>
                  <a:lnTo>
                    <a:pt x="871" y="286"/>
                  </a:lnTo>
                  <a:lnTo>
                    <a:pt x="903" y="335"/>
                  </a:lnTo>
                  <a:lnTo>
                    <a:pt x="939" y="379"/>
                  </a:lnTo>
                  <a:lnTo>
                    <a:pt x="980" y="421"/>
                  </a:lnTo>
                  <a:lnTo>
                    <a:pt x="1025" y="457"/>
                  </a:lnTo>
                  <a:lnTo>
                    <a:pt x="1074" y="489"/>
                  </a:lnTo>
                  <a:lnTo>
                    <a:pt x="1127" y="515"/>
                  </a:lnTo>
                  <a:lnTo>
                    <a:pt x="1181" y="537"/>
                  </a:lnTo>
                  <a:lnTo>
                    <a:pt x="1239" y="553"/>
                  </a:lnTo>
                  <a:lnTo>
                    <a:pt x="1299" y="563"/>
                  </a:lnTo>
                  <a:lnTo>
                    <a:pt x="1361" y="566"/>
                  </a:lnTo>
                  <a:lnTo>
                    <a:pt x="1422" y="563"/>
                  </a:lnTo>
                  <a:lnTo>
                    <a:pt x="1482" y="553"/>
                  </a:lnTo>
                  <a:lnTo>
                    <a:pt x="1539" y="537"/>
                  </a:lnTo>
                  <a:lnTo>
                    <a:pt x="1595" y="515"/>
                  </a:lnTo>
                  <a:lnTo>
                    <a:pt x="1647" y="489"/>
                  </a:lnTo>
                  <a:lnTo>
                    <a:pt x="1695" y="457"/>
                  </a:lnTo>
                  <a:lnTo>
                    <a:pt x="1740" y="421"/>
                  </a:lnTo>
                  <a:lnTo>
                    <a:pt x="1781" y="379"/>
                  </a:lnTo>
                  <a:lnTo>
                    <a:pt x="1819" y="335"/>
                  </a:lnTo>
                  <a:lnTo>
                    <a:pt x="1851" y="286"/>
                  </a:lnTo>
                  <a:lnTo>
                    <a:pt x="1877" y="233"/>
                  </a:lnTo>
                  <a:lnTo>
                    <a:pt x="1898" y="179"/>
                  </a:lnTo>
                  <a:lnTo>
                    <a:pt x="1915" y="121"/>
                  </a:lnTo>
                  <a:lnTo>
                    <a:pt x="1925" y="62"/>
                  </a:lnTo>
                  <a:lnTo>
                    <a:pt x="1928" y="0"/>
                  </a:lnTo>
                  <a:lnTo>
                    <a:pt x="2040" y="0"/>
                  </a:lnTo>
                  <a:lnTo>
                    <a:pt x="2111" y="3"/>
                  </a:lnTo>
                  <a:lnTo>
                    <a:pt x="2178" y="14"/>
                  </a:lnTo>
                  <a:lnTo>
                    <a:pt x="2244" y="31"/>
                  </a:lnTo>
                  <a:lnTo>
                    <a:pt x="2306" y="54"/>
                  </a:lnTo>
                  <a:lnTo>
                    <a:pt x="2365" y="83"/>
                  </a:lnTo>
                  <a:lnTo>
                    <a:pt x="2421" y="116"/>
                  </a:lnTo>
                  <a:lnTo>
                    <a:pt x="2474" y="155"/>
                  </a:lnTo>
                  <a:lnTo>
                    <a:pt x="2523" y="199"/>
                  </a:lnTo>
                  <a:lnTo>
                    <a:pt x="2566" y="247"/>
                  </a:lnTo>
                  <a:lnTo>
                    <a:pt x="2606" y="299"/>
                  </a:lnTo>
                  <a:lnTo>
                    <a:pt x="2640" y="356"/>
                  </a:lnTo>
                  <a:lnTo>
                    <a:pt x="2668" y="415"/>
                  </a:lnTo>
                  <a:lnTo>
                    <a:pt x="2690" y="477"/>
                  </a:lnTo>
                  <a:lnTo>
                    <a:pt x="2708" y="542"/>
                  </a:lnTo>
                  <a:lnTo>
                    <a:pt x="2718" y="610"/>
                  </a:lnTo>
                  <a:lnTo>
                    <a:pt x="2721" y="679"/>
                  </a:lnTo>
                  <a:lnTo>
                    <a:pt x="2721" y="1357"/>
                  </a:lnTo>
                  <a:lnTo>
                    <a:pt x="2718" y="1395"/>
                  </a:lnTo>
                  <a:lnTo>
                    <a:pt x="2710" y="1429"/>
                  </a:lnTo>
                  <a:lnTo>
                    <a:pt x="2696" y="1462"/>
                  </a:lnTo>
                  <a:lnTo>
                    <a:pt x="2677" y="1492"/>
                  </a:lnTo>
                  <a:lnTo>
                    <a:pt x="2655" y="1518"/>
                  </a:lnTo>
                  <a:lnTo>
                    <a:pt x="2629" y="1540"/>
                  </a:lnTo>
                  <a:lnTo>
                    <a:pt x="2599" y="1559"/>
                  </a:lnTo>
                  <a:lnTo>
                    <a:pt x="2567" y="1573"/>
                  </a:lnTo>
                  <a:lnTo>
                    <a:pt x="2532" y="1581"/>
                  </a:lnTo>
                  <a:lnTo>
                    <a:pt x="2495" y="1584"/>
                  </a:lnTo>
                  <a:lnTo>
                    <a:pt x="226" y="1584"/>
                  </a:lnTo>
                  <a:lnTo>
                    <a:pt x="190" y="1581"/>
                  </a:lnTo>
                  <a:lnTo>
                    <a:pt x="154" y="1573"/>
                  </a:lnTo>
                  <a:lnTo>
                    <a:pt x="122" y="1559"/>
                  </a:lnTo>
                  <a:lnTo>
                    <a:pt x="93" y="1540"/>
                  </a:lnTo>
                  <a:lnTo>
                    <a:pt x="66" y="1518"/>
                  </a:lnTo>
                  <a:lnTo>
                    <a:pt x="43" y="1492"/>
                  </a:lnTo>
                  <a:lnTo>
                    <a:pt x="24" y="1462"/>
                  </a:lnTo>
                  <a:lnTo>
                    <a:pt x="11" y="1429"/>
                  </a:lnTo>
                  <a:lnTo>
                    <a:pt x="2" y="1395"/>
                  </a:lnTo>
                  <a:lnTo>
                    <a:pt x="0" y="1357"/>
                  </a:lnTo>
                  <a:lnTo>
                    <a:pt x="0" y="679"/>
                  </a:lnTo>
                  <a:lnTo>
                    <a:pt x="3" y="610"/>
                  </a:lnTo>
                  <a:lnTo>
                    <a:pt x="13" y="542"/>
                  </a:lnTo>
                  <a:lnTo>
                    <a:pt x="30" y="477"/>
                  </a:lnTo>
                  <a:lnTo>
                    <a:pt x="53" y="415"/>
                  </a:lnTo>
                  <a:lnTo>
                    <a:pt x="82" y="356"/>
                  </a:lnTo>
                  <a:lnTo>
                    <a:pt x="116" y="299"/>
                  </a:lnTo>
                  <a:lnTo>
                    <a:pt x="154" y="247"/>
                  </a:lnTo>
                  <a:lnTo>
                    <a:pt x="199" y="199"/>
                  </a:lnTo>
                  <a:lnTo>
                    <a:pt x="247" y="155"/>
                  </a:lnTo>
                  <a:lnTo>
                    <a:pt x="299" y="116"/>
                  </a:lnTo>
                  <a:lnTo>
                    <a:pt x="355" y="83"/>
                  </a:lnTo>
                  <a:lnTo>
                    <a:pt x="415" y="54"/>
                  </a:lnTo>
                  <a:lnTo>
                    <a:pt x="478" y="31"/>
                  </a:lnTo>
                  <a:lnTo>
                    <a:pt x="543" y="14"/>
                  </a:lnTo>
                  <a:lnTo>
                    <a:pt x="610" y="3"/>
                  </a:lnTo>
                  <a:lnTo>
                    <a:pt x="680" y="0"/>
                  </a:lnTo>
                  <a:close/>
                </a:path>
              </a:pathLst>
            </a:custGeom>
            <a:grp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grpSp>
      <p:sp>
        <p:nvSpPr>
          <p:cNvPr id="24" name="Freeform 31"/>
          <p:cNvSpPr>
            <a:spLocks noEditPoints="1"/>
          </p:cNvSpPr>
          <p:nvPr/>
        </p:nvSpPr>
        <p:spPr bwMode="auto">
          <a:xfrm>
            <a:off x="5810482" y="3766685"/>
            <a:ext cx="636588" cy="714375"/>
          </a:xfrm>
          <a:custGeom>
            <a:gdLst>
              <a:gd name="T0" fmla="*/ 2104 w 3213"/>
              <a:gd name="T1" fmla="*/ 2917 h 3600"/>
              <a:gd name="T2" fmla="*/ 2187 w 3213"/>
              <a:gd name="T3" fmla="*/ 3256 h 3600"/>
              <a:gd name="T4" fmla="*/ 2823 w 3213"/>
              <a:gd name="T5" fmla="*/ 3174 h 3600"/>
              <a:gd name="T6" fmla="*/ 2741 w 3213"/>
              <a:gd name="T7" fmla="*/ 2835 h 3600"/>
              <a:gd name="T8" fmla="*/ 2998 w 3213"/>
              <a:gd name="T9" fmla="*/ 2487 h 3600"/>
              <a:gd name="T10" fmla="*/ 3201 w 3213"/>
              <a:gd name="T11" fmla="*/ 2820 h 3600"/>
              <a:gd name="T12" fmla="*/ 3172 w 3213"/>
              <a:gd name="T13" fmla="*/ 3589 h 3600"/>
              <a:gd name="T14" fmla="*/ 12 w 3213"/>
              <a:gd name="T15" fmla="*/ 3560 h 3600"/>
              <a:gd name="T16" fmla="*/ 46 w 3213"/>
              <a:gd name="T17" fmla="*/ 2711 h 3600"/>
              <a:gd name="T18" fmla="*/ 311 w 3213"/>
              <a:gd name="T19" fmla="*/ 2424 h 3600"/>
              <a:gd name="T20" fmla="*/ 1184 w 3213"/>
              <a:gd name="T21" fmla="*/ 2140 h 3600"/>
              <a:gd name="T22" fmla="*/ 1352 w 3213"/>
              <a:gd name="T23" fmla="*/ 2358 h 3600"/>
              <a:gd name="T24" fmla="*/ 1803 w 3213"/>
              <a:gd name="T25" fmla="*/ 2306 h 3600"/>
              <a:gd name="T26" fmla="*/ 1859 w 3213"/>
              <a:gd name="T27" fmla="*/ 2417 h 3600"/>
              <a:gd name="T28" fmla="*/ 2083 w 3213"/>
              <a:gd name="T29" fmla="*/ 2107 h 3600"/>
              <a:gd name="T30" fmla="*/ 1181 w 3213"/>
              <a:gd name="T31" fmla="*/ 824 h 3600"/>
              <a:gd name="T32" fmla="*/ 989 w 3213"/>
              <a:gd name="T33" fmla="*/ 972 h 3600"/>
              <a:gd name="T34" fmla="*/ 984 w 3213"/>
              <a:gd name="T35" fmla="*/ 1084 h 3600"/>
              <a:gd name="T36" fmla="*/ 903 w 3213"/>
              <a:gd name="T37" fmla="*/ 1144 h 3600"/>
              <a:gd name="T38" fmla="*/ 894 w 3213"/>
              <a:gd name="T39" fmla="*/ 1299 h 3600"/>
              <a:gd name="T40" fmla="*/ 986 w 3213"/>
              <a:gd name="T41" fmla="*/ 1441 h 3600"/>
              <a:gd name="T42" fmla="*/ 1064 w 3213"/>
              <a:gd name="T43" fmla="*/ 1449 h 3600"/>
              <a:gd name="T44" fmla="*/ 1154 w 3213"/>
              <a:gd name="T45" fmla="*/ 1568 h 3600"/>
              <a:gd name="T46" fmla="*/ 1293 w 3213"/>
              <a:gd name="T47" fmla="*/ 1794 h 3600"/>
              <a:gd name="T48" fmla="*/ 1529 w 3213"/>
              <a:gd name="T49" fmla="*/ 1924 h 3600"/>
              <a:gd name="T50" fmla="*/ 1851 w 3213"/>
              <a:gd name="T51" fmla="*/ 1862 h 3600"/>
              <a:gd name="T52" fmla="*/ 2004 w 3213"/>
              <a:gd name="T53" fmla="*/ 1665 h 3600"/>
              <a:gd name="T54" fmla="*/ 2108 w 3213"/>
              <a:gd name="T55" fmla="*/ 1475 h 3600"/>
              <a:gd name="T56" fmla="*/ 2201 w 3213"/>
              <a:gd name="T57" fmla="*/ 1449 h 3600"/>
              <a:gd name="T58" fmla="*/ 2296 w 3213"/>
              <a:gd name="T59" fmla="*/ 1364 h 3600"/>
              <a:gd name="T60" fmla="*/ 2326 w 3213"/>
              <a:gd name="T61" fmla="*/ 1171 h 3600"/>
              <a:gd name="T62" fmla="*/ 2252 w 3213"/>
              <a:gd name="T63" fmla="*/ 1116 h 3600"/>
              <a:gd name="T64" fmla="*/ 2224 w 3213"/>
              <a:gd name="T65" fmla="*/ 1008 h 3600"/>
              <a:gd name="T66" fmla="*/ 2035 w 3213"/>
              <a:gd name="T67" fmla="*/ 903 h 3600"/>
              <a:gd name="T68" fmla="*/ 1633 w 3213"/>
              <a:gd name="T69" fmla="*/ 827 h 3600"/>
              <a:gd name="T70" fmla="*/ 1302 w 3213"/>
              <a:gd name="T71" fmla="*/ 649 h 3600"/>
              <a:gd name="T72" fmla="*/ 2087 w 3213"/>
              <a:gd name="T73" fmla="*/ 129 h 3600"/>
              <a:gd name="T74" fmla="*/ 2320 w 3213"/>
              <a:gd name="T75" fmla="*/ 399 h 3600"/>
              <a:gd name="T76" fmla="*/ 2379 w 3213"/>
              <a:gd name="T77" fmla="*/ 689 h 3600"/>
              <a:gd name="T78" fmla="*/ 2384 w 3213"/>
              <a:gd name="T79" fmla="*/ 888 h 3600"/>
              <a:gd name="T80" fmla="*/ 2456 w 3213"/>
              <a:gd name="T81" fmla="*/ 1063 h 3600"/>
              <a:gd name="T82" fmla="*/ 2479 w 3213"/>
              <a:gd name="T83" fmla="*/ 1341 h 3600"/>
              <a:gd name="T84" fmla="*/ 2344 w 3213"/>
              <a:gd name="T85" fmla="*/ 1562 h 3600"/>
              <a:gd name="T86" fmla="*/ 2208 w 3213"/>
              <a:gd name="T87" fmla="*/ 1640 h 3600"/>
              <a:gd name="T88" fmla="*/ 2046 w 3213"/>
              <a:gd name="T89" fmla="*/ 1899 h 3600"/>
              <a:gd name="T90" fmla="*/ 1787 w 3213"/>
              <a:gd name="T91" fmla="*/ 2069 h 3600"/>
              <a:gd name="T92" fmla="*/ 1370 w 3213"/>
              <a:gd name="T93" fmla="*/ 2050 h 3600"/>
              <a:gd name="T94" fmla="*/ 1140 w 3213"/>
              <a:gd name="T95" fmla="*/ 1863 h 3600"/>
              <a:gd name="T96" fmla="*/ 992 w 3213"/>
              <a:gd name="T97" fmla="*/ 1611 h 3600"/>
              <a:gd name="T98" fmla="*/ 847 w 3213"/>
              <a:gd name="T99" fmla="*/ 1543 h 3600"/>
              <a:gd name="T100" fmla="*/ 723 w 3213"/>
              <a:gd name="T101" fmla="*/ 1293 h 3600"/>
              <a:gd name="T102" fmla="*/ 773 w 3213"/>
              <a:gd name="T103" fmla="*/ 1041 h 3600"/>
              <a:gd name="T104" fmla="*/ 817 w 3213"/>
              <a:gd name="T105" fmla="*/ 898 h 3600"/>
              <a:gd name="T106" fmla="*/ 767 w 3213"/>
              <a:gd name="T107" fmla="*/ 711 h 3600"/>
              <a:gd name="T108" fmla="*/ 858 w 3213"/>
              <a:gd name="T109" fmla="*/ 427 h 3600"/>
              <a:gd name="T110" fmla="*/ 1030 w 3213"/>
              <a:gd name="T111" fmla="*/ 308 h 3600"/>
              <a:gd name="T112" fmla="*/ 1174 w 3213"/>
              <a:gd name="T113" fmla="*/ 209 h 3600"/>
              <a:gd name="T114" fmla="*/ 1483 w 3213"/>
              <a:gd name="T115" fmla="*/ 21 h 36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3" h="3600">
                <a:moveTo>
                  <a:pt x="2187" y="2835"/>
                </a:moveTo>
                <a:lnTo>
                  <a:pt x="2165" y="2838"/>
                </a:lnTo>
                <a:lnTo>
                  <a:pt x="2145" y="2847"/>
                </a:lnTo>
                <a:lnTo>
                  <a:pt x="2129" y="2859"/>
                </a:lnTo>
                <a:lnTo>
                  <a:pt x="2115" y="2876"/>
                </a:lnTo>
                <a:lnTo>
                  <a:pt x="2108" y="2896"/>
                </a:lnTo>
                <a:lnTo>
                  <a:pt x="2104" y="2917"/>
                </a:lnTo>
                <a:lnTo>
                  <a:pt x="2104" y="3174"/>
                </a:lnTo>
                <a:lnTo>
                  <a:pt x="2108" y="3196"/>
                </a:lnTo>
                <a:lnTo>
                  <a:pt x="2115" y="3216"/>
                </a:lnTo>
                <a:lnTo>
                  <a:pt x="2129" y="3232"/>
                </a:lnTo>
                <a:lnTo>
                  <a:pt x="2145" y="3245"/>
                </a:lnTo>
                <a:lnTo>
                  <a:pt x="2165" y="3254"/>
                </a:lnTo>
                <a:lnTo>
                  <a:pt x="2187" y="3256"/>
                </a:lnTo>
                <a:lnTo>
                  <a:pt x="2741" y="3256"/>
                </a:lnTo>
                <a:lnTo>
                  <a:pt x="2763" y="3254"/>
                </a:lnTo>
                <a:lnTo>
                  <a:pt x="2783" y="3245"/>
                </a:lnTo>
                <a:lnTo>
                  <a:pt x="2799" y="3232"/>
                </a:lnTo>
                <a:lnTo>
                  <a:pt x="2811" y="3216"/>
                </a:lnTo>
                <a:lnTo>
                  <a:pt x="2820" y="3196"/>
                </a:lnTo>
                <a:lnTo>
                  <a:pt x="2823" y="3174"/>
                </a:lnTo>
                <a:lnTo>
                  <a:pt x="2823" y="2917"/>
                </a:lnTo>
                <a:lnTo>
                  <a:pt x="2820" y="2896"/>
                </a:lnTo>
                <a:lnTo>
                  <a:pt x="2811" y="2876"/>
                </a:lnTo>
                <a:lnTo>
                  <a:pt x="2799" y="2859"/>
                </a:lnTo>
                <a:lnTo>
                  <a:pt x="2783" y="2847"/>
                </a:lnTo>
                <a:lnTo>
                  <a:pt x="2763" y="2838"/>
                </a:lnTo>
                <a:lnTo>
                  <a:pt x="2741" y="2835"/>
                </a:lnTo>
                <a:lnTo>
                  <a:pt x="2187" y="2835"/>
                </a:lnTo>
                <a:close/>
                <a:moveTo>
                  <a:pt x="2105" y="2106"/>
                </a:moveTo>
                <a:lnTo>
                  <a:pt x="2127" y="2111"/>
                </a:lnTo>
                <a:lnTo>
                  <a:pt x="2848" y="2399"/>
                </a:lnTo>
                <a:lnTo>
                  <a:pt x="2901" y="2424"/>
                </a:lnTo>
                <a:lnTo>
                  <a:pt x="2952" y="2453"/>
                </a:lnTo>
                <a:lnTo>
                  <a:pt x="2998" y="2487"/>
                </a:lnTo>
                <a:lnTo>
                  <a:pt x="3041" y="2525"/>
                </a:lnTo>
                <a:lnTo>
                  <a:pt x="3080" y="2567"/>
                </a:lnTo>
                <a:lnTo>
                  <a:pt x="3114" y="2612"/>
                </a:lnTo>
                <a:lnTo>
                  <a:pt x="3142" y="2660"/>
                </a:lnTo>
                <a:lnTo>
                  <a:pt x="3168" y="2711"/>
                </a:lnTo>
                <a:lnTo>
                  <a:pt x="3186" y="2764"/>
                </a:lnTo>
                <a:lnTo>
                  <a:pt x="3201" y="2820"/>
                </a:lnTo>
                <a:lnTo>
                  <a:pt x="3209" y="2878"/>
                </a:lnTo>
                <a:lnTo>
                  <a:pt x="3213" y="2937"/>
                </a:lnTo>
                <a:lnTo>
                  <a:pt x="3213" y="3518"/>
                </a:lnTo>
                <a:lnTo>
                  <a:pt x="3209" y="3540"/>
                </a:lnTo>
                <a:lnTo>
                  <a:pt x="3202" y="3560"/>
                </a:lnTo>
                <a:lnTo>
                  <a:pt x="3188" y="3576"/>
                </a:lnTo>
                <a:lnTo>
                  <a:pt x="3172" y="3589"/>
                </a:lnTo>
                <a:lnTo>
                  <a:pt x="3152" y="3598"/>
                </a:lnTo>
                <a:lnTo>
                  <a:pt x="3130" y="3600"/>
                </a:lnTo>
                <a:lnTo>
                  <a:pt x="82" y="3600"/>
                </a:lnTo>
                <a:lnTo>
                  <a:pt x="61" y="3598"/>
                </a:lnTo>
                <a:lnTo>
                  <a:pt x="42" y="3589"/>
                </a:lnTo>
                <a:lnTo>
                  <a:pt x="24" y="3576"/>
                </a:lnTo>
                <a:lnTo>
                  <a:pt x="12" y="3560"/>
                </a:lnTo>
                <a:lnTo>
                  <a:pt x="3" y="3540"/>
                </a:lnTo>
                <a:lnTo>
                  <a:pt x="0" y="3518"/>
                </a:lnTo>
                <a:lnTo>
                  <a:pt x="0" y="2937"/>
                </a:lnTo>
                <a:lnTo>
                  <a:pt x="3" y="2878"/>
                </a:lnTo>
                <a:lnTo>
                  <a:pt x="12" y="2820"/>
                </a:lnTo>
                <a:lnTo>
                  <a:pt x="26" y="2764"/>
                </a:lnTo>
                <a:lnTo>
                  <a:pt x="46" y="2711"/>
                </a:lnTo>
                <a:lnTo>
                  <a:pt x="70" y="2660"/>
                </a:lnTo>
                <a:lnTo>
                  <a:pt x="100" y="2612"/>
                </a:lnTo>
                <a:lnTo>
                  <a:pt x="134" y="2567"/>
                </a:lnTo>
                <a:lnTo>
                  <a:pt x="173" y="2525"/>
                </a:lnTo>
                <a:lnTo>
                  <a:pt x="214" y="2487"/>
                </a:lnTo>
                <a:lnTo>
                  <a:pt x="262" y="2453"/>
                </a:lnTo>
                <a:lnTo>
                  <a:pt x="311" y="2424"/>
                </a:lnTo>
                <a:lnTo>
                  <a:pt x="365" y="2399"/>
                </a:lnTo>
                <a:lnTo>
                  <a:pt x="1086" y="2111"/>
                </a:lnTo>
                <a:lnTo>
                  <a:pt x="1107" y="2106"/>
                </a:lnTo>
                <a:lnTo>
                  <a:pt x="1129" y="2107"/>
                </a:lnTo>
                <a:lnTo>
                  <a:pt x="1150" y="2112"/>
                </a:lnTo>
                <a:lnTo>
                  <a:pt x="1169" y="2124"/>
                </a:lnTo>
                <a:lnTo>
                  <a:pt x="1184" y="2140"/>
                </a:lnTo>
                <a:lnTo>
                  <a:pt x="1194" y="2159"/>
                </a:lnTo>
                <a:lnTo>
                  <a:pt x="1375" y="2660"/>
                </a:lnTo>
                <a:lnTo>
                  <a:pt x="1412" y="2557"/>
                </a:lnTo>
                <a:lnTo>
                  <a:pt x="1354" y="2417"/>
                </a:lnTo>
                <a:lnTo>
                  <a:pt x="1349" y="2398"/>
                </a:lnTo>
                <a:lnTo>
                  <a:pt x="1348" y="2378"/>
                </a:lnTo>
                <a:lnTo>
                  <a:pt x="1352" y="2358"/>
                </a:lnTo>
                <a:lnTo>
                  <a:pt x="1362" y="2341"/>
                </a:lnTo>
                <a:lnTo>
                  <a:pt x="1375" y="2325"/>
                </a:lnTo>
                <a:lnTo>
                  <a:pt x="1392" y="2314"/>
                </a:lnTo>
                <a:lnTo>
                  <a:pt x="1411" y="2306"/>
                </a:lnTo>
                <a:lnTo>
                  <a:pt x="1430" y="2304"/>
                </a:lnTo>
                <a:lnTo>
                  <a:pt x="1782" y="2304"/>
                </a:lnTo>
                <a:lnTo>
                  <a:pt x="1803" y="2306"/>
                </a:lnTo>
                <a:lnTo>
                  <a:pt x="1822" y="2314"/>
                </a:lnTo>
                <a:lnTo>
                  <a:pt x="1838" y="2325"/>
                </a:lnTo>
                <a:lnTo>
                  <a:pt x="1851" y="2341"/>
                </a:lnTo>
                <a:lnTo>
                  <a:pt x="1860" y="2358"/>
                </a:lnTo>
                <a:lnTo>
                  <a:pt x="1865" y="2378"/>
                </a:lnTo>
                <a:lnTo>
                  <a:pt x="1865" y="2398"/>
                </a:lnTo>
                <a:lnTo>
                  <a:pt x="1859" y="2417"/>
                </a:lnTo>
                <a:lnTo>
                  <a:pt x="1802" y="2557"/>
                </a:lnTo>
                <a:lnTo>
                  <a:pt x="1838" y="2660"/>
                </a:lnTo>
                <a:lnTo>
                  <a:pt x="2019" y="2159"/>
                </a:lnTo>
                <a:lnTo>
                  <a:pt x="2030" y="2140"/>
                </a:lnTo>
                <a:lnTo>
                  <a:pt x="2044" y="2124"/>
                </a:lnTo>
                <a:lnTo>
                  <a:pt x="2063" y="2112"/>
                </a:lnTo>
                <a:lnTo>
                  <a:pt x="2083" y="2107"/>
                </a:lnTo>
                <a:lnTo>
                  <a:pt x="2105" y="2106"/>
                </a:lnTo>
                <a:close/>
                <a:moveTo>
                  <a:pt x="1302" y="649"/>
                </a:moveTo>
                <a:lnTo>
                  <a:pt x="1285" y="686"/>
                </a:lnTo>
                <a:lnTo>
                  <a:pt x="1265" y="722"/>
                </a:lnTo>
                <a:lnTo>
                  <a:pt x="1242" y="757"/>
                </a:lnTo>
                <a:lnTo>
                  <a:pt x="1215" y="790"/>
                </a:lnTo>
                <a:lnTo>
                  <a:pt x="1181" y="824"/>
                </a:lnTo>
                <a:lnTo>
                  <a:pt x="1147" y="852"/>
                </a:lnTo>
                <a:lnTo>
                  <a:pt x="1113" y="878"/>
                </a:lnTo>
                <a:lnTo>
                  <a:pt x="1078" y="900"/>
                </a:lnTo>
                <a:lnTo>
                  <a:pt x="1047" y="918"/>
                </a:lnTo>
                <a:lnTo>
                  <a:pt x="1017" y="933"/>
                </a:lnTo>
                <a:lnTo>
                  <a:pt x="991" y="945"/>
                </a:lnTo>
                <a:lnTo>
                  <a:pt x="989" y="972"/>
                </a:lnTo>
                <a:lnTo>
                  <a:pt x="988" y="996"/>
                </a:lnTo>
                <a:lnTo>
                  <a:pt x="989" y="1015"/>
                </a:lnTo>
                <a:lnTo>
                  <a:pt x="989" y="1030"/>
                </a:lnTo>
                <a:lnTo>
                  <a:pt x="989" y="1039"/>
                </a:lnTo>
                <a:lnTo>
                  <a:pt x="991" y="1042"/>
                </a:lnTo>
                <a:lnTo>
                  <a:pt x="989" y="1064"/>
                </a:lnTo>
                <a:lnTo>
                  <a:pt x="984" y="1084"/>
                </a:lnTo>
                <a:lnTo>
                  <a:pt x="974" y="1102"/>
                </a:lnTo>
                <a:lnTo>
                  <a:pt x="961" y="1116"/>
                </a:lnTo>
                <a:lnTo>
                  <a:pt x="943" y="1126"/>
                </a:lnTo>
                <a:lnTo>
                  <a:pt x="922" y="1130"/>
                </a:lnTo>
                <a:lnTo>
                  <a:pt x="918" y="1133"/>
                </a:lnTo>
                <a:lnTo>
                  <a:pt x="910" y="1137"/>
                </a:lnTo>
                <a:lnTo>
                  <a:pt x="903" y="1144"/>
                </a:lnTo>
                <a:lnTo>
                  <a:pt x="894" y="1154"/>
                </a:lnTo>
                <a:lnTo>
                  <a:pt x="887" y="1171"/>
                </a:lnTo>
                <a:lnTo>
                  <a:pt x="883" y="1191"/>
                </a:lnTo>
                <a:lnTo>
                  <a:pt x="882" y="1214"/>
                </a:lnTo>
                <a:lnTo>
                  <a:pt x="883" y="1239"/>
                </a:lnTo>
                <a:lnTo>
                  <a:pt x="887" y="1268"/>
                </a:lnTo>
                <a:lnTo>
                  <a:pt x="894" y="1299"/>
                </a:lnTo>
                <a:lnTo>
                  <a:pt x="905" y="1335"/>
                </a:lnTo>
                <a:lnTo>
                  <a:pt x="917" y="1364"/>
                </a:lnTo>
                <a:lnTo>
                  <a:pt x="930" y="1389"/>
                </a:lnTo>
                <a:lnTo>
                  <a:pt x="944" y="1408"/>
                </a:lnTo>
                <a:lnTo>
                  <a:pt x="959" y="1424"/>
                </a:lnTo>
                <a:lnTo>
                  <a:pt x="973" y="1433"/>
                </a:lnTo>
                <a:lnTo>
                  <a:pt x="986" y="1441"/>
                </a:lnTo>
                <a:lnTo>
                  <a:pt x="999" y="1447"/>
                </a:lnTo>
                <a:lnTo>
                  <a:pt x="1011" y="1449"/>
                </a:lnTo>
                <a:lnTo>
                  <a:pt x="1022" y="1449"/>
                </a:lnTo>
                <a:lnTo>
                  <a:pt x="1026" y="1449"/>
                </a:lnTo>
                <a:lnTo>
                  <a:pt x="1028" y="1449"/>
                </a:lnTo>
                <a:lnTo>
                  <a:pt x="1047" y="1447"/>
                </a:lnTo>
                <a:lnTo>
                  <a:pt x="1064" y="1449"/>
                </a:lnTo>
                <a:lnTo>
                  <a:pt x="1081" y="1455"/>
                </a:lnTo>
                <a:lnTo>
                  <a:pt x="1096" y="1465"/>
                </a:lnTo>
                <a:lnTo>
                  <a:pt x="1108" y="1478"/>
                </a:lnTo>
                <a:lnTo>
                  <a:pt x="1118" y="1495"/>
                </a:lnTo>
                <a:lnTo>
                  <a:pt x="1127" y="1516"/>
                </a:lnTo>
                <a:lnTo>
                  <a:pt x="1140" y="1540"/>
                </a:lnTo>
                <a:lnTo>
                  <a:pt x="1154" y="1568"/>
                </a:lnTo>
                <a:lnTo>
                  <a:pt x="1171" y="1599"/>
                </a:lnTo>
                <a:lnTo>
                  <a:pt x="1188" y="1632"/>
                </a:lnTo>
                <a:lnTo>
                  <a:pt x="1208" y="1665"/>
                </a:lnTo>
                <a:lnTo>
                  <a:pt x="1229" y="1699"/>
                </a:lnTo>
                <a:lnTo>
                  <a:pt x="1250" y="1733"/>
                </a:lnTo>
                <a:lnTo>
                  <a:pt x="1272" y="1764"/>
                </a:lnTo>
                <a:lnTo>
                  <a:pt x="1293" y="1794"/>
                </a:lnTo>
                <a:lnTo>
                  <a:pt x="1315" y="1820"/>
                </a:lnTo>
                <a:lnTo>
                  <a:pt x="1336" y="1841"/>
                </a:lnTo>
                <a:lnTo>
                  <a:pt x="1362" y="1862"/>
                </a:lnTo>
                <a:lnTo>
                  <a:pt x="1393" y="1880"/>
                </a:lnTo>
                <a:lnTo>
                  <a:pt x="1430" y="1897"/>
                </a:lnTo>
                <a:lnTo>
                  <a:pt x="1480" y="1913"/>
                </a:lnTo>
                <a:lnTo>
                  <a:pt x="1529" y="1924"/>
                </a:lnTo>
                <a:lnTo>
                  <a:pt x="1581" y="1930"/>
                </a:lnTo>
                <a:lnTo>
                  <a:pt x="1633" y="1930"/>
                </a:lnTo>
                <a:lnTo>
                  <a:pt x="1683" y="1924"/>
                </a:lnTo>
                <a:lnTo>
                  <a:pt x="1734" y="1913"/>
                </a:lnTo>
                <a:lnTo>
                  <a:pt x="1782" y="1897"/>
                </a:lnTo>
                <a:lnTo>
                  <a:pt x="1820" y="1880"/>
                </a:lnTo>
                <a:lnTo>
                  <a:pt x="1851" y="1862"/>
                </a:lnTo>
                <a:lnTo>
                  <a:pt x="1877" y="1841"/>
                </a:lnTo>
                <a:lnTo>
                  <a:pt x="1898" y="1820"/>
                </a:lnTo>
                <a:lnTo>
                  <a:pt x="1920" y="1794"/>
                </a:lnTo>
                <a:lnTo>
                  <a:pt x="1942" y="1764"/>
                </a:lnTo>
                <a:lnTo>
                  <a:pt x="1962" y="1733"/>
                </a:lnTo>
                <a:lnTo>
                  <a:pt x="1984" y="1699"/>
                </a:lnTo>
                <a:lnTo>
                  <a:pt x="2004" y="1665"/>
                </a:lnTo>
                <a:lnTo>
                  <a:pt x="2024" y="1632"/>
                </a:lnTo>
                <a:lnTo>
                  <a:pt x="2043" y="1599"/>
                </a:lnTo>
                <a:lnTo>
                  <a:pt x="2059" y="1568"/>
                </a:lnTo>
                <a:lnTo>
                  <a:pt x="2074" y="1540"/>
                </a:lnTo>
                <a:lnTo>
                  <a:pt x="2086" y="1516"/>
                </a:lnTo>
                <a:lnTo>
                  <a:pt x="2096" y="1495"/>
                </a:lnTo>
                <a:lnTo>
                  <a:pt x="2108" y="1475"/>
                </a:lnTo>
                <a:lnTo>
                  <a:pt x="2123" y="1461"/>
                </a:lnTo>
                <a:lnTo>
                  <a:pt x="2142" y="1451"/>
                </a:lnTo>
                <a:lnTo>
                  <a:pt x="2163" y="1447"/>
                </a:lnTo>
                <a:lnTo>
                  <a:pt x="2186" y="1449"/>
                </a:lnTo>
                <a:lnTo>
                  <a:pt x="2188" y="1449"/>
                </a:lnTo>
                <a:lnTo>
                  <a:pt x="2190" y="1449"/>
                </a:lnTo>
                <a:lnTo>
                  <a:pt x="2201" y="1449"/>
                </a:lnTo>
                <a:lnTo>
                  <a:pt x="2213" y="1447"/>
                </a:lnTo>
                <a:lnTo>
                  <a:pt x="2226" y="1441"/>
                </a:lnTo>
                <a:lnTo>
                  <a:pt x="2241" y="1433"/>
                </a:lnTo>
                <a:lnTo>
                  <a:pt x="2255" y="1424"/>
                </a:lnTo>
                <a:lnTo>
                  <a:pt x="2269" y="1408"/>
                </a:lnTo>
                <a:lnTo>
                  <a:pt x="2282" y="1389"/>
                </a:lnTo>
                <a:lnTo>
                  <a:pt x="2296" y="1364"/>
                </a:lnTo>
                <a:lnTo>
                  <a:pt x="2308" y="1335"/>
                </a:lnTo>
                <a:lnTo>
                  <a:pt x="2319" y="1299"/>
                </a:lnTo>
                <a:lnTo>
                  <a:pt x="2326" y="1268"/>
                </a:lnTo>
                <a:lnTo>
                  <a:pt x="2331" y="1239"/>
                </a:lnTo>
                <a:lnTo>
                  <a:pt x="2332" y="1214"/>
                </a:lnTo>
                <a:lnTo>
                  <a:pt x="2331" y="1191"/>
                </a:lnTo>
                <a:lnTo>
                  <a:pt x="2326" y="1171"/>
                </a:lnTo>
                <a:lnTo>
                  <a:pt x="2319" y="1154"/>
                </a:lnTo>
                <a:lnTo>
                  <a:pt x="2311" y="1144"/>
                </a:lnTo>
                <a:lnTo>
                  <a:pt x="2302" y="1137"/>
                </a:lnTo>
                <a:lnTo>
                  <a:pt x="2296" y="1133"/>
                </a:lnTo>
                <a:lnTo>
                  <a:pt x="2290" y="1130"/>
                </a:lnTo>
                <a:lnTo>
                  <a:pt x="2269" y="1126"/>
                </a:lnTo>
                <a:lnTo>
                  <a:pt x="2252" y="1116"/>
                </a:lnTo>
                <a:lnTo>
                  <a:pt x="2238" y="1102"/>
                </a:lnTo>
                <a:lnTo>
                  <a:pt x="2229" y="1084"/>
                </a:lnTo>
                <a:lnTo>
                  <a:pt x="2223" y="1064"/>
                </a:lnTo>
                <a:lnTo>
                  <a:pt x="2223" y="1042"/>
                </a:lnTo>
                <a:lnTo>
                  <a:pt x="2223" y="1038"/>
                </a:lnTo>
                <a:lnTo>
                  <a:pt x="2224" y="1027"/>
                </a:lnTo>
                <a:lnTo>
                  <a:pt x="2224" y="1008"/>
                </a:lnTo>
                <a:lnTo>
                  <a:pt x="2224" y="984"/>
                </a:lnTo>
                <a:lnTo>
                  <a:pt x="2223" y="956"/>
                </a:lnTo>
                <a:lnTo>
                  <a:pt x="2221" y="922"/>
                </a:lnTo>
                <a:lnTo>
                  <a:pt x="2182" y="918"/>
                </a:lnTo>
                <a:lnTo>
                  <a:pt x="2138" y="914"/>
                </a:lnTo>
                <a:lnTo>
                  <a:pt x="2089" y="908"/>
                </a:lnTo>
                <a:lnTo>
                  <a:pt x="2035" y="903"/>
                </a:lnTo>
                <a:lnTo>
                  <a:pt x="1979" y="895"/>
                </a:lnTo>
                <a:lnTo>
                  <a:pt x="1920" y="887"/>
                </a:lnTo>
                <a:lnTo>
                  <a:pt x="1860" y="878"/>
                </a:lnTo>
                <a:lnTo>
                  <a:pt x="1801" y="867"/>
                </a:lnTo>
                <a:lnTo>
                  <a:pt x="1741" y="855"/>
                </a:lnTo>
                <a:lnTo>
                  <a:pt x="1685" y="842"/>
                </a:lnTo>
                <a:lnTo>
                  <a:pt x="1633" y="827"/>
                </a:lnTo>
                <a:lnTo>
                  <a:pt x="1583" y="811"/>
                </a:lnTo>
                <a:lnTo>
                  <a:pt x="1539" y="793"/>
                </a:lnTo>
                <a:lnTo>
                  <a:pt x="1480" y="766"/>
                </a:lnTo>
                <a:lnTo>
                  <a:pt x="1427" y="736"/>
                </a:lnTo>
                <a:lnTo>
                  <a:pt x="1380" y="706"/>
                </a:lnTo>
                <a:lnTo>
                  <a:pt x="1338" y="678"/>
                </a:lnTo>
                <a:lnTo>
                  <a:pt x="1302" y="649"/>
                </a:lnTo>
                <a:close/>
                <a:moveTo>
                  <a:pt x="1656" y="0"/>
                </a:moveTo>
                <a:lnTo>
                  <a:pt x="1729" y="4"/>
                </a:lnTo>
                <a:lnTo>
                  <a:pt x="1803" y="15"/>
                </a:lnTo>
                <a:lnTo>
                  <a:pt x="1876" y="32"/>
                </a:lnTo>
                <a:lnTo>
                  <a:pt x="1947" y="57"/>
                </a:lnTo>
                <a:lnTo>
                  <a:pt x="2018" y="89"/>
                </a:lnTo>
                <a:lnTo>
                  <a:pt x="2087" y="129"/>
                </a:lnTo>
                <a:lnTo>
                  <a:pt x="2154" y="174"/>
                </a:lnTo>
                <a:lnTo>
                  <a:pt x="2191" y="205"/>
                </a:lnTo>
                <a:lnTo>
                  <a:pt x="2225" y="239"/>
                </a:lnTo>
                <a:lnTo>
                  <a:pt x="2254" y="276"/>
                </a:lnTo>
                <a:lnTo>
                  <a:pt x="2279" y="315"/>
                </a:lnTo>
                <a:lnTo>
                  <a:pt x="2301" y="356"/>
                </a:lnTo>
                <a:lnTo>
                  <a:pt x="2320" y="399"/>
                </a:lnTo>
                <a:lnTo>
                  <a:pt x="2335" y="442"/>
                </a:lnTo>
                <a:lnTo>
                  <a:pt x="2347" y="485"/>
                </a:lnTo>
                <a:lnTo>
                  <a:pt x="2358" y="529"/>
                </a:lnTo>
                <a:lnTo>
                  <a:pt x="2366" y="570"/>
                </a:lnTo>
                <a:lnTo>
                  <a:pt x="2371" y="612"/>
                </a:lnTo>
                <a:lnTo>
                  <a:pt x="2376" y="652"/>
                </a:lnTo>
                <a:lnTo>
                  <a:pt x="2379" y="689"/>
                </a:lnTo>
                <a:lnTo>
                  <a:pt x="2380" y="724"/>
                </a:lnTo>
                <a:lnTo>
                  <a:pt x="2380" y="756"/>
                </a:lnTo>
                <a:lnTo>
                  <a:pt x="2380" y="784"/>
                </a:lnTo>
                <a:lnTo>
                  <a:pt x="2379" y="809"/>
                </a:lnTo>
                <a:lnTo>
                  <a:pt x="2378" y="828"/>
                </a:lnTo>
                <a:lnTo>
                  <a:pt x="2377" y="843"/>
                </a:lnTo>
                <a:lnTo>
                  <a:pt x="2384" y="888"/>
                </a:lnTo>
                <a:lnTo>
                  <a:pt x="2387" y="928"/>
                </a:lnTo>
                <a:lnTo>
                  <a:pt x="2389" y="966"/>
                </a:lnTo>
                <a:lnTo>
                  <a:pt x="2389" y="997"/>
                </a:lnTo>
                <a:lnTo>
                  <a:pt x="2407" y="1008"/>
                </a:lnTo>
                <a:lnTo>
                  <a:pt x="2423" y="1024"/>
                </a:lnTo>
                <a:lnTo>
                  <a:pt x="2441" y="1041"/>
                </a:lnTo>
                <a:lnTo>
                  <a:pt x="2456" y="1063"/>
                </a:lnTo>
                <a:lnTo>
                  <a:pt x="2473" y="1094"/>
                </a:lnTo>
                <a:lnTo>
                  <a:pt x="2486" y="1128"/>
                </a:lnTo>
                <a:lnTo>
                  <a:pt x="2494" y="1165"/>
                </a:lnTo>
                <a:lnTo>
                  <a:pt x="2497" y="1205"/>
                </a:lnTo>
                <a:lnTo>
                  <a:pt x="2496" y="1248"/>
                </a:lnTo>
                <a:lnTo>
                  <a:pt x="2489" y="1293"/>
                </a:lnTo>
                <a:lnTo>
                  <a:pt x="2479" y="1341"/>
                </a:lnTo>
                <a:lnTo>
                  <a:pt x="2465" y="1387"/>
                </a:lnTo>
                <a:lnTo>
                  <a:pt x="2448" y="1428"/>
                </a:lnTo>
                <a:lnTo>
                  <a:pt x="2430" y="1464"/>
                </a:lnTo>
                <a:lnTo>
                  <a:pt x="2410" y="1495"/>
                </a:lnTo>
                <a:lnTo>
                  <a:pt x="2389" y="1521"/>
                </a:lnTo>
                <a:lnTo>
                  <a:pt x="2367" y="1543"/>
                </a:lnTo>
                <a:lnTo>
                  <a:pt x="2344" y="1562"/>
                </a:lnTo>
                <a:lnTo>
                  <a:pt x="2322" y="1576"/>
                </a:lnTo>
                <a:lnTo>
                  <a:pt x="2300" y="1588"/>
                </a:lnTo>
                <a:lnTo>
                  <a:pt x="2278" y="1597"/>
                </a:lnTo>
                <a:lnTo>
                  <a:pt x="2258" y="1604"/>
                </a:lnTo>
                <a:lnTo>
                  <a:pt x="2238" y="1609"/>
                </a:lnTo>
                <a:lnTo>
                  <a:pt x="2222" y="1611"/>
                </a:lnTo>
                <a:lnTo>
                  <a:pt x="2208" y="1640"/>
                </a:lnTo>
                <a:lnTo>
                  <a:pt x="2190" y="1673"/>
                </a:lnTo>
                <a:lnTo>
                  <a:pt x="2170" y="1708"/>
                </a:lnTo>
                <a:lnTo>
                  <a:pt x="2148" y="1746"/>
                </a:lnTo>
                <a:lnTo>
                  <a:pt x="2125" y="1786"/>
                </a:lnTo>
                <a:lnTo>
                  <a:pt x="2100" y="1825"/>
                </a:lnTo>
                <a:lnTo>
                  <a:pt x="2074" y="1863"/>
                </a:lnTo>
                <a:lnTo>
                  <a:pt x="2046" y="1899"/>
                </a:lnTo>
                <a:lnTo>
                  <a:pt x="2018" y="1933"/>
                </a:lnTo>
                <a:lnTo>
                  <a:pt x="1990" y="1962"/>
                </a:lnTo>
                <a:lnTo>
                  <a:pt x="1959" y="1987"/>
                </a:lnTo>
                <a:lnTo>
                  <a:pt x="1924" y="2010"/>
                </a:lnTo>
                <a:lnTo>
                  <a:pt x="1886" y="2031"/>
                </a:lnTo>
                <a:lnTo>
                  <a:pt x="1844" y="2050"/>
                </a:lnTo>
                <a:lnTo>
                  <a:pt x="1787" y="2069"/>
                </a:lnTo>
                <a:lnTo>
                  <a:pt x="1727" y="2084"/>
                </a:lnTo>
                <a:lnTo>
                  <a:pt x="1668" y="2092"/>
                </a:lnTo>
                <a:lnTo>
                  <a:pt x="1606" y="2095"/>
                </a:lnTo>
                <a:lnTo>
                  <a:pt x="1546" y="2092"/>
                </a:lnTo>
                <a:lnTo>
                  <a:pt x="1485" y="2084"/>
                </a:lnTo>
                <a:lnTo>
                  <a:pt x="1427" y="2069"/>
                </a:lnTo>
                <a:lnTo>
                  <a:pt x="1370" y="2050"/>
                </a:lnTo>
                <a:lnTo>
                  <a:pt x="1327" y="2031"/>
                </a:lnTo>
                <a:lnTo>
                  <a:pt x="1288" y="2010"/>
                </a:lnTo>
                <a:lnTo>
                  <a:pt x="1254" y="1987"/>
                </a:lnTo>
                <a:lnTo>
                  <a:pt x="1224" y="1962"/>
                </a:lnTo>
                <a:lnTo>
                  <a:pt x="1195" y="1933"/>
                </a:lnTo>
                <a:lnTo>
                  <a:pt x="1168" y="1899"/>
                </a:lnTo>
                <a:lnTo>
                  <a:pt x="1140" y="1863"/>
                </a:lnTo>
                <a:lnTo>
                  <a:pt x="1114" y="1825"/>
                </a:lnTo>
                <a:lnTo>
                  <a:pt x="1088" y="1786"/>
                </a:lnTo>
                <a:lnTo>
                  <a:pt x="1064" y="1746"/>
                </a:lnTo>
                <a:lnTo>
                  <a:pt x="1042" y="1708"/>
                </a:lnTo>
                <a:lnTo>
                  <a:pt x="1022" y="1673"/>
                </a:lnTo>
                <a:lnTo>
                  <a:pt x="1006" y="1640"/>
                </a:lnTo>
                <a:lnTo>
                  <a:pt x="992" y="1611"/>
                </a:lnTo>
                <a:lnTo>
                  <a:pt x="974" y="1609"/>
                </a:lnTo>
                <a:lnTo>
                  <a:pt x="955" y="1604"/>
                </a:lnTo>
                <a:lnTo>
                  <a:pt x="934" y="1597"/>
                </a:lnTo>
                <a:lnTo>
                  <a:pt x="914" y="1588"/>
                </a:lnTo>
                <a:lnTo>
                  <a:pt x="892" y="1576"/>
                </a:lnTo>
                <a:lnTo>
                  <a:pt x="868" y="1562"/>
                </a:lnTo>
                <a:lnTo>
                  <a:pt x="847" y="1543"/>
                </a:lnTo>
                <a:lnTo>
                  <a:pt x="825" y="1521"/>
                </a:lnTo>
                <a:lnTo>
                  <a:pt x="804" y="1495"/>
                </a:lnTo>
                <a:lnTo>
                  <a:pt x="784" y="1464"/>
                </a:lnTo>
                <a:lnTo>
                  <a:pt x="765" y="1428"/>
                </a:lnTo>
                <a:lnTo>
                  <a:pt x="749" y="1387"/>
                </a:lnTo>
                <a:lnTo>
                  <a:pt x="734" y="1341"/>
                </a:lnTo>
                <a:lnTo>
                  <a:pt x="723" y="1293"/>
                </a:lnTo>
                <a:lnTo>
                  <a:pt x="718" y="1248"/>
                </a:lnTo>
                <a:lnTo>
                  <a:pt x="717" y="1205"/>
                </a:lnTo>
                <a:lnTo>
                  <a:pt x="720" y="1165"/>
                </a:lnTo>
                <a:lnTo>
                  <a:pt x="728" y="1128"/>
                </a:lnTo>
                <a:lnTo>
                  <a:pt x="740" y="1094"/>
                </a:lnTo>
                <a:lnTo>
                  <a:pt x="757" y="1063"/>
                </a:lnTo>
                <a:lnTo>
                  <a:pt x="773" y="1041"/>
                </a:lnTo>
                <a:lnTo>
                  <a:pt x="789" y="1024"/>
                </a:lnTo>
                <a:lnTo>
                  <a:pt x="807" y="1008"/>
                </a:lnTo>
                <a:lnTo>
                  <a:pt x="823" y="997"/>
                </a:lnTo>
                <a:lnTo>
                  <a:pt x="825" y="972"/>
                </a:lnTo>
                <a:lnTo>
                  <a:pt x="826" y="944"/>
                </a:lnTo>
                <a:lnTo>
                  <a:pt x="828" y="913"/>
                </a:lnTo>
                <a:lnTo>
                  <a:pt x="817" y="898"/>
                </a:lnTo>
                <a:lnTo>
                  <a:pt x="807" y="879"/>
                </a:lnTo>
                <a:lnTo>
                  <a:pt x="796" y="858"/>
                </a:lnTo>
                <a:lnTo>
                  <a:pt x="787" y="835"/>
                </a:lnTo>
                <a:lnTo>
                  <a:pt x="779" y="807"/>
                </a:lnTo>
                <a:lnTo>
                  <a:pt x="773" y="778"/>
                </a:lnTo>
                <a:lnTo>
                  <a:pt x="768" y="746"/>
                </a:lnTo>
                <a:lnTo>
                  <a:pt x="767" y="711"/>
                </a:lnTo>
                <a:lnTo>
                  <a:pt x="770" y="672"/>
                </a:lnTo>
                <a:lnTo>
                  <a:pt x="775" y="631"/>
                </a:lnTo>
                <a:lnTo>
                  <a:pt x="785" y="586"/>
                </a:lnTo>
                <a:lnTo>
                  <a:pt x="800" y="538"/>
                </a:lnTo>
                <a:lnTo>
                  <a:pt x="817" y="497"/>
                </a:lnTo>
                <a:lnTo>
                  <a:pt x="836" y="459"/>
                </a:lnTo>
                <a:lnTo>
                  <a:pt x="858" y="427"/>
                </a:lnTo>
                <a:lnTo>
                  <a:pt x="881" y="400"/>
                </a:lnTo>
                <a:lnTo>
                  <a:pt x="905" y="376"/>
                </a:lnTo>
                <a:lnTo>
                  <a:pt x="929" y="356"/>
                </a:lnTo>
                <a:lnTo>
                  <a:pt x="954" y="340"/>
                </a:lnTo>
                <a:lnTo>
                  <a:pt x="981" y="326"/>
                </a:lnTo>
                <a:lnTo>
                  <a:pt x="1006" y="317"/>
                </a:lnTo>
                <a:lnTo>
                  <a:pt x="1030" y="308"/>
                </a:lnTo>
                <a:lnTo>
                  <a:pt x="1054" y="302"/>
                </a:lnTo>
                <a:lnTo>
                  <a:pt x="1076" y="299"/>
                </a:lnTo>
                <a:lnTo>
                  <a:pt x="1096" y="297"/>
                </a:lnTo>
                <a:lnTo>
                  <a:pt x="1115" y="296"/>
                </a:lnTo>
                <a:lnTo>
                  <a:pt x="1130" y="269"/>
                </a:lnTo>
                <a:lnTo>
                  <a:pt x="1150" y="240"/>
                </a:lnTo>
                <a:lnTo>
                  <a:pt x="1174" y="209"/>
                </a:lnTo>
                <a:lnTo>
                  <a:pt x="1205" y="176"/>
                </a:lnTo>
                <a:lnTo>
                  <a:pt x="1240" y="144"/>
                </a:lnTo>
                <a:lnTo>
                  <a:pt x="1283" y="111"/>
                </a:lnTo>
                <a:lnTo>
                  <a:pt x="1328" y="83"/>
                </a:lnTo>
                <a:lnTo>
                  <a:pt x="1376" y="57"/>
                </a:lnTo>
                <a:lnTo>
                  <a:pt x="1428" y="38"/>
                </a:lnTo>
                <a:lnTo>
                  <a:pt x="1483" y="21"/>
                </a:lnTo>
                <a:lnTo>
                  <a:pt x="1539" y="9"/>
                </a:lnTo>
                <a:lnTo>
                  <a:pt x="1596" y="2"/>
                </a:lnTo>
                <a:lnTo>
                  <a:pt x="1656"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sp>
        <p:nvSpPr>
          <p:cNvPr id="25" name="Freeform 36"/>
          <p:cNvSpPr>
            <a:spLocks noEditPoints="1"/>
          </p:cNvSpPr>
          <p:nvPr/>
        </p:nvSpPr>
        <p:spPr bwMode="auto">
          <a:xfrm>
            <a:off x="3965802" y="3766685"/>
            <a:ext cx="592137" cy="719138"/>
          </a:xfrm>
          <a:custGeom>
            <a:gdLst>
              <a:gd name="T0" fmla="*/ 1180 w 2985"/>
              <a:gd name="T1" fmla="*/ 1936 h 3620"/>
              <a:gd name="T2" fmla="*/ 1455 w 2985"/>
              <a:gd name="T3" fmla="*/ 2731 h 3620"/>
              <a:gd name="T4" fmla="*/ 1521 w 2985"/>
              <a:gd name="T5" fmla="*/ 2744 h 3620"/>
              <a:gd name="T6" fmla="*/ 1805 w 2985"/>
              <a:gd name="T7" fmla="*/ 1952 h 3620"/>
              <a:gd name="T8" fmla="*/ 1760 w 2985"/>
              <a:gd name="T9" fmla="*/ 1905 h 3620"/>
              <a:gd name="T10" fmla="*/ 1607 w 2985"/>
              <a:gd name="T11" fmla="*/ 1945 h 3620"/>
              <a:gd name="T12" fmla="*/ 1240 w 2985"/>
              <a:gd name="T13" fmla="*/ 1910 h 3620"/>
              <a:gd name="T14" fmla="*/ 993 w 2985"/>
              <a:gd name="T15" fmla="*/ 807 h 3620"/>
              <a:gd name="T16" fmla="*/ 951 w 2985"/>
              <a:gd name="T17" fmla="*/ 979 h 3620"/>
              <a:gd name="T18" fmla="*/ 928 w 2985"/>
              <a:gd name="T19" fmla="*/ 1100 h 3620"/>
              <a:gd name="T20" fmla="*/ 993 w 2985"/>
              <a:gd name="T21" fmla="*/ 1202 h 3620"/>
              <a:gd name="T22" fmla="*/ 1080 w 2985"/>
              <a:gd name="T23" fmla="*/ 1419 h 3620"/>
              <a:gd name="T24" fmla="*/ 1233 w 2985"/>
              <a:gd name="T25" fmla="*/ 1628 h 3620"/>
              <a:gd name="T26" fmla="*/ 1363 w 2985"/>
              <a:gd name="T27" fmla="*/ 1718 h 3620"/>
              <a:gd name="T28" fmla="*/ 1667 w 2985"/>
              <a:gd name="T29" fmla="*/ 1698 h 3620"/>
              <a:gd name="T30" fmla="*/ 1816 w 2985"/>
              <a:gd name="T31" fmla="*/ 1554 h 3620"/>
              <a:gd name="T32" fmla="*/ 1960 w 2985"/>
              <a:gd name="T33" fmla="*/ 1304 h 3620"/>
              <a:gd name="T34" fmla="*/ 2041 w 2985"/>
              <a:gd name="T35" fmla="*/ 1121 h 3620"/>
              <a:gd name="T36" fmla="*/ 2056 w 2985"/>
              <a:gd name="T37" fmla="*/ 1001 h 3620"/>
              <a:gd name="T38" fmla="*/ 2001 w 2985"/>
              <a:gd name="T39" fmla="*/ 973 h 3620"/>
              <a:gd name="T40" fmla="*/ 1943 w 2985"/>
              <a:gd name="T41" fmla="*/ 928 h 3620"/>
              <a:gd name="T42" fmla="*/ 1772 w 2985"/>
              <a:gd name="T43" fmla="*/ 876 h 3620"/>
              <a:gd name="T44" fmla="*/ 1501 w 2985"/>
              <a:gd name="T45" fmla="*/ 827 h 3620"/>
              <a:gd name="T46" fmla="*/ 1251 w 2985"/>
              <a:gd name="T47" fmla="*/ 831 h 3620"/>
              <a:gd name="T48" fmla="*/ 1077 w 2985"/>
              <a:gd name="T49" fmla="*/ 809 h 3620"/>
              <a:gd name="T50" fmla="*/ 1645 w 2985"/>
              <a:gd name="T51" fmla="*/ 2 h 3620"/>
              <a:gd name="T52" fmla="*/ 1873 w 2985"/>
              <a:gd name="T53" fmla="*/ 86 h 3620"/>
              <a:gd name="T54" fmla="*/ 2069 w 2985"/>
              <a:gd name="T55" fmla="*/ 267 h 3620"/>
              <a:gd name="T56" fmla="*/ 2228 w 2985"/>
              <a:gd name="T57" fmla="*/ 514 h 3620"/>
              <a:gd name="T58" fmla="*/ 2342 w 2985"/>
              <a:gd name="T59" fmla="*/ 803 h 3620"/>
              <a:gd name="T60" fmla="*/ 2406 w 2985"/>
              <a:gd name="T61" fmla="*/ 1102 h 3620"/>
              <a:gd name="T62" fmla="*/ 2410 w 2985"/>
              <a:gd name="T63" fmla="*/ 1385 h 3620"/>
              <a:gd name="T64" fmla="*/ 2350 w 2985"/>
              <a:gd name="T65" fmla="*/ 1621 h 3620"/>
              <a:gd name="T66" fmla="*/ 2217 w 2985"/>
              <a:gd name="T67" fmla="*/ 1784 h 3620"/>
              <a:gd name="T68" fmla="*/ 2005 w 2985"/>
              <a:gd name="T69" fmla="*/ 1845 h 3620"/>
              <a:gd name="T70" fmla="*/ 2575 w 2985"/>
              <a:gd name="T71" fmla="*/ 2067 h 3620"/>
              <a:gd name="T72" fmla="*/ 2695 w 2985"/>
              <a:gd name="T73" fmla="*/ 2284 h 3620"/>
              <a:gd name="T74" fmla="*/ 2796 w 2985"/>
              <a:gd name="T75" fmla="*/ 2578 h 3620"/>
              <a:gd name="T76" fmla="*/ 2876 w 2985"/>
              <a:gd name="T77" fmla="*/ 2896 h 3620"/>
              <a:gd name="T78" fmla="*/ 2936 w 2985"/>
              <a:gd name="T79" fmla="*/ 3188 h 3620"/>
              <a:gd name="T80" fmla="*/ 2972 w 2985"/>
              <a:gd name="T81" fmla="*/ 3400 h 3620"/>
              <a:gd name="T82" fmla="*/ 2984 w 2985"/>
              <a:gd name="T83" fmla="*/ 3483 h 3620"/>
              <a:gd name="T84" fmla="*/ 2958 w 2985"/>
              <a:gd name="T85" fmla="*/ 3574 h 3620"/>
              <a:gd name="T86" fmla="*/ 123 w 2985"/>
              <a:gd name="T87" fmla="*/ 3620 h 3620"/>
              <a:gd name="T88" fmla="*/ 13 w 2985"/>
              <a:gd name="T89" fmla="*/ 3551 h 3620"/>
              <a:gd name="T90" fmla="*/ 2 w 2985"/>
              <a:gd name="T91" fmla="*/ 3479 h 3620"/>
              <a:gd name="T92" fmla="*/ 19 w 2985"/>
              <a:gd name="T93" fmla="*/ 3366 h 3620"/>
              <a:gd name="T94" fmla="*/ 60 w 2985"/>
              <a:gd name="T95" fmla="*/ 3134 h 3620"/>
              <a:gd name="T96" fmla="*/ 123 w 2985"/>
              <a:gd name="T97" fmla="*/ 2832 h 3620"/>
              <a:gd name="T98" fmla="*/ 208 w 2985"/>
              <a:gd name="T99" fmla="*/ 2515 h 3620"/>
              <a:gd name="T100" fmla="*/ 313 w 2985"/>
              <a:gd name="T101" fmla="*/ 2233 h 3620"/>
              <a:gd name="T102" fmla="*/ 436 w 2985"/>
              <a:gd name="T103" fmla="*/ 2039 h 3620"/>
              <a:gd name="T104" fmla="*/ 933 w 2985"/>
              <a:gd name="T105" fmla="*/ 1842 h 3620"/>
              <a:gd name="T106" fmla="*/ 737 w 2985"/>
              <a:gd name="T107" fmla="*/ 1755 h 3620"/>
              <a:gd name="T108" fmla="*/ 613 w 2985"/>
              <a:gd name="T109" fmla="*/ 1567 h 3620"/>
              <a:gd name="T110" fmla="*/ 557 w 2985"/>
              <a:gd name="T111" fmla="*/ 1311 h 3620"/>
              <a:gd name="T112" fmla="*/ 565 w 2985"/>
              <a:gd name="T113" fmla="*/ 1015 h 3620"/>
              <a:gd name="T114" fmla="*/ 633 w 2985"/>
              <a:gd name="T115" fmla="*/ 709 h 3620"/>
              <a:gd name="T116" fmla="*/ 758 w 2985"/>
              <a:gd name="T117" fmla="*/ 425 h 3620"/>
              <a:gd name="T118" fmla="*/ 939 w 2985"/>
              <a:gd name="T119" fmla="*/ 192 h 3620"/>
              <a:gd name="T120" fmla="*/ 1169 w 2985"/>
              <a:gd name="T121" fmla="*/ 41 h 36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85" h="3620">
                <a:moveTo>
                  <a:pt x="1225" y="1905"/>
                </a:moveTo>
                <a:lnTo>
                  <a:pt x="1210" y="1906"/>
                </a:lnTo>
                <a:lnTo>
                  <a:pt x="1197" y="1913"/>
                </a:lnTo>
                <a:lnTo>
                  <a:pt x="1187" y="1923"/>
                </a:lnTo>
                <a:lnTo>
                  <a:pt x="1180" y="1936"/>
                </a:lnTo>
                <a:lnTo>
                  <a:pt x="1180" y="1952"/>
                </a:lnTo>
                <a:lnTo>
                  <a:pt x="1210" y="2197"/>
                </a:lnTo>
                <a:lnTo>
                  <a:pt x="1211" y="2203"/>
                </a:lnTo>
                <a:lnTo>
                  <a:pt x="1213" y="2209"/>
                </a:lnTo>
                <a:lnTo>
                  <a:pt x="1455" y="2731"/>
                </a:lnTo>
                <a:lnTo>
                  <a:pt x="1464" y="2744"/>
                </a:lnTo>
                <a:lnTo>
                  <a:pt x="1477" y="2752"/>
                </a:lnTo>
                <a:lnTo>
                  <a:pt x="1492" y="2755"/>
                </a:lnTo>
                <a:lnTo>
                  <a:pt x="1508" y="2752"/>
                </a:lnTo>
                <a:lnTo>
                  <a:pt x="1521" y="2744"/>
                </a:lnTo>
                <a:lnTo>
                  <a:pt x="1530" y="2731"/>
                </a:lnTo>
                <a:lnTo>
                  <a:pt x="1772" y="2209"/>
                </a:lnTo>
                <a:lnTo>
                  <a:pt x="1774" y="2204"/>
                </a:lnTo>
                <a:lnTo>
                  <a:pt x="1775" y="2197"/>
                </a:lnTo>
                <a:lnTo>
                  <a:pt x="1805" y="1952"/>
                </a:lnTo>
                <a:lnTo>
                  <a:pt x="1805" y="1936"/>
                </a:lnTo>
                <a:lnTo>
                  <a:pt x="1798" y="1923"/>
                </a:lnTo>
                <a:lnTo>
                  <a:pt x="1788" y="1913"/>
                </a:lnTo>
                <a:lnTo>
                  <a:pt x="1774" y="1906"/>
                </a:lnTo>
                <a:lnTo>
                  <a:pt x="1760" y="1905"/>
                </a:lnTo>
                <a:lnTo>
                  <a:pt x="1745" y="1910"/>
                </a:lnTo>
                <a:lnTo>
                  <a:pt x="1710" y="1925"/>
                </a:lnTo>
                <a:lnTo>
                  <a:pt x="1675" y="1936"/>
                </a:lnTo>
                <a:lnTo>
                  <a:pt x="1641" y="1943"/>
                </a:lnTo>
                <a:lnTo>
                  <a:pt x="1607" y="1945"/>
                </a:lnTo>
                <a:lnTo>
                  <a:pt x="1378" y="1945"/>
                </a:lnTo>
                <a:lnTo>
                  <a:pt x="1344" y="1943"/>
                </a:lnTo>
                <a:lnTo>
                  <a:pt x="1310" y="1936"/>
                </a:lnTo>
                <a:lnTo>
                  <a:pt x="1275" y="1925"/>
                </a:lnTo>
                <a:lnTo>
                  <a:pt x="1240" y="1910"/>
                </a:lnTo>
                <a:lnTo>
                  <a:pt x="1225" y="1905"/>
                </a:lnTo>
                <a:close/>
                <a:moveTo>
                  <a:pt x="1031" y="792"/>
                </a:moveTo>
                <a:lnTo>
                  <a:pt x="1017" y="793"/>
                </a:lnTo>
                <a:lnTo>
                  <a:pt x="1003" y="798"/>
                </a:lnTo>
                <a:lnTo>
                  <a:pt x="993" y="807"/>
                </a:lnTo>
                <a:lnTo>
                  <a:pt x="986" y="819"/>
                </a:lnTo>
                <a:lnTo>
                  <a:pt x="984" y="833"/>
                </a:lnTo>
                <a:lnTo>
                  <a:pt x="984" y="975"/>
                </a:lnTo>
                <a:lnTo>
                  <a:pt x="967" y="975"/>
                </a:lnTo>
                <a:lnTo>
                  <a:pt x="951" y="979"/>
                </a:lnTo>
                <a:lnTo>
                  <a:pt x="937" y="987"/>
                </a:lnTo>
                <a:lnTo>
                  <a:pt x="929" y="1001"/>
                </a:lnTo>
                <a:lnTo>
                  <a:pt x="925" y="1017"/>
                </a:lnTo>
                <a:lnTo>
                  <a:pt x="925" y="1085"/>
                </a:lnTo>
                <a:lnTo>
                  <a:pt x="928" y="1100"/>
                </a:lnTo>
                <a:lnTo>
                  <a:pt x="934" y="1111"/>
                </a:lnTo>
                <a:lnTo>
                  <a:pt x="944" y="1121"/>
                </a:lnTo>
                <a:lnTo>
                  <a:pt x="985" y="1147"/>
                </a:lnTo>
                <a:lnTo>
                  <a:pt x="987" y="1164"/>
                </a:lnTo>
                <a:lnTo>
                  <a:pt x="993" y="1202"/>
                </a:lnTo>
                <a:lnTo>
                  <a:pt x="1004" y="1243"/>
                </a:lnTo>
                <a:lnTo>
                  <a:pt x="1019" y="1286"/>
                </a:lnTo>
                <a:lnTo>
                  <a:pt x="1036" y="1330"/>
                </a:lnTo>
                <a:lnTo>
                  <a:pt x="1057" y="1374"/>
                </a:lnTo>
                <a:lnTo>
                  <a:pt x="1080" y="1419"/>
                </a:lnTo>
                <a:lnTo>
                  <a:pt x="1107" y="1464"/>
                </a:lnTo>
                <a:lnTo>
                  <a:pt x="1135" y="1508"/>
                </a:lnTo>
                <a:lnTo>
                  <a:pt x="1169" y="1554"/>
                </a:lnTo>
                <a:lnTo>
                  <a:pt x="1202" y="1594"/>
                </a:lnTo>
                <a:lnTo>
                  <a:pt x="1233" y="1628"/>
                </a:lnTo>
                <a:lnTo>
                  <a:pt x="1264" y="1657"/>
                </a:lnTo>
                <a:lnTo>
                  <a:pt x="1291" y="1681"/>
                </a:lnTo>
                <a:lnTo>
                  <a:pt x="1318" y="1698"/>
                </a:lnTo>
                <a:lnTo>
                  <a:pt x="1342" y="1711"/>
                </a:lnTo>
                <a:lnTo>
                  <a:pt x="1363" y="1718"/>
                </a:lnTo>
                <a:lnTo>
                  <a:pt x="1381" y="1720"/>
                </a:lnTo>
                <a:lnTo>
                  <a:pt x="1603" y="1720"/>
                </a:lnTo>
                <a:lnTo>
                  <a:pt x="1622" y="1718"/>
                </a:lnTo>
                <a:lnTo>
                  <a:pt x="1643" y="1711"/>
                </a:lnTo>
                <a:lnTo>
                  <a:pt x="1667" y="1698"/>
                </a:lnTo>
                <a:lnTo>
                  <a:pt x="1694" y="1681"/>
                </a:lnTo>
                <a:lnTo>
                  <a:pt x="1721" y="1657"/>
                </a:lnTo>
                <a:lnTo>
                  <a:pt x="1752" y="1628"/>
                </a:lnTo>
                <a:lnTo>
                  <a:pt x="1783" y="1594"/>
                </a:lnTo>
                <a:lnTo>
                  <a:pt x="1816" y="1554"/>
                </a:lnTo>
                <a:lnTo>
                  <a:pt x="1850" y="1508"/>
                </a:lnTo>
                <a:lnTo>
                  <a:pt x="1883" y="1457"/>
                </a:lnTo>
                <a:lnTo>
                  <a:pt x="1911" y="1406"/>
                </a:lnTo>
                <a:lnTo>
                  <a:pt x="1938" y="1355"/>
                </a:lnTo>
                <a:lnTo>
                  <a:pt x="1960" y="1304"/>
                </a:lnTo>
                <a:lnTo>
                  <a:pt x="1977" y="1255"/>
                </a:lnTo>
                <a:lnTo>
                  <a:pt x="1990" y="1208"/>
                </a:lnTo>
                <a:lnTo>
                  <a:pt x="1998" y="1164"/>
                </a:lnTo>
                <a:lnTo>
                  <a:pt x="2000" y="1147"/>
                </a:lnTo>
                <a:lnTo>
                  <a:pt x="2041" y="1121"/>
                </a:lnTo>
                <a:lnTo>
                  <a:pt x="2051" y="1111"/>
                </a:lnTo>
                <a:lnTo>
                  <a:pt x="2057" y="1100"/>
                </a:lnTo>
                <a:lnTo>
                  <a:pt x="2060" y="1085"/>
                </a:lnTo>
                <a:lnTo>
                  <a:pt x="2060" y="1017"/>
                </a:lnTo>
                <a:lnTo>
                  <a:pt x="2056" y="1001"/>
                </a:lnTo>
                <a:lnTo>
                  <a:pt x="2047" y="987"/>
                </a:lnTo>
                <a:lnTo>
                  <a:pt x="2034" y="979"/>
                </a:lnTo>
                <a:lnTo>
                  <a:pt x="2018" y="975"/>
                </a:lnTo>
                <a:lnTo>
                  <a:pt x="2001" y="975"/>
                </a:lnTo>
                <a:lnTo>
                  <a:pt x="2001" y="973"/>
                </a:lnTo>
                <a:lnTo>
                  <a:pt x="1998" y="958"/>
                </a:lnTo>
                <a:lnTo>
                  <a:pt x="1990" y="946"/>
                </a:lnTo>
                <a:lnTo>
                  <a:pt x="1979" y="936"/>
                </a:lnTo>
                <a:lnTo>
                  <a:pt x="1965" y="931"/>
                </a:lnTo>
                <a:lnTo>
                  <a:pt x="1943" y="928"/>
                </a:lnTo>
                <a:lnTo>
                  <a:pt x="1918" y="921"/>
                </a:lnTo>
                <a:lnTo>
                  <a:pt x="1889" y="913"/>
                </a:lnTo>
                <a:lnTo>
                  <a:pt x="1856" y="903"/>
                </a:lnTo>
                <a:lnTo>
                  <a:pt x="1816" y="889"/>
                </a:lnTo>
                <a:lnTo>
                  <a:pt x="1772" y="876"/>
                </a:lnTo>
                <a:lnTo>
                  <a:pt x="1723" y="864"/>
                </a:lnTo>
                <a:lnTo>
                  <a:pt x="1673" y="852"/>
                </a:lnTo>
                <a:lnTo>
                  <a:pt x="1618" y="841"/>
                </a:lnTo>
                <a:lnTo>
                  <a:pt x="1561" y="832"/>
                </a:lnTo>
                <a:lnTo>
                  <a:pt x="1501" y="827"/>
                </a:lnTo>
                <a:lnTo>
                  <a:pt x="1439" y="826"/>
                </a:lnTo>
                <a:lnTo>
                  <a:pt x="1397" y="826"/>
                </a:lnTo>
                <a:lnTo>
                  <a:pt x="1365" y="828"/>
                </a:lnTo>
                <a:lnTo>
                  <a:pt x="1310" y="830"/>
                </a:lnTo>
                <a:lnTo>
                  <a:pt x="1251" y="831"/>
                </a:lnTo>
                <a:lnTo>
                  <a:pt x="1220" y="831"/>
                </a:lnTo>
                <a:lnTo>
                  <a:pt x="1186" y="829"/>
                </a:lnTo>
                <a:lnTo>
                  <a:pt x="1150" y="826"/>
                </a:lnTo>
                <a:lnTo>
                  <a:pt x="1113" y="819"/>
                </a:lnTo>
                <a:lnTo>
                  <a:pt x="1077" y="809"/>
                </a:lnTo>
                <a:lnTo>
                  <a:pt x="1044" y="796"/>
                </a:lnTo>
                <a:lnTo>
                  <a:pt x="1031" y="792"/>
                </a:lnTo>
                <a:close/>
                <a:moveTo>
                  <a:pt x="1388" y="0"/>
                </a:moveTo>
                <a:lnTo>
                  <a:pt x="1597" y="0"/>
                </a:lnTo>
                <a:lnTo>
                  <a:pt x="1645" y="2"/>
                </a:lnTo>
                <a:lnTo>
                  <a:pt x="1694" y="10"/>
                </a:lnTo>
                <a:lnTo>
                  <a:pt x="1740" y="22"/>
                </a:lnTo>
                <a:lnTo>
                  <a:pt x="1785" y="40"/>
                </a:lnTo>
                <a:lnTo>
                  <a:pt x="1830" y="61"/>
                </a:lnTo>
                <a:lnTo>
                  <a:pt x="1873" y="86"/>
                </a:lnTo>
                <a:lnTo>
                  <a:pt x="1914" y="116"/>
                </a:lnTo>
                <a:lnTo>
                  <a:pt x="1955" y="148"/>
                </a:lnTo>
                <a:lnTo>
                  <a:pt x="1995" y="184"/>
                </a:lnTo>
                <a:lnTo>
                  <a:pt x="2032" y="224"/>
                </a:lnTo>
                <a:lnTo>
                  <a:pt x="2069" y="267"/>
                </a:lnTo>
                <a:lnTo>
                  <a:pt x="2104" y="312"/>
                </a:lnTo>
                <a:lnTo>
                  <a:pt x="2138" y="359"/>
                </a:lnTo>
                <a:lnTo>
                  <a:pt x="2169" y="409"/>
                </a:lnTo>
                <a:lnTo>
                  <a:pt x="2199" y="460"/>
                </a:lnTo>
                <a:lnTo>
                  <a:pt x="2228" y="514"/>
                </a:lnTo>
                <a:lnTo>
                  <a:pt x="2254" y="569"/>
                </a:lnTo>
                <a:lnTo>
                  <a:pt x="2279" y="626"/>
                </a:lnTo>
                <a:lnTo>
                  <a:pt x="2302" y="685"/>
                </a:lnTo>
                <a:lnTo>
                  <a:pt x="2323" y="743"/>
                </a:lnTo>
                <a:lnTo>
                  <a:pt x="2342" y="803"/>
                </a:lnTo>
                <a:lnTo>
                  <a:pt x="2360" y="862"/>
                </a:lnTo>
                <a:lnTo>
                  <a:pt x="2374" y="923"/>
                </a:lnTo>
                <a:lnTo>
                  <a:pt x="2387" y="983"/>
                </a:lnTo>
                <a:lnTo>
                  <a:pt x="2397" y="1042"/>
                </a:lnTo>
                <a:lnTo>
                  <a:pt x="2406" y="1102"/>
                </a:lnTo>
                <a:lnTo>
                  <a:pt x="2411" y="1160"/>
                </a:lnTo>
                <a:lnTo>
                  <a:pt x="2415" y="1219"/>
                </a:lnTo>
                <a:lnTo>
                  <a:pt x="2416" y="1275"/>
                </a:lnTo>
                <a:lnTo>
                  <a:pt x="2415" y="1331"/>
                </a:lnTo>
                <a:lnTo>
                  <a:pt x="2410" y="1385"/>
                </a:lnTo>
                <a:lnTo>
                  <a:pt x="2404" y="1436"/>
                </a:lnTo>
                <a:lnTo>
                  <a:pt x="2394" y="1486"/>
                </a:lnTo>
                <a:lnTo>
                  <a:pt x="2382" y="1533"/>
                </a:lnTo>
                <a:lnTo>
                  <a:pt x="2367" y="1578"/>
                </a:lnTo>
                <a:lnTo>
                  <a:pt x="2350" y="1621"/>
                </a:lnTo>
                <a:lnTo>
                  <a:pt x="2329" y="1661"/>
                </a:lnTo>
                <a:lnTo>
                  <a:pt x="2306" y="1696"/>
                </a:lnTo>
                <a:lnTo>
                  <a:pt x="2279" y="1729"/>
                </a:lnTo>
                <a:lnTo>
                  <a:pt x="2250" y="1759"/>
                </a:lnTo>
                <a:lnTo>
                  <a:pt x="2217" y="1784"/>
                </a:lnTo>
                <a:lnTo>
                  <a:pt x="2180" y="1805"/>
                </a:lnTo>
                <a:lnTo>
                  <a:pt x="2142" y="1822"/>
                </a:lnTo>
                <a:lnTo>
                  <a:pt x="2099" y="1835"/>
                </a:lnTo>
                <a:lnTo>
                  <a:pt x="2054" y="1843"/>
                </a:lnTo>
                <a:lnTo>
                  <a:pt x="2005" y="1845"/>
                </a:lnTo>
                <a:lnTo>
                  <a:pt x="2465" y="1985"/>
                </a:lnTo>
                <a:lnTo>
                  <a:pt x="2494" y="1997"/>
                </a:lnTo>
                <a:lnTo>
                  <a:pt x="2521" y="2014"/>
                </a:lnTo>
                <a:lnTo>
                  <a:pt x="2549" y="2039"/>
                </a:lnTo>
                <a:lnTo>
                  <a:pt x="2575" y="2067"/>
                </a:lnTo>
                <a:lnTo>
                  <a:pt x="2600" y="2102"/>
                </a:lnTo>
                <a:lnTo>
                  <a:pt x="2625" y="2142"/>
                </a:lnTo>
                <a:lnTo>
                  <a:pt x="2649" y="2185"/>
                </a:lnTo>
                <a:lnTo>
                  <a:pt x="2672" y="2233"/>
                </a:lnTo>
                <a:lnTo>
                  <a:pt x="2695" y="2284"/>
                </a:lnTo>
                <a:lnTo>
                  <a:pt x="2717" y="2338"/>
                </a:lnTo>
                <a:lnTo>
                  <a:pt x="2738" y="2395"/>
                </a:lnTo>
                <a:lnTo>
                  <a:pt x="2757" y="2455"/>
                </a:lnTo>
                <a:lnTo>
                  <a:pt x="2777" y="2515"/>
                </a:lnTo>
                <a:lnTo>
                  <a:pt x="2796" y="2578"/>
                </a:lnTo>
                <a:lnTo>
                  <a:pt x="2814" y="2641"/>
                </a:lnTo>
                <a:lnTo>
                  <a:pt x="2830" y="2704"/>
                </a:lnTo>
                <a:lnTo>
                  <a:pt x="2847" y="2768"/>
                </a:lnTo>
                <a:lnTo>
                  <a:pt x="2862" y="2832"/>
                </a:lnTo>
                <a:lnTo>
                  <a:pt x="2876" y="2896"/>
                </a:lnTo>
                <a:lnTo>
                  <a:pt x="2889" y="2958"/>
                </a:lnTo>
                <a:lnTo>
                  <a:pt x="2903" y="3018"/>
                </a:lnTo>
                <a:lnTo>
                  <a:pt x="2915" y="3077"/>
                </a:lnTo>
                <a:lnTo>
                  <a:pt x="2925" y="3134"/>
                </a:lnTo>
                <a:lnTo>
                  <a:pt x="2936" y="3188"/>
                </a:lnTo>
                <a:lnTo>
                  <a:pt x="2944" y="3238"/>
                </a:lnTo>
                <a:lnTo>
                  <a:pt x="2952" y="3284"/>
                </a:lnTo>
                <a:lnTo>
                  <a:pt x="2960" y="3327"/>
                </a:lnTo>
                <a:lnTo>
                  <a:pt x="2966" y="3366"/>
                </a:lnTo>
                <a:lnTo>
                  <a:pt x="2972" y="3400"/>
                </a:lnTo>
                <a:lnTo>
                  <a:pt x="2976" y="3429"/>
                </a:lnTo>
                <a:lnTo>
                  <a:pt x="2980" y="3452"/>
                </a:lnTo>
                <a:lnTo>
                  <a:pt x="2982" y="3468"/>
                </a:lnTo>
                <a:lnTo>
                  <a:pt x="2983" y="3479"/>
                </a:lnTo>
                <a:lnTo>
                  <a:pt x="2984" y="3483"/>
                </a:lnTo>
                <a:lnTo>
                  <a:pt x="2984" y="3490"/>
                </a:lnTo>
                <a:lnTo>
                  <a:pt x="2985" y="3497"/>
                </a:lnTo>
                <a:lnTo>
                  <a:pt x="2982" y="3525"/>
                </a:lnTo>
                <a:lnTo>
                  <a:pt x="2972" y="3551"/>
                </a:lnTo>
                <a:lnTo>
                  <a:pt x="2958" y="3574"/>
                </a:lnTo>
                <a:lnTo>
                  <a:pt x="2939" y="3593"/>
                </a:lnTo>
                <a:lnTo>
                  <a:pt x="2916" y="3607"/>
                </a:lnTo>
                <a:lnTo>
                  <a:pt x="2890" y="3617"/>
                </a:lnTo>
                <a:lnTo>
                  <a:pt x="2862" y="3620"/>
                </a:lnTo>
                <a:lnTo>
                  <a:pt x="123" y="3620"/>
                </a:lnTo>
                <a:lnTo>
                  <a:pt x="94" y="3617"/>
                </a:lnTo>
                <a:lnTo>
                  <a:pt x="69" y="3607"/>
                </a:lnTo>
                <a:lnTo>
                  <a:pt x="46" y="3593"/>
                </a:lnTo>
                <a:lnTo>
                  <a:pt x="27" y="3574"/>
                </a:lnTo>
                <a:lnTo>
                  <a:pt x="13" y="3551"/>
                </a:lnTo>
                <a:lnTo>
                  <a:pt x="3" y="3525"/>
                </a:lnTo>
                <a:lnTo>
                  <a:pt x="0" y="3497"/>
                </a:lnTo>
                <a:lnTo>
                  <a:pt x="1" y="3490"/>
                </a:lnTo>
                <a:lnTo>
                  <a:pt x="1" y="3483"/>
                </a:lnTo>
                <a:lnTo>
                  <a:pt x="2" y="3479"/>
                </a:lnTo>
                <a:lnTo>
                  <a:pt x="3" y="3468"/>
                </a:lnTo>
                <a:lnTo>
                  <a:pt x="5" y="3452"/>
                </a:lnTo>
                <a:lnTo>
                  <a:pt x="9" y="3429"/>
                </a:lnTo>
                <a:lnTo>
                  <a:pt x="13" y="3400"/>
                </a:lnTo>
                <a:lnTo>
                  <a:pt x="19" y="3366"/>
                </a:lnTo>
                <a:lnTo>
                  <a:pt x="25" y="3327"/>
                </a:lnTo>
                <a:lnTo>
                  <a:pt x="33" y="3284"/>
                </a:lnTo>
                <a:lnTo>
                  <a:pt x="41" y="3238"/>
                </a:lnTo>
                <a:lnTo>
                  <a:pt x="49" y="3188"/>
                </a:lnTo>
                <a:lnTo>
                  <a:pt x="60" y="3134"/>
                </a:lnTo>
                <a:lnTo>
                  <a:pt x="70" y="3077"/>
                </a:lnTo>
                <a:lnTo>
                  <a:pt x="82" y="3018"/>
                </a:lnTo>
                <a:lnTo>
                  <a:pt x="96" y="2958"/>
                </a:lnTo>
                <a:lnTo>
                  <a:pt x="109" y="2896"/>
                </a:lnTo>
                <a:lnTo>
                  <a:pt x="123" y="2832"/>
                </a:lnTo>
                <a:lnTo>
                  <a:pt x="138" y="2768"/>
                </a:lnTo>
                <a:lnTo>
                  <a:pt x="155" y="2704"/>
                </a:lnTo>
                <a:lnTo>
                  <a:pt x="171" y="2641"/>
                </a:lnTo>
                <a:lnTo>
                  <a:pt x="189" y="2578"/>
                </a:lnTo>
                <a:lnTo>
                  <a:pt x="208" y="2515"/>
                </a:lnTo>
                <a:lnTo>
                  <a:pt x="227" y="2455"/>
                </a:lnTo>
                <a:lnTo>
                  <a:pt x="247" y="2395"/>
                </a:lnTo>
                <a:lnTo>
                  <a:pt x="268" y="2338"/>
                </a:lnTo>
                <a:lnTo>
                  <a:pt x="290" y="2284"/>
                </a:lnTo>
                <a:lnTo>
                  <a:pt x="313" y="2233"/>
                </a:lnTo>
                <a:lnTo>
                  <a:pt x="336" y="2185"/>
                </a:lnTo>
                <a:lnTo>
                  <a:pt x="360" y="2142"/>
                </a:lnTo>
                <a:lnTo>
                  <a:pt x="385" y="2102"/>
                </a:lnTo>
                <a:lnTo>
                  <a:pt x="410" y="2067"/>
                </a:lnTo>
                <a:lnTo>
                  <a:pt x="436" y="2039"/>
                </a:lnTo>
                <a:lnTo>
                  <a:pt x="464" y="2014"/>
                </a:lnTo>
                <a:lnTo>
                  <a:pt x="491" y="1997"/>
                </a:lnTo>
                <a:lnTo>
                  <a:pt x="520" y="1985"/>
                </a:lnTo>
                <a:lnTo>
                  <a:pt x="980" y="1845"/>
                </a:lnTo>
                <a:lnTo>
                  <a:pt x="933" y="1842"/>
                </a:lnTo>
                <a:lnTo>
                  <a:pt x="888" y="1834"/>
                </a:lnTo>
                <a:lnTo>
                  <a:pt x="846" y="1822"/>
                </a:lnTo>
                <a:lnTo>
                  <a:pt x="807" y="1804"/>
                </a:lnTo>
                <a:lnTo>
                  <a:pt x="771" y="1781"/>
                </a:lnTo>
                <a:lnTo>
                  <a:pt x="737" y="1755"/>
                </a:lnTo>
                <a:lnTo>
                  <a:pt x="708" y="1725"/>
                </a:lnTo>
                <a:lnTo>
                  <a:pt x="680" y="1691"/>
                </a:lnTo>
                <a:lnTo>
                  <a:pt x="655" y="1653"/>
                </a:lnTo>
                <a:lnTo>
                  <a:pt x="633" y="1611"/>
                </a:lnTo>
                <a:lnTo>
                  <a:pt x="613" y="1567"/>
                </a:lnTo>
                <a:lnTo>
                  <a:pt x="597" y="1521"/>
                </a:lnTo>
                <a:lnTo>
                  <a:pt x="582" y="1472"/>
                </a:lnTo>
                <a:lnTo>
                  <a:pt x="571" y="1420"/>
                </a:lnTo>
                <a:lnTo>
                  <a:pt x="563" y="1366"/>
                </a:lnTo>
                <a:lnTo>
                  <a:pt x="557" y="1311"/>
                </a:lnTo>
                <a:lnTo>
                  <a:pt x="554" y="1254"/>
                </a:lnTo>
                <a:lnTo>
                  <a:pt x="553" y="1195"/>
                </a:lnTo>
                <a:lnTo>
                  <a:pt x="554" y="1136"/>
                </a:lnTo>
                <a:lnTo>
                  <a:pt x="558" y="1075"/>
                </a:lnTo>
                <a:lnTo>
                  <a:pt x="565" y="1015"/>
                </a:lnTo>
                <a:lnTo>
                  <a:pt x="574" y="953"/>
                </a:lnTo>
                <a:lnTo>
                  <a:pt x="585" y="892"/>
                </a:lnTo>
                <a:lnTo>
                  <a:pt x="598" y="830"/>
                </a:lnTo>
                <a:lnTo>
                  <a:pt x="614" y="770"/>
                </a:lnTo>
                <a:lnTo>
                  <a:pt x="633" y="709"/>
                </a:lnTo>
                <a:lnTo>
                  <a:pt x="653" y="650"/>
                </a:lnTo>
                <a:lnTo>
                  <a:pt x="676" y="591"/>
                </a:lnTo>
                <a:lnTo>
                  <a:pt x="701" y="534"/>
                </a:lnTo>
                <a:lnTo>
                  <a:pt x="729" y="478"/>
                </a:lnTo>
                <a:lnTo>
                  <a:pt x="758" y="425"/>
                </a:lnTo>
                <a:lnTo>
                  <a:pt x="790" y="373"/>
                </a:lnTo>
                <a:lnTo>
                  <a:pt x="824" y="324"/>
                </a:lnTo>
                <a:lnTo>
                  <a:pt x="859" y="276"/>
                </a:lnTo>
                <a:lnTo>
                  <a:pt x="898" y="232"/>
                </a:lnTo>
                <a:lnTo>
                  <a:pt x="939" y="192"/>
                </a:lnTo>
                <a:lnTo>
                  <a:pt x="980" y="154"/>
                </a:lnTo>
                <a:lnTo>
                  <a:pt x="1024" y="120"/>
                </a:lnTo>
                <a:lnTo>
                  <a:pt x="1070" y="89"/>
                </a:lnTo>
                <a:lnTo>
                  <a:pt x="1119" y="63"/>
                </a:lnTo>
                <a:lnTo>
                  <a:pt x="1169" y="41"/>
                </a:lnTo>
                <a:lnTo>
                  <a:pt x="1221" y="23"/>
                </a:lnTo>
                <a:lnTo>
                  <a:pt x="1275" y="11"/>
                </a:lnTo>
                <a:lnTo>
                  <a:pt x="1330" y="2"/>
                </a:lnTo>
                <a:lnTo>
                  <a:pt x="1388"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grpSp>
        <p:nvGrpSpPr>
          <p:cNvPr id="26" name="Group 39"/>
          <p:cNvGrpSpPr>
            <a:grpSpLocks noChangeAspect="1"/>
          </p:cNvGrpSpPr>
          <p:nvPr/>
        </p:nvGrpSpPr>
        <p:grpSpPr>
          <a:xfrm>
            <a:off x="2100487" y="3766685"/>
            <a:ext cx="511175" cy="696913"/>
            <a:chOff x="1314" y="2316"/>
            <a:chExt cx="322" cy="439"/>
          </a:xfrm>
          <a:solidFill>
            <a:schemeClr val="bg1"/>
          </a:solidFill>
        </p:grpSpPr>
        <p:sp>
          <p:nvSpPr>
            <p:cNvPr id="27" name="Freeform 41"/>
            <p:cNvSpPr>
              <a:spLocks noEditPoints="1"/>
            </p:cNvSpPr>
            <p:nvPr/>
          </p:nvSpPr>
          <p:spPr bwMode="auto">
            <a:xfrm>
              <a:off x="1363" y="2316"/>
              <a:ext cx="224" cy="262"/>
            </a:xfrm>
            <a:custGeom>
              <a:gdLst>
                <a:gd name="T0" fmla="*/ 443 w 1792"/>
                <a:gd name="T1" fmla="*/ 694 h 2091"/>
                <a:gd name="T2" fmla="*/ 333 w 1792"/>
                <a:gd name="T3" fmla="*/ 911 h 2091"/>
                <a:gd name="T4" fmla="*/ 275 w 1792"/>
                <a:gd name="T5" fmla="*/ 1101 h 2091"/>
                <a:gd name="T6" fmla="*/ 284 w 1792"/>
                <a:gd name="T7" fmla="*/ 1298 h 2091"/>
                <a:gd name="T8" fmla="*/ 375 w 1792"/>
                <a:gd name="T9" fmla="*/ 1538 h 2091"/>
                <a:gd name="T10" fmla="*/ 513 w 1792"/>
                <a:gd name="T11" fmla="*/ 1744 h 2091"/>
                <a:gd name="T12" fmla="*/ 688 w 1792"/>
                <a:gd name="T13" fmla="*/ 1886 h 2091"/>
                <a:gd name="T14" fmla="*/ 890 w 1792"/>
                <a:gd name="T15" fmla="*/ 1940 h 2091"/>
                <a:gd name="T16" fmla="*/ 1092 w 1792"/>
                <a:gd name="T17" fmla="*/ 1886 h 2091"/>
                <a:gd name="T18" fmla="*/ 1268 w 1792"/>
                <a:gd name="T19" fmla="*/ 1743 h 2091"/>
                <a:gd name="T20" fmla="*/ 1406 w 1792"/>
                <a:gd name="T21" fmla="*/ 1537 h 2091"/>
                <a:gd name="T22" fmla="*/ 1496 w 1792"/>
                <a:gd name="T23" fmla="*/ 1297 h 2091"/>
                <a:gd name="T24" fmla="*/ 1529 w 1792"/>
                <a:gd name="T25" fmla="*/ 1049 h 2091"/>
                <a:gd name="T26" fmla="*/ 1365 w 1792"/>
                <a:gd name="T27" fmla="*/ 899 h 2091"/>
                <a:gd name="T28" fmla="*/ 1091 w 1792"/>
                <a:gd name="T29" fmla="*/ 854 h 2091"/>
                <a:gd name="T30" fmla="*/ 869 w 1792"/>
                <a:gd name="T31" fmla="*/ 767 h 2091"/>
                <a:gd name="T32" fmla="*/ 696 w 1792"/>
                <a:gd name="T33" fmla="*/ 656 h 2091"/>
                <a:gd name="T34" fmla="*/ 567 w 1792"/>
                <a:gd name="T35" fmla="*/ 537 h 2091"/>
                <a:gd name="T36" fmla="*/ 1018 w 1792"/>
                <a:gd name="T37" fmla="*/ 24 h 2091"/>
                <a:gd name="T38" fmla="*/ 1242 w 1792"/>
                <a:gd name="T39" fmla="*/ 126 h 2091"/>
                <a:gd name="T40" fmla="*/ 1371 w 1792"/>
                <a:gd name="T41" fmla="*/ 221 h 2091"/>
                <a:gd name="T42" fmla="*/ 1496 w 1792"/>
                <a:gd name="T43" fmla="*/ 347 h 2091"/>
                <a:gd name="T44" fmla="*/ 1569 w 1792"/>
                <a:gd name="T45" fmla="*/ 461 h 2091"/>
                <a:gd name="T46" fmla="*/ 1642 w 1792"/>
                <a:gd name="T47" fmla="*/ 673 h 2091"/>
                <a:gd name="T48" fmla="*/ 1676 w 1792"/>
                <a:gd name="T49" fmla="*/ 960 h 2091"/>
                <a:gd name="T50" fmla="*/ 1745 w 1792"/>
                <a:gd name="T51" fmla="*/ 1010 h 2091"/>
                <a:gd name="T52" fmla="*/ 1786 w 1792"/>
                <a:gd name="T53" fmla="*/ 1110 h 2091"/>
                <a:gd name="T54" fmla="*/ 1784 w 1792"/>
                <a:gd name="T55" fmla="*/ 1273 h 2091"/>
                <a:gd name="T56" fmla="*/ 1737 w 1792"/>
                <a:gd name="T57" fmla="*/ 1403 h 2091"/>
                <a:gd name="T58" fmla="*/ 1657 w 1792"/>
                <a:gd name="T59" fmla="*/ 1477 h 2091"/>
                <a:gd name="T60" fmla="*/ 1558 w 1792"/>
                <a:gd name="T61" fmla="*/ 1565 h 2091"/>
                <a:gd name="T62" fmla="*/ 1415 w 1792"/>
                <a:gd name="T63" fmla="*/ 1797 h 2091"/>
                <a:gd name="T64" fmla="*/ 1230 w 1792"/>
                <a:gd name="T65" fmla="*/ 1976 h 2091"/>
                <a:gd name="T66" fmla="*/ 1010 w 1792"/>
                <a:gd name="T67" fmla="*/ 2078 h 2091"/>
                <a:gd name="T68" fmla="*/ 770 w 1792"/>
                <a:gd name="T69" fmla="*/ 2078 h 2091"/>
                <a:gd name="T70" fmla="*/ 550 w 1792"/>
                <a:gd name="T71" fmla="*/ 1976 h 2091"/>
                <a:gd name="T72" fmla="*/ 364 w 1792"/>
                <a:gd name="T73" fmla="*/ 1796 h 2091"/>
                <a:gd name="T74" fmla="*/ 221 w 1792"/>
                <a:gd name="T75" fmla="*/ 1562 h 2091"/>
                <a:gd name="T76" fmla="*/ 120 w 1792"/>
                <a:gd name="T77" fmla="*/ 1468 h 2091"/>
                <a:gd name="T78" fmla="*/ 42 w 1792"/>
                <a:gd name="T79" fmla="*/ 1381 h 2091"/>
                <a:gd name="T80" fmla="*/ 2 w 1792"/>
                <a:gd name="T81" fmla="*/ 1230 h 2091"/>
                <a:gd name="T82" fmla="*/ 10 w 1792"/>
                <a:gd name="T83" fmla="*/ 1086 h 2091"/>
                <a:gd name="T84" fmla="*/ 54 w 1792"/>
                <a:gd name="T85" fmla="*/ 1000 h 2091"/>
                <a:gd name="T86" fmla="*/ 106 w 1792"/>
                <a:gd name="T87" fmla="*/ 916 h 2091"/>
                <a:gd name="T88" fmla="*/ 92 w 1792"/>
                <a:gd name="T89" fmla="*/ 692 h 2091"/>
                <a:gd name="T90" fmla="*/ 130 w 1792"/>
                <a:gd name="T91" fmla="*/ 524 h 2091"/>
                <a:gd name="T92" fmla="*/ 198 w 1792"/>
                <a:gd name="T93" fmla="*/ 405 h 2091"/>
                <a:gd name="T94" fmla="*/ 277 w 1792"/>
                <a:gd name="T95" fmla="*/ 328 h 2091"/>
                <a:gd name="T96" fmla="*/ 344 w 1792"/>
                <a:gd name="T97" fmla="*/ 285 h 2091"/>
                <a:gd name="T98" fmla="*/ 380 w 1792"/>
                <a:gd name="T99" fmla="*/ 264 h 2091"/>
                <a:gd name="T100" fmla="*/ 421 w 1792"/>
                <a:gd name="T101" fmla="*/ 211 h 2091"/>
                <a:gd name="T102" fmla="*/ 495 w 1792"/>
                <a:gd name="T103" fmla="*/ 136 h 2091"/>
                <a:gd name="T104" fmla="*/ 603 w 1792"/>
                <a:gd name="T105" fmla="*/ 61 h 2091"/>
                <a:gd name="T106" fmla="*/ 744 w 1792"/>
                <a:gd name="T107" fmla="*/ 10 h 20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2" h="2091">
                  <a:moveTo>
                    <a:pt x="567" y="537"/>
                  </a:moveTo>
                  <a:lnTo>
                    <a:pt x="522" y="587"/>
                  </a:lnTo>
                  <a:lnTo>
                    <a:pt x="480" y="640"/>
                  </a:lnTo>
                  <a:lnTo>
                    <a:pt x="443" y="694"/>
                  </a:lnTo>
                  <a:lnTo>
                    <a:pt x="409" y="749"/>
                  </a:lnTo>
                  <a:lnTo>
                    <a:pt x="380" y="804"/>
                  </a:lnTo>
                  <a:lnTo>
                    <a:pt x="355" y="857"/>
                  </a:lnTo>
                  <a:lnTo>
                    <a:pt x="333" y="911"/>
                  </a:lnTo>
                  <a:lnTo>
                    <a:pt x="314" y="963"/>
                  </a:lnTo>
                  <a:lnTo>
                    <a:pt x="299" y="1012"/>
                  </a:lnTo>
                  <a:lnTo>
                    <a:pt x="285" y="1058"/>
                  </a:lnTo>
                  <a:lnTo>
                    <a:pt x="275" y="1101"/>
                  </a:lnTo>
                  <a:lnTo>
                    <a:pt x="266" y="1140"/>
                  </a:lnTo>
                  <a:lnTo>
                    <a:pt x="260" y="1174"/>
                  </a:lnTo>
                  <a:lnTo>
                    <a:pt x="270" y="1235"/>
                  </a:lnTo>
                  <a:lnTo>
                    <a:pt x="284" y="1298"/>
                  </a:lnTo>
                  <a:lnTo>
                    <a:pt x="302" y="1359"/>
                  </a:lnTo>
                  <a:lnTo>
                    <a:pt x="323" y="1421"/>
                  </a:lnTo>
                  <a:lnTo>
                    <a:pt x="348" y="1480"/>
                  </a:lnTo>
                  <a:lnTo>
                    <a:pt x="375" y="1538"/>
                  </a:lnTo>
                  <a:lnTo>
                    <a:pt x="405" y="1593"/>
                  </a:lnTo>
                  <a:lnTo>
                    <a:pt x="438" y="1647"/>
                  </a:lnTo>
                  <a:lnTo>
                    <a:pt x="474" y="1696"/>
                  </a:lnTo>
                  <a:lnTo>
                    <a:pt x="513" y="1744"/>
                  </a:lnTo>
                  <a:lnTo>
                    <a:pt x="553" y="1785"/>
                  </a:lnTo>
                  <a:lnTo>
                    <a:pt x="597" y="1824"/>
                  </a:lnTo>
                  <a:lnTo>
                    <a:pt x="641" y="1858"/>
                  </a:lnTo>
                  <a:lnTo>
                    <a:pt x="688" y="1886"/>
                  </a:lnTo>
                  <a:lnTo>
                    <a:pt x="736" y="1910"/>
                  </a:lnTo>
                  <a:lnTo>
                    <a:pt x="786" y="1926"/>
                  </a:lnTo>
                  <a:lnTo>
                    <a:pt x="838" y="1937"/>
                  </a:lnTo>
                  <a:lnTo>
                    <a:pt x="890" y="1940"/>
                  </a:lnTo>
                  <a:lnTo>
                    <a:pt x="943" y="1937"/>
                  </a:lnTo>
                  <a:lnTo>
                    <a:pt x="994" y="1926"/>
                  </a:lnTo>
                  <a:lnTo>
                    <a:pt x="1044" y="1910"/>
                  </a:lnTo>
                  <a:lnTo>
                    <a:pt x="1092" y="1886"/>
                  </a:lnTo>
                  <a:lnTo>
                    <a:pt x="1139" y="1858"/>
                  </a:lnTo>
                  <a:lnTo>
                    <a:pt x="1184" y="1824"/>
                  </a:lnTo>
                  <a:lnTo>
                    <a:pt x="1228" y="1785"/>
                  </a:lnTo>
                  <a:lnTo>
                    <a:pt x="1268" y="1743"/>
                  </a:lnTo>
                  <a:lnTo>
                    <a:pt x="1307" y="1696"/>
                  </a:lnTo>
                  <a:lnTo>
                    <a:pt x="1343" y="1646"/>
                  </a:lnTo>
                  <a:lnTo>
                    <a:pt x="1376" y="1593"/>
                  </a:lnTo>
                  <a:lnTo>
                    <a:pt x="1406" y="1537"/>
                  </a:lnTo>
                  <a:lnTo>
                    <a:pt x="1433" y="1479"/>
                  </a:lnTo>
                  <a:lnTo>
                    <a:pt x="1458" y="1420"/>
                  </a:lnTo>
                  <a:lnTo>
                    <a:pt x="1479" y="1358"/>
                  </a:lnTo>
                  <a:lnTo>
                    <a:pt x="1496" y="1297"/>
                  </a:lnTo>
                  <a:lnTo>
                    <a:pt x="1510" y="1234"/>
                  </a:lnTo>
                  <a:lnTo>
                    <a:pt x="1521" y="1172"/>
                  </a:lnTo>
                  <a:lnTo>
                    <a:pt x="1527" y="1110"/>
                  </a:lnTo>
                  <a:lnTo>
                    <a:pt x="1529" y="1049"/>
                  </a:lnTo>
                  <a:lnTo>
                    <a:pt x="1528" y="973"/>
                  </a:lnTo>
                  <a:lnTo>
                    <a:pt x="1524" y="901"/>
                  </a:lnTo>
                  <a:lnTo>
                    <a:pt x="1443" y="902"/>
                  </a:lnTo>
                  <a:lnTo>
                    <a:pt x="1365" y="899"/>
                  </a:lnTo>
                  <a:lnTo>
                    <a:pt x="1292" y="893"/>
                  </a:lnTo>
                  <a:lnTo>
                    <a:pt x="1221" y="883"/>
                  </a:lnTo>
                  <a:lnTo>
                    <a:pt x="1154" y="870"/>
                  </a:lnTo>
                  <a:lnTo>
                    <a:pt x="1091" y="854"/>
                  </a:lnTo>
                  <a:lnTo>
                    <a:pt x="1031" y="835"/>
                  </a:lnTo>
                  <a:lnTo>
                    <a:pt x="973" y="815"/>
                  </a:lnTo>
                  <a:lnTo>
                    <a:pt x="920" y="793"/>
                  </a:lnTo>
                  <a:lnTo>
                    <a:pt x="869" y="767"/>
                  </a:lnTo>
                  <a:lnTo>
                    <a:pt x="822" y="742"/>
                  </a:lnTo>
                  <a:lnTo>
                    <a:pt x="777" y="715"/>
                  </a:lnTo>
                  <a:lnTo>
                    <a:pt x="735" y="686"/>
                  </a:lnTo>
                  <a:lnTo>
                    <a:pt x="696" y="656"/>
                  </a:lnTo>
                  <a:lnTo>
                    <a:pt x="660" y="627"/>
                  </a:lnTo>
                  <a:lnTo>
                    <a:pt x="627" y="597"/>
                  </a:lnTo>
                  <a:lnTo>
                    <a:pt x="595" y="566"/>
                  </a:lnTo>
                  <a:lnTo>
                    <a:pt x="567" y="537"/>
                  </a:lnTo>
                  <a:close/>
                  <a:moveTo>
                    <a:pt x="872" y="0"/>
                  </a:moveTo>
                  <a:lnTo>
                    <a:pt x="918" y="3"/>
                  </a:lnTo>
                  <a:lnTo>
                    <a:pt x="967" y="11"/>
                  </a:lnTo>
                  <a:lnTo>
                    <a:pt x="1018" y="24"/>
                  </a:lnTo>
                  <a:lnTo>
                    <a:pt x="1071" y="41"/>
                  </a:lnTo>
                  <a:lnTo>
                    <a:pt x="1126" y="63"/>
                  </a:lnTo>
                  <a:lnTo>
                    <a:pt x="1182" y="92"/>
                  </a:lnTo>
                  <a:lnTo>
                    <a:pt x="1242" y="126"/>
                  </a:lnTo>
                  <a:lnTo>
                    <a:pt x="1271" y="145"/>
                  </a:lnTo>
                  <a:lnTo>
                    <a:pt x="1302" y="167"/>
                  </a:lnTo>
                  <a:lnTo>
                    <a:pt x="1336" y="192"/>
                  </a:lnTo>
                  <a:lnTo>
                    <a:pt x="1371" y="221"/>
                  </a:lnTo>
                  <a:lnTo>
                    <a:pt x="1405" y="250"/>
                  </a:lnTo>
                  <a:lnTo>
                    <a:pt x="1438" y="281"/>
                  </a:lnTo>
                  <a:lnTo>
                    <a:pt x="1469" y="314"/>
                  </a:lnTo>
                  <a:lnTo>
                    <a:pt x="1496" y="347"/>
                  </a:lnTo>
                  <a:lnTo>
                    <a:pt x="1519" y="380"/>
                  </a:lnTo>
                  <a:lnTo>
                    <a:pt x="1519" y="380"/>
                  </a:lnTo>
                  <a:lnTo>
                    <a:pt x="1545" y="418"/>
                  </a:lnTo>
                  <a:lnTo>
                    <a:pt x="1569" y="461"/>
                  </a:lnTo>
                  <a:lnTo>
                    <a:pt x="1590" y="507"/>
                  </a:lnTo>
                  <a:lnTo>
                    <a:pt x="1610" y="558"/>
                  </a:lnTo>
                  <a:lnTo>
                    <a:pt x="1627" y="613"/>
                  </a:lnTo>
                  <a:lnTo>
                    <a:pt x="1642" y="673"/>
                  </a:lnTo>
                  <a:lnTo>
                    <a:pt x="1654" y="737"/>
                  </a:lnTo>
                  <a:lnTo>
                    <a:pt x="1665" y="806"/>
                  </a:lnTo>
                  <a:lnTo>
                    <a:pt x="1672" y="879"/>
                  </a:lnTo>
                  <a:lnTo>
                    <a:pt x="1676" y="960"/>
                  </a:lnTo>
                  <a:lnTo>
                    <a:pt x="1695" y="968"/>
                  </a:lnTo>
                  <a:lnTo>
                    <a:pt x="1714" y="979"/>
                  </a:lnTo>
                  <a:lnTo>
                    <a:pt x="1730" y="993"/>
                  </a:lnTo>
                  <a:lnTo>
                    <a:pt x="1745" y="1010"/>
                  </a:lnTo>
                  <a:lnTo>
                    <a:pt x="1759" y="1030"/>
                  </a:lnTo>
                  <a:lnTo>
                    <a:pt x="1770" y="1053"/>
                  </a:lnTo>
                  <a:lnTo>
                    <a:pt x="1780" y="1079"/>
                  </a:lnTo>
                  <a:lnTo>
                    <a:pt x="1786" y="1110"/>
                  </a:lnTo>
                  <a:lnTo>
                    <a:pt x="1791" y="1145"/>
                  </a:lnTo>
                  <a:lnTo>
                    <a:pt x="1792" y="1186"/>
                  </a:lnTo>
                  <a:lnTo>
                    <a:pt x="1790" y="1230"/>
                  </a:lnTo>
                  <a:lnTo>
                    <a:pt x="1784" y="1273"/>
                  </a:lnTo>
                  <a:lnTo>
                    <a:pt x="1777" y="1311"/>
                  </a:lnTo>
                  <a:lnTo>
                    <a:pt x="1766" y="1345"/>
                  </a:lnTo>
                  <a:lnTo>
                    <a:pt x="1752" y="1376"/>
                  </a:lnTo>
                  <a:lnTo>
                    <a:pt x="1737" y="1403"/>
                  </a:lnTo>
                  <a:lnTo>
                    <a:pt x="1719" y="1426"/>
                  </a:lnTo>
                  <a:lnTo>
                    <a:pt x="1700" y="1446"/>
                  </a:lnTo>
                  <a:lnTo>
                    <a:pt x="1679" y="1464"/>
                  </a:lnTo>
                  <a:lnTo>
                    <a:pt x="1657" y="1477"/>
                  </a:lnTo>
                  <a:lnTo>
                    <a:pt x="1634" y="1488"/>
                  </a:lnTo>
                  <a:lnTo>
                    <a:pt x="1610" y="1495"/>
                  </a:lnTo>
                  <a:lnTo>
                    <a:pt x="1586" y="1501"/>
                  </a:lnTo>
                  <a:lnTo>
                    <a:pt x="1558" y="1565"/>
                  </a:lnTo>
                  <a:lnTo>
                    <a:pt x="1527" y="1627"/>
                  </a:lnTo>
                  <a:lnTo>
                    <a:pt x="1493" y="1687"/>
                  </a:lnTo>
                  <a:lnTo>
                    <a:pt x="1455" y="1744"/>
                  </a:lnTo>
                  <a:lnTo>
                    <a:pt x="1415" y="1797"/>
                  </a:lnTo>
                  <a:lnTo>
                    <a:pt x="1373" y="1848"/>
                  </a:lnTo>
                  <a:lnTo>
                    <a:pt x="1327" y="1895"/>
                  </a:lnTo>
                  <a:lnTo>
                    <a:pt x="1280" y="1938"/>
                  </a:lnTo>
                  <a:lnTo>
                    <a:pt x="1230" y="1976"/>
                  </a:lnTo>
                  <a:lnTo>
                    <a:pt x="1177" y="2011"/>
                  </a:lnTo>
                  <a:lnTo>
                    <a:pt x="1124" y="2038"/>
                  </a:lnTo>
                  <a:lnTo>
                    <a:pt x="1068" y="2061"/>
                  </a:lnTo>
                  <a:lnTo>
                    <a:pt x="1010" y="2078"/>
                  </a:lnTo>
                  <a:lnTo>
                    <a:pt x="951" y="2087"/>
                  </a:lnTo>
                  <a:lnTo>
                    <a:pt x="890" y="2091"/>
                  </a:lnTo>
                  <a:lnTo>
                    <a:pt x="829" y="2087"/>
                  </a:lnTo>
                  <a:lnTo>
                    <a:pt x="770" y="2078"/>
                  </a:lnTo>
                  <a:lnTo>
                    <a:pt x="712" y="2061"/>
                  </a:lnTo>
                  <a:lnTo>
                    <a:pt x="656" y="2038"/>
                  </a:lnTo>
                  <a:lnTo>
                    <a:pt x="602" y="2009"/>
                  </a:lnTo>
                  <a:lnTo>
                    <a:pt x="550" y="1976"/>
                  </a:lnTo>
                  <a:lnTo>
                    <a:pt x="500" y="1937"/>
                  </a:lnTo>
                  <a:lnTo>
                    <a:pt x="451" y="1894"/>
                  </a:lnTo>
                  <a:lnTo>
                    <a:pt x="407" y="1847"/>
                  </a:lnTo>
                  <a:lnTo>
                    <a:pt x="364" y="1796"/>
                  </a:lnTo>
                  <a:lnTo>
                    <a:pt x="324" y="1741"/>
                  </a:lnTo>
                  <a:lnTo>
                    <a:pt x="287" y="1684"/>
                  </a:lnTo>
                  <a:lnTo>
                    <a:pt x="252" y="1625"/>
                  </a:lnTo>
                  <a:lnTo>
                    <a:pt x="221" y="1562"/>
                  </a:lnTo>
                  <a:lnTo>
                    <a:pt x="194" y="1498"/>
                  </a:lnTo>
                  <a:lnTo>
                    <a:pt x="169" y="1491"/>
                  </a:lnTo>
                  <a:lnTo>
                    <a:pt x="144" y="1481"/>
                  </a:lnTo>
                  <a:lnTo>
                    <a:pt x="120" y="1468"/>
                  </a:lnTo>
                  <a:lnTo>
                    <a:pt x="99" y="1452"/>
                  </a:lnTo>
                  <a:lnTo>
                    <a:pt x="78" y="1432"/>
                  </a:lnTo>
                  <a:lnTo>
                    <a:pt x="60" y="1409"/>
                  </a:lnTo>
                  <a:lnTo>
                    <a:pt x="42" y="1381"/>
                  </a:lnTo>
                  <a:lnTo>
                    <a:pt x="28" y="1349"/>
                  </a:lnTo>
                  <a:lnTo>
                    <a:pt x="16" y="1314"/>
                  </a:lnTo>
                  <a:lnTo>
                    <a:pt x="8" y="1274"/>
                  </a:lnTo>
                  <a:lnTo>
                    <a:pt x="2" y="1230"/>
                  </a:lnTo>
                  <a:lnTo>
                    <a:pt x="0" y="1188"/>
                  </a:lnTo>
                  <a:lnTo>
                    <a:pt x="1" y="1150"/>
                  </a:lnTo>
                  <a:lnTo>
                    <a:pt x="4" y="1117"/>
                  </a:lnTo>
                  <a:lnTo>
                    <a:pt x="10" y="1086"/>
                  </a:lnTo>
                  <a:lnTo>
                    <a:pt x="18" y="1060"/>
                  </a:lnTo>
                  <a:lnTo>
                    <a:pt x="29" y="1038"/>
                  </a:lnTo>
                  <a:lnTo>
                    <a:pt x="41" y="1018"/>
                  </a:lnTo>
                  <a:lnTo>
                    <a:pt x="54" y="1000"/>
                  </a:lnTo>
                  <a:lnTo>
                    <a:pt x="70" y="986"/>
                  </a:lnTo>
                  <a:lnTo>
                    <a:pt x="87" y="975"/>
                  </a:lnTo>
                  <a:lnTo>
                    <a:pt x="104" y="965"/>
                  </a:lnTo>
                  <a:lnTo>
                    <a:pt x="106" y="916"/>
                  </a:lnTo>
                  <a:lnTo>
                    <a:pt x="96" y="854"/>
                  </a:lnTo>
                  <a:lnTo>
                    <a:pt x="92" y="796"/>
                  </a:lnTo>
                  <a:lnTo>
                    <a:pt x="90" y="742"/>
                  </a:lnTo>
                  <a:lnTo>
                    <a:pt x="92" y="692"/>
                  </a:lnTo>
                  <a:lnTo>
                    <a:pt x="97" y="644"/>
                  </a:lnTo>
                  <a:lnTo>
                    <a:pt x="106" y="602"/>
                  </a:lnTo>
                  <a:lnTo>
                    <a:pt x="117" y="561"/>
                  </a:lnTo>
                  <a:lnTo>
                    <a:pt x="130" y="524"/>
                  </a:lnTo>
                  <a:lnTo>
                    <a:pt x="145" y="490"/>
                  </a:lnTo>
                  <a:lnTo>
                    <a:pt x="161" y="459"/>
                  </a:lnTo>
                  <a:lnTo>
                    <a:pt x="180" y="430"/>
                  </a:lnTo>
                  <a:lnTo>
                    <a:pt x="198" y="405"/>
                  </a:lnTo>
                  <a:lnTo>
                    <a:pt x="218" y="382"/>
                  </a:lnTo>
                  <a:lnTo>
                    <a:pt x="237" y="362"/>
                  </a:lnTo>
                  <a:lnTo>
                    <a:pt x="258" y="343"/>
                  </a:lnTo>
                  <a:lnTo>
                    <a:pt x="277" y="328"/>
                  </a:lnTo>
                  <a:lnTo>
                    <a:pt x="296" y="315"/>
                  </a:lnTo>
                  <a:lnTo>
                    <a:pt x="313" y="303"/>
                  </a:lnTo>
                  <a:lnTo>
                    <a:pt x="329" y="293"/>
                  </a:lnTo>
                  <a:lnTo>
                    <a:pt x="344" y="285"/>
                  </a:lnTo>
                  <a:lnTo>
                    <a:pt x="357" y="280"/>
                  </a:lnTo>
                  <a:lnTo>
                    <a:pt x="368" y="274"/>
                  </a:lnTo>
                  <a:lnTo>
                    <a:pt x="376" y="272"/>
                  </a:lnTo>
                  <a:lnTo>
                    <a:pt x="380" y="264"/>
                  </a:lnTo>
                  <a:lnTo>
                    <a:pt x="388" y="255"/>
                  </a:lnTo>
                  <a:lnTo>
                    <a:pt x="396" y="241"/>
                  </a:lnTo>
                  <a:lnTo>
                    <a:pt x="407" y="227"/>
                  </a:lnTo>
                  <a:lnTo>
                    <a:pt x="421" y="211"/>
                  </a:lnTo>
                  <a:lnTo>
                    <a:pt x="436" y="193"/>
                  </a:lnTo>
                  <a:lnTo>
                    <a:pt x="454" y="174"/>
                  </a:lnTo>
                  <a:lnTo>
                    <a:pt x="473" y="156"/>
                  </a:lnTo>
                  <a:lnTo>
                    <a:pt x="495" y="136"/>
                  </a:lnTo>
                  <a:lnTo>
                    <a:pt x="519" y="116"/>
                  </a:lnTo>
                  <a:lnTo>
                    <a:pt x="545" y="98"/>
                  </a:lnTo>
                  <a:lnTo>
                    <a:pt x="573" y="79"/>
                  </a:lnTo>
                  <a:lnTo>
                    <a:pt x="603" y="61"/>
                  </a:lnTo>
                  <a:lnTo>
                    <a:pt x="636" y="46"/>
                  </a:lnTo>
                  <a:lnTo>
                    <a:pt x="669" y="32"/>
                  </a:lnTo>
                  <a:lnTo>
                    <a:pt x="706" y="20"/>
                  </a:lnTo>
                  <a:lnTo>
                    <a:pt x="744" y="10"/>
                  </a:lnTo>
                  <a:lnTo>
                    <a:pt x="785" y="3"/>
                  </a:lnTo>
                  <a:lnTo>
                    <a:pt x="827" y="0"/>
                  </a:lnTo>
                  <a:lnTo>
                    <a:pt x="872" y="0"/>
                  </a:lnTo>
                  <a:close/>
                </a:path>
              </a:pathLst>
            </a:custGeom>
            <a:grp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sp>
          <p:nvSpPr>
            <p:cNvPr id="28" name="Freeform 42"/>
            <p:cNvSpPr>
              <a:spLocks noEditPoints="1"/>
            </p:cNvSpPr>
            <p:nvPr/>
          </p:nvSpPr>
          <p:spPr bwMode="auto">
            <a:xfrm>
              <a:off x="1413" y="2446"/>
              <a:ext cx="124" cy="40"/>
            </a:xfrm>
            <a:custGeom>
              <a:gdLst>
                <a:gd name="T0" fmla="*/ 660 w 987"/>
                <a:gd name="T1" fmla="*/ 84 h 323"/>
                <a:gd name="T2" fmla="*/ 604 w 987"/>
                <a:gd name="T3" fmla="*/ 118 h 323"/>
                <a:gd name="T4" fmla="*/ 596 w 987"/>
                <a:gd name="T5" fmla="*/ 178 h 323"/>
                <a:gd name="T6" fmla="*/ 623 w 987"/>
                <a:gd name="T7" fmla="*/ 227 h 323"/>
                <a:gd name="T8" fmla="*/ 717 w 987"/>
                <a:gd name="T9" fmla="*/ 246 h 323"/>
                <a:gd name="T10" fmla="*/ 848 w 987"/>
                <a:gd name="T11" fmla="*/ 240 h 323"/>
                <a:gd name="T12" fmla="*/ 904 w 987"/>
                <a:gd name="T13" fmla="*/ 206 h 323"/>
                <a:gd name="T14" fmla="*/ 911 w 987"/>
                <a:gd name="T15" fmla="*/ 145 h 323"/>
                <a:gd name="T16" fmla="*/ 883 w 987"/>
                <a:gd name="T17" fmla="*/ 97 h 323"/>
                <a:gd name="T18" fmla="*/ 790 w 987"/>
                <a:gd name="T19" fmla="*/ 77 h 323"/>
                <a:gd name="T20" fmla="*/ 164 w 987"/>
                <a:gd name="T21" fmla="*/ 80 h 323"/>
                <a:gd name="T22" fmla="*/ 91 w 987"/>
                <a:gd name="T23" fmla="*/ 107 h 323"/>
                <a:gd name="T24" fmla="*/ 74 w 987"/>
                <a:gd name="T25" fmla="*/ 162 h 323"/>
                <a:gd name="T26" fmla="*/ 91 w 987"/>
                <a:gd name="T27" fmla="*/ 217 h 323"/>
                <a:gd name="T28" fmla="*/ 164 w 987"/>
                <a:gd name="T29" fmla="*/ 244 h 323"/>
                <a:gd name="T30" fmla="*/ 301 w 987"/>
                <a:gd name="T31" fmla="*/ 244 h 323"/>
                <a:gd name="T32" fmla="*/ 374 w 987"/>
                <a:gd name="T33" fmla="*/ 217 h 323"/>
                <a:gd name="T34" fmla="*/ 391 w 987"/>
                <a:gd name="T35" fmla="*/ 162 h 323"/>
                <a:gd name="T36" fmla="*/ 374 w 987"/>
                <a:gd name="T37" fmla="*/ 107 h 323"/>
                <a:gd name="T38" fmla="*/ 301 w 987"/>
                <a:gd name="T39" fmla="*/ 80 h 323"/>
                <a:gd name="T40" fmla="*/ 252 w 987"/>
                <a:gd name="T41" fmla="*/ 0 h 323"/>
                <a:gd name="T42" fmla="*/ 345 w 987"/>
                <a:gd name="T43" fmla="*/ 10 h 323"/>
                <a:gd name="T44" fmla="*/ 431 w 987"/>
                <a:gd name="T45" fmla="*/ 58 h 323"/>
                <a:gd name="T46" fmla="*/ 618 w 987"/>
                <a:gd name="T47" fmla="*/ 18 h 323"/>
                <a:gd name="T48" fmla="*/ 713 w 987"/>
                <a:gd name="T49" fmla="*/ 2 h 323"/>
                <a:gd name="T50" fmla="*/ 788 w 987"/>
                <a:gd name="T51" fmla="*/ 0 h 323"/>
                <a:gd name="T52" fmla="*/ 868 w 987"/>
                <a:gd name="T53" fmla="*/ 11 h 323"/>
                <a:gd name="T54" fmla="*/ 943 w 987"/>
                <a:gd name="T55" fmla="*/ 49 h 323"/>
                <a:gd name="T56" fmla="*/ 985 w 987"/>
                <a:gd name="T57" fmla="*/ 132 h 323"/>
                <a:gd name="T58" fmla="*/ 970 w 987"/>
                <a:gd name="T59" fmla="*/ 240 h 323"/>
                <a:gd name="T60" fmla="*/ 908 w 987"/>
                <a:gd name="T61" fmla="*/ 298 h 323"/>
                <a:gd name="T62" fmla="*/ 827 w 987"/>
                <a:gd name="T63" fmla="*/ 320 h 323"/>
                <a:gd name="T64" fmla="*/ 753 w 987"/>
                <a:gd name="T65" fmla="*/ 323 h 323"/>
                <a:gd name="T66" fmla="*/ 681 w 987"/>
                <a:gd name="T67" fmla="*/ 320 h 323"/>
                <a:gd name="T68" fmla="*/ 600 w 987"/>
                <a:gd name="T69" fmla="*/ 298 h 323"/>
                <a:gd name="T70" fmla="*/ 538 w 987"/>
                <a:gd name="T71" fmla="*/ 241 h 323"/>
                <a:gd name="T72" fmla="*/ 522 w 987"/>
                <a:gd name="T73" fmla="*/ 148 h 323"/>
                <a:gd name="T74" fmla="*/ 465 w 987"/>
                <a:gd name="T75" fmla="*/ 162 h 323"/>
                <a:gd name="T76" fmla="*/ 436 w 987"/>
                <a:gd name="T77" fmla="*/ 260 h 323"/>
                <a:gd name="T78" fmla="*/ 368 w 987"/>
                <a:gd name="T79" fmla="*/ 306 h 323"/>
                <a:gd name="T80" fmla="*/ 286 w 987"/>
                <a:gd name="T81" fmla="*/ 321 h 323"/>
                <a:gd name="T82" fmla="*/ 216 w 987"/>
                <a:gd name="T83" fmla="*/ 322 h 323"/>
                <a:gd name="T84" fmla="*/ 138 w 987"/>
                <a:gd name="T85" fmla="*/ 317 h 323"/>
                <a:gd name="T86" fmla="*/ 60 w 987"/>
                <a:gd name="T87" fmla="*/ 288 h 323"/>
                <a:gd name="T88" fmla="*/ 7 w 987"/>
                <a:gd name="T89" fmla="*/ 218 h 323"/>
                <a:gd name="T90" fmla="*/ 7 w 987"/>
                <a:gd name="T91" fmla="*/ 106 h 323"/>
                <a:gd name="T92" fmla="*/ 60 w 987"/>
                <a:gd name="T93" fmla="*/ 36 h 323"/>
                <a:gd name="T94" fmla="*/ 138 w 987"/>
                <a:gd name="T95" fmla="*/ 7 h 323"/>
                <a:gd name="T96" fmla="*/ 216 w 987"/>
                <a:gd name="T97" fmla="*/ 0 h 3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6" h="323">
                  <a:moveTo>
                    <a:pt x="753" y="76"/>
                  </a:moveTo>
                  <a:lnTo>
                    <a:pt x="717" y="77"/>
                  </a:lnTo>
                  <a:lnTo>
                    <a:pt x="685" y="80"/>
                  </a:lnTo>
                  <a:lnTo>
                    <a:pt x="660" y="84"/>
                  </a:lnTo>
                  <a:lnTo>
                    <a:pt x="640" y="89"/>
                  </a:lnTo>
                  <a:lnTo>
                    <a:pt x="623" y="97"/>
                  </a:lnTo>
                  <a:lnTo>
                    <a:pt x="613" y="107"/>
                  </a:lnTo>
                  <a:lnTo>
                    <a:pt x="604" y="118"/>
                  </a:lnTo>
                  <a:lnTo>
                    <a:pt x="598" y="131"/>
                  </a:lnTo>
                  <a:lnTo>
                    <a:pt x="596" y="145"/>
                  </a:lnTo>
                  <a:lnTo>
                    <a:pt x="595" y="162"/>
                  </a:lnTo>
                  <a:lnTo>
                    <a:pt x="596" y="178"/>
                  </a:lnTo>
                  <a:lnTo>
                    <a:pt x="598" y="193"/>
                  </a:lnTo>
                  <a:lnTo>
                    <a:pt x="604" y="206"/>
                  </a:lnTo>
                  <a:lnTo>
                    <a:pt x="613" y="217"/>
                  </a:lnTo>
                  <a:lnTo>
                    <a:pt x="623" y="227"/>
                  </a:lnTo>
                  <a:lnTo>
                    <a:pt x="640" y="233"/>
                  </a:lnTo>
                  <a:lnTo>
                    <a:pt x="660" y="240"/>
                  </a:lnTo>
                  <a:lnTo>
                    <a:pt x="685" y="244"/>
                  </a:lnTo>
                  <a:lnTo>
                    <a:pt x="717" y="246"/>
                  </a:lnTo>
                  <a:lnTo>
                    <a:pt x="753" y="248"/>
                  </a:lnTo>
                  <a:lnTo>
                    <a:pt x="790" y="246"/>
                  </a:lnTo>
                  <a:lnTo>
                    <a:pt x="822" y="244"/>
                  </a:lnTo>
                  <a:lnTo>
                    <a:pt x="848" y="240"/>
                  </a:lnTo>
                  <a:lnTo>
                    <a:pt x="867" y="233"/>
                  </a:lnTo>
                  <a:lnTo>
                    <a:pt x="883" y="227"/>
                  </a:lnTo>
                  <a:lnTo>
                    <a:pt x="895" y="217"/>
                  </a:lnTo>
                  <a:lnTo>
                    <a:pt x="904" y="206"/>
                  </a:lnTo>
                  <a:lnTo>
                    <a:pt x="908" y="193"/>
                  </a:lnTo>
                  <a:lnTo>
                    <a:pt x="911" y="178"/>
                  </a:lnTo>
                  <a:lnTo>
                    <a:pt x="912" y="162"/>
                  </a:lnTo>
                  <a:lnTo>
                    <a:pt x="911" y="145"/>
                  </a:lnTo>
                  <a:lnTo>
                    <a:pt x="908" y="131"/>
                  </a:lnTo>
                  <a:lnTo>
                    <a:pt x="904" y="118"/>
                  </a:lnTo>
                  <a:lnTo>
                    <a:pt x="895" y="107"/>
                  </a:lnTo>
                  <a:lnTo>
                    <a:pt x="883" y="97"/>
                  </a:lnTo>
                  <a:lnTo>
                    <a:pt x="867" y="89"/>
                  </a:lnTo>
                  <a:lnTo>
                    <a:pt x="848" y="84"/>
                  </a:lnTo>
                  <a:lnTo>
                    <a:pt x="822" y="80"/>
                  </a:lnTo>
                  <a:lnTo>
                    <a:pt x="790" y="77"/>
                  </a:lnTo>
                  <a:lnTo>
                    <a:pt x="753" y="76"/>
                  </a:lnTo>
                  <a:close/>
                  <a:moveTo>
                    <a:pt x="233" y="76"/>
                  </a:moveTo>
                  <a:lnTo>
                    <a:pt x="196" y="77"/>
                  </a:lnTo>
                  <a:lnTo>
                    <a:pt x="164" y="80"/>
                  </a:lnTo>
                  <a:lnTo>
                    <a:pt x="139" y="84"/>
                  </a:lnTo>
                  <a:lnTo>
                    <a:pt x="119" y="89"/>
                  </a:lnTo>
                  <a:lnTo>
                    <a:pt x="103" y="97"/>
                  </a:lnTo>
                  <a:lnTo>
                    <a:pt x="91" y="107"/>
                  </a:lnTo>
                  <a:lnTo>
                    <a:pt x="83" y="118"/>
                  </a:lnTo>
                  <a:lnTo>
                    <a:pt x="78" y="131"/>
                  </a:lnTo>
                  <a:lnTo>
                    <a:pt x="74" y="145"/>
                  </a:lnTo>
                  <a:lnTo>
                    <a:pt x="74" y="162"/>
                  </a:lnTo>
                  <a:lnTo>
                    <a:pt x="74" y="178"/>
                  </a:lnTo>
                  <a:lnTo>
                    <a:pt x="78" y="193"/>
                  </a:lnTo>
                  <a:lnTo>
                    <a:pt x="83" y="206"/>
                  </a:lnTo>
                  <a:lnTo>
                    <a:pt x="91" y="217"/>
                  </a:lnTo>
                  <a:lnTo>
                    <a:pt x="103" y="227"/>
                  </a:lnTo>
                  <a:lnTo>
                    <a:pt x="119" y="233"/>
                  </a:lnTo>
                  <a:lnTo>
                    <a:pt x="139" y="240"/>
                  </a:lnTo>
                  <a:lnTo>
                    <a:pt x="164" y="244"/>
                  </a:lnTo>
                  <a:lnTo>
                    <a:pt x="196" y="246"/>
                  </a:lnTo>
                  <a:lnTo>
                    <a:pt x="233" y="248"/>
                  </a:lnTo>
                  <a:lnTo>
                    <a:pt x="269" y="246"/>
                  </a:lnTo>
                  <a:lnTo>
                    <a:pt x="301" y="244"/>
                  </a:lnTo>
                  <a:lnTo>
                    <a:pt x="327" y="240"/>
                  </a:lnTo>
                  <a:lnTo>
                    <a:pt x="346" y="233"/>
                  </a:lnTo>
                  <a:lnTo>
                    <a:pt x="362" y="227"/>
                  </a:lnTo>
                  <a:lnTo>
                    <a:pt x="374" y="217"/>
                  </a:lnTo>
                  <a:lnTo>
                    <a:pt x="382" y="206"/>
                  </a:lnTo>
                  <a:lnTo>
                    <a:pt x="387" y="193"/>
                  </a:lnTo>
                  <a:lnTo>
                    <a:pt x="391" y="178"/>
                  </a:lnTo>
                  <a:lnTo>
                    <a:pt x="391" y="162"/>
                  </a:lnTo>
                  <a:lnTo>
                    <a:pt x="391" y="145"/>
                  </a:lnTo>
                  <a:lnTo>
                    <a:pt x="387" y="131"/>
                  </a:lnTo>
                  <a:lnTo>
                    <a:pt x="382" y="118"/>
                  </a:lnTo>
                  <a:lnTo>
                    <a:pt x="374" y="107"/>
                  </a:lnTo>
                  <a:lnTo>
                    <a:pt x="362" y="97"/>
                  </a:lnTo>
                  <a:lnTo>
                    <a:pt x="346" y="89"/>
                  </a:lnTo>
                  <a:lnTo>
                    <a:pt x="327" y="84"/>
                  </a:lnTo>
                  <a:lnTo>
                    <a:pt x="301" y="80"/>
                  </a:lnTo>
                  <a:lnTo>
                    <a:pt x="269" y="77"/>
                  </a:lnTo>
                  <a:lnTo>
                    <a:pt x="233" y="76"/>
                  </a:lnTo>
                  <a:close/>
                  <a:moveTo>
                    <a:pt x="233" y="0"/>
                  </a:moveTo>
                  <a:lnTo>
                    <a:pt x="252" y="0"/>
                  </a:lnTo>
                  <a:lnTo>
                    <a:pt x="274" y="2"/>
                  </a:lnTo>
                  <a:lnTo>
                    <a:pt x="296" y="3"/>
                  </a:lnTo>
                  <a:lnTo>
                    <a:pt x="320" y="6"/>
                  </a:lnTo>
                  <a:lnTo>
                    <a:pt x="345" y="10"/>
                  </a:lnTo>
                  <a:lnTo>
                    <a:pt x="369" y="18"/>
                  </a:lnTo>
                  <a:lnTo>
                    <a:pt x="392" y="28"/>
                  </a:lnTo>
                  <a:lnTo>
                    <a:pt x="412" y="40"/>
                  </a:lnTo>
                  <a:lnTo>
                    <a:pt x="431" y="58"/>
                  </a:lnTo>
                  <a:lnTo>
                    <a:pt x="555" y="58"/>
                  </a:lnTo>
                  <a:lnTo>
                    <a:pt x="574" y="40"/>
                  </a:lnTo>
                  <a:lnTo>
                    <a:pt x="595" y="28"/>
                  </a:lnTo>
                  <a:lnTo>
                    <a:pt x="618" y="18"/>
                  </a:lnTo>
                  <a:lnTo>
                    <a:pt x="642" y="10"/>
                  </a:lnTo>
                  <a:lnTo>
                    <a:pt x="666" y="6"/>
                  </a:lnTo>
                  <a:lnTo>
                    <a:pt x="689" y="3"/>
                  </a:lnTo>
                  <a:lnTo>
                    <a:pt x="713" y="2"/>
                  </a:lnTo>
                  <a:lnTo>
                    <a:pt x="735" y="0"/>
                  </a:lnTo>
                  <a:lnTo>
                    <a:pt x="753" y="0"/>
                  </a:lnTo>
                  <a:lnTo>
                    <a:pt x="770" y="0"/>
                  </a:lnTo>
                  <a:lnTo>
                    <a:pt x="788" y="0"/>
                  </a:lnTo>
                  <a:lnTo>
                    <a:pt x="806" y="2"/>
                  </a:lnTo>
                  <a:lnTo>
                    <a:pt x="827" y="4"/>
                  </a:lnTo>
                  <a:lnTo>
                    <a:pt x="848" y="7"/>
                  </a:lnTo>
                  <a:lnTo>
                    <a:pt x="868" y="11"/>
                  </a:lnTo>
                  <a:lnTo>
                    <a:pt x="889" y="17"/>
                  </a:lnTo>
                  <a:lnTo>
                    <a:pt x="908" y="26"/>
                  </a:lnTo>
                  <a:lnTo>
                    <a:pt x="927" y="36"/>
                  </a:lnTo>
                  <a:lnTo>
                    <a:pt x="943" y="49"/>
                  </a:lnTo>
                  <a:lnTo>
                    <a:pt x="958" y="64"/>
                  </a:lnTo>
                  <a:lnTo>
                    <a:pt x="970" y="83"/>
                  </a:lnTo>
                  <a:lnTo>
                    <a:pt x="979" y="106"/>
                  </a:lnTo>
                  <a:lnTo>
                    <a:pt x="985" y="132"/>
                  </a:lnTo>
                  <a:lnTo>
                    <a:pt x="987" y="162"/>
                  </a:lnTo>
                  <a:lnTo>
                    <a:pt x="985" y="192"/>
                  </a:lnTo>
                  <a:lnTo>
                    <a:pt x="979" y="218"/>
                  </a:lnTo>
                  <a:lnTo>
                    <a:pt x="970" y="240"/>
                  </a:lnTo>
                  <a:lnTo>
                    <a:pt x="958" y="260"/>
                  </a:lnTo>
                  <a:lnTo>
                    <a:pt x="943" y="275"/>
                  </a:lnTo>
                  <a:lnTo>
                    <a:pt x="927" y="288"/>
                  </a:lnTo>
                  <a:lnTo>
                    <a:pt x="908" y="298"/>
                  </a:lnTo>
                  <a:lnTo>
                    <a:pt x="889" y="307"/>
                  </a:lnTo>
                  <a:lnTo>
                    <a:pt x="868" y="312"/>
                  </a:lnTo>
                  <a:lnTo>
                    <a:pt x="848" y="317"/>
                  </a:lnTo>
                  <a:lnTo>
                    <a:pt x="827" y="320"/>
                  </a:lnTo>
                  <a:lnTo>
                    <a:pt x="806" y="321"/>
                  </a:lnTo>
                  <a:lnTo>
                    <a:pt x="788" y="322"/>
                  </a:lnTo>
                  <a:lnTo>
                    <a:pt x="770" y="322"/>
                  </a:lnTo>
                  <a:lnTo>
                    <a:pt x="753" y="323"/>
                  </a:lnTo>
                  <a:lnTo>
                    <a:pt x="738" y="322"/>
                  </a:lnTo>
                  <a:lnTo>
                    <a:pt x="720" y="322"/>
                  </a:lnTo>
                  <a:lnTo>
                    <a:pt x="700" y="321"/>
                  </a:lnTo>
                  <a:lnTo>
                    <a:pt x="681" y="320"/>
                  </a:lnTo>
                  <a:lnTo>
                    <a:pt x="660" y="317"/>
                  </a:lnTo>
                  <a:lnTo>
                    <a:pt x="639" y="312"/>
                  </a:lnTo>
                  <a:lnTo>
                    <a:pt x="619" y="307"/>
                  </a:lnTo>
                  <a:lnTo>
                    <a:pt x="600" y="298"/>
                  </a:lnTo>
                  <a:lnTo>
                    <a:pt x="581" y="288"/>
                  </a:lnTo>
                  <a:lnTo>
                    <a:pt x="564" y="275"/>
                  </a:lnTo>
                  <a:lnTo>
                    <a:pt x="550" y="260"/>
                  </a:lnTo>
                  <a:lnTo>
                    <a:pt x="538" y="241"/>
                  </a:lnTo>
                  <a:lnTo>
                    <a:pt x="528" y="218"/>
                  </a:lnTo>
                  <a:lnTo>
                    <a:pt x="523" y="193"/>
                  </a:lnTo>
                  <a:lnTo>
                    <a:pt x="521" y="162"/>
                  </a:lnTo>
                  <a:lnTo>
                    <a:pt x="522" y="148"/>
                  </a:lnTo>
                  <a:lnTo>
                    <a:pt x="523" y="134"/>
                  </a:lnTo>
                  <a:lnTo>
                    <a:pt x="463" y="134"/>
                  </a:lnTo>
                  <a:lnTo>
                    <a:pt x="465" y="148"/>
                  </a:lnTo>
                  <a:lnTo>
                    <a:pt x="465" y="162"/>
                  </a:lnTo>
                  <a:lnTo>
                    <a:pt x="463" y="193"/>
                  </a:lnTo>
                  <a:lnTo>
                    <a:pt x="458" y="218"/>
                  </a:lnTo>
                  <a:lnTo>
                    <a:pt x="448" y="241"/>
                  </a:lnTo>
                  <a:lnTo>
                    <a:pt x="436" y="260"/>
                  </a:lnTo>
                  <a:lnTo>
                    <a:pt x="422" y="275"/>
                  </a:lnTo>
                  <a:lnTo>
                    <a:pt x="406" y="288"/>
                  </a:lnTo>
                  <a:lnTo>
                    <a:pt x="387" y="298"/>
                  </a:lnTo>
                  <a:lnTo>
                    <a:pt x="368" y="306"/>
                  </a:lnTo>
                  <a:lnTo>
                    <a:pt x="347" y="312"/>
                  </a:lnTo>
                  <a:lnTo>
                    <a:pt x="327" y="317"/>
                  </a:lnTo>
                  <a:lnTo>
                    <a:pt x="306" y="319"/>
                  </a:lnTo>
                  <a:lnTo>
                    <a:pt x="286" y="321"/>
                  </a:lnTo>
                  <a:lnTo>
                    <a:pt x="267" y="322"/>
                  </a:lnTo>
                  <a:lnTo>
                    <a:pt x="249" y="322"/>
                  </a:lnTo>
                  <a:lnTo>
                    <a:pt x="233" y="322"/>
                  </a:lnTo>
                  <a:lnTo>
                    <a:pt x="216" y="322"/>
                  </a:lnTo>
                  <a:lnTo>
                    <a:pt x="199" y="322"/>
                  </a:lnTo>
                  <a:lnTo>
                    <a:pt x="179" y="321"/>
                  </a:lnTo>
                  <a:lnTo>
                    <a:pt x="159" y="319"/>
                  </a:lnTo>
                  <a:lnTo>
                    <a:pt x="138" y="317"/>
                  </a:lnTo>
                  <a:lnTo>
                    <a:pt x="118" y="312"/>
                  </a:lnTo>
                  <a:lnTo>
                    <a:pt x="97" y="306"/>
                  </a:lnTo>
                  <a:lnTo>
                    <a:pt x="78" y="298"/>
                  </a:lnTo>
                  <a:lnTo>
                    <a:pt x="60" y="288"/>
                  </a:lnTo>
                  <a:lnTo>
                    <a:pt x="43" y="275"/>
                  </a:lnTo>
                  <a:lnTo>
                    <a:pt x="29" y="259"/>
                  </a:lnTo>
                  <a:lnTo>
                    <a:pt x="17" y="240"/>
                  </a:lnTo>
                  <a:lnTo>
                    <a:pt x="7" y="218"/>
                  </a:lnTo>
                  <a:lnTo>
                    <a:pt x="2" y="192"/>
                  </a:lnTo>
                  <a:lnTo>
                    <a:pt x="0" y="162"/>
                  </a:lnTo>
                  <a:lnTo>
                    <a:pt x="2" y="131"/>
                  </a:lnTo>
                  <a:lnTo>
                    <a:pt x="7" y="106"/>
                  </a:lnTo>
                  <a:lnTo>
                    <a:pt x="17" y="83"/>
                  </a:lnTo>
                  <a:lnTo>
                    <a:pt x="29" y="64"/>
                  </a:lnTo>
                  <a:lnTo>
                    <a:pt x="43" y="49"/>
                  </a:lnTo>
                  <a:lnTo>
                    <a:pt x="60" y="36"/>
                  </a:lnTo>
                  <a:lnTo>
                    <a:pt x="78" y="25"/>
                  </a:lnTo>
                  <a:lnTo>
                    <a:pt x="97" y="17"/>
                  </a:lnTo>
                  <a:lnTo>
                    <a:pt x="118" y="11"/>
                  </a:lnTo>
                  <a:lnTo>
                    <a:pt x="138" y="7"/>
                  </a:lnTo>
                  <a:lnTo>
                    <a:pt x="159" y="4"/>
                  </a:lnTo>
                  <a:lnTo>
                    <a:pt x="179" y="2"/>
                  </a:lnTo>
                  <a:lnTo>
                    <a:pt x="199" y="0"/>
                  </a:lnTo>
                  <a:lnTo>
                    <a:pt x="216" y="0"/>
                  </a:lnTo>
                  <a:lnTo>
                    <a:pt x="233" y="0"/>
                  </a:lnTo>
                  <a:close/>
                </a:path>
              </a:pathLst>
            </a:custGeom>
            <a:grp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sp>
          <p:nvSpPr>
            <p:cNvPr id="29" name="Freeform 43"/>
            <p:cNvSpPr>
              <a:spLocks noEditPoints="1"/>
            </p:cNvSpPr>
            <p:nvPr/>
          </p:nvSpPr>
          <p:spPr bwMode="auto">
            <a:xfrm>
              <a:off x="1314" y="2572"/>
              <a:ext cx="322" cy="183"/>
            </a:xfrm>
            <a:custGeom>
              <a:gdLst>
                <a:gd name="T0" fmla="*/ 1936 w 2579"/>
                <a:gd name="T1" fmla="*/ 759 h 1465"/>
                <a:gd name="T2" fmla="*/ 1898 w 2579"/>
                <a:gd name="T3" fmla="*/ 776 h 1465"/>
                <a:gd name="T4" fmla="*/ 1714 w 2579"/>
                <a:gd name="T5" fmla="*/ 974 h 1465"/>
                <a:gd name="T6" fmla="*/ 2029 w 2579"/>
                <a:gd name="T7" fmla="*/ 790 h 1465"/>
                <a:gd name="T8" fmla="*/ 1995 w 2579"/>
                <a:gd name="T9" fmla="*/ 765 h 1465"/>
                <a:gd name="T10" fmla="*/ 1955 w 2579"/>
                <a:gd name="T11" fmla="*/ 757 h 1465"/>
                <a:gd name="T12" fmla="*/ 1974 w 2579"/>
                <a:gd name="T13" fmla="*/ 22 h 1465"/>
                <a:gd name="T14" fmla="*/ 2101 w 2579"/>
                <a:gd name="T15" fmla="*/ 66 h 1465"/>
                <a:gd name="T16" fmla="*/ 2217 w 2579"/>
                <a:gd name="T17" fmla="*/ 131 h 1465"/>
                <a:gd name="T18" fmla="*/ 2321 w 2579"/>
                <a:gd name="T19" fmla="*/ 212 h 1465"/>
                <a:gd name="T20" fmla="*/ 2409 w 2579"/>
                <a:gd name="T21" fmla="*/ 309 h 1465"/>
                <a:gd name="T22" fmla="*/ 2480 w 2579"/>
                <a:gd name="T23" fmla="*/ 419 h 1465"/>
                <a:gd name="T24" fmla="*/ 2534 w 2579"/>
                <a:gd name="T25" fmla="*/ 541 h 1465"/>
                <a:gd name="T26" fmla="*/ 2567 w 2579"/>
                <a:gd name="T27" fmla="*/ 670 h 1465"/>
                <a:gd name="T28" fmla="*/ 2579 w 2579"/>
                <a:gd name="T29" fmla="*/ 806 h 1465"/>
                <a:gd name="T30" fmla="*/ 2576 w 2579"/>
                <a:gd name="T31" fmla="*/ 1325 h 1465"/>
                <a:gd name="T32" fmla="*/ 2554 w 2579"/>
                <a:gd name="T33" fmla="*/ 1381 h 1465"/>
                <a:gd name="T34" fmla="*/ 2516 w 2579"/>
                <a:gd name="T35" fmla="*/ 1426 h 1465"/>
                <a:gd name="T36" fmla="*/ 2464 w 2579"/>
                <a:gd name="T37" fmla="*/ 1455 h 1465"/>
                <a:gd name="T38" fmla="*/ 2403 w 2579"/>
                <a:gd name="T39" fmla="*/ 1465 h 1465"/>
                <a:gd name="T40" fmla="*/ 139 w 2579"/>
                <a:gd name="T41" fmla="*/ 1463 h 1465"/>
                <a:gd name="T42" fmla="*/ 83 w 2579"/>
                <a:gd name="T43" fmla="*/ 1442 h 1465"/>
                <a:gd name="T44" fmla="*/ 39 w 2579"/>
                <a:gd name="T45" fmla="*/ 1405 h 1465"/>
                <a:gd name="T46" fmla="*/ 11 w 2579"/>
                <a:gd name="T47" fmla="*/ 1353 h 1465"/>
                <a:gd name="T48" fmla="*/ 0 w 2579"/>
                <a:gd name="T49" fmla="*/ 1293 h 1465"/>
                <a:gd name="T50" fmla="*/ 3 w 2579"/>
                <a:gd name="T51" fmla="*/ 737 h 1465"/>
                <a:gd name="T52" fmla="*/ 25 w 2579"/>
                <a:gd name="T53" fmla="*/ 604 h 1465"/>
                <a:gd name="T54" fmla="*/ 68 w 2579"/>
                <a:gd name="T55" fmla="*/ 478 h 1465"/>
                <a:gd name="T56" fmla="*/ 131 w 2579"/>
                <a:gd name="T57" fmla="*/ 363 h 1465"/>
                <a:gd name="T58" fmla="*/ 210 w 2579"/>
                <a:gd name="T59" fmla="*/ 260 h 1465"/>
                <a:gd name="T60" fmla="*/ 305 w 2579"/>
                <a:gd name="T61" fmla="*/ 170 h 1465"/>
                <a:gd name="T62" fmla="*/ 415 w 2579"/>
                <a:gd name="T63" fmla="*/ 97 h 1465"/>
                <a:gd name="T64" fmla="*/ 537 w 2579"/>
                <a:gd name="T65" fmla="*/ 42 h 1465"/>
                <a:gd name="T66" fmla="*/ 690 w 2579"/>
                <a:gd name="T67" fmla="*/ 0 h 1465"/>
                <a:gd name="T68" fmla="*/ 1884 w 2579"/>
                <a:gd name="T69" fmla="*/ 0 h 14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9" h="1465">
                  <a:moveTo>
                    <a:pt x="1955" y="757"/>
                  </a:moveTo>
                  <a:lnTo>
                    <a:pt x="1936" y="759"/>
                  </a:lnTo>
                  <a:lnTo>
                    <a:pt x="1916" y="765"/>
                  </a:lnTo>
                  <a:lnTo>
                    <a:pt x="1898" y="776"/>
                  </a:lnTo>
                  <a:lnTo>
                    <a:pt x="1882" y="790"/>
                  </a:lnTo>
                  <a:lnTo>
                    <a:pt x="1714" y="974"/>
                  </a:lnTo>
                  <a:lnTo>
                    <a:pt x="2197" y="974"/>
                  </a:lnTo>
                  <a:lnTo>
                    <a:pt x="2029" y="790"/>
                  </a:lnTo>
                  <a:lnTo>
                    <a:pt x="2013" y="775"/>
                  </a:lnTo>
                  <a:lnTo>
                    <a:pt x="1995" y="765"/>
                  </a:lnTo>
                  <a:lnTo>
                    <a:pt x="1976" y="758"/>
                  </a:lnTo>
                  <a:lnTo>
                    <a:pt x="1955" y="757"/>
                  </a:lnTo>
                  <a:close/>
                  <a:moveTo>
                    <a:pt x="1884" y="0"/>
                  </a:moveTo>
                  <a:lnTo>
                    <a:pt x="1974" y="22"/>
                  </a:lnTo>
                  <a:lnTo>
                    <a:pt x="2039" y="42"/>
                  </a:lnTo>
                  <a:lnTo>
                    <a:pt x="2101" y="66"/>
                  </a:lnTo>
                  <a:lnTo>
                    <a:pt x="2161" y="96"/>
                  </a:lnTo>
                  <a:lnTo>
                    <a:pt x="2217" y="131"/>
                  </a:lnTo>
                  <a:lnTo>
                    <a:pt x="2271" y="170"/>
                  </a:lnTo>
                  <a:lnTo>
                    <a:pt x="2321" y="212"/>
                  </a:lnTo>
                  <a:lnTo>
                    <a:pt x="2367" y="258"/>
                  </a:lnTo>
                  <a:lnTo>
                    <a:pt x="2409" y="309"/>
                  </a:lnTo>
                  <a:lnTo>
                    <a:pt x="2447" y="363"/>
                  </a:lnTo>
                  <a:lnTo>
                    <a:pt x="2480" y="419"/>
                  </a:lnTo>
                  <a:lnTo>
                    <a:pt x="2510" y="478"/>
                  </a:lnTo>
                  <a:lnTo>
                    <a:pt x="2534" y="541"/>
                  </a:lnTo>
                  <a:lnTo>
                    <a:pt x="2553" y="604"/>
                  </a:lnTo>
                  <a:lnTo>
                    <a:pt x="2567" y="670"/>
                  </a:lnTo>
                  <a:lnTo>
                    <a:pt x="2576" y="737"/>
                  </a:lnTo>
                  <a:lnTo>
                    <a:pt x="2579" y="806"/>
                  </a:lnTo>
                  <a:lnTo>
                    <a:pt x="2579" y="1293"/>
                  </a:lnTo>
                  <a:lnTo>
                    <a:pt x="2576" y="1325"/>
                  </a:lnTo>
                  <a:lnTo>
                    <a:pt x="2568" y="1353"/>
                  </a:lnTo>
                  <a:lnTo>
                    <a:pt x="2554" y="1381"/>
                  </a:lnTo>
                  <a:lnTo>
                    <a:pt x="2537" y="1405"/>
                  </a:lnTo>
                  <a:lnTo>
                    <a:pt x="2516" y="1426"/>
                  </a:lnTo>
                  <a:lnTo>
                    <a:pt x="2491" y="1442"/>
                  </a:lnTo>
                  <a:lnTo>
                    <a:pt x="2464" y="1455"/>
                  </a:lnTo>
                  <a:lnTo>
                    <a:pt x="2435" y="1463"/>
                  </a:lnTo>
                  <a:lnTo>
                    <a:pt x="2403" y="1465"/>
                  </a:lnTo>
                  <a:lnTo>
                    <a:pt x="169" y="1465"/>
                  </a:lnTo>
                  <a:lnTo>
                    <a:pt x="139" y="1463"/>
                  </a:lnTo>
                  <a:lnTo>
                    <a:pt x="109" y="1455"/>
                  </a:lnTo>
                  <a:lnTo>
                    <a:pt x="83" y="1442"/>
                  </a:lnTo>
                  <a:lnTo>
                    <a:pt x="59" y="1426"/>
                  </a:lnTo>
                  <a:lnTo>
                    <a:pt x="39" y="1405"/>
                  </a:lnTo>
                  <a:lnTo>
                    <a:pt x="23" y="1381"/>
                  </a:lnTo>
                  <a:lnTo>
                    <a:pt x="11" y="1353"/>
                  </a:lnTo>
                  <a:lnTo>
                    <a:pt x="3" y="1325"/>
                  </a:lnTo>
                  <a:lnTo>
                    <a:pt x="0" y="1293"/>
                  </a:lnTo>
                  <a:lnTo>
                    <a:pt x="0" y="806"/>
                  </a:lnTo>
                  <a:lnTo>
                    <a:pt x="3" y="737"/>
                  </a:lnTo>
                  <a:lnTo>
                    <a:pt x="12" y="670"/>
                  </a:lnTo>
                  <a:lnTo>
                    <a:pt x="25" y="604"/>
                  </a:lnTo>
                  <a:lnTo>
                    <a:pt x="44" y="541"/>
                  </a:lnTo>
                  <a:lnTo>
                    <a:pt x="68" y="478"/>
                  </a:lnTo>
                  <a:lnTo>
                    <a:pt x="97" y="420"/>
                  </a:lnTo>
                  <a:lnTo>
                    <a:pt x="131" y="363"/>
                  </a:lnTo>
                  <a:lnTo>
                    <a:pt x="168" y="309"/>
                  </a:lnTo>
                  <a:lnTo>
                    <a:pt x="210" y="260"/>
                  </a:lnTo>
                  <a:lnTo>
                    <a:pt x="255" y="212"/>
                  </a:lnTo>
                  <a:lnTo>
                    <a:pt x="305" y="170"/>
                  </a:lnTo>
                  <a:lnTo>
                    <a:pt x="358" y="131"/>
                  </a:lnTo>
                  <a:lnTo>
                    <a:pt x="415" y="97"/>
                  </a:lnTo>
                  <a:lnTo>
                    <a:pt x="474" y="67"/>
                  </a:lnTo>
                  <a:lnTo>
                    <a:pt x="537" y="42"/>
                  </a:lnTo>
                  <a:lnTo>
                    <a:pt x="602" y="22"/>
                  </a:lnTo>
                  <a:lnTo>
                    <a:pt x="690" y="0"/>
                  </a:lnTo>
                  <a:lnTo>
                    <a:pt x="1286" y="1379"/>
                  </a:lnTo>
                  <a:lnTo>
                    <a:pt x="1884" y="0"/>
                  </a:lnTo>
                  <a:close/>
                </a:path>
              </a:pathLst>
            </a:custGeom>
            <a:grp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sp>
          <p:nvSpPr>
            <p:cNvPr id="30" name="Freeform 44"/>
            <p:cNvSpPr/>
            <p:nvPr/>
          </p:nvSpPr>
          <p:spPr bwMode="auto">
            <a:xfrm>
              <a:off x="1450" y="2589"/>
              <a:ext cx="50" cy="124"/>
            </a:xfrm>
            <a:custGeom>
              <a:gdLst>
                <a:gd name="T0" fmla="*/ 146 w 403"/>
                <a:gd name="T1" fmla="*/ 0 h 985"/>
                <a:gd name="T2" fmla="*/ 256 w 403"/>
                <a:gd name="T3" fmla="*/ 0 h 985"/>
                <a:gd name="T4" fmla="*/ 278 w 403"/>
                <a:gd name="T5" fmla="*/ 2 h 985"/>
                <a:gd name="T6" fmla="*/ 300 w 403"/>
                <a:gd name="T7" fmla="*/ 10 h 985"/>
                <a:gd name="T8" fmla="*/ 318 w 403"/>
                <a:gd name="T9" fmla="*/ 22 h 985"/>
                <a:gd name="T10" fmla="*/ 335 w 403"/>
                <a:gd name="T11" fmla="*/ 38 h 985"/>
                <a:gd name="T12" fmla="*/ 347 w 403"/>
                <a:gd name="T13" fmla="*/ 57 h 985"/>
                <a:gd name="T14" fmla="*/ 354 w 403"/>
                <a:gd name="T15" fmla="*/ 79 h 985"/>
                <a:gd name="T16" fmla="*/ 395 w 403"/>
                <a:gd name="T17" fmla="*/ 251 h 985"/>
                <a:gd name="T18" fmla="*/ 397 w 403"/>
                <a:gd name="T19" fmla="*/ 277 h 985"/>
                <a:gd name="T20" fmla="*/ 394 w 403"/>
                <a:gd name="T21" fmla="*/ 302 h 985"/>
                <a:gd name="T22" fmla="*/ 386 w 403"/>
                <a:gd name="T23" fmla="*/ 324 h 985"/>
                <a:gd name="T24" fmla="*/ 373 w 403"/>
                <a:gd name="T25" fmla="*/ 344 h 985"/>
                <a:gd name="T26" fmla="*/ 355 w 403"/>
                <a:gd name="T27" fmla="*/ 359 h 985"/>
                <a:gd name="T28" fmla="*/ 334 w 403"/>
                <a:gd name="T29" fmla="*/ 371 h 985"/>
                <a:gd name="T30" fmla="*/ 310 w 403"/>
                <a:gd name="T31" fmla="*/ 378 h 985"/>
                <a:gd name="T32" fmla="*/ 403 w 403"/>
                <a:gd name="T33" fmla="*/ 471 h 985"/>
                <a:gd name="T34" fmla="*/ 203 w 403"/>
                <a:gd name="T35" fmla="*/ 985 h 985"/>
                <a:gd name="T36" fmla="*/ 0 w 403"/>
                <a:gd name="T37" fmla="*/ 471 h 985"/>
                <a:gd name="T38" fmla="*/ 92 w 403"/>
                <a:gd name="T39" fmla="*/ 378 h 985"/>
                <a:gd name="T40" fmla="*/ 68 w 403"/>
                <a:gd name="T41" fmla="*/ 371 h 985"/>
                <a:gd name="T42" fmla="*/ 48 w 403"/>
                <a:gd name="T43" fmla="*/ 359 h 985"/>
                <a:gd name="T44" fmla="*/ 29 w 403"/>
                <a:gd name="T45" fmla="*/ 344 h 985"/>
                <a:gd name="T46" fmla="*/ 16 w 403"/>
                <a:gd name="T47" fmla="*/ 324 h 985"/>
                <a:gd name="T48" fmla="*/ 8 w 403"/>
                <a:gd name="T49" fmla="*/ 302 h 985"/>
                <a:gd name="T50" fmla="*/ 4 w 403"/>
                <a:gd name="T51" fmla="*/ 277 h 985"/>
                <a:gd name="T52" fmla="*/ 7 w 403"/>
                <a:gd name="T53" fmla="*/ 251 h 985"/>
                <a:gd name="T54" fmla="*/ 48 w 403"/>
                <a:gd name="T55" fmla="*/ 79 h 985"/>
                <a:gd name="T56" fmla="*/ 56 w 403"/>
                <a:gd name="T57" fmla="*/ 57 h 985"/>
                <a:gd name="T58" fmla="*/ 68 w 403"/>
                <a:gd name="T59" fmla="*/ 38 h 985"/>
                <a:gd name="T60" fmla="*/ 83 w 403"/>
                <a:gd name="T61" fmla="*/ 22 h 985"/>
                <a:gd name="T62" fmla="*/ 103 w 403"/>
                <a:gd name="T63" fmla="*/ 10 h 985"/>
                <a:gd name="T64" fmla="*/ 124 w 403"/>
                <a:gd name="T65" fmla="*/ 2 h 985"/>
                <a:gd name="T66" fmla="*/ 146 w 403"/>
                <a:gd name="T67" fmla="*/ 0 h 9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2" h="984">
                  <a:moveTo>
                    <a:pt x="146" y="0"/>
                  </a:moveTo>
                  <a:lnTo>
                    <a:pt x="256" y="0"/>
                  </a:lnTo>
                  <a:lnTo>
                    <a:pt x="278" y="2"/>
                  </a:lnTo>
                  <a:lnTo>
                    <a:pt x="300" y="10"/>
                  </a:lnTo>
                  <a:lnTo>
                    <a:pt x="318" y="22"/>
                  </a:lnTo>
                  <a:lnTo>
                    <a:pt x="335" y="38"/>
                  </a:lnTo>
                  <a:lnTo>
                    <a:pt x="347" y="57"/>
                  </a:lnTo>
                  <a:lnTo>
                    <a:pt x="354" y="79"/>
                  </a:lnTo>
                  <a:lnTo>
                    <a:pt x="395" y="251"/>
                  </a:lnTo>
                  <a:lnTo>
                    <a:pt x="397" y="277"/>
                  </a:lnTo>
                  <a:lnTo>
                    <a:pt x="394" y="302"/>
                  </a:lnTo>
                  <a:lnTo>
                    <a:pt x="386" y="324"/>
                  </a:lnTo>
                  <a:lnTo>
                    <a:pt x="373" y="344"/>
                  </a:lnTo>
                  <a:lnTo>
                    <a:pt x="355" y="359"/>
                  </a:lnTo>
                  <a:lnTo>
                    <a:pt x="334" y="371"/>
                  </a:lnTo>
                  <a:lnTo>
                    <a:pt x="310" y="378"/>
                  </a:lnTo>
                  <a:lnTo>
                    <a:pt x="403" y="471"/>
                  </a:lnTo>
                  <a:lnTo>
                    <a:pt x="203" y="985"/>
                  </a:lnTo>
                  <a:lnTo>
                    <a:pt x="0" y="471"/>
                  </a:lnTo>
                  <a:lnTo>
                    <a:pt x="92" y="378"/>
                  </a:lnTo>
                  <a:lnTo>
                    <a:pt x="68" y="371"/>
                  </a:lnTo>
                  <a:lnTo>
                    <a:pt x="48" y="359"/>
                  </a:lnTo>
                  <a:lnTo>
                    <a:pt x="29" y="344"/>
                  </a:lnTo>
                  <a:lnTo>
                    <a:pt x="16" y="324"/>
                  </a:lnTo>
                  <a:lnTo>
                    <a:pt x="8" y="302"/>
                  </a:lnTo>
                  <a:lnTo>
                    <a:pt x="4" y="277"/>
                  </a:lnTo>
                  <a:lnTo>
                    <a:pt x="7" y="251"/>
                  </a:lnTo>
                  <a:lnTo>
                    <a:pt x="48" y="79"/>
                  </a:lnTo>
                  <a:lnTo>
                    <a:pt x="56" y="57"/>
                  </a:lnTo>
                  <a:lnTo>
                    <a:pt x="68" y="38"/>
                  </a:lnTo>
                  <a:lnTo>
                    <a:pt x="83" y="22"/>
                  </a:lnTo>
                  <a:lnTo>
                    <a:pt x="103" y="10"/>
                  </a:lnTo>
                  <a:lnTo>
                    <a:pt x="124" y="2"/>
                  </a:lnTo>
                  <a:lnTo>
                    <a:pt x="146" y="0"/>
                  </a:lnTo>
                  <a:close/>
                </a:path>
              </a:pathLst>
            </a:custGeom>
            <a:grp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250"/>
                            </p:stCondLst>
                            <p:childTnLst>
                              <p:par>
                                <p:cTn id="15" presetID="42"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750"/>
                            </p:stCondLst>
                            <p:childTnLst>
                              <p:par>
                                <p:cTn id="21" presetID="42"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250"/>
                            </p:stCondLst>
                            <p:childTnLst>
                              <p:par>
                                <p:cTn id="27" presetID="42"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2750"/>
                            </p:stCondLst>
                            <p:childTnLst>
                              <p:par>
                                <p:cTn id="33" presetID="42"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anim calcmode="lin" valueType="num">
                                      <p:cBhvr>
                                        <p:cTn id="36" dur="500" fill="hold"/>
                                        <p:tgtEl>
                                          <p:spTgt spid="25"/>
                                        </p:tgtEl>
                                        <p:attrNameLst>
                                          <p:attrName>ppt_x</p:attrName>
                                        </p:attrNameLst>
                                      </p:cBhvr>
                                      <p:tavLst>
                                        <p:tav tm="0">
                                          <p:val>
                                            <p:strVal val="#ppt_x"/>
                                          </p:val>
                                        </p:tav>
                                        <p:tav tm="100000">
                                          <p:val>
                                            <p:strVal val="#ppt_x"/>
                                          </p:val>
                                        </p:tav>
                                      </p:tavLst>
                                    </p:anim>
                                    <p:anim calcmode="lin" valueType="num">
                                      <p:cBhvr>
                                        <p:cTn id="37" dur="500" fill="hold"/>
                                        <p:tgtEl>
                                          <p:spTgt spid="25"/>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3250"/>
                            </p:stCondLst>
                            <p:childTnLst>
                              <p:par>
                                <p:cTn id="39" presetID="42" presetClass="entr" presetSubtype="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anim calcmode="lin" valueType="num">
                                      <p:cBhvr>
                                        <p:cTn id="42" dur="500" fill="hold"/>
                                        <p:tgtEl>
                                          <p:spTgt spid="26"/>
                                        </p:tgtEl>
                                        <p:attrNameLst>
                                          <p:attrName>ppt_x</p:attrName>
                                        </p:attrNameLst>
                                      </p:cBhvr>
                                      <p:tavLst>
                                        <p:tav tm="0">
                                          <p:val>
                                            <p:strVal val="#ppt_x"/>
                                          </p:val>
                                        </p:tav>
                                        <p:tav tm="100000">
                                          <p:val>
                                            <p:strVal val="#ppt_x"/>
                                          </p:val>
                                        </p:tav>
                                      </p:tavLst>
                                    </p:anim>
                                    <p:anim calcmode="lin" valueType="num">
                                      <p:cBhvr>
                                        <p:cTn id="43" dur="500" fill="hold"/>
                                        <p:tgtEl>
                                          <p:spTgt spid="26"/>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3750"/>
                            </p:stCondLst>
                            <p:childTnLst>
                              <p:par>
                                <p:cTn id="45" presetID="42"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anim calcmode="lin" valueType="num">
                                      <p:cBhvr>
                                        <p:cTn id="58" dur="500" fill="hold"/>
                                        <p:tgtEl>
                                          <p:spTgt spid="17"/>
                                        </p:tgtEl>
                                        <p:attrNameLst>
                                          <p:attrName>ppt_x</p:attrName>
                                        </p:attrNameLst>
                                      </p:cBhvr>
                                      <p:tavLst>
                                        <p:tav tm="0">
                                          <p:val>
                                            <p:strVal val="#ppt_x"/>
                                          </p:val>
                                        </p:tav>
                                        <p:tav tm="100000">
                                          <p:val>
                                            <p:strVal val="#ppt_x"/>
                                          </p:val>
                                        </p:tav>
                                      </p:tavLst>
                                    </p:anim>
                                    <p:anim calcmode="lin" valueType="num">
                                      <p:cBhvr>
                                        <p:cTn id="59" dur="5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anim calcmode="lin" valueType="num">
                                      <p:cBhvr>
                                        <p:cTn id="63" dur="500" fill="hold"/>
                                        <p:tgtEl>
                                          <p:spTgt spid="18"/>
                                        </p:tgtEl>
                                        <p:attrNameLst>
                                          <p:attrName>ppt_x</p:attrName>
                                        </p:attrNameLst>
                                      </p:cBhvr>
                                      <p:tavLst>
                                        <p:tav tm="0">
                                          <p:val>
                                            <p:strVal val="#ppt_x"/>
                                          </p:val>
                                        </p:tav>
                                        <p:tav tm="100000">
                                          <p:val>
                                            <p:strVal val="#ppt_x"/>
                                          </p:val>
                                        </p:tav>
                                      </p:tavLst>
                                    </p:anim>
                                    <p:anim calcmode="lin" valueType="num">
                                      <p:cBhvr>
                                        <p:cTn id="64" dur="5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anim calcmode="lin" valueType="num">
                                      <p:cBhvr>
                                        <p:cTn id="68" dur="500" fill="hold"/>
                                        <p:tgtEl>
                                          <p:spTgt spid="19"/>
                                        </p:tgtEl>
                                        <p:attrNameLst>
                                          <p:attrName>ppt_x</p:attrName>
                                        </p:attrNameLst>
                                      </p:cBhvr>
                                      <p:tavLst>
                                        <p:tav tm="0">
                                          <p:val>
                                            <p:strVal val="#ppt_x"/>
                                          </p:val>
                                        </p:tav>
                                        <p:tav tm="100000">
                                          <p:val>
                                            <p:strVal val="#ppt_x"/>
                                          </p:val>
                                        </p:tav>
                                      </p:tavLst>
                                    </p:anim>
                                    <p:anim calcmode="lin" valueType="num">
                                      <p:cBhvr>
                                        <p:cTn id="6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p:bldP spid="19" grpId="0"/>
      <p:bldP spid="20"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1036184" y="2755877"/>
            <a:ext cx="1439862" cy="3313112"/>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9" name="矩形 8"/>
          <p:cNvSpPr/>
          <p:nvPr/>
        </p:nvSpPr>
        <p:spPr>
          <a:xfrm>
            <a:off x="2669721" y="4092552"/>
            <a:ext cx="1441450" cy="1976437"/>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4" name="矩形 13"/>
          <p:cNvSpPr/>
          <p:nvPr/>
        </p:nvSpPr>
        <p:spPr>
          <a:xfrm>
            <a:off x="4304846" y="5100614"/>
            <a:ext cx="1439863" cy="968375"/>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5" name="矩形 14"/>
          <p:cNvSpPr/>
          <p:nvPr/>
        </p:nvSpPr>
        <p:spPr>
          <a:xfrm>
            <a:off x="5939971" y="3371827"/>
            <a:ext cx="1439863" cy="2697162"/>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6" name="文本框 2"/>
          <p:cNvSpPr txBox="1">
            <a:spLocks noChangeArrowheads="1"/>
          </p:cNvSpPr>
          <p:nvPr/>
        </p:nvSpPr>
        <p:spPr bwMode="auto">
          <a:xfrm>
            <a:off x="1064759" y="2755877"/>
            <a:ext cx="1411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a:solidFill>
                  <a:schemeClr val="bg1">
                    <a:lumMod val="95000"/>
                  </a:schemeClr>
                </a:solidFill>
                <a:latin typeface="Impact" panose="020b0806030902050204" pitchFamily="34" charset="0"/>
                <a:ea typeface="冬青黑体简体中文 W3" pitchFamily="34" charset="-122"/>
              </a:rPr>
              <a:t>75%</a:t>
            </a:r>
            <a:endParaRPr lang="zh-CN" altLang="en-US" sz="4000">
              <a:solidFill>
                <a:schemeClr val="bg1">
                  <a:lumMod val="95000"/>
                </a:schemeClr>
              </a:solidFill>
              <a:latin typeface="Impact" panose="020b0806030902050204" pitchFamily="34" charset="0"/>
              <a:ea typeface="冬青黑体简体中文 W3" pitchFamily="34" charset="-122"/>
            </a:endParaRPr>
          </a:p>
        </p:txBody>
      </p:sp>
      <p:sp>
        <p:nvSpPr>
          <p:cNvPr id="17" name="文本框 20"/>
          <p:cNvSpPr txBox="1">
            <a:spLocks noChangeArrowheads="1"/>
          </p:cNvSpPr>
          <p:nvPr/>
        </p:nvSpPr>
        <p:spPr bwMode="auto">
          <a:xfrm>
            <a:off x="2669721" y="4092552"/>
            <a:ext cx="14414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a:solidFill>
                  <a:schemeClr val="bg1">
                    <a:lumMod val="95000"/>
                  </a:schemeClr>
                </a:solidFill>
                <a:latin typeface="Impact" panose="020b0806030902050204" pitchFamily="34" charset="0"/>
                <a:ea typeface="冬青黑体简体中文 W3" pitchFamily="34" charset="-122"/>
              </a:rPr>
              <a:t>45%</a:t>
            </a:r>
            <a:endParaRPr lang="zh-CN" altLang="en-US" sz="4000">
              <a:solidFill>
                <a:schemeClr val="bg1">
                  <a:lumMod val="95000"/>
                </a:schemeClr>
              </a:solidFill>
              <a:latin typeface="Impact" panose="020b0806030902050204" pitchFamily="34" charset="0"/>
              <a:ea typeface="冬青黑体简体中文 W3" pitchFamily="34" charset="-122"/>
            </a:endParaRPr>
          </a:p>
        </p:txBody>
      </p:sp>
      <p:sp>
        <p:nvSpPr>
          <p:cNvPr id="18" name="文本框 21"/>
          <p:cNvSpPr txBox="1">
            <a:spLocks noChangeArrowheads="1"/>
          </p:cNvSpPr>
          <p:nvPr/>
        </p:nvSpPr>
        <p:spPr bwMode="auto">
          <a:xfrm>
            <a:off x="4304846" y="5087914"/>
            <a:ext cx="1439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a:solidFill>
                  <a:schemeClr val="bg1">
                    <a:lumMod val="95000"/>
                  </a:schemeClr>
                </a:solidFill>
                <a:latin typeface="Impact" panose="020b0806030902050204" pitchFamily="34" charset="0"/>
                <a:ea typeface="冬青黑体简体中文 W3" pitchFamily="34" charset="-122"/>
              </a:rPr>
              <a:t>25%</a:t>
            </a:r>
            <a:endParaRPr lang="zh-CN" altLang="en-US" sz="4000">
              <a:solidFill>
                <a:schemeClr val="bg1">
                  <a:lumMod val="95000"/>
                </a:schemeClr>
              </a:solidFill>
              <a:latin typeface="Impact" panose="020b0806030902050204" pitchFamily="34" charset="0"/>
              <a:ea typeface="冬青黑体简体中文 W3" pitchFamily="34" charset="-122"/>
            </a:endParaRPr>
          </a:p>
        </p:txBody>
      </p:sp>
      <p:sp>
        <p:nvSpPr>
          <p:cNvPr id="19" name="文本框 22"/>
          <p:cNvSpPr txBox="1">
            <a:spLocks noChangeArrowheads="1"/>
          </p:cNvSpPr>
          <p:nvPr/>
        </p:nvSpPr>
        <p:spPr bwMode="auto">
          <a:xfrm>
            <a:off x="5939971" y="3384527"/>
            <a:ext cx="1439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a:solidFill>
                  <a:schemeClr val="bg1">
                    <a:lumMod val="95000"/>
                  </a:schemeClr>
                </a:solidFill>
                <a:latin typeface="Impact" panose="020b0806030902050204" pitchFamily="34" charset="0"/>
                <a:ea typeface="冬青黑体简体中文 W3" pitchFamily="34" charset="-122"/>
              </a:rPr>
              <a:t>65%</a:t>
            </a:r>
            <a:endParaRPr lang="zh-CN" altLang="en-US" sz="4000">
              <a:solidFill>
                <a:schemeClr val="bg1">
                  <a:lumMod val="95000"/>
                </a:schemeClr>
              </a:solidFill>
              <a:latin typeface="Impact" panose="020b0806030902050204" pitchFamily="34" charset="0"/>
              <a:ea typeface="冬青黑体简体中文 W3" pitchFamily="34" charset="-122"/>
            </a:endParaRPr>
          </a:p>
        </p:txBody>
      </p:sp>
      <p:sp>
        <p:nvSpPr>
          <p:cNvPr id="20" name="矩形 39"/>
          <p:cNvSpPr>
            <a:spLocks noChangeArrowheads="1"/>
          </p:cNvSpPr>
          <p:nvPr/>
        </p:nvSpPr>
        <p:spPr bwMode="auto">
          <a:xfrm>
            <a:off x="7514771" y="2185964"/>
            <a:ext cx="3722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Aft>
                <a:spcPct val="40000"/>
              </a:spcAft>
              <a:buClr>
                <a:srgbClr val="292929"/>
              </a:buClr>
            </a:pPr>
            <a:r>
              <a:rPr lang="en-US" altLang="zh-CN" sz="1600">
                <a:solidFill>
                  <a:schemeClr val="bg1">
                    <a:lumMod val="95000"/>
                  </a:schemeClr>
                </a:solidFill>
                <a:latin typeface="Hiragino Sans GB W3" pitchFamily="34" charset="-122"/>
                <a:ea typeface="Hiragino Sans GB W3" pitchFamily="34" charset="-122"/>
              </a:rPr>
              <a:t>This text can be replaced with your own text. All phrases can be replaced with your own text</a:t>
            </a:r>
            <a:r>
              <a:rPr lang="en-US" altLang="zh-CN" sz="1600" noProof="1">
                <a:solidFill>
                  <a:schemeClr val="bg1">
                    <a:lumMod val="95000"/>
                  </a:schemeClr>
                </a:solidFill>
                <a:latin typeface="Hiragino Sans GB W3" pitchFamily="34" charset="-122"/>
                <a:ea typeface="Hiragino Sans GB W3" pitchFamily="34" charset="-122"/>
              </a:rPr>
              <a:t> </a:t>
            </a:r>
            <a:endParaRPr lang="de-DE" altLang="zh-CN" sz="1600">
              <a:solidFill>
                <a:schemeClr val="bg1">
                  <a:lumMod val="95000"/>
                </a:schemeClr>
              </a:solidFill>
              <a:latin typeface="Hiragino Sans GB W3" pitchFamily="34" charset="-122"/>
              <a:ea typeface="Hiragino Sans GB W3" pitchFamily="34" charset="-122"/>
            </a:endParaRPr>
          </a:p>
        </p:txBody>
      </p:sp>
      <p:sp>
        <p:nvSpPr>
          <p:cNvPr id="21" name="矩形 40"/>
          <p:cNvSpPr>
            <a:spLocks noChangeArrowheads="1"/>
          </p:cNvSpPr>
          <p:nvPr/>
        </p:nvSpPr>
        <p:spPr bwMode="auto">
          <a:xfrm>
            <a:off x="7514771" y="3659164"/>
            <a:ext cx="3722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Aft>
                <a:spcPct val="40000"/>
              </a:spcAft>
              <a:buClr>
                <a:srgbClr val="292929"/>
              </a:buClr>
            </a:pPr>
            <a:r>
              <a:rPr lang="en-US" altLang="zh-CN" sz="1600">
                <a:solidFill>
                  <a:schemeClr val="bg1">
                    <a:lumMod val="95000"/>
                  </a:schemeClr>
                </a:solidFill>
                <a:latin typeface="Hiragino Sans GB W3" pitchFamily="34" charset="-122"/>
                <a:ea typeface="Hiragino Sans GB W3" pitchFamily="34" charset="-122"/>
              </a:rPr>
              <a:t>This text can be replaced with your own text. All phrases can be replaced with your own text</a:t>
            </a:r>
            <a:r>
              <a:rPr lang="en-US" altLang="zh-CN" sz="1600" noProof="1">
                <a:solidFill>
                  <a:schemeClr val="bg1">
                    <a:lumMod val="95000"/>
                  </a:schemeClr>
                </a:solidFill>
                <a:latin typeface="Hiragino Sans GB W3" pitchFamily="34" charset="-122"/>
                <a:ea typeface="Hiragino Sans GB W3" pitchFamily="34" charset="-122"/>
              </a:rPr>
              <a:t> </a:t>
            </a:r>
            <a:endParaRPr lang="de-DE" altLang="zh-CN" sz="1600">
              <a:solidFill>
                <a:schemeClr val="bg1">
                  <a:lumMod val="95000"/>
                </a:schemeClr>
              </a:solidFill>
              <a:latin typeface="Hiragino Sans GB W3" pitchFamily="34" charset="-122"/>
              <a:ea typeface="Hiragino Sans GB W3" pitchFamily="34" charset="-122"/>
            </a:endParaRPr>
          </a:p>
        </p:txBody>
      </p:sp>
      <p:sp>
        <p:nvSpPr>
          <p:cNvPr id="22" name="矩形 47"/>
          <p:cNvSpPr>
            <a:spLocks noChangeArrowheads="1"/>
          </p:cNvSpPr>
          <p:nvPr/>
        </p:nvSpPr>
        <p:spPr bwMode="auto">
          <a:xfrm>
            <a:off x="7514771" y="5130777"/>
            <a:ext cx="3722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Aft>
                <a:spcPct val="40000"/>
              </a:spcAft>
              <a:buClr>
                <a:srgbClr val="292929"/>
              </a:buClr>
            </a:pPr>
            <a:r>
              <a:rPr lang="en-US" altLang="zh-CN" sz="1600">
                <a:solidFill>
                  <a:schemeClr val="bg1">
                    <a:lumMod val="95000"/>
                  </a:schemeClr>
                </a:solidFill>
                <a:latin typeface="Hiragino Sans GB W3" pitchFamily="34" charset="-122"/>
                <a:ea typeface="Hiragino Sans GB W3" pitchFamily="34" charset="-122"/>
              </a:rPr>
              <a:t>This text can be replaced with your own text. All phrases can be replaced with your own text</a:t>
            </a:r>
            <a:r>
              <a:rPr lang="en-US" altLang="zh-CN" sz="1600" noProof="1">
                <a:solidFill>
                  <a:schemeClr val="bg1">
                    <a:lumMod val="95000"/>
                  </a:schemeClr>
                </a:solidFill>
                <a:latin typeface="Hiragino Sans GB W3" pitchFamily="34" charset="-122"/>
                <a:ea typeface="Hiragino Sans GB W3" pitchFamily="34" charset="-122"/>
              </a:rPr>
              <a:t> </a:t>
            </a:r>
            <a:endParaRPr lang="de-DE" altLang="zh-CN" sz="1600">
              <a:solidFill>
                <a:schemeClr val="bg1">
                  <a:lumMod val="95000"/>
                </a:schemeClr>
              </a:solidFill>
              <a:latin typeface="Hiragino Sans GB W3" pitchFamily="34" charset="-122"/>
              <a:ea typeface="Hiragino Sans GB W3" pitchFamily="34"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anim calcmode="lin" valueType="num">
                                      <p:cBhvr>
                                        <p:cTn id="12" dur="250" fill="hold"/>
                                        <p:tgtEl>
                                          <p:spTgt spid="8"/>
                                        </p:tgtEl>
                                        <p:attrNameLst>
                                          <p:attrName>ppt_x</p:attrName>
                                        </p:attrNameLst>
                                      </p:cBhvr>
                                      <p:tavLst>
                                        <p:tav tm="0">
                                          <p:val>
                                            <p:strVal val="#ppt_x"/>
                                          </p:val>
                                        </p:tav>
                                        <p:tav tm="100000">
                                          <p:val>
                                            <p:strVal val="#ppt_x"/>
                                          </p:val>
                                        </p:tav>
                                      </p:tavLst>
                                    </p:anim>
                                    <p:anim calcmode="lin" valueType="num">
                                      <p:cBhvr>
                                        <p:cTn id="13" dur="250" fill="hold"/>
                                        <p:tgtEl>
                                          <p:spTgt spid="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anim calcmode="lin" valueType="num">
                                      <p:cBhvr>
                                        <p:cTn id="18" dur="250" fill="hold"/>
                                        <p:tgtEl>
                                          <p:spTgt spid="9"/>
                                        </p:tgtEl>
                                        <p:attrNameLst>
                                          <p:attrName>ppt_x</p:attrName>
                                        </p:attrNameLst>
                                      </p:cBhvr>
                                      <p:tavLst>
                                        <p:tav tm="0">
                                          <p:val>
                                            <p:strVal val="#ppt_x"/>
                                          </p:val>
                                        </p:tav>
                                        <p:tav tm="100000">
                                          <p:val>
                                            <p:strVal val="#ppt_x"/>
                                          </p:val>
                                        </p:tav>
                                      </p:tavLst>
                                    </p:anim>
                                    <p:anim calcmode="lin" valueType="num">
                                      <p:cBhvr>
                                        <p:cTn id="19" dur="250" fill="hold"/>
                                        <p:tgtEl>
                                          <p:spTgt spid="9"/>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25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anim calcmode="lin" valueType="num">
                                      <p:cBhvr>
                                        <p:cTn id="24" dur="250" fill="hold"/>
                                        <p:tgtEl>
                                          <p:spTgt spid="14"/>
                                        </p:tgtEl>
                                        <p:attrNameLst>
                                          <p:attrName>ppt_x</p:attrName>
                                        </p:attrNameLst>
                                      </p:cBhvr>
                                      <p:tavLst>
                                        <p:tav tm="0">
                                          <p:val>
                                            <p:strVal val="#ppt_x"/>
                                          </p:val>
                                        </p:tav>
                                        <p:tav tm="100000">
                                          <p:val>
                                            <p:strVal val="#ppt_x"/>
                                          </p:val>
                                        </p:tav>
                                      </p:tavLst>
                                    </p:anim>
                                    <p:anim calcmode="lin" valueType="num">
                                      <p:cBhvr>
                                        <p:cTn id="25" dur="250" fill="hold"/>
                                        <p:tgtEl>
                                          <p:spTgt spid="14"/>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50"/>
                                        <p:tgtEl>
                                          <p:spTgt spid="15"/>
                                        </p:tgtEl>
                                      </p:cBhvr>
                                    </p:animEffect>
                                    <p:anim calcmode="lin" valueType="num">
                                      <p:cBhvr>
                                        <p:cTn id="30" dur="250" fill="hold"/>
                                        <p:tgtEl>
                                          <p:spTgt spid="15"/>
                                        </p:tgtEl>
                                        <p:attrNameLst>
                                          <p:attrName>ppt_x</p:attrName>
                                        </p:attrNameLst>
                                      </p:cBhvr>
                                      <p:tavLst>
                                        <p:tav tm="0">
                                          <p:val>
                                            <p:strVal val="#ppt_x"/>
                                          </p:val>
                                        </p:tav>
                                        <p:tav tm="100000">
                                          <p:val>
                                            <p:strVal val="#ppt_x"/>
                                          </p:val>
                                        </p:tav>
                                      </p:tavLst>
                                    </p:anim>
                                    <p:anim calcmode="lin" valueType="num">
                                      <p:cBhvr>
                                        <p:cTn id="31" dur="250" fill="hold"/>
                                        <p:tgtEl>
                                          <p:spTgt spid="15"/>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750"/>
                            </p:stCondLst>
                            <p:childTnLst>
                              <p:par>
                                <p:cTn id="33" presetID="42"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anim calcmode="lin" valueType="num">
                                      <p:cBhvr>
                                        <p:cTn id="36" dur="250" fill="hold"/>
                                        <p:tgtEl>
                                          <p:spTgt spid="16"/>
                                        </p:tgtEl>
                                        <p:attrNameLst>
                                          <p:attrName>ppt_x</p:attrName>
                                        </p:attrNameLst>
                                      </p:cBhvr>
                                      <p:tavLst>
                                        <p:tav tm="0">
                                          <p:val>
                                            <p:strVal val="#ppt_x"/>
                                          </p:val>
                                        </p:tav>
                                        <p:tav tm="100000">
                                          <p:val>
                                            <p:strVal val="#ppt_x"/>
                                          </p:val>
                                        </p:tav>
                                      </p:tavLst>
                                    </p:anim>
                                    <p:anim calcmode="lin" valueType="num">
                                      <p:cBhvr>
                                        <p:cTn id="37" dur="250" fill="hold"/>
                                        <p:tgtEl>
                                          <p:spTgt spid="16"/>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50"/>
                                        <p:tgtEl>
                                          <p:spTgt spid="17"/>
                                        </p:tgtEl>
                                      </p:cBhvr>
                                    </p:animEffect>
                                    <p:anim calcmode="lin" valueType="num">
                                      <p:cBhvr>
                                        <p:cTn id="42" dur="250" fill="hold"/>
                                        <p:tgtEl>
                                          <p:spTgt spid="17"/>
                                        </p:tgtEl>
                                        <p:attrNameLst>
                                          <p:attrName>ppt_x</p:attrName>
                                        </p:attrNameLst>
                                      </p:cBhvr>
                                      <p:tavLst>
                                        <p:tav tm="0">
                                          <p:val>
                                            <p:strVal val="#ppt_x"/>
                                          </p:val>
                                        </p:tav>
                                        <p:tav tm="100000">
                                          <p:val>
                                            <p:strVal val="#ppt_x"/>
                                          </p:val>
                                        </p:tav>
                                      </p:tavLst>
                                    </p:anim>
                                    <p:anim calcmode="lin" valueType="num">
                                      <p:cBhvr>
                                        <p:cTn id="43" dur="250" fill="hold"/>
                                        <p:tgtEl>
                                          <p:spTgt spid="17"/>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2250"/>
                            </p:stCondLst>
                            <p:childTnLst>
                              <p:par>
                                <p:cTn id="45" presetID="42"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anim calcmode="lin" valueType="num">
                                      <p:cBhvr>
                                        <p:cTn id="48" dur="250" fill="hold"/>
                                        <p:tgtEl>
                                          <p:spTgt spid="18"/>
                                        </p:tgtEl>
                                        <p:attrNameLst>
                                          <p:attrName>ppt_x</p:attrName>
                                        </p:attrNameLst>
                                      </p:cBhvr>
                                      <p:tavLst>
                                        <p:tav tm="0">
                                          <p:val>
                                            <p:strVal val="#ppt_x"/>
                                          </p:val>
                                        </p:tav>
                                        <p:tav tm="100000">
                                          <p:val>
                                            <p:strVal val="#ppt_x"/>
                                          </p:val>
                                        </p:tav>
                                      </p:tavLst>
                                    </p:anim>
                                    <p:anim calcmode="lin" valueType="num">
                                      <p:cBhvr>
                                        <p:cTn id="49" dur="250" fill="hold"/>
                                        <p:tgtEl>
                                          <p:spTgt spid="18"/>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2500"/>
                            </p:stCondLst>
                            <p:childTnLst>
                              <p:par>
                                <p:cTn id="51" presetID="42"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50"/>
                                        <p:tgtEl>
                                          <p:spTgt spid="19"/>
                                        </p:tgtEl>
                                      </p:cBhvr>
                                    </p:animEffect>
                                    <p:anim calcmode="lin" valueType="num">
                                      <p:cBhvr>
                                        <p:cTn id="54" dur="250" fill="hold"/>
                                        <p:tgtEl>
                                          <p:spTgt spid="19"/>
                                        </p:tgtEl>
                                        <p:attrNameLst>
                                          <p:attrName>ppt_x</p:attrName>
                                        </p:attrNameLst>
                                      </p:cBhvr>
                                      <p:tavLst>
                                        <p:tav tm="0">
                                          <p:val>
                                            <p:strVal val="#ppt_x"/>
                                          </p:val>
                                        </p:tav>
                                        <p:tav tm="100000">
                                          <p:val>
                                            <p:strVal val="#ppt_x"/>
                                          </p:val>
                                        </p:tav>
                                      </p:tavLst>
                                    </p:anim>
                                    <p:anim calcmode="lin" valueType="num">
                                      <p:cBhvr>
                                        <p:cTn id="55" dur="250" fill="hold"/>
                                        <p:tgtEl>
                                          <p:spTgt spid="19"/>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2750"/>
                            </p:stCondLst>
                            <p:childTnLst>
                              <p:par>
                                <p:cTn id="57" presetID="42"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anim calcmode="lin" valueType="num">
                                      <p:cBhvr>
                                        <p:cTn id="60" dur="250" fill="hold"/>
                                        <p:tgtEl>
                                          <p:spTgt spid="20"/>
                                        </p:tgtEl>
                                        <p:attrNameLst>
                                          <p:attrName>ppt_x</p:attrName>
                                        </p:attrNameLst>
                                      </p:cBhvr>
                                      <p:tavLst>
                                        <p:tav tm="0">
                                          <p:val>
                                            <p:strVal val="#ppt_x"/>
                                          </p:val>
                                        </p:tav>
                                        <p:tav tm="100000">
                                          <p:val>
                                            <p:strVal val="#ppt_x"/>
                                          </p:val>
                                        </p:tav>
                                      </p:tavLst>
                                    </p:anim>
                                    <p:anim calcmode="lin" valueType="num">
                                      <p:cBhvr>
                                        <p:cTn id="61" dur="250" fill="hold"/>
                                        <p:tgtEl>
                                          <p:spTgt spid="20"/>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50"/>
                                        <p:tgtEl>
                                          <p:spTgt spid="21"/>
                                        </p:tgtEl>
                                      </p:cBhvr>
                                    </p:animEffect>
                                    <p:anim calcmode="lin" valueType="num">
                                      <p:cBhvr>
                                        <p:cTn id="66" dur="250" fill="hold"/>
                                        <p:tgtEl>
                                          <p:spTgt spid="21"/>
                                        </p:tgtEl>
                                        <p:attrNameLst>
                                          <p:attrName>ppt_x</p:attrName>
                                        </p:attrNameLst>
                                      </p:cBhvr>
                                      <p:tavLst>
                                        <p:tav tm="0">
                                          <p:val>
                                            <p:strVal val="#ppt_x"/>
                                          </p:val>
                                        </p:tav>
                                        <p:tav tm="100000">
                                          <p:val>
                                            <p:strVal val="#ppt_x"/>
                                          </p:val>
                                        </p:tav>
                                      </p:tavLst>
                                    </p:anim>
                                    <p:anim calcmode="lin" valueType="num">
                                      <p:cBhvr>
                                        <p:cTn id="67" dur="250" fill="hold"/>
                                        <p:tgtEl>
                                          <p:spTgt spid="21"/>
                                        </p:tgtEl>
                                        <p:attrNameLst>
                                          <p:attrName>ppt_y</p:attrName>
                                        </p:attrNameLst>
                                      </p:cBhvr>
                                      <p:tavLst>
                                        <p:tav tm="0">
                                          <p:val>
                                            <p:strVal val="#ppt_y+.1"/>
                                          </p:val>
                                        </p:tav>
                                        <p:tav tm="100000">
                                          <p:val>
                                            <p:strVal val="#ppt_y"/>
                                          </p:val>
                                        </p:tav>
                                      </p:tavLst>
                                    </p:anim>
                                  </p:childTnLst>
                                </p:cTn>
                              </p:par>
                            </p:childTnLst>
                          </p:cTn>
                        </p:par>
                        <p:par>
                          <p:cTn id="68" fill="hold" nodeType="afterGroup">
                            <p:stCondLst>
                              <p:cond delay="3250"/>
                            </p:stCondLst>
                            <p:childTnLst>
                              <p:par>
                                <p:cTn id="69" presetID="42"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50"/>
                                        <p:tgtEl>
                                          <p:spTgt spid="22"/>
                                        </p:tgtEl>
                                      </p:cBhvr>
                                    </p:animEffect>
                                    <p:anim calcmode="lin" valueType="num">
                                      <p:cBhvr>
                                        <p:cTn id="72" dur="250" fill="hold"/>
                                        <p:tgtEl>
                                          <p:spTgt spid="22"/>
                                        </p:tgtEl>
                                        <p:attrNameLst>
                                          <p:attrName>ppt_x</p:attrName>
                                        </p:attrNameLst>
                                      </p:cBhvr>
                                      <p:tavLst>
                                        <p:tav tm="0">
                                          <p:val>
                                            <p:strVal val="#ppt_x"/>
                                          </p:val>
                                        </p:tav>
                                        <p:tav tm="100000">
                                          <p:val>
                                            <p:strVal val="#ppt_x"/>
                                          </p:val>
                                        </p:tav>
                                      </p:tavLst>
                                    </p:anim>
                                    <p:anim calcmode="lin" valueType="num">
                                      <p:cBhvr>
                                        <p:cTn id="73"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p:bldP spid="17" grpId="0"/>
      <p:bldP spid="1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flipV="1">
            <a:off x="1508577" y="2487725"/>
            <a:ext cx="9355987" cy="2498723"/>
            <a:chOff x="1445077" y="3654083"/>
            <a:chExt cx="9355987" cy="2498723"/>
          </a:xfrm>
          <a:noFill/>
        </p:grpSpPr>
        <p:sp>
          <p:nvSpPr>
            <p:cNvPr id="40" name="等腰三角形 39"/>
            <p:cNvSpPr/>
            <p:nvPr/>
          </p:nvSpPr>
          <p:spPr>
            <a:xfrm>
              <a:off x="1448992" y="3994908"/>
              <a:ext cx="2345917" cy="2022343"/>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张海山锐线体简" pitchFamily="2" charset="-122"/>
                <a:ea typeface="张海山锐线体简" pitchFamily="2" charset="-122"/>
              </a:endParaRPr>
            </a:p>
          </p:txBody>
        </p:sp>
        <p:sp>
          <p:nvSpPr>
            <p:cNvPr id="41" name="等腰三角形 40"/>
            <p:cNvSpPr/>
            <p:nvPr/>
          </p:nvSpPr>
          <p:spPr>
            <a:xfrm>
              <a:off x="2894463" y="4236355"/>
              <a:ext cx="2065837" cy="178089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张海山锐线体简" pitchFamily="2" charset="-122"/>
                <a:ea typeface="张海山锐线体简" pitchFamily="2" charset="-122"/>
              </a:endParaRPr>
            </a:p>
          </p:txBody>
        </p:sp>
        <p:sp>
          <p:nvSpPr>
            <p:cNvPr id="42" name="等腰三角形 41"/>
            <p:cNvSpPr/>
            <p:nvPr/>
          </p:nvSpPr>
          <p:spPr>
            <a:xfrm>
              <a:off x="4037723" y="3654083"/>
              <a:ext cx="2741273" cy="2363167"/>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张海山锐线体简" pitchFamily="2" charset="-122"/>
                <a:ea typeface="张海山锐线体简" pitchFamily="2" charset="-122"/>
              </a:endParaRPr>
            </a:p>
          </p:txBody>
        </p:sp>
        <p:sp>
          <p:nvSpPr>
            <p:cNvPr id="43" name="等腰三角形 42"/>
            <p:cNvSpPr/>
            <p:nvPr/>
          </p:nvSpPr>
          <p:spPr>
            <a:xfrm>
              <a:off x="7001474" y="4113321"/>
              <a:ext cx="2208557" cy="1903929"/>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张海山锐线体简" pitchFamily="2" charset="-122"/>
                <a:ea typeface="张海山锐线体简" pitchFamily="2" charset="-122"/>
              </a:endParaRPr>
            </a:p>
          </p:txBody>
        </p:sp>
        <p:sp>
          <p:nvSpPr>
            <p:cNvPr id="44" name="等腰三角形 43"/>
            <p:cNvSpPr/>
            <p:nvPr/>
          </p:nvSpPr>
          <p:spPr>
            <a:xfrm>
              <a:off x="5692334" y="4145740"/>
              <a:ext cx="2170951" cy="1871509"/>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张海山锐线体简" pitchFamily="2" charset="-122"/>
                <a:ea typeface="张海山锐线体简" pitchFamily="2" charset="-122"/>
              </a:endParaRPr>
            </a:p>
          </p:txBody>
        </p:sp>
        <p:sp>
          <p:nvSpPr>
            <p:cNvPr id="45" name="等腰三角形 44"/>
            <p:cNvSpPr/>
            <p:nvPr/>
          </p:nvSpPr>
          <p:spPr>
            <a:xfrm>
              <a:off x="8337283" y="3893303"/>
              <a:ext cx="2463781" cy="2123948"/>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张海山锐线体简" pitchFamily="2" charset="-122"/>
                <a:ea typeface="张海山锐线体简" pitchFamily="2" charset="-122"/>
              </a:endParaRPr>
            </a:p>
          </p:txBody>
        </p:sp>
        <p:sp>
          <p:nvSpPr>
            <p:cNvPr id="46" name="矩形 45"/>
            <p:cNvSpPr/>
            <p:nvPr/>
          </p:nvSpPr>
          <p:spPr>
            <a:xfrm>
              <a:off x="1445077" y="6116806"/>
              <a:ext cx="9355987"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47" name="椭圆 46"/>
          <p:cNvSpPr/>
          <p:nvPr/>
        </p:nvSpPr>
        <p:spPr>
          <a:xfrm>
            <a:off x="5101286" y="5381422"/>
            <a:ext cx="640226" cy="64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张海山锐线体简" pitchFamily="2" charset="-122"/>
              <a:ea typeface="张海山锐线体简" pitchFamily="2" charset="-122"/>
            </a:endParaRPr>
          </a:p>
        </p:txBody>
      </p:sp>
      <p:sp>
        <p:nvSpPr>
          <p:cNvPr id="48" name="椭圆 47"/>
          <p:cNvSpPr/>
          <p:nvPr/>
        </p:nvSpPr>
        <p:spPr>
          <a:xfrm>
            <a:off x="3658468" y="4951038"/>
            <a:ext cx="640226" cy="64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张海山锐线体简" pitchFamily="2" charset="-122"/>
              <a:ea typeface="张海山锐线体简" pitchFamily="2" charset="-122"/>
            </a:endParaRPr>
          </a:p>
        </p:txBody>
      </p:sp>
      <p:sp>
        <p:nvSpPr>
          <p:cNvPr id="49" name="椭圆 48"/>
          <p:cNvSpPr/>
          <p:nvPr/>
        </p:nvSpPr>
        <p:spPr>
          <a:xfrm>
            <a:off x="2312995" y="5164083"/>
            <a:ext cx="640226" cy="64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张海山锐线体简" pitchFamily="2" charset="-122"/>
              <a:ea typeface="张海山锐线体简" pitchFamily="2" charset="-122"/>
            </a:endParaRPr>
          </a:p>
        </p:txBody>
      </p:sp>
      <p:sp>
        <p:nvSpPr>
          <p:cNvPr id="50" name="椭圆 49"/>
          <p:cNvSpPr/>
          <p:nvPr/>
        </p:nvSpPr>
        <p:spPr>
          <a:xfrm>
            <a:off x="6597706" y="4951242"/>
            <a:ext cx="640226" cy="64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张海山锐线体简" pitchFamily="2" charset="-122"/>
              <a:ea typeface="张海山锐线体简" pitchFamily="2" charset="-122"/>
            </a:endParaRPr>
          </a:p>
        </p:txBody>
      </p:sp>
      <p:sp>
        <p:nvSpPr>
          <p:cNvPr id="51" name="椭圆 50"/>
          <p:cNvSpPr/>
          <p:nvPr/>
        </p:nvSpPr>
        <p:spPr>
          <a:xfrm>
            <a:off x="7891301" y="5014741"/>
            <a:ext cx="640226" cy="64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张海山锐线体简" pitchFamily="2" charset="-122"/>
              <a:ea typeface="张海山锐线体简" pitchFamily="2" charset="-122"/>
            </a:endParaRPr>
          </a:p>
        </p:txBody>
      </p:sp>
      <p:sp>
        <p:nvSpPr>
          <p:cNvPr id="52" name="椭圆 51"/>
          <p:cNvSpPr/>
          <p:nvPr/>
        </p:nvSpPr>
        <p:spPr>
          <a:xfrm>
            <a:off x="9398676" y="5161986"/>
            <a:ext cx="640226" cy="64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张海山锐线体简" pitchFamily="2" charset="-122"/>
              <a:ea typeface="张海山锐线体简" pitchFamily="2" charset="-122"/>
            </a:endParaRPr>
          </a:p>
        </p:txBody>
      </p:sp>
      <p:sp>
        <p:nvSpPr>
          <p:cNvPr id="53" name="文本框 17"/>
          <p:cNvSpPr txBox="1"/>
          <p:nvPr/>
        </p:nvSpPr>
        <p:spPr>
          <a:xfrm>
            <a:off x="2352421" y="5353893"/>
            <a:ext cx="561372" cy="338554"/>
          </a:xfrm>
          <a:prstGeom prst="rect">
            <a:avLst/>
          </a:prstGeom>
          <a:noFill/>
        </p:spPr>
        <p:txBody>
          <a:bodyPr wrap="none" rtlCol="0">
            <a:spAutoFit/>
          </a:bodyPr>
          <a:lstStyle/>
          <a:p>
            <a:pPr algn="ctr"/>
            <a:r>
              <a:rPr lang="en-US" altLang="zh-CN" sz="1600">
                <a:solidFill>
                  <a:schemeClr val="bg1"/>
                </a:solidFill>
                <a:latin typeface="张海山锐线体简" pitchFamily="2" charset="-122"/>
                <a:ea typeface="张海山锐线体简" pitchFamily="2" charset="-122"/>
              </a:rPr>
              <a:t>80%</a:t>
            </a:r>
            <a:endParaRPr lang="zh-CN" altLang="en-US" sz="1600">
              <a:solidFill>
                <a:schemeClr val="bg1"/>
              </a:solidFill>
              <a:latin typeface="张海山锐线体简" pitchFamily="2" charset="-122"/>
              <a:ea typeface="张海山锐线体简" pitchFamily="2" charset="-122"/>
            </a:endParaRPr>
          </a:p>
        </p:txBody>
      </p:sp>
      <p:sp>
        <p:nvSpPr>
          <p:cNvPr id="54" name="文本框 18"/>
          <p:cNvSpPr txBox="1"/>
          <p:nvPr/>
        </p:nvSpPr>
        <p:spPr>
          <a:xfrm>
            <a:off x="3697895" y="5138318"/>
            <a:ext cx="561372" cy="338554"/>
          </a:xfrm>
          <a:prstGeom prst="rect">
            <a:avLst/>
          </a:prstGeom>
          <a:noFill/>
        </p:spPr>
        <p:txBody>
          <a:bodyPr wrap="none" rtlCol="0">
            <a:spAutoFit/>
          </a:bodyPr>
          <a:lstStyle/>
          <a:p>
            <a:pPr algn="ctr"/>
            <a:r>
              <a:rPr lang="en-US" altLang="zh-CN" sz="1600">
                <a:solidFill>
                  <a:schemeClr val="bg1"/>
                </a:solidFill>
                <a:latin typeface="张海山锐线体简" pitchFamily="2" charset="-122"/>
                <a:ea typeface="张海山锐线体简" pitchFamily="2" charset="-122"/>
              </a:rPr>
              <a:t>60%</a:t>
            </a:r>
            <a:endParaRPr lang="zh-CN" altLang="en-US" sz="1600">
              <a:solidFill>
                <a:schemeClr val="bg1"/>
              </a:solidFill>
              <a:latin typeface="张海山锐线体简" pitchFamily="2" charset="-122"/>
              <a:ea typeface="张海山锐线体简" pitchFamily="2" charset="-122"/>
            </a:endParaRPr>
          </a:p>
        </p:txBody>
      </p:sp>
      <p:sp>
        <p:nvSpPr>
          <p:cNvPr id="55" name="文本框 19"/>
          <p:cNvSpPr txBox="1"/>
          <p:nvPr/>
        </p:nvSpPr>
        <p:spPr>
          <a:xfrm>
            <a:off x="5137234" y="5569127"/>
            <a:ext cx="561372" cy="338554"/>
          </a:xfrm>
          <a:prstGeom prst="rect">
            <a:avLst/>
          </a:prstGeom>
          <a:noFill/>
        </p:spPr>
        <p:txBody>
          <a:bodyPr wrap="none" rtlCol="0">
            <a:spAutoFit/>
          </a:bodyPr>
          <a:lstStyle/>
          <a:p>
            <a:pPr algn="ctr"/>
            <a:r>
              <a:rPr lang="en-US" altLang="zh-CN" sz="1600">
                <a:solidFill>
                  <a:schemeClr val="bg1"/>
                </a:solidFill>
                <a:latin typeface="张海山锐线体简" pitchFamily="2" charset="-122"/>
                <a:ea typeface="张海山锐线体简" pitchFamily="2" charset="-122"/>
              </a:rPr>
              <a:t>90%</a:t>
            </a:r>
            <a:endParaRPr lang="zh-CN" altLang="en-US" sz="1600">
              <a:solidFill>
                <a:schemeClr val="bg1"/>
              </a:solidFill>
              <a:latin typeface="张海山锐线体简" pitchFamily="2" charset="-122"/>
              <a:ea typeface="张海山锐线体简" pitchFamily="2" charset="-122"/>
            </a:endParaRPr>
          </a:p>
        </p:txBody>
      </p:sp>
      <p:sp>
        <p:nvSpPr>
          <p:cNvPr id="56" name="文本框 20"/>
          <p:cNvSpPr txBox="1"/>
          <p:nvPr/>
        </p:nvSpPr>
        <p:spPr>
          <a:xfrm>
            <a:off x="6640615" y="5126731"/>
            <a:ext cx="561372" cy="338554"/>
          </a:xfrm>
          <a:prstGeom prst="rect">
            <a:avLst/>
          </a:prstGeom>
          <a:noFill/>
        </p:spPr>
        <p:txBody>
          <a:bodyPr wrap="none" rtlCol="0">
            <a:spAutoFit/>
          </a:bodyPr>
          <a:lstStyle/>
          <a:p>
            <a:pPr algn="ctr"/>
            <a:r>
              <a:rPr lang="en-US" altLang="zh-CN" sz="1600">
                <a:solidFill>
                  <a:schemeClr val="bg1"/>
                </a:solidFill>
                <a:latin typeface="张海山锐线体简" pitchFamily="2" charset="-122"/>
                <a:ea typeface="张海山锐线体简" pitchFamily="2" charset="-122"/>
              </a:rPr>
              <a:t>65%</a:t>
            </a:r>
            <a:endParaRPr lang="zh-CN" altLang="en-US" sz="1600">
              <a:solidFill>
                <a:schemeClr val="bg1"/>
              </a:solidFill>
              <a:latin typeface="张海山锐线体简" pitchFamily="2" charset="-122"/>
              <a:ea typeface="张海山锐线体简" pitchFamily="2" charset="-122"/>
            </a:endParaRPr>
          </a:p>
        </p:txBody>
      </p:sp>
      <p:sp>
        <p:nvSpPr>
          <p:cNvPr id="57" name="文本框 21"/>
          <p:cNvSpPr txBox="1"/>
          <p:nvPr/>
        </p:nvSpPr>
        <p:spPr>
          <a:xfrm>
            <a:off x="7927249" y="5190231"/>
            <a:ext cx="561372" cy="338554"/>
          </a:xfrm>
          <a:prstGeom prst="rect">
            <a:avLst/>
          </a:prstGeom>
          <a:noFill/>
        </p:spPr>
        <p:txBody>
          <a:bodyPr wrap="none" rtlCol="0">
            <a:spAutoFit/>
          </a:bodyPr>
          <a:lstStyle/>
          <a:p>
            <a:pPr algn="ctr"/>
            <a:r>
              <a:rPr lang="en-US" altLang="zh-CN" sz="1600">
                <a:solidFill>
                  <a:schemeClr val="bg1"/>
                </a:solidFill>
                <a:latin typeface="张海山锐线体简" pitchFamily="2" charset="-122"/>
                <a:ea typeface="张海山锐线体简" pitchFamily="2" charset="-122"/>
              </a:rPr>
              <a:t>68%</a:t>
            </a:r>
            <a:endParaRPr lang="zh-CN" altLang="en-US" sz="1600">
              <a:solidFill>
                <a:schemeClr val="bg1"/>
              </a:solidFill>
              <a:latin typeface="张海山锐线体简" pitchFamily="2" charset="-122"/>
              <a:ea typeface="张海山锐线体简" pitchFamily="2" charset="-122"/>
            </a:endParaRPr>
          </a:p>
        </p:txBody>
      </p:sp>
      <p:sp>
        <p:nvSpPr>
          <p:cNvPr id="58" name="文本框 22"/>
          <p:cNvSpPr txBox="1"/>
          <p:nvPr/>
        </p:nvSpPr>
        <p:spPr>
          <a:xfrm>
            <a:off x="9452249" y="5336032"/>
            <a:ext cx="561372" cy="338554"/>
          </a:xfrm>
          <a:prstGeom prst="rect">
            <a:avLst/>
          </a:prstGeom>
          <a:noFill/>
        </p:spPr>
        <p:txBody>
          <a:bodyPr wrap="none" rtlCol="0">
            <a:spAutoFit/>
          </a:bodyPr>
          <a:lstStyle/>
          <a:p>
            <a:pPr algn="ctr"/>
            <a:r>
              <a:rPr lang="en-US" altLang="zh-CN" sz="1600">
                <a:solidFill>
                  <a:schemeClr val="bg1"/>
                </a:solidFill>
                <a:latin typeface="张海山锐线体简" pitchFamily="2" charset="-122"/>
                <a:ea typeface="张海山锐线体简" pitchFamily="2" charset="-122"/>
              </a:rPr>
              <a:t>83%</a:t>
            </a:r>
            <a:endParaRPr lang="zh-CN" altLang="en-US" sz="1600">
              <a:solidFill>
                <a:schemeClr val="bg1"/>
              </a:solidFill>
              <a:latin typeface="张海山锐线体简" pitchFamily="2" charset="-122"/>
              <a:ea typeface="张海山锐线体简" pitchFamily="2" charset="-122"/>
            </a:endParaRPr>
          </a:p>
        </p:txBody>
      </p:sp>
      <p:sp>
        <p:nvSpPr>
          <p:cNvPr id="59" name="文本框 23"/>
          <p:cNvSpPr txBox="1"/>
          <p:nvPr/>
        </p:nvSpPr>
        <p:spPr>
          <a:xfrm>
            <a:off x="2173703" y="4754068"/>
            <a:ext cx="1107996" cy="369332"/>
          </a:xfrm>
          <a:prstGeom prst="rect">
            <a:avLst/>
          </a:prstGeom>
          <a:noFill/>
        </p:spPr>
        <p:txBody>
          <a:bodyPr wrap="none" rtlCol="0">
            <a:spAutoFit/>
          </a:bodyPr>
          <a:lstStyle/>
          <a:p>
            <a:r>
              <a:rPr lang="zh-CN" altLang="en-US">
                <a:solidFill>
                  <a:schemeClr val="bg1"/>
                </a:solidFill>
                <a:latin typeface="张海山锐线体简" pitchFamily="2" charset="-122"/>
                <a:ea typeface="张海山锐线体简" pitchFamily="2" charset="-122"/>
              </a:rPr>
              <a:t>点击添加</a:t>
            </a:r>
            <a:endParaRPr lang="zh-CN" altLang="en-US">
              <a:solidFill>
                <a:schemeClr val="bg1"/>
              </a:solidFill>
              <a:latin typeface="张海山锐线体简" pitchFamily="2" charset="-122"/>
              <a:ea typeface="张海山锐线体简" pitchFamily="2" charset="-122"/>
            </a:endParaRPr>
          </a:p>
        </p:txBody>
      </p:sp>
      <p:sp>
        <p:nvSpPr>
          <p:cNvPr id="60" name="文本框 24"/>
          <p:cNvSpPr txBox="1"/>
          <p:nvPr/>
        </p:nvSpPr>
        <p:spPr>
          <a:xfrm>
            <a:off x="3519176" y="4549714"/>
            <a:ext cx="1107996" cy="369332"/>
          </a:xfrm>
          <a:prstGeom prst="rect">
            <a:avLst/>
          </a:prstGeom>
          <a:noFill/>
        </p:spPr>
        <p:txBody>
          <a:bodyPr wrap="none" rtlCol="0">
            <a:spAutoFit/>
          </a:bodyPr>
          <a:lstStyle/>
          <a:p>
            <a:r>
              <a:rPr lang="zh-CN" altLang="en-US">
                <a:solidFill>
                  <a:schemeClr val="bg1"/>
                </a:solidFill>
                <a:latin typeface="张海山锐线体简" pitchFamily="2" charset="-122"/>
                <a:ea typeface="张海山锐线体简" pitchFamily="2" charset="-122"/>
              </a:rPr>
              <a:t>点击添加</a:t>
            </a:r>
            <a:endParaRPr lang="zh-CN" altLang="en-US">
              <a:solidFill>
                <a:schemeClr val="bg1"/>
              </a:solidFill>
              <a:latin typeface="张海山锐线体简" pitchFamily="2" charset="-122"/>
              <a:ea typeface="张海山锐线体简" pitchFamily="2" charset="-122"/>
            </a:endParaRPr>
          </a:p>
        </p:txBody>
      </p:sp>
      <p:sp>
        <p:nvSpPr>
          <p:cNvPr id="61" name="文本框 25"/>
          <p:cNvSpPr txBox="1"/>
          <p:nvPr/>
        </p:nvSpPr>
        <p:spPr>
          <a:xfrm>
            <a:off x="6458417" y="4585991"/>
            <a:ext cx="1107996" cy="369332"/>
          </a:xfrm>
          <a:prstGeom prst="rect">
            <a:avLst/>
          </a:prstGeom>
          <a:noFill/>
        </p:spPr>
        <p:txBody>
          <a:bodyPr wrap="none" rtlCol="0">
            <a:spAutoFit/>
          </a:bodyPr>
          <a:lstStyle/>
          <a:p>
            <a:r>
              <a:rPr lang="zh-CN" altLang="en-US">
                <a:solidFill>
                  <a:schemeClr val="bg1"/>
                </a:solidFill>
                <a:latin typeface="张海山锐线体简" pitchFamily="2" charset="-122"/>
                <a:ea typeface="张海山锐线体简" pitchFamily="2" charset="-122"/>
              </a:rPr>
              <a:t>点击添加</a:t>
            </a:r>
            <a:endParaRPr lang="zh-CN" altLang="en-US">
              <a:solidFill>
                <a:schemeClr val="bg1"/>
              </a:solidFill>
              <a:latin typeface="张海山锐线体简" pitchFamily="2" charset="-122"/>
              <a:ea typeface="张海山锐线体简" pitchFamily="2" charset="-122"/>
            </a:endParaRPr>
          </a:p>
        </p:txBody>
      </p:sp>
      <p:sp>
        <p:nvSpPr>
          <p:cNvPr id="62" name="文本框 26"/>
          <p:cNvSpPr txBox="1"/>
          <p:nvPr/>
        </p:nvSpPr>
        <p:spPr>
          <a:xfrm>
            <a:off x="7735560" y="4632780"/>
            <a:ext cx="1107996" cy="369332"/>
          </a:xfrm>
          <a:prstGeom prst="rect">
            <a:avLst/>
          </a:prstGeom>
          <a:noFill/>
        </p:spPr>
        <p:txBody>
          <a:bodyPr wrap="none" rtlCol="0">
            <a:spAutoFit/>
          </a:bodyPr>
          <a:lstStyle/>
          <a:p>
            <a:r>
              <a:rPr lang="zh-CN" altLang="en-US">
                <a:solidFill>
                  <a:schemeClr val="bg1"/>
                </a:solidFill>
                <a:latin typeface="张海山锐线体简" pitchFamily="2" charset="-122"/>
                <a:ea typeface="张海山锐线体简" pitchFamily="2" charset="-122"/>
              </a:rPr>
              <a:t>点击添加</a:t>
            </a:r>
            <a:endParaRPr lang="zh-CN" altLang="en-US">
              <a:solidFill>
                <a:schemeClr val="bg1"/>
              </a:solidFill>
              <a:latin typeface="张海山锐线体简" pitchFamily="2" charset="-122"/>
              <a:ea typeface="张海山锐线体简" pitchFamily="2" charset="-122"/>
            </a:endParaRPr>
          </a:p>
        </p:txBody>
      </p:sp>
      <p:sp>
        <p:nvSpPr>
          <p:cNvPr id="63" name="文本框 27"/>
          <p:cNvSpPr txBox="1"/>
          <p:nvPr/>
        </p:nvSpPr>
        <p:spPr>
          <a:xfrm>
            <a:off x="9273531" y="4780025"/>
            <a:ext cx="1107996" cy="369332"/>
          </a:xfrm>
          <a:prstGeom prst="rect">
            <a:avLst/>
          </a:prstGeom>
          <a:noFill/>
        </p:spPr>
        <p:txBody>
          <a:bodyPr wrap="none" rtlCol="0">
            <a:spAutoFit/>
          </a:bodyPr>
          <a:lstStyle/>
          <a:p>
            <a:r>
              <a:rPr lang="zh-CN" altLang="en-US">
                <a:solidFill>
                  <a:schemeClr val="bg1"/>
                </a:solidFill>
                <a:latin typeface="张海山锐线体简" pitchFamily="2" charset="-122"/>
                <a:ea typeface="张海山锐线体简" pitchFamily="2" charset="-122"/>
              </a:rPr>
              <a:t>点击添加</a:t>
            </a:r>
            <a:endParaRPr lang="zh-CN" altLang="en-US">
              <a:solidFill>
                <a:schemeClr val="bg1"/>
              </a:solidFill>
              <a:latin typeface="张海山锐线体简" pitchFamily="2" charset="-122"/>
              <a:ea typeface="张海山锐线体简" pitchFamily="2" charset="-122"/>
            </a:endParaRPr>
          </a:p>
        </p:txBody>
      </p:sp>
      <p:sp>
        <p:nvSpPr>
          <p:cNvPr id="64" name="文本框 28"/>
          <p:cNvSpPr txBox="1"/>
          <p:nvPr/>
        </p:nvSpPr>
        <p:spPr>
          <a:xfrm>
            <a:off x="4958516" y="4979417"/>
            <a:ext cx="1107996" cy="369332"/>
          </a:xfrm>
          <a:prstGeom prst="rect">
            <a:avLst/>
          </a:prstGeom>
          <a:noFill/>
        </p:spPr>
        <p:txBody>
          <a:bodyPr wrap="none" rtlCol="0">
            <a:spAutoFit/>
          </a:bodyPr>
          <a:lstStyle/>
          <a:p>
            <a:r>
              <a:rPr lang="zh-CN" altLang="en-US">
                <a:solidFill>
                  <a:schemeClr val="bg1"/>
                </a:solidFill>
                <a:latin typeface="张海山锐线体简" pitchFamily="2" charset="-122"/>
                <a:ea typeface="张海山锐线体简" pitchFamily="2" charset="-122"/>
              </a:rPr>
              <a:t>点击添加</a:t>
            </a:r>
            <a:endParaRPr lang="zh-CN" altLang="en-US">
              <a:solidFill>
                <a:schemeClr val="bg1"/>
              </a:solidFill>
              <a:latin typeface="张海山锐线体简" pitchFamily="2" charset="-122"/>
              <a:ea typeface="张海山锐线体简" pitchFamily="2"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anim calcmode="lin" valueType="num">
                                      <p:cBhvr>
                                        <p:cTn id="32" dur="1000" fill="hold"/>
                                        <p:tgtEl>
                                          <p:spTgt spid="50"/>
                                        </p:tgtEl>
                                        <p:attrNameLst>
                                          <p:attrName>ppt_x</p:attrName>
                                        </p:attrNameLst>
                                      </p:cBhvr>
                                      <p:tavLst>
                                        <p:tav tm="0">
                                          <p:val>
                                            <p:strVal val="#ppt_x"/>
                                          </p:val>
                                        </p:tav>
                                        <p:tav tm="100000">
                                          <p:val>
                                            <p:strVal val="#ppt_x"/>
                                          </p:val>
                                        </p:tav>
                                      </p:tavLst>
                                    </p:anim>
                                    <p:anim calcmode="lin" valueType="num">
                                      <p:cBhvr>
                                        <p:cTn id="33" dur="1000" fill="hold"/>
                                        <p:tgtEl>
                                          <p:spTgt spid="5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1000"/>
                                        <p:tgtEl>
                                          <p:spTgt spid="52"/>
                                        </p:tgtEl>
                                      </p:cBhvr>
                                    </p:animEffect>
                                    <p:anim calcmode="lin" valueType="num">
                                      <p:cBhvr>
                                        <p:cTn id="42" dur="1000" fill="hold"/>
                                        <p:tgtEl>
                                          <p:spTgt spid="52"/>
                                        </p:tgtEl>
                                        <p:attrNameLst>
                                          <p:attrName>ppt_x</p:attrName>
                                        </p:attrNameLst>
                                      </p:cBhvr>
                                      <p:tavLst>
                                        <p:tav tm="0">
                                          <p:val>
                                            <p:strVal val="#ppt_x"/>
                                          </p:val>
                                        </p:tav>
                                        <p:tav tm="100000">
                                          <p:val>
                                            <p:strVal val="#ppt_x"/>
                                          </p:val>
                                        </p:tav>
                                      </p:tavLst>
                                    </p:anim>
                                    <p:anim calcmode="lin" valueType="num">
                                      <p:cBhvr>
                                        <p:cTn id="43" dur="1000" fill="hold"/>
                                        <p:tgtEl>
                                          <p:spTgt spid="5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000"/>
                                        <p:tgtEl>
                                          <p:spTgt spid="53"/>
                                        </p:tgtEl>
                                      </p:cBhvr>
                                    </p:animEffect>
                                    <p:anim calcmode="lin" valueType="num">
                                      <p:cBhvr>
                                        <p:cTn id="47" dur="1000" fill="hold"/>
                                        <p:tgtEl>
                                          <p:spTgt spid="53"/>
                                        </p:tgtEl>
                                        <p:attrNameLst>
                                          <p:attrName>ppt_x</p:attrName>
                                        </p:attrNameLst>
                                      </p:cBhvr>
                                      <p:tavLst>
                                        <p:tav tm="0">
                                          <p:val>
                                            <p:strVal val="#ppt_x"/>
                                          </p:val>
                                        </p:tav>
                                        <p:tav tm="100000">
                                          <p:val>
                                            <p:strVal val="#ppt_x"/>
                                          </p:val>
                                        </p:tav>
                                      </p:tavLst>
                                    </p:anim>
                                    <p:anim calcmode="lin" valueType="num">
                                      <p:cBhvr>
                                        <p:cTn id="48" dur="1000" fill="hold"/>
                                        <p:tgtEl>
                                          <p:spTgt spid="5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1000"/>
                                        <p:tgtEl>
                                          <p:spTgt spid="56"/>
                                        </p:tgtEl>
                                      </p:cBhvr>
                                    </p:animEffect>
                                    <p:anim calcmode="lin" valueType="num">
                                      <p:cBhvr>
                                        <p:cTn id="62" dur="1000" fill="hold"/>
                                        <p:tgtEl>
                                          <p:spTgt spid="56"/>
                                        </p:tgtEl>
                                        <p:attrNameLst>
                                          <p:attrName>ppt_x</p:attrName>
                                        </p:attrNameLst>
                                      </p:cBhvr>
                                      <p:tavLst>
                                        <p:tav tm="0">
                                          <p:val>
                                            <p:strVal val="#ppt_x"/>
                                          </p:val>
                                        </p:tav>
                                        <p:tav tm="100000">
                                          <p:val>
                                            <p:strVal val="#ppt_x"/>
                                          </p:val>
                                        </p:tav>
                                      </p:tavLst>
                                    </p:anim>
                                    <p:anim calcmode="lin" valueType="num">
                                      <p:cBhvr>
                                        <p:cTn id="63" dur="1000" fill="hold"/>
                                        <p:tgtEl>
                                          <p:spTgt spid="5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1000"/>
                                        <p:tgtEl>
                                          <p:spTgt spid="57"/>
                                        </p:tgtEl>
                                      </p:cBhvr>
                                    </p:animEffect>
                                    <p:anim calcmode="lin" valueType="num">
                                      <p:cBhvr>
                                        <p:cTn id="67" dur="1000" fill="hold"/>
                                        <p:tgtEl>
                                          <p:spTgt spid="57"/>
                                        </p:tgtEl>
                                        <p:attrNameLst>
                                          <p:attrName>ppt_x</p:attrName>
                                        </p:attrNameLst>
                                      </p:cBhvr>
                                      <p:tavLst>
                                        <p:tav tm="0">
                                          <p:val>
                                            <p:strVal val="#ppt_x"/>
                                          </p:val>
                                        </p:tav>
                                        <p:tav tm="100000">
                                          <p:val>
                                            <p:strVal val="#ppt_x"/>
                                          </p:val>
                                        </p:tav>
                                      </p:tavLst>
                                    </p:anim>
                                    <p:anim calcmode="lin" valueType="num">
                                      <p:cBhvr>
                                        <p:cTn id="68" dur="1000" fill="hold"/>
                                        <p:tgtEl>
                                          <p:spTgt spid="5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1000"/>
                                        <p:tgtEl>
                                          <p:spTgt spid="58"/>
                                        </p:tgtEl>
                                      </p:cBhvr>
                                    </p:animEffect>
                                    <p:anim calcmode="lin" valueType="num">
                                      <p:cBhvr>
                                        <p:cTn id="72" dur="1000" fill="hold"/>
                                        <p:tgtEl>
                                          <p:spTgt spid="58"/>
                                        </p:tgtEl>
                                        <p:attrNameLst>
                                          <p:attrName>ppt_x</p:attrName>
                                        </p:attrNameLst>
                                      </p:cBhvr>
                                      <p:tavLst>
                                        <p:tav tm="0">
                                          <p:val>
                                            <p:strVal val="#ppt_x"/>
                                          </p:val>
                                        </p:tav>
                                        <p:tav tm="100000">
                                          <p:val>
                                            <p:strVal val="#ppt_x"/>
                                          </p:val>
                                        </p:tav>
                                      </p:tavLst>
                                    </p:anim>
                                    <p:anim calcmode="lin" valueType="num">
                                      <p:cBhvr>
                                        <p:cTn id="73" dur="1000" fill="hold"/>
                                        <p:tgtEl>
                                          <p:spTgt spid="5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1000"/>
                                        <p:tgtEl>
                                          <p:spTgt spid="59"/>
                                        </p:tgtEl>
                                      </p:cBhvr>
                                    </p:animEffect>
                                    <p:anim calcmode="lin" valueType="num">
                                      <p:cBhvr>
                                        <p:cTn id="77" dur="1000" fill="hold"/>
                                        <p:tgtEl>
                                          <p:spTgt spid="59"/>
                                        </p:tgtEl>
                                        <p:attrNameLst>
                                          <p:attrName>ppt_x</p:attrName>
                                        </p:attrNameLst>
                                      </p:cBhvr>
                                      <p:tavLst>
                                        <p:tav tm="0">
                                          <p:val>
                                            <p:strVal val="#ppt_x"/>
                                          </p:val>
                                        </p:tav>
                                        <p:tav tm="100000">
                                          <p:val>
                                            <p:strVal val="#ppt_x"/>
                                          </p:val>
                                        </p:tav>
                                      </p:tavLst>
                                    </p:anim>
                                    <p:anim calcmode="lin" valueType="num">
                                      <p:cBhvr>
                                        <p:cTn id="78" dur="1000" fill="hold"/>
                                        <p:tgtEl>
                                          <p:spTgt spid="5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anim calcmode="lin" valueType="num">
                                      <p:cBhvr>
                                        <p:cTn id="82" dur="1000" fill="hold"/>
                                        <p:tgtEl>
                                          <p:spTgt spid="60"/>
                                        </p:tgtEl>
                                        <p:attrNameLst>
                                          <p:attrName>ppt_x</p:attrName>
                                        </p:attrNameLst>
                                      </p:cBhvr>
                                      <p:tavLst>
                                        <p:tav tm="0">
                                          <p:val>
                                            <p:strVal val="#ppt_x"/>
                                          </p:val>
                                        </p:tav>
                                        <p:tav tm="100000">
                                          <p:val>
                                            <p:strVal val="#ppt_x"/>
                                          </p:val>
                                        </p:tav>
                                      </p:tavLst>
                                    </p:anim>
                                    <p:anim calcmode="lin" valueType="num">
                                      <p:cBhvr>
                                        <p:cTn id="83" dur="1000" fill="hold"/>
                                        <p:tgtEl>
                                          <p:spTgt spid="60"/>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fade">
                                      <p:cBhvr>
                                        <p:cTn id="86" dur="1000"/>
                                        <p:tgtEl>
                                          <p:spTgt spid="61"/>
                                        </p:tgtEl>
                                      </p:cBhvr>
                                    </p:animEffect>
                                    <p:anim calcmode="lin" valueType="num">
                                      <p:cBhvr>
                                        <p:cTn id="87" dur="1000" fill="hold"/>
                                        <p:tgtEl>
                                          <p:spTgt spid="61"/>
                                        </p:tgtEl>
                                        <p:attrNameLst>
                                          <p:attrName>ppt_x</p:attrName>
                                        </p:attrNameLst>
                                      </p:cBhvr>
                                      <p:tavLst>
                                        <p:tav tm="0">
                                          <p:val>
                                            <p:strVal val="#ppt_x"/>
                                          </p:val>
                                        </p:tav>
                                        <p:tav tm="100000">
                                          <p:val>
                                            <p:strVal val="#ppt_x"/>
                                          </p:val>
                                        </p:tav>
                                      </p:tavLst>
                                    </p:anim>
                                    <p:anim calcmode="lin" valueType="num">
                                      <p:cBhvr>
                                        <p:cTn id="88" dur="1000" fill="hold"/>
                                        <p:tgtEl>
                                          <p:spTgt spid="61"/>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fade">
                                      <p:cBhvr>
                                        <p:cTn id="91" dur="1000"/>
                                        <p:tgtEl>
                                          <p:spTgt spid="62"/>
                                        </p:tgtEl>
                                      </p:cBhvr>
                                    </p:animEffect>
                                    <p:anim calcmode="lin" valueType="num">
                                      <p:cBhvr>
                                        <p:cTn id="92" dur="1000" fill="hold"/>
                                        <p:tgtEl>
                                          <p:spTgt spid="62"/>
                                        </p:tgtEl>
                                        <p:attrNameLst>
                                          <p:attrName>ppt_x</p:attrName>
                                        </p:attrNameLst>
                                      </p:cBhvr>
                                      <p:tavLst>
                                        <p:tav tm="0">
                                          <p:val>
                                            <p:strVal val="#ppt_x"/>
                                          </p:val>
                                        </p:tav>
                                        <p:tav tm="100000">
                                          <p:val>
                                            <p:strVal val="#ppt_x"/>
                                          </p:val>
                                        </p:tav>
                                      </p:tavLst>
                                    </p:anim>
                                    <p:anim calcmode="lin" valueType="num">
                                      <p:cBhvr>
                                        <p:cTn id="93" dur="1000" fill="hold"/>
                                        <p:tgtEl>
                                          <p:spTgt spid="6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fade">
                                      <p:cBhvr>
                                        <p:cTn id="96" dur="1000"/>
                                        <p:tgtEl>
                                          <p:spTgt spid="63"/>
                                        </p:tgtEl>
                                      </p:cBhvr>
                                    </p:animEffect>
                                    <p:anim calcmode="lin" valueType="num">
                                      <p:cBhvr>
                                        <p:cTn id="97" dur="1000" fill="hold"/>
                                        <p:tgtEl>
                                          <p:spTgt spid="63"/>
                                        </p:tgtEl>
                                        <p:attrNameLst>
                                          <p:attrName>ppt_x</p:attrName>
                                        </p:attrNameLst>
                                      </p:cBhvr>
                                      <p:tavLst>
                                        <p:tav tm="0">
                                          <p:val>
                                            <p:strVal val="#ppt_x"/>
                                          </p:val>
                                        </p:tav>
                                        <p:tav tm="100000">
                                          <p:val>
                                            <p:strVal val="#ppt_x"/>
                                          </p:val>
                                        </p:tav>
                                      </p:tavLst>
                                    </p:anim>
                                    <p:anim calcmode="lin" valueType="num">
                                      <p:cBhvr>
                                        <p:cTn id="98" dur="1000" fill="hold"/>
                                        <p:tgtEl>
                                          <p:spTgt spid="63"/>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fade">
                                      <p:cBhvr>
                                        <p:cTn id="101" dur="1000"/>
                                        <p:tgtEl>
                                          <p:spTgt spid="64"/>
                                        </p:tgtEl>
                                      </p:cBhvr>
                                    </p:animEffect>
                                    <p:anim calcmode="lin" valueType="num">
                                      <p:cBhvr>
                                        <p:cTn id="102" dur="1000" fill="hold"/>
                                        <p:tgtEl>
                                          <p:spTgt spid="64"/>
                                        </p:tgtEl>
                                        <p:attrNameLst>
                                          <p:attrName>ppt_x</p:attrName>
                                        </p:attrNameLst>
                                      </p:cBhvr>
                                      <p:tavLst>
                                        <p:tav tm="0">
                                          <p:val>
                                            <p:strVal val="#ppt_x"/>
                                          </p:val>
                                        </p:tav>
                                        <p:tav tm="100000">
                                          <p:val>
                                            <p:strVal val="#ppt_x"/>
                                          </p:val>
                                        </p:tav>
                                      </p:tavLst>
                                    </p:anim>
                                    <p:anim calcmode="lin" valueType="num">
                                      <p:cBhvr>
                                        <p:cTn id="10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箭头1"/>
          <p:cNvSpPr>
            <a:spLocks noChangeArrowheads="1"/>
          </p:cNvSpPr>
          <p:nvPr/>
        </p:nvSpPr>
        <p:spPr bwMode="ltGray">
          <a:xfrm>
            <a:off x="1078818" y="2762581"/>
            <a:ext cx="2184400" cy="3303587"/>
          </a:xfrm>
          <a:prstGeom prst="flowChartOffpageConnector">
            <a:avLst/>
          </a:prstGeom>
          <a:noFill/>
          <a:ln w="3175" cap="flat" cmpd="sng" algn="ctr">
            <a:solidFill>
              <a:schemeClr val="bg1"/>
            </a:solidFill>
            <a:prstDash val="solid"/>
          </a:ln>
          <a:effectLst/>
        </p:spPr>
        <p:txBody>
          <a:bodyPr anchor="ctr"/>
          <a:lstStyle/>
          <a:p>
            <a:pPr marL="0" marR="0" lvl="0" indent="0" algn="ctr" defTabSz="914400" eaLnBrk="1" fontAlgn="base" latinLnBrk="0" hangingPunct="1">
              <a:lnSpc>
                <a:spcPct val="150000"/>
              </a:lnSpc>
              <a:spcBef>
                <a:spcPct val="0"/>
              </a:spcBef>
              <a:spcAft>
                <a:spcPct val="0"/>
              </a:spcAft>
              <a:buClrTx/>
              <a:buSzTx/>
              <a:buFontTx/>
              <a:buNone/>
              <a:defRPr/>
            </a:pPr>
            <a:r>
              <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点击添加文字</a:t>
            </a:r>
            <a:endParaRPr kumimoji="0" lang="en-US" altLang="zh-CN"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p:txBody>
      </p:sp>
      <p:sp>
        <p:nvSpPr>
          <p:cNvPr id="9" name="椭圆1"/>
          <p:cNvSpPr>
            <a:spLocks noChangeArrowheads="1"/>
          </p:cNvSpPr>
          <p:nvPr/>
        </p:nvSpPr>
        <p:spPr bwMode="gray">
          <a:xfrm>
            <a:off x="1247093" y="1957718"/>
            <a:ext cx="1828800" cy="565150"/>
          </a:xfrm>
          <a:prstGeom prst="ellipse">
            <a:avLst/>
          </a:prstGeom>
          <a:noFill/>
          <a:ln w="25400" cap="flat" cmpd="sng" algn="ctr">
            <a:solidFill>
              <a:schemeClr val="bg1"/>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添加标题</a:t>
            </a:r>
            <a:r>
              <a:rPr kumimoji="0" lang="en-US"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1</a:t>
            </a:r>
            <a:endParaRPr kumimoji="0" lang="zh-CN"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14" name="箭头2"/>
          <p:cNvSpPr>
            <a:spLocks noChangeArrowheads="1"/>
          </p:cNvSpPr>
          <p:nvPr/>
        </p:nvSpPr>
        <p:spPr bwMode="ltGray">
          <a:xfrm>
            <a:off x="3695018" y="2756231"/>
            <a:ext cx="2259013" cy="3284537"/>
          </a:xfrm>
          <a:prstGeom prst="flowChartOffpageConnector">
            <a:avLst/>
          </a:prstGeom>
          <a:noFill/>
          <a:ln w="3175" cap="flat" cmpd="sng" algn="ctr">
            <a:solidFill>
              <a:schemeClr val="bg1"/>
            </a:solidFill>
            <a:prstDash val="solid"/>
          </a:ln>
          <a:effectLst/>
        </p:spPr>
        <p:txBody>
          <a:bodyPr anchor="ctr"/>
          <a:lstStyle/>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p:txBody>
      </p:sp>
      <p:sp>
        <p:nvSpPr>
          <p:cNvPr id="15" name="椭圆2"/>
          <p:cNvSpPr>
            <a:spLocks noChangeArrowheads="1"/>
          </p:cNvSpPr>
          <p:nvPr/>
        </p:nvSpPr>
        <p:spPr bwMode="gray">
          <a:xfrm>
            <a:off x="3866468" y="1957718"/>
            <a:ext cx="1831975" cy="565150"/>
          </a:xfrm>
          <a:prstGeom prst="ellipse">
            <a:avLst/>
          </a:prstGeom>
          <a:noFill/>
          <a:ln w="25400" cap="flat" cmpd="sng" algn="ctr">
            <a:solidFill>
              <a:schemeClr val="bg1"/>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添加标题</a:t>
            </a:r>
            <a:r>
              <a:rPr kumimoji="0" lang="en-US"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2</a:t>
            </a:r>
            <a:endParaRPr kumimoji="0" lang="zh-CN"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16" name="箭头3"/>
          <p:cNvSpPr>
            <a:spLocks noChangeArrowheads="1"/>
          </p:cNvSpPr>
          <p:nvPr/>
        </p:nvSpPr>
        <p:spPr bwMode="ltGray">
          <a:xfrm>
            <a:off x="6327093" y="2756231"/>
            <a:ext cx="2193925" cy="3303587"/>
          </a:xfrm>
          <a:prstGeom prst="flowChartOffpageConnector">
            <a:avLst/>
          </a:prstGeom>
          <a:noFill/>
          <a:ln w="3175" cap="flat" cmpd="sng" algn="ctr">
            <a:solidFill>
              <a:schemeClr val="bg1"/>
            </a:solidFill>
            <a:prstDash val="solid"/>
          </a:ln>
          <a:effectLst/>
        </p:spPr>
        <p:txBody>
          <a:bodyPr anchor="ctr"/>
          <a:lstStyle/>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p:txBody>
      </p:sp>
      <p:sp>
        <p:nvSpPr>
          <p:cNvPr id="17" name="椭圆3"/>
          <p:cNvSpPr>
            <a:spLocks noChangeArrowheads="1"/>
          </p:cNvSpPr>
          <p:nvPr/>
        </p:nvSpPr>
        <p:spPr bwMode="gray">
          <a:xfrm>
            <a:off x="6489018" y="1957718"/>
            <a:ext cx="1828800" cy="565150"/>
          </a:xfrm>
          <a:prstGeom prst="ellipse">
            <a:avLst/>
          </a:prstGeom>
          <a:noFill/>
          <a:ln w="25400" cap="flat" cmpd="sng" algn="ctr">
            <a:solidFill>
              <a:schemeClr val="bg1"/>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添加标题</a:t>
            </a:r>
            <a:r>
              <a:rPr kumimoji="0" lang="en-US"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3</a:t>
            </a:r>
            <a:endParaRPr kumimoji="0" lang="zh-CN"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18" name="箭头3"/>
          <p:cNvSpPr>
            <a:spLocks noChangeArrowheads="1"/>
          </p:cNvSpPr>
          <p:nvPr/>
        </p:nvSpPr>
        <p:spPr bwMode="ltGray">
          <a:xfrm>
            <a:off x="8902429" y="2756231"/>
            <a:ext cx="2193925" cy="3303587"/>
          </a:xfrm>
          <a:prstGeom prst="flowChartOffpageConnector">
            <a:avLst/>
          </a:prstGeom>
          <a:noFill/>
          <a:ln w="3175" cap="flat" cmpd="sng" algn="ctr">
            <a:solidFill>
              <a:schemeClr val="bg1"/>
            </a:solidFill>
            <a:prstDash val="solid"/>
          </a:ln>
          <a:effectLst/>
        </p:spPr>
        <p:txBody>
          <a:bodyPr anchor="ctr"/>
          <a:lstStyle/>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solidFill>
                <a:latin typeface="微软雅黑" panose="020b0503020204020204" pitchFamily="34" charset="-122"/>
                <a:ea typeface="微软雅黑" panose="020b0503020204020204" pitchFamily="34" charset="-122"/>
              </a:rPr>
              <a:t>点击添加文字</a:t>
            </a:r>
            <a:endParaRPr lang="en-US" altLang="zh-CN" sz="1600" kern="0">
              <a:solidFill>
                <a:schemeClr val="bg1"/>
              </a:solidFill>
              <a:latin typeface="微软雅黑" panose="020b0503020204020204" pitchFamily="34" charset="-122"/>
              <a:ea typeface="微软雅黑" panose="020b0503020204020204" pitchFamily="34" charset="-122"/>
            </a:endParaRPr>
          </a:p>
        </p:txBody>
      </p:sp>
      <p:sp>
        <p:nvSpPr>
          <p:cNvPr id="19" name="椭圆3"/>
          <p:cNvSpPr>
            <a:spLocks noChangeArrowheads="1"/>
          </p:cNvSpPr>
          <p:nvPr/>
        </p:nvSpPr>
        <p:spPr bwMode="gray">
          <a:xfrm>
            <a:off x="9064354" y="1957718"/>
            <a:ext cx="1828800" cy="565150"/>
          </a:xfrm>
          <a:prstGeom prst="ellipse">
            <a:avLst/>
          </a:prstGeom>
          <a:noFill/>
          <a:ln w="25400" cap="flat" cmpd="sng" algn="ctr">
            <a:solidFill>
              <a:schemeClr val="bg1"/>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添加标题</a:t>
            </a:r>
            <a:r>
              <a:rPr kumimoji="0" lang="en-US"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4</a:t>
            </a:r>
            <a:endParaRPr kumimoji="0" lang="zh-CN"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par>
                          <p:cTn id="14" fill="hold" nodeType="afterGroup">
                            <p:stCondLst>
                              <p:cond delay="175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2250"/>
                            </p:stCondLst>
                            <p:childTnLst>
                              <p:par>
                                <p:cTn id="20" presetID="55"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par>
                          <p:cTn id="25" fill="hold" nodeType="afterGroup">
                            <p:stCondLst>
                              <p:cond delay="3250"/>
                            </p:stCondLst>
                            <p:childTnLst>
                              <p:par>
                                <p:cTn id="26" presetID="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3750"/>
                            </p:stCondLst>
                            <p:childTnLst>
                              <p:par>
                                <p:cTn id="31" presetID="55"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strVal val="#ppt_w*0.70"/>
                                          </p:val>
                                        </p:tav>
                                        <p:tav tm="100000">
                                          <p:val>
                                            <p:strVal val="#ppt_w"/>
                                          </p:val>
                                        </p:tav>
                                      </p:tavLst>
                                    </p:anim>
                                    <p:anim calcmode="lin" valueType="num">
                                      <p:cBhvr>
                                        <p:cTn id="34" dur="1000" fill="hold"/>
                                        <p:tgtEl>
                                          <p:spTgt spid="17"/>
                                        </p:tgtEl>
                                        <p:attrNameLst>
                                          <p:attrName>ppt_h</p:attrName>
                                        </p:attrNameLst>
                                      </p:cBhvr>
                                      <p:tavLst>
                                        <p:tav tm="0">
                                          <p:val>
                                            <p:strVal val="#ppt_h"/>
                                          </p:val>
                                        </p:tav>
                                        <p:tav tm="100000">
                                          <p:val>
                                            <p:strVal val="#ppt_h"/>
                                          </p:val>
                                        </p:tav>
                                      </p:tavLst>
                                    </p:anim>
                                    <p:animEffect transition="in" filter="fade">
                                      <p:cBhvr>
                                        <p:cTn id="35" dur="1000"/>
                                        <p:tgtEl>
                                          <p:spTgt spid="17"/>
                                        </p:tgtEl>
                                      </p:cBhvr>
                                    </p:animEffect>
                                  </p:childTnLst>
                                </p:cTn>
                              </p:par>
                            </p:childTnLst>
                          </p:cTn>
                        </p:par>
                        <p:par>
                          <p:cTn id="36" fill="hold" nodeType="afterGroup">
                            <p:stCondLst>
                              <p:cond delay="4750"/>
                            </p:stCondLst>
                            <p:childTnLst>
                              <p:par>
                                <p:cTn id="37" presetID="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0-#ppt_h/2"/>
                                          </p:val>
                                        </p:tav>
                                        <p:tav tm="100000">
                                          <p:val>
                                            <p:strVal val="#ppt_y"/>
                                          </p:val>
                                        </p:tav>
                                      </p:tavLst>
                                    </p:anim>
                                  </p:childTnLst>
                                </p:cTn>
                              </p:par>
                            </p:childTnLst>
                          </p:cTn>
                        </p:par>
                        <p:par>
                          <p:cTn id="41" fill="hold" nodeType="afterGroup">
                            <p:stCondLst>
                              <p:cond delay="5250"/>
                            </p:stCondLst>
                            <p:childTnLst>
                              <p:par>
                                <p:cTn id="42" presetID="55"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strVal val="#ppt_w*0.7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animEffect transition="in" filter="fade">
                                      <p:cBhvr>
                                        <p:cTn id="46" dur="1000"/>
                                        <p:tgtEl>
                                          <p:spTgt spid="19"/>
                                        </p:tgtEl>
                                      </p:cBhvr>
                                    </p:animEffect>
                                  </p:childTnLst>
                                </p:cTn>
                              </p:par>
                            </p:childTnLst>
                          </p:cTn>
                        </p:par>
                        <p:par>
                          <p:cTn id="47" fill="hold" nodeType="afterGroup">
                            <p:stCondLst>
                              <p:cond delay="6250"/>
                            </p:stCondLst>
                            <p:childTnLst>
                              <p:par>
                                <p:cTn id="48" presetID="2" presetClass="entr" presetSubtype="1"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6" name="组合 5"/>
          <p:cNvGrpSpPr/>
          <p:nvPr/>
        </p:nvGrpSpPr>
        <p:grpSpPr>
          <a:xfrm>
            <a:off x="1" y="251930"/>
            <a:ext cx="12190412" cy="820255"/>
            <a:chOff x="1" y="348182"/>
            <a:chExt cx="12190412" cy="820255"/>
          </a:xfrm>
        </p:grpSpPr>
        <p:sp>
          <p:nvSpPr>
            <p:cNvPr id="7" name="矩形 6"/>
            <p:cNvSpPr/>
            <p:nvPr/>
          </p:nvSpPr>
          <p:spPr>
            <a:xfrm flipV="1">
              <a:off x="725" y="348182"/>
              <a:ext cx="320551" cy="8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30748" y="348185"/>
              <a:ext cx="2814375" cy="718654"/>
              <a:chOff x="-40777" y="302881"/>
              <a:chExt cx="2814375" cy="718654"/>
            </a:xfrm>
          </p:grpSpPr>
          <p:sp>
            <p:nvSpPr>
              <p:cNvPr id="12" name="TextBox 20"/>
              <p:cNvSpPr txBox="1"/>
              <p:nvPr/>
            </p:nvSpPr>
            <p:spPr>
              <a:xfrm>
                <a:off x="-40777" y="302881"/>
                <a:ext cx="2814375" cy="430887"/>
              </a:xfrm>
              <a:prstGeom prst="rect">
                <a:avLst/>
              </a:prstGeom>
              <a:noFill/>
            </p:spPr>
            <p:txBody>
              <a:bodyPr wrap="square" rtlCol="0">
                <a:spAutoFit/>
              </a:bodyPr>
              <a:lstStyle/>
              <a:p>
                <a:r>
                  <a:rPr lang="zh-CN" altLang="en-US" sz="2200" b="1">
                    <a:solidFill>
                      <a:schemeClr val="bg1"/>
                    </a:solidFill>
                    <a:latin typeface="微软雅黑" panose="020b0503020204020204" pitchFamily="34" charset="-122"/>
                    <a:ea typeface="微软雅黑" panose="020b0503020204020204" pitchFamily="34" charset="-122"/>
                  </a:rPr>
                  <a:t>输入你的标题描述</a:t>
                </a:r>
                <a:endParaRPr lang="zh-CN" altLang="en-US" sz="2200" b="1">
                  <a:solidFill>
                    <a:schemeClr val="bg1"/>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29036" y="652203"/>
                <a:ext cx="2439777" cy="369332"/>
              </a:xfrm>
              <a:prstGeom prst="rect">
                <a:avLst/>
              </a:prstGeom>
              <a:noFill/>
            </p:spPr>
            <p:txBody>
              <a:bodyPr wrap="square" rtlCol="0">
                <a:spAutoFit/>
              </a:bodyPr>
              <a:lstStyle/>
              <a:p>
                <a:r>
                  <a:rPr lang="en-US" altLang="zh-CN">
                    <a:solidFill>
                      <a:schemeClr val="bg1"/>
                    </a:solidFill>
                    <a:latin typeface="微软雅黑" panose="020b0503020204020204" pitchFamily="34" charset="-122"/>
                    <a:ea typeface="微软雅黑" panose="020b0503020204020204" pitchFamily="34" charset="-122"/>
                  </a:rPr>
                  <a:t>Add your title</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flipV="1">
              <a:off x="1" y="1122718"/>
              <a:ext cx="121904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401396" y="1857849"/>
            <a:ext cx="9710687" cy="4193228"/>
            <a:chOff x="1058913" y="1379141"/>
            <a:chExt cx="7401519" cy="3196092"/>
          </a:xfrm>
        </p:grpSpPr>
        <p:grpSp>
          <p:nvGrpSpPr>
            <p:cNvPr id="9" name="组合 8"/>
            <p:cNvGrpSpPr/>
            <p:nvPr/>
          </p:nvGrpSpPr>
          <p:grpSpPr>
            <a:xfrm>
              <a:off x="1428736" y="2287137"/>
              <a:ext cx="1691643" cy="1107390"/>
              <a:chOff x="1904981" y="3049516"/>
              <a:chExt cx="2255524" cy="1476520"/>
            </a:xfrm>
          </p:grpSpPr>
          <p:sp>
            <p:nvSpPr>
              <p:cNvPr id="43" name="Freeform 5"/>
              <p:cNvSpPr/>
              <p:nvPr/>
            </p:nvSpPr>
            <p:spPr bwMode="auto">
              <a:xfrm>
                <a:off x="1904981" y="3049516"/>
                <a:ext cx="2255524" cy="1476520"/>
              </a:xfrm>
              <a:custGeom>
                <a:gdLst>
                  <a:gd name="T0" fmla="*/ 3256 w 3324"/>
                  <a:gd name="T1" fmla="*/ 470 h 2157"/>
                  <a:gd name="T2" fmla="*/ 1880 w 3324"/>
                  <a:gd name="T3" fmla="*/ 2056 h 2157"/>
                  <a:gd name="T4" fmla="*/ 1880 w 3324"/>
                  <a:gd name="T5" fmla="*/ 2056 h 2157"/>
                  <a:gd name="T6" fmla="*/ 1663 w 3324"/>
                  <a:gd name="T7" fmla="*/ 2157 h 2157"/>
                  <a:gd name="T8" fmla="*/ 1451 w 3324"/>
                  <a:gd name="T9" fmla="*/ 2062 h 2157"/>
                  <a:gd name="T10" fmla="*/ 1450 w 3324"/>
                  <a:gd name="T11" fmla="*/ 2062 h 2157"/>
                  <a:gd name="T12" fmla="*/ 83 w 3324"/>
                  <a:gd name="T13" fmla="*/ 485 h 2157"/>
                  <a:gd name="T14" fmla="*/ 0 w 3324"/>
                  <a:gd name="T15" fmla="*/ 284 h 2157"/>
                  <a:gd name="T16" fmla="*/ 283 w 3324"/>
                  <a:gd name="T17" fmla="*/ 0 h 2157"/>
                  <a:gd name="T18" fmla="*/ 283 w 3324"/>
                  <a:gd name="T19" fmla="*/ 0 h 2157"/>
                  <a:gd name="T20" fmla="*/ 284 w 3324"/>
                  <a:gd name="T21" fmla="*/ 0 h 2157"/>
                  <a:gd name="T22" fmla="*/ 3039 w 3324"/>
                  <a:gd name="T23" fmla="*/ 0 h 2157"/>
                  <a:gd name="T24" fmla="*/ 3039 w 3324"/>
                  <a:gd name="T25" fmla="*/ 0 h 2157"/>
                  <a:gd name="T26" fmla="*/ 3040 w 3324"/>
                  <a:gd name="T27" fmla="*/ 0 h 2157"/>
                  <a:gd name="T28" fmla="*/ 3324 w 3324"/>
                  <a:gd name="T29" fmla="*/ 284 h 2157"/>
                  <a:gd name="T30" fmla="*/ 3256 w 3324"/>
                  <a:gd name="T31" fmla="*/ 470 h 2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4" h="2157">
                    <a:moveTo>
                      <a:pt x="3256" y="470"/>
                    </a:moveTo>
                    <a:lnTo>
                      <a:pt x="1880" y="2056"/>
                    </a:lnTo>
                    <a:lnTo>
                      <a:pt x="1880" y="2056"/>
                    </a:lnTo>
                    <a:cubicBezTo>
                      <a:pt x="1828" y="2118"/>
                      <a:pt x="1750" y="2157"/>
                      <a:pt x="1663" y="2157"/>
                    </a:cubicBezTo>
                    <a:cubicBezTo>
                      <a:pt x="1578" y="2157"/>
                      <a:pt x="1503" y="2120"/>
                      <a:pt x="1451" y="2062"/>
                    </a:cubicBezTo>
                    <a:lnTo>
                      <a:pt x="1450" y="2062"/>
                    </a:lnTo>
                    <a:lnTo>
                      <a:pt x="83" y="485"/>
                    </a:lnTo>
                    <a:cubicBezTo>
                      <a:pt x="32" y="433"/>
                      <a:pt x="0" y="363"/>
                      <a:pt x="0" y="284"/>
                    </a:cubicBezTo>
                    <a:cubicBezTo>
                      <a:pt x="0" y="128"/>
                      <a:pt x="127" y="1"/>
                      <a:pt x="283" y="0"/>
                    </a:cubicBezTo>
                    <a:lnTo>
                      <a:pt x="283" y="0"/>
                    </a:lnTo>
                    <a:lnTo>
                      <a:pt x="284" y="0"/>
                    </a:lnTo>
                    <a:lnTo>
                      <a:pt x="3039" y="0"/>
                    </a:lnTo>
                    <a:lnTo>
                      <a:pt x="3039" y="0"/>
                    </a:lnTo>
                    <a:lnTo>
                      <a:pt x="3040" y="0"/>
                    </a:lnTo>
                    <a:cubicBezTo>
                      <a:pt x="3197" y="0"/>
                      <a:pt x="3324" y="127"/>
                      <a:pt x="3324" y="284"/>
                    </a:cubicBezTo>
                    <a:cubicBezTo>
                      <a:pt x="3324" y="355"/>
                      <a:pt x="3299" y="420"/>
                      <a:pt x="3256" y="470"/>
                    </a:cubicBezTo>
                    <a:close/>
                  </a:path>
                </a:pathLst>
              </a:custGeom>
              <a:no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grpSp>
            <p:nvGrpSpPr>
              <p:cNvPr id="44" name="组合 43"/>
              <p:cNvGrpSpPr/>
              <p:nvPr/>
            </p:nvGrpSpPr>
            <p:grpSpPr>
              <a:xfrm>
                <a:off x="2709623" y="3293372"/>
                <a:ext cx="646240" cy="532372"/>
                <a:chOff x="215901" y="1787525"/>
                <a:chExt cx="693738" cy="571500"/>
              </a:xfrm>
              <a:solidFill>
                <a:schemeClr val="bg1"/>
              </a:solidFill>
            </p:grpSpPr>
            <p:sp>
              <p:nvSpPr>
                <p:cNvPr id="45" name="Freeform 13"/>
                <p:cNvSpPr>
                  <a:spLocks noEditPoints="1"/>
                </p:cNvSpPr>
                <p:nvPr/>
              </p:nvSpPr>
              <p:spPr bwMode="auto">
                <a:xfrm>
                  <a:off x="215901" y="1787525"/>
                  <a:ext cx="693738" cy="571500"/>
                </a:xfrm>
                <a:custGeom>
                  <a:gdLst>
                    <a:gd name="T0" fmla="*/ 166 w 182"/>
                    <a:gd name="T1" fmla="*/ 0 h 152"/>
                    <a:gd name="T2" fmla="*/ 15 w 182"/>
                    <a:gd name="T3" fmla="*/ 0 h 152"/>
                    <a:gd name="T4" fmla="*/ 0 w 182"/>
                    <a:gd name="T5" fmla="*/ 15 h 152"/>
                    <a:gd name="T6" fmla="*/ 0 w 182"/>
                    <a:gd name="T7" fmla="*/ 107 h 152"/>
                    <a:gd name="T8" fmla="*/ 15 w 182"/>
                    <a:gd name="T9" fmla="*/ 123 h 152"/>
                    <a:gd name="T10" fmla="*/ 70 w 182"/>
                    <a:gd name="T11" fmla="*/ 123 h 152"/>
                    <a:gd name="T12" fmla="*/ 70 w 182"/>
                    <a:gd name="T13" fmla="*/ 142 h 152"/>
                    <a:gd name="T14" fmla="*/ 27 w 182"/>
                    <a:gd name="T15" fmla="*/ 142 h 152"/>
                    <a:gd name="T16" fmla="*/ 17 w 182"/>
                    <a:gd name="T17" fmla="*/ 152 h 152"/>
                    <a:gd name="T18" fmla="*/ 164 w 182"/>
                    <a:gd name="T19" fmla="*/ 152 h 152"/>
                    <a:gd name="T20" fmla="*/ 155 w 182"/>
                    <a:gd name="T21" fmla="*/ 142 h 152"/>
                    <a:gd name="T22" fmla="*/ 111 w 182"/>
                    <a:gd name="T23" fmla="*/ 142 h 152"/>
                    <a:gd name="T24" fmla="*/ 111 w 182"/>
                    <a:gd name="T25" fmla="*/ 123 h 152"/>
                    <a:gd name="T26" fmla="*/ 166 w 182"/>
                    <a:gd name="T27" fmla="*/ 123 h 152"/>
                    <a:gd name="T28" fmla="*/ 182 w 182"/>
                    <a:gd name="T29" fmla="*/ 107 h 152"/>
                    <a:gd name="T30" fmla="*/ 182 w 182"/>
                    <a:gd name="T31" fmla="*/ 15 h 152"/>
                    <a:gd name="T32" fmla="*/ 166 w 182"/>
                    <a:gd name="T33" fmla="*/ 0 h 152"/>
                    <a:gd name="T34" fmla="*/ 172 w 182"/>
                    <a:gd name="T35" fmla="*/ 107 h 152"/>
                    <a:gd name="T36" fmla="*/ 166 w 182"/>
                    <a:gd name="T37" fmla="*/ 112 h 152"/>
                    <a:gd name="T38" fmla="*/ 15 w 182"/>
                    <a:gd name="T39" fmla="*/ 112 h 152"/>
                    <a:gd name="T40" fmla="*/ 10 w 182"/>
                    <a:gd name="T41" fmla="*/ 107 h 152"/>
                    <a:gd name="T42" fmla="*/ 10 w 182"/>
                    <a:gd name="T43" fmla="*/ 15 h 152"/>
                    <a:gd name="T44" fmla="*/ 15 w 182"/>
                    <a:gd name="T45" fmla="*/ 10 h 152"/>
                    <a:gd name="T46" fmla="*/ 166 w 182"/>
                    <a:gd name="T47" fmla="*/ 10 h 152"/>
                    <a:gd name="T48" fmla="*/ 172 w 182"/>
                    <a:gd name="T49" fmla="*/ 15 h 152"/>
                    <a:gd name="T50" fmla="*/ 172 w 182"/>
                    <a:gd name="T51" fmla="*/ 107 h 1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2" h="152">
                      <a:moveTo>
                        <a:pt x="166" y="0"/>
                      </a:moveTo>
                      <a:cubicBezTo>
                        <a:pt x="15" y="0"/>
                        <a:pt x="15" y="0"/>
                        <a:pt x="15" y="0"/>
                      </a:cubicBezTo>
                      <a:cubicBezTo>
                        <a:pt x="7" y="0"/>
                        <a:pt x="0" y="7"/>
                        <a:pt x="0" y="15"/>
                      </a:cubicBezTo>
                      <a:cubicBezTo>
                        <a:pt x="0" y="107"/>
                        <a:pt x="0" y="107"/>
                        <a:pt x="0" y="107"/>
                      </a:cubicBezTo>
                      <a:cubicBezTo>
                        <a:pt x="0" y="116"/>
                        <a:pt x="7" y="123"/>
                        <a:pt x="15" y="123"/>
                      </a:cubicBezTo>
                      <a:cubicBezTo>
                        <a:pt x="70" y="123"/>
                        <a:pt x="70" y="123"/>
                        <a:pt x="70" y="123"/>
                      </a:cubicBezTo>
                      <a:cubicBezTo>
                        <a:pt x="70" y="142"/>
                        <a:pt x="70" y="142"/>
                        <a:pt x="70" y="142"/>
                      </a:cubicBezTo>
                      <a:cubicBezTo>
                        <a:pt x="27" y="142"/>
                        <a:pt x="27" y="142"/>
                        <a:pt x="27" y="142"/>
                      </a:cubicBezTo>
                      <a:cubicBezTo>
                        <a:pt x="21" y="142"/>
                        <a:pt x="17" y="147"/>
                        <a:pt x="17" y="152"/>
                      </a:cubicBezTo>
                      <a:cubicBezTo>
                        <a:pt x="164" y="152"/>
                        <a:pt x="164" y="152"/>
                        <a:pt x="164" y="152"/>
                      </a:cubicBezTo>
                      <a:cubicBezTo>
                        <a:pt x="164" y="147"/>
                        <a:pt x="160" y="142"/>
                        <a:pt x="155" y="142"/>
                      </a:cubicBezTo>
                      <a:cubicBezTo>
                        <a:pt x="111" y="142"/>
                        <a:pt x="111" y="142"/>
                        <a:pt x="111" y="142"/>
                      </a:cubicBezTo>
                      <a:cubicBezTo>
                        <a:pt x="111" y="123"/>
                        <a:pt x="111" y="123"/>
                        <a:pt x="111" y="123"/>
                      </a:cubicBezTo>
                      <a:cubicBezTo>
                        <a:pt x="166" y="123"/>
                        <a:pt x="166" y="123"/>
                        <a:pt x="166" y="123"/>
                      </a:cubicBezTo>
                      <a:cubicBezTo>
                        <a:pt x="175" y="123"/>
                        <a:pt x="182" y="116"/>
                        <a:pt x="182" y="107"/>
                      </a:cubicBezTo>
                      <a:cubicBezTo>
                        <a:pt x="182" y="15"/>
                        <a:pt x="182" y="15"/>
                        <a:pt x="182" y="15"/>
                      </a:cubicBezTo>
                      <a:cubicBezTo>
                        <a:pt x="182" y="7"/>
                        <a:pt x="175" y="0"/>
                        <a:pt x="166" y="0"/>
                      </a:cubicBezTo>
                      <a:close/>
                      <a:moveTo>
                        <a:pt x="172" y="107"/>
                      </a:moveTo>
                      <a:cubicBezTo>
                        <a:pt x="172" y="110"/>
                        <a:pt x="169" y="112"/>
                        <a:pt x="166" y="112"/>
                      </a:cubicBezTo>
                      <a:cubicBezTo>
                        <a:pt x="15" y="112"/>
                        <a:pt x="15" y="112"/>
                        <a:pt x="15" y="112"/>
                      </a:cubicBezTo>
                      <a:cubicBezTo>
                        <a:pt x="12" y="112"/>
                        <a:pt x="10" y="110"/>
                        <a:pt x="10" y="107"/>
                      </a:cubicBezTo>
                      <a:cubicBezTo>
                        <a:pt x="10" y="15"/>
                        <a:pt x="10" y="15"/>
                        <a:pt x="10" y="15"/>
                      </a:cubicBezTo>
                      <a:cubicBezTo>
                        <a:pt x="10" y="12"/>
                        <a:pt x="12" y="10"/>
                        <a:pt x="15" y="10"/>
                      </a:cubicBezTo>
                      <a:cubicBezTo>
                        <a:pt x="166" y="10"/>
                        <a:pt x="166" y="10"/>
                        <a:pt x="166" y="10"/>
                      </a:cubicBezTo>
                      <a:cubicBezTo>
                        <a:pt x="169" y="10"/>
                        <a:pt x="172" y="12"/>
                        <a:pt x="172" y="15"/>
                      </a:cubicBezTo>
                      <a:lnTo>
                        <a:pt x="172" y="107"/>
                      </a:lnTo>
                      <a:close/>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sp>
              <p:nvSpPr>
                <p:cNvPr id="46" name="Freeform 14"/>
                <p:cNvSpPr>
                  <a:spLocks noEditPoints="1"/>
                </p:cNvSpPr>
                <p:nvPr/>
              </p:nvSpPr>
              <p:spPr bwMode="auto">
                <a:xfrm>
                  <a:off x="409576" y="1866900"/>
                  <a:ext cx="301625" cy="296863"/>
                </a:xfrm>
                <a:custGeom>
                  <a:gdLst>
                    <a:gd name="T0" fmla="*/ 0 w 79"/>
                    <a:gd name="T1" fmla="*/ 40 h 79"/>
                    <a:gd name="T2" fmla="*/ 79 w 79"/>
                    <a:gd name="T3" fmla="*/ 40 h 79"/>
                    <a:gd name="T4" fmla="*/ 38 w 79"/>
                    <a:gd name="T5" fmla="*/ 5 h 79"/>
                    <a:gd name="T6" fmla="*/ 25 w 79"/>
                    <a:gd name="T7" fmla="*/ 18 h 79"/>
                    <a:gd name="T8" fmla="*/ 38 w 79"/>
                    <a:gd name="T9" fmla="*/ 23 h 79"/>
                    <a:gd name="T10" fmla="*/ 21 w 79"/>
                    <a:gd name="T11" fmla="*/ 38 h 79"/>
                    <a:gd name="T12" fmla="*/ 38 w 79"/>
                    <a:gd name="T13" fmla="*/ 23 h 79"/>
                    <a:gd name="T14" fmla="*/ 38 w 79"/>
                    <a:gd name="T15" fmla="*/ 57 h 79"/>
                    <a:gd name="T16" fmla="*/ 21 w 79"/>
                    <a:gd name="T17" fmla="*/ 42 h 79"/>
                    <a:gd name="T18" fmla="*/ 38 w 79"/>
                    <a:gd name="T19" fmla="*/ 61 h 79"/>
                    <a:gd name="T20" fmla="*/ 25 w 79"/>
                    <a:gd name="T21" fmla="*/ 62 h 79"/>
                    <a:gd name="T22" fmla="*/ 41 w 79"/>
                    <a:gd name="T23" fmla="*/ 74 h 79"/>
                    <a:gd name="T24" fmla="*/ 54 w 79"/>
                    <a:gd name="T25" fmla="*/ 62 h 79"/>
                    <a:gd name="T26" fmla="*/ 41 w 79"/>
                    <a:gd name="T27" fmla="*/ 57 h 79"/>
                    <a:gd name="T28" fmla="*/ 58 w 79"/>
                    <a:gd name="T29" fmla="*/ 42 h 79"/>
                    <a:gd name="T30" fmla="*/ 41 w 79"/>
                    <a:gd name="T31" fmla="*/ 57 h 79"/>
                    <a:gd name="T32" fmla="*/ 41 w 79"/>
                    <a:gd name="T33" fmla="*/ 23 h 79"/>
                    <a:gd name="T34" fmla="*/ 58 w 79"/>
                    <a:gd name="T35" fmla="*/ 38 h 79"/>
                    <a:gd name="T36" fmla="*/ 42 w 79"/>
                    <a:gd name="T37" fmla="*/ 19 h 79"/>
                    <a:gd name="T38" fmla="*/ 54 w 79"/>
                    <a:gd name="T39" fmla="*/ 18 h 79"/>
                    <a:gd name="T40" fmla="*/ 50 w 79"/>
                    <a:gd name="T41" fmla="*/ 5 h 79"/>
                    <a:gd name="T42" fmla="*/ 58 w 79"/>
                    <a:gd name="T43" fmla="*/ 17 h 79"/>
                    <a:gd name="T44" fmla="*/ 21 w 79"/>
                    <a:gd name="T45" fmla="*/ 17 h 79"/>
                    <a:gd name="T46" fmla="*/ 29 w 79"/>
                    <a:gd name="T47" fmla="*/ 5 h 79"/>
                    <a:gd name="T48" fmla="*/ 20 w 79"/>
                    <a:gd name="T49" fmla="*/ 20 h 79"/>
                    <a:gd name="T50" fmla="*/ 4 w 79"/>
                    <a:gd name="T51" fmla="*/ 38 h 79"/>
                    <a:gd name="T52" fmla="*/ 20 w 79"/>
                    <a:gd name="T53" fmla="*/ 20 h 79"/>
                    <a:gd name="T54" fmla="*/ 20 w 79"/>
                    <a:gd name="T55" fmla="*/ 60 h 79"/>
                    <a:gd name="T56" fmla="*/ 4 w 79"/>
                    <a:gd name="T57" fmla="*/ 42 h 79"/>
                    <a:gd name="T58" fmla="*/ 21 w 79"/>
                    <a:gd name="T59" fmla="*/ 63 h 79"/>
                    <a:gd name="T60" fmla="*/ 15 w 79"/>
                    <a:gd name="T61" fmla="*/ 66 h 79"/>
                    <a:gd name="T62" fmla="*/ 58 w 79"/>
                    <a:gd name="T63" fmla="*/ 63 h 79"/>
                    <a:gd name="T64" fmla="*/ 50 w 79"/>
                    <a:gd name="T65" fmla="*/ 74 h 79"/>
                    <a:gd name="T66" fmla="*/ 59 w 79"/>
                    <a:gd name="T67" fmla="*/ 60 h 79"/>
                    <a:gd name="T68" fmla="*/ 76 w 79"/>
                    <a:gd name="T69" fmla="*/ 42 h 79"/>
                    <a:gd name="T70" fmla="*/ 59 w 79"/>
                    <a:gd name="T71" fmla="*/ 60 h 79"/>
                    <a:gd name="T72" fmla="*/ 59 w 79"/>
                    <a:gd name="T73" fmla="*/ 20 h 79"/>
                    <a:gd name="T74" fmla="*/ 76 w 79"/>
                    <a:gd name="T75" fmla="*/ 38 h 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79">
                      <a:moveTo>
                        <a:pt x="40" y="0"/>
                      </a:moveTo>
                      <a:cubicBezTo>
                        <a:pt x="18" y="0"/>
                        <a:pt x="0" y="18"/>
                        <a:pt x="0" y="40"/>
                      </a:cubicBezTo>
                      <a:cubicBezTo>
                        <a:pt x="0" y="62"/>
                        <a:pt x="18" y="79"/>
                        <a:pt x="40" y="79"/>
                      </a:cubicBezTo>
                      <a:cubicBezTo>
                        <a:pt x="62" y="79"/>
                        <a:pt x="79" y="62"/>
                        <a:pt x="79" y="40"/>
                      </a:cubicBezTo>
                      <a:cubicBezTo>
                        <a:pt x="79" y="18"/>
                        <a:pt x="62" y="0"/>
                        <a:pt x="40" y="0"/>
                      </a:cubicBezTo>
                      <a:close/>
                      <a:moveTo>
                        <a:pt x="38" y="5"/>
                      </a:moveTo>
                      <a:cubicBezTo>
                        <a:pt x="38" y="19"/>
                        <a:pt x="38" y="19"/>
                        <a:pt x="38" y="19"/>
                      </a:cubicBezTo>
                      <a:cubicBezTo>
                        <a:pt x="34" y="19"/>
                        <a:pt x="29" y="19"/>
                        <a:pt x="25" y="18"/>
                      </a:cubicBezTo>
                      <a:cubicBezTo>
                        <a:pt x="29" y="11"/>
                        <a:pt x="33" y="6"/>
                        <a:pt x="38" y="5"/>
                      </a:cubicBezTo>
                      <a:close/>
                      <a:moveTo>
                        <a:pt x="38" y="23"/>
                      </a:moveTo>
                      <a:cubicBezTo>
                        <a:pt x="38" y="38"/>
                        <a:pt x="38" y="38"/>
                        <a:pt x="38" y="38"/>
                      </a:cubicBezTo>
                      <a:cubicBezTo>
                        <a:pt x="21" y="38"/>
                        <a:pt x="21" y="38"/>
                        <a:pt x="21" y="38"/>
                      </a:cubicBezTo>
                      <a:cubicBezTo>
                        <a:pt x="21" y="32"/>
                        <a:pt x="22" y="26"/>
                        <a:pt x="24" y="21"/>
                      </a:cubicBezTo>
                      <a:cubicBezTo>
                        <a:pt x="29" y="22"/>
                        <a:pt x="33" y="22"/>
                        <a:pt x="38" y="23"/>
                      </a:cubicBezTo>
                      <a:close/>
                      <a:moveTo>
                        <a:pt x="38" y="42"/>
                      </a:moveTo>
                      <a:cubicBezTo>
                        <a:pt x="38" y="57"/>
                        <a:pt x="38" y="57"/>
                        <a:pt x="38" y="57"/>
                      </a:cubicBezTo>
                      <a:cubicBezTo>
                        <a:pt x="33" y="57"/>
                        <a:pt x="29" y="58"/>
                        <a:pt x="24" y="59"/>
                      </a:cubicBezTo>
                      <a:cubicBezTo>
                        <a:pt x="22" y="54"/>
                        <a:pt x="21" y="48"/>
                        <a:pt x="21" y="42"/>
                      </a:cubicBezTo>
                      <a:lnTo>
                        <a:pt x="38" y="42"/>
                      </a:lnTo>
                      <a:close/>
                      <a:moveTo>
                        <a:pt x="38" y="61"/>
                      </a:moveTo>
                      <a:cubicBezTo>
                        <a:pt x="38" y="74"/>
                        <a:pt x="38" y="74"/>
                        <a:pt x="38" y="74"/>
                      </a:cubicBezTo>
                      <a:cubicBezTo>
                        <a:pt x="33" y="73"/>
                        <a:pt x="29" y="69"/>
                        <a:pt x="25" y="62"/>
                      </a:cubicBezTo>
                      <a:cubicBezTo>
                        <a:pt x="29" y="61"/>
                        <a:pt x="34" y="61"/>
                        <a:pt x="38" y="61"/>
                      </a:cubicBezTo>
                      <a:close/>
                      <a:moveTo>
                        <a:pt x="41" y="74"/>
                      </a:moveTo>
                      <a:cubicBezTo>
                        <a:pt x="41" y="61"/>
                        <a:pt x="41" y="61"/>
                        <a:pt x="41" y="61"/>
                      </a:cubicBezTo>
                      <a:cubicBezTo>
                        <a:pt x="46" y="61"/>
                        <a:pt x="50" y="61"/>
                        <a:pt x="54" y="62"/>
                      </a:cubicBezTo>
                      <a:cubicBezTo>
                        <a:pt x="51" y="69"/>
                        <a:pt x="46" y="74"/>
                        <a:pt x="41" y="74"/>
                      </a:cubicBezTo>
                      <a:close/>
                      <a:moveTo>
                        <a:pt x="41" y="57"/>
                      </a:moveTo>
                      <a:cubicBezTo>
                        <a:pt x="41" y="42"/>
                        <a:pt x="41" y="42"/>
                        <a:pt x="41" y="42"/>
                      </a:cubicBezTo>
                      <a:cubicBezTo>
                        <a:pt x="58" y="42"/>
                        <a:pt x="58" y="42"/>
                        <a:pt x="58" y="42"/>
                      </a:cubicBezTo>
                      <a:cubicBezTo>
                        <a:pt x="58" y="48"/>
                        <a:pt x="57" y="54"/>
                        <a:pt x="55" y="59"/>
                      </a:cubicBezTo>
                      <a:cubicBezTo>
                        <a:pt x="51" y="58"/>
                        <a:pt x="46" y="57"/>
                        <a:pt x="41" y="57"/>
                      </a:cubicBezTo>
                      <a:close/>
                      <a:moveTo>
                        <a:pt x="41" y="38"/>
                      </a:moveTo>
                      <a:cubicBezTo>
                        <a:pt x="41" y="23"/>
                        <a:pt x="41" y="23"/>
                        <a:pt x="41" y="23"/>
                      </a:cubicBezTo>
                      <a:cubicBezTo>
                        <a:pt x="46" y="22"/>
                        <a:pt x="51" y="22"/>
                        <a:pt x="55" y="21"/>
                      </a:cubicBezTo>
                      <a:cubicBezTo>
                        <a:pt x="57" y="26"/>
                        <a:pt x="58" y="32"/>
                        <a:pt x="58" y="38"/>
                      </a:cubicBezTo>
                      <a:lnTo>
                        <a:pt x="41" y="38"/>
                      </a:lnTo>
                      <a:close/>
                      <a:moveTo>
                        <a:pt x="42" y="19"/>
                      </a:moveTo>
                      <a:cubicBezTo>
                        <a:pt x="42" y="5"/>
                        <a:pt x="42" y="5"/>
                        <a:pt x="42" y="5"/>
                      </a:cubicBezTo>
                      <a:cubicBezTo>
                        <a:pt x="46" y="6"/>
                        <a:pt x="51" y="11"/>
                        <a:pt x="54" y="18"/>
                      </a:cubicBezTo>
                      <a:cubicBezTo>
                        <a:pt x="50" y="19"/>
                        <a:pt x="46" y="19"/>
                        <a:pt x="42" y="19"/>
                      </a:cubicBezTo>
                      <a:close/>
                      <a:moveTo>
                        <a:pt x="50" y="5"/>
                      </a:moveTo>
                      <a:cubicBezTo>
                        <a:pt x="56" y="7"/>
                        <a:pt x="61" y="10"/>
                        <a:pt x="65" y="14"/>
                      </a:cubicBezTo>
                      <a:cubicBezTo>
                        <a:pt x="63" y="15"/>
                        <a:pt x="60" y="16"/>
                        <a:pt x="58" y="17"/>
                      </a:cubicBezTo>
                      <a:cubicBezTo>
                        <a:pt x="56" y="12"/>
                        <a:pt x="53" y="8"/>
                        <a:pt x="50" y="5"/>
                      </a:cubicBezTo>
                      <a:close/>
                      <a:moveTo>
                        <a:pt x="21" y="17"/>
                      </a:moveTo>
                      <a:cubicBezTo>
                        <a:pt x="19" y="16"/>
                        <a:pt x="17" y="15"/>
                        <a:pt x="15" y="14"/>
                      </a:cubicBezTo>
                      <a:cubicBezTo>
                        <a:pt x="19" y="10"/>
                        <a:pt x="24" y="7"/>
                        <a:pt x="29" y="5"/>
                      </a:cubicBezTo>
                      <a:cubicBezTo>
                        <a:pt x="26" y="8"/>
                        <a:pt x="23" y="12"/>
                        <a:pt x="21" y="17"/>
                      </a:cubicBezTo>
                      <a:close/>
                      <a:moveTo>
                        <a:pt x="20" y="20"/>
                      </a:moveTo>
                      <a:cubicBezTo>
                        <a:pt x="18" y="25"/>
                        <a:pt x="17" y="31"/>
                        <a:pt x="17" y="38"/>
                      </a:cubicBezTo>
                      <a:cubicBezTo>
                        <a:pt x="4" y="38"/>
                        <a:pt x="4" y="38"/>
                        <a:pt x="4" y="38"/>
                      </a:cubicBezTo>
                      <a:cubicBezTo>
                        <a:pt x="4" y="30"/>
                        <a:pt x="7" y="22"/>
                        <a:pt x="12" y="17"/>
                      </a:cubicBezTo>
                      <a:cubicBezTo>
                        <a:pt x="15" y="18"/>
                        <a:pt x="17" y="19"/>
                        <a:pt x="20" y="20"/>
                      </a:cubicBezTo>
                      <a:close/>
                      <a:moveTo>
                        <a:pt x="17" y="42"/>
                      </a:moveTo>
                      <a:cubicBezTo>
                        <a:pt x="17" y="48"/>
                        <a:pt x="18" y="55"/>
                        <a:pt x="20" y="60"/>
                      </a:cubicBezTo>
                      <a:cubicBezTo>
                        <a:pt x="17" y="61"/>
                        <a:pt x="15" y="62"/>
                        <a:pt x="12" y="63"/>
                      </a:cubicBezTo>
                      <a:cubicBezTo>
                        <a:pt x="7" y="57"/>
                        <a:pt x="4" y="50"/>
                        <a:pt x="4" y="42"/>
                      </a:cubicBezTo>
                      <a:lnTo>
                        <a:pt x="17" y="42"/>
                      </a:lnTo>
                      <a:close/>
                      <a:moveTo>
                        <a:pt x="21" y="63"/>
                      </a:moveTo>
                      <a:cubicBezTo>
                        <a:pt x="23" y="68"/>
                        <a:pt x="26" y="72"/>
                        <a:pt x="29" y="74"/>
                      </a:cubicBezTo>
                      <a:cubicBezTo>
                        <a:pt x="24" y="73"/>
                        <a:pt x="19" y="70"/>
                        <a:pt x="15" y="66"/>
                      </a:cubicBezTo>
                      <a:cubicBezTo>
                        <a:pt x="17" y="65"/>
                        <a:pt x="19" y="64"/>
                        <a:pt x="21" y="63"/>
                      </a:cubicBezTo>
                      <a:close/>
                      <a:moveTo>
                        <a:pt x="58" y="63"/>
                      </a:moveTo>
                      <a:cubicBezTo>
                        <a:pt x="60" y="64"/>
                        <a:pt x="63" y="65"/>
                        <a:pt x="65" y="66"/>
                      </a:cubicBezTo>
                      <a:cubicBezTo>
                        <a:pt x="61" y="70"/>
                        <a:pt x="56" y="73"/>
                        <a:pt x="50" y="74"/>
                      </a:cubicBezTo>
                      <a:cubicBezTo>
                        <a:pt x="53" y="72"/>
                        <a:pt x="56" y="68"/>
                        <a:pt x="58" y="63"/>
                      </a:cubicBezTo>
                      <a:close/>
                      <a:moveTo>
                        <a:pt x="59" y="60"/>
                      </a:moveTo>
                      <a:cubicBezTo>
                        <a:pt x="61" y="55"/>
                        <a:pt x="62" y="48"/>
                        <a:pt x="62" y="42"/>
                      </a:cubicBezTo>
                      <a:cubicBezTo>
                        <a:pt x="76" y="42"/>
                        <a:pt x="76" y="42"/>
                        <a:pt x="76" y="42"/>
                      </a:cubicBezTo>
                      <a:cubicBezTo>
                        <a:pt x="75" y="50"/>
                        <a:pt x="72" y="57"/>
                        <a:pt x="67" y="63"/>
                      </a:cubicBezTo>
                      <a:cubicBezTo>
                        <a:pt x="65" y="62"/>
                        <a:pt x="62" y="61"/>
                        <a:pt x="59" y="60"/>
                      </a:cubicBezTo>
                      <a:close/>
                      <a:moveTo>
                        <a:pt x="62" y="38"/>
                      </a:moveTo>
                      <a:cubicBezTo>
                        <a:pt x="62" y="31"/>
                        <a:pt x="61" y="25"/>
                        <a:pt x="59" y="20"/>
                      </a:cubicBezTo>
                      <a:cubicBezTo>
                        <a:pt x="62" y="19"/>
                        <a:pt x="65" y="18"/>
                        <a:pt x="67" y="17"/>
                      </a:cubicBezTo>
                      <a:cubicBezTo>
                        <a:pt x="72" y="22"/>
                        <a:pt x="75" y="30"/>
                        <a:pt x="76" y="38"/>
                      </a:cubicBezTo>
                      <a:lnTo>
                        <a:pt x="62" y="38"/>
                      </a:lnTo>
                      <a:close/>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grpSp>
        </p:grpSp>
        <p:grpSp>
          <p:nvGrpSpPr>
            <p:cNvPr id="14" name="组合 13"/>
            <p:cNvGrpSpPr/>
            <p:nvPr/>
          </p:nvGrpSpPr>
          <p:grpSpPr>
            <a:xfrm>
              <a:off x="2570921" y="2556769"/>
              <a:ext cx="1691643" cy="1106168"/>
              <a:chOff x="3427894" y="3409026"/>
              <a:chExt cx="2255524" cy="1474890"/>
            </a:xfrm>
          </p:grpSpPr>
          <p:sp>
            <p:nvSpPr>
              <p:cNvPr id="41" name="Freeform 6"/>
              <p:cNvSpPr/>
              <p:nvPr/>
            </p:nvSpPr>
            <p:spPr bwMode="auto">
              <a:xfrm>
                <a:off x="3427894" y="3409026"/>
                <a:ext cx="2255524" cy="1474890"/>
              </a:xfrm>
              <a:custGeom>
                <a:gdLst>
                  <a:gd name="T0" fmla="*/ 3256 w 3325"/>
                  <a:gd name="T1" fmla="*/ 1687 h 2157"/>
                  <a:gd name="T2" fmla="*/ 1880 w 3325"/>
                  <a:gd name="T3" fmla="*/ 100 h 2157"/>
                  <a:gd name="T4" fmla="*/ 1880 w 3325"/>
                  <a:gd name="T5" fmla="*/ 100 h 2157"/>
                  <a:gd name="T6" fmla="*/ 1663 w 3325"/>
                  <a:gd name="T7" fmla="*/ 0 h 2157"/>
                  <a:gd name="T8" fmla="*/ 1451 w 3325"/>
                  <a:gd name="T9" fmla="*/ 95 h 2157"/>
                  <a:gd name="T10" fmla="*/ 1451 w 3325"/>
                  <a:gd name="T11" fmla="*/ 95 h 2157"/>
                  <a:gd name="T12" fmla="*/ 83 w 3325"/>
                  <a:gd name="T13" fmla="*/ 1672 h 2157"/>
                  <a:gd name="T14" fmla="*/ 0 w 3325"/>
                  <a:gd name="T15" fmla="*/ 1872 h 2157"/>
                  <a:gd name="T16" fmla="*/ 284 w 3325"/>
                  <a:gd name="T17" fmla="*/ 2157 h 2157"/>
                  <a:gd name="T18" fmla="*/ 284 w 3325"/>
                  <a:gd name="T19" fmla="*/ 2157 h 2157"/>
                  <a:gd name="T20" fmla="*/ 285 w 3325"/>
                  <a:gd name="T21" fmla="*/ 2157 h 2157"/>
                  <a:gd name="T22" fmla="*/ 3039 w 3325"/>
                  <a:gd name="T23" fmla="*/ 2157 h 2157"/>
                  <a:gd name="T24" fmla="*/ 3039 w 3325"/>
                  <a:gd name="T25" fmla="*/ 2157 h 2157"/>
                  <a:gd name="T26" fmla="*/ 3040 w 3325"/>
                  <a:gd name="T27" fmla="*/ 2157 h 2157"/>
                  <a:gd name="T28" fmla="*/ 3325 w 3325"/>
                  <a:gd name="T29" fmla="*/ 1872 h 2157"/>
                  <a:gd name="T30" fmla="*/ 3256 w 3325"/>
                  <a:gd name="T31" fmla="*/ 1687 h 2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4" h="2157">
                    <a:moveTo>
                      <a:pt x="3256" y="1687"/>
                    </a:moveTo>
                    <a:lnTo>
                      <a:pt x="1880" y="100"/>
                    </a:lnTo>
                    <a:lnTo>
                      <a:pt x="1880" y="100"/>
                    </a:lnTo>
                    <a:cubicBezTo>
                      <a:pt x="1828" y="39"/>
                      <a:pt x="1750" y="0"/>
                      <a:pt x="1663" y="0"/>
                    </a:cubicBezTo>
                    <a:cubicBezTo>
                      <a:pt x="1579" y="0"/>
                      <a:pt x="1503" y="36"/>
                      <a:pt x="1451" y="95"/>
                    </a:cubicBezTo>
                    <a:lnTo>
                      <a:pt x="1451" y="95"/>
                    </a:lnTo>
                    <a:lnTo>
                      <a:pt x="83" y="1672"/>
                    </a:lnTo>
                    <a:cubicBezTo>
                      <a:pt x="32" y="1723"/>
                      <a:pt x="0" y="1794"/>
                      <a:pt x="0" y="1872"/>
                    </a:cubicBezTo>
                    <a:cubicBezTo>
                      <a:pt x="0" y="2029"/>
                      <a:pt x="127" y="2156"/>
                      <a:pt x="284" y="2157"/>
                    </a:cubicBezTo>
                    <a:lnTo>
                      <a:pt x="284" y="2157"/>
                    </a:lnTo>
                    <a:lnTo>
                      <a:pt x="285" y="2157"/>
                    </a:lnTo>
                    <a:lnTo>
                      <a:pt x="3039" y="2157"/>
                    </a:lnTo>
                    <a:lnTo>
                      <a:pt x="3039" y="2157"/>
                    </a:lnTo>
                    <a:lnTo>
                      <a:pt x="3040" y="2157"/>
                    </a:lnTo>
                    <a:cubicBezTo>
                      <a:pt x="3198" y="2157"/>
                      <a:pt x="3325" y="2029"/>
                      <a:pt x="3325" y="1872"/>
                    </a:cubicBezTo>
                    <a:cubicBezTo>
                      <a:pt x="3325" y="1802"/>
                      <a:pt x="3299" y="1737"/>
                      <a:pt x="3256" y="1687"/>
                    </a:cubicBezTo>
                    <a:close/>
                  </a:path>
                </a:pathLst>
              </a:custGeom>
              <a:no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5"/>
              <p:cNvSpPr>
                <a:spLocks noEditPoints="1"/>
              </p:cNvSpPr>
              <p:nvPr/>
            </p:nvSpPr>
            <p:spPr bwMode="auto">
              <a:xfrm>
                <a:off x="4246585" y="4146471"/>
                <a:ext cx="618142" cy="490964"/>
              </a:xfrm>
              <a:custGeom>
                <a:gdLst>
                  <a:gd name="T0" fmla="*/ 52 w 174"/>
                  <a:gd name="T1" fmla="*/ 61 h 140"/>
                  <a:gd name="T2" fmla="*/ 41 w 174"/>
                  <a:gd name="T3" fmla="*/ 50 h 140"/>
                  <a:gd name="T4" fmla="*/ 52 w 174"/>
                  <a:gd name="T5" fmla="*/ 39 h 140"/>
                  <a:gd name="T6" fmla="*/ 63 w 174"/>
                  <a:gd name="T7" fmla="*/ 50 h 140"/>
                  <a:gd name="T8" fmla="*/ 52 w 174"/>
                  <a:gd name="T9" fmla="*/ 61 h 140"/>
                  <a:gd name="T10" fmla="*/ 87 w 174"/>
                  <a:gd name="T11" fmla="*/ 61 h 140"/>
                  <a:gd name="T12" fmla="*/ 76 w 174"/>
                  <a:gd name="T13" fmla="*/ 50 h 140"/>
                  <a:gd name="T14" fmla="*/ 87 w 174"/>
                  <a:gd name="T15" fmla="*/ 39 h 140"/>
                  <a:gd name="T16" fmla="*/ 98 w 174"/>
                  <a:gd name="T17" fmla="*/ 50 h 140"/>
                  <a:gd name="T18" fmla="*/ 87 w 174"/>
                  <a:gd name="T19" fmla="*/ 61 h 140"/>
                  <a:gd name="T20" fmla="*/ 122 w 174"/>
                  <a:gd name="T21" fmla="*/ 61 h 140"/>
                  <a:gd name="T22" fmla="*/ 111 w 174"/>
                  <a:gd name="T23" fmla="*/ 50 h 140"/>
                  <a:gd name="T24" fmla="*/ 122 w 174"/>
                  <a:gd name="T25" fmla="*/ 39 h 140"/>
                  <a:gd name="T26" fmla="*/ 133 w 174"/>
                  <a:gd name="T27" fmla="*/ 50 h 140"/>
                  <a:gd name="T28" fmla="*/ 122 w 174"/>
                  <a:gd name="T29" fmla="*/ 61 h 140"/>
                  <a:gd name="T30" fmla="*/ 163 w 174"/>
                  <a:gd name="T31" fmla="*/ 0 h 140"/>
                  <a:gd name="T32" fmla="*/ 11 w 174"/>
                  <a:gd name="T33" fmla="*/ 0 h 140"/>
                  <a:gd name="T34" fmla="*/ 0 w 174"/>
                  <a:gd name="T35" fmla="*/ 11 h 140"/>
                  <a:gd name="T36" fmla="*/ 0 w 174"/>
                  <a:gd name="T37" fmla="*/ 83 h 140"/>
                  <a:gd name="T38" fmla="*/ 11 w 174"/>
                  <a:gd name="T39" fmla="*/ 94 h 140"/>
                  <a:gd name="T40" fmla="*/ 51 w 174"/>
                  <a:gd name="T41" fmla="*/ 94 h 140"/>
                  <a:gd name="T42" fmla="*/ 51 w 174"/>
                  <a:gd name="T43" fmla="*/ 140 h 140"/>
                  <a:gd name="T44" fmla="*/ 97 w 174"/>
                  <a:gd name="T45" fmla="*/ 94 h 140"/>
                  <a:gd name="T46" fmla="*/ 163 w 174"/>
                  <a:gd name="T47" fmla="*/ 94 h 140"/>
                  <a:gd name="T48" fmla="*/ 174 w 174"/>
                  <a:gd name="T49" fmla="*/ 83 h 140"/>
                  <a:gd name="T50" fmla="*/ 174 w 174"/>
                  <a:gd name="T51" fmla="*/ 11 h 140"/>
                  <a:gd name="T52" fmla="*/ 163 w 174"/>
                  <a:gd name="T53" fmla="*/ 0 h 1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140">
                    <a:moveTo>
                      <a:pt x="52" y="61"/>
                    </a:moveTo>
                    <a:cubicBezTo>
                      <a:pt x="46" y="61"/>
                      <a:pt x="41" y="56"/>
                      <a:pt x="41" y="50"/>
                    </a:cubicBezTo>
                    <a:cubicBezTo>
                      <a:pt x="41" y="44"/>
                      <a:pt x="46" y="39"/>
                      <a:pt x="52" y="39"/>
                    </a:cubicBezTo>
                    <a:cubicBezTo>
                      <a:pt x="58" y="39"/>
                      <a:pt x="63" y="44"/>
                      <a:pt x="63" y="50"/>
                    </a:cubicBezTo>
                    <a:cubicBezTo>
                      <a:pt x="63" y="56"/>
                      <a:pt x="58" y="61"/>
                      <a:pt x="52" y="61"/>
                    </a:cubicBezTo>
                    <a:moveTo>
                      <a:pt x="87" y="61"/>
                    </a:moveTo>
                    <a:cubicBezTo>
                      <a:pt x="81" y="61"/>
                      <a:pt x="76" y="56"/>
                      <a:pt x="76" y="50"/>
                    </a:cubicBezTo>
                    <a:cubicBezTo>
                      <a:pt x="76" y="44"/>
                      <a:pt x="81" y="39"/>
                      <a:pt x="87" y="39"/>
                    </a:cubicBezTo>
                    <a:cubicBezTo>
                      <a:pt x="93" y="39"/>
                      <a:pt x="98" y="44"/>
                      <a:pt x="98" y="50"/>
                    </a:cubicBezTo>
                    <a:cubicBezTo>
                      <a:pt x="98" y="56"/>
                      <a:pt x="93" y="61"/>
                      <a:pt x="87" y="61"/>
                    </a:cubicBezTo>
                    <a:moveTo>
                      <a:pt x="122" y="61"/>
                    </a:moveTo>
                    <a:cubicBezTo>
                      <a:pt x="116" y="61"/>
                      <a:pt x="111" y="56"/>
                      <a:pt x="111" y="50"/>
                    </a:cubicBezTo>
                    <a:cubicBezTo>
                      <a:pt x="111" y="44"/>
                      <a:pt x="116" y="39"/>
                      <a:pt x="122" y="39"/>
                    </a:cubicBezTo>
                    <a:cubicBezTo>
                      <a:pt x="128" y="39"/>
                      <a:pt x="133" y="44"/>
                      <a:pt x="133" y="50"/>
                    </a:cubicBezTo>
                    <a:cubicBezTo>
                      <a:pt x="133" y="56"/>
                      <a:pt x="128" y="61"/>
                      <a:pt x="122" y="61"/>
                    </a:cubicBezTo>
                    <a:moveTo>
                      <a:pt x="163" y="0"/>
                    </a:moveTo>
                    <a:cubicBezTo>
                      <a:pt x="11" y="0"/>
                      <a:pt x="11" y="0"/>
                      <a:pt x="11" y="0"/>
                    </a:cubicBezTo>
                    <a:cubicBezTo>
                      <a:pt x="5" y="0"/>
                      <a:pt x="0" y="5"/>
                      <a:pt x="0" y="11"/>
                    </a:cubicBezTo>
                    <a:cubicBezTo>
                      <a:pt x="0" y="83"/>
                      <a:pt x="0" y="83"/>
                      <a:pt x="0" y="83"/>
                    </a:cubicBezTo>
                    <a:cubicBezTo>
                      <a:pt x="0" y="89"/>
                      <a:pt x="5" y="94"/>
                      <a:pt x="11" y="94"/>
                    </a:cubicBezTo>
                    <a:cubicBezTo>
                      <a:pt x="51" y="94"/>
                      <a:pt x="51" y="94"/>
                      <a:pt x="51" y="94"/>
                    </a:cubicBezTo>
                    <a:cubicBezTo>
                      <a:pt x="51" y="140"/>
                      <a:pt x="51" y="140"/>
                      <a:pt x="51" y="140"/>
                    </a:cubicBezTo>
                    <a:cubicBezTo>
                      <a:pt x="97" y="94"/>
                      <a:pt x="97" y="94"/>
                      <a:pt x="97" y="94"/>
                    </a:cubicBezTo>
                    <a:cubicBezTo>
                      <a:pt x="163" y="94"/>
                      <a:pt x="163" y="94"/>
                      <a:pt x="163" y="94"/>
                    </a:cubicBezTo>
                    <a:cubicBezTo>
                      <a:pt x="169" y="94"/>
                      <a:pt x="174" y="89"/>
                      <a:pt x="174" y="83"/>
                    </a:cubicBezTo>
                    <a:cubicBezTo>
                      <a:pt x="174" y="11"/>
                      <a:pt x="174" y="11"/>
                      <a:pt x="174" y="11"/>
                    </a:cubicBezTo>
                    <a:cubicBezTo>
                      <a:pt x="174" y="5"/>
                      <a:pt x="169" y="0"/>
                      <a:pt x="163" y="0"/>
                    </a:cubicBezTo>
                  </a:path>
                </a:pathLst>
              </a:custGeom>
              <a:solidFill>
                <a:schemeClr val="bg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grpSp>
        <p:grpSp>
          <p:nvGrpSpPr>
            <p:cNvPr id="15" name="组合 14"/>
            <p:cNvGrpSpPr/>
            <p:nvPr/>
          </p:nvGrpSpPr>
          <p:grpSpPr>
            <a:xfrm>
              <a:off x="3713105" y="2287137"/>
              <a:ext cx="1690422" cy="1107390"/>
              <a:chOff x="4950807" y="3049516"/>
              <a:chExt cx="2253896" cy="1476520"/>
            </a:xfrm>
          </p:grpSpPr>
          <p:sp>
            <p:nvSpPr>
              <p:cNvPr id="34" name="Freeform 7"/>
              <p:cNvSpPr/>
              <p:nvPr/>
            </p:nvSpPr>
            <p:spPr bwMode="auto">
              <a:xfrm>
                <a:off x="4950807" y="3049516"/>
                <a:ext cx="2253896" cy="1476520"/>
              </a:xfrm>
              <a:custGeom>
                <a:gdLst>
                  <a:gd name="T0" fmla="*/ 3256 w 3324"/>
                  <a:gd name="T1" fmla="*/ 470 h 2157"/>
                  <a:gd name="T2" fmla="*/ 1880 w 3324"/>
                  <a:gd name="T3" fmla="*/ 2056 h 2157"/>
                  <a:gd name="T4" fmla="*/ 1880 w 3324"/>
                  <a:gd name="T5" fmla="*/ 2056 h 2157"/>
                  <a:gd name="T6" fmla="*/ 1663 w 3324"/>
                  <a:gd name="T7" fmla="*/ 2157 h 2157"/>
                  <a:gd name="T8" fmla="*/ 1451 w 3324"/>
                  <a:gd name="T9" fmla="*/ 2062 h 2157"/>
                  <a:gd name="T10" fmla="*/ 1450 w 3324"/>
                  <a:gd name="T11" fmla="*/ 2062 h 2157"/>
                  <a:gd name="T12" fmla="*/ 83 w 3324"/>
                  <a:gd name="T13" fmla="*/ 485 h 2157"/>
                  <a:gd name="T14" fmla="*/ 0 w 3324"/>
                  <a:gd name="T15" fmla="*/ 284 h 2157"/>
                  <a:gd name="T16" fmla="*/ 283 w 3324"/>
                  <a:gd name="T17" fmla="*/ 0 h 2157"/>
                  <a:gd name="T18" fmla="*/ 283 w 3324"/>
                  <a:gd name="T19" fmla="*/ 0 h 2157"/>
                  <a:gd name="T20" fmla="*/ 284 w 3324"/>
                  <a:gd name="T21" fmla="*/ 0 h 2157"/>
                  <a:gd name="T22" fmla="*/ 3039 w 3324"/>
                  <a:gd name="T23" fmla="*/ 0 h 2157"/>
                  <a:gd name="T24" fmla="*/ 3039 w 3324"/>
                  <a:gd name="T25" fmla="*/ 0 h 2157"/>
                  <a:gd name="T26" fmla="*/ 3040 w 3324"/>
                  <a:gd name="T27" fmla="*/ 0 h 2157"/>
                  <a:gd name="T28" fmla="*/ 3324 w 3324"/>
                  <a:gd name="T29" fmla="*/ 284 h 2157"/>
                  <a:gd name="T30" fmla="*/ 3256 w 3324"/>
                  <a:gd name="T31" fmla="*/ 470 h 2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4" h="2157">
                    <a:moveTo>
                      <a:pt x="3256" y="470"/>
                    </a:moveTo>
                    <a:lnTo>
                      <a:pt x="1880" y="2056"/>
                    </a:lnTo>
                    <a:lnTo>
                      <a:pt x="1880" y="2056"/>
                    </a:lnTo>
                    <a:cubicBezTo>
                      <a:pt x="1828" y="2118"/>
                      <a:pt x="1750" y="2157"/>
                      <a:pt x="1663" y="2157"/>
                    </a:cubicBezTo>
                    <a:cubicBezTo>
                      <a:pt x="1578" y="2157"/>
                      <a:pt x="1503" y="2120"/>
                      <a:pt x="1451" y="2062"/>
                    </a:cubicBezTo>
                    <a:lnTo>
                      <a:pt x="1450" y="2062"/>
                    </a:lnTo>
                    <a:lnTo>
                      <a:pt x="83" y="485"/>
                    </a:lnTo>
                    <a:cubicBezTo>
                      <a:pt x="32" y="433"/>
                      <a:pt x="0" y="363"/>
                      <a:pt x="0" y="284"/>
                    </a:cubicBezTo>
                    <a:cubicBezTo>
                      <a:pt x="0" y="128"/>
                      <a:pt x="127" y="1"/>
                      <a:pt x="283" y="0"/>
                    </a:cubicBezTo>
                    <a:lnTo>
                      <a:pt x="283" y="0"/>
                    </a:lnTo>
                    <a:lnTo>
                      <a:pt x="284" y="0"/>
                    </a:lnTo>
                    <a:lnTo>
                      <a:pt x="3039" y="0"/>
                    </a:lnTo>
                    <a:lnTo>
                      <a:pt x="3039" y="0"/>
                    </a:lnTo>
                    <a:lnTo>
                      <a:pt x="3040" y="0"/>
                    </a:lnTo>
                    <a:cubicBezTo>
                      <a:pt x="3197" y="0"/>
                      <a:pt x="3324" y="127"/>
                      <a:pt x="3324" y="284"/>
                    </a:cubicBezTo>
                    <a:cubicBezTo>
                      <a:pt x="3324" y="355"/>
                      <a:pt x="3299" y="420"/>
                      <a:pt x="3256" y="470"/>
                    </a:cubicBezTo>
                    <a:close/>
                  </a:path>
                </a:pathLst>
              </a:custGeom>
              <a:no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grpSp>
            <p:nvGrpSpPr>
              <p:cNvPr id="35" name="组合 34"/>
              <p:cNvGrpSpPr/>
              <p:nvPr/>
            </p:nvGrpSpPr>
            <p:grpSpPr>
              <a:xfrm>
                <a:off x="5829315" y="3283760"/>
                <a:ext cx="496880" cy="551596"/>
                <a:chOff x="185738" y="3713163"/>
                <a:chExt cx="533400" cy="592138"/>
              </a:xfrm>
              <a:solidFill>
                <a:schemeClr val="bg1"/>
              </a:solidFill>
            </p:grpSpPr>
            <p:sp>
              <p:nvSpPr>
                <p:cNvPr id="36" name="Freeform 16"/>
                <p:cNvSpPr/>
                <p:nvPr/>
              </p:nvSpPr>
              <p:spPr bwMode="auto">
                <a:xfrm>
                  <a:off x="330201" y="3713163"/>
                  <a:ext cx="53975" cy="125413"/>
                </a:xfrm>
                <a:custGeom>
                  <a:gdLst>
                    <a:gd name="T0" fmla="*/ 7 w 14"/>
                    <a:gd name="T1" fmla="*/ 33 h 33"/>
                    <a:gd name="T2" fmla="*/ 14 w 14"/>
                    <a:gd name="T3" fmla="*/ 26 h 33"/>
                    <a:gd name="T4" fmla="*/ 14 w 14"/>
                    <a:gd name="T5" fmla="*/ 6 h 33"/>
                    <a:gd name="T6" fmla="*/ 7 w 14"/>
                    <a:gd name="T7" fmla="*/ 0 h 33"/>
                    <a:gd name="T8" fmla="*/ 0 w 14"/>
                    <a:gd name="T9" fmla="*/ 6 h 33"/>
                    <a:gd name="T10" fmla="*/ 0 w 14"/>
                    <a:gd name="T11" fmla="*/ 26 h 33"/>
                    <a:gd name="T12" fmla="*/ 7 w 14"/>
                    <a:gd name="T13" fmla="*/ 33 h 33"/>
                  </a:gdLst>
                  <a:cxnLst>
                    <a:cxn ang="0">
                      <a:pos x="T0" y="T1"/>
                    </a:cxn>
                    <a:cxn ang="0">
                      <a:pos x="T2" y="T3"/>
                    </a:cxn>
                    <a:cxn ang="0">
                      <a:pos x="T4" y="T5"/>
                    </a:cxn>
                    <a:cxn ang="0">
                      <a:pos x="T6" y="T7"/>
                    </a:cxn>
                    <a:cxn ang="0">
                      <a:pos x="T8" y="T9"/>
                    </a:cxn>
                    <a:cxn ang="0">
                      <a:pos x="T10" y="T11"/>
                    </a:cxn>
                    <a:cxn ang="0">
                      <a:pos x="T12" y="T13"/>
                    </a:cxn>
                  </a:cxnLst>
                  <a:rect l="0" t="0" r="r" b="b"/>
                  <a:pathLst>
                    <a:path w="14" h="33">
                      <a:moveTo>
                        <a:pt x="7" y="33"/>
                      </a:moveTo>
                      <a:cubicBezTo>
                        <a:pt x="10" y="33"/>
                        <a:pt x="14" y="29"/>
                        <a:pt x="14" y="26"/>
                      </a:cubicBezTo>
                      <a:cubicBezTo>
                        <a:pt x="14" y="6"/>
                        <a:pt x="14" y="6"/>
                        <a:pt x="14" y="6"/>
                      </a:cubicBezTo>
                      <a:cubicBezTo>
                        <a:pt x="14" y="3"/>
                        <a:pt x="10" y="0"/>
                        <a:pt x="7" y="0"/>
                      </a:cubicBezTo>
                      <a:cubicBezTo>
                        <a:pt x="3" y="0"/>
                        <a:pt x="0" y="3"/>
                        <a:pt x="0" y="6"/>
                      </a:cubicBezTo>
                      <a:cubicBezTo>
                        <a:pt x="0" y="26"/>
                        <a:pt x="0" y="26"/>
                        <a:pt x="0" y="26"/>
                      </a:cubicBezTo>
                      <a:cubicBezTo>
                        <a:pt x="0" y="29"/>
                        <a:pt x="3" y="33"/>
                        <a:pt x="7" y="33"/>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sp>
              <p:nvSpPr>
                <p:cNvPr id="37" name="Freeform 17"/>
                <p:cNvSpPr/>
                <p:nvPr/>
              </p:nvSpPr>
              <p:spPr bwMode="auto">
                <a:xfrm>
                  <a:off x="520701" y="3713163"/>
                  <a:ext cx="53975" cy="125413"/>
                </a:xfrm>
                <a:custGeom>
                  <a:gdLst>
                    <a:gd name="T0" fmla="*/ 7 w 14"/>
                    <a:gd name="T1" fmla="*/ 33 h 33"/>
                    <a:gd name="T2" fmla="*/ 14 w 14"/>
                    <a:gd name="T3" fmla="*/ 26 h 33"/>
                    <a:gd name="T4" fmla="*/ 14 w 14"/>
                    <a:gd name="T5" fmla="*/ 6 h 33"/>
                    <a:gd name="T6" fmla="*/ 7 w 14"/>
                    <a:gd name="T7" fmla="*/ 0 h 33"/>
                    <a:gd name="T8" fmla="*/ 0 w 14"/>
                    <a:gd name="T9" fmla="*/ 6 h 33"/>
                    <a:gd name="T10" fmla="*/ 0 w 14"/>
                    <a:gd name="T11" fmla="*/ 26 h 33"/>
                    <a:gd name="T12" fmla="*/ 7 w 14"/>
                    <a:gd name="T13" fmla="*/ 33 h 33"/>
                  </a:gdLst>
                  <a:cxnLst>
                    <a:cxn ang="0">
                      <a:pos x="T0" y="T1"/>
                    </a:cxn>
                    <a:cxn ang="0">
                      <a:pos x="T2" y="T3"/>
                    </a:cxn>
                    <a:cxn ang="0">
                      <a:pos x="T4" y="T5"/>
                    </a:cxn>
                    <a:cxn ang="0">
                      <a:pos x="T6" y="T7"/>
                    </a:cxn>
                    <a:cxn ang="0">
                      <a:pos x="T8" y="T9"/>
                    </a:cxn>
                    <a:cxn ang="0">
                      <a:pos x="T10" y="T11"/>
                    </a:cxn>
                    <a:cxn ang="0">
                      <a:pos x="T12" y="T13"/>
                    </a:cxn>
                  </a:cxnLst>
                  <a:rect l="0" t="0" r="r" b="b"/>
                  <a:pathLst>
                    <a:path w="14" h="33">
                      <a:moveTo>
                        <a:pt x="7" y="33"/>
                      </a:moveTo>
                      <a:cubicBezTo>
                        <a:pt x="11" y="33"/>
                        <a:pt x="14" y="29"/>
                        <a:pt x="14" y="26"/>
                      </a:cubicBezTo>
                      <a:cubicBezTo>
                        <a:pt x="14" y="6"/>
                        <a:pt x="14" y="6"/>
                        <a:pt x="14" y="6"/>
                      </a:cubicBezTo>
                      <a:cubicBezTo>
                        <a:pt x="14" y="3"/>
                        <a:pt x="11" y="0"/>
                        <a:pt x="7" y="0"/>
                      </a:cubicBezTo>
                      <a:cubicBezTo>
                        <a:pt x="3" y="0"/>
                        <a:pt x="0" y="3"/>
                        <a:pt x="0" y="6"/>
                      </a:cubicBezTo>
                      <a:cubicBezTo>
                        <a:pt x="0" y="26"/>
                        <a:pt x="0" y="26"/>
                        <a:pt x="0" y="26"/>
                      </a:cubicBezTo>
                      <a:cubicBezTo>
                        <a:pt x="0" y="29"/>
                        <a:pt x="3" y="33"/>
                        <a:pt x="7" y="33"/>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sp>
              <p:nvSpPr>
                <p:cNvPr id="38" name="Freeform 18"/>
                <p:cNvSpPr>
                  <a:spLocks noEditPoints="1"/>
                </p:cNvSpPr>
                <p:nvPr/>
              </p:nvSpPr>
              <p:spPr bwMode="auto">
                <a:xfrm>
                  <a:off x="185738" y="3773488"/>
                  <a:ext cx="533400" cy="531813"/>
                </a:xfrm>
                <a:custGeom>
                  <a:gdLst>
                    <a:gd name="T0" fmla="*/ 132 w 140"/>
                    <a:gd name="T1" fmla="*/ 0 h 141"/>
                    <a:gd name="T2" fmla="*/ 109 w 140"/>
                    <a:gd name="T3" fmla="*/ 0 h 141"/>
                    <a:gd name="T4" fmla="*/ 109 w 140"/>
                    <a:gd name="T5" fmla="*/ 10 h 141"/>
                    <a:gd name="T6" fmla="*/ 95 w 140"/>
                    <a:gd name="T7" fmla="*/ 24 h 141"/>
                    <a:gd name="T8" fmla="*/ 81 w 140"/>
                    <a:gd name="T9" fmla="*/ 10 h 141"/>
                    <a:gd name="T10" fmla="*/ 81 w 140"/>
                    <a:gd name="T11" fmla="*/ 0 h 141"/>
                    <a:gd name="T12" fmla="*/ 59 w 140"/>
                    <a:gd name="T13" fmla="*/ 0 h 141"/>
                    <a:gd name="T14" fmla="*/ 59 w 140"/>
                    <a:gd name="T15" fmla="*/ 10 h 141"/>
                    <a:gd name="T16" fmla="*/ 45 w 140"/>
                    <a:gd name="T17" fmla="*/ 24 h 141"/>
                    <a:gd name="T18" fmla="*/ 30 w 140"/>
                    <a:gd name="T19" fmla="*/ 10 h 141"/>
                    <a:gd name="T20" fmla="*/ 30 w 140"/>
                    <a:gd name="T21" fmla="*/ 0 h 141"/>
                    <a:gd name="T22" fmla="*/ 8 w 140"/>
                    <a:gd name="T23" fmla="*/ 0 h 141"/>
                    <a:gd name="T24" fmla="*/ 0 w 140"/>
                    <a:gd name="T25" fmla="*/ 8 h 141"/>
                    <a:gd name="T26" fmla="*/ 0 w 140"/>
                    <a:gd name="T27" fmla="*/ 133 h 141"/>
                    <a:gd name="T28" fmla="*/ 8 w 140"/>
                    <a:gd name="T29" fmla="*/ 141 h 141"/>
                    <a:gd name="T30" fmla="*/ 132 w 140"/>
                    <a:gd name="T31" fmla="*/ 141 h 141"/>
                    <a:gd name="T32" fmla="*/ 140 w 140"/>
                    <a:gd name="T33" fmla="*/ 133 h 141"/>
                    <a:gd name="T34" fmla="*/ 140 w 140"/>
                    <a:gd name="T35" fmla="*/ 8 h 141"/>
                    <a:gd name="T36" fmla="*/ 132 w 140"/>
                    <a:gd name="T37" fmla="*/ 0 h 141"/>
                    <a:gd name="T38" fmla="*/ 129 w 140"/>
                    <a:gd name="T39" fmla="*/ 128 h 141"/>
                    <a:gd name="T40" fmla="*/ 11 w 140"/>
                    <a:gd name="T41" fmla="*/ 128 h 141"/>
                    <a:gd name="T42" fmla="*/ 11 w 140"/>
                    <a:gd name="T43" fmla="*/ 44 h 141"/>
                    <a:gd name="T44" fmla="*/ 129 w 140"/>
                    <a:gd name="T45" fmla="*/ 44 h 141"/>
                    <a:gd name="T46" fmla="*/ 129 w 140"/>
                    <a:gd name="T47" fmla="*/ 128 h 1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 h="141">
                      <a:moveTo>
                        <a:pt x="132" y="0"/>
                      </a:moveTo>
                      <a:cubicBezTo>
                        <a:pt x="109" y="0"/>
                        <a:pt x="109" y="0"/>
                        <a:pt x="109" y="0"/>
                      </a:cubicBezTo>
                      <a:cubicBezTo>
                        <a:pt x="109" y="10"/>
                        <a:pt x="109" y="10"/>
                        <a:pt x="109" y="10"/>
                      </a:cubicBezTo>
                      <a:cubicBezTo>
                        <a:pt x="109" y="18"/>
                        <a:pt x="103" y="24"/>
                        <a:pt x="95" y="24"/>
                      </a:cubicBezTo>
                      <a:cubicBezTo>
                        <a:pt x="87" y="24"/>
                        <a:pt x="81" y="18"/>
                        <a:pt x="81" y="10"/>
                      </a:cubicBezTo>
                      <a:cubicBezTo>
                        <a:pt x="81" y="0"/>
                        <a:pt x="81" y="0"/>
                        <a:pt x="81" y="0"/>
                      </a:cubicBezTo>
                      <a:cubicBezTo>
                        <a:pt x="59" y="0"/>
                        <a:pt x="59" y="0"/>
                        <a:pt x="59" y="0"/>
                      </a:cubicBezTo>
                      <a:cubicBezTo>
                        <a:pt x="59" y="10"/>
                        <a:pt x="59" y="10"/>
                        <a:pt x="59" y="10"/>
                      </a:cubicBezTo>
                      <a:cubicBezTo>
                        <a:pt x="59" y="18"/>
                        <a:pt x="53" y="24"/>
                        <a:pt x="45" y="24"/>
                      </a:cubicBezTo>
                      <a:cubicBezTo>
                        <a:pt x="37" y="24"/>
                        <a:pt x="30" y="18"/>
                        <a:pt x="30" y="10"/>
                      </a:cubicBezTo>
                      <a:cubicBezTo>
                        <a:pt x="30" y="0"/>
                        <a:pt x="30" y="0"/>
                        <a:pt x="30" y="0"/>
                      </a:cubicBezTo>
                      <a:cubicBezTo>
                        <a:pt x="8" y="0"/>
                        <a:pt x="8" y="0"/>
                        <a:pt x="8" y="0"/>
                      </a:cubicBezTo>
                      <a:cubicBezTo>
                        <a:pt x="4" y="0"/>
                        <a:pt x="0" y="4"/>
                        <a:pt x="0" y="8"/>
                      </a:cubicBezTo>
                      <a:cubicBezTo>
                        <a:pt x="0" y="133"/>
                        <a:pt x="0" y="133"/>
                        <a:pt x="0" y="133"/>
                      </a:cubicBezTo>
                      <a:cubicBezTo>
                        <a:pt x="0" y="138"/>
                        <a:pt x="4" y="141"/>
                        <a:pt x="8" y="141"/>
                      </a:cubicBezTo>
                      <a:cubicBezTo>
                        <a:pt x="132" y="141"/>
                        <a:pt x="132" y="141"/>
                        <a:pt x="132" y="141"/>
                      </a:cubicBezTo>
                      <a:cubicBezTo>
                        <a:pt x="136" y="141"/>
                        <a:pt x="140" y="138"/>
                        <a:pt x="140" y="133"/>
                      </a:cubicBezTo>
                      <a:cubicBezTo>
                        <a:pt x="140" y="8"/>
                        <a:pt x="140" y="8"/>
                        <a:pt x="140" y="8"/>
                      </a:cubicBezTo>
                      <a:cubicBezTo>
                        <a:pt x="140" y="4"/>
                        <a:pt x="136" y="0"/>
                        <a:pt x="132" y="0"/>
                      </a:cubicBezTo>
                      <a:close/>
                      <a:moveTo>
                        <a:pt x="129" y="128"/>
                      </a:moveTo>
                      <a:cubicBezTo>
                        <a:pt x="11" y="128"/>
                        <a:pt x="11" y="128"/>
                        <a:pt x="11" y="128"/>
                      </a:cubicBezTo>
                      <a:cubicBezTo>
                        <a:pt x="11" y="44"/>
                        <a:pt x="11" y="44"/>
                        <a:pt x="11" y="44"/>
                      </a:cubicBezTo>
                      <a:cubicBezTo>
                        <a:pt x="129" y="44"/>
                        <a:pt x="129" y="44"/>
                        <a:pt x="129" y="44"/>
                      </a:cubicBezTo>
                      <a:lnTo>
                        <a:pt x="129" y="128"/>
                      </a:lnTo>
                      <a:close/>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sp>
              <p:nvSpPr>
                <p:cNvPr id="39" name="Freeform 19"/>
                <p:cNvSpPr/>
                <p:nvPr/>
              </p:nvSpPr>
              <p:spPr bwMode="auto">
                <a:xfrm>
                  <a:off x="319088" y="4000500"/>
                  <a:ext cx="128588" cy="206375"/>
                </a:xfrm>
                <a:custGeom>
                  <a:gdLst>
                    <a:gd name="T0" fmla="*/ 32 w 34"/>
                    <a:gd name="T1" fmla="*/ 49 h 55"/>
                    <a:gd name="T2" fmla="*/ 11 w 34"/>
                    <a:gd name="T3" fmla="*/ 49 h 55"/>
                    <a:gd name="T4" fmla="*/ 26 w 34"/>
                    <a:gd name="T5" fmla="*/ 30 h 55"/>
                    <a:gd name="T6" fmla="*/ 27 w 34"/>
                    <a:gd name="T7" fmla="*/ 29 h 55"/>
                    <a:gd name="T8" fmla="*/ 30 w 34"/>
                    <a:gd name="T9" fmla="*/ 25 h 55"/>
                    <a:gd name="T10" fmla="*/ 32 w 34"/>
                    <a:gd name="T11" fmla="*/ 22 h 55"/>
                    <a:gd name="T12" fmla="*/ 33 w 34"/>
                    <a:gd name="T13" fmla="*/ 18 h 55"/>
                    <a:gd name="T14" fmla="*/ 34 w 34"/>
                    <a:gd name="T15" fmla="*/ 14 h 55"/>
                    <a:gd name="T16" fmla="*/ 30 w 34"/>
                    <a:gd name="T17" fmla="*/ 4 h 55"/>
                    <a:gd name="T18" fmla="*/ 18 w 34"/>
                    <a:gd name="T19" fmla="*/ 0 h 55"/>
                    <a:gd name="T20" fmla="*/ 5 w 34"/>
                    <a:gd name="T21" fmla="*/ 4 h 55"/>
                    <a:gd name="T22" fmla="*/ 1 w 34"/>
                    <a:gd name="T23" fmla="*/ 16 h 55"/>
                    <a:gd name="T24" fmla="*/ 1 w 34"/>
                    <a:gd name="T25" fmla="*/ 18 h 55"/>
                    <a:gd name="T26" fmla="*/ 10 w 34"/>
                    <a:gd name="T27" fmla="*/ 18 h 55"/>
                    <a:gd name="T28" fmla="*/ 10 w 34"/>
                    <a:gd name="T29" fmla="*/ 16 h 55"/>
                    <a:gd name="T30" fmla="*/ 18 w 34"/>
                    <a:gd name="T31" fmla="*/ 6 h 55"/>
                    <a:gd name="T32" fmla="*/ 25 w 34"/>
                    <a:gd name="T33" fmla="*/ 14 h 55"/>
                    <a:gd name="T34" fmla="*/ 24 w 34"/>
                    <a:gd name="T35" fmla="*/ 17 h 55"/>
                    <a:gd name="T36" fmla="*/ 24 w 34"/>
                    <a:gd name="T37" fmla="*/ 19 h 55"/>
                    <a:gd name="T38" fmla="*/ 23 w 34"/>
                    <a:gd name="T39" fmla="*/ 21 h 55"/>
                    <a:gd name="T40" fmla="*/ 21 w 34"/>
                    <a:gd name="T41" fmla="*/ 23 h 55"/>
                    <a:gd name="T42" fmla="*/ 19 w 34"/>
                    <a:gd name="T43" fmla="*/ 26 h 55"/>
                    <a:gd name="T44" fmla="*/ 18 w 34"/>
                    <a:gd name="T45" fmla="*/ 28 h 55"/>
                    <a:gd name="T46" fmla="*/ 0 w 34"/>
                    <a:gd name="T47" fmla="*/ 49 h 55"/>
                    <a:gd name="T48" fmla="*/ 0 w 34"/>
                    <a:gd name="T49" fmla="*/ 55 h 55"/>
                    <a:gd name="T50" fmla="*/ 32 w 34"/>
                    <a:gd name="T51" fmla="*/ 55 h 55"/>
                    <a:gd name="T52" fmla="*/ 32 w 34"/>
                    <a:gd name="T53" fmla="*/ 49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55">
                      <a:moveTo>
                        <a:pt x="32" y="49"/>
                      </a:moveTo>
                      <a:cubicBezTo>
                        <a:pt x="11" y="49"/>
                        <a:pt x="11" y="49"/>
                        <a:pt x="11" y="49"/>
                      </a:cubicBezTo>
                      <a:cubicBezTo>
                        <a:pt x="26" y="30"/>
                        <a:pt x="26" y="30"/>
                        <a:pt x="26" y="30"/>
                      </a:cubicBezTo>
                      <a:cubicBezTo>
                        <a:pt x="27" y="29"/>
                        <a:pt x="27" y="29"/>
                        <a:pt x="27" y="29"/>
                      </a:cubicBezTo>
                      <a:cubicBezTo>
                        <a:pt x="28" y="27"/>
                        <a:pt x="29" y="26"/>
                        <a:pt x="30" y="25"/>
                      </a:cubicBezTo>
                      <a:cubicBezTo>
                        <a:pt x="30" y="25"/>
                        <a:pt x="31" y="24"/>
                        <a:pt x="32" y="22"/>
                      </a:cubicBezTo>
                      <a:cubicBezTo>
                        <a:pt x="32" y="21"/>
                        <a:pt x="33" y="20"/>
                        <a:pt x="33" y="18"/>
                      </a:cubicBezTo>
                      <a:cubicBezTo>
                        <a:pt x="34" y="17"/>
                        <a:pt x="34" y="15"/>
                        <a:pt x="34" y="14"/>
                      </a:cubicBezTo>
                      <a:cubicBezTo>
                        <a:pt x="34" y="9"/>
                        <a:pt x="32" y="6"/>
                        <a:pt x="30" y="4"/>
                      </a:cubicBezTo>
                      <a:cubicBezTo>
                        <a:pt x="27" y="1"/>
                        <a:pt x="23" y="0"/>
                        <a:pt x="18" y="0"/>
                      </a:cubicBezTo>
                      <a:cubicBezTo>
                        <a:pt x="12" y="0"/>
                        <a:pt x="8" y="1"/>
                        <a:pt x="5" y="4"/>
                      </a:cubicBezTo>
                      <a:cubicBezTo>
                        <a:pt x="3" y="7"/>
                        <a:pt x="1" y="11"/>
                        <a:pt x="1" y="16"/>
                      </a:cubicBezTo>
                      <a:cubicBezTo>
                        <a:pt x="1" y="18"/>
                        <a:pt x="1" y="18"/>
                        <a:pt x="1" y="18"/>
                      </a:cubicBezTo>
                      <a:cubicBezTo>
                        <a:pt x="10" y="18"/>
                        <a:pt x="10" y="18"/>
                        <a:pt x="10" y="18"/>
                      </a:cubicBezTo>
                      <a:cubicBezTo>
                        <a:pt x="10" y="16"/>
                        <a:pt x="10" y="16"/>
                        <a:pt x="10" y="16"/>
                      </a:cubicBezTo>
                      <a:cubicBezTo>
                        <a:pt x="10" y="9"/>
                        <a:pt x="13" y="6"/>
                        <a:pt x="18" y="6"/>
                      </a:cubicBezTo>
                      <a:cubicBezTo>
                        <a:pt x="23" y="6"/>
                        <a:pt x="25" y="8"/>
                        <a:pt x="25" y="14"/>
                      </a:cubicBezTo>
                      <a:cubicBezTo>
                        <a:pt x="25" y="15"/>
                        <a:pt x="25" y="16"/>
                        <a:pt x="24" y="17"/>
                      </a:cubicBezTo>
                      <a:cubicBezTo>
                        <a:pt x="24" y="18"/>
                        <a:pt x="24" y="18"/>
                        <a:pt x="24" y="19"/>
                      </a:cubicBezTo>
                      <a:cubicBezTo>
                        <a:pt x="24" y="20"/>
                        <a:pt x="23" y="21"/>
                        <a:pt x="23" y="21"/>
                      </a:cubicBezTo>
                      <a:cubicBezTo>
                        <a:pt x="22" y="22"/>
                        <a:pt x="21" y="23"/>
                        <a:pt x="21" y="23"/>
                      </a:cubicBezTo>
                      <a:cubicBezTo>
                        <a:pt x="21" y="24"/>
                        <a:pt x="20" y="25"/>
                        <a:pt x="19" y="26"/>
                      </a:cubicBezTo>
                      <a:cubicBezTo>
                        <a:pt x="18" y="27"/>
                        <a:pt x="18" y="28"/>
                        <a:pt x="18" y="28"/>
                      </a:cubicBezTo>
                      <a:cubicBezTo>
                        <a:pt x="0" y="49"/>
                        <a:pt x="0" y="49"/>
                        <a:pt x="0" y="49"/>
                      </a:cubicBezTo>
                      <a:cubicBezTo>
                        <a:pt x="0" y="55"/>
                        <a:pt x="0" y="55"/>
                        <a:pt x="0" y="55"/>
                      </a:cubicBezTo>
                      <a:cubicBezTo>
                        <a:pt x="32" y="55"/>
                        <a:pt x="32" y="55"/>
                        <a:pt x="32" y="55"/>
                      </a:cubicBezTo>
                      <a:lnTo>
                        <a:pt x="32" y="49"/>
                      </a:lnTo>
                      <a:close/>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sp>
              <p:nvSpPr>
                <p:cNvPr id="40" name="Freeform 20"/>
                <p:cNvSpPr>
                  <a:spLocks noEditPoints="1"/>
                </p:cNvSpPr>
                <p:nvPr/>
              </p:nvSpPr>
              <p:spPr bwMode="auto">
                <a:xfrm>
                  <a:off x="471488" y="4000500"/>
                  <a:ext cx="136525" cy="206375"/>
                </a:xfrm>
                <a:custGeom>
                  <a:gdLst>
                    <a:gd name="T0" fmla="*/ 45 w 86"/>
                    <a:gd name="T1" fmla="*/ 130 h 130"/>
                    <a:gd name="T2" fmla="*/ 67 w 86"/>
                    <a:gd name="T3" fmla="*/ 130 h 130"/>
                    <a:gd name="T4" fmla="*/ 67 w 86"/>
                    <a:gd name="T5" fmla="*/ 94 h 130"/>
                    <a:gd name="T6" fmla="*/ 86 w 86"/>
                    <a:gd name="T7" fmla="*/ 94 h 130"/>
                    <a:gd name="T8" fmla="*/ 86 w 86"/>
                    <a:gd name="T9" fmla="*/ 80 h 130"/>
                    <a:gd name="T10" fmla="*/ 67 w 86"/>
                    <a:gd name="T11" fmla="*/ 80 h 130"/>
                    <a:gd name="T12" fmla="*/ 67 w 86"/>
                    <a:gd name="T13" fmla="*/ 0 h 130"/>
                    <a:gd name="T14" fmla="*/ 41 w 86"/>
                    <a:gd name="T15" fmla="*/ 0 h 130"/>
                    <a:gd name="T16" fmla="*/ 0 w 86"/>
                    <a:gd name="T17" fmla="*/ 75 h 130"/>
                    <a:gd name="T18" fmla="*/ 0 w 86"/>
                    <a:gd name="T19" fmla="*/ 94 h 130"/>
                    <a:gd name="T20" fmla="*/ 45 w 86"/>
                    <a:gd name="T21" fmla="*/ 94 h 130"/>
                    <a:gd name="T22" fmla="*/ 45 w 86"/>
                    <a:gd name="T23" fmla="*/ 130 h 130"/>
                    <a:gd name="T24" fmla="*/ 21 w 86"/>
                    <a:gd name="T25" fmla="*/ 80 h 130"/>
                    <a:gd name="T26" fmla="*/ 45 w 86"/>
                    <a:gd name="T27" fmla="*/ 21 h 130"/>
                    <a:gd name="T28" fmla="*/ 45 w 86"/>
                    <a:gd name="T29" fmla="*/ 80 h 130"/>
                    <a:gd name="T30" fmla="*/ 21 w 86"/>
                    <a:gd name="T31" fmla="*/ 80 h 1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130">
                      <a:moveTo>
                        <a:pt x="45" y="130"/>
                      </a:moveTo>
                      <a:lnTo>
                        <a:pt x="67" y="130"/>
                      </a:lnTo>
                      <a:lnTo>
                        <a:pt x="67" y="94"/>
                      </a:lnTo>
                      <a:lnTo>
                        <a:pt x="86" y="94"/>
                      </a:lnTo>
                      <a:lnTo>
                        <a:pt x="86" y="80"/>
                      </a:lnTo>
                      <a:lnTo>
                        <a:pt x="67" y="80"/>
                      </a:lnTo>
                      <a:lnTo>
                        <a:pt x="67" y="0"/>
                      </a:lnTo>
                      <a:lnTo>
                        <a:pt x="41" y="0"/>
                      </a:lnTo>
                      <a:lnTo>
                        <a:pt x="0" y="75"/>
                      </a:lnTo>
                      <a:lnTo>
                        <a:pt x="0" y="94"/>
                      </a:lnTo>
                      <a:lnTo>
                        <a:pt x="45" y="94"/>
                      </a:lnTo>
                      <a:lnTo>
                        <a:pt x="45" y="130"/>
                      </a:lnTo>
                      <a:close/>
                      <a:moveTo>
                        <a:pt x="21" y="80"/>
                      </a:moveTo>
                      <a:lnTo>
                        <a:pt x="45" y="21"/>
                      </a:lnTo>
                      <a:lnTo>
                        <a:pt x="45" y="80"/>
                      </a:lnTo>
                      <a:lnTo>
                        <a:pt x="21" y="80"/>
                      </a:lnTo>
                      <a:close/>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grpSp>
        </p:grpSp>
        <p:grpSp>
          <p:nvGrpSpPr>
            <p:cNvPr id="16" name="组合 15"/>
            <p:cNvGrpSpPr/>
            <p:nvPr/>
          </p:nvGrpSpPr>
          <p:grpSpPr>
            <a:xfrm>
              <a:off x="4854069" y="2556769"/>
              <a:ext cx="1691643" cy="1106168"/>
              <a:chOff x="6472092" y="3409026"/>
              <a:chExt cx="2255524" cy="1474890"/>
            </a:xfrm>
          </p:grpSpPr>
          <p:sp>
            <p:nvSpPr>
              <p:cNvPr id="30" name="Freeform 8"/>
              <p:cNvSpPr/>
              <p:nvPr/>
            </p:nvSpPr>
            <p:spPr bwMode="auto">
              <a:xfrm>
                <a:off x="6472092" y="3409026"/>
                <a:ext cx="2255524" cy="1474890"/>
              </a:xfrm>
              <a:custGeom>
                <a:gdLst>
                  <a:gd name="T0" fmla="*/ 3255 w 3324"/>
                  <a:gd name="T1" fmla="*/ 1687 h 2157"/>
                  <a:gd name="T2" fmla="*/ 1879 w 3324"/>
                  <a:gd name="T3" fmla="*/ 100 h 2157"/>
                  <a:gd name="T4" fmla="*/ 1879 w 3324"/>
                  <a:gd name="T5" fmla="*/ 100 h 2157"/>
                  <a:gd name="T6" fmla="*/ 1662 w 3324"/>
                  <a:gd name="T7" fmla="*/ 0 h 2157"/>
                  <a:gd name="T8" fmla="*/ 1450 w 3324"/>
                  <a:gd name="T9" fmla="*/ 95 h 2157"/>
                  <a:gd name="T10" fmla="*/ 1450 w 3324"/>
                  <a:gd name="T11" fmla="*/ 95 h 2157"/>
                  <a:gd name="T12" fmla="*/ 82 w 3324"/>
                  <a:gd name="T13" fmla="*/ 1672 h 2157"/>
                  <a:gd name="T14" fmla="*/ 0 w 3324"/>
                  <a:gd name="T15" fmla="*/ 1872 h 2157"/>
                  <a:gd name="T16" fmla="*/ 283 w 3324"/>
                  <a:gd name="T17" fmla="*/ 2157 h 2157"/>
                  <a:gd name="T18" fmla="*/ 283 w 3324"/>
                  <a:gd name="T19" fmla="*/ 2157 h 2157"/>
                  <a:gd name="T20" fmla="*/ 284 w 3324"/>
                  <a:gd name="T21" fmla="*/ 2157 h 2157"/>
                  <a:gd name="T22" fmla="*/ 3038 w 3324"/>
                  <a:gd name="T23" fmla="*/ 2157 h 2157"/>
                  <a:gd name="T24" fmla="*/ 3038 w 3324"/>
                  <a:gd name="T25" fmla="*/ 2157 h 2157"/>
                  <a:gd name="T26" fmla="*/ 3039 w 3324"/>
                  <a:gd name="T27" fmla="*/ 2157 h 2157"/>
                  <a:gd name="T28" fmla="*/ 3324 w 3324"/>
                  <a:gd name="T29" fmla="*/ 1872 h 2157"/>
                  <a:gd name="T30" fmla="*/ 3255 w 3324"/>
                  <a:gd name="T31" fmla="*/ 1687 h 2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4" h="2157">
                    <a:moveTo>
                      <a:pt x="3255" y="1687"/>
                    </a:moveTo>
                    <a:lnTo>
                      <a:pt x="1879" y="100"/>
                    </a:lnTo>
                    <a:lnTo>
                      <a:pt x="1879" y="100"/>
                    </a:lnTo>
                    <a:cubicBezTo>
                      <a:pt x="1827" y="39"/>
                      <a:pt x="1749" y="0"/>
                      <a:pt x="1662" y="0"/>
                    </a:cubicBezTo>
                    <a:cubicBezTo>
                      <a:pt x="1578" y="0"/>
                      <a:pt x="1502" y="36"/>
                      <a:pt x="1450" y="95"/>
                    </a:cubicBezTo>
                    <a:lnTo>
                      <a:pt x="1450" y="95"/>
                    </a:lnTo>
                    <a:lnTo>
                      <a:pt x="82" y="1672"/>
                    </a:lnTo>
                    <a:cubicBezTo>
                      <a:pt x="31" y="1723"/>
                      <a:pt x="0" y="1794"/>
                      <a:pt x="0" y="1872"/>
                    </a:cubicBezTo>
                    <a:cubicBezTo>
                      <a:pt x="0" y="2029"/>
                      <a:pt x="126" y="2156"/>
                      <a:pt x="283" y="2157"/>
                    </a:cubicBezTo>
                    <a:lnTo>
                      <a:pt x="283" y="2157"/>
                    </a:lnTo>
                    <a:lnTo>
                      <a:pt x="284" y="2157"/>
                    </a:lnTo>
                    <a:lnTo>
                      <a:pt x="3038" y="2157"/>
                    </a:lnTo>
                    <a:lnTo>
                      <a:pt x="3038" y="2157"/>
                    </a:lnTo>
                    <a:lnTo>
                      <a:pt x="3039" y="2157"/>
                    </a:lnTo>
                    <a:cubicBezTo>
                      <a:pt x="3197" y="2157"/>
                      <a:pt x="3324" y="2029"/>
                      <a:pt x="3324" y="1872"/>
                    </a:cubicBezTo>
                    <a:cubicBezTo>
                      <a:pt x="3324" y="1802"/>
                      <a:pt x="3298" y="1737"/>
                      <a:pt x="3255" y="1687"/>
                    </a:cubicBezTo>
                    <a:close/>
                  </a:path>
                </a:pathLst>
              </a:custGeom>
              <a:no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grpSp>
            <p:nvGrpSpPr>
              <p:cNvPr id="31" name="组合 30"/>
              <p:cNvGrpSpPr/>
              <p:nvPr/>
            </p:nvGrpSpPr>
            <p:grpSpPr>
              <a:xfrm>
                <a:off x="7299653" y="4061638"/>
                <a:ext cx="453996" cy="542724"/>
                <a:chOff x="204788" y="5011738"/>
                <a:chExt cx="487363" cy="582613"/>
              </a:xfrm>
              <a:solidFill>
                <a:schemeClr val="bg1"/>
              </a:solidFill>
            </p:grpSpPr>
            <p:sp>
              <p:nvSpPr>
                <p:cNvPr id="32" name="Freeform 21"/>
                <p:cNvSpPr>
                  <a:spLocks noEditPoints="1"/>
                </p:cNvSpPr>
                <p:nvPr/>
              </p:nvSpPr>
              <p:spPr bwMode="auto">
                <a:xfrm>
                  <a:off x="204788" y="5011738"/>
                  <a:ext cx="487363" cy="188913"/>
                </a:xfrm>
                <a:custGeom>
                  <a:gdLst>
                    <a:gd name="T0" fmla="*/ 122 w 128"/>
                    <a:gd name="T1" fmla="*/ 27 h 50"/>
                    <a:gd name="T2" fmla="*/ 91 w 128"/>
                    <a:gd name="T3" fmla="*/ 27 h 50"/>
                    <a:gd name="T4" fmla="*/ 91 w 128"/>
                    <a:gd name="T5" fmla="*/ 7 h 50"/>
                    <a:gd name="T6" fmla="*/ 84 w 128"/>
                    <a:gd name="T7" fmla="*/ 0 h 50"/>
                    <a:gd name="T8" fmla="*/ 43 w 128"/>
                    <a:gd name="T9" fmla="*/ 0 h 50"/>
                    <a:gd name="T10" fmla="*/ 36 w 128"/>
                    <a:gd name="T11" fmla="*/ 7 h 50"/>
                    <a:gd name="T12" fmla="*/ 36 w 128"/>
                    <a:gd name="T13" fmla="*/ 27 h 50"/>
                    <a:gd name="T14" fmla="*/ 6 w 128"/>
                    <a:gd name="T15" fmla="*/ 27 h 50"/>
                    <a:gd name="T16" fmla="*/ 0 w 128"/>
                    <a:gd name="T17" fmla="*/ 33 h 50"/>
                    <a:gd name="T18" fmla="*/ 0 w 128"/>
                    <a:gd name="T19" fmla="*/ 44 h 50"/>
                    <a:gd name="T20" fmla="*/ 6 w 128"/>
                    <a:gd name="T21" fmla="*/ 50 h 50"/>
                    <a:gd name="T22" fmla="*/ 122 w 128"/>
                    <a:gd name="T23" fmla="*/ 50 h 50"/>
                    <a:gd name="T24" fmla="*/ 128 w 128"/>
                    <a:gd name="T25" fmla="*/ 44 h 50"/>
                    <a:gd name="T26" fmla="*/ 128 w 128"/>
                    <a:gd name="T27" fmla="*/ 33 h 50"/>
                    <a:gd name="T28" fmla="*/ 122 w 128"/>
                    <a:gd name="T29" fmla="*/ 27 h 50"/>
                    <a:gd name="T30" fmla="*/ 45 w 128"/>
                    <a:gd name="T31" fmla="*/ 9 h 50"/>
                    <a:gd name="T32" fmla="*/ 82 w 128"/>
                    <a:gd name="T33" fmla="*/ 9 h 50"/>
                    <a:gd name="T34" fmla="*/ 82 w 128"/>
                    <a:gd name="T35" fmla="*/ 27 h 50"/>
                    <a:gd name="T36" fmla="*/ 45 w 128"/>
                    <a:gd name="T37" fmla="*/ 27 h 50"/>
                    <a:gd name="T38" fmla="*/ 45 w 128"/>
                    <a:gd name="T39" fmla="*/ 9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50">
                      <a:moveTo>
                        <a:pt x="122" y="27"/>
                      </a:moveTo>
                      <a:cubicBezTo>
                        <a:pt x="91" y="27"/>
                        <a:pt x="91" y="27"/>
                        <a:pt x="91" y="27"/>
                      </a:cubicBezTo>
                      <a:cubicBezTo>
                        <a:pt x="91" y="7"/>
                        <a:pt x="91" y="7"/>
                        <a:pt x="91" y="7"/>
                      </a:cubicBezTo>
                      <a:cubicBezTo>
                        <a:pt x="91" y="3"/>
                        <a:pt x="88" y="0"/>
                        <a:pt x="84" y="0"/>
                      </a:cubicBezTo>
                      <a:cubicBezTo>
                        <a:pt x="43" y="0"/>
                        <a:pt x="43" y="0"/>
                        <a:pt x="43" y="0"/>
                      </a:cubicBezTo>
                      <a:cubicBezTo>
                        <a:pt x="39" y="0"/>
                        <a:pt x="36" y="3"/>
                        <a:pt x="36" y="7"/>
                      </a:cubicBezTo>
                      <a:cubicBezTo>
                        <a:pt x="36" y="27"/>
                        <a:pt x="36" y="27"/>
                        <a:pt x="36" y="27"/>
                      </a:cubicBezTo>
                      <a:cubicBezTo>
                        <a:pt x="6" y="27"/>
                        <a:pt x="6" y="27"/>
                        <a:pt x="6" y="27"/>
                      </a:cubicBezTo>
                      <a:cubicBezTo>
                        <a:pt x="2" y="27"/>
                        <a:pt x="0" y="30"/>
                        <a:pt x="0" y="33"/>
                      </a:cubicBezTo>
                      <a:cubicBezTo>
                        <a:pt x="0" y="44"/>
                        <a:pt x="0" y="44"/>
                        <a:pt x="0" y="44"/>
                      </a:cubicBezTo>
                      <a:cubicBezTo>
                        <a:pt x="0" y="48"/>
                        <a:pt x="2" y="50"/>
                        <a:pt x="6" y="50"/>
                      </a:cubicBezTo>
                      <a:cubicBezTo>
                        <a:pt x="122" y="50"/>
                        <a:pt x="122" y="50"/>
                        <a:pt x="122" y="50"/>
                      </a:cubicBezTo>
                      <a:cubicBezTo>
                        <a:pt x="125" y="50"/>
                        <a:pt x="128" y="48"/>
                        <a:pt x="128" y="44"/>
                      </a:cubicBezTo>
                      <a:cubicBezTo>
                        <a:pt x="128" y="33"/>
                        <a:pt x="128" y="33"/>
                        <a:pt x="128" y="33"/>
                      </a:cubicBezTo>
                      <a:cubicBezTo>
                        <a:pt x="128" y="30"/>
                        <a:pt x="125" y="27"/>
                        <a:pt x="122" y="27"/>
                      </a:cubicBezTo>
                      <a:close/>
                      <a:moveTo>
                        <a:pt x="45" y="9"/>
                      </a:moveTo>
                      <a:cubicBezTo>
                        <a:pt x="82" y="9"/>
                        <a:pt x="82" y="9"/>
                        <a:pt x="82" y="9"/>
                      </a:cubicBezTo>
                      <a:cubicBezTo>
                        <a:pt x="82" y="27"/>
                        <a:pt x="82" y="27"/>
                        <a:pt x="82" y="27"/>
                      </a:cubicBezTo>
                      <a:cubicBezTo>
                        <a:pt x="45" y="27"/>
                        <a:pt x="45" y="27"/>
                        <a:pt x="45" y="27"/>
                      </a:cubicBezTo>
                      <a:lnTo>
                        <a:pt x="45" y="9"/>
                      </a:lnTo>
                      <a:close/>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sp>
              <p:nvSpPr>
                <p:cNvPr id="33" name="Freeform 22"/>
                <p:cNvSpPr>
                  <a:spLocks noEditPoints="1"/>
                </p:cNvSpPr>
                <p:nvPr/>
              </p:nvSpPr>
              <p:spPr bwMode="auto">
                <a:xfrm>
                  <a:off x="249238" y="5233988"/>
                  <a:ext cx="393700" cy="360363"/>
                </a:xfrm>
                <a:custGeom>
                  <a:gdLst>
                    <a:gd name="T0" fmla="*/ 0 w 103"/>
                    <a:gd name="T1" fmla="*/ 90 h 96"/>
                    <a:gd name="T2" fmla="*/ 6 w 103"/>
                    <a:gd name="T3" fmla="*/ 96 h 96"/>
                    <a:gd name="T4" fmla="*/ 97 w 103"/>
                    <a:gd name="T5" fmla="*/ 96 h 96"/>
                    <a:gd name="T6" fmla="*/ 103 w 103"/>
                    <a:gd name="T7" fmla="*/ 90 h 96"/>
                    <a:gd name="T8" fmla="*/ 103 w 103"/>
                    <a:gd name="T9" fmla="*/ 0 h 96"/>
                    <a:gd name="T10" fmla="*/ 0 w 103"/>
                    <a:gd name="T11" fmla="*/ 0 h 96"/>
                    <a:gd name="T12" fmla="*/ 0 w 103"/>
                    <a:gd name="T13" fmla="*/ 90 h 96"/>
                    <a:gd name="T14" fmla="*/ 77 w 103"/>
                    <a:gd name="T15" fmla="*/ 14 h 96"/>
                    <a:gd name="T16" fmla="*/ 81 w 103"/>
                    <a:gd name="T17" fmla="*/ 9 h 96"/>
                    <a:gd name="T18" fmla="*/ 85 w 103"/>
                    <a:gd name="T19" fmla="*/ 14 h 96"/>
                    <a:gd name="T20" fmla="*/ 85 w 103"/>
                    <a:gd name="T21" fmla="*/ 82 h 96"/>
                    <a:gd name="T22" fmla="*/ 81 w 103"/>
                    <a:gd name="T23" fmla="*/ 86 h 96"/>
                    <a:gd name="T24" fmla="*/ 77 w 103"/>
                    <a:gd name="T25" fmla="*/ 82 h 96"/>
                    <a:gd name="T26" fmla="*/ 77 w 103"/>
                    <a:gd name="T27" fmla="*/ 14 h 96"/>
                    <a:gd name="T28" fmla="*/ 47 w 103"/>
                    <a:gd name="T29" fmla="*/ 14 h 96"/>
                    <a:gd name="T30" fmla="*/ 52 w 103"/>
                    <a:gd name="T31" fmla="*/ 9 h 96"/>
                    <a:gd name="T32" fmla="*/ 56 w 103"/>
                    <a:gd name="T33" fmla="*/ 14 h 96"/>
                    <a:gd name="T34" fmla="*/ 56 w 103"/>
                    <a:gd name="T35" fmla="*/ 82 h 96"/>
                    <a:gd name="T36" fmla="*/ 52 w 103"/>
                    <a:gd name="T37" fmla="*/ 86 h 96"/>
                    <a:gd name="T38" fmla="*/ 47 w 103"/>
                    <a:gd name="T39" fmla="*/ 82 h 96"/>
                    <a:gd name="T40" fmla="*/ 47 w 103"/>
                    <a:gd name="T41" fmla="*/ 14 h 96"/>
                    <a:gd name="T42" fmla="*/ 18 w 103"/>
                    <a:gd name="T43" fmla="*/ 14 h 96"/>
                    <a:gd name="T44" fmla="*/ 22 w 103"/>
                    <a:gd name="T45" fmla="*/ 9 h 96"/>
                    <a:gd name="T46" fmla="*/ 27 w 103"/>
                    <a:gd name="T47" fmla="*/ 14 h 96"/>
                    <a:gd name="T48" fmla="*/ 27 w 103"/>
                    <a:gd name="T49" fmla="*/ 82 h 96"/>
                    <a:gd name="T50" fmla="*/ 22 w 103"/>
                    <a:gd name="T51" fmla="*/ 86 h 96"/>
                    <a:gd name="T52" fmla="*/ 18 w 103"/>
                    <a:gd name="T53" fmla="*/ 82 h 96"/>
                    <a:gd name="T54" fmla="*/ 18 w 103"/>
                    <a:gd name="T55" fmla="*/ 14 h 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96">
                      <a:moveTo>
                        <a:pt x="0" y="90"/>
                      </a:moveTo>
                      <a:cubicBezTo>
                        <a:pt x="0" y="94"/>
                        <a:pt x="3" y="96"/>
                        <a:pt x="6" y="96"/>
                      </a:cubicBezTo>
                      <a:cubicBezTo>
                        <a:pt x="97" y="96"/>
                        <a:pt x="97" y="96"/>
                        <a:pt x="97" y="96"/>
                      </a:cubicBezTo>
                      <a:cubicBezTo>
                        <a:pt x="101" y="96"/>
                        <a:pt x="103" y="94"/>
                        <a:pt x="103" y="90"/>
                      </a:cubicBezTo>
                      <a:cubicBezTo>
                        <a:pt x="103" y="0"/>
                        <a:pt x="103" y="0"/>
                        <a:pt x="103" y="0"/>
                      </a:cubicBezTo>
                      <a:cubicBezTo>
                        <a:pt x="0" y="0"/>
                        <a:pt x="0" y="0"/>
                        <a:pt x="0" y="0"/>
                      </a:cubicBezTo>
                      <a:lnTo>
                        <a:pt x="0" y="90"/>
                      </a:lnTo>
                      <a:close/>
                      <a:moveTo>
                        <a:pt x="77" y="14"/>
                      </a:moveTo>
                      <a:cubicBezTo>
                        <a:pt x="77" y="11"/>
                        <a:pt x="79" y="9"/>
                        <a:pt x="81" y="9"/>
                      </a:cubicBezTo>
                      <a:cubicBezTo>
                        <a:pt x="83" y="9"/>
                        <a:pt x="85" y="11"/>
                        <a:pt x="85" y="14"/>
                      </a:cubicBezTo>
                      <a:cubicBezTo>
                        <a:pt x="85" y="82"/>
                        <a:pt x="85" y="82"/>
                        <a:pt x="85" y="82"/>
                      </a:cubicBezTo>
                      <a:cubicBezTo>
                        <a:pt x="85" y="84"/>
                        <a:pt x="83" y="86"/>
                        <a:pt x="81" y="86"/>
                      </a:cubicBezTo>
                      <a:cubicBezTo>
                        <a:pt x="79" y="86"/>
                        <a:pt x="77" y="84"/>
                        <a:pt x="77" y="82"/>
                      </a:cubicBezTo>
                      <a:lnTo>
                        <a:pt x="77" y="14"/>
                      </a:lnTo>
                      <a:close/>
                      <a:moveTo>
                        <a:pt x="47" y="14"/>
                      </a:moveTo>
                      <a:cubicBezTo>
                        <a:pt x="47" y="11"/>
                        <a:pt x="49" y="9"/>
                        <a:pt x="52" y="9"/>
                      </a:cubicBezTo>
                      <a:cubicBezTo>
                        <a:pt x="54" y="9"/>
                        <a:pt x="56" y="11"/>
                        <a:pt x="56" y="14"/>
                      </a:cubicBezTo>
                      <a:cubicBezTo>
                        <a:pt x="56" y="82"/>
                        <a:pt x="56" y="82"/>
                        <a:pt x="56" y="82"/>
                      </a:cubicBezTo>
                      <a:cubicBezTo>
                        <a:pt x="56" y="84"/>
                        <a:pt x="54" y="86"/>
                        <a:pt x="52" y="86"/>
                      </a:cubicBezTo>
                      <a:cubicBezTo>
                        <a:pt x="49" y="86"/>
                        <a:pt x="47" y="84"/>
                        <a:pt x="47" y="82"/>
                      </a:cubicBezTo>
                      <a:lnTo>
                        <a:pt x="47" y="14"/>
                      </a:lnTo>
                      <a:close/>
                      <a:moveTo>
                        <a:pt x="18" y="14"/>
                      </a:moveTo>
                      <a:cubicBezTo>
                        <a:pt x="18" y="11"/>
                        <a:pt x="20" y="9"/>
                        <a:pt x="22" y="9"/>
                      </a:cubicBezTo>
                      <a:cubicBezTo>
                        <a:pt x="25" y="9"/>
                        <a:pt x="27" y="11"/>
                        <a:pt x="27" y="14"/>
                      </a:cubicBezTo>
                      <a:cubicBezTo>
                        <a:pt x="27" y="82"/>
                        <a:pt x="27" y="82"/>
                        <a:pt x="27" y="82"/>
                      </a:cubicBezTo>
                      <a:cubicBezTo>
                        <a:pt x="27" y="84"/>
                        <a:pt x="25" y="86"/>
                        <a:pt x="22" y="86"/>
                      </a:cubicBezTo>
                      <a:cubicBezTo>
                        <a:pt x="20" y="86"/>
                        <a:pt x="18" y="84"/>
                        <a:pt x="18" y="82"/>
                      </a:cubicBezTo>
                      <a:lnTo>
                        <a:pt x="18" y="14"/>
                      </a:lnTo>
                      <a:close/>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solidFill>
                      <a:schemeClr val="bg1"/>
                    </a:solidFill>
                  </a:endParaRPr>
                </a:p>
              </p:txBody>
            </p:sp>
          </p:grpSp>
        </p:grpSp>
        <p:grpSp>
          <p:nvGrpSpPr>
            <p:cNvPr id="17" name="组合 16"/>
            <p:cNvGrpSpPr/>
            <p:nvPr/>
          </p:nvGrpSpPr>
          <p:grpSpPr>
            <a:xfrm>
              <a:off x="5996254" y="2287137"/>
              <a:ext cx="1690422" cy="1107390"/>
              <a:chOff x="7995005" y="3049516"/>
              <a:chExt cx="2253896" cy="1476520"/>
            </a:xfrm>
          </p:grpSpPr>
          <p:sp>
            <p:nvSpPr>
              <p:cNvPr id="28" name="Freeform 9"/>
              <p:cNvSpPr/>
              <p:nvPr/>
            </p:nvSpPr>
            <p:spPr bwMode="auto">
              <a:xfrm>
                <a:off x="7995005" y="3049516"/>
                <a:ext cx="2253896" cy="1476520"/>
              </a:xfrm>
              <a:custGeom>
                <a:gdLst>
                  <a:gd name="T0" fmla="*/ 3256 w 3324"/>
                  <a:gd name="T1" fmla="*/ 470 h 2157"/>
                  <a:gd name="T2" fmla="*/ 1880 w 3324"/>
                  <a:gd name="T3" fmla="*/ 2056 h 2157"/>
                  <a:gd name="T4" fmla="*/ 1880 w 3324"/>
                  <a:gd name="T5" fmla="*/ 2056 h 2157"/>
                  <a:gd name="T6" fmla="*/ 1663 w 3324"/>
                  <a:gd name="T7" fmla="*/ 2157 h 2157"/>
                  <a:gd name="T8" fmla="*/ 1451 w 3324"/>
                  <a:gd name="T9" fmla="*/ 2062 h 2157"/>
                  <a:gd name="T10" fmla="*/ 1450 w 3324"/>
                  <a:gd name="T11" fmla="*/ 2062 h 2157"/>
                  <a:gd name="T12" fmla="*/ 83 w 3324"/>
                  <a:gd name="T13" fmla="*/ 485 h 2157"/>
                  <a:gd name="T14" fmla="*/ 0 w 3324"/>
                  <a:gd name="T15" fmla="*/ 284 h 2157"/>
                  <a:gd name="T16" fmla="*/ 283 w 3324"/>
                  <a:gd name="T17" fmla="*/ 0 h 2157"/>
                  <a:gd name="T18" fmla="*/ 283 w 3324"/>
                  <a:gd name="T19" fmla="*/ 0 h 2157"/>
                  <a:gd name="T20" fmla="*/ 284 w 3324"/>
                  <a:gd name="T21" fmla="*/ 0 h 2157"/>
                  <a:gd name="T22" fmla="*/ 3039 w 3324"/>
                  <a:gd name="T23" fmla="*/ 0 h 2157"/>
                  <a:gd name="T24" fmla="*/ 3039 w 3324"/>
                  <a:gd name="T25" fmla="*/ 0 h 2157"/>
                  <a:gd name="T26" fmla="*/ 3040 w 3324"/>
                  <a:gd name="T27" fmla="*/ 0 h 2157"/>
                  <a:gd name="T28" fmla="*/ 3324 w 3324"/>
                  <a:gd name="T29" fmla="*/ 284 h 2157"/>
                  <a:gd name="T30" fmla="*/ 3256 w 3324"/>
                  <a:gd name="T31" fmla="*/ 470 h 2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4" h="2157">
                    <a:moveTo>
                      <a:pt x="3256" y="470"/>
                    </a:moveTo>
                    <a:lnTo>
                      <a:pt x="1880" y="2056"/>
                    </a:lnTo>
                    <a:lnTo>
                      <a:pt x="1880" y="2056"/>
                    </a:lnTo>
                    <a:cubicBezTo>
                      <a:pt x="1828" y="2118"/>
                      <a:pt x="1750" y="2157"/>
                      <a:pt x="1663" y="2157"/>
                    </a:cubicBezTo>
                    <a:cubicBezTo>
                      <a:pt x="1578" y="2157"/>
                      <a:pt x="1503" y="2120"/>
                      <a:pt x="1451" y="2062"/>
                    </a:cubicBezTo>
                    <a:lnTo>
                      <a:pt x="1450" y="2062"/>
                    </a:lnTo>
                    <a:lnTo>
                      <a:pt x="83" y="485"/>
                    </a:lnTo>
                    <a:cubicBezTo>
                      <a:pt x="32" y="433"/>
                      <a:pt x="0" y="363"/>
                      <a:pt x="0" y="284"/>
                    </a:cubicBezTo>
                    <a:cubicBezTo>
                      <a:pt x="0" y="128"/>
                      <a:pt x="127" y="1"/>
                      <a:pt x="283" y="0"/>
                    </a:cubicBezTo>
                    <a:lnTo>
                      <a:pt x="283" y="0"/>
                    </a:lnTo>
                    <a:lnTo>
                      <a:pt x="284" y="0"/>
                    </a:lnTo>
                    <a:lnTo>
                      <a:pt x="3039" y="0"/>
                    </a:lnTo>
                    <a:lnTo>
                      <a:pt x="3039" y="0"/>
                    </a:lnTo>
                    <a:lnTo>
                      <a:pt x="3040" y="0"/>
                    </a:lnTo>
                    <a:cubicBezTo>
                      <a:pt x="3197" y="0"/>
                      <a:pt x="3324" y="127"/>
                      <a:pt x="3324" y="284"/>
                    </a:cubicBezTo>
                    <a:cubicBezTo>
                      <a:pt x="3324" y="355"/>
                      <a:pt x="3299" y="420"/>
                      <a:pt x="3256" y="470"/>
                    </a:cubicBezTo>
                    <a:close/>
                  </a:path>
                </a:pathLst>
              </a:custGeom>
              <a:no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29" name="任意多边形 26"/>
              <p:cNvSpPr/>
              <p:nvPr/>
            </p:nvSpPr>
            <p:spPr bwMode="auto">
              <a:xfrm>
                <a:off x="8711406" y="3251966"/>
                <a:ext cx="821094" cy="615184"/>
              </a:xfrm>
              <a:custGeom>
                <a:gdLst>
                  <a:gd name="connsiteX0" fmla="*/ 662169 w 1067906"/>
                  <a:gd name="connsiteY0" fmla="*/ 549275 h 800100"/>
                  <a:gd name="connsiteX1" fmla="*/ 979485 w 1067906"/>
                  <a:gd name="connsiteY1" fmla="*/ 549275 h 800100"/>
                  <a:gd name="connsiteX2" fmla="*/ 1014373 w 1067906"/>
                  <a:gd name="connsiteY2" fmla="*/ 569208 h 800100"/>
                  <a:gd name="connsiteX3" fmla="*/ 1067536 w 1067906"/>
                  <a:gd name="connsiteY3" fmla="*/ 773523 h 800100"/>
                  <a:gd name="connsiteX4" fmla="*/ 1045939 w 1067906"/>
                  <a:gd name="connsiteY4" fmla="*/ 800100 h 800100"/>
                  <a:gd name="connsiteX5" fmla="*/ 597377 w 1067906"/>
                  <a:gd name="connsiteY5" fmla="*/ 800100 h 800100"/>
                  <a:gd name="connsiteX6" fmla="*/ 577441 w 1067906"/>
                  <a:gd name="connsiteY6" fmla="*/ 771862 h 800100"/>
                  <a:gd name="connsiteX7" fmla="*/ 628943 w 1067906"/>
                  <a:gd name="connsiteY7" fmla="*/ 572530 h 800100"/>
                  <a:gd name="connsiteX8" fmla="*/ 662169 w 1067906"/>
                  <a:gd name="connsiteY8" fmla="*/ 549275 h 800100"/>
                  <a:gd name="connsiteX9" fmla="*/ 85906 w 1067906"/>
                  <a:gd name="connsiteY9" fmla="*/ 549275 h 800100"/>
                  <a:gd name="connsiteX10" fmla="*/ 403222 w 1067906"/>
                  <a:gd name="connsiteY10" fmla="*/ 549275 h 800100"/>
                  <a:gd name="connsiteX11" fmla="*/ 438110 w 1067906"/>
                  <a:gd name="connsiteY11" fmla="*/ 569208 h 800100"/>
                  <a:gd name="connsiteX12" fmla="*/ 491273 w 1067906"/>
                  <a:gd name="connsiteY12" fmla="*/ 773523 h 800100"/>
                  <a:gd name="connsiteX13" fmla="*/ 469676 w 1067906"/>
                  <a:gd name="connsiteY13" fmla="*/ 800100 h 800100"/>
                  <a:gd name="connsiteX14" fmla="*/ 21114 w 1067906"/>
                  <a:gd name="connsiteY14" fmla="*/ 800100 h 800100"/>
                  <a:gd name="connsiteX15" fmla="*/ 1178 w 1067906"/>
                  <a:gd name="connsiteY15" fmla="*/ 771862 h 800100"/>
                  <a:gd name="connsiteX16" fmla="*/ 52680 w 1067906"/>
                  <a:gd name="connsiteY16" fmla="*/ 572530 h 800100"/>
                  <a:gd name="connsiteX17" fmla="*/ 85906 w 1067906"/>
                  <a:gd name="connsiteY17" fmla="*/ 549275 h 800100"/>
                  <a:gd name="connsiteX18" fmla="*/ 891545 w 1067906"/>
                  <a:gd name="connsiteY18" fmla="*/ 334962 h 800100"/>
                  <a:gd name="connsiteX19" fmla="*/ 905833 w 1067906"/>
                  <a:gd name="connsiteY19" fmla="*/ 422275 h 800100"/>
                  <a:gd name="connsiteX20" fmla="*/ 994733 w 1067906"/>
                  <a:gd name="connsiteY20" fmla="*/ 438150 h 800100"/>
                  <a:gd name="connsiteX21" fmla="*/ 905833 w 1067906"/>
                  <a:gd name="connsiteY21" fmla="*/ 454025 h 800100"/>
                  <a:gd name="connsiteX22" fmla="*/ 891545 w 1067906"/>
                  <a:gd name="connsiteY22" fmla="*/ 542925 h 800100"/>
                  <a:gd name="connsiteX23" fmla="*/ 877258 w 1067906"/>
                  <a:gd name="connsiteY23" fmla="*/ 454025 h 800100"/>
                  <a:gd name="connsiteX24" fmla="*/ 786770 w 1067906"/>
                  <a:gd name="connsiteY24" fmla="*/ 438150 h 800100"/>
                  <a:gd name="connsiteX25" fmla="*/ 875670 w 1067906"/>
                  <a:gd name="connsiteY25" fmla="*/ 422275 h 800100"/>
                  <a:gd name="connsiteX26" fmla="*/ 346257 w 1067906"/>
                  <a:gd name="connsiteY26" fmla="*/ 247650 h 800100"/>
                  <a:gd name="connsiteX27" fmla="*/ 663573 w 1067906"/>
                  <a:gd name="connsiteY27" fmla="*/ 247650 h 800100"/>
                  <a:gd name="connsiteX28" fmla="*/ 698461 w 1067906"/>
                  <a:gd name="connsiteY28" fmla="*/ 267583 h 800100"/>
                  <a:gd name="connsiteX29" fmla="*/ 751624 w 1067906"/>
                  <a:gd name="connsiteY29" fmla="*/ 471897 h 800100"/>
                  <a:gd name="connsiteX30" fmla="*/ 730027 w 1067906"/>
                  <a:gd name="connsiteY30" fmla="*/ 498475 h 800100"/>
                  <a:gd name="connsiteX31" fmla="*/ 281465 w 1067906"/>
                  <a:gd name="connsiteY31" fmla="*/ 498475 h 800100"/>
                  <a:gd name="connsiteX32" fmla="*/ 261529 w 1067906"/>
                  <a:gd name="connsiteY32" fmla="*/ 470236 h 800100"/>
                  <a:gd name="connsiteX33" fmla="*/ 313031 w 1067906"/>
                  <a:gd name="connsiteY33" fmla="*/ 270905 h 800100"/>
                  <a:gd name="connsiteX34" fmla="*/ 346257 w 1067906"/>
                  <a:gd name="connsiteY34" fmla="*/ 247650 h 800100"/>
                  <a:gd name="connsiteX35" fmla="*/ 283533 w 1067906"/>
                  <a:gd name="connsiteY35" fmla="*/ 76200 h 800100"/>
                  <a:gd name="connsiteX36" fmla="*/ 299408 w 1067906"/>
                  <a:gd name="connsiteY36" fmla="*/ 165100 h 800100"/>
                  <a:gd name="connsiteX37" fmla="*/ 388308 w 1067906"/>
                  <a:gd name="connsiteY37" fmla="*/ 179388 h 800100"/>
                  <a:gd name="connsiteX38" fmla="*/ 299408 w 1067906"/>
                  <a:gd name="connsiteY38" fmla="*/ 195263 h 800100"/>
                  <a:gd name="connsiteX39" fmla="*/ 283533 w 1067906"/>
                  <a:gd name="connsiteY39" fmla="*/ 284163 h 800100"/>
                  <a:gd name="connsiteX40" fmla="*/ 269245 w 1067906"/>
                  <a:gd name="connsiteY40" fmla="*/ 196850 h 800100"/>
                  <a:gd name="connsiteX41" fmla="*/ 180345 w 1067906"/>
                  <a:gd name="connsiteY41" fmla="*/ 179388 h 800100"/>
                  <a:gd name="connsiteX42" fmla="*/ 269245 w 1067906"/>
                  <a:gd name="connsiteY42" fmla="*/ 165100 h 800100"/>
                  <a:gd name="connsiteX43" fmla="*/ 769307 w 1067906"/>
                  <a:gd name="connsiteY43" fmla="*/ 0 h 800100"/>
                  <a:gd name="connsiteX44" fmla="*/ 783594 w 1067906"/>
                  <a:gd name="connsiteY44" fmla="*/ 88900 h 800100"/>
                  <a:gd name="connsiteX45" fmla="*/ 870907 w 1067906"/>
                  <a:gd name="connsiteY45" fmla="*/ 103188 h 800100"/>
                  <a:gd name="connsiteX46" fmla="*/ 783594 w 1067906"/>
                  <a:gd name="connsiteY46" fmla="*/ 120650 h 800100"/>
                  <a:gd name="connsiteX47" fmla="*/ 769307 w 1067906"/>
                  <a:gd name="connsiteY47" fmla="*/ 207963 h 800100"/>
                  <a:gd name="connsiteX48" fmla="*/ 751844 w 1067906"/>
                  <a:gd name="connsiteY48" fmla="*/ 120650 h 800100"/>
                  <a:gd name="connsiteX49" fmla="*/ 664532 w 1067906"/>
                  <a:gd name="connsiteY49" fmla="*/ 103188 h 800100"/>
                  <a:gd name="connsiteX50" fmla="*/ 751844 w 1067906"/>
                  <a:gd name="connsiteY50" fmla="*/ 88900 h 8001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67906" h="800100">
                    <a:moveTo>
                      <a:pt x="662169" y="549275"/>
                    </a:moveTo>
                    <a:cubicBezTo>
                      <a:pt x="705364" y="549275"/>
                      <a:pt x="904725" y="549275"/>
                      <a:pt x="979485" y="549275"/>
                    </a:cubicBezTo>
                    <a:cubicBezTo>
                      <a:pt x="1007728" y="549275"/>
                      <a:pt x="1014373" y="569208"/>
                      <a:pt x="1014373" y="569208"/>
                    </a:cubicBezTo>
                    <a:cubicBezTo>
                      <a:pt x="1014373" y="569208"/>
                      <a:pt x="1014373" y="569208"/>
                      <a:pt x="1067536" y="773523"/>
                    </a:cubicBezTo>
                    <a:cubicBezTo>
                      <a:pt x="1067536" y="773523"/>
                      <a:pt x="1072520" y="800100"/>
                      <a:pt x="1045939" y="800100"/>
                    </a:cubicBezTo>
                    <a:cubicBezTo>
                      <a:pt x="944597" y="800100"/>
                      <a:pt x="612329" y="800100"/>
                      <a:pt x="597377" y="800100"/>
                    </a:cubicBezTo>
                    <a:cubicBezTo>
                      <a:pt x="584086" y="800100"/>
                      <a:pt x="572457" y="788472"/>
                      <a:pt x="577441" y="771862"/>
                    </a:cubicBezTo>
                    <a:cubicBezTo>
                      <a:pt x="580764" y="755251"/>
                      <a:pt x="628943" y="572530"/>
                      <a:pt x="628943" y="572530"/>
                    </a:cubicBezTo>
                    <a:cubicBezTo>
                      <a:pt x="628943" y="572530"/>
                      <a:pt x="633927" y="549275"/>
                      <a:pt x="662169" y="549275"/>
                    </a:cubicBezTo>
                    <a:close/>
                    <a:moveTo>
                      <a:pt x="85906" y="549275"/>
                    </a:moveTo>
                    <a:cubicBezTo>
                      <a:pt x="129101" y="549275"/>
                      <a:pt x="328462" y="549275"/>
                      <a:pt x="403222" y="549275"/>
                    </a:cubicBezTo>
                    <a:cubicBezTo>
                      <a:pt x="431465" y="549275"/>
                      <a:pt x="438110" y="569208"/>
                      <a:pt x="438110" y="569208"/>
                    </a:cubicBezTo>
                    <a:lnTo>
                      <a:pt x="491273" y="773523"/>
                    </a:lnTo>
                    <a:cubicBezTo>
                      <a:pt x="491273" y="773523"/>
                      <a:pt x="496257" y="800100"/>
                      <a:pt x="469676" y="800100"/>
                    </a:cubicBezTo>
                    <a:cubicBezTo>
                      <a:pt x="368334" y="800100"/>
                      <a:pt x="36066" y="800100"/>
                      <a:pt x="21114" y="800100"/>
                    </a:cubicBezTo>
                    <a:cubicBezTo>
                      <a:pt x="7823" y="800100"/>
                      <a:pt x="-3806" y="788472"/>
                      <a:pt x="1178" y="771862"/>
                    </a:cubicBezTo>
                    <a:cubicBezTo>
                      <a:pt x="4501" y="755251"/>
                      <a:pt x="52680" y="572530"/>
                      <a:pt x="52680" y="572530"/>
                    </a:cubicBezTo>
                    <a:cubicBezTo>
                      <a:pt x="52680" y="572530"/>
                      <a:pt x="57664" y="549275"/>
                      <a:pt x="85906" y="549275"/>
                    </a:cubicBezTo>
                    <a:close/>
                    <a:moveTo>
                      <a:pt x="891545" y="334962"/>
                    </a:moveTo>
                    <a:lnTo>
                      <a:pt x="905833" y="422275"/>
                    </a:lnTo>
                    <a:lnTo>
                      <a:pt x="994733" y="438150"/>
                    </a:lnTo>
                    <a:lnTo>
                      <a:pt x="905833" y="454025"/>
                    </a:lnTo>
                    <a:lnTo>
                      <a:pt x="891545" y="542925"/>
                    </a:lnTo>
                    <a:lnTo>
                      <a:pt x="877258" y="454025"/>
                    </a:lnTo>
                    <a:lnTo>
                      <a:pt x="786770" y="438150"/>
                    </a:lnTo>
                    <a:lnTo>
                      <a:pt x="875670" y="422275"/>
                    </a:lnTo>
                    <a:close/>
                    <a:moveTo>
                      <a:pt x="346257" y="247650"/>
                    </a:moveTo>
                    <a:cubicBezTo>
                      <a:pt x="389452" y="247650"/>
                      <a:pt x="588813" y="247650"/>
                      <a:pt x="663573" y="247650"/>
                    </a:cubicBezTo>
                    <a:cubicBezTo>
                      <a:pt x="691816" y="247650"/>
                      <a:pt x="698461" y="267583"/>
                      <a:pt x="698461" y="267583"/>
                    </a:cubicBezTo>
                    <a:cubicBezTo>
                      <a:pt x="698461" y="267583"/>
                      <a:pt x="698461" y="267583"/>
                      <a:pt x="751624" y="471897"/>
                    </a:cubicBezTo>
                    <a:cubicBezTo>
                      <a:pt x="751624" y="471897"/>
                      <a:pt x="756608" y="498475"/>
                      <a:pt x="730027" y="498475"/>
                    </a:cubicBezTo>
                    <a:cubicBezTo>
                      <a:pt x="628685" y="498475"/>
                      <a:pt x="296417" y="498475"/>
                      <a:pt x="281465" y="498475"/>
                    </a:cubicBezTo>
                    <a:cubicBezTo>
                      <a:pt x="268174" y="498475"/>
                      <a:pt x="256545" y="486847"/>
                      <a:pt x="261529" y="470236"/>
                    </a:cubicBezTo>
                    <a:cubicBezTo>
                      <a:pt x="264852" y="453625"/>
                      <a:pt x="313031" y="270905"/>
                      <a:pt x="313031" y="270905"/>
                    </a:cubicBezTo>
                    <a:cubicBezTo>
                      <a:pt x="313031" y="270905"/>
                      <a:pt x="318015" y="247650"/>
                      <a:pt x="346257" y="247650"/>
                    </a:cubicBezTo>
                    <a:close/>
                    <a:moveTo>
                      <a:pt x="283533" y="76200"/>
                    </a:moveTo>
                    <a:lnTo>
                      <a:pt x="299408" y="165100"/>
                    </a:lnTo>
                    <a:lnTo>
                      <a:pt x="388308" y="179388"/>
                    </a:lnTo>
                    <a:lnTo>
                      <a:pt x="299408" y="195263"/>
                    </a:lnTo>
                    <a:lnTo>
                      <a:pt x="283533" y="284163"/>
                    </a:lnTo>
                    <a:lnTo>
                      <a:pt x="269245" y="196850"/>
                    </a:lnTo>
                    <a:lnTo>
                      <a:pt x="180345" y="179388"/>
                    </a:lnTo>
                    <a:lnTo>
                      <a:pt x="269245" y="165100"/>
                    </a:lnTo>
                    <a:close/>
                    <a:moveTo>
                      <a:pt x="769307" y="0"/>
                    </a:moveTo>
                    <a:lnTo>
                      <a:pt x="783594" y="88900"/>
                    </a:lnTo>
                    <a:lnTo>
                      <a:pt x="870907" y="103188"/>
                    </a:lnTo>
                    <a:lnTo>
                      <a:pt x="783594" y="120650"/>
                    </a:lnTo>
                    <a:lnTo>
                      <a:pt x="769307" y="207963"/>
                    </a:lnTo>
                    <a:lnTo>
                      <a:pt x="751844" y="120650"/>
                    </a:lnTo>
                    <a:lnTo>
                      <a:pt x="664532" y="103188"/>
                    </a:lnTo>
                    <a:lnTo>
                      <a:pt x="751844" y="88900"/>
                    </a:lnTo>
                    <a:close/>
                  </a:path>
                </a:pathLst>
              </a:custGeom>
              <a:solidFill>
                <a:schemeClr val="bg1"/>
              </a:solidFill>
              <a:ln>
                <a:solidFill>
                  <a:schemeClr val="bg1"/>
                </a:solidFill>
              </a:ln>
            </p:spPr>
            <p:txBody>
              <a:bodyPr vert="horz" wrap="square" lIns="91440" tIns="45720" rIns="91440" bIns="45720" numCol="1" anchor="t" anchorCtr="0" compatLnSpc="1">
                <a:noAutofit/>
              </a:bodyPr>
              <a:lstStyle/>
              <a:p>
                <a:endParaRPr lang="zh-CN" altLang="en-US">
                  <a:solidFill>
                    <a:schemeClr val="bg1"/>
                  </a:solidFill>
                </a:endParaRPr>
              </a:p>
            </p:txBody>
          </p:sp>
        </p:grpSp>
        <p:sp>
          <p:nvSpPr>
            <p:cNvPr id="18" name="TextBox 30"/>
            <p:cNvSpPr txBox="1"/>
            <p:nvPr/>
          </p:nvSpPr>
          <p:spPr>
            <a:xfrm>
              <a:off x="1058913" y="1379141"/>
              <a:ext cx="1291617" cy="234589"/>
            </a:xfrm>
            <a:prstGeom prst="rect">
              <a:avLst/>
            </a:prstGeom>
            <a:noFill/>
            <a:ln>
              <a:noFill/>
            </a:ln>
          </p:spPr>
          <p:txBody>
            <a:bodyPr wrap="square" lIns="0" tIns="0" rIns="0" bIns="0"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标题关键字</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9" name="TextBox 29"/>
            <p:cNvSpPr txBox="1"/>
            <p:nvPr/>
          </p:nvSpPr>
          <p:spPr>
            <a:xfrm>
              <a:off x="1058913" y="1738138"/>
              <a:ext cx="2116835" cy="293236"/>
            </a:xfrm>
            <a:prstGeom prst="rect">
              <a:avLst/>
            </a:prstGeom>
            <a:noFill/>
            <a:ln>
              <a:noFill/>
            </a:ln>
          </p:spPr>
          <p:txBody>
            <a:bodyPr wrap="square" lIns="0" tIns="0" rIns="0" bIns="0" rtlCol="0">
              <a:spAutoFit/>
            </a:bodyPr>
            <a:lstStyle/>
            <a:p>
              <a:pPr algn="just">
                <a:lnSpc>
                  <a:spcPts val="1500"/>
                </a:lnSpc>
              </a:pPr>
              <a:r>
                <a:rPr lang="zh-CN" altLang="en-US" sz="1100">
                  <a:solidFill>
                    <a:schemeClr val="bg1"/>
                  </a:solidFill>
                  <a:latin typeface="微软雅黑" panose="020b0503020204020204" pitchFamily="34" charset="-122"/>
                  <a:ea typeface="微软雅黑" panose="020b0503020204020204" pitchFamily="34" charset="-122"/>
                </a:rPr>
                <a:t>点击输入简要文字内容，言简意赅的说明分项内容</a:t>
              </a:r>
              <a:r>
                <a:rPr lang="en-US" altLang="zh-CN" sz="1100">
                  <a:solidFill>
                    <a:schemeClr val="bg1"/>
                  </a:solidFill>
                  <a:latin typeface="微软雅黑" panose="020b0503020204020204" pitchFamily="34" charset="-122"/>
                  <a:ea typeface="微软雅黑" panose="020b0503020204020204" pitchFamily="34" charset="-122"/>
                </a:rPr>
                <a:t>COOLLA</a:t>
              </a:r>
              <a:r>
                <a:rPr lang="zh-CN" altLang="en-US" sz="1100">
                  <a:solidFill>
                    <a:schemeClr val="bg1"/>
                  </a:solidFill>
                  <a:latin typeface="微软雅黑" panose="020b0503020204020204" pitchFamily="34" charset="-122"/>
                  <a:ea typeface="微软雅黑" panose="020b0503020204020204" pitchFamily="34" charset="-122"/>
                </a:rPr>
                <a:t>专业设计</a:t>
              </a:r>
              <a:r>
                <a:rPr lang="en-US" altLang="zh-CN" sz="1100">
                  <a:solidFill>
                    <a:schemeClr val="bg1"/>
                  </a:solidFill>
                  <a:latin typeface="微软雅黑" panose="020b0503020204020204" pitchFamily="34" charset="-122"/>
                  <a:ea typeface="微软雅黑" panose="020b0503020204020204" pitchFamily="34" charset="-122"/>
                </a:rPr>
                <a:t>……</a:t>
              </a:r>
              <a:endParaRPr lang="en-US" altLang="zh-CN" sz="1100">
                <a:solidFill>
                  <a:schemeClr val="bg1"/>
                </a:solidFill>
                <a:latin typeface="微软雅黑" panose="020b0503020204020204" pitchFamily="34" charset="-122"/>
                <a:ea typeface="微软雅黑" panose="020b0503020204020204" pitchFamily="34" charset="-122"/>
              </a:endParaRPr>
            </a:p>
          </p:txBody>
        </p:sp>
        <p:sp>
          <p:nvSpPr>
            <p:cNvPr id="20" name="TextBox 30"/>
            <p:cNvSpPr txBox="1"/>
            <p:nvPr/>
          </p:nvSpPr>
          <p:spPr>
            <a:xfrm>
              <a:off x="6311077" y="1379141"/>
              <a:ext cx="1291617" cy="234589"/>
            </a:xfrm>
            <a:prstGeom prst="rect">
              <a:avLst/>
            </a:prstGeom>
            <a:noFill/>
            <a:ln>
              <a:noFill/>
            </a:ln>
          </p:spPr>
          <p:txBody>
            <a:bodyPr wrap="square" lIns="0" tIns="0" rIns="0" bIns="0"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标题关键字</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1" name="TextBox 29"/>
            <p:cNvSpPr txBox="1"/>
            <p:nvPr/>
          </p:nvSpPr>
          <p:spPr>
            <a:xfrm>
              <a:off x="6311077" y="1738136"/>
              <a:ext cx="2149355" cy="293236"/>
            </a:xfrm>
            <a:prstGeom prst="rect">
              <a:avLst/>
            </a:prstGeom>
            <a:noFill/>
            <a:ln>
              <a:noFill/>
            </a:ln>
          </p:spPr>
          <p:txBody>
            <a:bodyPr wrap="square" lIns="0" tIns="0" rIns="0" bIns="0" rtlCol="0">
              <a:spAutoFit/>
            </a:bodyPr>
            <a:lstStyle/>
            <a:p>
              <a:pPr algn="just">
                <a:lnSpc>
                  <a:spcPts val="1500"/>
                </a:lnSpc>
              </a:pPr>
              <a:r>
                <a:rPr lang="zh-CN" altLang="en-US" sz="1100">
                  <a:solidFill>
                    <a:schemeClr val="bg1"/>
                  </a:solidFill>
                  <a:latin typeface="微软雅黑" panose="020b0503020204020204" pitchFamily="34" charset="-122"/>
                  <a:ea typeface="微软雅黑" panose="020b0503020204020204" pitchFamily="34" charset="-122"/>
                </a:rPr>
                <a:t>点击输入简要文字内容，言简意赅的说明分项内容</a:t>
              </a:r>
              <a:r>
                <a:rPr lang="en-US" altLang="zh-CN" sz="1100">
                  <a:solidFill>
                    <a:schemeClr val="bg1"/>
                  </a:solidFill>
                  <a:latin typeface="微软雅黑" panose="020b0503020204020204" pitchFamily="34" charset="-122"/>
                  <a:ea typeface="微软雅黑" panose="020b0503020204020204" pitchFamily="34" charset="-122"/>
                </a:rPr>
                <a:t>COOLLA</a:t>
              </a:r>
              <a:r>
                <a:rPr lang="zh-CN" altLang="en-US" sz="1100">
                  <a:solidFill>
                    <a:schemeClr val="bg1"/>
                  </a:solidFill>
                  <a:latin typeface="微软雅黑" panose="020b0503020204020204" pitchFamily="34" charset="-122"/>
                  <a:ea typeface="微软雅黑" panose="020b0503020204020204" pitchFamily="34" charset="-122"/>
                </a:rPr>
                <a:t>专业设计</a:t>
              </a:r>
              <a:r>
                <a:rPr lang="en-US" altLang="zh-CN" sz="1100">
                  <a:solidFill>
                    <a:schemeClr val="bg1"/>
                  </a:solidFill>
                  <a:latin typeface="微软雅黑" panose="020b0503020204020204" pitchFamily="34" charset="-122"/>
                  <a:ea typeface="微软雅黑" panose="020b0503020204020204" pitchFamily="34" charset="-122"/>
                </a:rPr>
                <a:t>……</a:t>
              </a:r>
              <a:endParaRPr lang="en-US" altLang="zh-CN" sz="1100">
                <a:solidFill>
                  <a:schemeClr val="bg1"/>
                </a:solidFill>
                <a:latin typeface="微软雅黑" panose="020b0503020204020204" pitchFamily="34" charset="-122"/>
                <a:ea typeface="微软雅黑" panose="020b0503020204020204" pitchFamily="34" charset="-122"/>
              </a:endParaRPr>
            </a:p>
          </p:txBody>
        </p:sp>
        <p:sp>
          <p:nvSpPr>
            <p:cNvPr id="22" name="TextBox 30"/>
            <p:cNvSpPr txBox="1"/>
            <p:nvPr/>
          </p:nvSpPr>
          <p:spPr>
            <a:xfrm>
              <a:off x="3713105" y="1379141"/>
              <a:ext cx="1291617" cy="234589"/>
            </a:xfrm>
            <a:prstGeom prst="rect">
              <a:avLst/>
            </a:prstGeom>
            <a:noFill/>
            <a:ln>
              <a:noFill/>
            </a:ln>
          </p:spPr>
          <p:txBody>
            <a:bodyPr wrap="square" lIns="0" tIns="0" rIns="0" bIns="0"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标题关键字</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3" name="TextBox 29"/>
            <p:cNvSpPr txBox="1"/>
            <p:nvPr/>
          </p:nvSpPr>
          <p:spPr>
            <a:xfrm>
              <a:off x="3713105" y="1738138"/>
              <a:ext cx="2149355" cy="293236"/>
            </a:xfrm>
            <a:prstGeom prst="rect">
              <a:avLst/>
            </a:prstGeom>
            <a:noFill/>
            <a:ln>
              <a:noFill/>
            </a:ln>
          </p:spPr>
          <p:txBody>
            <a:bodyPr wrap="square" lIns="0" tIns="0" rIns="0" bIns="0" rtlCol="0">
              <a:spAutoFit/>
            </a:bodyPr>
            <a:lstStyle/>
            <a:p>
              <a:pPr algn="just">
                <a:lnSpc>
                  <a:spcPts val="1500"/>
                </a:lnSpc>
              </a:pPr>
              <a:r>
                <a:rPr lang="zh-CN" altLang="en-US" sz="1100">
                  <a:solidFill>
                    <a:schemeClr val="bg1"/>
                  </a:solidFill>
                  <a:latin typeface="微软雅黑" panose="020b0503020204020204" pitchFamily="34" charset="-122"/>
                  <a:ea typeface="微软雅黑" panose="020b0503020204020204" pitchFamily="34" charset="-122"/>
                </a:rPr>
                <a:t>点击输入简要文字内容，言简意赅的说明分项内容</a:t>
              </a:r>
              <a:r>
                <a:rPr lang="en-US" altLang="zh-CN" sz="1100">
                  <a:solidFill>
                    <a:schemeClr val="bg1"/>
                  </a:solidFill>
                  <a:latin typeface="微软雅黑" panose="020b0503020204020204" pitchFamily="34" charset="-122"/>
                  <a:ea typeface="微软雅黑" panose="020b0503020204020204" pitchFamily="34" charset="-122"/>
                </a:rPr>
                <a:t>COOLLA</a:t>
              </a:r>
              <a:r>
                <a:rPr lang="zh-CN" altLang="en-US" sz="1100">
                  <a:solidFill>
                    <a:schemeClr val="bg1"/>
                  </a:solidFill>
                  <a:latin typeface="微软雅黑" panose="020b0503020204020204" pitchFamily="34" charset="-122"/>
                  <a:ea typeface="微软雅黑" panose="020b0503020204020204" pitchFamily="34" charset="-122"/>
                </a:rPr>
                <a:t>专业设计</a:t>
              </a:r>
              <a:r>
                <a:rPr lang="en-US" altLang="zh-CN" sz="1100">
                  <a:solidFill>
                    <a:schemeClr val="bg1"/>
                  </a:solidFill>
                  <a:latin typeface="微软雅黑" panose="020b0503020204020204" pitchFamily="34" charset="-122"/>
                  <a:ea typeface="微软雅黑" panose="020b0503020204020204" pitchFamily="34" charset="-122"/>
                </a:rPr>
                <a:t>……</a:t>
              </a:r>
              <a:endParaRPr lang="en-US" altLang="zh-CN" sz="1100">
                <a:solidFill>
                  <a:schemeClr val="bg1"/>
                </a:solidFill>
                <a:latin typeface="微软雅黑" panose="020b0503020204020204" pitchFamily="34" charset="-122"/>
                <a:ea typeface="微软雅黑" panose="020b0503020204020204" pitchFamily="34" charset="-122"/>
              </a:endParaRPr>
            </a:p>
          </p:txBody>
        </p:sp>
        <p:sp>
          <p:nvSpPr>
            <p:cNvPr id="24" name="TextBox 33"/>
            <p:cNvSpPr txBox="1"/>
            <p:nvPr/>
          </p:nvSpPr>
          <p:spPr>
            <a:xfrm>
              <a:off x="2570921" y="3923000"/>
              <a:ext cx="1291617" cy="234589"/>
            </a:xfrm>
            <a:prstGeom prst="rect">
              <a:avLst/>
            </a:prstGeom>
            <a:noFill/>
            <a:ln>
              <a:noFill/>
            </a:ln>
          </p:spPr>
          <p:txBody>
            <a:bodyPr wrap="square" lIns="0" tIns="0" rIns="0" bIns="0"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标题关键字</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5" name="TextBox 29"/>
            <p:cNvSpPr txBox="1"/>
            <p:nvPr/>
          </p:nvSpPr>
          <p:spPr>
            <a:xfrm>
              <a:off x="2570920" y="4281997"/>
              <a:ext cx="2149355" cy="293236"/>
            </a:xfrm>
            <a:prstGeom prst="rect">
              <a:avLst/>
            </a:prstGeom>
            <a:noFill/>
            <a:ln>
              <a:noFill/>
            </a:ln>
          </p:spPr>
          <p:txBody>
            <a:bodyPr wrap="square" lIns="0" tIns="0" rIns="0" bIns="0" rtlCol="0">
              <a:spAutoFit/>
            </a:bodyPr>
            <a:lstStyle/>
            <a:p>
              <a:pPr algn="just">
                <a:lnSpc>
                  <a:spcPts val="1500"/>
                </a:lnSpc>
              </a:pPr>
              <a:r>
                <a:rPr lang="zh-CN" altLang="en-US" sz="1100">
                  <a:solidFill>
                    <a:schemeClr val="bg1"/>
                  </a:solidFill>
                  <a:latin typeface="微软雅黑" panose="020b0503020204020204" pitchFamily="34" charset="-122"/>
                  <a:ea typeface="微软雅黑" panose="020b0503020204020204" pitchFamily="34" charset="-122"/>
                </a:rPr>
                <a:t>点击输入简要文字内容，言简意赅的说明分项内容</a:t>
              </a:r>
              <a:r>
                <a:rPr lang="en-US" altLang="zh-CN" sz="1100">
                  <a:solidFill>
                    <a:schemeClr val="bg1"/>
                  </a:solidFill>
                  <a:latin typeface="微软雅黑" panose="020b0503020204020204" pitchFamily="34" charset="-122"/>
                  <a:ea typeface="微软雅黑" panose="020b0503020204020204" pitchFamily="34" charset="-122"/>
                </a:rPr>
                <a:t>COOLLA</a:t>
              </a:r>
              <a:r>
                <a:rPr lang="zh-CN" altLang="en-US" sz="1100">
                  <a:solidFill>
                    <a:schemeClr val="bg1"/>
                  </a:solidFill>
                  <a:latin typeface="微软雅黑" panose="020b0503020204020204" pitchFamily="34" charset="-122"/>
                  <a:ea typeface="微软雅黑" panose="020b0503020204020204" pitchFamily="34" charset="-122"/>
                </a:rPr>
                <a:t>专业设计</a:t>
              </a:r>
              <a:r>
                <a:rPr lang="en-US" altLang="zh-CN" sz="1100">
                  <a:solidFill>
                    <a:schemeClr val="bg1"/>
                  </a:solidFill>
                  <a:latin typeface="微软雅黑" panose="020b0503020204020204" pitchFamily="34" charset="-122"/>
                  <a:ea typeface="微软雅黑" panose="020b0503020204020204" pitchFamily="34" charset="-122"/>
                </a:rPr>
                <a:t>……</a:t>
              </a:r>
              <a:endParaRPr lang="en-US" altLang="zh-CN" sz="1100">
                <a:solidFill>
                  <a:schemeClr val="bg1"/>
                </a:solidFill>
                <a:latin typeface="微软雅黑" panose="020b0503020204020204" pitchFamily="34" charset="-122"/>
                <a:ea typeface="微软雅黑" panose="020b0503020204020204" pitchFamily="34" charset="-122"/>
              </a:endParaRPr>
            </a:p>
          </p:txBody>
        </p:sp>
        <p:sp>
          <p:nvSpPr>
            <p:cNvPr id="26" name="TextBox 30"/>
            <p:cNvSpPr txBox="1"/>
            <p:nvPr/>
          </p:nvSpPr>
          <p:spPr>
            <a:xfrm>
              <a:off x="5276440" y="3923000"/>
              <a:ext cx="1291617" cy="234589"/>
            </a:xfrm>
            <a:prstGeom prst="rect">
              <a:avLst/>
            </a:prstGeom>
            <a:noFill/>
            <a:ln>
              <a:noFill/>
            </a:ln>
          </p:spPr>
          <p:txBody>
            <a:bodyPr wrap="square" lIns="0" tIns="0" rIns="0" bIns="0"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标题关键字</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7" name="TextBox 29"/>
            <p:cNvSpPr txBox="1"/>
            <p:nvPr/>
          </p:nvSpPr>
          <p:spPr>
            <a:xfrm>
              <a:off x="5276440" y="4281997"/>
              <a:ext cx="2149355" cy="293236"/>
            </a:xfrm>
            <a:prstGeom prst="rect">
              <a:avLst/>
            </a:prstGeom>
            <a:noFill/>
            <a:ln>
              <a:noFill/>
            </a:ln>
          </p:spPr>
          <p:txBody>
            <a:bodyPr wrap="square" lIns="0" tIns="0" rIns="0" bIns="0" rtlCol="0">
              <a:spAutoFit/>
            </a:bodyPr>
            <a:lstStyle/>
            <a:p>
              <a:pPr algn="just">
                <a:lnSpc>
                  <a:spcPts val="1500"/>
                </a:lnSpc>
              </a:pPr>
              <a:r>
                <a:rPr lang="zh-CN" altLang="en-US" sz="1100">
                  <a:solidFill>
                    <a:schemeClr val="bg1"/>
                  </a:solidFill>
                  <a:latin typeface="微软雅黑" panose="020b0503020204020204" pitchFamily="34" charset="-122"/>
                  <a:ea typeface="微软雅黑" panose="020b0503020204020204" pitchFamily="34" charset="-122"/>
                </a:rPr>
                <a:t>点击输入简要文字内容，言简意赅的说明分项内容</a:t>
              </a:r>
              <a:r>
                <a:rPr lang="en-US" altLang="zh-CN" sz="1100">
                  <a:solidFill>
                    <a:schemeClr val="bg1"/>
                  </a:solidFill>
                  <a:latin typeface="微软雅黑" panose="020b0503020204020204" pitchFamily="34" charset="-122"/>
                  <a:ea typeface="微软雅黑" panose="020b0503020204020204" pitchFamily="34" charset="-122"/>
                </a:rPr>
                <a:t>COOLLA</a:t>
              </a:r>
              <a:r>
                <a:rPr lang="zh-CN" altLang="en-US" sz="1100">
                  <a:solidFill>
                    <a:schemeClr val="bg1"/>
                  </a:solidFill>
                  <a:latin typeface="微软雅黑" panose="020b0503020204020204" pitchFamily="34" charset="-122"/>
                  <a:ea typeface="微软雅黑" panose="020b0503020204020204" pitchFamily="34" charset="-122"/>
                </a:rPr>
                <a:t>专业设计</a:t>
              </a:r>
              <a:r>
                <a:rPr lang="en-US" altLang="zh-CN" sz="1100">
                  <a:solidFill>
                    <a:schemeClr val="bg1"/>
                  </a:solidFill>
                  <a:latin typeface="微软雅黑" panose="020b0503020204020204" pitchFamily="34" charset="-122"/>
                  <a:ea typeface="微软雅黑" panose="020b0503020204020204" pitchFamily="34" charset="-122"/>
                </a:rPr>
                <a:t>……</a:t>
              </a:r>
              <a:endParaRPr lang="en-US" altLang="zh-CN" sz="110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9" name="图片 28"/>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2360546" y="0"/>
            <a:ext cx="7431220" cy="6859588"/>
          </a:xfrm>
          <a:prstGeom prst="rect">
            <a:avLst/>
          </a:prstGeom>
        </p:spPr>
      </p:pic>
      <p:grpSp>
        <p:nvGrpSpPr>
          <p:cNvPr id="30" name="组合 29"/>
          <p:cNvGrpSpPr/>
          <p:nvPr/>
        </p:nvGrpSpPr>
        <p:grpSpPr>
          <a:xfrm>
            <a:off x="4206786" y="3129798"/>
            <a:ext cx="3877985" cy="1735860"/>
            <a:chOff x="4707301" y="2805829"/>
            <a:chExt cx="3877985" cy="1735860"/>
          </a:xfrm>
        </p:grpSpPr>
        <p:sp>
          <p:nvSpPr>
            <p:cNvPr id="31" name="矩形 30"/>
            <p:cNvSpPr/>
            <p:nvPr/>
          </p:nvSpPr>
          <p:spPr>
            <a:xfrm>
              <a:off x="4707301" y="2805829"/>
              <a:ext cx="3877985" cy="830997"/>
            </a:xfrm>
            <a:prstGeom prst="rect">
              <a:avLst/>
            </a:prstGeom>
          </p:spPr>
          <p:txBody>
            <a:bodyPr wrap="none">
              <a:spAutoFit/>
            </a:bodyPr>
            <a:lstStyle/>
            <a:p>
              <a:r>
                <a:rPr kumimoji="1" lang="zh-CN" altLang="en-US" sz="4800" b="1">
                  <a:solidFill>
                    <a:schemeClr val="bg1"/>
                  </a:solidFill>
                  <a:latin typeface="微软雅黑" panose="020b0503020204020204" pitchFamily="34" charset="-122"/>
                  <a:ea typeface="微软雅黑" panose="020b0503020204020204" pitchFamily="34" charset="-122"/>
                </a:rPr>
                <a:t>加入</a:t>
              </a:r>
              <a:r>
                <a:rPr kumimoji="1" lang="zh-CN" altLang="en-US" sz="4800">
                  <a:solidFill>
                    <a:schemeClr val="bg1"/>
                  </a:solidFill>
                  <a:latin typeface="微软雅黑" panose="020b0503020204020204" pitchFamily="34" charset="-122"/>
                  <a:ea typeface="微软雅黑" panose="020b0503020204020204" pitchFamily="34" charset="-122"/>
                </a:rPr>
                <a:t>标题描述</a:t>
              </a:r>
              <a:endParaRPr kumimoji="1" lang="zh-CN" altLang="en-US" sz="480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4738330" y="3729159"/>
              <a:ext cx="3846956" cy="812530"/>
            </a:xfrm>
            <a:prstGeom prst="rect">
              <a:avLst/>
            </a:prstGeom>
          </p:spPr>
          <p:txBody>
            <a:bodyPr wrap="square">
              <a:spAutoFit/>
            </a:bodyPr>
            <a:lstStyle/>
            <a:p>
              <a:pPr>
                <a:lnSpc>
                  <a:spcPct val="130000"/>
                </a:lnSpc>
              </a:pPr>
              <a:r>
                <a:rPr lang="zh-CN" altLang="en-US" sz="1200">
                  <a:solidFill>
                    <a:schemeClr val="bg1"/>
                  </a:solidFill>
                  <a:latin typeface="微软雅黑" panose="020b0503020204020204" pitchFamily="34" charset="-122"/>
                  <a:ea typeface="微软雅黑" panose="020b0503020204020204" pitchFamily="34" charset="-122"/>
                </a:rPr>
                <a:t>点击此处添加文本内容，如关键词、部分简单介绍等。点击此处添加文本内容，如关键词、部分简单介绍等。点击此处添加文本内容，如关键词、部分简单介绍等。</a:t>
              </a:r>
              <a:endParaRPr lang="en-US" altLang="zh-CN" sz="120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228153" y="2012861"/>
            <a:ext cx="3754704" cy="751284"/>
            <a:chOff x="6488067" y="3103304"/>
            <a:chExt cx="5386592" cy="345312"/>
          </a:xfrm>
        </p:grpSpPr>
        <p:cxnSp>
          <p:nvCxnSpPr>
            <p:cNvPr id="45" name="直接连接符 44"/>
            <p:cNvCxnSpPr>
              <a:endCxn id="47" idx="1"/>
            </p:cNvCxnSpPr>
            <p:nvPr/>
          </p:nvCxnSpPr>
          <p:spPr>
            <a:xfrm>
              <a:off x="6488067" y="3275960"/>
              <a:ext cx="1197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圆角矩形 45"/>
            <p:cNvSpPr/>
            <p:nvPr/>
          </p:nvSpPr>
          <p:spPr>
            <a:xfrm>
              <a:off x="7685239" y="3103304"/>
              <a:ext cx="3107807" cy="345312"/>
            </a:xfrm>
            <a:prstGeom prst="roundRect">
              <a:avLst/>
            </a:prstGeom>
            <a:solidFill>
              <a:schemeClr val="bg1">
                <a:alpha val="1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latin typeface="微软雅黑" panose="020b0503020204020204" pitchFamily="34" charset="-122"/>
                  <a:ea typeface="微软雅黑" panose="020b0503020204020204" pitchFamily="34" charset="-122"/>
                </a:rPr>
                <a:t>02</a:t>
              </a:r>
              <a:endParaRPr lang="zh-CN" altLang="en-US" sz="3200" b="1">
                <a:solidFill>
                  <a:schemeClr val="bg1"/>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10793046" y="3275960"/>
              <a:ext cx="10816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mc:Choice xmlns:p14="http://schemas.microsoft.com/office/powerpoint/2010/main" Requires="p14">
      <p:transition spd="slow" advTm="3000" p14:dur="1500">
        <p14:warp dir="in"/>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nodeType="afterGroup">
                            <p:stCondLst>
                              <p:cond delay="750"/>
                            </p:stCondLst>
                            <p:childTnLst>
                              <p:par>
                                <p:cTn id="9" presetID="8" presetClass="emph" presetSubtype="0" fill="hold" nodeType="afterEffect">
                                  <p:stCondLst>
                                    <p:cond delay="0"/>
                                  </p:stCondLst>
                                  <p:childTnLst>
                                    <p:animRot by="21600000">
                                      <p:cBhvr>
                                        <p:cTn id="10" dur="3250" fill="hold"/>
                                        <p:tgtEl>
                                          <p:spTgt spid="29"/>
                                        </p:tgtEl>
                                        <p:attrNameLst>
                                          <p:attrName>r</p:attrName>
                                        </p:attrNameLst>
                                      </p:cBhvr>
                                    </p:animRot>
                                  </p:childTnLst>
                                </p:cTn>
                              </p:par>
                              <p:par>
                                <p:cTn id="11" presetID="16" presetClass="entr" presetSubtype="21" fill="hold"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750"/>
                                        <p:tgtEl>
                                          <p:spTgt spid="42"/>
                                        </p:tgtEl>
                                      </p:cBhvr>
                                    </p:animEffect>
                                  </p:childTnLst>
                                </p:cTn>
                              </p:par>
                              <p:par>
                                <p:cTn id="14" presetID="22" presetClass="entr" presetSubtype="8" fill="hold" nodeType="withEffect">
                                  <p:stCondLst>
                                    <p:cond delay="175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KSO_WM_UNIT_PLACING_PICTURE_USER_VIEWPORT" val="{&quot;height&quot;:2248.9905511811025,&quot;width&quot;:4497.979527559055}"/>
</p:tagLst>
</file>

<file path=ppt/tags/tag62.xml><?xml version="1.0" encoding="utf-8"?>
<p:tagLst xmlns:p="http://schemas.openxmlformats.org/presentationml/2006/main">
  <p:tag name="KSO_WM_UNIT_PLACING_PICTURE_USER_VIEWPORT" val="{&quot;height&quot;:3870,&quot;width&quot;:3870}"/>
</p:tagLst>
</file>

<file path=ppt/tags/tag63.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 name="GENSWF_OUTPUT_FILE_NAME" val="33"/>
  <p:tag name="ISPRING_PRESENTATION_TITLE" val="商务未来信息科技云计算大数据PPT模板"/>
  <p:tag name="ISPRING_ULTRA_SCORM_TRACKING_SLIDES"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r="http://schemas.openxmlformats.org/officeDocument/2006/relationships"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r="http://schemas.openxmlformats.org/officeDocument/2006/relationships"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r="http://schemas.openxmlformats.org/officeDocument/2006/relationships"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r="http://schemas.openxmlformats.org/officeDocument/2006/relationships"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r="http://schemas.openxmlformats.org/officeDocument/2006/relationships"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自定义</PresentationFormat>
  <Paragraphs>272</Paragraphs>
  <Slides>27</Slides>
  <Notes>27</Notes>
  <TotalTime>0</TotalTime>
  <HiddenSlides>0</HiddenSlides>
  <MMClips>1</MMClips>
  <ScaleCrop>0</ScaleCrop>
  <HeadingPairs>
    <vt:vector baseType="variant" size="6">
      <vt:variant>
        <vt:lpstr>Fonts used</vt:lpstr>
      </vt:variant>
      <vt:variant>
        <vt:i4>25</vt:i4>
      </vt:variant>
      <vt:variant>
        <vt:lpstr>Theme</vt:lpstr>
      </vt:variant>
      <vt:variant>
        <vt:i4>1</vt:i4>
      </vt:variant>
      <vt:variant>
        <vt:lpstr>Slide Titles</vt:lpstr>
      </vt:variant>
      <vt:variant>
        <vt:i4>27</vt:i4>
      </vt:variant>
    </vt:vector>
  </HeadingPairs>
  <TitlesOfParts>
    <vt:vector baseType="lpstr" size="53">
      <vt:lpstr>Arial</vt:lpstr>
      <vt:lpstr>等线 Light</vt:lpstr>
      <vt:lpstr>等线</vt:lpstr>
      <vt:lpstr>Calibri</vt:lpstr>
      <vt:lpstr>宋体</vt:lpstr>
      <vt:lpstr>Impact</vt:lpstr>
      <vt:lpstr>Signika</vt:lpstr>
      <vt:lpstr>Open Sans Extrabold</vt:lpstr>
      <vt:lpstr>LiHei Pro</vt:lpstr>
      <vt:lpstr>迷你简汉真广标</vt:lpstr>
      <vt:lpstr>ITC Avant Garde Std Bk</vt:lpstr>
      <vt:lpstr>微软雅黑</vt:lpstr>
      <vt:lpstr>冬青黑体简体中文 W3</vt:lpstr>
      <vt:lpstr>Hiragino Sans GB W3</vt:lpstr>
      <vt:lpstr>张海山锐线体简</vt:lpstr>
      <vt:lpstr>Open Sans</vt:lpstr>
      <vt:lpstr>Roboto condensed</vt:lpstr>
      <vt:lpstr>Helvetica Neue Light</vt:lpstr>
      <vt:lpstr>PT Sans</vt:lpstr>
      <vt:lpstr>Source Sans Pro Black</vt:lpstr>
      <vt:lpstr>GeosansLight</vt:lpstr>
      <vt:lpstr>华文黑体</vt:lpstr>
      <vt:lpstr>方正姚体</vt:lpstr>
      <vt:lpstr>Meiryo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lastModifiedBy>xiaoke</cp:lastModifiedBy>
  <cp:revision>1</cp:revision>
  <dcterms:created xsi:type="dcterms:W3CDTF">2021-03-19T04:15:27Z</dcterms:created>
  <dcterms:modified xsi:type="dcterms:W3CDTF">2023-05-08T04:35:06Z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938C62D3422845698E5C0A244561750C</vt:lpwstr>
  </property>
  <property fmtid="{D5CDD505-2E9C-101B-9397-08002B2CF9AE}" pid="3" name="KSOProductBuildVer">
    <vt:lpwstr>2052-11.1.0.10356</vt:lpwstr>
  </property>
</Properties>
</file>