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84" r:id="rId1"/>
    <p:sldMasterId id="2147483729" r:id="rId2"/>
  </p:sldMasterIdLst>
  <p:notesMasterIdLst>
    <p:notesMasterId r:id="rId3"/>
  </p:notesMasterIdLst>
  <p:sldIdLst>
    <p:sldId id="259" r:id="rId4"/>
    <p:sldId id="260" r:id="rId5"/>
    <p:sldId id="320" r:id="rId6"/>
    <p:sldId id="300" r:id="rId7"/>
    <p:sldId id="298" r:id="rId8"/>
    <p:sldId id="295" r:id="rId9"/>
    <p:sldId id="294" r:id="rId10"/>
    <p:sldId id="306" r:id="rId11"/>
    <p:sldId id="324" r:id="rId12"/>
    <p:sldId id="314" r:id="rId13"/>
    <p:sldId id="321" r:id="rId14"/>
    <p:sldId id="313" r:id="rId15"/>
    <p:sldId id="305" r:id="rId16"/>
    <p:sldId id="304" r:id="rId17"/>
    <p:sldId id="325" r:id="rId18"/>
    <p:sldId id="299" r:id="rId19"/>
    <p:sldId id="296" r:id="rId20"/>
    <p:sldId id="297" r:id="rId21"/>
    <p:sldId id="293" r:id="rId22"/>
    <p:sldId id="319" r:id="rId23"/>
    <p:sldId id="338" r:id="rId24"/>
    <p:sldId id="342" r:id="rId25"/>
  </p:sldIdLst>
  <p:sldSz cx="9144000" cy="5143500"/>
  <p:notesSz cx="6858000" cy="9144000"/>
  <p:custDataLst>
    <p:tags r:id="rId26"/>
  </p:custDataLst>
  <p:defaultTextStyle>
    <a:defPPr>
      <a:defRPr lang="zh-CN"/>
    </a:defPPr>
    <a:lvl1pPr marL="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sz="1800" b="0" i="0" u="none" baseline="0">
        <a:solidFill>
          <a:schemeClr val="tx1"/>
        </a:solidFill>
        <a:latin typeface="微软雅黑" pitchFamily="34" charset="-122"/>
        <a:ea typeface="微软雅黑" pitchFamily="34" charset="-122"/>
      </a:defRPr>
    </a:lvl5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09" autoAdjust="0"/>
    <p:restoredTop sz="96048" autoAdjust="0"/>
  </p:normalViewPr>
  <p:slideViewPr>
    <p:cSldViewPr>
      <p:cViewPr varScale="1">
        <p:scale>
          <a:sx n="139" d="100"/>
          <a:sy n="139" d="100"/>
        </p:scale>
        <p:origin x="0" y="0"/>
      </p:cViewPr>
    </p:cSldViewPr>
  </p:slideViewPr>
  <p:notesViewPr>
    <p:cSldViewPr>
      <p:cViewPr varScale="1">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notesMaster" Target="notesMasters/notesMaster1.xml" /><Relationship Id="rId30"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p:bgPr>
    </p:bg>
    <p:spTree>
      <p:nvGrpSpPr>
        <p:cNvPr id="1" name="" title=""/>
        <p:cNvGrpSpPr/>
        <p:nvPr/>
      </p:nvGrpSpPr>
      <p:grpSpPr/>
      <p:sp>
        <p:nvSpPr>
          <p:cNvPr id="13314" name="页眉占位符 1"/>
          <p:cNvSpPr>
            <a:spLocks noGrp="1"/>
          </p:cNvSpPr>
          <p:nvPr>
            <p:ph type="hdr" sz="quarter" idx="4294967295"/>
          </p:nvPr>
        </p:nvSpPr>
        <p:spPr>
          <a:xfrm>
            <a:off x="0" y="0"/>
            <a:ext cx="2971800" cy="457200"/>
          </a:xfrm>
          <a:prstGeom prst="rect">
            <a:avLst/>
          </a:prstGeom>
        </p:spPr>
        <p:txBody>
          <a:bodyPr lIns="91440" tIns="45720" rIns="91440" bIns="45720" rtlCol="0" anchor="t" anchorCtr="0"/>
          <a:lstStyle>
            <a:defPPr>
              <a:defRPr lang="zh-CN"/>
            </a:defPPr>
            <a:lvl1pPr marL="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eaLnBrk="1" fontAlgn="base" hangingPunct="1">
              <a:spcBef>
                <a:spcPct val="0"/>
              </a:spcBef>
              <a:spcAft>
                <a:spcPct val="0"/>
              </a:spcAft>
            </a:pPr>
            <a:endParaRPr lang="zh-CN" altLang="en-US" sz="1200">
              <a:latin typeface="Calibri" pitchFamily="34" charset="0"/>
              <a:ea typeface="宋体" pitchFamily="2" charset="-122"/>
            </a:endParaRPr>
          </a:p>
        </p:txBody>
      </p:sp>
      <p:sp>
        <p:nvSpPr>
          <p:cNvPr id="13315" name="日期占位符 2"/>
          <p:cNvSpPr>
            <a:spLocks noGrp="1"/>
          </p:cNvSpPr>
          <p:nvPr>
            <p:ph type="dt" idx="4294967295"/>
          </p:nvPr>
        </p:nvSpPr>
        <p:spPr>
          <a:xfrm>
            <a:off x="3884613" y="0"/>
            <a:ext cx="2971800" cy="457200"/>
          </a:xfrm>
          <a:prstGeom prst="rect">
            <a:avLst/>
          </a:prstGeom>
        </p:spPr>
        <p:txBody>
          <a:bodyPr lIns="91440" tIns="45720" rIns="91440" bIns="45720" rtlCol="0" anchor="t" anchorCtr="0"/>
          <a:lstStyle>
            <a:defPPr>
              <a:defRPr lang="zh-CN"/>
            </a:defPPr>
            <a:lvl1pPr marL="0" indent="0" algn="r" defTabSz="914400" rtl="0" eaLnBrk="1" fontAlgn="auto" hangingPunct="1">
              <a:lnSpc>
                <a:spcPct val="100000"/>
              </a:lnSpc>
              <a:spcBef>
                <a:spcPct val="0"/>
              </a:spcBef>
              <a:spcAft>
                <a:spcPct val="0"/>
              </a:spcAft>
              <a:buClrTx/>
              <a:buSzTx/>
              <a:buFontTx/>
              <a:buNone/>
              <a:defRPr lang="zh-CN" altLang="en-US" sz="1200" b="0" i="0" u="none" baseline="0">
                <a:solidFill>
                  <a:schemeClr val="tx1"/>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fontAlgn="base" hangingPunct="1">
              <a:spcBef>
                <a:spcPct val="0"/>
              </a:spcBef>
              <a:spcAft>
                <a:spcPct val="0"/>
              </a:spcAft>
            </a:pPr>
            <a:fld id="{B7ECC090-89FD-4D41-A254-5A72194823D0}" type="datetime1">
              <a:rPr lang="zh-CN" altLang="en-US" sz="1200">
                <a:latin typeface="Calibri" pitchFamily="34" charset="0"/>
                <a:ea typeface="宋体" pitchFamily="2" charset="-122"/>
              </a:rPr>
              <a:t>*</a:t>
            </a:fld>
            <a:endParaRPr lang="zh-CN" altLang="en-US" sz="1200">
              <a:latin typeface="Calibri" pitchFamily="34" charset="0"/>
              <a:ea typeface="宋体" pitchFamily="2" charset="-122"/>
            </a:endParaRPr>
          </a:p>
        </p:txBody>
      </p:sp>
      <p:sp>
        <p:nvSpPr>
          <p:cNvPr id="13316" name="幻灯片图像占位符 3"/>
          <p:cNvSpPr>
            <a:spLocks noGrp="1" noRot="1" noChangeAspect="1"/>
          </p:cNvSpPr>
          <p:nvPr>
            <p:ph type="sldImg" idx="4294967295"/>
          </p:nvPr>
        </p:nvSpPr>
        <p:spPr>
          <a:xfrm>
            <a:off x="381000" y="685800"/>
            <a:ext cx="6096000" cy="3429000"/>
          </a:xfrm>
          <a:prstGeom prst="rect">
            <a:avLst/>
          </a:prstGeom>
          <a:noFill/>
          <a:ln w="12700">
            <a:solidFill>
              <a:prstClr val="black"/>
            </a:solidFill>
          </a:ln>
        </p:spPr>
      </p:sp>
      <p:sp>
        <p:nvSpPr>
          <p:cNvPr id="13317" name="备注占位符 4"/>
          <p:cNvSpPr>
            <a:spLocks noGrp="1"/>
          </p:cNvSpPr>
          <p:nvPr>
            <p:ph type="body" sz="quarter" idx="4294967295"/>
          </p:nvPr>
        </p:nvSpPr>
        <p:spPr>
          <a:xfrm>
            <a:off x="685800" y="4343400"/>
            <a:ext cx="5486400" cy="4114800"/>
          </a:xfrm>
          <a:prstGeom prst="rect">
            <a:avLst/>
          </a:prstGeom>
        </p:spPr>
        <p:txBody>
          <a:bodyPr lIns="91440" tIns="45720" rIns="91440" bIns="45720" rtlCol="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marL="0" lvl="0" indent="0" defTabSz="914400"/>
            <a:r>
              <a:t>单击此处编辑母版文本样式</a:t>
            </a:r>
          </a:p>
          <a:p>
            <a:pPr marL="457200" lvl="1" indent="0" defTabSz="914400"/>
            <a:r>
              <a:t>第二级</a:t>
            </a:r>
          </a:p>
          <a:p>
            <a:pPr marL="914400" lvl="2" indent="0" defTabSz="914400"/>
            <a:r>
              <a:t>第三级</a:t>
            </a:r>
          </a:p>
          <a:p>
            <a:pPr marL="1371600" lvl="3" indent="0" defTabSz="914400"/>
            <a:r>
              <a:t>第四级</a:t>
            </a:r>
          </a:p>
          <a:p>
            <a:pPr marL="1828800" lvl="4" indent="0" defTabSz="914400"/>
            <a:r>
              <a:t>第五级</a:t>
            </a:r>
          </a:p>
        </p:txBody>
      </p:sp>
      <p:sp>
        <p:nvSpPr>
          <p:cNvPr id="13318" name="页脚占位符 5"/>
          <p:cNvSpPr>
            <a:spLocks noGrp="1"/>
          </p:cNvSpPr>
          <p:nvPr>
            <p:ph type="ftr" sz="quarter" idx="4294967295"/>
          </p:nvPr>
        </p:nvSpPr>
        <p:spPr>
          <a:xfrm>
            <a:off x="0" y="8685213"/>
            <a:ext cx="2971800" cy="457200"/>
          </a:xfrm>
          <a:prstGeom prst="rect">
            <a:avLst/>
          </a:prstGeom>
        </p:spPr>
        <p:txBody>
          <a:bodyPr lIns="91440" tIns="45720" rIns="91440" bIns="45720" rtlCol="0" anchor="b" anchorCtr="0"/>
          <a:lstStyle>
            <a:defPPr>
              <a:defRPr lang="zh-CN"/>
            </a:defPPr>
            <a:lvl1pPr marL="0" indent="0" algn="l" defTabSz="914400" rtl="0" eaLnBrk="1" fontAlgn="auto" hangingPunct="1">
              <a:lnSpc>
                <a:spcPct val="100000"/>
              </a:lnSpc>
              <a:spcBef>
                <a:spcPct val="0"/>
              </a:spcBef>
              <a:spcAft>
                <a:spcPct val="0"/>
              </a:spcAft>
              <a:buClrTx/>
              <a:buSzTx/>
              <a:buFontTx/>
              <a:buNone/>
              <a:defRPr lang="zh-CN" altLang="en-US" sz="1200" b="0" i="0" u="none" baseline="0">
                <a:solidFill>
                  <a:schemeClr val="tx1"/>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endParaRPr lang="zh-CN" altLang="en-US" sz="1200">
              <a:latin typeface="Calibri" pitchFamily="34" charset="0"/>
              <a:ea typeface="宋体" pitchFamily="2" charset="-122"/>
            </a:endParaRPr>
          </a:p>
        </p:txBody>
      </p:sp>
      <p:sp>
        <p:nvSpPr>
          <p:cNvPr id="13319" name="灯片编号占位符 6"/>
          <p:cNvSpPr>
            <a:spLocks noGrp="1"/>
          </p:cNvSpPr>
          <p:nvPr>
            <p:ph type="sldNum" sz="quarter" idx="4294967295"/>
          </p:nvPr>
        </p:nvSpPr>
        <p:spPr>
          <a:xfrm>
            <a:off x="3884613" y="8685213"/>
            <a:ext cx="2971800" cy="457200"/>
          </a:xfrm>
          <a:prstGeom prst="rect">
            <a:avLst/>
          </a:prstGeom>
        </p:spPr>
        <p:txBody>
          <a:bodyPr wrap="square" lIns="91440" tIns="45720" rIns="91440" bIns="45720" numCol="1" anchor="b" anchorCtr="0" compatLnSpc="1"/>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b="0" i="0" u="none" baseline="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5386B02E-0264-40F8-95A3-63EA9AC72FE0}" type="slidenum">
              <a:rPr lang="zh-CN" altLang="en-US" sz="1200">
                <a:latin typeface="Calibri" pitchFamily="34" charset="0"/>
                <a:ea typeface="宋体" pitchFamily="2" charset="-122"/>
              </a:rPr>
              <a:t>‹#›</a:t>
            </a:fld>
            <a:endParaRPr lang="zh-CN" altLang="en-US" sz="1200">
              <a:latin typeface="Calibri" pitchFamily="34" charset="0"/>
              <a:ea typeface="宋体" pitchFamily="2" charset="-122"/>
            </a:endParaRPr>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15361"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5362"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15363"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F09A31D3-1699-4746-8706-C6916CA6AA81}" type="slidenum">
              <a:rPr lang="zh-CN" altLang="en-US" sz="1200">
                <a:latin typeface="Calibri" pitchFamily="34" charset="0"/>
                <a:ea typeface="宋体" pitchFamily="2" charset="-122"/>
              </a:rPr>
              <a:t>1</a:t>
            </a:fld>
            <a:endParaRPr lang="zh-CN" altLang="en-US" sz="1200">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17409"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17410"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17411"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454FFA5D-9F7B-4950-A58E-024C4A88C653}" type="slidenum">
              <a:rPr lang="zh-CN" altLang="en-US" sz="1200">
                <a:latin typeface="Calibri" pitchFamily="34" charset="0"/>
                <a:ea typeface="宋体" pitchFamily="2" charset="-122"/>
              </a:rPr>
              <a:t>2</a:t>
            </a:fld>
            <a:endParaRPr lang="zh-CN" altLang="en-US" sz="1200">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23553"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3554"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23555"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16E512C2-699E-4A23-896E-D7F5D8EA53D5}" type="slidenum">
              <a:rPr lang="zh-CN" altLang="en-US" sz="1200">
                <a:latin typeface="Calibri" pitchFamily="34" charset="0"/>
                <a:ea typeface="宋体" pitchFamily="2" charset="-122"/>
              </a:rPr>
              <a:t>7</a:t>
            </a:fld>
            <a:endParaRPr lang="zh-CN" altLang="en-US" sz="1200">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25601"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5602"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25603"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295660AE-9C11-4341-91E4-005CF2D0003B}" type="slidenum">
              <a:rPr lang="zh-CN" altLang="en-US" sz="1200">
                <a:latin typeface="Calibri" pitchFamily="34" charset="0"/>
                <a:ea typeface="宋体" pitchFamily="2" charset="-122"/>
              </a:rPr>
              <a:t>8</a:t>
            </a:fld>
            <a:endParaRPr lang="zh-CN" altLang="en-US" sz="1200">
              <a:latin typeface="Calibri" pitchFamily="34" charset="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28673"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28674"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28675"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79B77A29-EA9F-4205-A1CB-FE4ACC8928CF}" type="slidenum">
              <a:rPr lang="zh-CN" altLang="en-US" sz="1200">
                <a:latin typeface="Calibri" pitchFamily="34" charset="0"/>
                <a:ea typeface="宋体" pitchFamily="2" charset="-122"/>
              </a:rPr>
              <a:t>10</a:t>
            </a:fld>
            <a:endParaRPr lang="zh-CN" altLang="en-US" sz="1200">
              <a:latin typeface="Calibri" pitchFamily="34" charset="0"/>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39937"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39938"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spcBef>
                <a:spcPct val="0"/>
              </a:spcBef>
            </a:pPr>
            <a:endParaRPr lang="zh-CN" altLang="en-US"/>
          </a:p>
        </p:txBody>
      </p:sp>
      <p:sp>
        <p:nvSpPr>
          <p:cNvPr id="39939" name="灯片编号占位符 3" title=""/>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859719B5-92B3-43AB-B5E1-F88454A53C45}" type="slidenum">
              <a:rPr lang="zh-CN" altLang="en-US" sz="1200">
                <a:latin typeface="Calibri" pitchFamily="34" charset="0"/>
                <a:ea typeface="宋体" pitchFamily="2" charset="-122"/>
              </a:rPr>
              <a:t>20</a:t>
            </a:fld>
            <a:endParaRPr lang="zh-CN" altLang="en-US" sz="1200">
              <a:latin typeface="Calibri" pitchFamily="34" charset="0"/>
              <a:ea typeface="宋体"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title=""/>
        <p:cNvGrpSpPr/>
        <p:nvPr/>
      </p:nvGrpSpPr>
      <p:grpSpPr/>
      <p:sp>
        <p:nvSpPr>
          <p:cNvPr id="41985" name="幻灯片图像占位符 1" title=""/>
          <p:cNvSpPr>
            <a:spLocks noGrp="1" noRot="1" noChangeAspect="1" noTextEdit="1"/>
          </p:cNvSpPr>
          <p:nvPr>
            <p:ph type="sldImg" idx="4294967295"/>
          </p:nvPr>
        </p:nvSpPr>
        <p:spPr>
          <a:xfrm>
            <a:off x="381000" y="685800"/>
            <a:ext cx="6096000" cy="3429000"/>
          </a:xfrm>
          <a:prstGeom prst="rect">
            <a:avLst/>
          </a:prstGeom>
          <a:noFill/>
          <a:ln w="12700">
            <a:solidFill>
              <a:prstClr val="black"/>
            </a:solidFill>
            <a:miter lim="800000"/>
          </a:ln>
        </p:spPr>
      </p:sp>
      <p:sp>
        <p:nvSpPr>
          <p:cNvPr id="41986" name="备注占位符 2" title=""/>
          <p:cNvSpPr>
            <a:spLocks noGrp="1"/>
          </p:cNvSpPr>
          <p:nvPr>
            <p:ph type="body" idx="4294967295"/>
          </p:nvPr>
        </p:nvSpPr>
        <p:spPr>
          <a:xfrm>
            <a:off x="685800" y="4343400"/>
            <a:ext cx="5486400" cy="4114800"/>
          </a:xfrm>
          <a:prstGeom prst="rect">
            <a:avLst/>
          </a:prstGeom>
          <a:noFill/>
          <a:ln>
            <a:noFill/>
            <a:miter lim="800000"/>
          </a:ln>
        </p:spPr>
        <p:txBody>
          <a:bodyPr wrap="square" lIns="91440" tIns="45720" rIns="91440" bIns="45720"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41987" name="灯片编号占位符 3" title=""/>
          <p:cNvSpPr>
            <a:spLocks noGrp="1"/>
          </p:cNvSpPr>
          <p:nvPr>
            <p:ph type="sldNum"/>
          </p:nvPr>
        </p:nvSpPr>
        <p:spPr>
          <a:xfrm>
            <a:off x="3884613" y="8685213"/>
            <a:ext cx="2971800" cy="458787"/>
          </a:xfrm>
          <a:prstGeom prst="rect">
            <a:avLst/>
          </a:prstGeom>
          <a:noFill/>
          <a:ln>
            <a:noFill/>
            <a:miter lim="800000"/>
          </a:ln>
        </p:spPr>
        <p:txBody>
          <a:bodyPr wrap="square" lIns="91440" tIns="45720" rIns="91440" bIns="45720" anchor="b"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65E7F4F6-54B0-426E-A692-77E4AD37A43A}" type="slidenum">
              <a:rPr lang="zh-CN" altLang="en-US" sz="1200">
                <a:solidFill>
                  <a:srgbClr val="000000"/>
                </a:solidFill>
                <a:latin typeface="Calibri" pitchFamily="34" charset="0"/>
                <a:ea typeface="宋体" pitchFamily="2" charset="-122"/>
              </a:rPr>
              <a:t>21</a:t>
            </a:fld>
            <a:endParaRPr lang="zh-CN" altLang="en-US" sz="1200">
              <a:solidFill>
                <a:srgbClr val="000000"/>
              </a:solidFill>
              <a:latin typeface="Calibri" pitchFamily="34" charset="0"/>
              <a:ea typeface="宋体"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itchFamily="2" charset="-122"/>
              </a:rPr>
              <a:t>22</a:t>
            </a:fld>
            <a:endParaRPr lang="zh-CN" altLang="en-US" sz="900">
              <a:solidFill>
                <a:srgbClr val="000000"/>
              </a:solidFill>
              <a:latin typeface="Calibri"/>
              <a:ea typeface="宋体"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bg>
      <p:bgPr>
        <a:solidFill>
          <a:srgbClr val="4BACC6"/>
        </a:solidFill>
      </p:bgPr>
    </p:bg>
    <p:spTree>
      <p:nvGrpSpPr>
        <p:cNvPr id="1" name="" title=""/>
        <p:cNvGrpSpPr/>
        <p:nvPr/>
      </p:nvGrpSpPr>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a:t>单击此处编辑母版副标题样式</a:t>
            </a:r>
            <a:endParaRPr lang="zh-CN" altLang="en-US" strike="noStrike" noProof="1"/>
          </a:p>
        </p:txBody>
      </p:sp>
      <p:sp>
        <p:nvSpPr>
          <p:cNvPr id="2052"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C7751D6A-D810-4FCA-B8C9-5AE02AC8ACBE}" type="datetime1">
              <a:rPr lang="zh-CN" altLang="en-US" sz="1200">
                <a:solidFill>
                  <a:srgbClr val="898989"/>
                </a:solidFill>
              </a:rPr>
              <a:t>*</a:t>
            </a:fld>
            <a:endParaRPr lang="zh-CN" altLang="en-US" sz="1200">
              <a:solidFill>
                <a:srgbClr val="898989"/>
              </a:solidFill>
            </a:endParaRPr>
          </a:p>
        </p:txBody>
      </p:sp>
      <p:sp>
        <p:nvSpPr>
          <p:cNvPr id="2053"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2054"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024CC659-29D3-4AF2-818B-AA44A78EE6D2}"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字">
    <p:bg>
      <p:bgPr>
        <a:solidFill>
          <a:srgbClr val="4BACC6"/>
        </a:solidFill>
      </p:bgPr>
    </p:bg>
    <p:spTree>
      <p:nvGrpSpPr>
        <p:cNvPr id="1" name="" title=""/>
        <p:cNvGrpSpPr/>
        <p:nvPr/>
      </p:nvGrpSpPr>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1268"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953EAE36-1553-4998-833E-F470607AC4E6}" type="datetime1">
              <a:rPr lang="zh-CN" altLang="en-US" sz="1200">
                <a:solidFill>
                  <a:srgbClr val="898989"/>
                </a:solidFill>
              </a:rPr>
              <a:t>*</a:t>
            </a:fld>
            <a:endParaRPr lang="zh-CN" altLang="en-US" sz="1200">
              <a:solidFill>
                <a:srgbClr val="898989"/>
              </a:solidFill>
            </a:endParaRPr>
          </a:p>
        </p:txBody>
      </p:sp>
      <p:sp>
        <p:nvSpPr>
          <p:cNvPr id="11269"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11270"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FA22D92B-3A28-4F5A-A8F4-E45866CD008E}"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cSld name="垂直排列标题与文本">
    <p:bg>
      <p:bgPr>
        <a:solidFill>
          <a:srgbClr val="4BACC6"/>
        </a:solidFill>
      </p:bgPr>
    </p:bg>
    <p:spTree>
      <p:nvGrpSpPr>
        <p:cNvPr id="1" name="" title=""/>
        <p:cNvGrpSpPr/>
        <p:nvPr/>
      </p:nvGrpSpPr>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2292"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A5DDC63C-F370-4B27-9D4F-4FED5BAC902D}" type="datetime1">
              <a:rPr lang="zh-CN" altLang="en-US" sz="1200">
                <a:solidFill>
                  <a:srgbClr val="898989"/>
                </a:solidFill>
              </a:rPr>
              <a:t>*</a:t>
            </a:fld>
            <a:endParaRPr lang="zh-CN" altLang="en-US" sz="1200">
              <a:solidFill>
                <a:srgbClr val="898989"/>
              </a:solidFill>
            </a:endParaRPr>
          </a:p>
        </p:txBody>
      </p:sp>
      <p:sp>
        <p:nvSpPr>
          <p:cNvPr id="12293"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12294"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27B68DD1-F83D-40E4-A26C-5C821C9ED541}"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bg>
      <p:bgPr>
        <a:solidFill>
          <a:srgbClr val="4BACC6"/>
        </a:solidFill>
      </p:bgPr>
    </p:bg>
    <p:spTree>
      <p:nvGrpSpPr>
        <p:cNvPr id="1" name="" title=""/>
        <p:cNvGrpSpPr/>
        <p:nvPr/>
      </p:nvGrpSpPr>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076"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54414757-3539-46EC-982B-888FDC73CA2F}" type="datetime1">
              <a:rPr lang="zh-CN" altLang="en-US" sz="1200">
                <a:solidFill>
                  <a:srgbClr val="898989"/>
                </a:solidFill>
              </a:rPr>
              <a:t>*</a:t>
            </a:fld>
            <a:endParaRPr lang="zh-CN" altLang="en-US" sz="1200">
              <a:solidFill>
                <a:srgbClr val="898989"/>
              </a:solidFill>
            </a:endParaRPr>
          </a:p>
        </p:txBody>
      </p:sp>
      <p:sp>
        <p:nvSpPr>
          <p:cNvPr id="3077"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3078"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8D385613-FCFF-45E9-B870-F20D0D180AE1}"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cSld name="节标题">
    <p:bg>
      <p:bgPr>
        <a:solidFill>
          <a:srgbClr val="4BACC6"/>
        </a:solidFill>
      </p:bgPr>
    </p:bg>
    <p:spTree>
      <p:nvGrpSpPr>
        <p:cNvPr id="1" name="" title=""/>
        <p:cNvGrpSpPr/>
        <p:nvPr/>
      </p:nvGrpSpPr>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4100"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E01EAF5E-9459-4B2A-AF11-2C0370D00E72}" type="datetime1">
              <a:rPr lang="zh-CN" altLang="en-US" sz="1200">
                <a:solidFill>
                  <a:srgbClr val="898989"/>
                </a:solidFill>
              </a:rPr>
              <a:t>*</a:t>
            </a:fld>
            <a:endParaRPr lang="zh-CN" altLang="en-US" sz="1200">
              <a:solidFill>
                <a:srgbClr val="898989"/>
              </a:solidFill>
            </a:endParaRPr>
          </a:p>
        </p:txBody>
      </p:sp>
      <p:sp>
        <p:nvSpPr>
          <p:cNvPr id="4101"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4102"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01BCCFCC-C5B2-4F37-91C0-5A6FA953EDC5}"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cSld name="两栏内容">
    <p:bg>
      <p:bgPr>
        <a:solidFill>
          <a:srgbClr val="4BACC6"/>
        </a:solidFill>
      </p:bgPr>
    </p:bg>
    <p:spTree>
      <p:nvGrpSpPr>
        <p:cNvPr id="1" name="" title=""/>
        <p:cNvGrpSpPr/>
        <p:nvPr/>
      </p:nvGrpSpPr>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124"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34C81A0E-230C-443D-AB9C-F42065BD305F}" type="datetime1">
              <a:rPr lang="zh-CN" altLang="en-US" sz="1200">
                <a:solidFill>
                  <a:srgbClr val="898989"/>
                </a:solidFill>
              </a:rPr>
              <a:t>*</a:t>
            </a:fld>
            <a:endParaRPr lang="zh-CN" altLang="en-US" sz="1200">
              <a:solidFill>
                <a:srgbClr val="898989"/>
              </a:solidFill>
            </a:endParaRPr>
          </a:p>
        </p:txBody>
      </p:sp>
      <p:sp>
        <p:nvSpPr>
          <p:cNvPr id="5125"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5126"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DF676188-67AC-41B3-AA87-501F0E8B2E8B}"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bg>
      <p:bgPr>
        <a:solidFill>
          <a:srgbClr val="4BACC6"/>
        </a:solidFill>
      </p:bgPr>
    </p:bg>
    <p:spTree>
      <p:nvGrpSpPr>
        <p:cNvPr id="1" name="" title=""/>
        <p:cNvGrpSpPr/>
        <p:nvPr/>
      </p:nvGrpSpPr>
      <p:grpSpPr/>
      <p:sp>
        <p:nvSpPr>
          <p:cNvPr id="2" name="标题 1"/>
          <p:cNvSpPr>
            <a:spLocks noGrp="1"/>
          </p:cNvSpPr>
          <p:nvPr>
            <p:ph type="title"/>
          </p:nvPr>
        </p:nvSpPr>
        <p:spPr/>
        <p:txBody>
          <a:bodyPr/>
          <a:lstStyle>
            <a:lvl1pPr>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6148"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806E7532-E6B2-4BC8-9916-61414A56CCE9}" type="datetime1">
              <a:rPr lang="zh-CN" altLang="en-US" sz="1200">
                <a:solidFill>
                  <a:srgbClr val="898989"/>
                </a:solidFill>
              </a:rPr>
              <a:t>*</a:t>
            </a:fld>
            <a:endParaRPr lang="zh-CN" altLang="en-US" sz="1200">
              <a:solidFill>
                <a:srgbClr val="898989"/>
              </a:solidFill>
            </a:endParaRPr>
          </a:p>
        </p:txBody>
      </p:sp>
      <p:sp>
        <p:nvSpPr>
          <p:cNvPr id="6149"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6150"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D2071C28-A427-40A5-AD20-E4E15640BE40}"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bg>
      <p:bgPr>
        <a:solidFill>
          <a:srgbClr val="4BACC6"/>
        </a:solidFill>
      </p:bgPr>
    </p:bg>
    <p:spTree>
      <p:nvGrpSpPr>
        <p:cNvPr id="1" name="" title=""/>
        <p:cNvGrpSpPr/>
        <p:nvPr/>
      </p:nvGrpSpPr>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7172"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714C1EAE-8B4E-4C10-8EC8-410C076D398C}" type="datetime1">
              <a:rPr lang="zh-CN" altLang="en-US" sz="1200">
                <a:solidFill>
                  <a:srgbClr val="898989"/>
                </a:solidFill>
              </a:rPr>
              <a:t>*</a:t>
            </a:fld>
            <a:endParaRPr lang="zh-CN" altLang="en-US" sz="1200">
              <a:solidFill>
                <a:srgbClr val="898989"/>
              </a:solidFill>
            </a:endParaRPr>
          </a:p>
        </p:txBody>
      </p:sp>
      <p:sp>
        <p:nvSpPr>
          <p:cNvPr id="7173"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7174"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2EB1D60C-94E4-4174-A111-1E318149946D}"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cSld name="空白">
    <p:bg>
      <p:bgPr>
        <a:solidFill>
          <a:srgbClr val="4BACC6"/>
        </a:solidFill>
      </p:bgPr>
    </p:bg>
    <p:spTree>
      <p:nvGrpSpPr>
        <p:cNvPr id="1" name="" title=""/>
        <p:cNvGrpSpPr/>
        <p:nvPr/>
      </p:nvGrpSpPr>
      <p:grpSpPr/>
      <p:sp>
        <p:nvSpPr>
          <p:cNvPr id="8196"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127567CD-8CCD-412F-8B8B-45C60B2DBC8A}" type="datetime1">
              <a:rPr lang="zh-CN" altLang="en-US" sz="1200">
                <a:solidFill>
                  <a:srgbClr val="898989"/>
                </a:solidFill>
              </a:rPr>
              <a:t>*</a:t>
            </a:fld>
            <a:endParaRPr lang="zh-CN" altLang="en-US" sz="1200">
              <a:solidFill>
                <a:srgbClr val="898989"/>
              </a:solidFill>
            </a:endParaRPr>
          </a:p>
        </p:txBody>
      </p:sp>
      <p:sp>
        <p:nvSpPr>
          <p:cNvPr id="8197"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8198"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10B380C8-4D73-4A21-9D69-197F20526FB3}"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cSld name="内容与标题">
    <p:bg>
      <p:bgPr>
        <a:solidFill>
          <a:srgbClr val="4BACC6"/>
        </a:solidFill>
      </p:bgPr>
    </p:bg>
    <p:spTree>
      <p:nvGrpSpPr>
        <p:cNvPr id="1" name="" title=""/>
        <p:cNvGrpSpPr/>
        <p:nvPr/>
      </p:nvGrpSpPr>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9220"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BC4D22FF-0058-4AD1-8D01-ED3CDD162867}" type="datetime1">
              <a:rPr lang="zh-CN" altLang="en-US" sz="1200">
                <a:solidFill>
                  <a:srgbClr val="898989"/>
                </a:solidFill>
              </a:rPr>
              <a:t>*</a:t>
            </a:fld>
            <a:endParaRPr lang="zh-CN" altLang="en-US" sz="1200">
              <a:solidFill>
                <a:srgbClr val="898989"/>
              </a:solidFill>
            </a:endParaRPr>
          </a:p>
        </p:txBody>
      </p:sp>
      <p:sp>
        <p:nvSpPr>
          <p:cNvPr id="9221"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9222"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86B48272-081B-4CA4-8A49-B1F50D7289FE}"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cSld name="图片与标题">
    <p:bg>
      <p:bgPr>
        <a:solidFill>
          <a:srgbClr val="4BACC6"/>
        </a:solidFill>
      </p:bgPr>
    </p:bg>
    <p:spTree>
      <p:nvGrpSpPr>
        <p:cNvPr id="1" name="" title=""/>
        <p:cNvGrpSpPr/>
        <p:nvPr/>
      </p:nvGrpSpPr>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endParaRPr lang="zh-CN" altLang="en-US" strike="noStrike" noProof="1"/>
          </a:p>
        </p:txBody>
      </p:sp>
      <p:sp>
        <p:nvSpPr>
          <p:cNvPr id="10244" name="日期占位符 3"/>
          <p:cNvSpPr>
            <a:spLocks noGrp="1"/>
          </p:cNvSpPr>
          <p:nvPr>
            <p:ph type="dt" sz="half" idx="10"/>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EF886826-43EB-408E-AA24-64A5E60D1E55}" type="datetime1">
              <a:rPr lang="zh-CN" altLang="en-US" sz="1200">
                <a:solidFill>
                  <a:srgbClr val="898989"/>
                </a:solidFill>
              </a:rPr>
              <a:t>*</a:t>
            </a:fld>
            <a:endParaRPr lang="zh-CN" altLang="en-US" sz="1200">
              <a:solidFill>
                <a:srgbClr val="898989"/>
              </a:solidFill>
            </a:endParaRPr>
          </a:p>
        </p:txBody>
      </p:sp>
      <p:sp>
        <p:nvSpPr>
          <p:cNvPr id="10245" name="页脚占位符 4"/>
          <p:cNvSpPr>
            <a:spLocks noGrp="1"/>
          </p:cNvSpPr>
          <p:nvPr>
            <p:ph type="ftr" sz="quarter" idx="11"/>
          </p:nvPr>
        </p:nvSpPr>
        <p:spPr>
          <a:xfrm>
            <a:off x="3124200" y="4767263"/>
            <a:ext cx="2895600" cy="274638"/>
          </a:xfrm>
          <a:prstGeom prst="rect">
            <a:avLst/>
          </a:prstGeom>
        </p:spPr>
        <p:txBody>
          <a:bodyPr lIns="91440" tIns="45720" rIns="91440" bIns="45720" rtlCol="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10246" name="灯片编号占位符 5"/>
          <p:cNvSpPr>
            <a:spLocks noGrp="1"/>
          </p:cNvSpPr>
          <p:nvPr>
            <p:ph type="sldNum" sz="quarter" idx="12"/>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2C63B639-D8E3-4302-956E-57D855448C62}" type="slidenum">
              <a:rPr lang="zh-CN" altLang="en-US" sz="1200">
                <a:solidFill>
                  <a:srgbClr val="898989"/>
                </a:solidFill>
              </a:rPr>
              <a:t>‹#›</a:t>
            </a:fld>
            <a:endParaRPr lang="zh-CN" altLang="en-US" sz="1200">
              <a:solidFill>
                <a:srgbClr val="898989"/>
              </a:solidFill>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4BACC6"/>
        </a:solidFill>
      </p:bgPr>
    </p:bg>
    <p:spTree>
      <p:nvGrpSpPr>
        <p:cNvPr id="1" name="" title=""/>
        <p:cNvGrpSpPr/>
        <p:nvPr/>
      </p:nvGrpSpPr>
      <p:grpSpPr/>
      <p:sp>
        <p:nvSpPr>
          <p:cNvPr id="1026" name="标题占位符 1" title=""/>
          <p:cNvSpPr>
            <a:spLocks noGrp="1"/>
          </p:cNvSpPr>
          <p:nvPr>
            <p:ph type="title" idx="4294967295"/>
          </p:nvPr>
        </p:nvSpPr>
        <p:spPr>
          <a:xfrm>
            <a:off x="457200" y="206375"/>
            <a:ext cx="8229600" cy="857250"/>
          </a:xfrm>
          <a:prstGeom prst="rect">
            <a:avLst/>
          </a:prstGeom>
          <a:noFill/>
          <a:ln>
            <a:noFill/>
            <a:miter lim="800000"/>
          </a:ln>
        </p:spPr>
        <p:txBody>
          <a:bodyPr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kern="1200">
                <a:solidFill>
                  <a:schemeClr val="tx1"/>
                </a:solidFill>
                <a:latin typeface="微软雅黑" pitchFamily="34" charset="-122"/>
                <a:ea typeface="微软雅黑" pitchFamily="34" charset="-122"/>
                <a:cs typeface="+mj-cs"/>
              </a:defRPr>
            </a:lvl1pPr>
          </a:lstStyle>
          <a:p>
            <a:pPr lvl="0"/>
            <a:r>
              <a:t>单击此处编辑母版标题样式</a:t>
            </a:r>
          </a:p>
        </p:txBody>
      </p:sp>
      <p:sp>
        <p:nvSpPr>
          <p:cNvPr id="1027" name="文本占位符 2" title=""/>
          <p:cNvSpPr>
            <a:spLocks noGrp="1"/>
          </p:cNvSpPr>
          <p:nvPr>
            <p:ph type="body" idx="4294967295"/>
          </p:nvPr>
        </p:nvSpPr>
        <p:spPr>
          <a:xfrm>
            <a:off x="457200" y="1200150"/>
            <a:ext cx="8229600" cy="3394075"/>
          </a:xfrm>
          <a:prstGeom prst="rect">
            <a:avLst/>
          </a:prstGeom>
          <a:noFill/>
          <a:ln>
            <a:noFill/>
            <a:miter lim="800000"/>
          </a:ln>
        </p:spPr>
        <p:txBody>
          <a:bodyPr anchor="t" anchorCtr="0"/>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lang="zh-CN" altLang="en-US"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lang="zh-CN" altLang="en-US"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lang="zh-CN" altLang="en-US"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lang="zh-CN" altLang="en-US"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lang="zh-CN" altLang="en-U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lang="zh-CN" altLang="en-U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zh-CN" altLang="en-U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zh-CN" altLang="en-U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zh-CN" altLang="en-US" sz="2000" kern="1200">
                <a:solidFill>
                  <a:schemeClr val="tx1"/>
                </a:solidFill>
                <a:latin typeface="+mn-lt"/>
                <a:ea typeface="+mn-ea"/>
                <a:cs typeface="+mn-cs"/>
              </a:defRPr>
            </a:lvl9pPr>
          </a:lstStyle>
          <a:p>
            <a:pPr marL="342900" lvl="0" indent="-342900"/>
            <a:r>
              <a:t>单击此处编辑母版文本样式</a:t>
            </a:r>
          </a:p>
          <a:p>
            <a:pPr marL="742950" lvl="1" indent="-285750"/>
            <a:r>
              <a:t>第二级</a:t>
            </a:r>
          </a:p>
          <a:p>
            <a:pPr marL="1143000" lvl="2" indent="-228600"/>
            <a:r>
              <a:t>第三级</a:t>
            </a:r>
          </a:p>
          <a:p>
            <a:pPr marL="1600200" lvl="3" indent="-228600"/>
            <a:r>
              <a:t>第四级</a:t>
            </a:r>
          </a:p>
          <a:p>
            <a:pPr marL="2057400" lvl="4" indent="-228600"/>
            <a:r>
              <a:t>第五级</a:t>
            </a:r>
          </a:p>
        </p:txBody>
      </p:sp>
      <p:sp>
        <p:nvSpPr>
          <p:cNvPr id="1028" name="日期占位符 3"/>
          <p:cNvSpPr>
            <a:spLocks noGrp="1"/>
          </p:cNvSpPr>
          <p:nvPr>
            <p:ph type="dt" sz="half" idx="4294967295"/>
          </p:nvPr>
        </p:nvSpPr>
        <p:spPr>
          <a:xfrm>
            <a:off x="457200" y="4767263"/>
            <a:ext cx="2133600" cy="274638"/>
          </a:xfrm>
          <a:prstGeom prst="rect">
            <a:avLst/>
          </a:prstGeom>
        </p:spPr>
        <p:txBody>
          <a:bodyPr lIns="91440" tIns="45720" rIns="91440" bIns="45720" rtlCol="0" anchor="ctr" anchorCtr="0"/>
          <a:lstStyle>
            <a:defPPr>
              <a:defRPr lang="zh-CN"/>
            </a:defPPr>
            <a:lvl1pPr marL="0" indent="0" algn="l" defTabSz="914400" rtl="0" eaLnBrk="1" fontAlgn="auto" hangingPunct="1">
              <a:lnSpc>
                <a:spcPct val="100000"/>
              </a:lnSpc>
              <a:spcBef>
                <a:spcPct val="0"/>
              </a:spcBef>
              <a:spcAft>
                <a:spcPct val="0"/>
              </a:spcAft>
              <a:buClrTx/>
              <a:buSzTx/>
              <a:buFontTx/>
              <a:buNone/>
              <a:defRPr lang="zh-CN" altLang="en-US" sz="1200" b="0" i="0" u="none" baseline="0">
                <a:solidFill>
                  <a:prstClr val="black">
                    <a:tint val="75000"/>
                  </a:prstClr>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fld id="{6B23237C-83B1-4350-BDC5-A5E04BB26493}" type="datetime1">
              <a:rPr lang="zh-CN" altLang="en-US" sz="1200">
                <a:solidFill>
                  <a:srgbClr val="898989"/>
                </a:solidFill>
              </a:rPr>
              <a:t>*</a:t>
            </a:fld>
            <a:endParaRPr lang="zh-CN" altLang="en-US" sz="1200">
              <a:solidFill>
                <a:srgbClr val="898989"/>
              </a:solidFill>
            </a:endParaRPr>
          </a:p>
        </p:txBody>
      </p:sp>
      <p:sp>
        <p:nvSpPr>
          <p:cNvPr id="1029" name="页脚占位符 4"/>
          <p:cNvSpPr>
            <a:spLocks noGrp="1"/>
          </p:cNvSpPr>
          <p:nvPr>
            <p:ph type="ftr" sz="quarter" idx="4294967295"/>
          </p:nvPr>
        </p:nvSpPr>
        <p:spPr>
          <a:xfrm>
            <a:off x="3124200" y="4767263"/>
            <a:ext cx="2895600" cy="274638"/>
          </a:xfrm>
          <a:prstGeom prst="rect">
            <a:avLst/>
          </a:prstGeom>
        </p:spPr>
        <p:txBody>
          <a:bodyPr lIns="91440" tIns="45720" rIns="91440" bIns="45720" rtlCol="0" anchor="ctr" anchorCtr="0"/>
          <a:lstStyle>
            <a:defPPr>
              <a:defRPr lang="zh-CN"/>
            </a:defPPr>
            <a:lvl1pPr marL="0" indent="0" algn="ctr" defTabSz="914400" rtl="0" eaLnBrk="1" fontAlgn="auto" hangingPunct="1">
              <a:lnSpc>
                <a:spcPct val="100000"/>
              </a:lnSpc>
              <a:spcBef>
                <a:spcPct val="0"/>
              </a:spcBef>
              <a:spcAft>
                <a:spcPct val="0"/>
              </a:spcAft>
              <a:buClrTx/>
              <a:buSzTx/>
              <a:buFontTx/>
              <a:buNone/>
              <a:defRPr lang="zh-CN" altLang="en-US" sz="1200" b="0" i="0" u="none" baseline="0">
                <a:solidFill>
                  <a:prstClr val="black">
                    <a:tint val="75000"/>
                  </a:prstClr>
                </a:solidFill>
                <a:latin typeface="+mn-lt"/>
                <a:ea typeface="+mn-ea"/>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fontAlgn="base" hangingPunct="1">
              <a:spcBef>
                <a:spcPct val="0"/>
              </a:spcBef>
              <a:spcAft>
                <a:spcPct val="0"/>
              </a:spcAft>
            </a:pPr>
            <a:endParaRPr lang="zh-CN" altLang="en-US" sz="1200">
              <a:solidFill>
                <a:srgbClr val="898989"/>
              </a:solidFill>
            </a:endParaRPr>
          </a:p>
        </p:txBody>
      </p:sp>
      <p:sp>
        <p:nvSpPr>
          <p:cNvPr id="1030" name="灯片编号占位符 5"/>
          <p:cNvSpPr>
            <a:spLocks noGrp="1"/>
          </p:cNvSpPr>
          <p:nvPr>
            <p:ph type="sldNum" sz="quarter" idx="4294967295"/>
          </p:nvPr>
        </p:nvSpPr>
        <p:spPr>
          <a:xfrm>
            <a:off x="6553200" y="4767263"/>
            <a:ext cx="2133600" cy="274638"/>
          </a:xfrm>
          <a:prstGeom prst="rect">
            <a:avLst/>
          </a:prstGeom>
        </p:spPr>
        <p:txBody>
          <a:bodyPr wrap="square" lIns="91440" tIns="45720" rIns="91440" bIns="45720" numCol="1" anchor="ctr" anchorCtr="0" compatLnSpc="1"/>
          <a:lstStyle>
            <a:defPPr>
              <a:defRPr lang="zh-CN"/>
            </a:defPPr>
            <a:lvl1pPr marL="0" indent="0" algn="r" defTabSz="914400" rtl="0" eaLnBrk="1" fontAlgn="base" hangingPunct="1">
              <a:lnSpc>
                <a:spcPct val="100000"/>
              </a:lnSpc>
              <a:spcBef>
                <a:spcPct val="0"/>
              </a:spcBef>
              <a:spcAft>
                <a:spcPct val="0"/>
              </a:spcAft>
              <a:buClrTx/>
              <a:buSzTx/>
              <a:buFontTx/>
              <a:buNone/>
              <a:defRPr lang="zh-CN" altLang="en-US" sz="1200" b="0" i="0" u="none" baseline="0">
                <a:solidFill>
                  <a:srgbClr val="898989"/>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r" eaLnBrk="1" hangingPunct="1"/>
            <a:fld id="{6DCA568E-4823-422A-BA68-ED32C646A0CD}" type="slidenum">
              <a:rPr lang="zh-CN" altLang="en-US" sz="1200">
                <a:solidFill>
                  <a:srgbClr val="898989"/>
                </a:solidFill>
              </a:rPr>
              <a:t>‹#›</a:t>
            </a:fld>
            <a:endParaRPr lang="zh-CN" altLang="en-US" sz="1200">
              <a:solidFill>
                <a:srgbClr val="898989"/>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9" r:id="rId2"/>
    <p:sldLayoutId id="2147483701" r:id="rId3"/>
    <p:sldLayoutId id="2147483703" r:id="rId4"/>
    <p:sldLayoutId id="2147483705" r:id="rId5"/>
    <p:sldLayoutId id="2147483707" r:id="rId6"/>
    <p:sldLayoutId id="2147483709" r:id="rId7"/>
    <p:sldLayoutId id="2147483711" r:id="rId8"/>
    <p:sldLayoutId id="2147483713" r:id="rId9"/>
    <p:sldLayoutId id="2147483715" r:id="rId10"/>
    <p:sldLayoutId id="2147483717" r:id="rId11"/>
  </p:sldLayoutIdLst>
  <mc:AlternateContent>
    <mc:Choice xmlns:p14="http://schemas.microsoft.com/office/powerpoint/2010/main" Requires="p14">
      <p:transition spd="slow" p14:dur="700">
        <p:fade/>
      </p:transition>
    </mc:Choice>
    <mc:Fallback>
      <p:transition spd="slow">
        <p:fade/>
      </p:transition>
    </mc:Fallback>
  </mc:AlternateContent>
  <p:timing/>
  <p:txStyles>
    <p:titleStyle>
      <a:lvl1pPr marL="0" indent="0" algn="ctr" defTabSz="914400" rtl="0" eaLnBrk="0" fontAlgn="base" hangingPunct="0">
        <a:lnSpc>
          <a:spcPct val="100000"/>
        </a:lnSpc>
        <a:spcBef>
          <a:spcPct val="0"/>
        </a:spcBef>
        <a:spcAft>
          <a:spcPct val="0"/>
        </a:spcAft>
        <a:buClrTx/>
        <a:buSzTx/>
        <a:buFontTx/>
        <a:buNone/>
        <a:defRPr sz="4400" kern="1200">
          <a:solidFill>
            <a:schemeClr val="tx1"/>
          </a:solidFill>
          <a:latin typeface="微软雅黑" pitchFamily="34" charset="-122"/>
          <a:ea typeface="微软雅黑" pitchFamily="34" charset="-122"/>
          <a:cs typeface="+mj-cs"/>
        </a:defRPr>
      </a:lvl1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sz="3200" kern="1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sz="2800" kern="120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sz="2400" kern="120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emf" /><Relationship Id="rId4" Type="http://schemas.openxmlformats.org/officeDocument/2006/relationships/image" Target="../media/image2.emf" /><Relationship Id="rId5" Type="http://schemas.openxmlformats.org/officeDocument/2006/relationships/image" Target="../media/image3.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hyperlink" Target="http://heishehui.tuchong.com/6382585/6830583/" TargetMode="External" /><Relationship Id="rId11" Type="http://schemas.openxmlformats.org/officeDocument/2006/relationships/image" Target="../media/image21.png" /><Relationship Id="rId12" Type="http://schemas.openxmlformats.org/officeDocument/2006/relationships/hyperlink" Target="http://zhpapaya.tuchong.com/6164719/6335618/" TargetMode="External" /><Relationship Id="rId2" Type="http://schemas.openxmlformats.org/officeDocument/2006/relationships/notesSlide" Target="../notesSlides/notesSlide5.xml" /><Relationship Id="rId3" Type="http://schemas.openxmlformats.org/officeDocument/2006/relationships/image" Target="../media/image5.emf" /><Relationship Id="rId4" Type="http://schemas.openxmlformats.org/officeDocument/2006/relationships/image" Target="../media/image2.emf" /><Relationship Id="rId5" Type="http://schemas.openxmlformats.org/officeDocument/2006/relationships/image" Target="../media/image18.jpeg" /><Relationship Id="rId6" Type="http://schemas.openxmlformats.org/officeDocument/2006/relationships/hyperlink" Target="http://pigcatchang.tuchong.com/6397604/6869046/" TargetMode="External" /><Relationship Id="rId7" Type="http://schemas.openxmlformats.org/officeDocument/2006/relationships/image" Target="../media/image19.png" /><Relationship Id="rId8" Type="http://schemas.openxmlformats.org/officeDocument/2006/relationships/hyperlink" Target="http://ruolinphoto.lofter.com/post/25194f_bb525c?act=qbbaiduImage_20131217_01" TargetMode="External" /><Relationship Id="rId9" Type="http://schemas.openxmlformats.org/officeDocument/2006/relationships/image" Target="../media/image20.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png" /><Relationship Id="rId3" Type="http://schemas.openxmlformats.org/officeDocument/2006/relationships/image" Target="../media/image23.em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 Id="rId3" Type="http://schemas.openxmlformats.org/officeDocument/2006/relationships/image" Target="../media/image2.emf"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emf" /><Relationship Id="rId3" Type="http://schemas.openxmlformats.org/officeDocument/2006/relationships/image" Target="../media/image5.emf" /><Relationship Id="rId4" Type="http://schemas.openxmlformats.org/officeDocument/2006/relationships/image" Target="../media/image2.emf"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 Id="rId3" Type="http://schemas.openxmlformats.org/officeDocument/2006/relationships/image" Target="../media/image2.emf"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emf" /><Relationship Id="rId3" Type="http://schemas.openxmlformats.org/officeDocument/2006/relationships/image" Target="../media/image4.emf" /><Relationship Id="rId4" Type="http://schemas.openxmlformats.org/officeDocument/2006/relationships/image" Target="../media/image3.em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png" /><Relationship Id="rId3" Type="http://schemas.openxmlformats.org/officeDocument/2006/relationships/image" Target="../media/image26.png" /><Relationship Id="rId4" Type="http://schemas.openxmlformats.org/officeDocument/2006/relationships/image" Target="../media/image5.emf" /><Relationship Id="rId5" Type="http://schemas.openxmlformats.org/officeDocument/2006/relationships/image" Target="../media/image2.e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png" /><Relationship Id="rId3" Type="http://schemas.openxmlformats.org/officeDocument/2006/relationships/image" Target="../media/image28.png" /><Relationship Id="rId4" Type="http://schemas.openxmlformats.org/officeDocument/2006/relationships/image" Target="../media/image29.png" /><Relationship Id="rId5" Type="http://schemas.openxmlformats.org/officeDocument/2006/relationships/image" Target="../media/image30.png" /><Relationship Id="rId6" Type="http://schemas.openxmlformats.org/officeDocument/2006/relationships/image" Target="../media/image5.emf" /><Relationship Id="rId7" Type="http://schemas.openxmlformats.org/officeDocument/2006/relationships/image" Target="../media/image2.emf"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 Id="rId3" Type="http://schemas.openxmlformats.org/officeDocument/2006/relationships/image" Target="../media/image2.emf"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png" /><Relationship Id="rId3" Type="http://schemas.openxmlformats.org/officeDocument/2006/relationships/image" Target="../media/image32.png" /><Relationship Id="rId4" Type="http://schemas.openxmlformats.org/officeDocument/2006/relationships/image" Target="../media/image33.png" /><Relationship Id="rId5" Type="http://schemas.openxmlformats.org/officeDocument/2006/relationships/image" Target="../media/image5.emf" /><Relationship Id="rId6" Type="http://schemas.openxmlformats.org/officeDocument/2006/relationships/image" Target="../media/image2.em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emf" /><Relationship Id="rId4" Type="http://schemas.openxmlformats.org/officeDocument/2006/relationships/image" Target="../media/image2.emf" /><Relationship Id="rId5" Type="http://schemas.openxmlformats.org/officeDocument/2006/relationships/image" Target="../media/image3.emf" /><Relationship Id="rId6" Type="http://schemas.openxmlformats.org/officeDocument/2006/relationships/image" Target="../media/image1.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1.emf" /><Relationship Id="rId4" Type="http://schemas.openxmlformats.org/officeDocument/2006/relationships/image" Target="../media/image2.emf" /><Relationship Id="rId5" Type="http://schemas.openxmlformats.org/officeDocument/2006/relationships/image" Target="../media/image3.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4.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8.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emf" /><Relationship Id="rId3" Type="http://schemas.openxmlformats.org/officeDocument/2006/relationships/image" Target="../media/image4.emf" /><Relationship Id="rId4" Type="http://schemas.openxmlformats.org/officeDocument/2006/relationships/image" Target="../media/image3.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12.png" /><Relationship Id="rId2" Type="http://schemas.openxmlformats.org/officeDocument/2006/relationships/image" Target="../media/image5.emf" /><Relationship Id="rId3" Type="http://schemas.openxmlformats.org/officeDocument/2006/relationships/image" Target="../media/image2.emf"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 Id="rId3" Type="http://schemas.openxmlformats.org/officeDocument/2006/relationships/image" Target="../media/image2.emf"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emf" /><Relationship Id="rId3" Type="http://schemas.openxmlformats.org/officeDocument/2006/relationships/image" Target="../media/image13.jpeg" /><Relationship Id="rId4" Type="http://schemas.openxmlformats.org/officeDocument/2006/relationships/hyperlink" Target="http://image.baidu.com/detail/newindex?col=%E6%91%84%E5%BD%B1&amp;tag=%E9%9D%99%E7%89%A9&amp;pn=42&amp;pid=11043972850&amp;aid=&amp;user_id=992488454&amp;setid=-1&amp;sort=0&amp;from=1" TargetMode="External" /><Relationship Id="rId5" Type="http://schemas.openxmlformats.org/officeDocument/2006/relationships/image" Target="../media/image14.jpeg" /><Relationship Id="rId6" Type="http://schemas.openxmlformats.org/officeDocument/2006/relationships/hyperlink" Target="http://image.baidu.com/detail/newindex?col=%E6%91%84%E5%BD%B1&amp;tag=%E9%9D%99%E7%89%A9&amp;pn=17&amp;pid=11642554953&amp;aid=&amp;user_id=992488454&amp;setid=-1&amp;sort=0&amp;from=1" TargetMode="External" /><Relationship Id="rId7" Type="http://schemas.openxmlformats.org/officeDocument/2006/relationships/image" Target="../media/image15.jpeg" /><Relationship Id="rId8" Type="http://schemas.openxmlformats.org/officeDocument/2006/relationships/hyperlink" Target="http://image.baidu.com/detail/newindex?col=%E6%91%84%E5%BD%B1&amp;tag=%E4%BA%BA%E5%83%8F&amp;pn=25&amp;pid=11517449620&amp;aid=&amp;user_id=992488454&amp;setid=65060&amp;sort=0&amp;from=1" TargetMode="External" /><Relationship Id="rId9" Type="http://schemas.openxmlformats.org/officeDocument/2006/relationships/image" Target="../media/image2.emf"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emf" /><Relationship Id="rId4" Type="http://schemas.openxmlformats.org/officeDocument/2006/relationships/image" Target="../media/image2.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16.emf" /><Relationship Id="rId4" Type="http://schemas.openxmlformats.org/officeDocument/2006/relationships/image" Target="../media/image17.emf" /><Relationship Id="rId5" Type="http://schemas.openxmlformats.org/officeDocument/2006/relationships/image" Target="../media/image5.emf" /><Relationship Id="rId6" Type="http://schemas.openxmlformats.org/officeDocument/2006/relationships/image" Target="../media/image2.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emf" /><Relationship Id="rId3" Type="http://schemas.openxmlformats.org/officeDocument/2006/relationships/image" Target="../media/image4.emf" /><Relationship Id="rId4" Type="http://schemas.openxmlformats.org/officeDocument/2006/relationships/image" Target="../media/image3.emf"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14337" name="矩形 8"/>
          <p:cNvSpPr/>
          <p:nvPr/>
        </p:nvSpPr>
        <p:spPr>
          <a:xfrm>
            <a:off x="7897813" y="153988"/>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38" name="TextBox 392"/>
          <p:cNvSpPr txBox="1"/>
          <p:nvPr/>
        </p:nvSpPr>
        <p:spPr>
          <a:xfrm>
            <a:off x="107367" y="312207"/>
            <a:ext cx="7046065" cy="1323439"/>
          </a:xfrm>
          <a:prstGeom prst="rect">
            <a:avLst/>
          </a:prstGeom>
          <a:noFill/>
          <a:scene3d>
            <a:camera prst="orthographicFront"/>
            <a:lightRig rig="threePt" dir="t"/>
          </a:scene3d>
          <a:sp3d prstMaterial="softEdge">
            <a:bevelT prst="relaxedInset"/>
            <a:bevelB prst="convex"/>
          </a:sp3d>
        </p:spPr>
        <p:txBody>
          <a:bodyPr>
            <a:spAutoFit/>
          </a:bodyPr>
          <a:lstStyle/>
          <a:p>
            <a:pPr marL="0" marR="0" indent="0" algn="l" defTabSz="914400" rtl="0" eaLnBrk="1" fontAlgn="auto" latinLnBrk="0" hangingPunct="1">
              <a:lnSpc>
                <a:spcPct val="100000"/>
              </a:lnSpc>
              <a:spcBef>
                <a:spcPct val="0"/>
              </a:spcBef>
              <a:spcAft>
                <a:spcPct val="0"/>
              </a:spcAft>
              <a:buClrTx/>
              <a:buSzTx/>
              <a:buFontTx/>
              <a:buNone/>
              <a:defRPr/>
            </a:pPr>
            <a:r>
              <a:rPr kumimoji="0" lang="zh-CN" altLang="en-US" sz="4400" b="0" i="0" u="none" strike="noStrike" kern="1200" cap="none" spc="0" normalizeH="0" baseline="0" noProof="0">
                <a:solidFill>
                  <a:schemeClr val="tx1"/>
                </a:solidFill>
                <a:effectLst>
                  <a:outerShdw blurRad="38100" dist="38100" dir="2700000" algn="tl">
                    <a:srgbClr val="000000">
                      <a:alpha val="43137"/>
                    </a:srgbClr>
                  </a:outerShdw>
                </a:effectLst>
                <a:latin typeface="+mn-lt"/>
                <a:ea typeface="+mn-ea"/>
                <a:cs typeface="+mn-ea"/>
                <a:sym typeface="+mn-lt"/>
              </a:rPr>
              <a:t>商务扁平化通用</a:t>
            </a:r>
            <a:endParaRPr kumimoji="0" lang="en-US" altLang="zh-CN" sz="4400" b="0" i="0" u="none" strike="noStrike" kern="1200" cap="none" spc="0" normalizeH="0" baseline="0" noProof="0">
              <a:solidFill>
                <a:schemeClr val="tx1"/>
              </a:solidFill>
              <a:effectLst>
                <a:outerShdw blurRad="38100" dist="38100" dir="2700000" algn="tl">
                  <a:srgbClr val="000000">
                    <a:alpha val="43137"/>
                  </a:srgbClr>
                </a:outerShdw>
              </a:effectLst>
              <a:latin typeface="+mn-lt"/>
              <a:ea typeface="+mn-ea"/>
              <a:cs typeface="+mn-ea"/>
              <a:sym typeface="+mn-lt"/>
            </a:endParaRPr>
          </a:p>
          <a:p>
            <a:pPr marL="0" marR="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智慧创造价值</a:t>
            </a:r>
            <a:r>
              <a:rPr kumimoji="0" lang="en-US" altLang="zh-CN"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PPT</a:t>
            </a:r>
            <a:r>
              <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至酷设计</a:t>
            </a:r>
            <a:endPar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14339" name="矩形 2"/>
          <p:cNvSpPr/>
          <p:nvPr/>
        </p:nvSpPr>
        <p:spPr>
          <a:xfrm>
            <a:off x="107950" y="1766888"/>
            <a:ext cx="3981450" cy="307975"/>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商务展示</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企业内训</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年终总结</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工作计划</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endParaRPr lang="en-US" altLang="zh-CN" sz="1400">
              <a:solidFill>
                <a:schemeClr val="bg1"/>
              </a:solidFill>
              <a:effectLst>
                <a:outerShdw blurRad="38100" dist="38100" dir="2700000" algn="tl">
                  <a:srgbClr val="000000"/>
                </a:outerShdw>
              </a:effectLst>
              <a:latin typeface="微软雅黑" panose="020b0503020204020204" pitchFamily="34" charset="-122"/>
              <a:sym typeface="微软雅黑" panose="020b0503020204020204" pitchFamily="34" charset="-122"/>
            </a:endParaRPr>
          </a:p>
        </p:txBody>
      </p:sp>
      <p:sp>
        <p:nvSpPr>
          <p:cNvPr id="14340" name="矩形 39" title=""/>
          <p:cNvSpPr/>
          <p:nvPr/>
        </p:nvSpPr>
        <p:spPr>
          <a:xfrm flipV="1">
            <a:off x="287338" y="1635125"/>
            <a:ext cx="5292725" cy="76200"/>
          </a:xfrm>
          <a:prstGeom prst="rect">
            <a:avLst/>
          </a:prstGeom>
          <a:solidFill>
            <a:srgbClr val="E6FA6F"/>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4000">
              <a:sym typeface="微软雅黑" pitchFamily="34" charset="-122"/>
            </a:endParaRPr>
          </a:p>
        </p:txBody>
      </p:sp>
      <p:pic>
        <p:nvPicPr>
          <p:cNvPr id="14341" name="图片 3" title=""/>
          <p:cNvPicPr>
            <a:picLocks noChangeAspect="1"/>
          </p:cNvPicPr>
          <p:nvPr/>
        </p:nvPicPr>
        <p:blipFill>
          <a:blip r:embed="rId3"/>
          <a:stretch>
            <a:fillRect/>
          </a:stretch>
        </p:blipFill>
        <p:spPr>
          <a:xfrm>
            <a:off x="6607175" y="852488"/>
            <a:ext cx="644525" cy="1096962"/>
          </a:xfrm>
          <a:prstGeom prst="rect">
            <a:avLst/>
          </a:prstGeom>
          <a:noFill/>
          <a:ln>
            <a:noFill/>
            <a:miter lim="800000"/>
          </a:ln>
        </p:spPr>
      </p:pic>
      <p:pic>
        <p:nvPicPr>
          <p:cNvPr id="14342" name="图片 4" title=""/>
          <p:cNvPicPr>
            <a:picLocks noChangeAspect="1"/>
          </p:cNvPicPr>
          <p:nvPr/>
        </p:nvPicPr>
        <p:blipFill>
          <a:blip r:embed="rId4"/>
          <a:stretch>
            <a:fillRect/>
          </a:stretch>
        </p:blipFill>
        <p:spPr>
          <a:xfrm>
            <a:off x="-1033462" y="2509838"/>
            <a:ext cx="5208587" cy="2632075"/>
          </a:xfrm>
          <a:prstGeom prst="rect">
            <a:avLst/>
          </a:prstGeom>
          <a:noFill/>
          <a:ln>
            <a:noFill/>
            <a:miter lim="800000"/>
          </a:ln>
        </p:spPr>
      </p:pic>
      <p:pic>
        <p:nvPicPr>
          <p:cNvPr id="14343" name="图片 5" title=""/>
          <p:cNvPicPr>
            <a:picLocks noChangeAspect="1"/>
          </p:cNvPicPr>
          <p:nvPr/>
        </p:nvPicPr>
        <p:blipFill>
          <a:blip r:embed="rId5"/>
          <a:stretch>
            <a:fillRect/>
          </a:stretch>
        </p:blipFill>
        <p:spPr>
          <a:xfrm>
            <a:off x="7251700" y="104775"/>
            <a:ext cx="619125" cy="649288"/>
          </a:xfrm>
          <a:prstGeom prst="rect">
            <a:avLst/>
          </a:prstGeom>
          <a:noFill/>
          <a:ln>
            <a:noFill/>
            <a:miter lim="800000"/>
          </a:ln>
        </p:spPr>
      </p:pic>
      <p:pic>
        <p:nvPicPr>
          <p:cNvPr id="14344" name="图片 42" title=""/>
          <p:cNvPicPr>
            <a:picLocks noChangeAspect="1"/>
          </p:cNvPicPr>
          <p:nvPr/>
        </p:nvPicPr>
        <p:blipFill>
          <a:blip r:embed="rId4"/>
          <a:stretch>
            <a:fillRect/>
          </a:stretch>
        </p:blipFill>
        <p:spPr>
          <a:xfrm flipH="1">
            <a:off x="4648200" y="2511425"/>
            <a:ext cx="5208588" cy="2632075"/>
          </a:xfrm>
          <a:prstGeom prst="rect">
            <a:avLst/>
          </a:prstGeom>
          <a:noFill/>
          <a:ln>
            <a:noFill/>
            <a:miter lim="800000"/>
          </a:ln>
        </p:spPr>
      </p:pic>
      <p:pic>
        <p:nvPicPr>
          <p:cNvPr id="14345" name="图片 44" title=""/>
          <p:cNvPicPr>
            <a:picLocks noChangeAspect="1"/>
          </p:cNvPicPr>
          <p:nvPr/>
        </p:nvPicPr>
        <p:blipFill>
          <a:blip r:embed="rId4"/>
          <a:stretch>
            <a:fillRect/>
          </a:stretch>
        </p:blipFill>
        <p:spPr>
          <a:xfrm>
            <a:off x="973138" y="1970088"/>
            <a:ext cx="6278562" cy="3173412"/>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7649" name="Picture 2" title=""/>
          <p:cNvPicPr>
            <a:picLocks noChangeAspect="1"/>
          </p:cNvPicPr>
          <p:nvPr/>
        </p:nvPicPr>
        <p:blipFill>
          <a:blip r:embed="rId3"/>
          <a:stretch>
            <a:fillRect/>
          </a:stretch>
        </p:blipFill>
        <p:spPr>
          <a:xfrm>
            <a:off x="-9525" y="123825"/>
            <a:ext cx="1557338" cy="1114425"/>
          </a:xfrm>
          <a:prstGeom prst="rect">
            <a:avLst/>
          </a:prstGeom>
          <a:noFill/>
          <a:ln>
            <a:noFill/>
            <a:miter lim="800000"/>
          </a:ln>
        </p:spPr>
      </p:pic>
      <p:sp>
        <p:nvSpPr>
          <p:cNvPr id="27650" name="矩形 89"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27651" name="图片 90" title=""/>
          <p:cNvPicPr>
            <a:picLocks noChangeAspect="1"/>
          </p:cNvPicPr>
          <p:nvPr/>
        </p:nvPicPr>
        <p:blipFill>
          <a:blip r:embed="rId4"/>
          <a:stretch>
            <a:fillRect/>
          </a:stretch>
        </p:blipFill>
        <p:spPr>
          <a:xfrm flipH="1">
            <a:off x="7272338" y="3965575"/>
            <a:ext cx="2470150" cy="1247775"/>
          </a:xfrm>
          <a:prstGeom prst="rect">
            <a:avLst/>
          </a:prstGeom>
          <a:noFill/>
          <a:ln>
            <a:noFill/>
            <a:miter lim="800000"/>
          </a:ln>
        </p:spPr>
      </p:pic>
      <p:sp>
        <p:nvSpPr>
          <p:cNvPr id="27652" name="Right Triangle 8" title=""/>
          <p:cNvSpPr/>
          <p:nvPr/>
        </p:nvSpPr>
        <p:spPr>
          <a:xfrm rot="10800000" flipH="1">
            <a:off x="2643188" y="3857625"/>
            <a:ext cx="428625" cy="285750"/>
          </a:xfrm>
          <a:prstGeom prst="rtTriangle">
            <a:avLst/>
          </a:prstGeom>
          <a:solidFill>
            <a:srgbClr val="31974B"/>
          </a:solidFill>
          <a:ln w="635">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pic>
        <p:nvPicPr>
          <p:cNvPr id="27653" name="Picture 5" title="">
            <a:hlinkClick r:id="rId6"/>
          </p:cNvPr>
          <p:cNvPicPr>
            <a:picLocks noChangeAspect="1"/>
          </p:cNvPicPr>
          <p:nvPr/>
        </p:nvPicPr>
        <p:blipFill>
          <a:blip r:embed="rId5"/>
          <a:stretch>
            <a:fillRect/>
          </a:stretch>
        </p:blipFill>
        <p:spPr>
          <a:xfrm>
            <a:off x="714375" y="1249363"/>
            <a:ext cx="1928813" cy="2894012"/>
          </a:xfrm>
          <a:prstGeom prst="rect">
            <a:avLst/>
          </a:prstGeom>
          <a:noFill/>
          <a:ln w="19050">
            <a:solidFill>
              <a:srgbClr val="4B4B4B"/>
            </a:solidFill>
            <a:miter lim="800000"/>
          </a:ln>
        </p:spPr>
      </p:pic>
      <p:sp>
        <p:nvSpPr>
          <p:cNvPr id="27654" name="Rectangle 9"/>
          <p:cNvSpPr/>
          <p:nvPr/>
        </p:nvSpPr>
        <p:spPr>
          <a:xfrm>
            <a:off x="500063" y="3357563"/>
            <a:ext cx="2571750" cy="509588"/>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7655" name="Oval 10"/>
          <p:cNvSpPr/>
          <p:nvPr/>
        </p:nvSpPr>
        <p:spPr>
          <a:xfrm>
            <a:off x="2143125" y="1428750"/>
            <a:ext cx="1081088" cy="1081088"/>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7656" name="文本框 6"/>
          <p:cNvSpPr txBox="1"/>
          <p:nvPr/>
        </p:nvSpPr>
        <p:spPr>
          <a:xfrm>
            <a:off x="1214438" y="3419475"/>
            <a:ext cx="1844675" cy="368300"/>
          </a:xfrm>
          <a:prstGeom prst="rect">
            <a:avLst/>
          </a:prstGeom>
          <a:noFill/>
        </p:spPr>
        <p:txBody>
          <a:bodyPr>
            <a:spAutoFit/>
          </a:bodyPr>
          <a:lstStyle/>
          <a:p>
            <a:pPr marL="0" marR="0" indent="0" algn="ctr"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300" normalizeH="0" baseline="0" noProof="0">
                <a:solidFill>
                  <a:prstClr val="white"/>
                </a:solidFill>
                <a:latin typeface="微软雅黑" pitchFamily="34" charset="-122"/>
                <a:ea typeface="微软雅黑" pitchFamily="34" charset="-122"/>
                <a:cs typeface="+mn-cs"/>
              </a:rPr>
              <a:t>Type here</a:t>
            </a:r>
            <a:endParaRPr kumimoji="0" lang="en-US" altLang="zh-CN" sz="1800" b="1" i="0" u="none" strike="noStrike" kern="1200" cap="none" spc="300" normalizeH="0" baseline="0" noProof="0">
              <a:solidFill>
                <a:prstClr val="white"/>
              </a:solidFill>
              <a:latin typeface="微软雅黑" pitchFamily="34" charset="-122"/>
              <a:ea typeface="微软雅黑" pitchFamily="34" charset="-122"/>
              <a:cs typeface="+mn-cs"/>
            </a:endParaRPr>
          </a:p>
        </p:txBody>
      </p:sp>
      <p:pic>
        <p:nvPicPr>
          <p:cNvPr id="27657" name="Picture 7" title="">
            <a:hlinkClick r:id="rId8"/>
          </p:cNvPr>
          <p:cNvPicPr>
            <a:picLocks noGrp="1" noChangeAspect="1"/>
          </p:cNvPicPr>
          <p:nvPr/>
        </p:nvPicPr>
        <p:blipFill>
          <a:blip r:embed="rId7"/>
          <a:stretch>
            <a:fillRect/>
          </a:stretch>
        </p:blipFill>
        <p:spPr>
          <a:xfrm>
            <a:off x="3624263" y="1431925"/>
            <a:ext cx="1395412" cy="1395413"/>
          </a:xfrm>
          <a:prstGeom prst="rect">
            <a:avLst/>
          </a:prstGeom>
          <a:noFill/>
          <a:ln>
            <a:miter lim="800000"/>
          </a:ln>
        </p:spPr>
      </p:pic>
      <p:pic>
        <p:nvPicPr>
          <p:cNvPr id="27658" name="Picture 9" title="">
            <a:hlinkClick r:id="rId10"/>
          </p:cNvPr>
          <p:cNvPicPr>
            <a:picLocks noGrp="1" noChangeAspect="1"/>
          </p:cNvPicPr>
          <p:nvPr/>
        </p:nvPicPr>
        <p:blipFill>
          <a:blip r:embed="rId9"/>
          <a:stretch>
            <a:fillRect/>
          </a:stretch>
        </p:blipFill>
        <p:spPr>
          <a:xfrm>
            <a:off x="7196138" y="1431925"/>
            <a:ext cx="1395412" cy="1395413"/>
          </a:xfrm>
          <a:prstGeom prst="rect">
            <a:avLst/>
          </a:prstGeom>
          <a:noFill/>
          <a:ln>
            <a:miter lim="800000"/>
          </a:ln>
        </p:spPr>
      </p:pic>
      <p:pic>
        <p:nvPicPr>
          <p:cNvPr id="27659" name="Picture 11" title="">
            <a:hlinkClick r:id="rId12"/>
          </p:cNvPr>
          <p:cNvPicPr>
            <a:picLocks noGrp="1" noChangeAspect="1"/>
          </p:cNvPicPr>
          <p:nvPr/>
        </p:nvPicPr>
        <p:blipFill>
          <a:blip r:embed="rId11"/>
          <a:stretch>
            <a:fillRect/>
          </a:stretch>
        </p:blipFill>
        <p:spPr>
          <a:xfrm>
            <a:off x="5410200" y="1431925"/>
            <a:ext cx="1395413" cy="1395413"/>
          </a:xfrm>
          <a:prstGeom prst="rect">
            <a:avLst/>
          </a:prstGeom>
          <a:noFill/>
          <a:ln>
            <a:miter lim="800000"/>
          </a:ln>
        </p:spPr>
      </p:pic>
      <p:sp>
        <p:nvSpPr>
          <p:cNvPr id="27660" name="文本框 99" title=""/>
          <p:cNvSpPr txBox="1"/>
          <p:nvPr/>
        </p:nvSpPr>
        <p:spPr>
          <a:xfrm>
            <a:off x="3614738" y="2678113"/>
            <a:ext cx="5133975" cy="153828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nSpc>
                <a:spcPct val="200000"/>
              </a:lnSpc>
            </a:pPr>
            <a:r>
              <a:rPr lang="en-US" altLang="zh-CN" sz="2000" b="1">
                <a:latin typeface="微软雅黑" panose="020b0503020204020204" pitchFamily="34" charset="-122"/>
              </a:rPr>
              <a:t>Type something here</a:t>
            </a:r>
            <a:endParaRPr lang="en-US" altLang="zh-CN" sz="2000" b="1">
              <a:latin typeface="微软雅黑" pitchFamily="34" charset="-122"/>
            </a:endParaRPr>
          </a:p>
          <a:p>
            <a:pPr lvl="0"/>
            <a:r>
              <a:rPr lang="en-US" altLang="zh-CN" sz="1800">
                <a:latin typeface="微软雅黑" panose="020b0503020204020204" pitchFamily="34" charset="-122"/>
              </a:rPr>
              <a:t>Lorem ipsum dolor sit amet, consectetur adipisicing elit, sed do eiusmod tempor incididunt ut labore et dolore magna aliqua. Lorem ipsum dolor sit amet.</a:t>
            </a:r>
            <a:endParaRPr lang="en-US" altLang="zh-CN" sz="1800">
              <a:latin typeface="微软雅黑" panose="020b0503020204020204" pitchFamily="34" charset="-122"/>
            </a:endParaRPr>
          </a:p>
        </p:txBody>
      </p:sp>
      <p:sp>
        <p:nvSpPr>
          <p:cNvPr id="27661" name="Freeform 5554"/>
          <p:cNvSpPr>
            <a:spLocks noEditPoints="1"/>
          </p:cNvSpPr>
          <p:nvPr/>
        </p:nvSpPr>
        <p:spPr bwMode="auto">
          <a:xfrm>
            <a:off x="2414588" y="1708150"/>
            <a:ext cx="619125" cy="474663"/>
          </a:xfrm>
          <a:custGeom>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tx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
        <p:nvSpPr>
          <p:cNvPr id="27662" name="Freeform 5567"/>
          <p:cNvSpPr>
            <a:spLocks noEditPoints="1"/>
          </p:cNvSpPr>
          <p:nvPr/>
        </p:nvSpPr>
        <p:spPr bwMode="auto">
          <a:xfrm>
            <a:off x="1017588" y="3419475"/>
            <a:ext cx="338138" cy="384175"/>
          </a:xfrm>
          <a:custGeom>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29697" name="矩形 28"/>
          <p:cNvSpPr/>
          <p:nvPr/>
        </p:nvSpPr>
        <p:spPr>
          <a:xfrm>
            <a:off x="614363" y="92075"/>
            <a:ext cx="1897063" cy="522288"/>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solidFill>
                  <a:schemeClr val="bg1"/>
                </a:solidFill>
                <a:latin typeface="微软雅黑" panose="020b0503020204020204" pitchFamily="34" charset="-122"/>
                <a:sym typeface="微软雅黑" panose="020b0503020204020204" pitchFamily="34" charset="-122"/>
              </a:rPr>
              <a:t>LOGO</a:t>
            </a:r>
            <a:endParaRPr lang="zh-CN" altLang="en-US" sz="2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98" name="七角星 29"/>
          <p:cNvSpPr/>
          <p:nvPr/>
        </p:nvSpPr>
        <p:spPr>
          <a:xfrm>
            <a:off x="179388" y="133350"/>
            <a:ext cx="442913" cy="441325"/>
          </a:xfrm>
          <a:prstGeom prst="star7">
            <a:avLst/>
          </a:prstGeom>
          <a:solidFill>
            <a:schemeClr val="bg1"/>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000">
              <a:latin typeface="微软雅黑" pitchFamily="34" charset="-122"/>
              <a:ea typeface="微软雅黑" pitchFamily="34" charset="-122"/>
              <a:sym typeface="微软雅黑" pitchFamily="34" charset="-122"/>
            </a:endParaRPr>
          </a:p>
        </p:txBody>
      </p:sp>
      <p:sp>
        <p:nvSpPr>
          <p:cNvPr id="29699" name="TextBox 34" title=""/>
          <p:cNvSpPr txBox="1"/>
          <p:nvPr/>
        </p:nvSpPr>
        <p:spPr>
          <a:xfrm>
            <a:off x="514350" y="1754188"/>
            <a:ext cx="4681538" cy="1630362"/>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zh-CN" altLang="en-US" sz="2000">
                <a:latin typeface="微软雅黑" panose="020b0503020204020204" pitchFamily="34" charset="-122"/>
                <a:ea typeface="微软雅黑" panose="020b0503020204020204" pitchFamily="34" charset="-122"/>
                <a:sym typeface="微软雅黑" panose="020b0503020204020204" pitchFamily="34" charset="-122"/>
              </a:rPr>
              <a:t>单击输入文字内容单击输入文字内容单击输入文字内容单击输入文字内容单击输入文字内容单击输入文字内容单击输入文字内容单击输入文字内容单击输入文字内容单击输入文字</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700" name="TextBox 35" title=""/>
          <p:cNvSpPr txBox="1"/>
          <p:nvPr/>
        </p:nvSpPr>
        <p:spPr>
          <a:xfrm>
            <a:off x="611188" y="1058863"/>
            <a:ext cx="2025650" cy="647700"/>
          </a:xfrm>
          <a:prstGeom prst="rect">
            <a:avLst/>
          </a:prstGeom>
          <a:solidFill>
            <a:srgbClr val="31974B"/>
          </a:solid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a:t>
            </a:r>
            <a:endParaRPr lang="zh-CN" altLang="en-US" sz="3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9701" name="组合 148" title=""/>
          <p:cNvPicPr>
            <a:picLocks noGrp="1" noChangeAspect="1"/>
          </p:cNvPicPr>
          <p:nvPr/>
        </p:nvPicPr>
        <p:blipFill>
          <a:blip r:embed="rId2"/>
          <a:stretch>
            <a:fillRect/>
          </a:stretch>
        </p:blipFill>
        <p:spPr>
          <a:xfrm>
            <a:off x="28575" y="3784600"/>
            <a:ext cx="4656138" cy="1438275"/>
          </a:xfrm>
          <a:prstGeom prst="rect">
            <a:avLst/>
          </a:prstGeom>
          <a:noFill/>
          <a:ln>
            <a:miter lim="800000"/>
          </a:ln>
        </p:spPr>
      </p:pic>
      <p:grpSp>
        <p:nvGrpSpPr>
          <p:cNvPr id="29702" name="组合 168" title=""/>
          <p:cNvGrpSpPr/>
          <p:nvPr/>
        </p:nvGrpSpPr>
        <p:grpSpPr>
          <a:xfrm>
            <a:off x="5773738" y="706438"/>
            <a:ext cx="2759075" cy="4832350"/>
            <a:chOff x="5774461" y="705890"/>
            <a:chExt cx="2757979" cy="4832378"/>
          </a:xfrm>
        </p:grpSpPr>
        <p:grpSp>
          <p:nvGrpSpPr>
            <p:cNvPr id="29703" name="组合 169" title=""/>
            <p:cNvGrpSpPr/>
            <p:nvPr/>
          </p:nvGrpSpPr>
          <p:grpSpPr>
            <a:xfrm>
              <a:off x="5774461" y="705890"/>
              <a:ext cx="2757979" cy="4832378"/>
              <a:chOff x="5796136" y="825583"/>
              <a:chExt cx="2757979" cy="4832378"/>
            </a:xfrm>
          </p:grpSpPr>
          <p:grpSp>
            <p:nvGrpSpPr>
              <p:cNvPr id="29704" name="组合 171" title=""/>
              <p:cNvGrpSpPr>
                <a:grpSpLocks noGrp="1" noChangeAspect="1"/>
              </p:cNvGrpSpPr>
              <p:nvPr/>
            </p:nvGrpSpPr>
            <p:grpSpPr>
              <a:xfrm>
                <a:off x="5796136" y="707472"/>
                <a:ext cx="2757979" cy="4950489"/>
                <a:chOff x="6686435" y="3521081"/>
                <a:chExt cx="2110942" cy="3698676"/>
              </a:xfrm>
            </p:grpSpPr>
          </p:grpSp>
          <p:sp>
            <p:nvSpPr>
              <p:cNvPr id="29705" name="矩形 172"/>
              <p:cNvSpPr/>
              <p:nvPr/>
            </p:nvSpPr>
            <p:spPr>
              <a:xfrm>
                <a:off x="6013537" y="1633625"/>
                <a:ext cx="2351740" cy="3641746"/>
              </a:xfrm>
              <a:prstGeom prst="rect">
                <a:avLst/>
              </a:prstGeom>
              <a:solidFill>
                <a:srgbClr val="E6F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sym typeface="微软雅黑" pitchFamily="34" charset="-122"/>
                </a:endParaRPr>
              </a:p>
            </p:txBody>
          </p:sp>
          <p:sp>
            <p:nvSpPr>
              <p:cNvPr id="29706" name="椭圆 173"/>
              <p:cNvSpPr/>
              <p:nvPr/>
            </p:nvSpPr>
            <p:spPr>
              <a:xfrm>
                <a:off x="7225905" y="1136735"/>
                <a:ext cx="22216" cy="22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sym typeface="微软雅黑" pitchFamily="34" charset="-122"/>
                </a:endParaRPr>
              </a:p>
            </p:txBody>
          </p:sp>
          <p:sp>
            <p:nvSpPr>
              <p:cNvPr id="29707" name="圆角矩形 174"/>
              <p:cNvSpPr/>
              <p:nvPr/>
            </p:nvSpPr>
            <p:spPr>
              <a:xfrm>
                <a:off x="6954551" y="1324061"/>
                <a:ext cx="564926" cy="2381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sym typeface="微软雅黑" pitchFamily="34" charset="-122"/>
                </a:endParaRPr>
              </a:p>
            </p:txBody>
          </p:sp>
        </p:grpSp>
        <p:pic>
          <p:nvPicPr>
            <p:cNvPr id="29708" name="Picture 2" title=""/>
            <p:cNvPicPr>
              <a:picLocks noChangeAspect="1"/>
            </p:cNvPicPr>
            <p:nvPr/>
          </p:nvPicPr>
          <p:blipFill>
            <a:blip r:embed="rId3"/>
            <a:stretch>
              <a:fillRect/>
            </a:stretch>
          </p:blipFill>
          <p:spPr>
            <a:xfrm>
              <a:off x="6371568" y="2142872"/>
              <a:ext cx="1687513" cy="2362200"/>
            </a:xfrm>
            <a:prstGeom prst="rect">
              <a:avLst/>
            </a:prstGeom>
            <a:noFill/>
            <a:ln>
              <a:noFill/>
              <a:miter lim="800000"/>
            </a:ln>
          </p:spPr>
        </p:pic>
      </p:gr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700"/>
                                        </p:tgtEl>
                                        <p:attrNameLst>
                                          <p:attrName>style.visibility</p:attrName>
                                        </p:attrNameLst>
                                      </p:cBhvr>
                                      <p:to>
                                        <p:strVal val="visible"/>
                                      </p:to>
                                    </p:set>
                                    <p:anim calcmode="lin" valueType="num">
                                      <p:cBhvr>
                                        <p:cTn id="7" dur="500" fill="hold"/>
                                        <p:tgtEl>
                                          <p:spTgt spid="297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700"/>
                                        </p:tgtEl>
                                        <p:attrNameLst>
                                          <p:attrName>ppt_y</p:attrName>
                                        </p:attrNameLst>
                                      </p:cBhvr>
                                      <p:tavLst>
                                        <p:tav tm="0">
                                          <p:val>
                                            <p:strVal val="#ppt_y"/>
                                          </p:val>
                                        </p:tav>
                                        <p:tav tm="100000">
                                          <p:val>
                                            <p:strVal val="#ppt_y"/>
                                          </p:val>
                                        </p:tav>
                                      </p:tavLst>
                                    </p:anim>
                                    <p:anim calcmode="lin" valueType="num">
                                      <p:cBhvr>
                                        <p:cTn id="9" dur="500" fill="hold"/>
                                        <p:tgtEl>
                                          <p:spTgt spid="297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7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700"/>
                                        </p:tgtEl>
                                      </p:cBhvr>
                                    </p:animEffect>
                                  </p:childTnLst>
                                </p:cTn>
                              </p:par>
                            </p:childTnLst>
                          </p:cTn>
                        </p:par>
                        <p:par>
                          <p:cTn id="12" fill="hold" nodeType="afterGroup">
                            <p:stCondLst>
                              <p:cond delay="500"/>
                            </p:stCondLst>
                            <p:childTnLst>
                              <p:par>
                                <p:cTn id="13" presetID="41" presetClass="entr" presetSubtype="0" fill="hold" grpId="0" nodeType="afterEffect">
                                  <p:stCondLst>
                                    <p:cond delay="0"/>
                                  </p:stCondLst>
                                  <p:iterate type="lt">
                                    <p:tmPct val="1818"/>
                                  </p:iterate>
                                  <p:childTnLst>
                                    <p:set>
                                      <p:cBhvr>
                                        <p:cTn id="14" dur="1" fill="hold">
                                          <p:stCondLst>
                                            <p:cond delay="0"/>
                                          </p:stCondLst>
                                        </p:cTn>
                                        <p:tgtEl>
                                          <p:spTgt spid="29699"/>
                                        </p:tgtEl>
                                        <p:attrNameLst>
                                          <p:attrName>style.visibility</p:attrName>
                                        </p:attrNameLst>
                                      </p:cBhvr>
                                      <p:to>
                                        <p:strVal val="visible"/>
                                      </p:to>
                                    </p:set>
                                    <p:anim calcmode="lin" valueType="num">
                                      <p:cBhvr>
                                        <p:cTn id="15" dur="500" fill="hold"/>
                                        <p:tgtEl>
                                          <p:spTgt spid="2969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9699"/>
                                        </p:tgtEl>
                                        <p:attrNameLst>
                                          <p:attrName>ppt_y</p:attrName>
                                        </p:attrNameLst>
                                      </p:cBhvr>
                                      <p:tavLst>
                                        <p:tav tm="0">
                                          <p:val>
                                            <p:strVal val="#ppt_y"/>
                                          </p:val>
                                        </p:tav>
                                        <p:tav tm="100000">
                                          <p:val>
                                            <p:strVal val="#ppt_y"/>
                                          </p:val>
                                        </p:tav>
                                      </p:tavLst>
                                    </p:anim>
                                    <p:anim calcmode="lin" valueType="num">
                                      <p:cBhvr>
                                        <p:cTn id="17" dur="500" fill="hold"/>
                                        <p:tgtEl>
                                          <p:spTgt spid="2969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969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9699"/>
                                        </p:tgtEl>
                                      </p:cBhvr>
                                    </p:animEffect>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29701"/>
                                        </p:tgtEl>
                                        <p:attrNameLst>
                                          <p:attrName>style.visibility</p:attrName>
                                        </p:attrNameLst>
                                      </p:cBhvr>
                                      <p:to>
                                        <p:strVal val="visible"/>
                                      </p:to>
                                    </p:set>
                                    <p:anim calcmode="lin" valueType="num">
                                      <p:cBhvr additive="base">
                                        <p:cTn id="23" dur="500" fill="hold"/>
                                        <p:tgtEl>
                                          <p:spTgt spid="29701"/>
                                        </p:tgtEl>
                                        <p:attrNameLst>
                                          <p:attrName>ppt_x</p:attrName>
                                        </p:attrNameLst>
                                      </p:cBhvr>
                                      <p:tavLst>
                                        <p:tav tm="0">
                                          <p:val>
                                            <p:strVal val="#ppt_x"/>
                                          </p:val>
                                        </p:tav>
                                        <p:tav tm="100000">
                                          <p:val>
                                            <p:strVal val="#ppt_x"/>
                                          </p:val>
                                        </p:tav>
                                      </p:tavLst>
                                    </p:anim>
                                    <p:anim calcmode="lin" valueType="num">
                                      <p:cBhvr additive="base">
                                        <p:cTn id="24" dur="500" fill="hold"/>
                                        <p:tgtEl>
                                          <p:spTgt spid="29701"/>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29702"/>
                                        </p:tgtEl>
                                        <p:attrNameLst>
                                          <p:attrName>style.visibility</p:attrName>
                                        </p:attrNameLst>
                                      </p:cBhvr>
                                      <p:to>
                                        <p:strVal val="visible"/>
                                      </p:to>
                                    </p:set>
                                    <p:anim calcmode="lin" valueType="num">
                                      <p:cBhvr additive="base">
                                        <p:cTn id="28" dur="500" fill="hold"/>
                                        <p:tgtEl>
                                          <p:spTgt spid="29702"/>
                                        </p:tgtEl>
                                        <p:attrNameLst>
                                          <p:attrName>ppt_x</p:attrName>
                                        </p:attrNameLst>
                                      </p:cBhvr>
                                      <p:tavLst>
                                        <p:tav tm="0">
                                          <p:val>
                                            <p:strVal val="#ppt_x"/>
                                          </p:val>
                                        </p:tav>
                                        <p:tav tm="100000">
                                          <p:val>
                                            <p:strVal val="#ppt_x"/>
                                          </p:val>
                                        </p:tav>
                                      </p:tavLst>
                                    </p:anim>
                                    <p:anim calcmode="lin" valueType="num">
                                      <p:cBhvr additive="base">
                                        <p:cTn id="29"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30721" name="组合 30" title=""/>
          <p:cNvGrpSpPr/>
          <p:nvPr/>
        </p:nvGrpSpPr>
        <p:grpSpPr>
          <a:xfrm>
            <a:off x="4610100" y="3711575"/>
            <a:ext cx="574675" cy="574675"/>
            <a:chOff x="4759548" y="3927565"/>
            <a:chExt cx="574675" cy="574675"/>
          </a:xfrm>
        </p:grpSpPr>
        <p:sp>
          <p:nvSpPr>
            <p:cNvPr id="30722" name="Oval 20"/>
            <p:cNvSpPr>
              <a:spLocks noChangeArrowheads="1"/>
            </p:cNvSpPr>
            <p:nvPr/>
          </p:nvSpPr>
          <p:spPr bwMode="auto">
            <a:xfrm>
              <a:off x="4759548" y="3927565"/>
              <a:ext cx="574675" cy="574675"/>
            </a:xfrm>
            <a:prstGeom prst="ellipse">
              <a:avLst/>
            </a:pr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23" name="Freeform 21"/>
            <p:cNvSpPr/>
            <p:nvPr/>
          </p:nvSpPr>
          <p:spPr bwMode="auto">
            <a:xfrm>
              <a:off x="5016723" y="4157753"/>
              <a:ext cx="58738" cy="60325"/>
            </a:xfrm>
            <a:custGeom>
              <a:gdLst>
                <a:gd name="T0" fmla="*/ 33 w 33"/>
                <a:gd name="T1" fmla="*/ 17 h 34"/>
                <a:gd name="T2" fmla="*/ 17 w 33"/>
                <a:gd name="T3" fmla="*/ 34 h 34"/>
                <a:gd name="T4" fmla="*/ 17 w 33"/>
                <a:gd name="T5" fmla="*/ 34 h 34"/>
                <a:gd name="T6" fmla="*/ 0 w 33"/>
                <a:gd name="T7" fmla="*/ 17 h 34"/>
                <a:gd name="T8" fmla="*/ 0 w 33"/>
                <a:gd name="T9" fmla="*/ 17 h 34"/>
                <a:gd name="T10" fmla="*/ 17 w 33"/>
                <a:gd name="T11" fmla="*/ 0 h 34"/>
                <a:gd name="T12" fmla="*/ 17 w 33"/>
                <a:gd name="T13" fmla="*/ 0 h 34"/>
                <a:gd name="T14" fmla="*/ 33 w 33"/>
                <a:gd name="T15" fmla="*/ 17 h 3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3" y="17"/>
                  </a:moveTo>
                  <a:cubicBezTo>
                    <a:pt x="33" y="26"/>
                    <a:pt x="26" y="34"/>
                    <a:pt x="17" y="34"/>
                  </a:cubicBezTo>
                  <a:cubicBezTo>
                    <a:pt x="17" y="34"/>
                    <a:pt x="17" y="34"/>
                    <a:pt x="17" y="34"/>
                  </a:cubicBezTo>
                  <a:cubicBezTo>
                    <a:pt x="7" y="34"/>
                    <a:pt x="0" y="26"/>
                    <a:pt x="0" y="17"/>
                  </a:cubicBezTo>
                  <a:cubicBezTo>
                    <a:pt x="0" y="17"/>
                    <a:pt x="0" y="17"/>
                    <a:pt x="0" y="17"/>
                  </a:cubicBezTo>
                  <a:cubicBezTo>
                    <a:pt x="0" y="8"/>
                    <a:pt x="7" y="0"/>
                    <a:pt x="17" y="0"/>
                  </a:cubicBezTo>
                  <a:cubicBezTo>
                    <a:pt x="17" y="0"/>
                    <a:pt x="17" y="0"/>
                    <a:pt x="17" y="0"/>
                  </a:cubicBezTo>
                  <a:cubicBezTo>
                    <a:pt x="26" y="0"/>
                    <a:pt x="33" y="8"/>
                    <a:pt x="33" y="17"/>
                  </a:cubicBez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24" name="Freeform 22"/>
            <p:cNvSpPr/>
            <p:nvPr/>
          </p:nvSpPr>
          <p:spPr bwMode="auto">
            <a:xfrm>
              <a:off x="5018311" y="4237128"/>
              <a:ext cx="55562" cy="125412"/>
            </a:xfrm>
            <a:custGeom>
              <a:gdLst>
                <a:gd name="T0" fmla="*/ 31 w 31"/>
                <a:gd name="T1" fmla="*/ 63 h 70"/>
                <a:gd name="T2" fmla="*/ 24 w 31"/>
                <a:gd name="T3" fmla="*/ 70 h 70"/>
                <a:gd name="T4" fmla="*/ 7 w 31"/>
                <a:gd name="T5" fmla="*/ 70 h 70"/>
                <a:gd name="T6" fmla="*/ 0 w 31"/>
                <a:gd name="T7" fmla="*/ 63 h 70"/>
                <a:gd name="T8" fmla="*/ 0 w 31"/>
                <a:gd name="T9" fmla="*/ 7 h 70"/>
                <a:gd name="T10" fmla="*/ 7 w 31"/>
                <a:gd name="T11" fmla="*/ 0 h 70"/>
                <a:gd name="T12" fmla="*/ 24 w 31"/>
                <a:gd name="T13" fmla="*/ 0 h 70"/>
                <a:gd name="T14" fmla="*/ 31 w 31"/>
                <a:gd name="T15" fmla="*/ 7 h 70"/>
                <a:gd name="T16" fmla="*/ 31 w 31"/>
                <a:gd name="T17" fmla="*/ 63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70">
                  <a:moveTo>
                    <a:pt x="31" y="63"/>
                  </a:moveTo>
                  <a:cubicBezTo>
                    <a:pt x="31" y="67"/>
                    <a:pt x="28" y="70"/>
                    <a:pt x="24" y="70"/>
                  </a:cubicBezTo>
                  <a:cubicBezTo>
                    <a:pt x="7" y="70"/>
                    <a:pt x="7" y="70"/>
                    <a:pt x="7" y="70"/>
                  </a:cubicBezTo>
                  <a:cubicBezTo>
                    <a:pt x="3" y="70"/>
                    <a:pt x="0" y="67"/>
                    <a:pt x="0" y="63"/>
                  </a:cubicBezTo>
                  <a:cubicBezTo>
                    <a:pt x="0" y="7"/>
                    <a:pt x="0" y="7"/>
                    <a:pt x="0" y="7"/>
                  </a:cubicBezTo>
                  <a:cubicBezTo>
                    <a:pt x="0" y="3"/>
                    <a:pt x="3" y="0"/>
                    <a:pt x="7" y="0"/>
                  </a:cubicBezTo>
                  <a:cubicBezTo>
                    <a:pt x="24" y="0"/>
                    <a:pt x="24" y="0"/>
                    <a:pt x="24" y="0"/>
                  </a:cubicBezTo>
                  <a:cubicBezTo>
                    <a:pt x="28" y="0"/>
                    <a:pt x="31" y="3"/>
                    <a:pt x="31" y="7"/>
                  </a:cubicBezTo>
                  <a:lnTo>
                    <a:pt x="31" y="63"/>
                  </a:ln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25" name="Freeform 23"/>
            <p:cNvSpPr/>
            <p:nvPr/>
          </p:nvSpPr>
          <p:spPr bwMode="auto">
            <a:xfrm>
              <a:off x="4969098" y="4110128"/>
              <a:ext cx="153988" cy="112712"/>
            </a:xfrm>
            <a:custGeom>
              <a:gdLst>
                <a:gd name="T0" fmla="*/ 74 w 85"/>
                <a:gd name="T1" fmla="*/ 61 h 62"/>
                <a:gd name="T2" fmla="*/ 69 w 85"/>
                <a:gd name="T3" fmla="*/ 51 h 62"/>
                <a:gd name="T4" fmla="*/ 69 w 85"/>
                <a:gd name="T5" fmla="*/ 51 h 62"/>
                <a:gd name="T6" fmla="*/ 70 w 85"/>
                <a:gd name="T7" fmla="*/ 43 h 62"/>
                <a:gd name="T8" fmla="*/ 70 w 85"/>
                <a:gd name="T9" fmla="*/ 43 h 62"/>
                <a:gd name="T10" fmla="*/ 43 w 85"/>
                <a:gd name="T11" fmla="*/ 15 h 62"/>
                <a:gd name="T12" fmla="*/ 43 w 85"/>
                <a:gd name="T13" fmla="*/ 15 h 62"/>
                <a:gd name="T14" fmla="*/ 15 w 85"/>
                <a:gd name="T15" fmla="*/ 43 h 62"/>
                <a:gd name="T16" fmla="*/ 15 w 85"/>
                <a:gd name="T17" fmla="*/ 43 h 62"/>
                <a:gd name="T18" fmla="*/ 16 w 85"/>
                <a:gd name="T19" fmla="*/ 51 h 62"/>
                <a:gd name="T20" fmla="*/ 16 w 85"/>
                <a:gd name="T21" fmla="*/ 51 h 62"/>
                <a:gd name="T22" fmla="*/ 12 w 85"/>
                <a:gd name="T23" fmla="*/ 61 h 62"/>
                <a:gd name="T24" fmla="*/ 12 w 85"/>
                <a:gd name="T25" fmla="*/ 61 h 62"/>
                <a:gd name="T26" fmla="*/ 2 w 85"/>
                <a:gd name="T27" fmla="*/ 56 h 62"/>
                <a:gd name="T28" fmla="*/ 2 w 85"/>
                <a:gd name="T29" fmla="*/ 56 h 62"/>
                <a:gd name="T30" fmla="*/ 0 w 85"/>
                <a:gd name="T31" fmla="*/ 43 h 62"/>
                <a:gd name="T32" fmla="*/ 0 w 85"/>
                <a:gd name="T33" fmla="*/ 43 h 62"/>
                <a:gd name="T34" fmla="*/ 43 w 85"/>
                <a:gd name="T35" fmla="*/ 0 h 62"/>
                <a:gd name="T36" fmla="*/ 43 w 85"/>
                <a:gd name="T37" fmla="*/ 0 h 62"/>
                <a:gd name="T38" fmla="*/ 85 w 85"/>
                <a:gd name="T39" fmla="*/ 43 h 62"/>
                <a:gd name="T40" fmla="*/ 85 w 85"/>
                <a:gd name="T41" fmla="*/ 43 h 62"/>
                <a:gd name="T42" fmla="*/ 83 w 85"/>
                <a:gd name="T43" fmla="*/ 56 h 62"/>
                <a:gd name="T44" fmla="*/ 83 w 85"/>
                <a:gd name="T45" fmla="*/ 56 h 62"/>
                <a:gd name="T46" fmla="*/ 76 w 85"/>
                <a:gd name="T47" fmla="*/ 61 h 62"/>
                <a:gd name="T48" fmla="*/ 76 w 85"/>
                <a:gd name="T49" fmla="*/ 61 h 62"/>
                <a:gd name="T50" fmla="*/ 74 w 85"/>
                <a:gd name="T51" fmla="*/ 61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62">
                  <a:moveTo>
                    <a:pt x="74" y="61"/>
                  </a:moveTo>
                  <a:cubicBezTo>
                    <a:pt x="70" y="59"/>
                    <a:pt x="68" y="55"/>
                    <a:pt x="69" y="51"/>
                  </a:cubicBezTo>
                  <a:cubicBezTo>
                    <a:pt x="69" y="51"/>
                    <a:pt x="69" y="51"/>
                    <a:pt x="69" y="51"/>
                  </a:cubicBezTo>
                  <a:cubicBezTo>
                    <a:pt x="70" y="48"/>
                    <a:pt x="70" y="46"/>
                    <a:pt x="70" y="43"/>
                  </a:cubicBezTo>
                  <a:cubicBezTo>
                    <a:pt x="70" y="43"/>
                    <a:pt x="70" y="43"/>
                    <a:pt x="70" y="43"/>
                  </a:cubicBezTo>
                  <a:cubicBezTo>
                    <a:pt x="70" y="27"/>
                    <a:pt x="58" y="15"/>
                    <a:pt x="43" y="15"/>
                  </a:cubicBezTo>
                  <a:cubicBezTo>
                    <a:pt x="43" y="15"/>
                    <a:pt x="43" y="15"/>
                    <a:pt x="43" y="15"/>
                  </a:cubicBezTo>
                  <a:cubicBezTo>
                    <a:pt x="27" y="15"/>
                    <a:pt x="15" y="27"/>
                    <a:pt x="15" y="43"/>
                  </a:cubicBezTo>
                  <a:cubicBezTo>
                    <a:pt x="15" y="43"/>
                    <a:pt x="15" y="43"/>
                    <a:pt x="15" y="43"/>
                  </a:cubicBezTo>
                  <a:cubicBezTo>
                    <a:pt x="15" y="46"/>
                    <a:pt x="15" y="48"/>
                    <a:pt x="16" y="51"/>
                  </a:cubicBezTo>
                  <a:cubicBezTo>
                    <a:pt x="16" y="51"/>
                    <a:pt x="16" y="51"/>
                    <a:pt x="16" y="51"/>
                  </a:cubicBezTo>
                  <a:cubicBezTo>
                    <a:pt x="17" y="55"/>
                    <a:pt x="15" y="59"/>
                    <a:pt x="12" y="61"/>
                  </a:cubicBezTo>
                  <a:cubicBezTo>
                    <a:pt x="12" y="61"/>
                    <a:pt x="12" y="61"/>
                    <a:pt x="12" y="61"/>
                  </a:cubicBezTo>
                  <a:cubicBezTo>
                    <a:pt x="8" y="62"/>
                    <a:pt x="4" y="60"/>
                    <a:pt x="2" y="56"/>
                  </a:cubicBezTo>
                  <a:cubicBezTo>
                    <a:pt x="2" y="56"/>
                    <a:pt x="2" y="56"/>
                    <a:pt x="2" y="56"/>
                  </a:cubicBezTo>
                  <a:cubicBezTo>
                    <a:pt x="1" y="52"/>
                    <a:pt x="0" y="48"/>
                    <a:pt x="0" y="43"/>
                  </a:cubicBezTo>
                  <a:cubicBezTo>
                    <a:pt x="0" y="43"/>
                    <a:pt x="0" y="43"/>
                    <a:pt x="0" y="43"/>
                  </a:cubicBezTo>
                  <a:cubicBezTo>
                    <a:pt x="0" y="19"/>
                    <a:pt x="19" y="0"/>
                    <a:pt x="43" y="0"/>
                  </a:cubicBezTo>
                  <a:cubicBezTo>
                    <a:pt x="43" y="0"/>
                    <a:pt x="43" y="0"/>
                    <a:pt x="43" y="0"/>
                  </a:cubicBezTo>
                  <a:cubicBezTo>
                    <a:pt x="66" y="0"/>
                    <a:pt x="85" y="19"/>
                    <a:pt x="85" y="43"/>
                  </a:cubicBezTo>
                  <a:cubicBezTo>
                    <a:pt x="85" y="43"/>
                    <a:pt x="85" y="43"/>
                    <a:pt x="85" y="43"/>
                  </a:cubicBezTo>
                  <a:cubicBezTo>
                    <a:pt x="85" y="48"/>
                    <a:pt x="84" y="52"/>
                    <a:pt x="83" y="56"/>
                  </a:cubicBezTo>
                  <a:cubicBezTo>
                    <a:pt x="83" y="56"/>
                    <a:pt x="83" y="56"/>
                    <a:pt x="83" y="56"/>
                  </a:cubicBezTo>
                  <a:cubicBezTo>
                    <a:pt x="82" y="59"/>
                    <a:pt x="79" y="61"/>
                    <a:pt x="76" y="61"/>
                  </a:cubicBezTo>
                  <a:cubicBezTo>
                    <a:pt x="76" y="61"/>
                    <a:pt x="76" y="61"/>
                    <a:pt x="76" y="61"/>
                  </a:cubicBezTo>
                  <a:cubicBezTo>
                    <a:pt x="75" y="61"/>
                    <a:pt x="74" y="61"/>
                    <a:pt x="74" y="61"/>
                  </a:cubicBezTo>
                  <a:close/>
                </a:path>
              </a:pathLst>
            </a:custGeom>
            <a:solidFill>
              <a:schemeClr val="tx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26" name="Freeform 24"/>
            <p:cNvSpPr/>
            <p:nvPr/>
          </p:nvSpPr>
          <p:spPr bwMode="auto">
            <a:xfrm>
              <a:off x="4926236" y="4067265"/>
              <a:ext cx="241300" cy="214313"/>
            </a:xfrm>
            <a:custGeom>
              <a:gdLst>
                <a:gd name="T0" fmla="*/ 101 w 134"/>
                <a:gd name="T1" fmla="*/ 116 h 119"/>
                <a:gd name="T2" fmla="*/ 102 w 134"/>
                <a:gd name="T3" fmla="*/ 106 h 119"/>
                <a:gd name="T4" fmla="*/ 102 w 134"/>
                <a:gd name="T5" fmla="*/ 106 h 119"/>
                <a:gd name="T6" fmla="*/ 119 w 134"/>
                <a:gd name="T7" fmla="*/ 67 h 119"/>
                <a:gd name="T8" fmla="*/ 119 w 134"/>
                <a:gd name="T9" fmla="*/ 67 h 119"/>
                <a:gd name="T10" fmla="*/ 67 w 134"/>
                <a:gd name="T11" fmla="*/ 14 h 119"/>
                <a:gd name="T12" fmla="*/ 67 w 134"/>
                <a:gd name="T13" fmla="*/ 14 h 119"/>
                <a:gd name="T14" fmla="*/ 14 w 134"/>
                <a:gd name="T15" fmla="*/ 67 h 119"/>
                <a:gd name="T16" fmla="*/ 14 w 134"/>
                <a:gd name="T17" fmla="*/ 67 h 119"/>
                <a:gd name="T18" fmla="*/ 32 w 134"/>
                <a:gd name="T19" fmla="*/ 106 h 119"/>
                <a:gd name="T20" fmla="*/ 32 w 134"/>
                <a:gd name="T21" fmla="*/ 106 h 119"/>
                <a:gd name="T22" fmla="*/ 32 w 134"/>
                <a:gd name="T23" fmla="*/ 116 h 119"/>
                <a:gd name="T24" fmla="*/ 32 w 134"/>
                <a:gd name="T25" fmla="*/ 116 h 119"/>
                <a:gd name="T26" fmla="*/ 22 w 134"/>
                <a:gd name="T27" fmla="*/ 117 h 119"/>
                <a:gd name="T28" fmla="*/ 22 w 134"/>
                <a:gd name="T29" fmla="*/ 117 h 119"/>
                <a:gd name="T30" fmla="*/ 0 w 134"/>
                <a:gd name="T31" fmla="*/ 67 h 119"/>
                <a:gd name="T32" fmla="*/ 0 w 134"/>
                <a:gd name="T33" fmla="*/ 67 h 119"/>
                <a:gd name="T34" fmla="*/ 67 w 134"/>
                <a:gd name="T35" fmla="*/ 0 h 119"/>
                <a:gd name="T36" fmla="*/ 67 w 134"/>
                <a:gd name="T37" fmla="*/ 0 h 119"/>
                <a:gd name="T38" fmla="*/ 134 w 134"/>
                <a:gd name="T39" fmla="*/ 67 h 119"/>
                <a:gd name="T40" fmla="*/ 134 w 134"/>
                <a:gd name="T41" fmla="*/ 67 h 119"/>
                <a:gd name="T42" fmla="*/ 111 w 134"/>
                <a:gd name="T43" fmla="*/ 117 h 119"/>
                <a:gd name="T44" fmla="*/ 111 w 134"/>
                <a:gd name="T45" fmla="*/ 117 h 119"/>
                <a:gd name="T46" fmla="*/ 106 w 134"/>
                <a:gd name="T47" fmla="*/ 119 h 119"/>
                <a:gd name="T48" fmla="*/ 106 w 134"/>
                <a:gd name="T49" fmla="*/ 119 h 119"/>
                <a:gd name="T50" fmla="*/ 101 w 134"/>
                <a:gd name="T51" fmla="*/ 116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4" h="119">
                  <a:moveTo>
                    <a:pt x="101" y="116"/>
                  </a:moveTo>
                  <a:cubicBezTo>
                    <a:pt x="98" y="113"/>
                    <a:pt x="99" y="109"/>
                    <a:pt x="102" y="106"/>
                  </a:cubicBezTo>
                  <a:cubicBezTo>
                    <a:pt x="102" y="106"/>
                    <a:pt x="102" y="106"/>
                    <a:pt x="102" y="106"/>
                  </a:cubicBezTo>
                  <a:cubicBezTo>
                    <a:pt x="112" y="96"/>
                    <a:pt x="119" y="82"/>
                    <a:pt x="119" y="67"/>
                  </a:cubicBezTo>
                  <a:cubicBezTo>
                    <a:pt x="119" y="67"/>
                    <a:pt x="119" y="67"/>
                    <a:pt x="119" y="67"/>
                  </a:cubicBezTo>
                  <a:cubicBezTo>
                    <a:pt x="119" y="38"/>
                    <a:pt x="96" y="14"/>
                    <a:pt x="67" y="14"/>
                  </a:cubicBezTo>
                  <a:cubicBezTo>
                    <a:pt x="67" y="14"/>
                    <a:pt x="67" y="14"/>
                    <a:pt x="67" y="14"/>
                  </a:cubicBezTo>
                  <a:cubicBezTo>
                    <a:pt x="38" y="14"/>
                    <a:pt x="14" y="38"/>
                    <a:pt x="14" y="67"/>
                  </a:cubicBezTo>
                  <a:cubicBezTo>
                    <a:pt x="14" y="67"/>
                    <a:pt x="14" y="67"/>
                    <a:pt x="14" y="67"/>
                  </a:cubicBezTo>
                  <a:cubicBezTo>
                    <a:pt x="14" y="82"/>
                    <a:pt x="21" y="96"/>
                    <a:pt x="32" y="106"/>
                  </a:cubicBezTo>
                  <a:cubicBezTo>
                    <a:pt x="32" y="106"/>
                    <a:pt x="32" y="106"/>
                    <a:pt x="32" y="106"/>
                  </a:cubicBezTo>
                  <a:cubicBezTo>
                    <a:pt x="35" y="109"/>
                    <a:pt x="35" y="113"/>
                    <a:pt x="32" y="116"/>
                  </a:cubicBezTo>
                  <a:cubicBezTo>
                    <a:pt x="32" y="116"/>
                    <a:pt x="32" y="116"/>
                    <a:pt x="32" y="116"/>
                  </a:cubicBezTo>
                  <a:cubicBezTo>
                    <a:pt x="29" y="119"/>
                    <a:pt x="25" y="119"/>
                    <a:pt x="22" y="117"/>
                  </a:cubicBezTo>
                  <a:cubicBezTo>
                    <a:pt x="22" y="117"/>
                    <a:pt x="22" y="117"/>
                    <a:pt x="22" y="117"/>
                  </a:cubicBezTo>
                  <a:cubicBezTo>
                    <a:pt x="8" y="104"/>
                    <a:pt x="0" y="87"/>
                    <a:pt x="0" y="67"/>
                  </a:cubicBezTo>
                  <a:cubicBezTo>
                    <a:pt x="0" y="67"/>
                    <a:pt x="0" y="67"/>
                    <a:pt x="0" y="67"/>
                  </a:cubicBezTo>
                  <a:cubicBezTo>
                    <a:pt x="0" y="30"/>
                    <a:pt x="30" y="0"/>
                    <a:pt x="67" y="0"/>
                  </a:cubicBezTo>
                  <a:cubicBezTo>
                    <a:pt x="67" y="0"/>
                    <a:pt x="67" y="0"/>
                    <a:pt x="67" y="0"/>
                  </a:cubicBezTo>
                  <a:cubicBezTo>
                    <a:pt x="104" y="0"/>
                    <a:pt x="134" y="30"/>
                    <a:pt x="134" y="67"/>
                  </a:cubicBezTo>
                  <a:cubicBezTo>
                    <a:pt x="134" y="67"/>
                    <a:pt x="134" y="67"/>
                    <a:pt x="134" y="67"/>
                  </a:cubicBezTo>
                  <a:cubicBezTo>
                    <a:pt x="134" y="87"/>
                    <a:pt x="125" y="104"/>
                    <a:pt x="111" y="117"/>
                  </a:cubicBezTo>
                  <a:cubicBezTo>
                    <a:pt x="111" y="117"/>
                    <a:pt x="111" y="117"/>
                    <a:pt x="111" y="117"/>
                  </a:cubicBezTo>
                  <a:cubicBezTo>
                    <a:pt x="110" y="118"/>
                    <a:pt x="108" y="119"/>
                    <a:pt x="106" y="119"/>
                  </a:cubicBezTo>
                  <a:cubicBezTo>
                    <a:pt x="106" y="119"/>
                    <a:pt x="106" y="119"/>
                    <a:pt x="106" y="119"/>
                  </a:cubicBezTo>
                  <a:cubicBezTo>
                    <a:pt x="104" y="119"/>
                    <a:pt x="102" y="118"/>
                    <a:pt x="101" y="116"/>
                  </a:cubicBez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27" name="Freeform 25"/>
            <p:cNvSpPr/>
            <p:nvPr/>
          </p:nvSpPr>
          <p:spPr bwMode="auto">
            <a:xfrm>
              <a:off x="4969098" y="4110128"/>
              <a:ext cx="153988" cy="112712"/>
            </a:xfrm>
            <a:custGeom>
              <a:gdLst>
                <a:gd name="T0" fmla="*/ 74 w 85"/>
                <a:gd name="T1" fmla="*/ 61 h 62"/>
                <a:gd name="T2" fmla="*/ 69 w 85"/>
                <a:gd name="T3" fmla="*/ 51 h 62"/>
                <a:gd name="T4" fmla="*/ 69 w 85"/>
                <a:gd name="T5" fmla="*/ 51 h 62"/>
                <a:gd name="T6" fmla="*/ 70 w 85"/>
                <a:gd name="T7" fmla="*/ 43 h 62"/>
                <a:gd name="T8" fmla="*/ 70 w 85"/>
                <a:gd name="T9" fmla="*/ 43 h 62"/>
                <a:gd name="T10" fmla="*/ 43 w 85"/>
                <a:gd name="T11" fmla="*/ 15 h 62"/>
                <a:gd name="T12" fmla="*/ 43 w 85"/>
                <a:gd name="T13" fmla="*/ 15 h 62"/>
                <a:gd name="T14" fmla="*/ 15 w 85"/>
                <a:gd name="T15" fmla="*/ 43 h 62"/>
                <a:gd name="T16" fmla="*/ 15 w 85"/>
                <a:gd name="T17" fmla="*/ 43 h 62"/>
                <a:gd name="T18" fmla="*/ 16 w 85"/>
                <a:gd name="T19" fmla="*/ 51 h 62"/>
                <a:gd name="T20" fmla="*/ 16 w 85"/>
                <a:gd name="T21" fmla="*/ 51 h 62"/>
                <a:gd name="T22" fmla="*/ 12 w 85"/>
                <a:gd name="T23" fmla="*/ 61 h 62"/>
                <a:gd name="T24" fmla="*/ 12 w 85"/>
                <a:gd name="T25" fmla="*/ 61 h 62"/>
                <a:gd name="T26" fmla="*/ 2 w 85"/>
                <a:gd name="T27" fmla="*/ 56 h 62"/>
                <a:gd name="T28" fmla="*/ 2 w 85"/>
                <a:gd name="T29" fmla="*/ 56 h 62"/>
                <a:gd name="T30" fmla="*/ 0 w 85"/>
                <a:gd name="T31" fmla="*/ 43 h 62"/>
                <a:gd name="T32" fmla="*/ 0 w 85"/>
                <a:gd name="T33" fmla="*/ 43 h 62"/>
                <a:gd name="T34" fmla="*/ 43 w 85"/>
                <a:gd name="T35" fmla="*/ 0 h 62"/>
                <a:gd name="T36" fmla="*/ 43 w 85"/>
                <a:gd name="T37" fmla="*/ 0 h 62"/>
                <a:gd name="T38" fmla="*/ 85 w 85"/>
                <a:gd name="T39" fmla="*/ 43 h 62"/>
                <a:gd name="T40" fmla="*/ 85 w 85"/>
                <a:gd name="T41" fmla="*/ 43 h 62"/>
                <a:gd name="T42" fmla="*/ 83 w 85"/>
                <a:gd name="T43" fmla="*/ 56 h 62"/>
                <a:gd name="T44" fmla="*/ 83 w 85"/>
                <a:gd name="T45" fmla="*/ 56 h 62"/>
                <a:gd name="T46" fmla="*/ 83 w 85"/>
                <a:gd name="T47" fmla="*/ 56 h 62"/>
                <a:gd name="T48" fmla="*/ 76 w 85"/>
                <a:gd name="T49" fmla="*/ 61 h 62"/>
                <a:gd name="T50" fmla="*/ 76 w 85"/>
                <a:gd name="T51" fmla="*/ 61 h 62"/>
                <a:gd name="T52" fmla="*/ 74 w 85"/>
                <a:gd name="T53" fmla="*/ 61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62">
                  <a:moveTo>
                    <a:pt x="74" y="61"/>
                  </a:moveTo>
                  <a:cubicBezTo>
                    <a:pt x="70" y="59"/>
                    <a:pt x="68" y="55"/>
                    <a:pt x="69" y="51"/>
                  </a:cubicBezTo>
                  <a:cubicBezTo>
                    <a:pt x="69" y="51"/>
                    <a:pt x="69" y="51"/>
                    <a:pt x="69" y="51"/>
                  </a:cubicBezTo>
                  <a:cubicBezTo>
                    <a:pt x="70" y="48"/>
                    <a:pt x="70" y="46"/>
                    <a:pt x="70" y="43"/>
                  </a:cubicBezTo>
                  <a:cubicBezTo>
                    <a:pt x="70" y="43"/>
                    <a:pt x="70" y="43"/>
                    <a:pt x="70" y="43"/>
                  </a:cubicBezTo>
                  <a:cubicBezTo>
                    <a:pt x="70" y="27"/>
                    <a:pt x="58" y="15"/>
                    <a:pt x="43" y="15"/>
                  </a:cubicBezTo>
                  <a:cubicBezTo>
                    <a:pt x="43" y="15"/>
                    <a:pt x="43" y="15"/>
                    <a:pt x="43" y="15"/>
                  </a:cubicBezTo>
                  <a:cubicBezTo>
                    <a:pt x="27" y="15"/>
                    <a:pt x="15" y="27"/>
                    <a:pt x="15" y="43"/>
                  </a:cubicBezTo>
                  <a:cubicBezTo>
                    <a:pt x="15" y="43"/>
                    <a:pt x="15" y="43"/>
                    <a:pt x="15" y="43"/>
                  </a:cubicBezTo>
                  <a:cubicBezTo>
                    <a:pt x="15" y="46"/>
                    <a:pt x="15" y="48"/>
                    <a:pt x="16" y="51"/>
                  </a:cubicBezTo>
                  <a:cubicBezTo>
                    <a:pt x="16" y="51"/>
                    <a:pt x="16" y="51"/>
                    <a:pt x="16" y="51"/>
                  </a:cubicBezTo>
                  <a:cubicBezTo>
                    <a:pt x="17" y="55"/>
                    <a:pt x="15" y="59"/>
                    <a:pt x="12" y="61"/>
                  </a:cubicBezTo>
                  <a:cubicBezTo>
                    <a:pt x="12" y="61"/>
                    <a:pt x="12" y="61"/>
                    <a:pt x="12" y="61"/>
                  </a:cubicBezTo>
                  <a:cubicBezTo>
                    <a:pt x="8" y="62"/>
                    <a:pt x="4" y="60"/>
                    <a:pt x="2" y="56"/>
                  </a:cubicBezTo>
                  <a:cubicBezTo>
                    <a:pt x="2" y="56"/>
                    <a:pt x="2" y="56"/>
                    <a:pt x="2" y="56"/>
                  </a:cubicBezTo>
                  <a:cubicBezTo>
                    <a:pt x="1" y="52"/>
                    <a:pt x="0" y="48"/>
                    <a:pt x="0" y="43"/>
                  </a:cubicBezTo>
                  <a:cubicBezTo>
                    <a:pt x="0" y="43"/>
                    <a:pt x="0" y="43"/>
                    <a:pt x="0" y="43"/>
                  </a:cubicBezTo>
                  <a:cubicBezTo>
                    <a:pt x="0" y="19"/>
                    <a:pt x="19" y="0"/>
                    <a:pt x="43" y="0"/>
                  </a:cubicBezTo>
                  <a:cubicBezTo>
                    <a:pt x="43" y="0"/>
                    <a:pt x="43" y="0"/>
                    <a:pt x="43" y="0"/>
                  </a:cubicBezTo>
                  <a:cubicBezTo>
                    <a:pt x="66" y="0"/>
                    <a:pt x="85" y="19"/>
                    <a:pt x="85" y="43"/>
                  </a:cubicBezTo>
                  <a:cubicBezTo>
                    <a:pt x="85" y="43"/>
                    <a:pt x="85" y="43"/>
                    <a:pt x="85" y="43"/>
                  </a:cubicBezTo>
                  <a:cubicBezTo>
                    <a:pt x="85" y="48"/>
                    <a:pt x="84" y="52"/>
                    <a:pt x="83" y="56"/>
                  </a:cubicBezTo>
                  <a:cubicBezTo>
                    <a:pt x="83" y="56"/>
                    <a:pt x="83" y="56"/>
                    <a:pt x="83" y="56"/>
                  </a:cubicBezTo>
                  <a:cubicBezTo>
                    <a:pt x="83" y="56"/>
                    <a:pt x="83" y="56"/>
                    <a:pt x="83" y="56"/>
                  </a:cubicBezTo>
                  <a:cubicBezTo>
                    <a:pt x="82" y="59"/>
                    <a:pt x="79" y="61"/>
                    <a:pt x="76" y="61"/>
                  </a:cubicBezTo>
                  <a:cubicBezTo>
                    <a:pt x="76" y="61"/>
                    <a:pt x="76" y="61"/>
                    <a:pt x="76" y="61"/>
                  </a:cubicBezTo>
                  <a:cubicBezTo>
                    <a:pt x="75" y="61"/>
                    <a:pt x="74" y="61"/>
                    <a:pt x="74" y="61"/>
                  </a:cubicBez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0728" name="组合 37" title=""/>
          <p:cNvGrpSpPr/>
          <p:nvPr/>
        </p:nvGrpSpPr>
        <p:grpSpPr>
          <a:xfrm>
            <a:off x="4610100" y="2773363"/>
            <a:ext cx="574675" cy="574675"/>
            <a:chOff x="4758754" y="2990072"/>
            <a:chExt cx="574675" cy="574675"/>
          </a:xfrm>
        </p:grpSpPr>
        <p:sp>
          <p:nvSpPr>
            <p:cNvPr id="30729" name="Oval 19"/>
            <p:cNvSpPr>
              <a:spLocks noChangeArrowheads="1"/>
            </p:cNvSpPr>
            <p:nvPr/>
          </p:nvSpPr>
          <p:spPr bwMode="auto">
            <a:xfrm>
              <a:off x="4758754" y="2990072"/>
              <a:ext cx="574675" cy="574675"/>
            </a:xfrm>
            <a:prstGeom prst="ellipse">
              <a:avLst/>
            </a:prstGeom>
            <a:solidFill>
              <a:srgbClr val="2C8238"/>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30" name="Freeform 26"/>
            <p:cNvSpPr/>
            <p:nvPr/>
          </p:nvSpPr>
          <p:spPr bwMode="auto">
            <a:xfrm>
              <a:off x="4938142" y="3177397"/>
              <a:ext cx="215900" cy="200025"/>
            </a:xfrm>
            <a:custGeom>
              <a:gdLst>
                <a:gd name="T0" fmla="*/ 102 w 120"/>
                <a:gd name="T1" fmla="*/ 0 h 112"/>
                <a:gd name="T2" fmla="*/ 18 w 120"/>
                <a:gd name="T3" fmla="*/ 0 h 112"/>
                <a:gd name="T4" fmla="*/ 0 w 120"/>
                <a:gd name="T5" fmla="*/ 18 h 112"/>
                <a:gd name="T6" fmla="*/ 0 w 120"/>
                <a:gd name="T7" fmla="*/ 66 h 112"/>
                <a:gd name="T8" fmla="*/ 18 w 120"/>
                <a:gd name="T9" fmla="*/ 84 h 112"/>
                <a:gd name="T10" fmla="*/ 21 w 120"/>
                <a:gd name="T11" fmla="*/ 84 h 112"/>
                <a:gd name="T12" fmla="*/ 21 w 120"/>
                <a:gd name="T13" fmla="*/ 112 h 112"/>
                <a:gd name="T14" fmla="*/ 49 w 120"/>
                <a:gd name="T15" fmla="*/ 84 h 112"/>
                <a:gd name="T16" fmla="*/ 102 w 120"/>
                <a:gd name="T17" fmla="*/ 84 h 112"/>
                <a:gd name="T18" fmla="*/ 120 w 120"/>
                <a:gd name="T19" fmla="*/ 66 h 112"/>
                <a:gd name="T20" fmla="*/ 120 w 120"/>
                <a:gd name="T21" fmla="*/ 18 h 112"/>
                <a:gd name="T22" fmla="*/ 102 w 120"/>
                <a:gd name="T23"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 h="112">
                  <a:moveTo>
                    <a:pt x="102" y="0"/>
                  </a:moveTo>
                  <a:cubicBezTo>
                    <a:pt x="18" y="0"/>
                    <a:pt x="18" y="0"/>
                    <a:pt x="18" y="0"/>
                  </a:cubicBezTo>
                  <a:cubicBezTo>
                    <a:pt x="8" y="0"/>
                    <a:pt x="0" y="8"/>
                    <a:pt x="0" y="18"/>
                  </a:cubicBezTo>
                  <a:cubicBezTo>
                    <a:pt x="0" y="66"/>
                    <a:pt x="0" y="66"/>
                    <a:pt x="0" y="66"/>
                  </a:cubicBezTo>
                  <a:cubicBezTo>
                    <a:pt x="0" y="76"/>
                    <a:pt x="8" y="84"/>
                    <a:pt x="18" y="84"/>
                  </a:cubicBezTo>
                  <a:cubicBezTo>
                    <a:pt x="21" y="84"/>
                    <a:pt x="21" y="84"/>
                    <a:pt x="21" y="84"/>
                  </a:cubicBezTo>
                  <a:cubicBezTo>
                    <a:pt x="21" y="112"/>
                    <a:pt x="21" y="112"/>
                    <a:pt x="21" y="112"/>
                  </a:cubicBezTo>
                  <a:cubicBezTo>
                    <a:pt x="49" y="84"/>
                    <a:pt x="49" y="84"/>
                    <a:pt x="49" y="84"/>
                  </a:cubicBezTo>
                  <a:cubicBezTo>
                    <a:pt x="102" y="84"/>
                    <a:pt x="102" y="84"/>
                    <a:pt x="102" y="84"/>
                  </a:cubicBezTo>
                  <a:cubicBezTo>
                    <a:pt x="112" y="84"/>
                    <a:pt x="120" y="76"/>
                    <a:pt x="120" y="66"/>
                  </a:cubicBezTo>
                  <a:cubicBezTo>
                    <a:pt x="120" y="18"/>
                    <a:pt x="120" y="18"/>
                    <a:pt x="120" y="18"/>
                  </a:cubicBezTo>
                  <a:cubicBezTo>
                    <a:pt x="120" y="8"/>
                    <a:pt x="112" y="0"/>
                    <a:pt x="102" y="0"/>
                  </a:cubicBezTo>
                  <a:close/>
                </a:path>
              </a:pathLst>
            </a:cu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grpSp>
      <p:grpSp>
        <p:nvGrpSpPr>
          <p:cNvPr id="30731" name="组合 40" title=""/>
          <p:cNvGrpSpPr/>
          <p:nvPr/>
        </p:nvGrpSpPr>
        <p:grpSpPr>
          <a:xfrm>
            <a:off x="4610100" y="973138"/>
            <a:ext cx="574675" cy="574675"/>
            <a:chOff x="4759548" y="1157908"/>
            <a:chExt cx="574675" cy="574675"/>
          </a:xfrm>
        </p:grpSpPr>
        <p:sp>
          <p:nvSpPr>
            <p:cNvPr id="30732" name="Oval 17"/>
            <p:cNvSpPr>
              <a:spLocks noChangeArrowheads="1"/>
            </p:cNvSpPr>
            <p:nvPr/>
          </p:nvSpPr>
          <p:spPr bwMode="auto">
            <a:xfrm>
              <a:off x="4759548" y="1157908"/>
              <a:ext cx="574675" cy="574675"/>
            </a:xfrm>
            <a:prstGeom prst="ellipse">
              <a:avLst/>
            </a:pr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33" name="Freeform 27"/>
            <p:cNvSpPr>
              <a:spLocks noEditPoints="1"/>
            </p:cNvSpPr>
            <p:nvPr/>
          </p:nvSpPr>
          <p:spPr bwMode="auto">
            <a:xfrm>
              <a:off x="4938936" y="1337295"/>
              <a:ext cx="215900" cy="215900"/>
            </a:xfrm>
            <a:custGeom>
              <a:gdLst>
                <a:gd name="T0" fmla="*/ 7 w 120"/>
                <a:gd name="T1" fmla="*/ 0 h 120"/>
                <a:gd name="T2" fmla="*/ 0 w 120"/>
                <a:gd name="T3" fmla="*/ 7 h 120"/>
                <a:gd name="T4" fmla="*/ 0 w 120"/>
                <a:gd name="T5" fmla="*/ 113 h 120"/>
                <a:gd name="T6" fmla="*/ 7 w 120"/>
                <a:gd name="T7" fmla="*/ 120 h 120"/>
                <a:gd name="T8" fmla="*/ 113 w 120"/>
                <a:gd name="T9" fmla="*/ 120 h 120"/>
                <a:gd name="T10" fmla="*/ 120 w 120"/>
                <a:gd name="T11" fmla="*/ 113 h 120"/>
                <a:gd name="T12" fmla="*/ 120 w 120"/>
                <a:gd name="T13" fmla="*/ 7 h 120"/>
                <a:gd name="T14" fmla="*/ 113 w 120"/>
                <a:gd name="T15" fmla="*/ 0 h 120"/>
                <a:gd name="T16" fmla="*/ 7 w 120"/>
                <a:gd name="T17" fmla="*/ 0 h 120"/>
                <a:gd name="T18" fmla="*/ 51 w 120"/>
                <a:gd name="T19" fmla="*/ 88 h 120"/>
                <a:gd name="T20" fmla="*/ 41 w 120"/>
                <a:gd name="T21" fmla="*/ 88 h 120"/>
                <a:gd name="T22" fmla="*/ 24 w 120"/>
                <a:gd name="T23" fmla="*/ 72 h 120"/>
                <a:gd name="T24" fmla="*/ 24 w 120"/>
                <a:gd name="T25" fmla="*/ 62 h 120"/>
                <a:gd name="T26" fmla="*/ 25 w 120"/>
                <a:gd name="T27" fmla="*/ 60 h 120"/>
                <a:gd name="T28" fmla="*/ 36 w 120"/>
                <a:gd name="T29" fmla="*/ 60 h 120"/>
                <a:gd name="T30" fmla="*/ 41 w 120"/>
                <a:gd name="T31" fmla="*/ 65 h 120"/>
                <a:gd name="T32" fmla="*/ 51 w 120"/>
                <a:gd name="T33" fmla="*/ 65 h 120"/>
                <a:gd name="T34" fmla="*/ 85 w 120"/>
                <a:gd name="T35" fmla="*/ 31 h 120"/>
                <a:gd name="T36" fmla="*/ 95 w 120"/>
                <a:gd name="T37" fmla="*/ 31 h 120"/>
                <a:gd name="T38" fmla="*/ 96 w 120"/>
                <a:gd name="T39" fmla="*/ 33 h 120"/>
                <a:gd name="T40" fmla="*/ 96 w 120"/>
                <a:gd name="T41" fmla="*/ 43 h 120"/>
                <a:gd name="T42" fmla="*/ 51 w 120"/>
                <a:gd name="T43" fmla="*/ 88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0" h="120">
                  <a:moveTo>
                    <a:pt x="7" y="0"/>
                  </a:moveTo>
                  <a:cubicBezTo>
                    <a:pt x="3" y="0"/>
                    <a:pt x="0" y="3"/>
                    <a:pt x="0" y="7"/>
                  </a:cubicBezTo>
                  <a:cubicBezTo>
                    <a:pt x="0" y="113"/>
                    <a:pt x="0" y="113"/>
                    <a:pt x="0" y="113"/>
                  </a:cubicBezTo>
                  <a:cubicBezTo>
                    <a:pt x="0" y="117"/>
                    <a:pt x="3" y="120"/>
                    <a:pt x="7" y="120"/>
                  </a:cubicBezTo>
                  <a:cubicBezTo>
                    <a:pt x="113" y="120"/>
                    <a:pt x="113" y="120"/>
                    <a:pt x="113" y="120"/>
                  </a:cubicBezTo>
                  <a:cubicBezTo>
                    <a:pt x="117" y="120"/>
                    <a:pt x="120" y="117"/>
                    <a:pt x="120" y="113"/>
                  </a:cubicBezTo>
                  <a:cubicBezTo>
                    <a:pt x="120" y="7"/>
                    <a:pt x="120" y="7"/>
                    <a:pt x="120" y="7"/>
                  </a:cubicBezTo>
                  <a:cubicBezTo>
                    <a:pt x="120" y="3"/>
                    <a:pt x="117" y="0"/>
                    <a:pt x="113" y="0"/>
                  </a:cubicBezTo>
                  <a:lnTo>
                    <a:pt x="7" y="0"/>
                  </a:lnTo>
                  <a:close/>
                  <a:moveTo>
                    <a:pt x="51" y="88"/>
                  </a:moveTo>
                  <a:cubicBezTo>
                    <a:pt x="48" y="91"/>
                    <a:pt x="43" y="91"/>
                    <a:pt x="41" y="88"/>
                  </a:cubicBezTo>
                  <a:cubicBezTo>
                    <a:pt x="24" y="72"/>
                    <a:pt x="24" y="72"/>
                    <a:pt x="24" y="72"/>
                  </a:cubicBezTo>
                  <a:cubicBezTo>
                    <a:pt x="21" y="69"/>
                    <a:pt x="21" y="64"/>
                    <a:pt x="24" y="62"/>
                  </a:cubicBezTo>
                  <a:cubicBezTo>
                    <a:pt x="25" y="60"/>
                    <a:pt x="25" y="60"/>
                    <a:pt x="25" y="60"/>
                  </a:cubicBezTo>
                  <a:cubicBezTo>
                    <a:pt x="28" y="58"/>
                    <a:pt x="33" y="58"/>
                    <a:pt x="36" y="60"/>
                  </a:cubicBezTo>
                  <a:cubicBezTo>
                    <a:pt x="41" y="65"/>
                    <a:pt x="41" y="65"/>
                    <a:pt x="41" y="65"/>
                  </a:cubicBezTo>
                  <a:cubicBezTo>
                    <a:pt x="43" y="68"/>
                    <a:pt x="48" y="68"/>
                    <a:pt x="51" y="65"/>
                  </a:cubicBezTo>
                  <a:cubicBezTo>
                    <a:pt x="85" y="31"/>
                    <a:pt x="85" y="31"/>
                    <a:pt x="85" y="31"/>
                  </a:cubicBezTo>
                  <a:cubicBezTo>
                    <a:pt x="87" y="29"/>
                    <a:pt x="92" y="29"/>
                    <a:pt x="95" y="31"/>
                  </a:cubicBezTo>
                  <a:cubicBezTo>
                    <a:pt x="96" y="33"/>
                    <a:pt x="96" y="33"/>
                    <a:pt x="96" y="33"/>
                  </a:cubicBezTo>
                  <a:cubicBezTo>
                    <a:pt x="99" y="35"/>
                    <a:pt x="99" y="40"/>
                    <a:pt x="96" y="43"/>
                  </a:cubicBezTo>
                  <a:lnTo>
                    <a:pt x="51" y="88"/>
                  </a:ln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0734" name="组合 43" title=""/>
          <p:cNvGrpSpPr/>
          <p:nvPr/>
        </p:nvGrpSpPr>
        <p:grpSpPr>
          <a:xfrm>
            <a:off x="4610100" y="1838325"/>
            <a:ext cx="573088" cy="574675"/>
            <a:chOff x="4759548" y="2053968"/>
            <a:chExt cx="573087" cy="574675"/>
          </a:xfrm>
        </p:grpSpPr>
        <p:sp>
          <p:nvSpPr>
            <p:cNvPr id="30735" name="Oval 18"/>
            <p:cNvSpPr>
              <a:spLocks noChangeArrowheads="1"/>
            </p:cNvSpPr>
            <p:nvPr/>
          </p:nvSpPr>
          <p:spPr bwMode="auto">
            <a:xfrm>
              <a:off x="4759548" y="2053968"/>
              <a:ext cx="573087" cy="574675"/>
            </a:xfrm>
            <a:prstGeom prst="ellipse">
              <a:avLst/>
            </a:pr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36" name="Freeform 28"/>
            <p:cNvSpPr>
              <a:spLocks noEditPoints="1"/>
            </p:cNvSpPr>
            <p:nvPr/>
          </p:nvSpPr>
          <p:spPr bwMode="auto">
            <a:xfrm>
              <a:off x="4938936" y="2233356"/>
              <a:ext cx="214312" cy="215900"/>
            </a:xfrm>
            <a:custGeom>
              <a:gdLst>
                <a:gd name="T0" fmla="*/ 8 w 120"/>
                <a:gd name="T1" fmla="*/ 0 h 120"/>
                <a:gd name="T2" fmla="*/ 0 w 120"/>
                <a:gd name="T3" fmla="*/ 8 h 120"/>
                <a:gd name="T4" fmla="*/ 0 w 120"/>
                <a:gd name="T5" fmla="*/ 112 h 120"/>
                <a:gd name="T6" fmla="*/ 8 w 120"/>
                <a:gd name="T7" fmla="*/ 120 h 120"/>
                <a:gd name="T8" fmla="*/ 112 w 120"/>
                <a:gd name="T9" fmla="*/ 120 h 120"/>
                <a:gd name="T10" fmla="*/ 120 w 120"/>
                <a:gd name="T11" fmla="*/ 112 h 120"/>
                <a:gd name="T12" fmla="*/ 120 w 120"/>
                <a:gd name="T13" fmla="*/ 8 h 120"/>
                <a:gd name="T14" fmla="*/ 112 w 120"/>
                <a:gd name="T15" fmla="*/ 0 h 120"/>
                <a:gd name="T16" fmla="*/ 8 w 120"/>
                <a:gd name="T17" fmla="*/ 0 h 120"/>
                <a:gd name="T18" fmla="*/ 91 w 120"/>
                <a:gd name="T19" fmla="*/ 75 h 120"/>
                <a:gd name="T20" fmla="*/ 91 w 120"/>
                <a:gd name="T21" fmla="*/ 86 h 120"/>
                <a:gd name="T22" fmla="*/ 86 w 120"/>
                <a:gd name="T23" fmla="*/ 91 h 120"/>
                <a:gd name="T24" fmla="*/ 75 w 120"/>
                <a:gd name="T25" fmla="*/ 91 h 120"/>
                <a:gd name="T26" fmla="*/ 65 w 120"/>
                <a:gd name="T27" fmla="*/ 81 h 120"/>
                <a:gd name="T28" fmla="*/ 54 w 120"/>
                <a:gd name="T29" fmla="*/ 81 h 120"/>
                <a:gd name="T30" fmla="*/ 45 w 120"/>
                <a:gd name="T31" fmla="*/ 91 h 120"/>
                <a:gd name="T32" fmla="*/ 34 w 120"/>
                <a:gd name="T33" fmla="*/ 91 h 120"/>
                <a:gd name="T34" fmla="*/ 29 w 120"/>
                <a:gd name="T35" fmla="*/ 86 h 120"/>
                <a:gd name="T36" fmla="*/ 29 w 120"/>
                <a:gd name="T37" fmla="*/ 75 h 120"/>
                <a:gd name="T38" fmla="*/ 39 w 120"/>
                <a:gd name="T39" fmla="*/ 66 h 120"/>
                <a:gd name="T40" fmla="*/ 39 w 120"/>
                <a:gd name="T41" fmla="*/ 55 h 120"/>
                <a:gd name="T42" fmla="*/ 29 w 120"/>
                <a:gd name="T43" fmla="*/ 45 h 120"/>
                <a:gd name="T44" fmla="*/ 29 w 120"/>
                <a:gd name="T45" fmla="*/ 34 h 120"/>
                <a:gd name="T46" fmla="*/ 34 w 120"/>
                <a:gd name="T47" fmla="*/ 29 h 120"/>
                <a:gd name="T48" fmla="*/ 45 w 120"/>
                <a:gd name="T49" fmla="*/ 29 h 120"/>
                <a:gd name="T50" fmla="*/ 54 w 120"/>
                <a:gd name="T51" fmla="*/ 39 h 120"/>
                <a:gd name="T52" fmla="*/ 65 w 120"/>
                <a:gd name="T53" fmla="*/ 39 h 120"/>
                <a:gd name="T54" fmla="*/ 75 w 120"/>
                <a:gd name="T55" fmla="*/ 29 h 120"/>
                <a:gd name="T56" fmla="*/ 86 w 120"/>
                <a:gd name="T57" fmla="*/ 29 h 120"/>
                <a:gd name="T58" fmla="*/ 91 w 120"/>
                <a:gd name="T59" fmla="*/ 34 h 120"/>
                <a:gd name="T60" fmla="*/ 91 w 120"/>
                <a:gd name="T61" fmla="*/ 45 h 120"/>
                <a:gd name="T62" fmla="*/ 81 w 120"/>
                <a:gd name="T63" fmla="*/ 55 h 120"/>
                <a:gd name="T64" fmla="*/ 81 w 120"/>
                <a:gd name="T65" fmla="*/ 66 h 120"/>
                <a:gd name="T66" fmla="*/ 91 w 120"/>
                <a:gd name="T67" fmla="*/ 75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20">
                  <a:moveTo>
                    <a:pt x="8" y="0"/>
                  </a:moveTo>
                  <a:cubicBezTo>
                    <a:pt x="3" y="0"/>
                    <a:pt x="0" y="4"/>
                    <a:pt x="0" y="8"/>
                  </a:cubicBezTo>
                  <a:cubicBezTo>
                    <a:pt x="0" y="112"/>
                    <a:pt x="0" y="112"/>
                    <a:pt x="0" y="112"/>
                  </a:cubicBezTo>
                  <a:cubicBezTo>
                    <a:pt x="0" y="117"/>
                    <a:pt x="3" y="120"/>
                    <a:pt x="8" y="120"/>
                  </a:cubicBezTo>
                  <a:cubicBezTo>
                    <a:pt x="112" y="120"/>
                    <a:pt x="112" y="120"/>
                    <a:pt x="112" y="120"/>
                  </a:cubicBezTo>
                  <a:cubicBezTo>
                    <a:pt x="116" y="120"/>
                    <a:pt x="120" y="117"/>
                    <a:pt x="120" y="112"/>
                  </a:cubicBezTo>
                  <a:cubicBezTo>
                    <a:pt x="120" y="8"/>
                    <a:pt x="120" y="8"/>
                    <a:pt x="120" y="8"/>
                  </a:cubicBezTo>
                  <a:cubicBezTo>
                    <a:pt x="120" y="4"/>
                    <a:pt x="116" y="0"/>
                    <a:pt x="112" y="0"/>
                  </a:cubicBezTo>
                  <a:lnTo>
                    <a:pt x="8" y="0"/>
                  </a:lnTo>
                  <a:close/>
                  <a:moveTo>
                    <a:pt x="91" y="75"/>
                  </a:moveTo>
                  <a:cubicBezTo>
                    <a:pt x="94" y="78"/>
                    <a:pt x="94" y="83"/>
                    <a:pt x="91" y="86"/>
                  </a:cubicBezTo>
                  <a:cubicBezTo>
                    <a:pt x="86" y="91"/>
                    <a:pt x="86" y="91"/>
                    <a:pt x="86" y="91"/>
                  </a:cubicBezTo>
                  <a:cubicBezTo>
                    <a:pt x="83" y="94"/>
                    <a:pt x="78" y="94"/>
                    <a:pt x="75" y="91"/>
                  </a:cubicBezTo>
                  <a:cubicBezTo>
                    <a:pt x="65" y="81"/>
                    <a:pt x="65" y="81"/>
                    <a:pt x="65" y="81"/>
                  </a:cubicBezTo>
                  <a:cubicBezTo>
                    <a:pt x="62" y="78"/>
                    <a:pt x="57" y="78"/>
                    <a:pt x="54" y="81"/>
                  </a:cubicBezTo>
                  <a:cubicBezTo>
                    <a:pt x="45" y="91"/>
                    <a:pt x="45" y="91"/>
                    <a:pt x="45" y="91"/>
                  </a:cubicBezTo>
                  <a:cubicBezTo>
                    <a:pt x="42" y="94"/>
                    <a:pt x="37" y="94"/>
                    <a:pt x="34" y="91"/>
                  </a:cubicBezTo>
                  <a:cubicBezTo>
                    <a:pt x="29" y="86"/>
                    <a:pt x="29" y="86"/>
                    <a:pt x="29" y="86"/>
                  </a:cubicBezTo>
                  <a:cubicBezTo>
                    <a:pt x="26" y="83"/>
                    <a:pt x="26" y="78"/>
                    <a:pt x="29" y="75"/>
                  </a:cubicBezTo>
                  <a:cubicBezTo>
                    <a:pt x="39" y="66"/>
                    <a:pt x="39" y="66"/>
                    <a:pt x="39" y="66"/>
                  </a:cubicBezTo>
                  <a:cubicBezTo>
                    <a:pt x="42" y="63"/>
                    <a:pt x="42" y="58"/>
                    <a:pt x="39" y="55"/>
                  </a:cubicBezTo>
                  <a:cubicBezTo>
                    <a:pt x="29" y="45"/>
                    <a:pt x="29" y="45"/>
                    <a:pt x="29" y="45"/>
                  </a:cubicBezTo>
                  <a:cubicBezTo>
                    <a:pt x="26" y="42"/>
                    <a:pt x="26" y="37"/>
                    <a:pt x="29" y="34"/>
                  </a:cubicBezTo>
                  <a:cubicBezTo>
                    <a:pt x="34" y="29"/>
                    <a:pt x="34" y="29"/>
                    <a:pt x="34" y="29"/>
                  </a:cubicBezTo>
                  <a:cubicBezTo>
                    <a:pt x="37" y="26"/>
                    <a:pt x="42" y="26"/>
                    <a:pt x="45" y="29"/>
                  </a:cubicBezTo>
                  <a:cubicBezTo>
                    <a:pt x="54" y="39"/>
                    <a:pt x="54" y="39"/>
                    <a:pt x="54" y="39"/>
                  </a:cubicBezTo>
                  <a:cubicBezTo>
                    <a:pt x="57" y="42"/>
                    <a:pt x="62" y="42"/>
                    <a:pt x="65" y="39"/>
                  </a:cubicBezTo>
                  <a:cubicBezTo>
                    <a:pt x="75" y="29"/>
                    <a:pt x="75" y="29"/>
                    <a:pt x="75" y="29"/>
                  </a:cubicBezTo>
                  <a:cubicBezTo>
                    <a:pt x="78" y="26"/>
                    <a:pt x="83" y="26"/>
                    <a:pt x="86" y="29"/>
                  </a:cubicBezTo>
                  <a:cubicBezTo>
                    <a:pt x="91" y="34"/>
                    <a:pt x="91" y="34"/>
                    <a:pt x="91" y="34"/>
                  </a:cubicBezTo>
                  <a:cubicBezTo>
                    <a:pt x="94" y="37"/>
                    <a:pt x="94" y="42"/>
                    <a:pt x="91" y="45"/>
                  </a:cubicBezTo>
                  <a:cubicBezTo>
                    <a:pt x="81" y="55"/>
                    <a:pt x="81" y="55"/>
                    <a:pt x="81" y="55"/>
                  </a:cubicBezTo>
                  <a:cubicBezTo>
                    <a:pt x="78" y="58"/>
                    <a:pt x="78" y="63"/>
                    <a:pt x="81" y="66"/>
                  </a:cubicBezTo>
                  <a:lnTo>
                    <a:pt x="91" y="75"/>
                  </a:ln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0737" name="组合 46" title=""/>
          <p:cNvGrpSpPr/>
          <p:nvPr/>
        </p:nvGrpSpPr>
        <p:grpSpPr>
          <a:xfrm>
            <a:off x="827088" y="842963"/>
            <a:ext cx="3028950" cy="3644900"/>
            <a:chOff x="976322" y="1001356"/>
            <a:chExt cx="3028950" cy="3644900"/>
          </a:xfrm>
        </p:grpSpPr>
        <p:sp>
          <p:nvSpPr>
            <p:cNvPr id="30738" name="Freeform 5"/>
            <p:cNvSpPr/>
            <p:nvPr/>
          </p:nvSpPr>
          <p:spPr bwMode="auto">
            <a:xfrm>
              <a:off x="976322" y="1976081"/>
              <a:ext cx="1100137" cy="736600"/>
            </a:xfrm>
            <a:custGeom>
              <a:gdLst>
                <a:gd name="T0" fmla="*/ 599 w 613"/>
                <a:gd name="T1" fmla="*/ 181 h 411"/>
                <a:gd name="T2" fmla="*/ 437 w 613"/>
                <a:gd name="T3" fmla="*/ 24 h 411"/>
                <a:gd name="T4" fmla="*/ 376 w 613"/>
                <a:gd name="T5" fmla="*/ 0 h 411"/>
                <a:gd name="T6" fmla="*/ 35 w 613"/>
                <a:gd name="T7" fmla="*/ 0 h 411"/>
                <a:gd name="T8" fmla="*/ 0 w 613"/>
                <a:gd name="T9" fmla="*/ 35 h 411"/>
                <a:gd name="T10" fmla="*/ 0 w 613"/>
                <a:gd name="T11" fmla="*/ 376 h 411"/>
                <a:gd name="T12" fmla="*/ 35 w 613"/>
                <a:gd name="T13" fmla="*/ 411 h 411"/>
                <a:gd name="T14" fmla="*/ 376 w 613"/>
                <a:gd name="T15" fmla="*/ 411 h 411"/>
                <a:gd name="T16" fmla="*/ 437 w 613"/>
                <a:gd name="T17" fmla="*/ 387 h 411"/>
                <a:gd name="T18" fmla="*/ 599 w 613"/>
                <a:gd name="T19" fmla="*/ 230 h 411"/>
                <a:gd name="T20" fmla="*/ 599 w 613"/>
                <a:gd name="T21" fmla="*/ 181 h 4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3" h="411">
                  <a:moveTo>
                    <a:pt x="599" y="181"/>
                  </a:moveTo>
                  <a:cubicBezTo>
                    <a:pt x="437" y="24"/>
                    <a:pt x="437" y="24"/>
                    <a:pt x="437" y="24"/>
                  </a:cubicBezTo>
                  <a:cubicBezTo>
                    <a:pt x="423" y="11"/>
                    <a:pt x="396" y="0"/>
                    <a:pt x="376" y="0"/>
                  </a:cubicBezTo>
                  <a:cubicBezTo>
                    <a:pt x="35" y="0"/>
                    <a:pt x="35" y="0"/>
                    <a:pt x="35" y="0"/>
                  </a:cubicBezTo>
                  <a:cubicBezTo>
                    <a:pt x="16" y="0"/>
                    <a:pt x="0" y="15"/>
                    <a:pt x="0" y="35"/>
                  </a:cubicBezTo>
                  <a:cubicBezTo>
                    <a:pt x="0" y="376"/>
                    <a:pt x="0" y="376"/>
                    <a:pt x="0" y="376"/>
                  </a:cubicBezTo>
                  <a:cubicBezTo>
                    <a:pt x="0" y="395"/>
                    <a:pt x="16" y="411"/>
                    <a:pt x="35" y="411"/>
                  </a:cubicBezTo>
                  <a:cubicBezTo>
                    <a:pt x="376" y="411"/>
                    <a:pt x="376" y="411"/>
                    <a:pt x="376" y="411"/>
                  </a:cubicBezTo>
                  <a:cubicBezTo>
                    <a:pt x="396" y="411"/>
                    <a:pt x="423" y="400"/>
                    <a:pt x="437" y="387"/>
                  </a:cubicBezTo>
                  <a:cubicBezTo>
                    <a:pt x="599" y="230"/>
                    <a:pt x="599" y="230"/>
                    <a:pt x="599" y="230"/>
                  </a:cubicBezTo>
                  <a:cubicBezTo>
                    <a:pt x="613" y="216"/>
                    <a:pt x="613" y="194"/>
                    <a:pt x="599" y="181"/>
                  </a:cubicBezTo>
                  <a:close/>
                </a:path>
              </a:pathLst>
            </a:cu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39" name="Freeform 6"/>
            <p:cNvSpPr>
              <a:spLocks noEditPoints="1"/>
            </p:cNvSpPr>
            <p:nvPr/>
          </p:nvSpPr>
          <p:spPr bwMode="auto">
            <a:xfrm>
              <a:off x="1868497" y="1001356"/>
              <a:ext cx="1446212" cy="3644900"/>
            </a:xfrm>
            <a:custGeom>
              <a:gdLst>
                <a:gd name="T0" fmla="*/ 445 w 806"/>
                <a:gd name="T1" fmla="*/ 2013 h 2031"/>
                <a:gd name="T2" fmla="*/ 398 w 806"/>
                <a:gd name="T3" fmla="*/ 2031 h 2031"/>
                <a:gd name="T4" fmla="*/ 349 w 806"/>
                <a:gd name="T5" fmla="*/ 2028 h 2031"/>
                <a:gd name="T6" fmla="*/ 542 w 806"/>
                <a:gd name="T7" fmla="*/ 2006 h 2031"/>
                <a:gd name="T8" fmla="*/ 218 w 806"/>
                <a:gd name="T9" fmla="*/ 1968 h 2031"/>
                <a:gd name="T10" fmla="*/ 579 w 806"/>
                <a:gd name="T11" fmla="*/ 1972 h 2031"/>
                <a:gd name="T12" fmla="*/ 587 w 806"/>
                <a:gd name="T13" fmla="*/ 1987 h 2031"/>
                <a:gd name="T14" fmla="*/ 178 w 806"/>
                <a:gd name="T15" fmla="*/ 1943 h 2031"/>
                <a:gd name="T16" fmla="*/ 690 w 806"/>
                <a:gd name="T17" fmla="*/ 1887 h 2031"/>
                <a:gd name="T18" fmla="*/ 67 w 806"/>
                <a:gd name="T19" fmla="*/ 1851 h 2031"/>
                <a:gd name="T20" fmla="*/ 97 w 806"/>
                <a:gd name="T21" fmla="*/ 1890 h 2031"/>
                <a:gd name="T22" fmla="*/ 744 w 806"/>
                <a:gd name="T23" fmla="*/ 1810 h 2031"/>
                <a:gd name="T24" fmla="*/ 23 w 806"/>
                <a:gd name="T25" fmla="*/ 1764 h 2031"/>
                <a:gd name="T26" fmla="*/ 43 w 806"/>
                <a:gd name="T27" fmla="*/ 1809 h 2031"/>
                <a:gd name="T28" fmla="*/ 778 w 806"/>
                <a:gd name="T29" fmla="*/ 1722 h 2031"/>
                <a:gd name="T30" fmla="*/ 2 w 806"/>
                <a:gd name="T31" fmla="*/ 1669 h 2031"/>
                <a:gd name="T32" fmla="*/ 2 w 806"/>
                <a:gd name="T33" fmla="*/ 1669 h 2031"/>
                <a:gd name="T34" fmla="*/ 806 w 806"/>
                <a:gd name="T35" fmla="*/ 1629 h 2031"/>
                <a:gd name="T36" fmla="*/ 4 w 806"/>
                <a:gd name="T37" fmla="*/ 1571 h 2031"/>
                <a:gd name="T38" fmla="*/ 0 w 806"/>
                <a:gd name="T39" fmla="*/ 1620 h 2031"/>
                <a:gd name="T40" fmla="*/ 787 w 806"/>
                <a:gd name="T41" fmla="*/ 1582 h 2031"/>
                <a:gd name="T42" fmla="*/ 44 w 806"/>
                <a:gd name="T43" fmla="*/ 1483 h 2031"/>
                <a:gd name="T44" fmla="*/ 760 w 806"/>
                <a:gd name="T45" fmla="*/ 1441 h 2031"/>
                <a:gd name="T46" fmla="*/ 50 w 806"/>
                <a:gd name="T47" fmla="*/ 1432 h 2031"/>
                <a:gd name="T48" fmla="*/ 64 w 806"/>
                <a:gd name="T49" fmla="*/ 1440 h 2031"/>
                <a:gd name="T50" fmla="*/ 735 w 806"/>
                <a:gd name="T51" fmla="*/ 1399 h 2031"/>
                <a:gd name="T52" fmla="*/ 108 w 806"/>
                <a:gd name="T53" fmla="*/ 1353 h 2031"/>
                <a:gd name="T54" fmla="*/ 119 w 806"/>
                <a:gd name="T55" fmla="*/ 1364 h 2031"/>
                <a:gd name="T56" fmla="*/ 615 w 806"/>
                <a:gd name="T57" fmla="*/ 1252 h 2031"/>
                <a:gd name="T58" fmla="*/ 670 w 806"/>
                <a:gd name="T59" fmla="*/ 1326 h 2031"/>
                <a:gd name="T60" fmla="*/ 191 w 806"/>
                <a:gd name="T61" fmla="*/ 1247 h 2031"/>
                <a:gd name="T62" fmla="*/ 631 w 806"/>
                <a:gd name="T63" fmla="*/ 1156 h 2031"/>
                <a:gd name="T64" fmla="*/ 191 w 806"/>
                <a:gd name="T65" fmla="*/ 1151 h 2031"/>
                <a:gd name="T66" fmla="*/ 631 w 806"/>
                <a:gd name="T67" fmla="*/ 1060 h 2031"/>
                <a:gd name="T68" fmla="*/ 191 w 806"/>
                <a:gd name="T69" fmla="*/ 1055 h 2031"/>
                <a:gd name="T70" fmla="*/ 631 w 806"/>
                <a:gd name="T71" fmla="*/ 964 h 2031"/>
                <a:gd name="T72" fmla="*/ 191 w 806"/>
                <a:gd name="T73" fmla="*/ 959 h 2031"/>
                <a:gd name="T74" fmla="*/ 631 w 806"/>
                <a:gd name="T75" fmla="*/ 868 h 2031"/>
                <a:gd name="T76" fmla="*/ 191 w 806"/>
                <a:gd name="T77" fmla="*/ 863 h 2031"/>
                <a:gd name="T78" fmla="*/ 631 w 806"/>
                <a:gd name="T79" fmla="*/ 772 h 2031"/>
                <a:gd name="T80" fmla="*/ 191 w 806"/>
                <a:gd name="T81" fmla="*/ 767 h 2031"/>
                <a:gd name="T82" fmla="*/ 631 w 806"/>
                <a:gd name="T83" fmla="*/ 676 h 2031"/>
                <a:gd name="T84" fmla="*/ 191 w 806"/>
                <a:gd name="T85" fmla="*/ 671 h 2031"/>
                <a:gd name="T86" fmla="*/ 631 w 806"/>
                <a:gd name="T87" fmla="*/ 580 h 2031"/>
                <a:gd name="T88" fmla="*/ 191 w 806"/>
                <a:gd name="T89" fmla="*/ 575 h 2031"/>
                <a:gd name="T90" fmla="*/ 631 w 806"/>
                <a:gd name="T91" fmla="*/ 484 h 2031"/>
                <a:gd name="T92" fmla="*/ 191 w 806"/>
                <a:gd name="T93" fmla="*/ 479 h 2031"/>
                <a:gd name="T94" fmla="*/ 631 w 806"/>
                <a:gd name="T95" fmla="*/ 388 h 2031"/>
                <a:gd name="T96" fmla="*/ 191 w 806"/>
                <a:gd name="T97" fmla="*/ 383 h 2031"/>
                <a:gd name="T98" fmla="*/ 631 w 806"/>
                <a:gd name="T99" fmla="*/ 292 h 2031"/>
                <a:gd name="T100" fmla="*/ 191 w 806"/>
                <a:gd name="T101" fmla="*/ 287 h 2031"/>
                <a:gd name="T102" fmla="*/ 613 w 806"/>
                <a:gd name="T103" fmla="*/ 197 h 2031"/>
                <a:gd name="T104" fmla="*/ 631 w 806"/>
                <a:gd name="T105" fmla="*/ 244 h 2031"/>
                <a:gd name="T106" fmla="*/ 178 w 806"/>
                <a:gd name="T107" fmla="*/ 190 h 2031"/>
                <a:gd name="T108" fmla="*/ 175 w 806"/>
                <a:gd name="T109" fmla="*/ 239 h 2031"/>
                <a:gd name="T110" fmla="*/ 601 w 806"/>
                <a:gd name="T111" fmla="*/ 153 h 2031"/>
                <a:gd name="T112" fmla="*/ 215 w 806"/>
                <a:gd name="T113" fmla="*/ 98 h 2031"/>
                <a:gd name="T114" fmla="*/ 515 w 806"/>
                <a:gd name="T115" fmla="*/ 47 h 2031"/>
                <a:gd name="T116" fmla="*/ 515 w 806"/>
                <a:gd name="T117" fmla="*/ 47 h 2031"/>
                <a:gd name="T118" fmla="*/ 258 w 806"/>
                <a:gd name="T119" fmla="*/ 72 h 2031"/>
                <a:gd name="T120" fmla="*/ 479 w 806"/>
                <a:gd name="T121" fmla="*/ 12 h 2031"/>
                <a:gd name="T122" fmla="*/ 332 w 806"/>
                <a:gd name="T123" fmla="*/ 10 h 2031"/>
                <a:gd name="T124" fmla="*/ 337 w 806"/>
                <a:gd name="T125" fmla="*/ 26 h 20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2030">
                  <a:moveTo>
                    <a:pt x="398" y="2031"/>
                  </a:moveTo>
                  <a:cubicBezTo>
                    <a:pt x="398" y="2015"/>
                    <a:pt x="398" y="2015"/>
                    <a:pt x="398" y="2015"/>
                  </a:cubicBezTo>
                  <a:cubicBezTo>
                    <a:pt x="400" y="2015"/>
                    <a:pt x="401" y="2015"/>
                    <a:pt x="403" y="2015"/>
                  </a:cubicBezTo>
                  <a:cubicBezTo>
                    <a:pt x="403" y="2015"/>
                    <a:pt x="403" y="2015"/>
                    <a:pt x="403" y="2015"/>
                  </a:cubicBezTo>
                  <a:cubicBezTo>
                    <a:pt x="417" y="2015"/>
                    <a:pt x="431" y="2014"/>
                    <a:pt x="445" y="2013"/>
                  </a:cubicBezTo>
                  <a:cubicBezTo>
                    <a:pt x="445" y="2013"/>
                    <a:pt x="445" y="2013"/>
                    <a:pt x="445" y="2013"/>
                  </a:cubicBezTo>
                  <a:cubicBezTo>
                    <a:pt x="447" y="2029"/>
                    <a:pt x="447" y="2029"/>
                    <a:pt x="447" y="2029"/>
                  </a:cubicBezTo>
                  <a:cubicBezTo>
                    <a:pt x="432" y="2030"/>
                    <a:pt x="418" y="2031"/>
                    <a:pt x="403" y="2031"/>
                  </a:cubicBezTo>
                  <a:cubicBezTo>
                    <a:pt x="403" y="2031"/>
                    <a:pt x="403" y="2031"/>
                    <a:pt x="403" y="2031"/>
                  </a:cubicBezTo>
                  <a:cubicBezTo>
                    <a:pt x="401" y="2031"/>
                    <a:pt x="400" y="2031"/>
                    <a:pt x="398" y="2031"/>
                  </a:cubicBezTo>
                  <a:close/>
                  <a:moveTo>
                    <a:pt x="301" y="2018"/>
                  </a:moveTo>
                  <a:cubicBezTo>
                    <a:pt x="305" y="2003"/>
                    <a:pt x="305" y="2003"/>
                    <a:pt x="305" y="2003"/>
                  </a:cubicBezTo>
                  <a:cubicBezTo>
                    <a:pt x="320" y="2007"/>
                    <a:pt x="336" y="2010"/>
                    <a:pt x="351" y="2012"/>
                  </a:cubicBezTo>
                  <a:cubicBezTo>
                    <a:pt x="351" y="2012"/>
                    <a:pt x="351" y="2012"/>
                    <a:pt x="351" y="2012"/>
                  </a:cubicBezTo>
                  <a:cubicBezTo>
                    <a:pt x="349" y="2028"/>
                    <a:pt x="349" y="2028"/>
                    <a:pt x="349" y="2028"/>
                  </a:cubicBezTo>
                  <a:cubicBezTo>
                    <a:pt x="333" y="2025"/>
                    <a:pt x="317" y="2022"/>
                    <a:pt x="301" y="2018"/>
                  </a:cubicBezTo>
                  <a:close/>
                  <a:moveTo>
                    <a:pt x="491" y="2005"/>
                  </a:moveTo>
                  <a:cubicBezTo>
                    <a:pt x="507" y="2001"/>
                    <a:pt x="522" y="1997"/>
                    <a:pt x="536" y="1991"/>
                  </a:cubicBezTo>
                  <a:cubicBezTo>
                    <a:pt x="536" y="1991"/>
                    <a:pt x="536" y="1991"/>
                    <a:pt x="536" y="1991"/>
                  </a:cubicBezTo>
                  <a:cubicBezTo>
                    <a:pt x="542" y="2006"/>
                    <a:pt x="542" y="2006"/>
                    <a:pt x="542" y="2006"/>
                  </a:cubicBezTo>
                  <a:cubicBezTo>
                    <a:pt x="527" y="2012"/>
                    <a:pt x="511" y="2017"/>
                    <a:pt x="495" y="2020"/>
                  </a:cubicBezTo>
                  <a:cubicBezTo>
                    <a:pt x="495" y="2020"/>
                    <a:pt x="495" y="2020"/>
                    <a:pt x="495" y="2020"/>
                  </a:cubicBezTo>
                  <a:cubicBezTo>
                    <a:pt x="491" y="2005"/>
                    <a:pt x="491" y="2005"/>
                    <a:pt x="491" y="2005"/>
                  </a:cubicBezTo>
                  <a:close/>
                  <a:moveTo>
                    <a:pt x="210" y="1982"/>
                  </a:moveTo>
                  <a:cubicBezTo>
                    <a:pt x="218" y="1968"/>
                    <a:pt x="218" y="1968"/>
                    <a:pt x="218" y="1968"/>
                  </a:cubicBezTo>
                  <a:cubicBezTo>
                    <a:pt x="232" y="1976"/>
                    <a:pt x="246" y="1982"/>
                    <a:pt x="261" y="1988"/>
                  </a:cubicBezTo>
                  <a:cubicBezTo>
                    <a:pt x="261" y="1988"/>
                    <a:pt x="261" y="1988"/>
                    <a:pt x="261" y="1988"/>
                  </a:cubicBezTo>
                  <a:cubicBezTo>
                    <a:pt x="255" y="2003"/>
                    <a:pt x="255" y="2003"/>
                    <a:pt x="255" y="2003"/>
                  </a:cubicBezTo>
                  <a:cubicBezTo>
                    <a:pt x="239" y="1997"/>
                    <a:pt x="225" y="1990"/>
                    <a:pt x="210" y="1982"/>
                  </a:cubicBezTo>
                  <a:close/>
                  <a:moveTo>
                    <a:pt x="579" y="1972"/>
                  </a:moveTo>
                  <a:cubicBezTo>
                    <a:pt x="593" y="1965"/>
                    <a:pt x="607" y="1957"/>
                    <a:pt x="620" y="1948"/>
                  </a:cubicBezTo>
                  <a:cubicBezTo>
                    <a:pt x="620" y="1948"/>
                    <a:pt x="620" y="1948"/>
                    <a:pt x="620" y="1948"/>
                  </a:cubicBezTo>
                  <a:cubicBezTo>
                    <a:pt x="629" y="1962"/>
                    <a:pt x="629" y="1962"/>
                    <a:pt x="629" y="1962"/>
                  </a:cubicBezTo>
                  <a:cubicBezTo>
                    <a:pt x="615" y="1971"/>
                    <a:pt x="601" y="1979"/>
                    <a:pt x="587" y="1987"/>
                  </a:cubicBezTo>
                  <a:cubicBezTo>
                    <a:pt x="587" y="1987"/>
                    <a:pt x="587" y="1987"/>
                    <a:pt x="587" y="1987"/>
                  </a:cubicBezTo>
                  <a:cubicBezTo>
                    <a:pt x="579" y="1972"/>
                    <a:pt x="579" y="1972"/>
                    <a:pt x="579" y="1972"/>
                  </a:cubicBezTo>
                  <a:close/>
                  <a:moveTo>
                    <a:pt x="131" y="1925"/>
                  </a:moveTo>
                  <a:cubicBezTo>
                    <a:pt x="142" y="1913"/>
                    <a:pt x="142" y="1913"/>
                    <a:pt x="142" y="1913"/>
                  </a:cubicBezTo>
                  <a:cubicBezTo>
                    <a:pt x="153" y="1924"/>
                    <a:pt x="165" y="1934"/>
                    <a:pt x="178" y="1943"/>
                  </a:cubicBezTo>
                  <a:cubicBezTo>
                    <a:pt x="178" y="1943"/>
                    <a:pt x="178" y="1943"/>
                    <a:pt x="178" y="1943"/>
                  </a:cubicBezTo>
                  <a:cubicBezTo>
                    <a:pt x="169" y="1956"/>
                    <a:pt x="169" y="1956"/>
                    <a:pt x="169" y="1956"/>
                  </a:cubicBezTo>
                  <a:cubicBezTo>
                    <a:pt x="156" y="1947"/>
                    <a:pt x="143" y="1936"/>
                    <a:pt x="131" y="1925"/>
                  </a:cubicBezTo>
                  <a:close/>
                  <a:moveTo>
                    <a:pt x="657" y="1920"/>
                  </a:moveTo>
                  <a:cubicBezTo>
                    <a:pt x="669" y="1909"/>
                    <a:pt x="680" y="1898"/>
                    <a:pt x="690" y="1887"/>
                  </a:cubicBezTo>
                  <a:cubicBezTo>
                    <a:pt x="690" y="1887"/>
                    <a:pt x="690" y="1887"/>
                    <a:pt x="690" y="1887"/>
                  </a:cubicBezTo>
                  <a:cubicBezTo>
                    <a:pt x="702" y="1897"/>
                    <a:pt x="702" y="1897"/>
                    <a:pt x="702" y="1897"/>
                  </a:cubicBezTo>
                  <a:cubicBezTo>
                    <a:pt x="691" y="1910"/>
                    <a:pt x="680" y="1921"/>
                    <a:pt x="668" y="1932"/>
                  </a:cubicBezTo>
                  <a:cubicBezTo>
                    <a:pt x="668" y="1932"/>
                    <a:pt x="668" y="1932"/>
                    <a:pt x="668" y="1932"/>
                  </a:cubicBezTo>
                  <a:cubicBezTo>
                    <a:pt x="657" y="1920"/>
                    <a:pt x="657" y="1920"/>
                    <a:pt x="657" y="1920"/>
                  </a:cubicBezTo>
                  <a:close/>
                  <a:moveTo>
                    <a:pt x="67" y="1851"/>
                  </a:moveTo>
                  <a:cubicBezTo>
                    <a:pt x="67" y="1851"/>
                    <a:pt x="67" y="1851"/>
                    <a:pt x="67" y="1851"/>
                  </a:cubicBezTo>
                  <a:cubicBezTo>
                    <a:pt x="81" y="1842"/>
                    <a:pt x="81" y="1842"/>
                    <a:pt x="81" y="1842"/>
                  </a:cubicBezTo>
                  <a:cubicBezTo>
                    <a:pt x="89" y="1855"/>
                    <a:pt x="99" y="1868"/>
                    <a:pt x="109" y="1880"/>
                  </a:cubicBezTo>
                  <a:cubicBezTo>
                    <a:pt x="109" y="1880"/>
                    <a:pt x="109" y="1880"/>
                    <a:pt x="109" y="1880"/>
                  </a:cubicBezTo>
                  <a:cubicBezTo>
                    <a:pt x="97" y="1890"/>
                    <a:pt x="97" y="1890"/>
                    <a:pt x="97" y="1890"/>
                  </a:cubicBezTo>
                  <a:cubicBezTo>
                    <a:pt x="86" y="1878"/>
                    <a:pt x="76" y="1865"/>
                    <a:pt x="67" y="1851"/>
                  </a:cubicBezTo>
                  <a:close/>
                  <a:moveTo>
                    <a:pt x="733" y="1859"/>
                  </a:moveTo>
                  <a:cubicBezTo>
                    <a:pt x="720" y="1850"/>
                    <a:pt x="720" y="1850"/>
                    <a:pt x="720" y="1850"/>
                  </a:cubicBezTo>
                  <a:cubicBezTo>
                    <a:pt x="729" y="1837"/>
                    <a:pt x="737" y="1824"/>
                    <a:pt x="744" y="1810"/>
                  </a:cubicBezTo>
                  <a:cubicBezTo>
                    <a:pt x="744" y="1810"/>
                    <a:pt x="744" y="1810"/>
                    <a:pt x="744" y="1810"/>
                  </a:cubicBezTo>
                  <a:cubicBezTo>
                    <a:pt x="758" y="1817"/>
                    <a:pt x="758" y="1817"/>
                    <a:pt x="758" y="1817"/>
                  </a:cubicBezTo>
                  <a:cubicBezTo>
                    <a:pt x="751" y="1832"/>
                    <a:pt x="742" y="1846"/>
                    <a:pt x="733" y="1859"/>
                  </a:cubicBezTo>
                  <a:cubicBezTo>
                    <a:pt x="733" y="1859"/>
                    <a:pt x="733" y="1859"/>
                    <a:pt x="733" y="1859"/>
                  </a:cubicBezTo>
                  <a:cubicBezTo>
                    <a:pt x="733" y="1859"/>
                    <a:pt x="733" y="1859"/>
                    <a:pt x="733" y="1859"/>
                  </a:cubicBezTo>
                  <a:close/>
                  <a:moveTo>
                    <a:pt x="23" y="1764"/>
                  </a:moveTo>
                  <a:cubicBezTo>
                    <a:pt x="23" y="1764"/>
                    <a:pt x="23" y="1764"/>
                    <a:pt x="23" y="1764"/>
                  </a:cubicBezTo>
                  <a:cubicBezTo>
                    <a:pt x="38" y="1758"/>
                    <a:pt x="38" y="1758"/>
                    <a:pt x="38" y="1758"/>
                  </a:cubicBezTo>
                  <a:cubicBezTo>
                    <a:pt x="44" y="1773"/>
                    <a:pt x="50" y="1788"/>
                    <a:pt x="57" y="1802"/>
                  </a:cubicBezTo>
                  <a:cubicBezTo>
                    <a:pt x="57" y="1802"/>
                    <a:pt x="57" y="1802"/>
                    <a:pt x="57" y="1802"/>
                  </a:cubicBezTo>
                  <a:cubicBezTo>
                    <a:pt x="43" y="1809"/>
                    <a:pt x="43" y="1809"/>
                    <a:pt x="43" y="1809"/>
                  </a:cubicBezTo>
                  <a:cubicBezTo>
                    <a:pt x="35" y="1794"/>
                    <a:pt x="29" y="1779"/>
                    <a:pt x="23" y="1764"/>
                  </a:cubicBezTo>
                  <a:close/>
                  <a:moveTo>
                    <a:pt x="779" y="1773"/>
                  </a:moveTo>
                  <a:cubicBezTo>
                    <a:pt x="764" y="1767"/>
                    <a:pt x="764" y="1767"/>
                    <a:pt x="764" y="1767"/>
                  </a:cubicBezTo>
                  <a:cubicBezTo>
                    <a:pt x="770" y="1753"/>
                    <a:pt x="774" y="1738"/>
                    <a:pt x="778" y="1722"/>
                  </a:cubicBezTo>
                  <a:cubicBezTo>
                    <a:pt x="778" y="1722"/>
                    <a:pt x="778" y="1722"/>
                    <a:pt x="778" y="1722"/>
                  </a:cubicBezTo>
                  <a:cubicBezTo>
                    <a:pt x="794" y="1726"/>
                    <a:pt x="794" y="1726"/>
                    <a:pt x="794" y="1726"/>
                  </a:cubicBezTo>
                  <a:cubicBezTo>
                    <a:pt x="790" y="1742"/>
                    <a:pt x="785" y="1758"/>
                    <a:pt x="779" y="1773"/>
                  </a:cubicBezTo>
                  <a:cubicBezTo>
                    <a:pt x="779" y="1773"/>
                    <a:pt x="779" y="1773"/>
                    <a:pt x="779" y="1773"/>
                  </a:cubicBezTo>
                  <a:cubicBezTo>
                    <a:pt x="779" y="1773"/>
                    <a:pt x="779" y="1773"/>
                    <a:pt x="779" y="1773"/>
                  </a:cubicBezTo>
                  <a:close/>
                  <a:moveTo>
                    <a:pt x="2" y="1669"/>
                  </a:moveTo>
                  <a:cubicBezTo>
                    <a:pt x="18" y="1667"/>
                    <a:pt x="18" y="1667"/>
                    <a:pt x="18" y="1667"/>
                  </a:cubicBezTo>
                  <a:cubicBezTo>
                    <a:pt x="19" y="1683"/>
                    <a:pt x="22" y="1698"/>
                    <a:pt x="25" y="1713"/>
                  </a:cubicBezTo>
                  <a:cubicBezTo>
                    <a:pt x="25" y="1713"/>
                    <a:pt x="25" y="1713"/>
                    <a:pt x="25" y="1713"/>
                  </a:cubicBezTo>
                  <a:cubicBezTo>
                    <a:pt x="10" y="1717"/>
                    <a:pt x="10" y="1717"/>
                    <a:pt x="10" y="1717"/>
                  </a:cubicBezTo>
                  <a:cubicBezTo>
                    <a:pt x="6" y="1701"/>
                    <a:pt x="4" y="1685"/>
                    <a:pt x="2" y="1669"/>
                  </a:cubicBezTo>
                  <a:close/>
                  <a:moveTo>
                    <a:pt x="803" y="1678"/>
                  </a:moveTo>
                  <a:cubicBezTo>
                    <a:pt x="787" y="1676"/>
                    <a:pt x="787" y="1676"/>
                    <a:pt x="787" y="1676"/>
                  </a:cubicBezTo>
                  <a:cubicBezTo>
                    <a:pt x="789" y="1661"/>
                    <a:pt x="790" y="1645"/>
                    <a:pt x="790" y="1629"/>
                  </a:cubicBezTo>
                  <a:cubicBezTo>
                    <a:pt x="790" y="1629"/>
                    <a:pt x="790" y="1629"/>
                    <a:pt x="790" y="1629"/>
                  </a:cubicBezTo>
                  <a:cubicBezTo>
                    <a:pt x="806" y="1629"/>
                    <a:pt x="806" y="1629"/>
                    <a:pt x="806" y="1629"/>
                  </a:cubicBezTo>
                  <a:cubicBezTo>
                    <a:pt x="806" y="1646"/>
                    <a:pt x="805" y="1662"/>
                    <a:pt x="803" y="1678"/>
                  </a:cubicBezTo>
                  <a:cubicBezTo>
                    <a:pt x="803" y="1678"/>
                    <a:pt x="803" y="1678"/>
                    <a:pt x="803" y="1678"/>
                  </a:cubicBezTo>
                  <a:cubicBezTo>
                    <a:pt x="803" y="1678"/>
                    <a:pt x="803" y="1678"/>
                    <a:pt x="803" y="1678"/>
                  </a:cubicBezTo>
                  <a:close/>
                  <a:moveTo>
                    <a:pt x="0" y="1620"/>
                  </a:moveTo>
                  <a:cubicBezTo>
                    <a:pt x="0" y="1603"/>
                    <a:pt x="2" y="1587"/>
                    <a:pt x="4" y="1571"/>
                  </a:cubicBezTo>
                  <a:cubicBezTo>
                    <a:pt x="4" y="1571"/>
                    <a:pt x="4" y="1571"/>
                    <a:pt x="4" y="1571"/>
                  </a:cubicBezTo>
                  <a:cubicBezTo>
                    <a:pt x="20" y="1573"/>
                    <a:pt x="20" y="1573"/>
                    <a:pt x="20" y="1573"/>
                  </a:cubicBezTo>
                  <a:cubicBezTo>
                    <a:pt x="18" y="1589"/>
                    <a:pt x="16" y="1604"/>
                    <a:pt x="16" y="1620"/>
                  </a:cubicBezTo>
                  <a:cubicBezTo>
                    <a:pt x="16" y="1620"/>
                    <a:pt x="16" y="1620"/>
                    <a:pt x="16" y="1620"/>
                  </a:cubicBezTo>
                  <a:cubicBezTo>
                    <a:pt x="0" y="1620"/>
                    <a:pt x="0" y="1620"/>
                    <a:pt x="0" y="1620"/>
                  </a:cubicBezTo>
                  <a:close/>
                  <a:moveTo>
                    <a:pt x="779" y="1536"/>
                  </a:moveTo>
                  <a:cubicBezTo>
                    <a:pt x="794" y="1532"/>
                    <a:pt x="794" y="1532"/>
                    <a:pt x="794" y="1532"/>
                  </a:cubicBezTo>
                  <a:cubicBezTo>
                    <a:pt x="798" y="1548"/>
                    <a:pt x="801" y="1564"/>
                    <a:pt x="803" y="1581"/>
                  </a:cubicBezTo>
                  <a:cubicBezTo>
                    <a:pt x="803" y="1581"/>
                    <a:pt x="803" y="1581"/>
                    <a:pt x="803" y="1581"/>
                  </a:cubicBezTo>
                  <a:cubicBezTo>
                    <a:pt x="787" y="1582"/>
                    <a:pt x="787" y="1582"/>
                    <a:pt x="787" y="1582"/>
                  </a:cubicBezTo>
                  <a:cubicBezTo>
                    <a:pt x="785" y="1567"/>
                    <a:pt x="783" y="1551"/>
                    <a:pt x="779" y="1536"/>
                  </a:cubicBezTo>
                  <a:close/>
                  <a:moveTo>
                    <a:pt x="14" y="1523"/>
                  </a:moveTo>
                  <a:cubicBezTo>
                    <a:pt x="18" y="1507"/>
                    <a:pt x="23" y="1492"/>
                    <a:pt x="29" y="1477"/>
                  </a:cubicBezTo>
                  <a:cubicBezTo>
                    <a:pt x="29" y="1477"/>
                    <a:pt x="29" y="1477"/>
                    <a:pt x="29" y="1477"/>
                  </a:cubicBezTo>
                  <a:cubicBezTo>
                    <a:pt x="44" y="1483"/>
                    <a:pt x="44" y="1483"/>
                    <a:pt x="44" y="1483"/>
                  </a:cubicBezTo>
                  <a:cubicBezTo>
                    <a:pt x="38" y="1497"/>
                    <a:pt x="33" y="1512"/>
                    <a:pt x="29" y="1527"/>
                  </a:cubicBezTo>
                  <a:cubicBezTo>
                    <a:pt x="29" y="1527"/>
                    <a:pt x="29" y="1527"/>
                    <a:pt x="29" y="1527"/>
                  </a:cubicBezTo>
                  <a:cubicBezTo>
                    <a:pt x="14" y="1523"/>
                    <a:pt x="14" y="1523"/>
                    <a:pt x="14" y="1523"/>
                  </a:cubicBezTo>
                  <a:close/>
                  <a:moveTo>
                    <a:pt x="746" y="1448"/>
                  </a:moveTo>
                  <a:cubicBezTo>
                    <a:pt x="760" y="1441"/>
                    <a:pt x="760" y="1441"/>
                    <a:pt x="760" y="1441"/>
                  </a:cubicBezTo>
                  <a:cubicBezTo>
                    <a:pt x="768" y="1455"/>
                    <a:pt x="774" y="1470"/>
                    <a:pt x="780" y="1486"/>
                  </a:cubicBezTo>
                  <a:cubicBezTo>
                    <a:pt x="780" y="1486"/>
                    <a:pt x="780" y="1486"/>
                    <a:pt x="780" y="1486"/>
                  </a:cubicBezTo>
                  <a:cubicBezTo>
                    <a:pt x="765" y="1491"/>
                    <a:pt x="765" y="1491"/>
                    <a:pt x="765" y="1491"/>
                  </a:cubicBezTo>
                  <a:cubicBezTo>
                    <a:pt x="760" y="1477"/>
                    <a:pt x="753" y="1462"/>
                    <a:pt x="746" y="1448"/>
                  </a:cubicBezTo>
                  <a:close/>
                  <a:moveTo>
                    <a:pt x="50" y="1432"/>
                  </a:moveTo>
                  <a:cubicBezTo>
                    <a:pt x="58" y="1418"/>
                    <a:pt x="67" y="1404"/>
                    <a:pt x="77" y="1391"/>
                  </a:cubicBezTo>
                  <a:cubicBezTo>
                    <a:pt x="77" y="1391"/>
                    <a:pt x="77" y="1391"/>
                    <a:pt x="77" y="1391"/>
                  </a:cubicBezTo>
                  <a:cubicBezTo>
                    <a:pt x="77" y="1391"/>
                    <a:pt x="77" y="1391"/>
                    <a:pt x="77" y="1391"/>
                  </a:cubicBezTo>
                  <a:cubicBezTo>
                    <a:pt x="89" y="1400"/>
                    <a:pt x="89" y="1400"/>
                    <a:pt x="89" y="1400"/>
                  </a:cubicBezTo>
                  <a:cubicBezTo>
                    <a:pt x="80" y="1413"/>
                    <a:pt x="72" y="1426"/>
                    <a:pt x="64" y="1440"/>
                  </a:cubicBezTo>
                  <a:cubicBezTo>
                    <a:pt x="64" y="1440"/>
                    <a:pt x="64" y="1440"/>
                    <a:pt x="64" y="1440"/>
                  </a:cubicBezTo>
                  <a:cubicBezTo>
                    <a:pt x="50" y="1432"/>
                    <a:pt x="50" y="1432"/>
                    <a:pt x="50" y="1432"/>
                  </a:cubicBezTo>
                  <a:close/>
                  <a:moveTo>
                    <a:pt x="693" y="1371"/>
                  </a:moveTo>
                  <a:cubicBezTo>
                    <a:pt x="705" y="1361"/>
                    <a:pt x="705" y="1361"/>
                    <a:pt x="705" y="1361"/>
                  </a:cubicBezTo>
                  <a:cubicBezTo>
                    <a:pt x="715" y="1373"/>
                    <a:pt x="726" y="1386"/>
                    <a:pt x="735" y="1399"/>
                  </a:cubicBezTo>
                  <a:cubicBezTo>
                    <a:pt x="735" y="1399"/>
                    <a:pt x="735" y="1399"/>
                    <a:pt x="735" y="1399"/>
                  </a:cubicBezTo>
                  <a:cubicBezTo>
                    <a:pt x="735" y="1399"/>
                    <a:pt x="735" y="1399"/>
                    <a:pt x="735" y="1399"/>
                  </a:cubicBezTo>
                  <a:cubicBezTo>
                    <a:pt x="722" y="1408"/>
                    <a:pt x="722" y="1408"/>
                    <a:pt x="722" y="1408"/>
                  </a:cubicBezTo>
                  <a:cubicBezTo>
                    <a:pt x="713" y="1395"/>
                    <a:pt x="703" y="1383"/>
                    <a:pt x="693" y="1371"/>
                  </a:cubicBezTo>
                  <a:close/>
                  <a:moveTo>
                    <a:pt x="108" y="1353"/>
                  </a:moveTo>
                  <a:cubicBezTo>
                    <a:pt x="119" y="1341"/>
                    <a:pt x="131" y="1330"/>
                    <a:pt x="143" y="1320"/>
                  </a:cubicBezTo>
                  <a:cubicBezTo>
                    <a:pt x="143" y="1320"/>
                    <a:pt x="143" y="1320"/>
                    <a:pt x="143" y="1320"/>
                  </a:cubicBezTo>
                  <a:cubicBezTo>
                    <a:pt x="153" y="1332"/>
                    <a:pt x="153" y="1332"/>
                    <a:pt x="153" y="1332"/>
                  </a:cubicBezTo>
                  <a:cubicBezTo>
                    <a:pt x="141" y="1342"/>
                    <a:pt x="130" y="1353"/>
                    <a:pt x="119" y="1364"/>
                  </a:cubicBezTo>
                  <a:cubicBezTo>
                    <a:pt x="119" y="1364"/>
                    <a:pt x="119" y="1364"/>
                    <a:pt x="119" y="1364"/>
                  </a:cubicBezTo>
                  <a:cubicBezTo>
                    <a:pt x="108" y="1353"/>
                    <a:pt x="108" y="1353"/>
                    <a:pt x="108" y="1353"/>
                  </a:cubicBezTo>
                  <a:close/>
                  <a:moveTo>
                    <a:pt x="622" y="1309"/>
                  </a:moveTo>
                  <a:cubicBezTo>
                    <a:pt x="629" y="1300"/>
                    <a:pt x="629" y="1300"/>
                    <a:pt x="629" y="1300"/>
                  </a:cubicBezTo>
                  <a:cubicBezTo>
                    <a:pt x="615" y="1300"/>
                    <a:pt x="615" y="1300"/>
                    <a:pt x="615" y="1300"/>
                  </a:cubicBezTo>
                  <a:cubicBezTo>
                    <a:pt x="615" y="1252"/>
                    <a:pt x="615" y="1252"/>
                    <a:pt x="615" y="1252"/>
                  </a:cubicBezTo>
                  <a:cubicBezTo>
                    <a:pt x="631" y="1252"/>
                    <a:pt x="631" y="1252"/>
                    <a:pt x="631" y="1252"/>
                  </a:cubicBezTo>
                  <a:cubicBezTo>
                    <a:pt x="631" y="1297"/>
                    <a:pt x="631" y="1297"/>
                    <a:pt x="631" y="1297"/>
                  </a:cubicBezTo>
                  <a:cubicBezTo>
                    <a:pt x="631" y="1296"/>
                    <a:pt x="631" y="1296"/>
                    <a:pt x="631" y="1296"/>
                  </a:cubicBezTo>
                  <a:cubicBezTo>
                    <a:pt x="645" y="1305"/>
                    <a:pt x="658" y="1315"/>
                    <a:pt x="670" y="1326"/>
                  </a:cubicBezTo>
                  <a:cubicBezTo>
                    <a:pt x="670" y="1326"/>
                    <a:pt x="670" y="1326"/>
                    <a:pt x="670" y="1326"/>
                  </a:cubicBezTo>
                  <a:cubicBezTo>
                    <a:pt x="659" y="1338"/>
                    <a:pt x="659" y="1338"/>
                    <a:pt x="659" y="1338"/>
                  </a:cubicBezTo>
                  <a:cubicBezTo>
                    <a:pt x="648" y="1328"/>
                    <a:pt x="635" y="1318"/>
                    <a:pt x="622" y="1309"/>
                  </a:cubicBezTo>
                  <a:close/>
                  <a:moveTo>
                    <a:pt x="175" y="1295"/>
                  </a:moveTo>
                  <a:cubicBezTo>
                    <a:pt x="175" y="1247"/>
                    <a:pt x="175" y="1247"/>
                    <a:pt x="175" y="1247"/>
                  </a:cubicBezTo>
                  <a:cubicBezTo>
                    <a:pt x="191" y="1247"/>
                    <a:pt x="191" y="1247"/>
                    <a:pt x="191" y="1247"/>
                  </a:cubicBezTo>
                  <a:cubicBezTo>
                    <a:pt x="191" y="1295"/>
                    <a:pt x="191" y="1295"/>
                    <a:pt x="191" y="1295"/>
                  </a:cubicBezTo>
                  <a:cubicBezTo>
                    <a:pt x="175" y="1295"/>
                    <a:pt x="175" y="1295"/>
                    <a:pt x="175" y="1295"/>
                  </a:cubicBezTo>
                  <a:close/>
                  <a:moveTo>
                    <a:pt x="615" y="1204"/>
                  </a:moveTo>
                  <a:cubicBezTo>
                    <a:pt x="615" y="1156"/>
                    <a:pt x="615" y="1156"/>
                    <a:pt x="615" y="1156"/>
                  </a:cubicBezTo>
                  <a:cubicBezTo>
                    <a:pt x="631" y="1156"/>
                    <a:pt x="631" y="1156"/>
                    <a:pt x="631" y="1156"/>
                  </a:cubicBezTo>
                  <a:cubicBezTo>
                    <a:pt x="631" y="1204"/>
                    <a:pt x="631" y="1204"/>
                    <a:pt x="631" y="1204"/>
                  </a:cubicBezTo>
                  <a:cubicBezTo>
                    <a:pt x="615" y="1204"/>
                    <a:pt x="615" y="1204"/>
                    <a:pt x="615" y="1204"/>
                  </a:cubicBezTo>
                  <a:close/>
                  <a:moveTo>
                    <a:pt x="175" y="1199"/>
                  </a:moveTo>
                  <a:cubicBezTo>
                    <a:pt x="175" y="1151"/>
                    <a:pt x="175" y="1151"/>
                    <a:pt x="175" y="1151"/>
                  </a:cubicBezTo>
                  <a:cubicBezTo>
                    <a:pt x="191" y="1151"/>
                    <a:pt x="191" y="1151"/>
                    <a:pt x="191" y="1151"/>
                  </a:cubicBezTo>
                  <a:cubicBezTo>
                    <a:pt x="191" y="1199"/>
                    <a:pt x="191" y="1199"/>
                    <a:pt x="191" y="1199"/>
                  </a:cubicBezTo>
                  <a:cubicBezTo>
                    <a:pt x="175" y="1199"/>
                    <a:pt x="175" y="1199"/>
                    <a:pt x="175" y="1199"/>
                  </a:cubicBezTo>
                  <a:close/>
                  <a:moveTo>
                    <a:pt x="615" y="1108"/>
                  </a:moveTo>
                  <a:cubicBezTo>
                    <a:pt x="615" y="1060"/>
                    <a:pt x="615" y="1060"/>
                    <a:pt x="615" y="1060"/>
                  </a:cubicBezTo>
                  <a:cubicBezTo>
                    <a:pt x="631" y="1060"/>
                    <a:pt x="631" y="1060"/>
                    <a:pt x="631" y="1060"/>
                  </a:cubicBezTo>
                  <a:cubicBezTo>
                    <a:pt x="631" y="1108"/>
                    <a:pt x="631" y="1108"/>
                    <a:pt x="631" y="1108"/>
                  </a:cubicBezTo>
                  <a:cubicBezTo>
                    <a:pt x="615" y="1108"/>
                    <a:pt x="615" y="1108"/>
                    <a:pt x="615" y="1108"/>
                  </a:cubicBezTo>
                  <a:close/>
                  <a:moveTo>
                    <a:pt x="175" y="1103"/>
                  </a:moveTo>
                  <a:cubicBezTo>
                    <a:pt x="175" y="1055"/>
                    <a:pt x="175" y="1055"/>
                    <a:pt x="175" y="1055"/>
                  </a:cubicBezTo>
                  <a:cubicBezTo>
                    <a:pt x="191" y="1055"/>
                    <a:pt x="191" y="1055"/>
                    <a:pt x="191" y="1055"/>
                  </a:cubicBezTo>
                  <a:cubicBezTo>
                    <a:pt x="191" y="1103"/>
                    <a:pt x="191" y="1103"/>
                    <a:pt x="191" y="1103"/>
                  </a:cubicBezTo>
                  <a:cubicBezTo>
                    <a:pt x="175" y="1103"/>
                    <a:pt x="175" y="1103"/>
                    <a:pt x="175" y="1103"/>
                  </a:cubicBezTo>
                  <a:close/>
                  <a:moveTo>
                    <a:pt x="615" y="1012"/>
                  </a:moveTo>
                  <a:cubicBezTo>
                    <a:pt x="615" y="964"/>
                    <a:pt x="615" y="964"/>
                    <a:pt x="615" y="964"/>
                  </a:cubicBezTo>
                  <a:cubicBezTo>
                    <a:pt x="631" y="964"/>
                    <a:pt x="631" y="964"/>
                    <a:pt x="631" y="964"/>
                  </a:cubicBezTo>
                  <a:cubicBezTo>
                    <a:pt x="631" y="1012"/>
                    <a:pt x="631" y="1012"/>
                    <a:pt x="631" y="1012"/>
                  </a:cubicBezTo>
                  <a:cubicBezTo>
                    <a:pt x="615" y="1012"/>
                    <a:pt x="615" y="1012"/>
                    <a:pt x="615" y="1012"/>
                  </a:cubicBezTo>
                  <a:close/>
                  <a:moveTo>
                    <a:pt x="175" y="1007"/>
                  </a:moveTo>
                  <a:cubicBezTo>
                    <a:pt x="175" y="959"/>
                    <a:pt x="175" y="959"/>
                    <a:pt x="175" y="959"/>
                  </a:cubicBezTo>
                  <a:cubicBezTo>
                    <a:pt x="191" y="959"/>
                    <a:pt x="191" y="959"/>
                    <a:pt x="191" y="959"/>
                  </a:cubicBezTo>
                  <a:cubicBezTo>
                    <a:pt x="191" y="1007"/>
                    <a:pt x="191" y="1007"/>
                    <a:pt x="191" y="1007"/>
                  </a:cubicBezTo>
                  <a:cubicBezTo>
                    <a:pt x="175" y="1007"/>
                    <a:pt x="175" y="1007"/>
                    <a:pt x="175" y="1007"/>
                  </a:cubicBezTo>
                  <a:close/>
                  <a:moveTo>
                    <a:pt x="615" y="916"/>
                  </a:moveTo>
                  <a:cubicBezTo>
                    <a:pt x="615" y="868"/>
                    <a:pt x="615" y="868"/>
                    <a:pt x="615" y="868"/>
                  </a:cubicBezTo>
                  <a:cubicBezTo>
                    <a:pt x="631" y="868"/>
                    <a:pt x="631" y="868"/>
                    <a:pt x="631" y="868"/>
                  </a:cubicBezTo>
                  <a:cubicBezTo>
                    <a:pt x="631" y="916"/>
                    <a:pt x="631" y="916"/>
                    <a:pt x="631" y="916"/>
                  </a:cubicBezTo>
                  <a:cubicBezTo>
                    <a:pt x="615" y="916"/>
                    <a:pt x="615" y="916"/>
                    <a:pt x="615" y="916"/>
                  </a:cubicBezTo>
                  <a:close/>
                  <a:moveTo>
                    <a:pt x="175" y="911"/>
                  </a:moveTo>
                  <a:cubicBezTo>
                    <a:pt x="175" y="863"/>
                    <a:pt x="175" y="863"/>
                    <a:pt x="175" y="863"/>
                  </a:cubicBezTo>
                  <a:cubicBezTo>
                    <a:pt x="191" y="863"/>
                    <a:pt x="191" y="863"/>
                    <a:pt x="191" y="863"/>
                  </a:cubicBezTo>
                  <a:cubicBezTo>
                    <a:pt x="191" y="911"/>
                    <a:pt x="191" y="911"/>
                    <a:pt x="191" y="911"/>
                  </a:cubicBezTo>
                  <a:cubicBezTo>
                    <a:pt x="175" y="911"/>
                    <a:pt x="175" y="911"/>
                    <a:pt x="175" y="911"/>
                  </a:cubicBezTo>
                  <a:close/>
                  <a:moveTo>
                    <a:pt x="615" y="820"/>
                  </a:moveTo>
                  <a:cubicBezTo>
                    <a:pt x="615" y="772"/>
                    <a:pt x="615" y="772"/>
                    <a:pt x="615" y="772"/>
                  </a:cubicBezTo>
                  <a:cubicBezTo>
                    <a:pt x="631" y="772"/>
                    <a:pt x="631" y="772"/>
                    <a:pt x="631" y="772"/>
                  </a:cubicBezTo>
                  <a:cubicBezTo>
                    <a:pt x="631" y="820"/>
                    <a:pt x="631" y="820"/>
                    <a:pt x="631" y="820"/>
                  </a:cubicBezTo>
                  <a:cubicBezTo>
                    <a:pt x="615" y="820"/>
                    <a:pt x="615" y="820"/>
                    <a:pt x="615" y="820"/>
                  </a:cubicBezTo>
                  <a:close/>
                  <a:moveTo>
                    <a:pt x="175" y="815"/>
                  </a:moveTo>
                  <a:cubicBezTo>
                    <a:pt x="175" y="767"/>
                    <a:pt x="175" y="767"/>
                    <a:pt x="175" y="767"/>
                  </a:cubicBezTo>
                  <a:cubicBezTo>
                    <a:pt x="191" y="767"/>
                    <a:pt x="191" y="767"/>
                    <a:pt x="191" y="767"/>
                  </a:cubicBezTo>
                  <a:cubicBezTo>
                    <a:pt x="191" y="815"/>
                    <a:pt x="191" y="815"/>
                    <a:pt x="191" y="815"/>
                  </a:cubicBezTo>
                  <a:cubicBezTo>
                    <a:pt x="175" y="815"/>
                    <a:pt x="175" y="815"/>
                    <a:pt x="175" y="815"/>
                  </a:cubicBezTo>
                  <a:close/>
                  <a:moveTo>
                    <a:pt x="615" y="724"/>
                  </a:moveTo>
                  <a:cubicBezTo>
                    <a:pt x="615" y="676"/>
                    <a:pt x="615" y="676"/>
                    <a:pt x="615" y="676"/>
                  </a:cubicBezTo>
                  <a:cubicBezTo>
                    <a:pt x="631" y="676"/>
                    <a:pt x="631" y="676"/>
                    <a:pt x="631" y="676"/>
                  </a:cubicBezTo>
                  <a:cubicBezTo>
                    <a:pt x="631" y="724"/>
                    <a:pt x="631" y="724"/>
                    <a:pt x="631" y="724"/>
                  </a:cubicBezTo>
                  <a:cubicBezTo>
                    <a:pt x="615" y="724"/>
                    <a:pt x="615" y="724"/>
                    <a:pt x="615" y="724"/>
                  </a:cubicBezTo>
                  <a:close/>
                  <a:moveTo>
                    <a:pt x="175" y="719"/>
                  </a:moveTo>
                  <a:cubicBezTo>
                    <a:pt x="175" y="671"/>
                    <a:pt x="175" y="671"/>
                    <a:pt x="175" y="671"/>
                  </a:cubicBezTo>
                  <a:cubicBezTo>
                    <a:pt x="191" y="671"/>
                    <a:pt x="191" y="671"/>
                    <a:pt x="191" y="671"/>
                  </a:cubicBezTo>
                  <a:cubicBezTo>
                    <a:pt x="191" y="719"/>
                    <a:pt x="191" y="719"/>
                    <a:pt x="191" y="719"/>
                  </a:cubicBezTo>
                  <a:cubicBezTo>
                    <a:pt x="175" y="719"/>
                    <a:pt x="175" y="719"/>
                    <a:pt x="175" y="719"/>
                  </a:cubicBezTo>
                  <a:close/>
                  <a:moveTo>
                    <a:pt x="615" y="628"/>
                  </a:moveTo>
                  <a:cubicBezTo>
                    <a:pt x="615" y="580"/>
                    <a:pt x="615" y="580"/>
                    <a:pt x="615" y="580"/>
                  </a:cubicBezTo>
                  <a:cubicBezTo>
                    <a:pt x="631" y="580"/>
                    <a:pt x="631" y="580"/>
                    <a:pt x="631" y="580"/>
                  </a:cubicBezTo>
                  <a:cubicBezTo>
                    <a:pt x="631" y="628"/>
                    <a:pt x="631" y="628"/>
                    <a:pt x="631" y="628"/>
                  </a:cubicBezTo>
                  <a:cubicBezTo>
                    <a:pt x="615" y="628"/>
                    <a:pt x="615" y="628"/>
                    <a:pt x="615" y="628"/>
                  </a:cubicBezTo>
                  <a:close/>
                  <a:moveTo>
                    <a:pt x="175" y="623"/>
                  </a:moveTo>
                  <a:cubicBezTo>
                    <a:pt x="175" y="575"/>
                    <a:pt x="175" y="575"/>
                    <a:pt x="175" y="575"/>
                  </a:cubicBezTo>
                  <a:cubicBezTo>
                    <a:pt x="191" y="575"/>
                    <a:pt x="191" y="575"/>
                    <a:pt x="191" y="575"/>
                  </a:cubicBezTo>
                  <a:cubicBezTo>
                    <a:pt x="191" y="623"/>
                    <a:pt x="191" y="623"/>
                    <a:pt x="191" y="623"/>
                  </a:cubicBezTo>
                  <a:cubicBezTo>
                    <a:pt x="175" y="623"/>
                    <a:pt x="175" y="623"/>
                    <a:pt x="175" y="623"/>
                  </a:cubicBezTo>
                  <a:close/>
                  <a:moveTo>
                    <a:pt x="615" y="532"/>
                  </a:moveTo>
                  <a:cubicBezTo>
                    <a:pt x="615" y="484"/>
                    <a:pt x="615" y="484"/>
                    <a:pt x="615" y="484"/>
                  </a:cubicBezTo>
                  <a:cubicBezTo>
                    <a:pt x="631" y="484"/>
                    <a:pt x="631" y="484"/>
                    <a:pt x="631" y="484"/>
                  </a:cubicBezTo>
                  <a:cubicBezTo>
                    <a:pt x="631" y="532"/>
                    <a:pt x="631" y="532"/>
                    <a:pt x="631" y="532"/>
                  </a:cubicBezTo>
                  <a:cubicBezTo>
                    <a:pt x="615" y="532"/>
                    <a:pt x="615" y="532"/>
                    <a:pt x="615" y="532"/>
                  </a:cubicBezTo>
                  <a:close/>
                  <a:moveTo>
                    <a:pt x="175" y="527"/>
                  </a:moveTo>
                  <a:cubicBezTo>
                    <a:pt x="175" y="479"/>
                    <a:pt x="175" y="479"/>
                    <a:pt x="175" y="479"/>
                  </a:cubicBezTo>
                  <a:cubicBezTo>
                    <a:pt x="191" y="479"/>
                    <a:pt x="191" y="479"/>
                    <a:pt x="191" y="479"/>
                  </a:cubicBezTo>
                  <a:cubicBezTo>
                    <a:pt x="191" y="527"/>
                    <a:pt x="191" y="527"/>
                    <a:pt x="191" y="527"/>
                  </a:cubicBezTo>
                  <a:cubicBezTo>
                    <a:pt x="175" y="527"/>
                    <a:pt x="175" y="527"/>
                    <a:pt x="175" y="527"/>
                  </a:cubicBezTo>
                  <a:close/>
                  <a:moveTo>
                    <a:pt x="615" y="436"/>
                  </a:moveTo>
                  <a:cubicBezTo>
                    <a:pt x="615" y="388"/>
                    <a:pt x="615" y="388"/>
                    <a:pt x="615" y="388"/>
                  </a:cubicBezTo>
                  <a:cubicBezTo>
                    <a:pt x="631" y="388"/>
                    <a:pt x="631" y="388"/>
                    <a:pt x="631" y="388"/>
                  </a:cubicBezTo>
                  <a:cubicBezTo>
                    <a:pt x="631" y="436"/>
                    <a:pt x="631" y="436"/>
                    <a:pt x="631" y="436"/>
                  </a:cubicBezTo>
                  <a:cubicBezTo>
                    <a:pt x="615" y="436"/>
                    <a:pt x="615" y="436"/>
                    <a:pt x="615" y="436"/>
                  </a:cubicBezTo>
                  <a:close/>
                  <a:moveTo>
                    <a:pt x="175" y="431"/>
                  </a:moveTo>
                  <a:cubicBezTo>
                    <a:pt x="175" y="383"/>
                    <a:pt x="175" y="383"/>
                    <a:pt x="175" y="383"/>
                  </a:cubicBezTo>
                  <a:cubicBezTo>
                    <a:pt x="191" y="383"/>
                    <a:pt x="191" y="383"/>
                    <a:pt x="191" y="383"/>
                  </a:cubicBezTo>
                  <a:cubicBezTo>
                    <a:pt x="191" y="431"/>
                    <a:pt x="191" y="431"/>
                    <a:pt x="191" y="431"/>
                  </a:cubicBezTo>
                  <a:cubicBezTo>
                    <a:pt x="175" y="431"/>
                    <a:pt x="175" y="431"/>
                    <a:pt x="175" y="431"/>
                  </a:cubicBezTo>
                  <a:close/>
                  <a:moveTo>
                    <a:pt x="615" y="340"/>
                  </a:moveTo>
                  <a:cubicBezTo>
                    <a:pt x="615" y="292"/>
                    <a:pt x="615" y="292"/>
                    <a:pt x="615" y="292"/>
                  </a:cubicBezTo>
                  <a:cubicBezTo>
                    <a:pt x="631" y="292"/>
                    <a:pt x="631" y="292"/>
                    <a:pt x="631" y="292"/>
                  </a:cubicBezTo>
                  <a:cubicBezTo>
                    <a:pt x="631" y="340"/>
                    <a:pt x="631" y="340"/>
                    <a:pt x="631" y="340"/>
                  </a:cubicBezTo>
                  <a:cubicBezTo>
                    <a:pt x="615" y="340"/>
                    <a:pt x="615" y="340"/>
                    <a:pt x="615" y="340"/>
                  </a:cubicBezTo>
                  <a:close/>
                  <a:moveTo>
                    <a:pt x="175" y="335"/>
                  </a:moveTo>
                  <a:cubicBezTo>
                    <a:pt x="175" y="287"/>
                    <a:pt x="175" y="287"/>
                    <a:pt x="175" y="287"/>
                  </a:cubicBezTo>
                  <a:cubicBezTo>
                    <a:pt x="191" y="287"/>
                    <a:pt x="191" y="287"/>
                    <a:pt x="191" y="287"/>
                  </a:cubicBezTo>
                  <a:cubicBezTo>
                    <a:pt x="191" y="335"/>
                    <a:pt x="191" y="335"/>
                    <a:pt x="191" y="335"/>
                  </a:cubicBezTo>
                  <a:cubicBezTo>
                    <a:pt x="175" y="335"/>
                    <a:pt x="175" y="335"/>
                    <a:pt x="175" y="335"/>
                  </a:cubicBezTo>
                  <a:close/>
                  <a:moveTo>
                    <a:pt x="615" y="244"/>
                  </a:moveTo>
                  <a:cubicBezTo>
                    <a:pt x="615" y="227"/>
                    <a:pt x="615" y="227"/>
                    <a:pt x="615" y="227"/>
                  </a:cubicBezTo>
                  <a:cubicBezTo>
                    <a:pt x="615" y="217"/>
                    <a:pt x="614" y="207"/>
                    <a:pt x="613" y="197"/>
                  </a:cubicBezTo>
                  <a:cubicBezTo>
                    <a:pt x="613" y="197"/>
                    <a:pt x="613" y="197"/>
                    <a:pt x="613" y="197"/>
                  </a:cubicBezTo>
                  <a:cubicBezTo>
                    <a:pt x="629" y="195"/>
                    <a:pt x="629" y="195"/>
                    <a:pt x="629" y="195"/>
                  </a:cubicBezTo>
                  <a:cubicBezTo>
                    <a:pt x="630" y="206"/>
                    <a:pt x="631" y="216"/>
                    <a:pt x="631" y="227"/>
                  </a:cubicBezTo>
                  <a:cubicBezTo>
                    <a:pt x="631" y="227"/>
                    <a:pt x="631" y="227"/>
                    <a:pt x="631" y="227"/>
                  </a:cubicBezTo>
                  <a:cubicBezTo>
                    <a:pt x="631" y="244"/>
                    <a:pt x="631" y="244"/>
                    <a:pt x="631" y="244"/>
                  </a:cubicBezTo>
                  <a:cubicBezTo>
                    <a:pt x="615" y="244"/>
                    <a:pt x="615" y="244"/>
                    <a:pt x="615" y="244"/>
                  </a:cubicBezTo>
                  <a:close/>
                  <a:moveTo>
                    <a:pt x="175" y="239"/>
                  </a:moveTo>
                  <a:cubicBezTo>
                    <a:pt x="175" y="227"/>
                    <a:pt x="175" y="227"/>
                    <a:pt x="175" y="227"/>
                  </a:cubicBezTo>
                  <a:cubicBezTo>
                    <a:pt x="175" y="215"/>
                    <a:pt x="176" y="202"/>
                    <a:pt x="178" y="190"/>
                  </a:cubicBezTo>
                  <a:cubicBezTo>
                    <a:pt x="178" y="190"/>
                    <a:pt x="178" y="190"/>
                    <a:pt x="178" y="190"/>
                  </a:cubicBezTo>
                  <a:cubicBezTo>
                    <a:pt x="194" y="193"/>
                    <a:pt x="194" y="193"/>
                    <a:pt x="194" y="193"/>
                  </a:cubicBezTo>
                  <a:cubicBezTo>
                    <a:pt x="192" y="204"/>
                    <a:pt x="191" y="215"/>
                    <a:pt x="191" y="227"/>
                  </a:cubicBezTo>
                  <a:cubicBezTo>
                    <a:pt x="191" y="227"/>
                    <a:pt x="191" y="227"/>
                    <a:pt x="191" y="227"/>
                  </a:cubicBezTo>
                  <a:cubicBezTo>
                    <a:pt x="191" y="239"/>
                    <a:pt x="191" y="239"/>
                    <a:pt x="191" y="239"/>
                  </a:cubicBezTo>
                  <a:cubicBezTo>
                    <a:pt x="175" y="239"/>
                    <a:pt x="175" y="239"/>
                    <a:pt x="175" y="239"/>
                  </a:cubicBezTo>
                  <a:close/>
                  <a:moveTo>
                    <a:pt x="580" y="111"/>
                  </a:moveTo>
                  <a:cubicBezTo>
                    <a:pt x="594" y="103"/>
                    <a:pt x="594" y="103"/>
                    <a:pt x="594" y="103"/>
                  </a:cubicBezTo>
                  <a:cubicBezTo>
                    <a:pt x="603" y="116"/>
                    <a:pt x="610" y="131"/>
                    <a:pt x="616" y="147"/>
                  </a:cubicBezTo>
                  <a:cubicBezTo>
                    <a:pt x="616" y="147"/>
                    <a:pt x="616" y="147"/>
                    <a:pt x="616" y="147"/>
                  </a:cubicBezTo>
                  <a:cubicBezTo>
                    <a:pt x="601" y="153"/>
                    <a:pt x="601" y="153"/>
                    <a:pt x="601" y="153"/>
                  </a:cubicBezTo>
                  <a:cubicBezTo>
                    <a:pt x="596" y="138"/>
                    <a:pt x="589" y="124"/>
                    <a:pt x="580" y="111"/>
                  </a:cubicBezTo>
                  <a:close/>
                  <a:moveTo>
                    <a:pt x="191" y="142"/>
                  </a:moveTo>
                  <a:cubicBezTo>
                    <a:pt x="198" y="127"/>
                    <a:pt x="205" y="112"/>
                    <a:pt x="215" y="98"/>
                  </a:cubicBezTo>
                  <a:cubicBezTo>
                    <a:pt x="215" y="98"/>
                    <a:pt x="215" y="98"/>
                    <a:pt x="215" y="98"/>
                  </a:cubicBezTo>
                  <a:cubicBezTo>
                    <a:pt x="215" y="98"/>
                    <a:pt x="215" y="98"/>
                    <a:pt x="215" y="98"/>
                  </a:cubicBezTo>
                  <a:cubicBezTo>
                    <a:pt x="228" y="107"/>
                    <a:pt x="228" y="107"/>
                    <a:pt x="228" y="107"/>
                  </a:cubicBezTo>
                  <a:cubicBezTo>
                    <a:pt x="219" y="120"/>
                    <a:pt x="212" y="134"/>
                    <a:pt x="206" y="148"/>
                  </a:cubicBezTo>
                  <a:cubicBezTo>
                    <a:pt x="206" y="148"/>
                    <a:pt x="206" y="148"/>
                    <a:pt x="206" y="148"/>
                  </a:cubicBezTo>
                  <a:cubicBezTo>
                    <a:pt x="191" y="142"/>
                    <a:pt x="191" y="142"/>
                    <a:pt x="191" y="142"/>
                  </a:cubicBezTo>
                  <a:close/>
                  <a:moveTo>
                    <a:pt x="515" y="47"/>
                  </a:moveTo>
                  <a:cubicBezTo>
                    <a:pt x="523" y="34"/>
                    <a:pt x="523" y="34"/>
                    <a:pt x="523" y="34"/>
                  </a:cubicBezTo>
                  <a:cubicBezTo>
                    <a:pt x="537" y="42"/>
                    <a:pt x="550" y="53"/>
                    <a:pt x="562" y="64"/>
                  </a:cubicBezTo>
                  <a:cubicBezTo>
                    <a:pt x="562" y="64"/>
                    <a:pt x="562" y="64"/>
                    <a:pt x="562" y="64"/>
                  </a:cubicBezTo>
                  <a:cubicBezTo>
                    <a:pt x="551" y="76"/>
                    <a:pt x="551" y="76"/>
                    <a:pt x="551" y="76"/>
                  </a:cubicBezTo>
                  <a:cubicBezTo>
                    <a:pt x="540" y="65"/>
                    <a:pt x="528" y="55"/>
                    <a:pt x="515" y="47"/>
                  </a:cubicBezTo>
                  <a:close/>
                  <a:moveTo>
                    <a:pt x="247" y="61"/>
                  </a:moveTo>
                  <a:cubicBezTo>
                    <a:pt x="259" y="50"/>
                    <a:pt x="272" y="39"/>
                    <a:pt x="287" y="31"/>
                  </a:cubicBezTo>
                  <a:cubicBezTo>
                    <a:pt x="287" y="31"/>
                    <a:pt x="287" y="31"/>
                    <a:pt x="287" y="31"/>
                  </a:cubicBezTo>
                  <a:cubicBezTo>
                    <a:pt x="295" y="45"/>
                    <a:pt x="295" y="45"/>
                    <a:pt x="295" y="45"/>
                  </a:cubicBezTo>
                  <a:cubicBezTo>
                    <a:pt x="282" y="53"/>
                    <a:pt x="269" y="62"/>
                    <a:pt x="258" y="72"/>
                  </a:cubicBezTo>
                  <a:cubicBezTo>
                    <a:pt x="258" y="72"/>
                    <a:pt x="258" y="72"/>
                    <a:pt x="258" y="72"/>
                  </a:cubicBezTo>
                  <a:cubicBezTo>
                    <a:pt x="247" y="61"/>
                    <a:pt x="247" y="61"/>
                    <a:pt x="247" y="61"/>
                  </a:cubicBezTo>
                  <a:close/>
                  <a:moveTo>
                    <a:pt x="428" y="17"/>
                  </a:moveTo>
                  <a:cubicBezTo>
                    <a:pt x="430" y="1"/>
                    <a:pt x="430" y="1"/>
                    <a:pt x="430" y="1"/>
                  </a:cubicBezTo>
                  <a:cubicBezTo>
                    <a:pt x="447" y="3"/>
                    <a:pt x="463" y="7"/>
                    <a:pt x="479" y="12"/>
                  </a:cubicBezTo>
                  <a:cubicBezTo>
                    <a:pt x="479" y="12"/>
                    <a:pt x="479" y="12"/>
                    <a:pt x="479" y="12"/>
                  </a:cubicBezTo>
                  <a:cubicBezTo>
                    <a:pt x="479" y="12"/>
                    <a:pt x="479" y="12"/>
                    <a:pt x="479" y="12"/>
                  </a:cubicBezTo>
                  <a:cubicBezTo>
                    <a:pt x="473" y="27"/>
                    <a:pt x="473" y="27"/>
                    <a:pt x="473" y="27"/>
                  </a:cubicBezTo>
                  <a:cubicBezTo>
                    <a:pt x="459" y="22"/>
                    <a:pt x="444" y="19"/>
                    <a:pt x="428" y="17"/>
                  </a:cubicBezTo>
                  <a:close/>
                  <a:moveTo>
                    <a:pt x="332" y="10"/>
                  </a:moveTo>
                  <a:cubicBezTo>
                    <a:pt x="348" y="5"/>
                    <a:pt x="364" y="2"/>
                    <a:pt x="381" y="0"/>
                  </a:cubicBezTo>
                  <a:cubicBezTo>
                    <a:pt x="381" y="0"/>
                    <a:pt x="381" y="0"/>
                    <a:pt x="381" y="0"/>
                  </a:cubicBezTo>
                  <a:cubicBezTo>
                    <a:pt x="382" y="16"/>
                    <a:pt x="382" y="16"/>
                    <a:pt x="382" y="16"/>
                  </a:cubicBezTo>
                  <a:cubicBezTo>
                    <a:pt x="367" y="18"/>
                    <a:pt x="351" y="21"/>
                    <a:pt x="337" y="26"/>
                  </a:cubicBezTo>
                  <a:cubicBezTo>
                    <a:pt x="337" y="26"/>
                    <a:pt x="337" y="26"/>
                    <a:pt x="337" y="26"/>
                  </a:cubicBezTo>
                  <a:cubicBezTo>
                    <a:pt x="332" y="10"/>
                    <a:pt x="332" y="10"/>
                    <a:pt x="332" y="10"/>
                  </a:cubicBezTo>
                  <a:close/>
                </a:path>
              </a:pathLst>
            </a:cu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40" name="Freeform 7"/>
            <p:cNvSpPr/>
            <p:nvPr/>
          </p:nvSpPr>
          <p:spPr bwMode="auto">
            <a:xfrm>
              <a:off x="2339984" y="1156931"/>
              <a:ext cx="503238" cy="1189037"/>
            </a:xfrm>
            <a:custGeom>
              <a:gdLst>
                <a:gd name="T0" fmla="*/ 280 w 280"/>
                <a:gd name="T1" fmla="*/ 140 h 662"/>
                <a:gd name="T2" fmla="*/ 140 w 280"/>
                <a:gd name="T3" fmla="*/ 0 h 662"/>
                <a:gd name="T4" fmla="*/ 0 w 280"/>
                <a:gd name="T5" fmla="*/ 140 h 662"/>
                <a:gd name="T6" fmla="*/ 0 w 280"/>
                <a:gd name="T7" fmla="*/ 662 h 662"/>
                <a:gd name="T8" fmla="*/ 280 w 280"/>
                <a:gd name="T9" fmla="*/ 662 h 662"/>
                <a:gd name="T10" fmla="*/ 280 w 280"/>
                <a:gd name="T11" fmla="*/ 140 h 662"/>
              </a:gdLst>
              <a:cxnLst>
                <a:cxn ang="0">
                  <a:pos x="T0" y="T1"/>
                </a:cxn>
                <a:cxn ang="0">
                  <a:pos x="T2" y="T3"/>
                </a:cxn>
                <a:cxn ang="0">
                  <a:pos x="T4" y="T5"/>
                </a:cxn>
                <a:cxn ang="0">
                  <a:pos x="T6" y="T7"/>
                </a:cxn>
                <a:cxn ang="0">
                  <a:pos x="T8" y="T9"/>
                </a:cxn>
                <a:cxn ang="0">
                  <a:pos x="T10" y="T11"/>
                </a:cxn>
              </a:cxnLst>
              <a:rect l="0" t="0" r="r" b="b"/>
              <a:pathLst>
                <a:path w="280" h="662">
                  <a:moveTo>
                    <a:pt x="280" y="140"/>
                  </a:moveTo>
                  <a:cubicBezTo>
                    <a:pt x="280" y="63"/>
                    <a:pt x="217" y="0"/>
                    <a:pt x="140" y="0"/>
                  </a:cubicBezTo>
                  <a:cubicBezTo>
                    <a:pt x="63" y="0"/>
                    <a:pt x="0" y="63"/>
                    <a:pt x="0" y="140"/>
                  </a:cubicBezTo>
                  <a:cubicBezTo>
                    <a:pt x="0" y="662"/>
                    <a:pt x="0" y="662"/>
                    <a:pt x="0" y="662"/>
                  </a:cubicBezTo>
                  <a:cubicBezTo>
                    <a:pt x="280" y="662"/>
                    <a:pt x="280" y="662"/>
                    <a:pt x="280" y="662"/>
                  </a:cubicBezTo>
                  <a:lnTo>
                    <a:pt x="280" y="140"/>
                  </a:lnTo>
                  <a:close/>
                </a:path>
              </a:pathLst>
            </a:custGeom>
            <a:solidFill>
              <a:srgbClr val="E6FA6F"/>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41" name="Freeform 8"/>
            <p:cNvSpPr/>
            <p:nvPr/>
          </p:nvSpPr>
          <p:spPr bwMode="auto">
            <a:xfrm>
              <a:off x="2027247" y="2345968"/>
              <a:ext cx="1130300" cy="2141538"/>
            </a:xfrm>
            <a:custGeom>
              <a:gdLst>
                <a:gd name="T0" fmla="*/ 455 w 630"/>
                <a:gd name="T1" fmla="*/ 597 h 1194"/>
                <a:gd name="T2" fmla="*/ 455 w 630"/>
                <a:gd name="T3" fmla="*/ 0 h 1194"/>
                <a:gd name="T4" fmla="*/ 175 w 630"/>
                <a:gd name="T5" fmla="*/ 0 h 1194"/>
                <a:gd name="T6" fmla="*/ 175 w 630"/>
                <a:gd name="T7" fmla="*/ 597 h 1194"/>
                <a:gd name="T8" fmla="*/ 0 w 630"/>
                <a:gd name="T9" fmla="*/ 879 h 1194"/>
                <a:gd name="T10" fmla="*/ 315 w 630"/>
                <a:gd name="T11" fmla="*/ 1194 h 1194"/>
                <a:gd name="T12" fmla="*/ 630 w 630"/>
                <a:gd name="T13" fmla="*/ 879 h 1194"/>
                <a:gd name="T14" fmla="*/ 455 w 630"/>
                <a:gd name="T15" fmla="*/ 597 h 119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194">
                  <a:moveTo>
                    <a:pt x="455" y="597"/>
                  </a:moveTo>
                  <a:cubicBezTo>
                    <a:pt x="455" y="0"/>
                    <a:pt x="455" y="0"/>
                    <a:pt x="455" y="0"/>
                  </a:cubicBezTo>
                  <a:cubicBezTo>
                    <a:pt x="175" y="0"/>
                    <a:pt x="175" y="0"/>
                    <a:pt x="175" y="0"/>
                  </a:cubicBezTo>
                  <a:cubicBezTo>
                    <a:pt x="175" y="597"/>
                    <a:pt x="175" y="597"/>
                    <a:pt x="175" y="597"/>
                  </a:cubicBezTo>
                  <a:cubicBezTo>
                    <a:pt x="71" y="648"/>
                    <a:pt x="0" y="755"/>
                    <a:pt x="0" y="879"/>
                  </a:cubicBezTo>
                  <a:cubicBezTo>
                    <a:pt x="0" y="1053"/>
                    <a:pt x="141" y="1194"/>
                    <a:pt x="315" y="1194"/>
                  </a:cubicBezTo>
                  <a:cubicBezTo>
                    <a:pt x="489" y="1194"/>
                    <a:pt x="630" y="1053"/>
                    <a:pt x="630" y="879"/>
                  </a:cubicBezTo>
                  <a:cubicBezTo>
                    <a:pt x="630" y="755"/>
                    <a:pt x="559" y="648"/>
                    <a:pt x="455" y="597"/>
                  </a:cubicBezTo>
                  <a:close/>
                </a:path>
              </a:pathLst>
            </a:custGeom>
            <a:solidFill>
              <a:srgbClr val="2C8238"/>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42" name="Freeform 9"/>
            <p:cNvSpPr/>
            <p:nvPr/>
          </p:nvSpPr>
          <p:spPr bwMode="auto">
            <a:xfrm>
              <a:off x="1120784" y="2263418"/>
              <a:ext cx="134938" cy="133350"/>
            </a:xfrm>
            <a:custGeom>
              <a:gdLst>
                <a:gd name="T0" fmla="*/ 0 w 85"/>
                <a:gd name="T1" fmla="*/ 31 h 84"/>
                <a:gd name="T2" fmla="*/ 31 w 85"/>
                <a:gd name="T3" fmla="*/ 31 h 84"/>
                <a:gd name="T4" fmla="*/ 31 w 85"/>
                <a:gd name="T5" fmla="*/ 0 h 84"/>
                <a:gd name="T6" fmla="*/ 53 w 85"/>
                <a:gd name="T7" fmla="*/ 0 h 84"/>
                <a:gd name="T8" fmla="*/ 53 w 85"/>
                <a:gd name="T9" fmla="*/ 31 h 84"/>
                <a:gd name="T10" fmla="*/ 85 w 85"/>
                <a:gd name="T11" fmla="*/ 31 h 84"/>
                <a:gd name="T12" fmla="*/ 85 w 85"/>
                <a:gd name="T13" fmla="*/ 52 h 84"/>
                <a:gd name="T14" fmla="*/ 53 w 85"/>
                <a:gd name="T15" fmla="*/ 52 h 84"/>
                <a:gd name="T16" fmla="*/ 53 w 85"/>
                <a:gd name="T17" fmla="*/ 84 h 84"/>
                <a:gd name="T18" fmla="*/ 31 w 85"/>
                <a:gd name="T19" fmla="*/ 84 h 84"/>
                <a:gd name="T20" fmla="*/ 31 w 85"/>
                <a:gd name="T21" fmla="*/ 52 h 84"/>
                <a:gd name="T22" fmla="*/ 0 w 85"/>
                <a:gd name="T23" fmla="*/ 52 h 84"/>
                <a:gd name="T24" fmla="*/ 0 w 85"/>
                <a:gd name="T25" fmla="*/ 31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4">
                  <a:moveTo>
                    <a:pt x="0" y="31"/>
                  </a:moveTo>
                  <a:lnTo>
                    <a:pt x="31" y="31"/>
                  </a:lnTo>
                  <a:lnTo>
                    <a:pt x="31" y="0"/>
                  </a:lnTo>
                  <a:lnTo>
                    <a:pt x="53" y="0"/>
                  </a:lnTo>
                  <a:lnTo>
                    <a:pt x="53" y="31"/>
                  </a:lnTo>
                  <a:lnTo>
                    <a:pt x="85" y="31"/>
                  </a:lnTo>
                  <a:lnTo>
                    <a:pt x="85" y="52"/>
                  </a:lnTo>
                  <a:lnTo>
                    <a:pt x="53" y="52"/>
                  </a:lnTo>
                  <a:lnTo>
                    <a:pt x="53" y="84"/>
                  </a:lnTo>
                  <a:lnTo>
                    <a:pt x="31" y="84"/>
                  </a:lnTo>
                  <a:lnTo>
                    <a:pt x="31" y="52"/>
                  </a:lnTo>
                  <a:lnTo>
                    <a:pt x="0" y="52"/>
                  </a:lnTo>
                  <a:lnTo>
                    <a:pt x="0" y="31"/>
                  </a:lnTo>
                  <a:close/>
                </a:path>
              </a:pathLst>
            </a:custGeom>
            <a:solidFill>
              <a:schemeClr val="accent5"/>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3" name="Freeform 10"/>
            <p:cNvSpPr/>
            <p:nvPr/>
          </p:nvSpPr>
          <p:spPr bwMode="auto">
            <a:xfrm>
              <a:off x="1290647" y="2218968"/>
              <a:ext cx="125412" cy="215900"/>
            </a:xfrm>
            <a:custGeom>
              <a:gdLst>
                <a:gd name="T0" fmla="*/ 27 w 70"/>
                <a:gd name="T1" fmla="*/ 102 h 120"/>
                <a:gd name="T2" fmla="*/ 43 w 70"/>
                <a:gd name="T3" fmla="*/ 96 h 120"/>
                <a:gd name="T4" fmla="*/ 49 w 70"/>
                <a:gd name="T5" fmla="*/ 83 h 120"/>
                <a:gd name="T6" fmla="*/ 43 w 70"/>
                <a:gd name="T7" fmla="*/ 69 h 120"/>
                <a:gd name="T8" fmla="*/ 25 w 70"/>
                <a:gd name="T9" fmla="*/ 64 h 120"/>
                <a:gd name="T10" fmla="*/ 13 w 70"/>
                <a:gd name="T11" fmla="*/ 64 h 120"/>
                <a:gd name="T12" fmla="*/ 13 w 70"/>
                <a:gd name="T13" fmla="*/ 52 h 120"/>
                <a:gd name="T14" fmla="*/ 33 w 70"/>
                <a:gd name="T15" fmla="*/ 25 h 120"/>
                <a:gd name="T16" fmla="*/ 43 w 70"/>
                <a:gd name="T17" fmla="*/ 17 h 120"/>
                <a:gd name="T18" fmla="*/ 29 w 70"/>
                <a:gd name="T19" fmla="*/ 19 h 120"/>
                <a:gd name="T20" fmla="*/ 1 w 70"/>
                <a:gd name="T21" fmla="*/ 19 h 120"/>
                <a:gd name="T22" fmla="*/ 1 w 70"/>
                <a:gd name="T23" fmla="*/ 0 h 120"/>
                <a:gd name="T24" fmla="*/ 65 w 70"/>
                <a:gd name="T25" fmla="*/ 0 h 120"/>
                <a:gd name="T26" fmla="*/ 65 w 70"/>
                <a:gd name="T27" fmla="*/ 12 h 120"/>
                <a:gd name="T28" fmla="*/ 42 w 70"/>
                <a:gd name="T29" fmla="*/ 44 h 120"/>
                <a:gd name="T30" fmla="*/ 34 w 70"/>
                <a:gd name="T31" fmla="*/ 48 h 120"/>
                <a:gd name="T32" fmla="*/ 34 w 70"/>
                <a:gd name="T33" fmla="*/ 49 h 120"/>
                <a:gd name="T34" fmla="*/ 41 w 70"/>
                <a:gd name="T35" fmla="*/ 48 h 120"/>
                <a:gd name="T36" fmla="*/ 52 w 70"/>
                <a:gd name="T37" fmla="*/ 51 h 120"/>
                <a:gd name="T38" fmla="*/ 62 w 70"/>
                <a:gd name="T39" fmla="*/ 57 h 120"/>
                <a:gd name="T40" fmla="*/ 68 w 70"/>
                <a:gd name="T41" fmla="*/ 67 h 120"/>
                <a:gd name="T42" fmla="*/ 70 w 70"/>
                <a:gd name="T43" fmla="*/ 81 h 120"/>
                <a:gd name="T44" fmla="*/ 67 w 70"/>
                <a:gd name="T45" fmla="*/ 99 h 120"/>
                <a:gd name="T46" fmla="*/ 58 w 70"/>
                <a:gd name="T47" fmla="*/ 111 h 120"/>
                <a:gd name="T48" fmla="*/ 44 w 70"/>
                <a:gd name="T49" fmla="*/ 118 h 120"/>
                <a:gd name="T50" fmla="*/ 28 w 70"/>
                <a:gd name="T51" fmla="*/ 120 h 120"/>
                <a:gd name="T52" fmla="*/ 13 w 70"/>
                <a:gd name="T53" fmla="*/ 119 h 120"/>
                <a:gd name="T54" fmla="*/ 0 w 70"/>
                <a:gd name="T55" fmla="*/ 115 h 120"/>
                <a:gd name="T56" fmla="*/ 6 w 70"/>
                <a:gd name="T57" fmla="*/ 97 h 120"/>
                <a:gd name="T58" fmla="*/ 15 w 70"/>
                <a:gd name="T59" fmla="*/ 100 h 120"/>
                <a:gd name="T60" fmla="*/ 27 w 70"/>
                <a:gd name="T61" fmla="*/ 10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20">
                  <a:moveTo>
                    <a:pt x="27" y="102"/>
                  </a:moveTo>
                  <a:cubicBezTo>
                    <a:pt x="34" y="102"/>
                    <a:pt x="39" y="100"/>
                    <a:pt x="43" y="96"/>
                  </a:cubicBezTo>
                  <a:cubicBezTo>
                    <a:pt x="47" y="92"/>
                    <a:pt x="49" y="88"/>
                    <a:pt x="49" y="83"/>
                  </a:cubicBezTo>
                  <a:cubicBezTo>
                    <a:pt x="49" y="76"/>
                    <a:pt x="47" y="72"/>
                    <a:pt x="43" y="69"/>
                  </a:cubicBezTo>
                  <a:cubicBezTo>
                    <a:pt x="39" y="66"/>
                    <a:pt x="33" y="64"/>
                    <a:pt x="25" y="64"/>
                  </a:cubicBezTo>
                  <a:cubicBezTo>
                    <a:pt x="13" y="64"/>
                    <a:pt x="13" y="64"/>
                    <a:pt x="13" y="64"/>
                  </a:cubicBezTo>
                  <a:cubicBezTo>
                    <a:pt x="13" y="52"/>
                    <a:pt x="13" y="52"/>
                    <a:pt x="13" y="52"/>
                  </a:cubicBezTo>
                  <a:cubicBezTo>
                    <a:pt x="33" y="25"/>
                    <a:pt x="33" y="25"/>
                    <a:pt x="33" y="25"/>
                  </a:cubicBezTo>
                  <a:cubicBezTo>
                    <a:pt x="43" y="17"/>
                    <a:pt x="43" y="17"/>
                    <a:pt x="43" y="17"/>
                  </a:cubicBezTo>
                  <a:cubicBezTo>
                    <a:pt x="29" y="19"/>
                    <a:pt x="29" y="19"/>
                    <a:pt x="29" y="19"/>
                  </a:cubicBezTo>
                  <a:cubicBezTo>
                    <a:pt x="1" y="19"/>
                    <a:pt x="1" y="19"/>
                    <a:pt x="1" y="19"/>
                  </a:cubicBezTo>
                  <a:cubicBezTo>
                    <a:pt x="1" y="0"/>
                    <a:pt x="1" y="0"/>
                    <a:pt x="1" y="0"/>
                  </a:cubicBezTo>
                  <a:cubicBezTo>
                    <a:pt x="65" y="0"/>
                    <a:pt x="65" y="0"/>
                    <a:pt x="65" y="0"/>
                  </a:cubicBezTo>
                  <a:cubicBezTo>
                    <a:pt x="65" y="12"/>
                    <a:pt x="65" y="12"/>
                    <a:pt x="65" y="12"/>
                  </a:cubicBezTo>
                  <a:cubicBezTo>
                    <a:pt x="42" y="44"/>
                    <a:pt x="42" y="44"/>
                    <a:pt x="42" y="44"/>
                  </a:cubicBezTo>
                  <a:cubicBezTo>
                    <a:pt x="34" y="48"/>
                    <a:pt x="34" y="48"/>
                    <a:pt x="34" y="48"/>
                  </a:cubicBezTo>
                  <a:cubicBezTo>
                    <a:pt x="34" y="49"/>
                    <a:pt x="34" y="49"/>
                    <a:pt x="34" y="49"/>
                  </a:cubicBezTo>
                  <a:cubicBezTo>
                    <a:pt x="41" y="48"/>
                    <a:pt x="41" y="48"/>
                    <a:pt x="41" y="48"/>
                  </a:cubicBezTo>
                  <a:cubicBezTo>
                    <a:pt x="45" y="49"/>
                    <a:pt x="49" y="50"/>
                    <a:pt x="52" y="51"/>
                  </a:cubicBezTo>
                  <a:cubicBezTo>
                    <a:pt x="56" y="52"/>
                    <a:pt x="59" y="55"/>
                    <a:pt x="62" y="57"/>
                  </a:cubicBezTo>
                  <a:cubicBezTo>
                    <a:pt x="64" y="60"/>
                    <a:pt x="66" y="63"/>
                    <a:pt x="68" y="67"/>
                  </a:cubicBezTo>
                  <a:cubicBezTo>
                    <a:pt x="70" y="71"/>
                    <a:pt x="70" y="76"/>
                    <a:pt x="70" y="81"/>
                  </a:cubicBezTo>
                  <a:cubicBezTo>
                    <a:pt x="70" y="88"/>
                    <a:pt x="69" y="94"/>
                    <a:pt x="67" y="99"/>
                  </a:cubicBezTo>
                  <a:cubicBezTo>
                    <a:pt x="65" y="103"/>
                    <a:pt x="62" y="107"/>
                    <a:pt x="58" y="111"/>
                  </a:cubicBezTo>
                  <a:cubicBezTo>
                    <a:pt x="54" y="114"/>
                    <a:pt x="50" y="116"/>
                    <a:pt x="44" y="118"/>
                  </a:cubicBezTo>
                  <a:cubicBezTo>
                    <a:pt x="39" y="119"/>
                    <a:pt x="34" y="120"/>
                    <a:pt x="28" y="120"/>
                  </a:cubicBezTo>
                  <a:cubicBezTo>
                    <a:pt x="23" y="120"/>
                    <a:pt x="18" y="120"/>
                    <a:pt x="13" y="119"/>
                  </a:cubicBezTo>
                  <a:cubicBezTo>
                    <a:pt x="7" y="118"/>
                    <a:pt x="3" y="117"/>
                    <a:pt x="0" y="115"/>
                  </a:cubicBezTo>
                  <a:cubicBezTo>
                    <a:pt x="6" y="97"/>
                    <a:pt x="6" y="97"/>
                    <a:pt x="6" y="97"/>
                  </a:cubicBezTo>
                  <a:cubicBezTo>
                    <a:pt x="9" y="98"/>
                    <a:pt x="12" y="99"/>
                    <a:pt x="15" y="100"/>
                  </a:cubicBezTo>
                  <a:cubicBezTo>
                    <a:pt x="19" y="101"/>
                    <a:pt x="23" y="102"/>
                    <a:pt x="27" y="102"/>
                  </a:cubicBezTo>
                  <a:close/>
                </a:path>
              </a:pathLst>
            </a:custGeom>
            <a:solidFill>
              <a:schemeClr val="accent5"/>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4" name="Freeform 11"/>
            <p:cNvSpPr>
              <a:spLocks noEditPoints="1"/>
            </p:cNvSpPr>
            <p:nvPr/>
          </p:nvSpPr>
          <p:spPr bwMode="auto">
            <a:xfrm>
              <a:off x="1450984" y="2215793"/>
              <a:ext cx="146050" cy="219075"/>
            </a:xfrm>
            <a:custGeom>
              <a:gdLst>
                <a:gd name="T0" fmla="*/ 0 w 82"/>
                <a:gd name="T1" fmla="*/ 61 h 122"/>
                <a:gd name="T2" fmla="*/ 10 w 82"/>
                <a:gd name="T3" fmla="*/ 15 h 122"/>
                <a:gd name="T4" fmla="*/ 41 w 82"/>
                <a:gd name="T5" fmla="*/ 0 h 122"/>
                <a:gd name="T6" fmla="*/ 72 w 82"/>
                <a:gd name="T7" fmla="*/ 15 h 122"/>
                <a:gd name="T8" fmla="*/ 82 w 82"/>
                <a:gd name="T9" fmla="*/ 61 h 122"/>
                <a:gd name="T10" fmla="*/ 71 w 82"/>
                <a:gd name="T11" fmla="*/ 107 h 122"/>
                <a:gd name="T12" fmla="*/ 41 w 82"/>
                <a:gd name="T13" fmla="*/ 122 h 122"/>
                <a:gd name="T14" fmla="*/ 10 w 82"/>
                <a:gd name="T15" fmla="*/ 106 h 122"/>
                <a:gd name="T16" fmla="*/ 0 w 82"/>
                <a:gd name="T17" fmla="*/ 61 h 122"/>
                <a:gd name="T18" fmla="*/ 22 w 82"/>
                <a:gd name="T19" fmla="*/ 61 h 122"/>
                <a:gd name="T20" fmla="*/ 26 w 82"/>
                <a:gd name="T21" fmla="*/ 93 h 122"/>
                <a:gd name="T22" fmla="*/ 41 w 82"/>
                <a:gd name="T23" fmla="*/ 104 h 122"/>
                <a:gd name="T24" fmla="*/ 55 w 82"/>
                <a:gd name="T25" fmla="*/ 93 h 122"/>
                <a:gd name="T26" fmla="*/ 60 w 82"/>
                <a:gd name="T27" fmla="*/ 61 h 122"/>
                <a:gd name="T28" fmla="*/ 55 w 82"/>
                <a:gd name="T29" fmla="*/ 29 h 122"/>
                <a:gd name="T30" fmla="*/ 41 w 82"/>
                <a:gd name="T31" fmla="*/ 18 h 122"/>
                <a:gd name="T32" fmla="*/ 26 w 82"/>
                <a:gd name="T33" fmla="*/ 29 h 122"/>
                <a:gd name="T34" fmla="*/ 22 w 82"/>
                <a:gd name="T35" fmla="*/ 61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2">
                  <a:moveTo>
                    <a:pt x="0" y="61"/>
                  </a:moveTo>
                  <a:cubicBezTo>
                    <a:pt x="0" y="40"/>
                    <a:pt x="3" y="25"/>
                    <a:pt x="10" y="15"/>
                  </a:cubicBezTo>
                  <a:cubicBezTo>
                    <a:pt x="17" y="5"/>
                    <a:pt x="27" y="0"/>
                    <a:pt x="41" y="0"/>
                  </a:cubicBezTo>
                  <a:cubicBezTo>
                    <a:pt x="55" y="0"/>
                    <a:pt x="65" y="5"/>
                    <a:pt x="72" y="15"/>
                  </a:cubicBezTo>
                  <a:cubicBezTo>
                    <a:pt x="78" y="25"/>
                    <a:pt x="82" y="40"/>
                    <a:pt x="82" y="61"/>
                  </a:cubicBezTo>
                  <a:cubicBezTo>
                    <a:pt x="82" y="82"/>
                    <a:pt x="78" y="97"/>
                    <a:pt x="71" y="107"/>
                  </a:cubicBezTo>
                  <a:cubicBezTo>
                    <a:pt x="64" y="117"/>
                    <a:pt x="54" y="122"/>
                    <a:pt x="41" y="122"/>
                  </a:cubicBezTo>
                  <a:cubicBezTo>
                    <a:pt x="27" y="122"/>
                    <a:pt x="16" y="117"/>
                    <a:pt x="10" y="106"/>
                  </a:cubicBezTo>
                  <a:cubicBezTo>
                    <a:pt x="3" y="96"/>
                    <a:pt x="0" y="81"/>
                    <a:pt x="0" y="61"/>
                  </a:cubicBezTo>
                  <a:close/>
                  <a:moveTo>
                    <a:pt x="22" y="61"/>
                  </a:moveTo>
                  <a:cubicBezTo>
                    <a:pt x="22" y="75"/>
                    <a:pt x="23" y="85"/>
                    <a:pt x="26" y="93"/>
                  </a:cubicBezTo>
                  <a:cubicBezTo>
                    <a:pt x="29" y="100"/>
                    <a:pt x="34" y="104"/>
                    <a:pt x="41" y="104"/>
                  </a:cubicBezTo>
                  <a:cubicBezTo>
                    <a:pt x="47" y="104"/>
                    <a:pt x="52" y="100"/>
                    <a:pt x="55" y="93"/>
                  </a:cubicBezTo>
                  <a:cubicBezTo>
                    <a:pt x="58" y="87"/>
                    <a:pt x="60" y="76"/>
                    <a:pt x="60" y="61"/>
                  </a:cubicBezTo>
                  <a:cubicBezTo>
                    <a:pt x="60" y="47"/>
                    <a:pt x="58" y="37"/>
                    <a:pt x="55" y="29"/>
                  </a:cubicBezTo>
                  <a:cubicBezTo>
                    <a:pt x="53" y="22"/>
                    <a:pt x="48" y="18"/>
                    <a:pt x="41" y="18"/>
                  </a:cubicBezTo>
                  <a:cubicBezTo>
                    <a:pt x="34" y="18"/>
                    <a:pt x="29" y="22"/>
                    <a:pt x="26" y="29"/>
                  </a:cubicBezTo>
                  <a:cubicBezTo>
                    <a:pt x="23" y="36"/>
                    <a:pt x="22" y="46"/>
                    <a:pt x="22" y="61"/>
                  </a:cubicBezTo>
                  <a:close/>
                </a:path>
              </a:pathLst>
            </a:custGeom>
            <a:solidFill>
              <a:schemeClr val="accent5"/>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5" name="Freeform 12"/>
            <p:cNvSpPr>
              <a:spLocks noEditPoints="1"/>
            </p:cNvSpPr>
            <p:nvPr/>
          </p:nvSpPr>
          <p:spPr bwMode="auto">
            <a:xfrm>
              <a:off x="3103572" y="2731731"/>
              <a:ext cx="901700" cy="615950"/>
            </a:xfrm>
            <a:custGeom>
              <a:gdLst>
                <a:gd name="T0" fmla="*/ 194 w 503"/>
                <a:gd name="T1" fmla="*/ 344 h 344"/>
                <a:gd name="T2" fmla="*/ 141 w 503"/>
                <a:gd name="T3" fmla="*/ 323 h 344"/>
                <a:gd name="T4" fmla="*/ 141 w 503"/>
                <a:gd name="T5" fmla="*/ 323 h 344"/>
                <a:gd name="T6" fmla="*/ 10 w 503"/>
                <a:gd name="T7" fmla="*/ 197 h 344"/>
                <a:gd name="T8" fmla="*/ 0 w 503"/>
                <a:gd name="T9" fmla="*/ 172 h 344"/>
                <a:gd name="T10" fmla="*/ 0 w 503"/>
                <a:gd name="T11" fmla="*/ 172 h 344"/>
                <a:gd name="T12" fmla="*/ 10 w 503"/>
                <a:gd name="T13" fmla="*/ 148 h 344"/>
                <a:gd name="T14" fmla="*/ 10 w 503"/>
                <a:gd name="T15" fmla="*/ 148 h 344"/>
                <a:gd name="T16" fmla="*/ 15 w 503"/>
                <a:gd name="T17" fmla="*/ 152 h 344"/>
                <a:gd name="T18" fmla="*/ 10 w 503"/>
                <a:gd name="T19" fmla="*/ 148 h 344"/>
                <a:gd name="T20" fmla="*/ 141 w 503"/>
                <a:gd name="T21" fmla="*/ 22 h 344"/>
                <a:gd name="T22" fmla="*/ 194 w 503"/>
                <a:gd name="T23" fmla="*/ 0 h 344"/>
                <a:gd name="T24" fmla="*/ 194 w 503"/>
                <a:gd name="T25" fmla="*/ 0 h 344"/>
                <a:gd name="T26" fmla="*/ 469 w 503"/>
                <a:gd name="T27" fmla="*/ 0 h 344"/>
                <a:gd name="T28" fmla="*/ 503 w 503"/>
                <a:gd name="T29" fmla="*/ 35 h 344"/>
                <a:gd name="T30" fmla="*/ 503 w 503"/>
                <a:gd name="T31" fmla="*/ 35 h 344"/>
                <a:gd name="T32" fmla="*/ 503 w 503"/>
                <a:gd name="T33" fmla="*/ 310 h 344"/>
                <a:gd name="T34" fmla="*/ 469 w 503"/>
                <a:gd name="T35" fmla="*/ 344 h 344"/>
                <a:gd name="T36" fmla="*/ 469 w 503"/>
                <a:gd name="T37" fmla="*/ 344 h 344"/>
                <a:gd name="T38" fmla="*/ 194 w 503"/>
                <a:gd name="T39" fmla="*/ 344 h 344"/>
                <a:gd name="T40" fmla="*/ 12 w 503"/>
                <a:gd name="T41" fmla="*/ 172 h 344"/>
                <a:gd name="T42" fmla="*/ 19 w 503"/>
                <a:gd name="T43" fmla="*/ 188 h 344"/>
                <a:gd name="T44" fmla="*/ 19 w 503"/>
                <a:gd name="T45" fmla="*/ 188 h 344"/>
                <a:gd name="T46" fmla="*/ 149 w 503"/>
                <a:gd name="T47" fmla="*/ 314 h 344"/>
                <a:gd name="T48" fmla="*/ 194 w 503"/>
                <a:gd name="T49" fmla="*/ 332 h 344"/>
                <a:gd name="T50" fmla="*/ 194 w 503"/>
                <a:gd name="T51" fmla="*/ 332 h 344"/>
                <a:gd name="T52" fmla="*/ 469 w 503"/>
                <a:gd name="T53" fmla="*/ 332 h 344"/>
                <a:gd name="T54" fmla="*/ 491 w 503"/>
                <a:gd name="T55" fmla="*/ 310 h 344"/>
                <a:gd name="T56" fmla="*/ 491 w 503"/>
                <a:gd name="T57" fmla="*/ 310 h 344"/>
                <a:gd name="T58" fmla="*/ 491 w 503"/>
                <a:gd name="T59" fmla="*/ 35 h 344"/>
                <a:gd name="T60" fmla="*/ 469 w 503"/>
                <a:gd name="T61" fmla="*/ 12 h 344"/>
                <a:gd name="T62" fmla="*/ 469 w 503"/>
                <a:gd name="T63" fmla="*/ 12 h 344"/>
                <a:gd name="T64" fmla="*/ 194 w 503"/>
                <a:gd name="T65" fmla="*/ 12 h 344"/>
                <a:gd name="T66" fmla="*/ 149 w 503"/>
                <a:gd name="T67" fmla="*/ 31 h 344"/>
                <a:gd name="T68" fmla="*/ 149 w 503"/>
                <a:gd name="T69" fmla="*/ 31 h 344"/>
                <a:gd name="T70" fmla="*/ 19 w 503"/>
                <a:gd name="T71" fmla="*/ 157 h 344"/>
                <a:gd name="T72" fmla="*/ 19 w 503"/>
                <a:gd name="T73" fmla="*/ 157 h 344"/>
                <a:gd name="T74" fmla="*/ 12 w 503"/>
                <a:gd name="T75" fmla="*/ 172 h 3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344">
                  <a:moveTo>
                    <a:pt x="194" y="344"/>
                  </a:moveTo>
                  <a:cubicBezTo>
                    <a:pt x="176" y="344"/>
                    <a:pt x="154" y="335"/>
                    <a:pt x="141" y="323"/>
                  </a:cubicBezTo>
                  <a:cubicBezTo>
                    <a:pt x="141" y="323"/>
                    <a:pt x="141" y="323"/>
                    <a:pt x="141" y="323"/>
                  </a:cubicBezTo>
                  <a:cubicBezTo>
                    <a:pt x="10" y="197"/>
                    <a:pt x="10" y="197"/>
                    <a:pt x="10" y="197"/>
                  </a:cubicBezTo>
                  <a:cubicBezTo>
                    <a:pt x="4" y="190"/>
                    <a:pt x="0" y="181"/>
                    <a:pt x="0" y="172"/>
                  </a:cubicBezTo>
                  <a:cubicBezTo>
                    <a:pt x="0" y="172"/>
                    <a:pt x="0" y="172"/>
                    <a:pt x="0" y="172"/>
                  </a:cubicBezTo>
                  <a:cubicBezTo>
                    <a:pt x="0" y="164"/>
                    <a:pt x="4" y="155"/>
                    <a:pt x="10" y="148"/>
                  </a:cubicBezTo>
                  <a:cubicBezTo>
                    <a:pt x="10" y="148"/>
                    <a:pt x="10" y="148"/>
                    <a:pt x="10" y="148"/>
                  </a:cubicBezTo>
                  <a:cubicBezTo>
                    <a:pt x="15" y="152"/>
                    <a:pt x="15" y="152"/>
                    <a:pt x="15" y="152"/>
                  </a:cubicBezTo>
                  <a:cubicBezTo>
                    <a:pt x="10" y="148"/>
                    <a:pt x="10" y="148"/>
                    <a:pt x="10" y="148"/>
                  </a:cubicBezTo>
                  <a:cubicBezTo>
                    <a:pt x="141" y="22"/>
                    <a:pt x="141" y="22"/>
                    <a:pt x="141" y="22"/>
                  </a:cubicBezTo>
                  <a:cubicBezTo>
                    <a:pt x="154" y="10"/>
                    <a:pt x="176" y="1"/>
                    <a:pt x="194" y="0"/>
                  </a:cubicBezTo>
                  <a:cubicBezTo>
                    <a:pt x="194" y="0"/>
                    <a:pt x="194" y="0"/>
                    <a:pt x="194" y="0"/>
                  </a:cubicBezTo>
                  <a:cubicBezTo>
                    <a:pt x="469" y="0"/>
                    <a:pt x="469" y="0"/>
                    <a:pt x="469" y="0"/>
                  </a:cubicBezTo>
                  <a:cubicBezTo>
                    <a:pt x="488" y="1"/>
                    <a:pt x="503" y="16"/>
                    <a:pt x="503" y="35"/>
                  </a:cubicBezTo>
                  <a:cubicBezTo>
                    <a:pt x="503" y="35"/>
                    <a:pt x="503" y="35"/>
                    <a:pt x="503" y="35"/>
                  </a:cubicBezTo>
                  <a:cubicBezTo>
                    <a:pt x="503" y="310"/>
                    <a:pt x="503" y="310"/>
                    <a:pt x="503" y="310"/>
                  </a:cubicBezTo>
                  <a:cubicBezTo>
                    <a:pt x="503" y="329"/>
                    <a:pt x="488" y="344"/>
                    <a:pt x="469" y="344"/>
                  </a:cubicBezTo>
                  <a:cubicBezTo>
                    <a:pt x="469" y="344"/>
                    <a:pt x="469" y="344"/>
                    <a:pt x="469" y="344"/>
                  </a:cubicBezTo>
                  <a:cubicBezTo>
                    <a:pt x="194" y="344"/>
                    <a:pt x="194" y="344"/>
                    <a:pt x="194" y="344"/>
                  </a:cubicBezTo>
                  <a:close/>
                  <a:moveTo>
                    <a:pt x="12" y="172"/>
                  </a:moveTo>
                  <a:cubicBezTo>
                    <a:pt x="12" y="178"/>
                    <a:pt x="14" y="184"/>
                    <a:pt x="19" y="188"/>
                  </a:cubicBezTo>
                  <a:cubicBezTo>
                    <a:pt x="19" y="188"/>
                    <a:pt x="19" y="188"/>
                    <a:pt x="19" y="188"/>
                  </a:cubicBezTo>
                  <a:cubicBezTo>
                    <a:pt x="149" y="314"/>
                    <a:pt x="149" y="314"/>
                    <a:pt x="149" y="314"/>
                  </a:cubicBezTo>
                  <a:cubicBezTo>
                    <a:pt x="159" y="324"/>
                    <a:pt x="181" y="332"/>
                    <a:pt x="194" y="332"/>
                  </a:cubicBezTo>
                  <a:cubicBezTo>
                    <a:pt x="194" y="332"/>
                    <a:pt x="194" y="332"/>
                    <a:pt x="194" y="332"/>
                  </a:cubicBezTo>
                  <a:cubicBezTo>
                    <a:pt x="469" y="332"/>
                    <a:pt x="469" y="332"/>
                    <a:pt x="469" y="332"/>
                  </a:cubicBezTo>
                  <a:cubicBezTo>
                    <a:pt x="481" y="332"/>
                    <a:pt x="491" y="322"/>
                    <a:pt x="491" y="310"/>
                  </a:cubicBezTo>
                  <a:cubicBezTo>
                    <a:pt x="491" y="310"/>
                    <a:pt x="491" y="310"/>
                    <a:pt x="491" y="310"/>
                  </a:cubicBezTo>
                  <a:cubicBezTo>
                    <a:pt x="491" y="35"/>
                    <a:pt x="491" y="35"/>
                    <a:pt x="491" y="35"/>
                  </a:cubicBezTo>
                  <a:cubicBezTo>
                    <a:pt x="491" y="23"/>
                    <a:pt x="481" y="13"/>
                    <a:pt x="469" y="12"/>
                  </a:cubicBezTo>
                  <a:cubicBezTo>
                    <a:pt x="469" y="12"/>
                    <a:pt x="469" y="12"/>
                    <a:pt x="469" y="12"/>
                  </a:cubicBezTo>
                  <a:cubicBezTo>
                    <a:pt x="194" y="12"/>
                    <a:pt x="194" y="12"/>
                    <a:pt x="194" y="12"/>
                  </a:cubicBezTo>
                  <a:cubicBezTo>
                    <a:pt x="181" y="12"/>
                    <a:pt x="159" y="21"/>
                    <a:pt x="149" y="31"/>
                  </a:cubicBezTo>
                  <a:cubicBezTo>
                    <a:pt x="149" y="31"/>
                    <a:pt x="149" y="31"/>
                    <a:pt x="149" y="31"/>
                  </a:cubicBezTo>
                  <a:cubicBezTo>
                    <a:pt x="19" y="157"/>
                    <a:pt x="19" y="157"/>
                    <a:pt x="19" y="157"/>
                  </a:cubicBezTo>
                  <a:cubicBezTo>
                    <a:pt x="19" y="157"/>
                    <a:pt x="19" y="157"/>
                    <a:pt x="19" y="157"/>
                  </a:cubicBezTo>
                  <a:cubicBezTo>
                    <a:pt x="14" y="161"/>
                    <a:pt x="12" y="167"/>
                    <a:pt x="12" y="172"/>
                  </a:cubicBezTo>
                  <a:close/>
                </a:path>
              </a:pathLst>
            </a:custGeom>
            <a:solidFill>
              <a:schemeClr val="bg1"/>
            </a:solidFill>
            <a:ln>
              <a:noFill/>
            </a:ln>
            <a:effectLst>
              <a:outerShdw blurRad="50800" dist="762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rgbClr val="000000"/>
                </a:solidFill>
                <a:latin typeface="微软雅黑" pitchFamily="34" charset="-122"/>
                <a:ea typeface="微软雅黑" pitchFamily="34" charset="-122"/>
                <a:sym typeface="微软雅黑" pitchFamily="34" charset="-122"/>
              </a:endParaRPr>
            </a:p>
          </p:txBody>
        </p:sp>
        <p:sp>
          <p:nvSpPr>
            <p:cNvPr id="30746" name="Rectangle 13"/>
            <p:cNvSpPr>
              <a:spLocks noChangeArrowheads="1"/>
            </p:cNvSpPr>
            <p:nvPr/>
          </p:nvSpPr>
          <p:spPr bwMode="auto">
            <a:xfrm>
              <a:off x="3470284" y="3023831"/>
              <a:ext cx="76200" cy="33337"/>
            </a:xfrm>
            <a:prstGeom prst="rect">
              <a:avLst/>
            </a:pr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7" name="Freeform 14"/>
            <p:cNvSpPr/>
            <p:nvPr/>
          </p:nvSpPr>
          <p:spPr bwMode="auto">
            <a:xfrm>
              <a:off x="3582997" y="2912706"/>
              <a:ext cx="128587" cy="214312"/>
            </a:xfrm>
            <a:custGeom>
              <a:gdLst>
                <a:gd name="T0" fmla="*/ 68 w 71"/>
                <a:gd name="T1" fmla="*/ 31 h 120"/>
                <a:gd name="T2" fmla="*/ 65 w 71"/>
                <a:gd name="T3" fmla="*/ 48 h 120"/>
                <a:gd name="T4" fmla="*/ 57 w 71"/>
                <a:gd name="T5" fmla="*/ 65 h 120"/>
                <a:gd name="T6" fmla="*/ 47 w 71"/>
                <a:gd name="T7" fmla="*/ 82 h 120"/>
                <a:gd name="T8" fmla="*/ 35 w 71"/>
                <a:gd name="T9" fmla="*/ 96 h 120"/>
                <a:gd name="T10" fmla="*/ 27 w 71"/>
                <a:gd name="T11" fmla="*/ 103 h 120"/>
                <a:gd name="T12" fmla="*/ 27 w 71"/>
                <a:gd name="T13" fmla="*/ 104 h 120"/>
                <a:gd name="T14" fmla="*/ 39 w 71"/>
                <a:gd name="T15" fmla="*/ 101 h 120"/>
                <a:gd name="T16" fmla="*/ 71 w 71"/>
                <a:gd name="T17" fmla="*/ 101 h 120"/>
                <a:gd name="T18" fmla="*/ 71 w 71"/>
                <a:gd name="T19" fmla="*/ 120 h 120"/>
                <a:gd name="T20" fmla="*/ 0 w 71"/>
                <a:gd name="T21" fmla="*/ 120 h 120"/>
                <a:gd name="T22" fmla="*/ 0 w 71"/>
                <a:gd name="T23" fmla="*/ 109 h 120"/>
                <a:gd name="T24" fmla="*/ 9 w 71"/>
                <a:gd name="T25" fmla="*/ 99 h 120"/>
                <a:gd name="T26" fmla="*/ 19 w 71"/>
                <a:gd name="T27" fmla="*/ 87 h 120"/>
                <a:gd name="T28" fmla="*/ 29 w 71"/>
                <a:gd name="T29" fmla="*/ 74 h 120"/>
                <a:gd name="T30" fmla="*/ 38 w 71"/>
                <a:gd name="T31" fmla="*/ 60 h 120"/>
                <a:gd name="T32" fmla="*/ 44 w 71"/>
                <a:gd name="T33" fmla="*/ 47 h 120"/>
                <a:gd name="T34" fmla="*/ 47 w 71"/>
                <a:gd name="T35" fmla="*/ 35 h 120"/>
                <a:gd name="T36" fmla="*/ 43 w 71"/>
                <a:gd name="T37" fmla="*/ 24 h 120"/>
                <a:gd name="T38" fmla="*/ 30 w 71"/>
                <a:gd name="T39" fmla="*/ 19 h 120"/>
                <a:gd name="T40" fmla="*/ 19 w 71"/>
                <a:gd name="T41" fmla="*/ 21 h 120"/>
                <a:gd name="T42" fmla="*/ 10 w 71"/>
                <a:gd name="T43" fmla="*/ 27 h 120"/>
                <a:gd name="T44" fmla="*/ 1 w 71"/>
                <a:gd name="T45" fmla="*/ 12 h 120"/>
                <a:gd name="T46" fmla="*/ 16 w 71"/>
                <a:gd name="T47" fmla="*/ 3 h 120"/>
                <a:gd name="T48" fmla="*/ 35 w 71"/>
                <a:gd name="T49" fmla="*/ 0 h 120"/>
                <a:gd name="T50" fmla="*/ 49 w 71"/>
                <a:gd name="T51" fmla="*/ 2 h 120"/>
                <a:gd name="T52" fmla="*/ 59 w 71"/>
                <a:gd name="T53" fmla="*/ 8 h 120"/>
                <a:gd name="T54" fmla="*/ 66 w 71"/>
                <a:gd name="T55" fmla="*/ 17 h 120"/>
                <a:gd name="T56" fmla="*/ 68 w 71"/>
                <a:gd name="T57" fmla="*/ 31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120">
                  <a:moveTo>
                    <a:pt x="68" y="31"/>
                  </a:moveTo>
                  <a:cubicBezTo>
                    <a:pt x="68" y="37"/>
                    <a:pt x="67" y="42"/>
                    <a:pt x="65" y="48"/>
                  </a:cubicBezTo>
                  <a:cubicBezTo>
                    <a:pt x="63" y="54"/>
                    <a:pt x="61" y="60"/>
                    <a:pt x="57" y="65"/>
                  </a:cubicBezTo>
                  <a:cubicBezTo>
                    <a:pt x="54" y="71"/>
                    <a:pt x="51" y="76"/>
                    <a:pt x="47" y="82"/>
                  </a:cubicBezTo>
                  <a:cubicBezTo>
                    <a:pt x="43" y="87"/>
                    <a:pt x="39" y="92"/>
                    <a:pt x="35" y="96"/>
                  </a:cubicBezTo>
                  <a:cubicBezTo>
                    <a:pt x="27" y="103"/>
                    <a:pt x="27" y="103"/>
                    <a:pt x="27" y="103"/>
                  </a:cubicBezTo>
                  <a:cubicBezTo>
                    <a:pt x="27" y="104"/>
                    <a:pt x="27" y="104"/>
                    <a:pt x="27" y="104"/>
                  </a:cubicBezTo>
                  <a:cubicBezTo>
                    <a:pt x="39" y="101"/>
                    <a:pt x="39" y="101"/>
                    <a:pt x="39" y="101"/>
                  </a:cubicBezTo>
                  <a:cubicBezTo>
                    <a:pt x="71" y="101"/>
                    <a:pt x="71" y="101"/>
                    <a:pt x="71" y="101"/>
                  </a:cubicBezTo>
                  <a:cubicBezTo>
                    <a:pt x="71" y="120"/>
                    <a:pt x="71" y="120"/>
                    <a:pt x="71" y="120"/>
                  </a:cubicBezTo>
                  <a:cubicBezTo>
                    <a:pt x="0" y="120"/>
                    <a:pt x="0" y="120"/>
                    <a:pt x="0" y="120"/>
                  </a:cubicBezTo>
                  <a:cubicBezTo>
                    <a:pt x="0" y="109"/>
                    <a:pt x="0" y="109"/>
                    <a:pt x="0" y="109"/>
                  </a:cubicBezTo>
                  <a:cubicBezTo>
                    <a:pt x="3" y="106"/>
                    <a:pt x="6" y="103"/>
                    <a:pt x="9" y="99"/>
                  </a:cubicBezTo>
                  <a:cubicBezTo>
                    <a:pt x="13" y="95"/>
                    <a:pt x="16" y="91"/>
                    <a:pt x="19" y="87"/>
                  </a:cubicBezTo>
                  <a:cubicBezTo>
                    <a:pt x="23" y="83"/>
                    <a:pt x="26" y="78"/>
                    <a:pt x="29" y="74"/>
                  </a:cubicBezTo>
                  <a:cubicBezTo>
                    <a:pt x="33" y="69"/>
                    <a:pt x="36" y="65"/>
                    <a:pt x="38" y="60"/>
                  </a:cubicBezTo>
                  <a:cubicBezTo>
                    <a:pt x="41" y="56"/>
                    <a:pt x="43" y="51"/>
                    <a:pt x="44" y="47"/>
                  </a:cubicBezTo>
                  <a:cubicBezTo>
                    <a:pt x="46" y="43"/>
                    <a:pt x="47" y="39"/>
                    <a:pt x="47" y="35"/>
                  </a:cubicBezTo>
                  <a:cubicBezTo>
                    <a:pt x="47" y="30"/>
                    <a:pt x="45" y="27"/>
                    <a:pt x="43" y="24"/>
                  </a:cubicBezTo>
                  <a:cubicBezTo>
                    <a:pt x="40" y="21"/>
                    <a:pt x="36" y="19"/>
                    <a:pt x="30" y="19"/>
                  </a:cubicBezTo>
                  <a:cubicBezTo>
                    <a:pt x="27" y="19"/>
                    <a:pt x="23" y="20"/>
                    <a:pt x="19" y="21"/>
                  </a:cubicBezTo>
                  <a:cubicBezTo>
                    <a:pt x="15" y="23"/>
                    <a:pt x="12" y="25"/>
                    <a:pt x="10" y="27"/>
                  </a:cubicBezTo>
                  <a:cubicBezTo>
                    <a:pt x="1" y="12"/>
                    <a:pt x="1" y="12"/>
                    <a:pt x="1" y="12"/>
                  </a:cubicBezTo>
                  <a:cubicBezTo>
                    <a:pt x="5" y="8"/>
                    <a:pt x="10" y="5"/>
                    <a:pt x="16" y="3"/>
                  </a:cubicBezTo>
                  <a:cubicBezTo>
                    <a:pt x="21" y="1"/>
                    <a:pt x="28" y="0"/>
                    <a:pt x="35" y="0"/>
                  </a:cubicBezTo>
                  <a:cubicBezTo>
                    <a:pt x="40" y="0"/>
                    <a:pt x="45" y="1"/>
                    <a:pt x="49" y="2"/>
                  </a:cubicBezTo>
                  <a:cubicBezTo>
                    <a:pt x="53" y="3"/>
                    <a:pt x="56" y="5"/>
                    <a:pt x="59" y="8"/>
                  </a:cubicBezTo>
                  <a:cubicBezTo>
                    <a:pt x="62" y="10"/>
                    <a:pt x="64" y="14"/>
                    <a:pt x="66" y="17"/>
                  </a:cubicBezTo>
                  <a:cubicBezTo>
                    <a:pt x="68" y="21"/>
                    <a:pt x="68" y="26"/>
                    <a:pt x="68" y="31"/>
                  </a:cubicBez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8" name="Freeform 15"/>
            <p:cNvSpPr>
              <a:spLocks noEditPoints="1"/>
            </p:cNvSpPr>
            <p:nvPr/>
          </p:nvSpPr>
          <p:spPr bwMode="auto">
            <a:xfrm>
              <a:off x="3703647" y="2912706"/>
              <a:ext cx="147637" cy="219075"/>
            </a:xfrm>
            <a:custGeom>
              <a:gdLst>
                <a:gd name="T0" fmla="*/ 0 w 82"/>
                <a:gd name="T1" fmla="*/ 61 h 122"/>
                <a:gd name="T2" fmla="*/ 10 w 82"/>
                <a:gd name="T3" fmla="*/ 15 h 122"/>
                <a:gd name="T4" fmla="*/ 41 w 82"/>
                <a:gd name="T5" fmla="*/ 0 h 122"/>
                <a:gd name="T6" fmla="*/ 72 w 82"/>
                <a:gd name="T7" fmla="*/ 15 h 122"/>
                <a:gd name="T8" fmla="*/ 82 w 82"/>
                <a:gd name="T9" fmla="*/ 61 h 122"/>
                <a:gd name="T10" fmla="*/ 71 w 82"/>
                <a:gd name="T11" fmla="*/ 107 h 122"/>
                <a:gd name="T12" fmla="*/ 40 w 82"/>
                <a:gd name="T13" fmla="*/ 122 h 122"/>
                <a:gd name="T14" fmla="*/ 10 w 82"/>
                <a:gd name="T15" fmla="*/ 106 h 122"/>
                <a:gd name="T16" fmla="*/ 0 w 82"/>
                <a:gd name="T17" fmla="*/ 61 h 122"/>
                <a:gd name="T18" fmla="*/ 21 w 82"/>
                <a:gd name="T19" fmla="*/ 61 h 122"/>
                <a:gd name="T20" fmla="*/ 26 w 82"/>
                <a:gd name="T21" fmla="*/ 93 h 122"/>
                <a:gd name="T22" fmla="*/ 41 w 82"/>
                <a:gd name="T23" fmla="*/ 104 h 122"/>
                <a:gd name="T24" fmla="*/ 55 w 82"/>
                <a:gd name="T25" fmla="*/ 93 h 122"/>
                <a:gd name="T26" fmla="*/ 60 w 82"/>
                <a:gd name="T27" fmla="*/ 61 h 122"/>
                <a:gd name="T28" fmla="*/ 55 w 82"/>
                <a:gd name="T29" fmla="*/ 29 h 122"/>
                <a:gd name="T30" fmla="*/ 40 w 82"/>
                <a:gd name="T31" fmla="*/ 18 h 122"/>
                <a:gd name="T32" fmla="*/ 26 w 82"/>
                <a:gd name="T33" fmla="*/ 29 h 122"/>
                <a:gd name="T34" fmla="*/ 21 w 82"/>
                <a:gd name="T35" fmla="*/ 61 h 1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122">
                  <a:moveTo>
                    <a:pt x="0" y="61"/>
                  </a:moveTo>
                  <a:cubicBezTo>
                    <a:pt x="0" y="40"/>
                    <a:pt x="3" y="25"/>
                    <a:pt x="10" y="15"/>
                  </a:cubicBezTo>
                  <a:cubicBezTo>
                    <a:pt x="17" y="5"/>
                    <a:pt x="27" y="0"/>
                    <a:pt x="41" y="0"/>
                  </a:cubicBezTo>
                  <a:cubicBezTo>
                    <a:pt x="55" y="0"/>
                    <a:pt x="65" y="5"/>
                    <a:pt x="72" y="15"/>
                  </a:cubicBezTo>
                  <a:cubicBezTo>
                    <a:pt x="78" y="25"/>
                    <a:pt x="82" y="40"/>
                    <a:pt x="82" y="61"/>
                  </a:cubicBezTo>
                  <a:cubicBezTo>
                    <a:pt x="82" y="82"/>
                    <a:pt x="78" y="97"/>
                    <a:pt x="71" y="107"/>
                  </a:cubicBezTo>
                  <a:cubicBezTo>
                    <a:pt x="64" y="117"/>
                    <a:pt x="54" y="122"/>
                    <a:pt x="40" y="122"/>
                  </a:cubicBezTo>
                  <a:cubicBezTo>
                    <a:pt x="26" y="122"/>
                    <a:pt x="16" y="117"/>
                    <a:pt x="10" y="106"/>
                  </a:cubicBezTo>
                  <a:cubicBezTo>
                    <a:pt x="3" y="96"/>
                    <a:pt x="0" y="81"/>
                    <a:pt x="0" y="61"/>
                  </a:cubicBezTo>
                  <a:close/>
                  <a:moveTo>
                    <a:pt x="21" y="61"/>
                  </a:moveTo>
                  <a:cubicBezTo>
                    <a:pt x="21" y="75"/>
                    <a:pt x="23" y="85"/>
                    <a:pt x="26" y="93"/>
                  </a:cubicBezTo>
                  <a:cubicBezTo>
                    <a:pt x="29" y="100"/>
                    <a:pt x="34" y="104"/>
                    <a:pt x="41" y="104"/>
                  </a:cubicBezTo>
                  <a:cubicBezTo>
                    <a:pt x="47" y="104"/>
                    <a:pt x="52" y="100"/>
                    <a:pt x="55" y="93"/>
                  </a:cubicBezTo>
                  <a:cubicBezTo>
                    <a:pt x="58" y="87"/>
                    <a:pt x="60" y="76"/>
                    <a:pt x="60" y="61"/>
                  </a:cubicBezTo>
                  <a:cubicBezTo>
                    <a:pt x="60" y="47"/>
                    <a:pt x="58" y="37"/>
                    <a:pt x="55" y="29"/>
                  </a:cubicBezTo>
                  <a:cubicBezTo>
                    <a:pt x="52" y="22"/>
                    <a:pt x="48" y="18"/>
                    <a:pt x="40" y="18"/>
                  </a:cubicBezTo>
                  <a:cubicBezTo>
                    <a:pt x="34" y="18"/>
                    <a:pt x="29" y="22"/>
                    <a:pt x="26" y="29"/>
                  </a:cubicBezTo>
                  <a:cubicBezTo>
                    <a:pt x="23" y="36"/>
                    <a:pt x="21" y="46"/>
                    <a:pt x="21" y="61"/>
                  </a:cubicBezTo>
                  <a:close/>
                </a:path>
              </a:pathLst>
            </a:custGeom>
            <a:solidFill>
              <a:srgbClr val="2C8238"/>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0749" name="Freeform 16"/>
            <p:cNvSpPr>
              <a:spLocks noEditPoints="1"/>
            </p:cNvSpPr>
            <p:nvPr/>
          </p:nvSpPr>
          <p:spPr bwMode="auto">
            <a:xfrm>
              <a:off x="2393959" y="3738206"/>
              <a:ext cx="395288" cy="417512"/>
            </a:xfrm>
            <a:custGeom>
              <a:gdLst>
                <a:gd name="T0" fmla="*/ 136 w 220"/>
                <a:gd name="T1" fmla="*/ 0 h 233"/>
                <a:gd name="T2" fmla="*/ 65 w 220"/>
                <a:gd name="T3" fmla="*/ 43 h 233"/>
                <a:gd name="T4" fmla="*/ 64 w 220"/>
                <a:gd name="T5" fmla="*/ 43 h 233"/>
                <a:gd name="T6" fmla="*/ 0 w 220"/>
                <a:gd name="T7" fmla="*/ 113 h 233"/>
                <a:gd name="T8" fmla="*/ 37 w 220"/>
                <a:gd name="T9" fmla="*/ 177 h 233"/>
                <a:gd name="T10" fmla="*/ 36 w 220"/>
                <a:gd name="T11" fmla="*/ 171 h 233"/>
                <a:gd name="T12" fmla="*/ 40 w 220"/>
                <a:gd name="T13" fmla="*/ 158 h 233"/>
                <a:gd name="T14" fmla="*/ 17 w 220"/>
                <a:gd name="T15" fmla="*/ 113 h 233"/>
                <a:gd name="T16" fmla="*/ 64 w 220"/>
                <a:gd name="T17" fmla="*/ 61 h 233"/>
                <a:gd name="T18" fmla="*/ 69 w 220"/>
                <a:gd name="T19" fmla="*/ 61 h 233"/>
                <a:gd name="T20" fmla="*/ 77 w 220"/>
                <a:gd name="T21" fmla="*/ 56 h 233"/>
                <a:gd name="T22" fmla="*/ 136 w 220"/>
                <a:gd name="T23" fmla="*/ 18 h 233"/>
                <a:gd name="T24" fmla="*/ 203 w 220"/>
                <a:gd name="T25" fmla="*/ 92 h 233"/>
                <a:gd name="T26" fmla="*/ 163 w 220"/>
                <a:gd name="T27" fmla="*/ 159 h 233"/>
                <a:gd name="T28" fmla="*/ 167 w 220"/>
                <a:gd name="T29" fmla="*/ 171 h 233"/>
                <a:gd name="T30" fmla="*/ 166 w 220"/>
                <a:gd name="T31" fmla="*/ 178 h 233"/>
                <a:gd name="T32" fmla="*/ 220 w 220"/>
                <a:gd name="T33" fmla="*/ 92 h 233"/>
                <a:gd name="T34" fmla="*/ 136 w 220"/>
                <a:gd name="T35" fmla="*/ 0 h 233"/>
                <a:gd name="T36" fmla="*/ 154 w 220"/>
                <a:gd name="T37" fmla="*/ 163 h 233"/>
                <a:gd name="T38" fmla="*/ 150 w 220"/>
                <a:gd name="T39" fmla="*/ 162 h 233"/>
                <a:gd name="T40" fmla="*/ 122 w 220"/>
                <a:gd name="T41" fmla="*/ 162 h 233"/>
                <a:gd name="T42" fmla="*/ 142 w 220"/>
                <a:gd name="T43" fmla="*/ 140 h 233"/>
                <a:gd name="T44" fmla="*/ 142 w 220"/>
                <a:gd name="T45" fmla="*/ 127 h 233"/>
                <a:gd name="T46" fmla="*/ 130 w 220"/>
                <a:gd name="T47" fmla="*/ 127 h 233"/>
                <a:gd name="T48" fmla="*/ 110 w 220"/>
                <a:gd name="T49" fmla="*/ 149 h 233"/>
                <a:gd name="T50" fmla="*/ 110 w 220"/>
                <a:gd name="T51" fmla="*/ 117 h 233"/>
                <a:gd name="T52" fmla="*/ 101 w 220"/>
                <a:gd name="T53" fmla="*/ 108 h 233"/>
                <a:gd name="T54" fmla="*/ 93 w 220"/>
                <a:gd name="T55" fmla="*/ 117 h 233"/>
                <a:gd name="T56" fmla="*/ 93 w 220"/>
                <a:gd name="T57" fmla="*/ 149 h 233"/>
                <a:gd name="T58" fmla="*/ 73 w 220"/>
                <a:gd name="T59" fmla="*/ 127 h 233"/>
                <a:gd name="T60" fmla="*/ 61 w 220"/>
                <a:gd name="T61" fmla="*/ 127 h 233"/>
                <a:gd name="T62" fmla="*/ 61 w 220"/>
                <a:gd name="T63" fmla="*/ 140 h 233"/>
                <a:gd name="T64" fmla="*/ 81 w 220"/>
                <a:gd name="T65" fmla="*/ 162 h 233"/>
                <a:gd name="T66" fmla="*/ 53 w 220"/>
                <a:gd name="T67" fmla="*/ 162 h 233"/>
                <a:gd name="T68" fmla="*/ 49 w 220"/>
                <a:gd name="T69" fmla="*/ 163 h 233"/>
                <a:gd name="T70" fmla="*/ 44 w 220"/>
                <a:gd name="T71" fmla="*/ 171 h 233"/>
                <a:gd name="T72" fmla="*/ 53 w 220"/>
                <a:gd name="T73" fmla="*/ 180 h 233"/>
                <a:gd name="T74" fmla="*/ 81 w 220"/>
                <a:gd name="T75" fmla="*/ 180 h 233"/>
                <a:gd name="T76" fmla="*/ 61 w 220"/>
                <a:gd name="T77" fmla="*/ 202 h 233"/>
                <a:gd name="T78" fmla="*/ 61 w 220"/>
                <a:gd name="T79" fmla="*/ 215 h 233"/>
                <a:gd name="T80" fmla="*/ 67 w 220"/>
                <a:gd name="T81" fmla="*/ 218 h 233"/>
                <a:gd name="T82" fmla="*/ 73 w 220"/>
                <a:gd name="T83" fmla="*/ 215 h 233"/>
                <a:gd name="T84" fmla="*/ 93 w 220"/>
                <a:gd name="T85" fmla="*/ 193 h 233"/>
                <a:gd name="T86" fmla="*/ 93 w 220"/>
                <a:gd name="T87" fmla="*/ 224 h 233"/>
                <a:gd name="T88" fmla="*/ 101 w 220"/>
                <a:gd name="T89" fmla="*/ 233 h 233"/>
                <a:gd name="T90" fmla="*/ 110 w 220"/>
                <a:gd name="T91" fmla="*/ 224 h 233"/>
                <a:gd name="T92" fmla="*/ 110 w 220"/>
                <a:gd name="T93" fmla="*/ 193 h 233"/>
                <a:gd name="T94" fmla="*/ 130 w 220"/>
                <a:gd name="T95" fmla="*/ 215 h 233"/>
                <a:gd name="T96" fmla="*/ 136 w 220"/>
                <a:gd name="T97" fmla="*/ 218 h 233"/>
                <a:gd name="T98" fmla="*/ 142 w 220"/>
                <a:gd name="T99" fmla="*/ 215 h 233"/>
                <a:gd name="T100" fmla="*/ 142 w 220"/>
                <a:gd name="T101" fmla="*/ 202 h 233"/>
                <a:gd name="T102" fmla="*/ 122 w 220"/>
                <a:gd name="T103" fmla="*/ 180 h 233"/>
                <a:gd name="T104" fmla="*/ 150 w 220"/>
                <a:gd name="T105" fmla="*/ 180 h 233"/>
                <a:gd name="T106" fmla="*/ 159 w 220"/>
                <a:gd name="T107" fmla="*/ 171 h 233"/>
                <a:gd name="T108" fmla="*/ 154 w 220"/>
                <a:gd name="T109" fmla="*/ 163 h 2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0" h="233">
                  <a:moveTo>
                    <a:pt x="136" y="0"/>
                  </a:moveTo>
                  <a:cubicBezTo>
                    <a:pt x="106" y="0"/>
                    <a:pt x="80" y="17"/>
                    <a:pt x="65" y="43"/>
                  </a:cubicBezTo>
                  <a:cubicBezTo>
                    <a:pt x="65" y="43"/>
                    <a:pt x="65" y="43"/>
                    <a:pt x="64" y="43"/>
                  </a:cubicBezTo>
                  <a:cubicBezTo>
                    <a:pt x="29" y="43"/>
                    <a:pt x="0" y="74"/>
                    <a:pt x="0" y="113"/>
                  </a:cubicBezTo>
                  <a:cubicBezTo>
                    <a:pt x="0" y="142"/>
                    <a:pt x="15" y="166"/>
                    <a:pt x="37" y="177"/>
                  </a:cubicBezTo>
                  <a:cubicBezTo>
                    <a:pt x="36" y="175"/>
                    <a:pt x="36" y="173"/>
                    <a:pt x="36" y="171"/>
                  </a:cubicBezTo>
                  <a:cubicBezTo>
                    <a:pt x="36" y="166"/>
                    <a:pt x="38" y="162"/>
                    <a:pt x="40" y="158"/>
                  </a:cubicBezTo>
                  <a:cubicBezTo>
                    <a:pt x="26" y="149"/>
                    <a:pt x="17" y="133"/>
                    <a:pt x="17" y="113"/>
                  </a:cubicBezTo>
                  <a:cubicBezTo>
                    <a:pt x="17" y="84"/>
                    <a:pt x="38" y="61"/>
                    <a:pt x="64" y="61"/>
                  </a:cubicBezTo>
                  <a:cubicBezTo>
                    <a:pt x="66" y="61"/>
                    <a:pt x="67" y="61"/>
                    <a:pt x="69" y="61"/>
                  </a:cubicBezTo>
                  <a:cubicBezTo>
                    <a:pt x="72" y="62"/>
                    <a:pt x="76" y="60"/>
                    <a:pt x="77" y="56"/>
                  </a:cubicBezTo>
                  <a:cubicBezTo>
                    <a:pt x="89" y="34"/>
                    <a:pt x="111" y="18"/>
                    <a:pt x="136" y="18"/>
                  </a:cubicBezTo>
                  <a:cubicBezTo>
                    <a:pt x="173" y="18"/>
                    <a:pt x="203" y="51"/>
                    <a:pt x="203" y="92"/>
                  </a:cubicBezTo>
                  <a:cubicBezTo>
                    <a:pt x="203" y="122"/>
                    <a:pt x="187" y="148"/>
                    <a:pt x="163" y="159"/>
                  </a:cubicBezTo>
                  <a:cubicBezTo>
                    <a:pt x="165" y="162"/>
                    <a:pt x="167" y="166"/>
                    <a:pt x="167" y="171"/>
                  </a:cubicBezTo>
                  <a:cubicBezTo>
                    <a:pt x="167" y="173"/>
                    <a:pt x="166" y="176"/>
                    <a:pt x="166" y="178"/>
                  </a:cubicBezTo>
                  <a:cubicBezTo>
                    <a:pt x="197" y="165"/>
                    <a:pt x="220" y="131"/>
                    <a:pt x="220" y="92"/>
                  </a:cubicBezTo>
                  <a:cubicBezTo>
                    <a:pt x="220" y="41"/>
                    <a:pt x="182" y="0"/>
                    <a:pt x="136" y="0"/>
                  </a:cubicBezTo>
                  <a:close/>
                  <a:moveTo>
                    <a:pt x="154" y="163"/>
                  </a:moveTo>
                  <a:cubicBezTo>
                    <a:pt x="153" y="162"/>
                    <a:pt x="152" y="162"/>
                    <a:pt x="150" y="162"/>
                  </a:cubicBezTo>
                  <a:cubicBezTo>
                    <a:pt x="122" y="162"/>
                    <a:pt x="122" y="162"/>
                    <a:pt x="122" y="162"/>
                  </a:cubicBezTo>
                  <a:cubicBezTo>
                    <a:pt x="142" y="140"/>
                    <a:pt x="142" y="140"/>
                    <a:pt x="142" y="140"/>
                  </a:cubicBezTo>
                  <a:cubicBezTo>
                    <a:pt x="145" y="136"/>
                    <a:pt x="145" y="130"/>
                    <a:pt x="142" y="127"/>
                  </a:cubicBezTo>
                  <a:cubicBezTo>
                    <a:pt x="139" y="123"/>
                    <a:pt x="133" y="123"/>
                    <a:pt x="130" y="127"/>
                  </a:cubicBezTo>
                  <a:cubicBezTo>
                    <a:pt x="110" y="149"/>
                    <a:pt x="110" y="149"/>
                    <a:pt x="110" y="149"/>
                  </a:cubicBezTo>
                  <a:cubicBezTo>
                    <a:pt x="110" y="117"/>
                    <a:pt x="110" y="117"/>
                    <a:pt x="110" y="117"/>
                  </a:cubicBezTo>
                  <a:cubicBezTo>
                    <a:pt x="110" y="112"/>
                    <a:pt x="106" y="108"/>
                    <a:pt x="101" y="108"/>
                  </a:cubicBezTo>
                  <a:cubicBezTo>
                    <a:pt x="97" y="108"/>
                    <a:pt x="93" y="112"/>
                    <a:pt x="93" y="117"/>
                  </a:cubicBezTo>
                  <a:cubicBezTo>
                    <a:pt x="93" y="149"/>
                    <a:pt x="93" y="149"/>
                    <a:pt x="93" y="149"/>
                  </a:cubicBezTo>
                  <a:cubicBezTo>
                    <a:pt x="73" y="127"/>
                    <a:pt x="73" y="127"/>
                    <a:pt x="73" y="127"/>
                  </a:cubicBezTo>
                  <a:cubicBezTo>
                    <a:pt x="70" y="123"/>
                    <a:pt x="64" y="123"/>
                    <a:pt x="61" y="127"/>
                  </a:cubicBezTo>
                  <a:cubicBezTo>
                    <a:pt x="58" y="130"/>
                    <a:pt x="58" y="136"/>
                    <a:pt x="61" y="140"/>
                  </a:cubicBezTo>
                  <a:cubicBezTo>
                    <a:pt x="81" y="162"/>
                    <a:pt x="81" y="162"/>
                    <a:pt x="81" y="162"/>
                  </a:cubicBezTo>
                  <a:cubicBezTo>
                    <a:pt x="53" y="162"/>
                    <a:pt x="53" y="162"/>
                    <a:pt x="53" y="162"/>
                  </a:cubicBezTo>
                  <a:cubicBezTo>
                    <a:pt x="51" y="162"/>
                    <a:pt x="50" y="162"/>
                    <a:pt x="49" y="163"/>
                  </a:cubicBezTo>
                  <a:cubicBezTo>
                    <a:pt x="46" y="164"/>
                    <a:pt x="44" y="167"/>
                    <a:pt x="44" y="171"/>
                  </a:cubicBezTo>
                  <a:cubicBezTo>
                    <a:pt x="44" y="176"/>
                    <a:pt x="48" y="180"/>
                    <a:pt x="53" y="180"/>
                  </a:cubicBezTo>
                  <a:cubicBezTo>
                    <a:pt x="81" y="180"/>
                    <a:pt x="81" y="180"/>
                    <a:pt x="81" y="180"/>
                  </a:cubicBezTo>
                  <a:cubicBezTo>
                    <a:pt x="61" y="202"/>
                    <a:pt x="61" y="202"/>
                    <a:pt x="61" y="202"/>
                  </a:cubicBezTo>
                  <a:cubicBezTo>
                    <a:pt x="58" y="206"/>
                    <a:pt x="58" y="212"/>
                    <a:pt x="61" y="215"/>
                  </a:cubicBezTo>
                  <a:cubicBezTo>
                    <a:pt x="63" y="217"/>
                    <a:pt x="65" y="218"/>
                    <a:pt x="67" y="218"/>
                  </a:cubicBezTo>
                  <a:cubicBezTo>
                    <a:pt x="69" y="218"/>
                    <a:pt x="71" y="217"/>
                    <a:pt x="73" y="215"/>
                  </a:cubicBezTo>
                  <a:cubicBezTo>
                    <a:pt x="93" y="193"/>
                    <a:pt x="93" y="193"/>
                    <a:pt x="93" y="193"/>
                  </a:cubicBezTo>
                  <a:cubicBezTo>
                    <a:pt x="93" y="224"/>
                    <a:pt x="93" y="224"/>
                    <a:pt x="93" y="224"/>
                  </a:cubicBezTo>
                  <a:cubicBezTo>
                    <a:pt x="93" y="229"/>
                    <a:pt x="97" y="233"/>
                    <a:pt x="101" y="233"/>
                  </a:cubicBezTo>
                  <a:cubicBezTo>
                    <a:pt x="106" y="233"/>
                    <a:pt x="110" y="229"/>
                    <a:pt x="110" y="224"/>
                  </a:cubicBezTo>
                  <a:cubicBezTo>
                    <a:pt x="110" y="193"/>
                    <a:pt x="110" y="193"/>
                    <a:pt x="110" y="193"/>
                  </a:cubicBezTo>
                  <a:cubicBezTo>
                    <a:pt x="130" y="215"/>
                    <a:pt x="130" y="215"/>
                    <a:pt x="130" y="215"/>
                  </a:cubicBezTo>
                  <a:cubicBezTo>
                    <a:pt x="132" y="217"/>
                    <a:pt x="134" y="218"/>
                    <a:pt x="136" y="218"/>
                  </a:cubicBezTo>
                  <a:cubicBezTo>
                    <a:pt x="138" y="218"/>
                    <a:pt x="140" y="217"/>
                    <a:pt x="142" y="215"/>
                  </a:cubicBezTo>
                  <a:cubicBezTo>
                    <a:pt x="145" y="212"/>
                    <a:pt x="145" y="206"/>
                    <a:pt x="142" y="202"/>
                  </a:cubicBezTo>
                  <a:cubicBezTo>
                    <a:pt x="122" y="180"/>
                    <a:pt x="122" y="180"/>
                    <a:pt x="122" y="180"/>
                  </a:cubicBezTo>
                  <a:cubicBezTo>
                    <a:pt x="150" y="180"/>
                    <a:pt x="150" y="180"/>
                    <a:pt x="150" y="180"/>
                  </a:cubicBezTo>
                  <a:cubicBezTo>
                    <a:pt x="155" y="180"/>
                    <a:pt x="159" y="176"/>
                    <a:pt x="159" y="171"/>
                  </a:cubicBezTo>
                  <a:cubicBezTo>
                    <a:pt x="159" y="167"/>
                    <a:pt x="157" y="164"/>
                    <a:pt x="154"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nvGrpSpPr>
            <p:cNvPr id="30750" name="组合 59" title=""/>
            <p:cNvGrpSpPr>
              <a:grpSpLocks noGrp="1" noChangeAspect="1"/>
            </p:cNvGrpSpPr>
            <p:nvPr/>
          </p:nvGrpSpPr>
          <p:grpSpPr>
            <a:xfrm>
              <a:off x="2366178" y="1301219"/>
              <a:ext cx="528916" cy="668645"/>
              <a:chOff x="6429375" y="1669430"/>
              <a:chExt cx="650876" cy="647701"/>
            </a:xfrm>
          </p:grpSpPr>
        </p:grpSp>
      </p:grpSp>
      <p:sp>
        <p:nvSpPr>
          <p:cNvPr id="30751" name="TextBox 71"/>
          <p:cNvSpPr txBox="1"/>
          <p:nvPr/>
        </p:nvSpPr>
        <p:spPr>
          <a:xfrm>
            <a:off x="5449888" y="960438"/>
            <a:ext cx="2476500" cy="554038"/>
          </a:xfrm>
          <a:prstGeom prst="rect">
            <a:avLst/>
          </a:prstGeom>
          <a:solidFill>
            <a:srgbClr val="2C8238"/>
          </a:solidFill>
          <a:effectLst>
            <a:outerShdw blurRad="50800" dist="635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10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单击输入标题内容单击输入标题内容单击输入标题内容单击输入标题内容单击输入标题内容单击输入标题内容</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52" name="TextBox 72"/>
          <p:cNvSpPr txBox="1"/>
          <p:nvPr/>
        </p:nvSpPr>
        <p:spPr>
          <a:xfrm>
            <a:off x="5449888" y="1895475"/>
            <a:ext cx="2476500" cy="554038"/>
          </a:xfrm>
          <a:prstGeom prst="rect">
            <a:avLst/>
          </a:prstGeom>
          <a:solidFill>
            <a:srgbClr val="2C8238"/>
          </a:solidFill>
          <a:effectLst>
            <a:outerShdw blurRad="50800" dist="635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10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单击输入标题内容单击输入标题内容单击输入标题内容单击输入标题内容单击输入标题内容单击输入标题内容</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53" name="TextBox 73"/>
          <p:cNvSpPr txBox="1"/>
          <p:nvPr/>
        </p:nvSpPr>
        <p:spPr>
          <a:xfrm>
            <a:off x="5449888" y="2832100"/>
            <a:ext cx="2476500" cy="554038"/>
          </a:xfrm>
          <a:prstGeom prst="rect">
            <a:avLst/>
          </a:prstGeom>
          <a:solidFill>
            <a:srgbClr val="E6FA6F"/>
          </a:solidFill>
          <a:effectLst>
            <a:outerShdw blurRad="50800" dist="635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1000" spc="0">
                <a:latin typeface="微软雅黑" panose="020b0503020204020204" pitchFamily="34" charset="-122"/>
                <a:ea typeface="微软雅黑" panose="020b0503020204020204" pitchFamily="34" charset="-122"/>
                <a:sym typeface="微软雅黑" panose="020b0503020204020204" pitchFamily="34" charset="-122"/>
              </a:rPr>
              <a:t>单击输入标题内容单击输入标题内容单击输入标题内容单击输入标题内容单击输入标题内容单击输入标题内容</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54" name="TextBox 74"/>
          <p:cNvSpPr txBox="1"/>
          <p:nvPr/>
        </p:nvSpPr>
        <p:spPr>
          <a:xfrm>
            <a:off x="5449888" y="3746500"/>
            <a:ext cx="2476500" cy="554038"/>
          </a:xfrm>
          <a:prstGeom prst="rect">
            <a:avLst/>
          </a:prstGeom>
          <a:solidFill>
            <a:srgbClr val="2C8238"/>
          </a:solidFill>
          <a:effectLst>
            <a:outerShdw blurRad="50800" dist="635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10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单击输入标题内容单击输入标题内容单击输入标题内容单击输入标题内容单击输入标题内容单击输入标题内容</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55"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30756" name="矩形 121"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0757" name="图片 122" title=""/>
          <p:cNvPicPr>
            <a:picLocks noChangeAspect="1"/>
          </p:cNvPicPr>
          <p:nvPr/>
        </p:nvPicPr>
        <p:blipFill>
          <a:blip r:embed="rId3"/>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0737"/>
                                        </p:tgtEl>
                                        <p:attrNameLst>
                                          <p:attrName>style.visibility</p:attrName>
                                        </p:attrNameLst>
                                      </p:cBhvr>
                                      <p:to>
                                        <p:strVal val="visible"/>
                                      </p:to>
                                    </p:set>
                                    <p:anim calcmode="lin" valueType="num">
                                      <p:cBhvr additive="base">
                                        <p:cTn id="7" dur="500"/>
                                        <p:tgtEl>
                                          <p:spTgt spid="30737"/>
                                        </p:tgtEl>
                                        <p:attrNameLst>
                                          <p:attrName>ppt_y</p:attrName>
                                        </p:attrNameLst>
                                      </p:cBhvr>
                                      <p:tavLst>
                                        <p:tav tm="0">
                                          <p:val>
                                            <p:strVal val="#ppt_y+#ppt_h*1.125000"/>
                                          </p:val>
                                        </p:tav>
                                        <p:tav tm="100000">
                                          <p:val>
                                            <p:strVal val="#ppt_y"/>
                                          </p:val>
                                        </p:tav>
                                      </p:tavLst>
                                    </p:anim>
                                    <p:animEffect transition="in" filter="wipe(up)">
                                      <p:cBhvr>
                                        <p:cTn id="8" dur="500"/>
                                        <p:tgtEl>
                                          <p:spTgt spid="30737"/>
                                        </p:tgtEl>
                                      </p:cBhvr>
                                    </p:animEffect>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30731"/>
                                        </p:tgtEl>
                                        <p:attrNameLst>
                                          <p:attrName>style.visibility</p:attrName>
                                        </p:attrNameLst>
                                      </p:cBhvr>
                                      <p:to>
                                        <p:strVal val="visible"/>
                                      </p:to>
                                    </p:set>
                                    <p:anim calcmode="lin" valueType="num">
                                      <p:cBhvr>
                                        <p:cTn id="12" dur="500" fill="hold"/>
                                        <p:tgtEl>
                                          <p:spTgt spid="30731"/>
                                        </p:tgtEl>
                                        <p:attrNameLst>
                                          <p:attrName>ppt_w</p:attrName>
                                        </p:attrNameLst>
                                      </p:cBhvr>
                                      <p:tavLst>
                                        <p:tav tm="0">
                                          <p:val>
                                            <p:fltVal val="0"/>
                                          </p:val>
                                        </p:tav>
                                        <p:tav tm="100000">
                                          <p:val>
                                            <p:strVal val="#ppt_w"/>
                                          </p:val>
                                        </p:tav>
                                      </p:tavLst>
                                    </p:anim>
                                    <p:anim calcmode="lin" valueType="num">
                                      <p:cBhvr>
                                        <p:cTn id="13" dur="500" fill="hold"/>
                                        <p:tgtEl>
                                          <p:spTgt spid="30731"/>
                                        </p:tgtEl>
                                        <p:attrNameLst>
                                          <p:attrName>ppt_h</p:attrName>
                                        </p:attrNameLst>
                                      </p:cBhvr>
                                      <p:tavLst>
                                        <p:tav tm="0">
                                          <p:val>
                                            <p:fltVal val="0"/>
                                          </p:val>
                                        </p:tav>
                                        <p:tav tm="100000">
                                          <p:val>
                                            <p:strVal val="#ppt_h"/>
                                          </p:val>
                                        </p:tav>
                                      </p:tavLst>
                                    </p:anim>
                                    <p:anim calcmode="lin" valueType="num">
                                      <p:cBhvr>
                                        <p:cTn id="14" dur="500" fill="hold"/>
                                        <p:tgtEl>
                                          <p:spTgt spid="30731"/>
                                        </p:tgtEl>
                                        <p:attrNameLst>
                                          <p:attrName>style.rotation</p:attrName>
                                        </p:attrNameLst>
                                      </p:cBhvr>
                                      <p:tavLst>
                                        <p:tav tm="0">
                                          <p:val>
                                            <p:fltVal val="360"/>
                                          </p:val>
                                        </p:tav>
                                        <p:tav tm="100000">
                                          <p:val>
                                            <p:fltVal val="0"/>
                                          </p:val>
                                        </p:tav>
                                      </p:tavLst>
                                    </p:anim>
                                    <p:animEffect transition="in" filter="fade">
                                      <p:cBhvr>
                                        <p:cTn id="15" dur="500"/>
                                        <p:tgtEl>
                                          <p:spTgt spid="30731"/>
                                        </p:tgtEl>
                                      </p:cBhvr>
                                    </p:animEffect>
                                  </p:childTnLst>
                                </p:cTn>
                              </p:par>
                            </p:childTnLst>
                          </p:cTn>
                        </p:par>
                        <p:par>
                          <p:cTn id="16" fill="hold" nodeType="afterGroup">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0751"/>
                                        </p:tgtEl>
                                        <p:attrNameLst>
                                          <p:attrName>style.visibility</p:attrName>
                                        </p:attrNameLst>
                                      </p:cBhvr>
                                      <p:to>
                                        <p:strVal val="visible"/>
                                      </p:to>
                                    </p:set>
                                    <p:animEffect transition="in" filter="wipe(left)">
                                      <p:cBhvr>
                                        <p:cTn id="19" dur="500"/>
                                        <p:tgtEl>
                                          <p:spTgt spid="30751"/>
                                        </p:tgtEl>
                                      </p:cBhvr>
                                    </p:animEffect>
                                  </p:childTnLst>
                                </p:cTn>
                              </p:par>
                            </p:childTnLst>
                          </p:cTn>
                        </p:par>
                        <p:par>
                          <p:cTn id="20" fill="hold" nodeType="afterGroup">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30734"/>
                                        </p:tgtEl>
                                        <p:attrNameLst>
                                          <p:attrName>style.visibility</p:attrName>
                                        </p:attrNameLst>
                                      </p:cBhvr>
                                      <p:to>
                                        <p:strVal val="visible"/>
                                      </p:to>
                                    </p:set>
                                    <p:anim calcmode="lin" valueType="num">
                                      <p:cBhvr>
                                        <p:cTn id="23" dur="500" fill="hold"/>
                                        <p:tgtEl>
                                          <p:spTgt spid="30734"/>
                                        </p:tgtEl>
                                        <p:attrNameLst>
                                          <p:attrName>ppt_w</p:attrName>
                                        </p:attrNameLst>
                                      </p:cBhvr>
                                      <p:tavLst>
                                        <p:tav tm="0">
                                          <p:val>
                                            <p:fltVal val="0"/>
                                          </p:val>
                                        </p:tav>
                                        <p:tav tm="100000">
                                          <p:val>
                                            <p:strVal val="#ppt_w"/>
                                          </p:val>
                                        </p:tav>
                                      </p:tavLst>
                                    </p:anim>
                                    <p:anim calcmode="lin" valueType="num">
                                      <p:cBhvr>
                                        <p:cTn id="24" dur="500" fill="hold"/>
                                        <p:tgtEl>
                                          <p:spTgt spid="30734"/>
                                        </p:tgtEl>
                                        <p:attrNameLst>
                                          <p:attrName>ppt_h</p:attrName>
                                        </p:attrNameLst>
                                      </p:cBhvr>
                                      <p:tavLst>
                                        <p:tav tm="0">
                                          <p:val>
                                            <p:fltVal val="0"/>
                                          </p:val>
                                        </p:tav>
                                        <p:tav tm="100000">
                                          <p:val>
                                            <p:strVal val="#ppt_h"/>
                                          </p:val>
                                        </p:tav>
                                      </p:tavLst>
                                    </p:anim>
                                    <p:anim calcmode="lin" valueType="num">
                                      <p:cBhvr>
                                        <p:cTn id="25" dur="500" fill="hold"/>
                                        <p:tgtEl>
                                          <p:spTgt spid="30734"/>
                                        </p:tgtEl>
                                        <p:attrNameLst>
                                          <p:attrName>style.rotation</p:attrName>
                                        </p:attrNameLst>
                                      </p:cBhvr>
                                      <p:tavLst>
                                        <p:tav tm="0">
                                          <p:val>
                                            <p:fltVal val="360"/>
                                          </p:val>
                                        </p:tav>
                                        <p:tav tm="100000">
                                          <p:val>
                                            <p:fltVal val="0"/>
                                          </p:val>
                                        </p:tav>
                                      </p:tavLst>
                                    </p:anim>
                                    <p:animEffect transition="in" filter="fade">
                                      <p:cBhvr>
                                        <p:cTn id="26" dur="500"/>
                                        <p:tgtEl>
                                          <p:spTgt spid="30734"/>
                                        </p:tgtEl>
                                      </p:cBhvr>
                                    </p:animEffect>
                                  </p:childTnLst>
                                </p:cTn>
                              </p:par>
                            </p:childTnLst>
                          </p:cTn>
                        </p:par>
                        <p:par>
                          <p:cTn id="27" fill="hold" nodeType="afterGroup">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30752"/>
                                        </p:tgtEl>
                                        <p:attrNameLst>
                                          <p:attrName>style.visibility</p:attrName>
                                        </p:attrNameLst>
                                      </p:cBhvr>
                                      <p:to>
                                        <p:strVal val="visible"/>
                                      </p:to>
                                    </p:set>
                                    <p:animEffect transition="in" filter="wipe(left)">
                                      <p:cBhvr>
                                        <p:cTn id="30" dur="500"/>
                                        <p:tgtEl>
                                          <p:spTgt spid="30752"/>
                                        </p:tgtEl>
                                      </p:cBhvr>
                                    </p:animEffect>
                                  </p:childTnLst>
                                </p:cTn>
                              </p:par>
                            </p:childTnLst>
                          </p:cTn>
                        </p:par>
                        <p:par>
                          <p:cTn id="31" fill="hold" nodeType="afterGroup">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30728"/>
                                        </p:tgtEl>
                                        <p:attrNameLst>
                                          <p:attrName>style.visibility</p:attrName>
                                        </p:attrNameLst>
                                      </p:cBhvr>
                                      <p:to>
                                        <p:strVal val="visible"/>
                                      </p:to>
                                    </p:set>
                                    <p:anim calcmode="lin" valueType="num">
                                      <p:cBhvr>
                                        <p:cTn id="34" dur="500" fill="hold"/>
                                        <p:tgtEl>
                                          <p:spTgt spid="30728"/>
                                        </p:tgtEl>
                                        <p:attrNameLst>
                                          <p:attrName>ppt_w</p:attrName>
                                        </p:attrNameLst>
                                      </p:cBhvr>
                                      <p:tavLst>
                                        <p:tav tm="0">
                                          <p:val>
                                            <p:fltVal val="0"/>
                                          </p:val>
                                        </p:tav>
                                        <p:tav tm="100000">
                                          <p:val>
                                            <p:strVal val="#ppt_w"/>
                                          </p:val>
                                        </p:tav>
                                      </p:tavLst>
                                    </p:anim>
                                    <p:anim calcmode="lin" valueType="num">
                                      <p:cBhvr>
                                        <p:cTn id="35" dur="500" fill="hold"/>
                                        <p:tgtEl>
                                          <p:spTgt spid="30728"/>
                                        </p:tgtEl>
                                        <p:attrNameLst>
                                          <p:attrName>ppt_h</p:attrName>
                                        </p:attrNameLst>
                                      </p:cBhvr>
                                      <p:tavLst>
                                        <p:tav tm="0">
                                          <p:val>
                                            <p:fltVal val="0"/>
                                          </p:val>
                                        </p:tav>
                                        <p:tav tm="100000">
                                          <p:val>
                                            <p:strVal val="#ppt_h"/>
                                          </p:val>
                                        </p:tav>
                                      </p:tavLst>
                                    </p:anim>
                                    <p:anim calcmode="lin" valueType="num">
                                      <p:cBhvr>
                                        <p:cTn id="36" dur="500" fill="hold"/>
                                        <p:tgtEl>
                                          <p:spTgt spid="30728"/>
                                        </p:tgtEl>
                                        <p:attrNameLst>
                                          <p:attrName>style.rotation</p:attrName>
                                        </p:attrNameLst>
                                      </p:cBhvr>
                                      <p:tavLst>
                                        <p:tav tm="0">
                                          <p:val>
                                            <p:fltVal val="360"/>
                                          </p:val>
                                        </p:tav>
                                        <p:tav tm="100000">
                                          <p:val>
                                            <p:fltVal val="0"/>
                                          </p:val>
                                        </p:tav>
                                      </p:tavLst>
                                    </p:anim>
                                    <p:animEffect transition="in" filter="fade">
                                      <p:cBhvr>
                                        <p:cTn id="37" dur="500"/>
                                        <p:tgtEl>
                                          <p:spTgt spid="30728"/>
                                        </p:tgtEl>
                                      </p:cBhvr>
                                    </p:animEffect>
                                  </p:childTnLst>
                                </p:cTn>
                              </p:par>
                            </p:childTnLst>
                          </p:cTn>
                        </p:par>
                        <p:par>
                          <p:cTn id="38" fill="hold" nodeType="afterGroup">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0753"/>
                                        </p:tgtEl>
                                        <p:attrNameLst>
                                          <p:attrName>style.visibility</p:attrName>
                                        </p:attrNameLst>
                                      </p:cBhvr>
                                      <p:to>
                                        <p:strVal val="visible"/>
                                      </p:to>
                                    </p:set>
                                    <p:animEffect transition="in" filter="wipe(left)">
                                      <p:cBhvr>
                                        <p:cTn id="41" dur="500"/>
                                        <p:tgtEl>
                                          <p:spTgt spid="30753"/>
                                        </p:tgtEl>
                                      </p:cBhvr>
                                    </p:animEffect>
                                  </p:childTnLst>
                                </p:cTn>
                              </p:par>
                            </p:childTnLst>
                          </p:cTn>
                        </p:par>
                        <p:par>
                          <p:cTn id="42" fill="hold" nodeType="afterGroup">
                            <p:stCondLst>
                              <p:cond delay="3500"/>
                            </p:stCondLst>
                            <p:childTnLst>
                              <p:par>
                                <p:cTn id="43" presetID="49" presetClass="entr" presetSubtype="0" decel="100000" fill="hold" nodeType="afterEffect">
                                  <p:stCondLst>
                                    <p:cond delay="0"/>
                                  </p:stCondLst>
                                  <p:childTnLst>
                                    <p:set>
                                      <p:cBhvr>
                                        <p:cTn id="44" dur="1" fill="hold">
                                          <p:stCondLst>
                                            <p:cond delay="0"/>
                                          </p:stCondLst>
                                        </p:cTn>
                                        <p:tgtEl>
                                          <p:spTgt spid="30721"/>
                                        </p:tgtEl>
                                        <p:attrNameLst>
                                          <p:attrName>style.visibility</p:attrName>
                                        </p:attrNameLst>
                                      </p:cBhvr>
                                      <p:to>
                                        <p:strVal val="visible"/>
                                      </p:to>
                                    </p:set>
                                    <p:anim calcmode="lin" valueType="num">
                                      <p:cBhvr>
                                        <p:cTn id="45" dur="500" fill="hold"/>
                                        <p:tgtEl>
                                          <p:spTgt spid="30721"/>
                                        </p:tgtEl>
                                        <p:attrNameLst>
                                          <p:attrName>ppt_w</p:attrName>
                                        </p:attrNameLst>
                                      </p:cBhvr>
                                      <p:tavLst>
                                        <p:tav tm="0">
                                          <p:val>
                                            <p:fltVal val="0"/>
                                          </p:val>
                                        </p:tav>
                                        <p:tav tm="100000">
                                          <p:val>
                                            <p:strVal val="#ppt_w"/>
                                          </p:val>
                                        </p:tav>
                                      </p:tavLst>
                                    </p:anim>
                                    <p:anim calcmode="lin" valueType="num">
                                      <p:cBhvr>
                                        <p:cTn id="46" dur="500" fill="hold"/>
                                        <p:tgtEl>
                                          <p:spTgt spid="30721"/>
                                        </p:tgtEl>
                                        <p:attrNameLst>
                                          <p:attrName>ppt_h</p:attrName>
                                        </p:attrNameLst>
                                      </p:cBhvr>
                                      <p:tavLst>
                                        <p:tav tm="0">
                                          <p:val>
                                            <p:fltVal val="0"/>
                                          </p:val>
                                        </p:tav>
                                        <p:tav tm="100000">
                                          <p:val>
                                            <p:strVal val="#ppt_h"/>
                                          </p:val>
                                        </p:tav>
                                      </p:tavLst>
                                    </p:anim>
                                    <p:anim calcmode="lin" valueType="num">
                                      <p:cBhvr>
                                        <p:cTn id="47" dur="500" fill="hold"/>
                                        <p:tgtEl>
                                          <p:spTgt spid="30721"/>
                                        </p:tgtEl>
                                        <p:attrNameLst>
                                          <p:attrName>style.rotation</p:attrName>
                                        </p:attrNameLst>
                                      </p:cBhvr>
                                      <p:tavLst>
                                        <p:tav tm="0">
                                          <p:val>
                                            <p:fltVal val="360"/>
                                          </p:val>
                                        </p:tav>
                                        <p:tav tm="100000">
                                          <p:val>
                                            <p:fltVal val="0"/>
                                          </p:val>
                                        </p:tav>
                                      </p:tavLst>
                                    </p:anim>
                                    <p:animEffect transition="in" filter="fade">
                                      <p:cBhvr>
                                        <p:cTn id="48" dur="500"/>
                                        <p:tgtEl>
                                          <p:spTgt spid="30721"/>
                                        </p:tgtEl>
                                      </p:cBhvr>
                                    </p:animEffect>
                                  </p:childTnLst>
                                </p:cTn>
                              </p:par>
                            </p:childTnLst>
                          </p:cTn>
                        </p:par>
                        <p:par>
                          <p:cTn id="49" fill="hold" nodeType="afterGroup">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0754"/>
                                        </p:tgtEl>
                                        <p:attrNameLst>
                                          <p:attrName>style.visibility</p:attrName>
                                        </p:attrNameLst>
                                      </p:cBhvr>
                                      <p:to>
                                        <p:strVal val="visible"/>
                                      </p:to>
                                    </p:set>
                                    <p:animEffect transition="in" filter="wipe(left)">
                                      <p:cBhvr>
                                        <p:cTn id="52" dur="500"/>
                                        <p:tgtEl>
                                          <p:spTgt spid="30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1" grpId="0" animBg="1"/>
      <p:bldP spid="30752" grpId="0" animBg="1"/>
      <p:bldP spid="30753" grpId="0" animBg="1"/>
      <p:bldP spid="30754"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31745" name="Picture 3" title=""/>
          <p:cNvPicPr>
            <a:picLocks noChangeAspect="1"/>
          </p:cNvPicPr>
          <p:nvPr/>
        </p:nvPicPr>
        <p:blipFill>
          <a:blip r:embed="rId2"/>
          <a:stretch>
            <a:fillRect/>
          </a:stretch>
        </p:blipFill>
        <p:spPr>
          <a:xfrm>
            <a:off x="0" y="2898775"/>
            <a:ext cx="4443413" cy="1720850"/>
          </a:xfrm>
          <a:prstGeom prst="rect">
            <a:avLst/>
          </a:prstGeom>
          <a:noFill/>
          <a:ln>
            <a:noFill/>
            <a:miter lim="800000"/>
          </a:ln>
        </p:spPr>
      </p:pic>
      <p:sp>
        <p:nvSpPr>
          <p:cNvPr id="31746" name="文本框 19"/>
          <p:cNvSpPr>
            <a:spLocks noChangeArrowheads="1"/>
          </p:cNvSpPr>
          <p:nvPr/>
        </p:nvSpPr>
        <p:spPr bwMode="auto">
          <a:xfrm>
            <a:off x="4672013" y="2408238"/>
            <a:ext cx="38719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lnSpc>
                <a:spcPct val="120000"/>
              </a:lnSpc>
            </a:pPr>
            <a:r>
              <a:rPr lang="zh-CN" altLang="en-US" sz="1400" b="1" spc="0">
                <a:latin typeface="微软雅黑" panose="020b0503020204020204" pitchFamily="34" charset="-122"/>
                <a:ea typeface="微软雅黑" panose="020b0503020204020204" pitchFamily="34" charset="-122"/>
                <a:sym typeface="微软雅黑" panose="020b0503020204020204" pitchFamily="34"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endParaRPr lang="zh-CN" altLang="en-US" sz="1400" b="1">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747" name="矩形 167"/>
          <p:cNvSpPr/>
          <p:nvPr/>
        </p:nvSpPr>
        <p:spPr>
          <a:xfrm>
            <a:off x="4670425" y="1925638"/>
            <a:ext cx="3873500" cy="461963"/>
          </a:xfrm>
          <a:prstGeom prst="rect">
            <a:avLst/>
          </a:prstGeom>
          <a:solidFill>
            <a:srgbClr val="31974B"/>
          </a:solidFill>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r>
              <a:rPr lang="zh-CN" altLang="en-US" sz="2400" spc="0">
                <a:solidFill>
                  <a:srgbClr val="FFFFFF"/>
                </a:solidFill>
                <a:latin typeface="微软雅黑" panose="020b0503020204020204" pitchFamily="34" charset="-122"/>
                <a:ea typeface="微软雅黑" panose="020b0503020204020204" pitchFamily="34" charset="-122"/>
              </a:rPr>
              <a:t>点击添加标题点击添加标题</a:t>
            </a: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31748" name="组合 168" title=""/>
          <p:cNvGrpSpPr/>
          <p:nvPr/>
        </p:nvGrpSpPr>
        <p:grpSpPr>
          <a:xfrm>
            <a:off x="539750" y="1219200"/>
            <a:ext cx="3546475" cy="3387725"/>
            <a:chOff x="179512" y="1178945"/>
            <a:chExt cx="4473266" cy="4273125"/>
          </a:xfrm>
        </p:grpSpPr>
        <p:sp>
          <p:nvSpPr>
            <p:cNvPr id="31749" name="弧形 169" title=""/>
            <p:cNvSpPr/>
            <p:nvPr/>
          </p:nvSpPr>
          <p:spPr>
            <a:xfrm rot="5400000" flipH="1">
              <a:off x="978417" y="2602680"/>
              <a:ext cx="3157787" cy="2540991"/>
            </a:xfrm>
            <a:custGeom>
              <a:cxnLst>
                <a:cxn ang="0">
                  <a:pos x="1578893" y="0"/>
                </a:cxn>
                <a:cxn ang="0">
                  <a:pos x="1578893" y="1270495"/>
                </a:cxn>
                <a:cxn ang="0">
                  <a:pos x="3157596" y="1250772"/>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0" name="弧形 170" title=""/>
            <p:cNvSpPr/>
            <p:nvPr/>
          </p:nvSpPr>
          <p:spPr>
            <a:xfrm rot="16680000" flipH="1" flipV="1">
              <a:off x="410761" y="1662543"/>
              <a:ext cx="2058469" cy="1728035"/>
            </a:xfrm>
            <a:custGeom>
              <a:cxnLst>
                <a:cxn ang="0">
                  <a:pos x="1029234" y="0"/>
                </a:cxn>
                <a:cxn ang="0">
                  <a:pos x="1029234" y="864017"/>
                </a:cxn>
                <a:cxn ang="0">
                  <a:pos x="2058355" y="851160"/>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1" name="弧形 171" title=""/>
            <p:cNvSpPr/>
            <p:nvPr/>
          </p:nvSpPr>
          <p:spPr>
            <a:xfrm flipH="1">
              <a:off x="2243943" y="1379185"/>
              <a:ext cx="798940" cy="1501801"/>
            </a:xfrm>
            <a:custGeom>
              <a:cxnLst>
                <a:cxn ang="0">
                  <a:pos x="399469" y="0"/>
                </a:cxn>
                <a:cxn ang="0">
                  <a:pos x="399470" y="750900"/>
                </a:cxn>
                <a:cxn ang="0">
                  <a:pos x="798931" y="745909"/>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2" name="弧形 172" title=""/>
            <p:cNvSpPr/>
            <p:nvPr/>
          </p:nvSpPr>
          <p:spPr>
            <a:xfrm rot="5400000" flipH="1">
              <a:off x="707123" y="3212405"/>
              <a:ext cx="828994" cy="1884219"/>
            </a:xfrm>
            <a:custGeom>
              <a:cxnLst>
                <a:cxn ang="0">
                  <a:pos x="414496" y="0"/>
                </a:cxn>
                <a:cxn ang="0">
                  <a:pos x="414497" y="942109"/>
                </a:cxn>
                <a:cxn ang="0">
                  <a:pos x="828987" y="936931"/>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3" name="弧形 173" title=""/>
            <p:cNvSpPr/>
            <p:nvPr/>
          </p:nvSpPr>
          <p:spPr>
            <a:xfrm flipH="1">
              <a:off x="782222" y="1769654"/>
              <a:ext cx="800943" cy="1501801"/>
            </a:xfrm>
            <a:custGeom>
              <a:cxnLst>
                <a:cxn ang="0">
                  <a:pos x="400471" y="0"/>
                </a:cxn>
                <a:cxn ang="0">
                  <a:pos x="400471" y="750900"/>
                </a:cxn>
                <a:cxn ang="0">
                  <a:pos x="800934" y="745897"/>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4" name="弧形 174" title=""/>
            <p:cNvSpPr/>
            <p:nvPr/>
          </p:nvSpPr>
          <p:spPr>
            <a:xfrm rot="6480000" flipH="1">
              <a:off x="1015488" y="1406234"/>
              <a:ext cx="798958" cy="1501768"/>
            </a:xfrm>
            <a:custGeom>
              <a:cxnLst>
                <a:cxn ang="0">
                  <a:pos x="399478" y="0"/>
                </a:cxn>
                <a:cxn ang="0">
                  <a:pos x="399479" y="750884"/>
                </a:cxn>
                <a:cxn ang="0">
                  <a:pos x="798949" y="745893"/>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5" name="弧形 175" title=""/>
            <p:cNvSpPr/>
            <p:nvPr/>
          </p:nvSpPr>
          <p:spPr>
            <a:xfrm rot="2160000" flipH="1">
              <a:off x="1390939" y="2426442"/>
              <a:ext cx="798940" cy="1501801"/>
            </a:xfrm>
            <a:custGeom>
              <a:cxnLst>
                <a:cxn ang="0">
                  <a:pos x="399469" y="0"/>
                </a:cxn>
                <a:cxn ang="0">
                  <a:pos x="399470" y="750900"/>
                </a:cxn>
                <a:cxn ang="0">
                  <a:pos x="766635" y="455083"/>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6" name="弧形 176"/>
            <p:cNvSpPr/>
            <p:nvPr/>
          </p:nvSpPr>
          <p:spPr>
            <a:xfrm rot="3960000">
              <a:off x="2140815" y="877610"/>
              <a:ext cx="410492" cy="2370791"/>
            </a:xfrm>
            <a:prstGeom prst="arc">
              <a:avLst>
                <a:gd name="adj1" fmla="val 16200000"/>
                <a:gd name="adj2" fmla="val 215570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7" name="弧形 177" title=""/>
            <p:cNvSpPr/>
            <p:nvPr/>
          </p:nvSpPr>
          <p:spPr>
            <a:xfrm rot="3960000" flipH="1" flipV="1">
              <a:off x="3804776" y="2235227"/>
              <a:ext cx="296355" cy="1399647"/>
            </a:xfrm>
            <a:custGeom>
              <a:cxnLst>
                <a:cxn ang="0">
                  <a:pos x="148177" y="0"/>
                </a:cxn>
                <a:cxn ang="0">
                  <a:pos x="148177" y="699823"/>
                </a:cxn>
                <a:cxn ang="0">
                  <a:pos x="296354" y="697972"/>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8" name="弧形 178" title=""/>
            <p:cNvSpPr/>
            <p:nvPr/>
          </p:nvSpPr>
          <p:spPr>
            <a:xfrm rot="4020000" flipH="1">
              <a:off x="1854462" y="3236414"/>
              <a:ext cx="1986382" cy="162192"/>
            </a:xfrm>
            <a:custGeom>
              <a:cxnLst>
                <a:cxn ang="0">
                  <a:pos x="993191" y="0"/>
                </a:cxn>
                <a:cxn ang="0">
                  <a:pos x="993191" y="81096"/>
                </a:cxn>
                <a:cxn ang="0">
                  <a:pos x="1974956" y="68830"/>
                </a:cxn>
              </a:cxnLst>
              <a:rect l="l" t="t" r="r" b="b"/>
              <a:pathLst/>
            </a:custGeom>
            <a:noFill/>
            <a:ln>
              <a:solidFill>
                <a:schemeClr val="tx1"/>
              </a:solidFill>
              <a:round/>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31759" name="椭圆 179"/>
            <p:cNvSpPr/>
            <p:nvPr/>
          </p:nvSpPr>
          <p:spPr>
            <a:xfrm>
              <a:off x="606015" y="2180146"/>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31760" name="椭圆 180"/>
            <p:cNvSpPr/>
            <p:nvPr/>
          </p:nvSpPr>
          <p:spPr>
            <a:xfrm>
              <a:off x="2416146" y="1178945"/>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31761" name="椭圆 181"/>
            <p:cNvSpPr/>
            <p:nvPr/>
          </p:nvSpPr>
          <p:spPr>
            <a:xfrm>
              <a:off x="1985638" y="3900209"/>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31762" name="椭圆 182"/>
            <p:cNvSpPr/>
            <p:nvPr/>
          </p:nvSpPr>
          <p:spPr>
            <a:xfrm>
              <a:off x="1497063" y="2540578"/>
              <a:ext cx="360424" cy="35843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31763" name="椭圆 183"/>
            <p:cNvSpPr/>
            <p:nvPr/>
          </p:nvSpPr>
          <p:spPr>
            <a:xfrm>
              <a:off x="3747713" y="3768051"/>
              <a:ext cx="360424" cy="3604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31764" name="椭圆 184"/>
            <p:cNvSpPr/>
            <p:nvPr/>
          </p:nvSpPr>
          <p:spPr>
            <a:xfrm>
              <a:off x="3747713" y="2540578"/>
              <a:ext cx="360424" cy="35843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grpSp>
          <p:nvGrpSpPr>
            <p:cNvPr id="31765" name="组合 185" title=""/>
            <p:cNvGrpSpPr/>
            <p:nvPr/>
          </p:nvGrpSpPr>
          <p:grpSpPr>
            <a:xfrm>
              <a:off x="970604" y="1406688"/>
              <a:ext cx="720000" cy="720000"/>
              <a:chOff x="970604" y="1406688"/>
              <a:chExt cx="720000" cy="720000"/>
            </a:xfrm>
          </p:grpSpPr>
          <p:sp>
            <p:nvSpPr>
              <p:cNvPr id="31766" name="椭圆 198"/>
              <p:cNvSpPr/>
              <p:nvPr/>
            </p:nvSpPr>
            <p:spPr>
              <a:xfrm>
                <a:off x="970444" y="1407219"/>
                <a:ext cx="720849" cy="718862"/>
              </a:xfrm>
              <a:prstGeom prst="ellipse">
                <a:avLst/>
              </a:prstGeom>
              <a:solidFill>
                <a:srgbClr val="31974B"/>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2000" b="1">
                  <a:solidFill>
                    <a:schemeClr val="bg1"/>
                  </a:solidFill>
                  <a:latin typeface="微软雅黑" pitchFamily="34" charset="-122"/>
                  <a:ea typeface="微软雅黑" pitchFamily="34" charset="-122"/>
                </a:endParaRPr>
              </a:p>
            </p:txBody>
          </p:sp>
          <p:sp>
            <p:nvSpPr>
              <p:cNvPr id="31767" name="Freeform 42"/>
              <p:cNvSpPr>
                <a:spLocks noEditPoints="1"/>
              </p:cNvSpPr>
              <p:nvPr/>
            </p:nvSpPr>
            <p:spPr bwMode="auto">
              <a:xfrm>
                <a:off x="1152658" y="1587435"/>
                <a:ext cx="358423" cy="372446"/>
              </a:xfrm>
              <a:custGeom>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微软雅黑" pitchFamily="34" charset="-122"/>
                  <a:ea typeface="微软雅黑" pitchFamily="34" charset="-122"/>
                </a:endParaRPr>
              </a:p>
            </p:txBody>
          </p:sp>
        </p:grpSp>
        <p:grpSp>
          <p:nvGrpSpPr>
            <p:cNvPr id="31768" name="组合 186" title=""/>
            <p:cNvGrpSpPr/>
            <p:nvPr/>
          </p:nvGrpSpPr>
          <p:grpSpPr>
            <a:xfrm>
              <a:off x="1986136" y="1999853"/>
              <a:ext cx="720000" cy="720000"/>
              <a:chOff x="1986136" y="1999853"/>
              <a:chExt cx="720000" cy="720000"/>
            </a:xfrm>
          </p:grpSpPr>
          <p:sp>
            <p:nvSpPr>
              <p:cNvPr id="31769" name="椭圆 196"/>
              <p:cNvSpPr/>
              <p:nvPr/>
            </p:nvSpPr>
            <p:spPr>
              <a:xfrm>
                <a:off x="1985638" y="1999930"/>
                <a:ext cx="720849" cy="720864"/>
              </a:xfrm>
              <a:prstGeom prst="ellipse">
                <a:avLst/>
              </a:prstGeom>
              <a:solidFill>
                <a:srgbClr val="31974B"/>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2000" b="1">
                  <a:solidFill>
                    <a:schemeClr val="bg1"/>
                  </a:solidFill>
                  <a:latin typeface="微软雅黑" pitchFamily="34" charset="-122"/>
                  <a:ea typeface="微软雅黑" pitchFamily="34" charset="-122"/>
                </a:endParaRPr>
              </a:p>
            </p:txBody>
          </p:sp>
          <p:sp>
            <p:nvSpPr>
              <p:cNvPr id="31770" name="Freeform 43"/>
              <p:cNvSpPr>
                <a:spLocks noEditPoints="1"/>
              </p:cNvSpPr>
              <p:nvPr/>
            </p:nvSpPr>
            <p:spPr bwMode="auto">
              <a:xfrm>
                <a:off x="2173859" y="2174139"/>
                <a:ext cx="422498" cy="400480"/>
              </a:xfrm>
              <a:custGeom>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微软雅黑" pitchFamily="34" charset="-122"/>
                  <a:ea typeface="微软雅黑" pitchFamily="34" charset="-122"/>
                </a:endParaRPr>
              </a:p>
            </p:txBody>
          </p:sp>
        </p:grpSp>
        <p:grpSp>
          <p:nvGrpSpPr>
            <p:cNvPr id="31771" name="组合 187" title=""/>
            <p:cNvGrpSpPr/>
            <p:nvPr/>
          </p:nvGrpSpPr>
          <p:grpSpPr>
            <a:xfrm>
              <a:off x="3054054" y="1209478"/>
              <a:ext cx="720000" cy="720000"/>
              <a:chOff x="3054054" y="1209478"/>
              <a:chExt cx="720000" cy="720000"/>
            </a:xfrm>
          </p:grpSpPr>
          <p:sp>
            <p:nvSpPr>
              <p:cNvPr id="31772" name="椭圆 194"/>
              <p:cNvSpPr/>
              <p:nvPr/>
            </p:nvSpPr>
            <p:spPr>
              <a:xfrm>
                <a:off x="3054897" y="1208981"/>
                <a:ext cx="718847" cy="720864"/>
              </a:xfrm>
              <a:prstGeom prst="ellipse">
                <a:avLst/>
              </a:prstGeom>
              <a:solidFill>
                <a:srgbClr val="31974B"/>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2000" b="1">
                  <a:solidFill>
                    <a:schemeClr val="bg1"/>
                  </a:solidFill>
                  <a:latin typeface="微软雅黑" pitchFamily="34" charset="-122"/>
                  <a:ea typeface="微软雅黑" pitchFamily="34" charset="-122"/>
                </a:endParaRPr>
              </a:p>
            </p:txBody>
          </p:sp>
          <p:sp>
            <p:nvSpPr>
              <p:cNvPr id="31773" name="Freeform 50"/>
              <p:cNvSpPr>
                <a:spLocks noEditPoints="1"/>
              </p:cNvSpPr>
              <p:nvPr/>
            </p:nvSpPr>
            <p:spPr bwMode="auto">
              <a:xfrm>
                <a:off x="3225098" y="1445264"/>
                <a:ext cx="378445" cy="284341"/>
              </a:xfrm>
              <a:custGeom>
                <a:gdLst>
                  <a:gd name="T0" fmla="*/ 29 w 101"/>
                  <a:gd name="T1" fmla="*/ 3 h 77"/>
                  <a:gd name="T2" fmla="*/ 21 w 101"/>
                  <a:gd name="T3" fmla="*/ 7 h 77"/>
                  <a:gd name="T4" fmla="*/ 8 w 101"/>
                  <a:gd name="T5" fmla="*/ 3 h 77"/>
                  <a:gd name="T6" fmla="*/ 3 w 101"/>
                  <a:gd name="T7" fmla="*/ 31 h 77"/>
                  <a:gd name="T8" fmla="*/ 0 w 101"/>
                  <a:gd name="T9" fmla="*/ 72 h 77"/>
                  <a:gd name="T10" fmla="*/ 32 w 101"/>
                  <a:gd name="T11" fmla="*/ 49 h 77"/>
                  <a:gd name="T12" fmla="*/ 64 w 101"/>
                  <a:gd name="T13" fmla="*/ 45 h 77"/>
                  <a:gd name="T14" fmla="*/ 85 w 101"/>
                  <a:gd name="T15" fmla="*/ 77 h 77"/>
                  <a:gd name="T16" fmla="*/ 97 w 101"/>
                  <a:gd name="T17" fmla="*/ 38 h 77"/>
                  <a:gd name="T18" fmla="*/ 78 w 101"/>
                  <a:gd name="T19" fmla="*/ 12 h 77"/>
                  <a:gd name="T20" fmla="*/ 38 w 101"/>
                  <a:gd name="T21" fmla="*/ 19 h 77"/>
                  <a:gd name="T22" fmla="*/ 51 w 101"/>
                  <a:gd name="T23" fmla="*/ 30 h 77"/>
                  <a:gd name="T24" fmla="*/ 59 w 101"/>
                  <a:gd name="T25" fmla="*/ 34 h 77"/>
                  <a:gd name="T26" fmla="*/ 51 w 101"/>
                  <a:gd name="T27" fmla="*/ 30 h 77"/>
                  <a:gd name="T28" fmla="*/ 49 w 101"/>
                  <a:gd name="T29" fmla="*/ 30 h 77"/>
                  <a:gd name="T30" fmla="*/ 42 w 101"/>
                  <a:gd name="T31" fmla="*/ 34 h 77"/>
                  <a:gd name="T32" fmla="*/ 80 w 101"/>
                  <a:gd name="T33" fmla="*/ 33 h 77"/>
                  <a:gd name="T34" fmla="*/ 82 w 101"/>
                  <a:gd name="T35" fmla="*/ 41 h 77"/>
                  <a:gd name="T36" fmla="*/ 80 w 101"/>
                  <a:gd name="T37" fmla="*/ 33 h 77"/>
                  <a:gd name="T38" fmla="*/ 76 w 101"/>
                  <a:gd name="T39" fmla="*/ 30 h 77"/>
                  <a:gd name="T40" fmla="*/ 68 w 101"/>
                  <a:gd name="T41" fmla="*/ 32 h 77"/>
                  <a:gd name="T42" fmla="*/ 76 w 101"/>
                  <a:gd name="T43" fmla="*/ 18 h 77"/>
                  <a:gd name="T44" fmla="*/ 78 w 101"/>
                  <a:gd name="T45" fmla="*/ 26 h 77"/>
                  <a:gd name="T46" fmla="*/ 76 w 101"/>
                  <a:gd name="T47" fmla="*/ 18 h 77"/>
                  <a:gd name="T48" fmla="*/ 90 w 101"/>
                  <a:gd name="T49" fmla="*/ 26 h 77"/>
                  <a:gd name="T50" fmla="*/ 83 w 101"/>
                  <a:gd name="T51" fmla="*/ 28 h 77"/>
                  <a:gd name="T52" fmla="*/ 32 w 101"/>
                  <a:gd name="T53" fmla="*/ 25 h 77"/>
                  <a:gd name="T54" fmla="*/ 25 w 101"/>
                  <a:gd name="T55" fmla="*/ 30 h 77"/>
                  <a:gd name="T56" fmla="*/ 26 w 101"/>
                  <a:gd name="T57" fmla="*/ 39 h 77"/>
                  <a:gd name="T58" fmla="*/ 21 w 101"/>
                  <a:gd name="T59" fmla="*/ 33 h 77"/>
                  <a:gd name="T60" fmla="*/ 11 w 101"/>
                  <a:gd name="T61" fmla="*/ 33 h 77"/>
                  <a:gd name="T62" fmla="*/ 17 w 101"/>
                  <a:gd name="T63" fmla="*/ 28 h 77"/>
                  <a:gd name="T64" fmla="*/ 17 w 101"/>
                  <a:gd name="T65" fmla="*/ 19 h 77"/>
                  <a:gd name="T66" fmla="*/ 22 w 101"/>
                  <a:gd name="T67" fmla="*/ 25 h 77"/>
                  <a:gd name="T68" fmla="*/ 92 w 101"/>
                  <a:gd name="T69" fmla="*/ 3 h 77"/>
                  <a:gd name="T70" fmla="*/ 78 w 101"/>
                  <a:gd name="T71" fmla="*/ 7 h 77"/>
                  <a:gd name="T72" fmla="*/ 71 w 101"/>
                  <a:gd name="T73" fmla="*/ 3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77">
                    <a:moveTo>
                      <a:pt x="8" y="3"/>
                    </a:moveTo>
                    <a:cubicBezTo>
                      <a:pt x="15" y="0"/>
                      <a:pt x="22" y="0"/>
                      <a:pt x="29" y="3"/>
                    </a:cubicBezTo>
                    <a:cubicBezTo>
                      <a:pt x="29" y="9"/>
                      <a:pt x="29" y="9"/>
                      <a:pt x="29" y="9"/>
                    </a:cubicBezTo>
                    <a:cubicBezTo>
                      <a:pt x="26" y="8"/>
                      <a:pt x="24" y="7"/>
                      <a:pt x="21" y="7"/>
                    </a:cubicBezTo>
                    <a:cubicBezTo>
                      <a:pt x="16" y="7"/>
                      <a:pt x="11" y="9"/>
                      <a:pt x="8" y="13"/>
                    </a:cubicBezTo>
                    <a:cubicBezTo>
                      <a:pt x="8" y="3"/>
                      <a:pt x="8" y="3"/>
                      <a:pt x="8" y="3"/>
                    </a:cubicBezTo>
                    <a:close/>
                    <a:moveTo>
                      <a:pt x="23" y="11"/>
                    </a:moveTo>
                    <a:cubicBezTo>
                      <a:pt x="12" y="11"/>
                      <a:pt x="3" y="20"/>
                      <a:pt x="3" y="31"/>
                    </a:cubicBezTo>
                    <a:cubicBezTo>
                      <a:pt x="3" y="33"/>
                      <a:pt x="3" y="35"/>
                      <a:pt x="4" y="37"/>
                    </a:cubicBezTo>
                    <a:cubicBezTo>
                      <a:pt x="1" y="48"/>
                      <a:pt x="0" y="59"/>
                      <a:pt x="0" y="72"/>
                    </a:cubicBezTo>
                    <a:cubicBezTo>
                      <a:pt x="5" y="77"/>
                      <a:pt x="10" y="77"/>
                      <a:pt x="15" y="77"/>
                    </a:cubicBezTo>
                    <a:cubicBezTo>
                      <a:pt x="22" y="69"/>
                      <a:pt x="27" y="60"/>
                      <a:pt x="32" y="49"/>
                    </a:cubicBezTo>
                    <a:cubicBezTo>
                      <a:pt x="34" y="48"/>
                      <a:pt x="36" y="47"/>
                      <a:pt x="37" y="45"/>
                    </a:cubicBezTo>
                    <a:cubicBezTo>
                      <a:pt x="64" y="45"/>
                      <a:pt x="64" y="45"/>
                      <a:pt x="64" y="45"/>
                    </a:cubicBezTo>
                    <a:cubicBezTo>
                      <a:pt x="65" y="46"/>
                      <a:pt x="66" y="48"/>
                      <a:pt x="68" y="49"/>
                    </a:cubicBezTo>
                    <a:cubicBezTo>
                      <a:pt x="73" y="60"/>
                      <a:pt x="79" y="69"/>
                      <a:pt x="85" y="77"/>
                    </a:cubicBezTo>
                    <a:cubicBezTo>
                      <a:pt x="90" y="77"/>
                      <a:pt x="95" y="77"/>
                      <a:pt x="100" y="72"/>
                    </a:cubicBezTo>
                    <a:cubicBezTo>
                      <a:pt x="101" y="59"/>
                      <a:pt x="100" y="48"/>
                      <a:pt x="97" y="38"/>
                    </a:cubicBezTo>
                    <a:cubicBezTo>
                      <a:pt x="97" y="36"/>
                      <a:pt x="98" y="34"/>
                      <a:pt x="98" y="32"/>
                    </a:cubicBezTo>
                    <a:cubicBezTo>
                      <a:pt x="98" y="21"/>
                      <a:pt x="89" y="12"/>
                      <a:pt x="78" y="12"/>
                    </a:cubicBezTo>
                    <a:cubicBezTo>
                      <a:pt x="72" y="12"/>
                      <a:pt x="66" y="15"/>
                      <a:pt x="63" y="19"/>
                    </a:cubicBezTo>
                    <a:cubicBezTo>
                      <a:pt x="38" y="19"/>
                      <a:pt x="38" y="19"/>
                      <a:pt x="38" y="19"/>
                    </a:cubicBezTo>
                    <a:cubicBezTo>
                      <a:pt x="35" y="15"/>
                      <a:pt x="29" y="11"/>
                      <a:pt x="23" y="11"/>
                    </a:cubicBezTo>
                    <a:close/>
                    <a:moveTo>
                      <a:pt x="51" y="30"/>
                    </a:moveTo>
                    <a:cubicBezTo>
                      <a:pt x="59" y="30"/>
                      <a:pt x="59" y="30"/>
                      <a:pt x="59" y="30"/>
                    </a:cubicBezTo>
                    <a:cubicBezTo>
                      <a:pt x="59" y="34"/>
                      <a:pt x="59" y="34"/>
                      <a:pt x="59" y="34"/>
                    </a:cubicBezTo>
                    <a:cubicBezTo>
                      <a:pt x="51" y="34"/>
                      <a:pt x="51" y="34"/>
                      <a:pt x="51" y="34"/>
                    </a:cubicBezTo>
                    <a:cubicBezTo>
                      <a:pt x="51" y="30"/>
                      <a:pt x="51" y="30"/>
                      <a:pt x="51" y="30"/>
                    </a:cubicBezTo>
                    <a:close/>
                    <a:moveTo>
                      <a:pt x="42" y="30"/>
                    </a:moveTo>
                    <a:cubicBezTo>
                      <a:pt x="49" y="30"/>
                      <a:pt x="49" y="30"/>
                      <a:pt x="49" y="30"/>
                    </a:cubicBezTo>
                    <a:cubicBezTo>
                      <a:pt x="49" y="34"/>
                      <a:pt x="49" y="34"/>
                      <a:pt x="49" y="34"/>
                    </a:cubicBezTo>
                    <a:cubicBezTo>
                      <a:pt x="42" y="34"/>
                      <a:pt x="42" y="34"/>
                      <a:pt x="42" y="34"/>
                    </a:cubicBezTo>
                    <a:cubicBezTo>
                      <a:pt x="42" y="30"/>
                      <a:pt x="42" y="30"/>
                      <a:pt x="42" y="30"/>
                    </a:cubicBezTo>
                    <a:close/>
                    <a:moveTo>
                      <a:pt x="80" y="33"/>
                    </a:moveTo>
                    <a:cubicBezTo>
                      <a:pt x="82" y="33"/>
                      <a:pt x="84" y="34"/>
                      <a:pt x="85" y="36"/>
                    </a:cubicBezTo>
                    <a:cubicBezTo>
                      <a:pt x="85" y="38"/>
                      <a:pt x="84" y="40"/>
                      <a:pt x="82" y="41"/>
                    </a:cubicBezTo>
                    <a:cubicBezTo>
                      <a:pt x="80" y="41"/>
                      <a:pt x="78" y="40"/>
                      <a:pt x="77" y="38"/>
                    </a:cubicBezTo>
                    <a:cubicBezTo>
                      <a:pt x="77" y="36"/>
                      <a:pt x="78" y="34"/>
                      <a:pt x="80" y="33"/>
                    </a:cubicBezTo>
                    <a:close/>
                    <a:moveTo>
                      <a:pt x="71" y="27"/>
                    </a:moveTo>
                    <a:cubicBezTo>
                      <a:pt x="73" y="26"/>
                      <a:pt x="75" y="28"/>
                      <a:pt x="76" y="30"/>
                    </a:cubicBezTo>
                    <a:cubicBezTo>
                      <a:pt x="76" y="32"/>
                      <a:pt x="75" y="34"/>
                      <a:pt x="73" y="35"/>
                    </a:cubicBezTo>
                    <a:cubicBezTo>
                      <a:pt x="70" y="35"/>
                      <a:pt x="68" y="34"/>
                      <a:pt x="68" y="32"/>
                    </a:cubicBezTo>
                    <a:cubicBezTo>
                      <a:pt x="67" y="29"/>
                      <a:pt x="69" y="27"/>
                      <a:pt x="71" y="27"/>
                    </a:cubicBezTo>
                    <a:close/>
                    <a:moveTo>
                      <a:pt x="76" y="18"/>
                    </a:moveTo>
                    <a:cubicBezTo>
                      <a:pt x="79" y="17"/>
                      <a:pt x="81" y="19"/>
                      <a:pt x="81" y="21"/>
                    </a:cubicBezTo>
                    <a:cubicBezTo>
                      <a:pt x="82" y="23"/>
                      <a:pt x="80" y="25"/>
                      <a:pt x="78" y="26"/>
                    </a:cubicBezTo>
                    <a:cubicBezTo>
                      <a:pt x="76" y="26"/>
                      <a:pt x="74" y="25"/>
                      <a:pt x="73" y="23"/>
                    </a:cubicBezTo>
                    <a:cubicBezTo>
                      <a:pt x="73" y="21"/>
                      <a:pt x="74" y="18"/>
                      <a:pt x="76" y="18"/>
                    </a:cubicBezTo>
                    <a:close/>
                    <a:moveTo>
                      <a:pt x="86" y="23"/>
                    </a:moveTo>
                    <a:cubicBezTo>
                      <a:pt x="88" y="23"/>
                      <a:pt x="90" y="24"/>
                      <a:pt x="90" y="26"/>
                    </a:cubicBezTo>
                    <a:cubicBezTo>
                      <a:pt x="91" y="28"/>
                      <a:pt x="89" y="30"/>
                      <a:pt x="87" y="31"/>
                    </a:cubicBezTo>
                    <a:cubicBezTo>
                      <a:pt x="85" y="31"/>
                      <a:pt x="83" y="30"/>
                      <a:pt x="83" y="28"/>
                    </a:cubicBezTo>
                    <a:cubicBezTo>
                      <a:pt x="82" y="26"/>
                      <a:pt x="84" y="24"/>
                      <a:pt x="86" y="23"/>
                    </a:cubicBezTo>
                    <a:close/>
                    <a:moveTo>
                      <a:pt x="32" y="25"/>
                    </a:moveTo>
                    <a:cubicBezTo>
                      <a:pt x="31" y="36"/>
                      <a:pt x="31" y="36"/>
                      <a:pt x="31" y="36"/>
                    </a:cubicBezTo>
                    <a:cubicBezTo>
                      <a:pt x="25" y="30"/>
                      <a:pt x="25" y="30"/>
                      <a:pt x="25" y="30"/>
                    </a:cubicBezTo>
                    <a:cubicBezTo>
                      <a:pt x="32" y="25"/>
                      <a:pt x="32" y="25"/>
                      <a:pt x="32" y="25"/>
                    </a:cubicBezTo>
                    <a:close/>
                    <a:moveTo>
                      <a:pt x="26" y="39"/>
                    </a:moveTo>
                    <a:cubicBezTo>
                      <a:pt x="14" y="38"/>
                      <a:pt x="14" y="38"/>
                      <a:pt x="14" y="38"/>
                    </a:cubicBezTo>
                    <a:cubicBezTo>
                      <a:pt x="21" y="33"/>
                      <a:pt x="21" y="33"/>
                      <a:pt x="21" y="33"/>
                    </a:cubicBezTo>
                    <a:cubicBezTo>
                      <a:pt x="26" y="39"/>
                      <a:pt x="26" y="39"/>
                      <a:pt x="26" y="39"/>
                    </a:cubicBezTo>
                    <a:close/>
                    <a:moveTo>
                      <a:pt x="11" y="33"/>
                    </a:moveTo>
                    <a:cubicBezTo>
                      <a:pt x="13" y="22"/>
                      <a:pt x="13" y="22"/>
                      <a:pt x="13" y="22"/>
                    </a:cubicBezTo>
                    <a:cubicBezTo>
                      <a:pt x="17" y="28"/>
                      <a:pt x="17" y="28"/>
                      <a:pt x="17" y="28"/>
                    </a:cubicBezTo>
                    <a:cubicBezTo>
                      <a:pt x="11" y="33"/>
                      <a:pt x="11" y="33"/>
                      <a:pt x="11" y="33"/>
                    </a:cubicBezTo>
                    <a:close/>
                    <a:moveTo>
                      <a:pt x="17" y="19"/>
                    </a:moveTo>
                    <a:cubicBezTo>
                      <a:pt x="28" y="20"/>
                      <a:pt x="28" y="20"/>
                      <a:pt x="28" y="20"/>
                    </a:cubicBezTo>
                    <a:cubicBezTo>
                      <a:pt x="22" y="25"/>
                      <a:pt x="22" y="25"/>
                      <a:pt x="22" y="25"/>
                    </a:cubicBezTo>
                    <a:cubicBezTo>
                      <a:pt x="17" y="19"/>
                      <a:pt x="17" y="19"/>
                      <a:pt x="17" y="19"/>
                    </a:cubicBezTo>
                    <a:close/>
                    <a:moveTo>
                      <a:pt x="92" y="3"/>
                    </a:moveTo>
                    <a:cubicBezTo>
                      <a:pt x="92" y="13"/>
                      <a:pt x="92" y="13"/>
                      <a:pt x="92" y="13"/>
                    </a:cubicBezTo>
                    <a:cubicBezTo>
                      <a:pt x="88" y="9"/>
                      <a:pt x="83" y="7"/>
                      <a:pt x="78" y="7"/>
                    </a:cubicBezTo>
                    <a:cubicBezTo>
                      <a:pt x="76" y="7"/>
                      <a:pt x="73" y="8"/>
                      <a:pt x="71" y="9"/>
                    </a:cubicBezTo>
                    <a:cubicBezTo>
                      <a:pt x="71" y="3"/>
                      <a:pt x="71" y="3"/>
                      <a:pt x="71" y="3"/>
                    </a:cubicBezTo>
                    <a:cubicBezTo>
                      <a:pt x="78" y="0"/>
                      <a:pt x="85" y="0"/>
                      <a:pt x="92" y="3"/>
                    </a:cubicBez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微软雅黑" pitchFamily="34" charset="-122"/>
                  <a:ea typeface="微软雅黑" pitchFamily="34" charset="-122"/>
                </a:endParaRPr>
              </a:p>
            </p:txBody>
          </p:sp>
        </p:grpSp>
        <p:grpSp>
          <p:nvGrpSpPr>
            <p:cNvPr id="31774" name="组合 188" title=""/>
            <p:cNvGrpSpPr/>
            <p:nvPr/>
          </p:nvGrpSpPr>
          <p:grpSpPr>
            <a:xfrm>
              <a:off x="848204" y="3282203"/>
              <a:ext cx="720000" cy="720000"/>
              <a:chOff x="848204" y="3282203"/>
              <a:chExt cx="720000" cy="720000"/>
            </a:xfrm>
          </p:grpSpPr>
          <p:sp>
            <p:nvSpPr>
              <p:cNvPr id="31775" name="椭圆 192"/>
              <p:cNvSpPr/>
              <p:nvPr/>
            </p:nvSpPr>
            <p:spPr>
              <a:xfrm>
                <a:off x="848300" y="3281466"/>
                <a:ext cx="720849" cy="720864"/>
              </a:xfrm>
              <a:prstGeom prst="ellipse">
                <a:avLst/>
              </a:prstGeom>
              <a:solidFill>
                <a:srgbClr val="31974B"/>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2000" b="1">
                  <a:solidFill>
                    <a:schemeClr val="bg1"/>
                  </a:solidFill>
                  <a:latin typeface="微软雅黑" pitchFamily="34" charset="-122"/>
                  <a:ea typeface="微软雅黑" pitchFamily="34" charset="-122"/>
                </a:endParaRPr>
              </a:p>
            </p:txBody>
          </p:sp>
          <p:sp>
            <p:nvSpPr>
              <p:cNvPr id="31776" name="Freeform 69"/>
              <p:cNvSpPr>
                <a:spLocks noEditPoints="1"/>
              </p:cNvSpPr>
              <p:nvPr/>
            </p:nvSpPr>
            <p:spPr bwMode="auto">
              <a:xfrm>
                <a:off x="1028512" y="3451671"/>
                <a:ext cx="360424" cy="366439"/>
              </a:xfrm>
              <a:custGeom>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微软雅黑" pitchFamily="34" charset="-122"/>
                  <a:ea typeface="微软雅黑" pitchFamily="34" charset="-122"/>
                </a:endParaRPr>
              </a:p>
            </p:txBody>
          </p:sp>
        </p:grpSp>
        <p:grpSp>
          <p:nvGrpSpPr>
            <p:cNvPr id="31777" name="组合 189" title=""/>
            <p:cNvGrpSpPr/>
            <p:nvPr/>
          </p:nvGrpSpPr>
          <p:grpSpPr>
            <a:xfrm>
              <a:off x="2777050" y="3098778"/>
              <a:ext cx="720000" cy="720000"/>
              <a:chOff x="2777050" y="3098778"/>
              <a:chExt cx="720000" cy="720000"/>
            </a:xfrm>
          </p:grpSpPr>
          <p:sp>
            <p:nvSpPr>
              <p:cNvPr id="31778" name="椭圆 190"/>
              <p:cNvSpPr/>
              <p:nvPr/>
            </p:nvSpPr>
            <p:spPr>
              <a:xfrm>
                <a:off x="2776569" y="3099248"/>
                <a:ext cx="720849" cy="718861"/>
              </a:xfrm>
              <a:prstGeom prst="ellipse">
                <a:avLst/>
              </a:prstGeom>
              <a:solidFill>
                <a:srgbClr val="31974B"/>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2000" b="1">
                  <a:solidFill>
                    <a:schemeClr val="bg1"/>
                  </a:solidFill>
                  <a:latin typeface="微软雅黑" pitchFamily="34" charset="-122"/>
                  <a:ea typeface="微软雅黑" pitchFamily="34" charset="-122"/>
                </a:endParaRPr>
              </a:p>
            </p:txBody>
          </p:sp>
          <p:sp>
            <p:nvSpPr>
              <p:cNvPr id="31779" name="Freeform 73"/>
              <p:cNvSpPr>
                <a:spLocks noEditPoints="1"/>
              </p:cNvSpPr>
              <p:nvPr/>
            </p:nvSpPr>
            <p:spPr bwMode="auto">
              <a:xfrm>
                <a:off x="2970798" y="3291479"/>
                <a:ext cx="332391" cy="350419"/>
              </a:xfrm>
              <a:custGeom>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微软雅黑" pitchFamily="34" charset="-122"/>
                  <a:ea typeface="微软雅黑" pitchFamily="34" charset="-122"/>
                </a:endParaRPr>
              </a:p>
            </p:txBody>
          </p:sp>
        </p:grpSp>
      </p:grpSp>
      <p:pic>
        <p:nvPicPr>
          <p:cNvPr id="31780" name="Picture 2" title=""/>
          <p:cNvPicPr>
            <a:picLocks noChangeAspect="1"/>
          </p:cNvPicPr>
          <p:nvPr/>
        </p:nvPicPr>
        <p:blipFill>
          <a:blip r:embed="rId3"/>
          <a:stretch>
            <a:fillRect/>
          </a:stretch>
        </p:blipFill>
        <p:spPr>
          <a:xfrm>
            <a:off x="-9525" y="123825"/>
            <a:ext cx="1557338" cy="1114425"/>
          </a:xfrm>
          <a:prstGeom prst="rect">
            <a:avLst/>
          </a:prstGeom>
          <a:noFill/>
          <a:ln>
            <a:noFill/>
            <a:miter lim="800000"/>
          </a:ln>
        </p:spPr>
      </p:pic>
      <p:sp>
        <p:nvSpPr>
          <p:cNvPr id="31781" name="矩形 201"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1782" name="图片 202" title=""/>
          <p:cNvPicPr>
            <a:picLocks noChangeAspect="1"/>
          </p:cNvPicPr>
          <p:nvPr/>
        </p:nvPicPr>
        <p:blipFill>
          <a:blip r:embed="rId4"/>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5"/>
                                        </p:tgtEl>
                                        <p:attrNameLst>
                                          <p:attrName>style.visibility</p:attrName>
                                        </p:attrNameLst>
                                      </p:cBhvr>
                                      <p:to>
                                        <p:strVal val="visible"/>
                                      </p:to>
                                    </p:set>
                                    <p:anim calcmode="lin" valueType="num">
                                      <p:cBhvr additive="base">
                                        <p:cTn id="7" dur="500" fill="hold"/>
                                        <p:tgtEl>
                                          <p:spTgt spid="31745"/>
                                        </p:tgtEl>
                                        <p:attrNameLst>
                                          <p:attrName>ppt_x</p:attrName>
                                        </p:attrNameLst>
                                      </p:cBhvr>
                                      <p:tavLst>
                                        <p:tav tm="0">
                                          <p:val>
                                            <p:strVal val="0-#ppt_w/2"/>
                                          </p:val>
                                        </p:tav>
                                        <p:tav tm="100000">
                                          <p:val>
                                            <p:strVal val="#ppt_x"/>
                                          </p:val>
                                        </p:tav>
                                      </p:tavLst>
                                    </p:anim>
                                    <p:anim calcmode="lin" valueType="num">
                                      <p:cBhvr additive="base">
                                        <p:cTn id="8" dur="500" fill="hold"/>
                                        <p:tgtEl>
                                          <p:spTgt spid="317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style.rotation</p:attrName>
                                        </p:attrNameLst>
                                      </p:cBhvr>
                                      <p:tavLst>
                                        <p:tav tm="0">
                                          <p:val>
                                            <p:fltVal val="90"/>
                                          </p:val>
                                        </p:tav>
                                        <p:tav tm="100000">
                                          <p:val>
                                            <p:fltVal val="0"/>
                                          </p:val>
                                        </p:tav>
                                      </p:tavLst>
                                    </p:anim>
                                    <p:animEffect transition="in" filter="fade">
                                      <p:cBhvr>
                                        <p:cTn id="15" dur="1000"/>
                                        <p:tgtEl>
                                          <p:spTgt spid="3174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747"/>
                                        </p:tgtEl>
                                        <p:attrNameLst>
                                          <p:attrName>style.visibility</p:attrName>
                                        </p:attrNameLst>
                                      </p:cBhvr>
                                      <p:to>
                                        <p:strVal val="visible"/>
                                      </p:to>
                                    </p:set>
                                    <p:animEffect transition="in" filter="wipe(left)">
                                      <p:cBhvr>
                                        <p:cTn id="19" dur="500"/>
                                        <p:tgtEl>
                                          <p:spTgt spid="31747"/>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31746"/>
                                        </p:tgtEl>
                                        <p:attrNameLst>
                                          <p:attrName>style.visibility</p:attrName>
                                        </p:attrNameLst>
                                      </p:cBhvr>
                                      <p:to>
                                        <p:strVal val="visible"/>
                                      </p:to>
                                    </p:set>
                                    <p:anim calcmode="lin" valueType="num">
                                      <p:cBhvr additive="base">
                                        <p:cTn id="23" dur="500"/>
                                        <p:tgtEl>
                                          <p:spTgt spid="31746"/>
                                        </p:tgtEl>
                                        <p:attrNameLst>
                                          <p:attrName>ppt_y</p:attrName>
                                        </p:attrNameLst>
                                      </p:cBhvr>
                                      <p:tavLst>
                                        <p:tav tm="0">
                                          <p:val>
                                            <p:strVal val="#ppt_y-#ppt_h*1.125000"/>
                                          </p:val>
                                        </p:tav>
                                        <p:tav tm="100000">
                                          <p:val>
                                            <p:strVal val="#ppt_y"/>
                                          </p:val>
                                        </p:tav>
                                      </p:tavLst>
                                    </p:anim>
                                    <p:animEffect transition="in" filter="wipe(down)">
                                      <p:cBhvr>
                                        <p:cTn id="24"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32769" name="组合 115" title=""/>
          <p:cNvGrpSpPr/>
          <p:nvPr/>
        </p:nvGrpSpPr>
        <p:grpSpPr>
          <a:xfrm>
            <a:off x="1312863" y="3379788"/>
            <a:ext cx="6351587" cy="992187"/>
            <a:chOff x="1241737" y="3900945"/>
            <a:chExt cx="6351178" cy="991442"/>
          </a:xfrm>
        </p:grpSpPr>
        <p:grpSp>
          <p:nvGrpSpPr>
            <p:cNvPr id="32770" name="群組 31" title=""/>
            <p:cNvGrpSpPr/>
            <p:nvPr/>
          </p:nvGrpSpPr>
          <p:grpSpPr>
            <a:xfrm>
              <a:off x="1241737" y="4270917"/>
              <a:ext cx="6351178" cy="621470"/>
              <a:chOff x="785786" y="2071678"/>
              <a:chExt cx="7358114" cy="720000"/>
            </a:xfrm>
          </p:grpSpPr>
          <p:sp>
            <p:nvSpPr>
              <p:cNvPr id="32771" name="弧形 138"/>
              <p:cNvSpPr>
                <a:spLocks noChangeAspect="1"/>
              </p:cNvSpPr>
              <p:nvPr/>
            </p:nvSpPr>
            <p:spPr>
              <a:xfrm>
                <a:off x="785786" y="2071258"/>
                <a:ext cx="720915" cy="720420"/>
              </a:xfrm>
              <a:prstGeom prst="arc">
                <a:avLst>
                  <a:gd name="adj1" fmla="val 1297779"/>
                  <a:gd name="adj2" fmla="val 2025418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TW" altLang="en-US" sz="1600">
                  <a:solidFill>
                    <a:srgbClr val="000000"/>
                  </a:solidFill>
                  <a:sym typeface="微软雅黑" pitchFamily="34" charset="-122"/>
                </a:endParaRPr>
              </a:p>
            </p:txBody>
          </p:sp>
          <p:cxnSp>
            <p:nvCxnSpPr>
              <p:cNvPr id="32772" name="直線接點 104"/>
              <p:cNvCxnSpPr/>
              <p:nvPr/>
            </p:nvCxnSpPr>
            <p:spPr>
              <a:xfrm>
                <a:off x="1499345" y="2286282"/>
                <a:ext cx="651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773" name="直線接點 105"/>
              <p:cNvCxnSpPr/>
              <p:nvPr/>
            </p:nvCxnSpPr>
            <p:spPr>
              <a:xfrm>
                <a:off x="1499345" y="2571141"/>
                <a:ext cx="6517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774" name="弧形 141"/>
              <p:cNvSpPr>
                <a:spLocks noChangeAspect="1"/>
              </p:cNvSpPr>
              <p:nvPr/>
            </p:nvSpPr>
            <p:spPr>
              <a:xfrm>
                <a:off x="7855167" y="2286282"/>
                <a:ext cx="288733" cy="286698"/>
              </a:xfrm>
              <a:prstGeom prst="arc">
                <a:avLst>
                  <a:gd name="adj1" fmla="val 16200000"/>
                  <a:gd name="adj2" fmla="val 534248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TW" altLang="en-US" sz="1600">
                  <a:solidFill>
                    <a:srgbClr val="000000"/>
                  </a:solidFill>
                  <a:sym typeface="微软雅黑" pitchFamily="34" charset="-122"/>
                </a:endParaRPr>
              </a:p>
            </p:txBody>
          </p:sp>
        </p:grpSp>
        <p:sp>
          <p:nvSpPr>
            <p:cNvPr id="32775" name="橢圓 83"/>
            <p:cNvSpPr/>
            <p:nvPr/>
          </p:nvSpPr>
          <p:spPr>
            <a:xfrm>
              <a:off x="1330631" y="4348284"/>
              <a:ext cx="466695" cy="466375"/>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TW" altLang="en-US" sz="1100">
                <a:solidFill>
                  <a:srgbClr val="000000"/>
                </a:solidFill>
                <a:latin typeface="微软雅黑" pitchFamily="34" charset="-122"/>
                <a:ea typeface="微软雅黑" pitchFamily="34" charset="-122"/>
                <a:sym typeface="微软雅黑" pitchFamily="34" charset="-122"/>
              </a:endParaRPr>
            </a:p>
          </p:txBody>
        </p:sp>
        <p:sp>
          <p:nvSpPr>
            <p:cNvPr id="32776" name="矩形 118"/>
            <p:cNvSpPr/>
            <p:nvPr/>
          </p:nvSpPr>
          <p:spPr>
            <a:xfrm>
              <a:off x="1735417" y="4518018"/>
              <a:ext cx="3385920" cy="122146"/>
            </a:xfrm>
            <a:prstGeom prst="rect">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TW" altLang="en-US" sz="1100">
                <a:solidFill>
                  <a:srgbClr val="000000"/>
                </a:solidFill>
                <a:latin typeface="微软雅黑" pitchFamily="34" charset="-122"/>
                <a:ea typeface="微软雅黑" pitchFamily="34" charset="-122"/>
                <a:sym typeface="微软雅黑" pitchFamily="34" charset="-122"/>
              </a:endParaRPr>
            </a:p>
          </p:txBody>
        </p:sp>
        <p:sp>
          <p:nvSpPr>
            <p:cNvPr id="32777" name="矩形 119"/>
            <p:cNvSpPr/>
            <p:nvPr/>
          </p:nvSpPr>
          <p:spPr>
            <a:xfrm>
              <a:off x="4483203" y="4518018"/>
              <a:ext cx="1444532" cy="122146"/>
            </a:xfrm>
            <a:prstGeom prst="rect">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TW" altLang="en-US" sz="1100">
                <a:solidFill>
                  <a:srgbClr val="000000"/>
                </a:solidFill>
                <a:latin typeface="微软雅黑" pitchFamily="34" charset="-122"/>
                <a:ea typeface="微软雅黑" pitchFamily="34" charset="-122"/>
                <a:sym typeface="微软雅黑" pitchFamily="34" charset="-122"/>
              </a:endParaRPr>
            </a:p>
          </p:txBody>
        </p:sp>
        <p:sp>
          <p:nvSpPr>
            <p:cNvPr id="32778" name="矩形 120"/>
            <p:cNvSpPr/>
            <p:nvPr/>
          </p:nvSpPr>
          <p:spPr>
            <a:xfrm>
              <a:off x="5707086" y="4518018"/>
              <a:ext cx="714329" cy="122146"/>
            </a:xfrm>
            <a:prstGeom prst="rect">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TW" altLang="en-US" sz="1100">
                <a:solidFill>
                  <a:srgbClr val="000000"/>
                </a:solidFill>
                <a:latin typeface="微软雅黑" pitchFamily="34" charset="-122"/>
                <a:ea typeface="微软雅黑" pitchFamily="34" charset="-122"/>
                <a:sym typeface="微软雅黑" pitchFamily="34" charset="-122"/>
              </a:endParaRPr>
            </a:p>
          </p:txBody>
        </p:sp>
        <p:sp>
          <p:nvSpPr>
            <p:cNvPr id="32779" name="矩形 121"/>
            <p:cNvSpPr/>
            <p:nvPr/>
          </p:nvSpPr>
          <p:spPr>
            <a:xfrm>
              <a:off x="6354745" y="4518018"/>
              <a:ext cx="1128640" cy="122146"/>
            </a:xfrm>
            <a:prstGeom prst="rect">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TW" altLang="en-US" sz="1100">
                <a:solidFill>
                  <a:srgbClr val="000000"/>
                </a:solidFill>
                <a:latin typeface="微软雅黑" pitchFamily="34" charset="-122"/>
                <a:ea typeface="微软雅黑" pitchFamily="34" charset="-122"/>
                <a:sym typeface="微软雅黑" pitchFamily="34" charset="-122"/>
              </a:endParaRPr>
            </a:p>
          </p:txBody>
        </p:sp>
        <p:cxnSp>
          <p:nvCxnSpPr>
            <p:cNvPr id="32780" name="直線接點 88"/>
            <p:cNvCxnSpPr/>
            <p:nvPr/>
          </p:nvCxnSpPr>
          <p:spPr>
            <a:xfrm rot="5400000">
              <a:off x="2459324"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1" name="直線接點 89"/>
            <p:cNvCxnSpPr/>
            <p:nvPr/>
          </p:nvCxnSpPr>
          <p:spPr>
            <a:xfrm rot="5400000">
              <a:off x="3445098"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2" name="直線接點 90"/>
            <p:cNvCxnSpPr/>
            <p:nvPr/>
          </p:nvCxnSpPr>
          <p:spPr>
            <a:xfrm rot="5400000">
              <a:off x="4432459"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3" name="直線接點 91"/>
            <p:cNvCxnSpPr/>
            <p:nvPr/>
          </p:nvCxnSpPr>
          <p:spPr>
            <a:xfrm rot="5400000">
              <a:off x="5418233"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4" name="直線接點 92"/>
            <p:cNvCxnSpPr/>
            <p:nvPr/>
          </p:nvCxnSpPr>
          <p:spPr>
            <a:xfrm rot="5400000">
              <a:off x="6405595" y="4316558"/>
              <a:ext cx="15545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5" name="直線接點 93"/>
            <p:cNvCxnSpPr/>
            <p:nvPr/>
          </p:nvCxnSpPr>
          <p:spPr>
            <a:xfrm rot="5400000">
              <a:off x="2982349" y="4317350"/>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6" name="直線接點 94"/>
            <p:cNvCxnSpPr/>
            <p:nvPr/>
          </p:nvCxnSpPr>
          <p:spPr>
            <a:xfrm rot="5400000">
              <a:off x="3969710" y="4317350"/>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7" name="直線接點 95"/>
            <p:cNvCxnSpPr/>
            <p:nvPr/>
          </p:nvCxnSpPr>
          <p:spPr>
            <a:xfrm rot="5400000">
              <a:off x="4957072" y="4317350"/>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8" name="直線接點 96"/>
            <p:cNvCxnSpPr/>
            <p:nvPr/>
          </p:nvCxnSpPr>
          <p:spPr>
            <a:xfrm rot="5400000">
              <a:off x="5942845" y="4317350"/>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cxnSp>
          <p:nvCxnSpPr>
            <p:cNvPr id="32789" name="直線接點 97"/>
            <p:cNvCxnSpPr/>
            <p:nvPr/>
          </p:nvCxnSpPr>
          <p:spPr>
            <a:xfrm rot="5400000">
              <a:off x="6930207" y="4317350"/>
              <a:ext cx="93593"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2790" name="文字方塊 98" title=""/>
            <p:cNvSpPr txBox="1"/>
            <p:nvPr/>
          </p:nvSpPr>
          <p:spPr>
            <a:xfrm>
              <a:off x="2351328" y="3900945"/>
              <a:ext cx="425423" cy="33788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en-US" altLang="zh-TW" sz="1600">
                  <a:solidFill>
                    <a:schemeClr val="bg1"/>
                  </a:solidFill>
                  <a:latin typeface="微软雅黑" panose="020b0503020204020204" pitchFamily="34" charset="-122"/>
                  <a:sym typeface="微软雅黑" panose="020b0503020204020204" pitchFamily="34" charset="-122"/>
                </a:rPr>
                <a:t>70</a:t>
              </a:r>
              <a:endParaRPr lang="en-US" altLang="zh-TW" sz="1600">
                <a:solidFill>
                  <a:schemeClr val="bg1"/>
                </a:solidFill>
                <a:latin typeface="微软雅黑" panose="020b0503020204020204" pitchFamily="34" charset="-122"/>
                <a:sym typeface="微软雅黑" panose="020b0503020204020204" pitchFamily="34" charset="-122"/>
              </a:endParaRPr>
            </a:p>
          </p:txBody>
        </p:sp>
        <p:sp>
          <p:nvSpPr>
            <p:cNvPr id="32791" name="文字方塊 99" title=""/>
            <p:cNvSpPr txBox="1"/>
            <p:nvPr/>
          </p:nvSpPr>
          <p:spPr>
            <a:xfrm>
              <a:off x="3338689" y="3900945"/>
              <a:ext cx="425423" cy="33788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en-US" altLang="zh-TW" sz="1600">
                  <a:solidFill>
                    <a:schemeClr val="bg1"/>
                  </a:solidFill>
                  <a:latin typeface="微软雅黑" panose="020b0503020204020204" pitchFamily="34" charset="-122"/>
                  <a:sym typeface="微软雅黑" panose="020b0503020204020204" pitchFamily="34" charset="-122"/>
                </a:rPr>
                <a:t>80</a:t>
              </a:r>
              <a:endParaRPr lang="en-US" altLang="zh-TW" sz="1600">
                <a:solidFill>
                  <a:schemeClr val="bg1"/>
                </a:solidFill>
                <a:latin typeface="微软雅黑" panose="020b0503020204020204" pitchFamily="34" charset="-122"/>
                <a:sym typeface="微软雅黑" panose="020b0503020204020204" pitchFamily="34" charset="-122"/>
              </a:endParaRPr>
            </a:p>
          </p:txBody>
        </p:sp>
        <p:sp>
          <p:nvSpPr>
            <p:cNvPr id="32792" name="文字方塊 100" title=""/>
            <p:cNvSpPr txBox="1"/>
            <p:nvPr/>
          </p:nvSpPr>
          <p:spPr>
            <a:xfrm>
              <a:off x="4386371" y="3900945"/>
              <a:ext cx="546065" cy="33788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en-US" altLang="zh-TW" sz="1600">
                  <a:solidFill>
                    <a:schemeClr val="bg1"/>
                  </a:solidFill>
                  <a:latin typeface="微软雅黑" panose="020b0503020204020204" pitchFamily="34" charset="-122"/>
                  <a:sym typeface="微软雅黑" panose="020b0503020204020204" pitchFamily="34" charset="-122"/>
                </a:rPr>
                <a:t>100</a:t>
              </a:r>
              <a:endParaRPr lang="en-US" altLang="zh-TW" sz="1600">
                <a:solidFill>
                  <a:schemeClr val="bg1"/>
                </a:solidFill>
                <a:latin typeface="微软雅黑" panose="020b0503020204020204" pitchFamily="34" charset="-122"/>
                <a:sym typeface="微软雅黑" panose="020b0503020204020204" pitchFamily="34" charset="-122"/>
              </a:endParaRPr>
            </a:p>
          </p:txBody>
        </p:sp>
        <p:sp>
          <p:nvSpPr>
            <p:cNvPr id="32793" name="文字方塊 101" title=""/>
            <p:cNvSpPr txBox="1"/>
            <p:nvPr/>
          </p:nvSpPr>
          <p:spPr>
            <a:xfrm>
              <a:off x="5373733" y="3900945"/>
              <a:ext cx="544478" cy="33788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en-US" altLang="zh-TW" sz="1600">
                  <a:solidFill>
                    <a:schemeClr val="bg1"/>
                  </a:solidFill>
                  <a:latin typeface="微软雅黑" panose="020b0503020204020204" pitchFamily="34" charset="-122"/>
                  <a:sym typeface="微软雅黑" panose="020b0503020204020204" pitchFamily="34" charset="-122"/>
                </a:rPr>
                <a:t>200</a:t>
              </a:r>
              <a:endParaRPr lang="en-US" altLang="zh-TW" sz="1600">
                <a:solidFill>
                  <a:schemeClr val="bg1"/>
                </a:solidFill>
                <a:latin typeface="微软雅黑" panose="020b0503020204020204" pitchFamily="34" charset="-122"/>
                <a:sym typeface="微软雅黑" panose="020b0503020204020204" pitchFamily="34" charset="-122"/>
              </a:endParaRPr>
            </a:p>
          </p:txBody>
        </p:sp>
        <p:sp>
          <p:nvSpPr>
            <p:cNvPr id="32794" name="文字方塊 102" title=""/>
            <p:cNvSpPr txBox="1"/>
            <p:nvPr/>
          </p:nvSpPr>
          <p:spPr>
            <a:xfrm>
              <a:off x="6297598" y="3900945"/>
              <a:ext cx="546065" cy="337883"/>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en-US" altLang="zh-TW" sz="1600">
                  <a:solidFill>
                    <a:schemeClr val="bg1"/>
                  </a:solidFill>
                  <a:latin typeface="微软雅黑" panose="020b0503020204020204" pitchFamily="34" charset="-122"/>
                  <a:sym typeface="微软雅黑" panose="020b0503020204020204" pitchFamily="34" charset="-122"/>
                </a:rPr>
                <a:t>400</a:t>
              </a:r>
              <a:endParaRPr lang="en-US" altLang="zh-TW" sz="1600">
                <a:solidFill>
                  <a:schemeClr val="bg1"/>
                </a:solidFill>
                <a:latin typeface="微软雅黑" panose="020b0503020204020204" pitchFamily="34" charset="-122"/>
                <a:sym typeface="微软雅黑" panose="020b0503020204020204" pitchFamily="34" charset="-122"/>
              </a:endParaRPr>
            </a:p>
          </p:txBody>
        </p:sp>
        <p:sp>
          <p:nvSpPr>
            <p:cNvPr id="32795" name="矩形 137"/>
            <p:cNvSpPr/>
            <p:nvPr/>
          </p:nvSpPr>
          <p:spPr>
            <a:xfrm>
              <a:off x="1287771" y="4437117"/>
              <a:ext cx="561939" cy="276018"/>
            </a:xfrm>
            <a:prstGeom prst="rect">
              <a:avLst/>
            </a:prstGeom>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200" b="1" spc="0">
                  <a:latin typeface="微软雅黑" panose="020b0503020204020204" pitchFamily="34" charset="-122"/>
                  <a:sym typeface="微软雅黑" panose="020b0503020204020204" pitchFamily="34" charset="-122"/>
                </a:rPr>
                <a:t>2014</a:t>
              </a:r>
              <a:endParaRPr lang="zh-TW" altLang="en-US" sz="1200" b="1">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796" name="组合 142" title=""/>
          <p:cNvGrpSpPr/>
          <p:nvPr/>
        </p:nvGrpSpPr>
        <p:grpSpPr>
          <a:xfrm>
            <a:off x="6707188" y="554038"/>
            <a:ext cx="1249362" cy="1243012"/>
            <a:chOff x="6636795" y="980728"/>
            <a:chExt cx="1248676" cy="1242940"/>
          </a:xfrm>
        </p:grpSpPr>
        <p:sp>
          <p:nvSpPr>
            <p:cNvPr id="32797" name="Oval 34"/>
            <p:cNvSpPr>
              <a:spLocks noChangeArrowheads="1"/>
            </p:cNvSpPr>
            <p:nvPr/>
          </p:nvSpPr>
          <p:spPr bwMode="auto">
            <a:xfrm>
              <a:off x="6636795" y="980728"/>
              <a:ext cx="1242329" cy="1242940"/>
            </a:xfrm>
            <a:prstGeom prst="ellipse">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solidFill>
                  <a:schemeClr val="bg1"/>
                </a:solidFill>
                <a:latin typeface="微软雅黑" pitchFamily="34" charset="-122"/>
                <a:ea typeface="微软雅黑" pitchFamily="34" charset="-122"/>
                <a:sym typeface="微软雅黑" pitchFamily="34" charset="-122"/>
              </a:endParaRPr>
            </a:p>
          </p:txBody>
        </p:sp>
        <p:sp>
          <p:nvSpPr>
            <p:cNvPr id="32798" name="矩形 144"/>
            <p:cNvSpPr/>
            <p:nvPr/>
          </p:nvSpPr>
          <p:spPr>
            <a:xfrm>
              <a:off x="6663767" y="1133119"/>
              <a:ext cx="1221704" cy="1036577"/>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20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en-US" altLang="zh-CN" sz="2000">
                <a:solidFill>
                  <a:schemeClr val="bg1"/>
                </a:solidFill>
                <a:latin typeface="微软雅黑" pitchFamily="34" charset="-122"/>
                <a:sym typeface="微软雅黑" pitchFamily="34" charset="-122"/>
              </a:endParaRPr>
            </a:p>
            <a:p>
              <a:pPr marL="0" lvl="0" indent="0" algn="ctr" eaLnBrk="1" fontAlgn="base" hangingPunct="0">
                <a:spcBef>
                  <a:spcPct val="0"/>
                </a:spcBef>
                <a:spcAft>
                  <a:spcPct val="0"/>
                </a:spcAft>
              </a:pPr>
              <a:r>
                <a:rPr lang="zh-CN" altLang="en-US" sz="20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en-US" altLang="zh-CN" sz="2000">
                <a:solidFill>
                  <a:schemeClr val="bg1"/>
                </a:solidFill>
                <a:latin typeface="微软雅黑" pitchFamily="34" charset="-122"/>
                <a:sym typeface="微软雅黑" pitchFamily="34" charset="-122"/>
              </a:endParaRPr>
            </a:p>
            <a:p>
              <a:pPr marL="0" lvl="0" indent="0" algn="ctr" eaLnBrk="1" fontAlgn="base" hangingPunct="0">
                <a:spcBef>
                  <a:spcPct val="0"/>
                </a:spcBef>
                <a:spcAft>
                  <a:spcPct val="0"/>
                </a:spcAft>
              </a:pPr>
              <a:endPar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799" name="组合 145" title=""/>
          <p:cNvGrpSpPr/>
          <p:nvPr/>
        </p:nvGrpSpPr>
        <p:grpSpPr>
          <a:xfrm>
            <a:off x="6000750" y="1514475"/>
            <a:ext cx="1004888" cy="931863"/>
            <a:chOff x="5929140" y="1940741"/>
            <a:chExt cx="1005403" cy="932205"/>
          </a:xfrm>
        </p:grpSpPr>
        <p:sp>
          <p:nvSpPr>
            <p:cNvPr id="32800" name="Oval 34"/>
            <p:cNvSpPr>
              <a:spLocks noChangeArrowheads="1"/>
            </p:cNvSpPr>
            <p:nvPr/>
          </p:nvSpPr>
          <p:spPr bwMode="auto">
            <a:xfrm>
              <a:off x="5989496" y="1940741"/>
              <a:ext cx="932341" cy="932205"/>
            </a:xfrm>
            <a:prstGeom prst="ellipse">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solidFill>
                  <a:schemeClr val="bg1"/>
                </a:solidFill>
                <a:latin typeface="微软雅黑" pitchFamily="34" charset="-122"/>
                <a:ea typeface="微软雅黑" pitchFamily="34" charset="-122"/>
                <a:sym typeface="微软雅黑" pitchFamily="34" charset="-122"/>
              </a:endParaRPr>
            </a:p>
          </p:txBody>
        </p:sp>
        <p:sp>
          <p:nvSpPr>
            <p:cNvPr id="32801" name="矩形 147"/>
            <p:cNvSpPr/>
            <p:nvPr/>
          </p:nvSpPr>
          <p:spPr>
            <a:xfrm>
              <a:off x="5929140" y="2067788"/>
              <a:ext cx="1005403" cy="584414"/>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6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600">
                <a:solidFill>
                  <a:schemeClr val="bg1"/>
                </a:solidFill>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6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02" name="组合 148" title=""/>
          <p:cNvGrpSpPr/>
          <p:nvPr/>
        </p:nvGrpSpPr>
        <p:grpSpPr>
          <a:xfrm>
            <a:off x="5240338" y="1217613"/>
            <a:ext cx="903287" cy="776287"/>
            <a:chOff x="5170206" y="1643750"/>
            <a:chExt cx="902811" cy="776838"/>
          </a:xfrm>
        </p:grpSpPr>
        <p:sp>
          <p:nvSpPr>
            <p:cNvPr id="32803" name="Oval 34"/>
            <p:cNvSpPr>
              <a:spLocks noChangeArrowheads="1"/>
            </p:cNvSpPr>
            <p:nvPr/>
          </p:nvSpPr>
          <p:spPr bwMode="auto">
            <a:xfrm>
              <a:off x="5233673" y="1643750"/>
              <a:ext cx="775878" cy="776838"/>
            </a:xfrm>
            <a:prstGeom prst="ellipse">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solidFill>
                  <a:schemeClr val="bg1"/>
                </a:solidFill>
                <a:latin typeface="微软雅黑" pitchFamily="34" charset="-122"/>
                <a:ea typeface="微软雅黑" pitchFamily="34" charset="-122"/>
                <a:sym typeface="微软雅黑" pitchFamily="34" charset="-122"/>
              </a:endParaRPr>
            </a:p>
          </p:txBody>
        </p:sp>
        <p:sp>
          <p:nvSpPr>
            <p:cNvPr id="32804" name="矩形 150"/>
            <p:cNvSpPr/>
            <p:nvPr/>
          </p:nvSpPr>
          <p:spPr>
            <a:xfrm>
              <a:off x="5170206" y="1753365"/>
              <a:ext cx="902811" cy="522659"/>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400">
                <a:solidFill>
                  <a:schemeClr val="bg1"/>
                </a:solidFill>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05" name="组合 151" title=""/>
          <p:cNvGrpSpPr/>
          <p:nvPr/>
        </p:nvGrpSpPr>
        <p:grpSpPr>
          <a:xfrm>
            <a:off x="4759325" y="1793875"/>
            <a:ext cx="722313" cy="622300"/>
            <a:chOff x="4688127" y="2220303"/>
            <a:chExt cx="723275" cy="621470"/>
          </a:xfrm>
        </p:grpSpPr>
        <p:sp>
          <p:nvSpPr>
            <p:cNvPr id="32806" name="Oval 34"/>
            <p:cNvSpPr>
              <a:spLocks noChangeArrowheads="1"/>
            </p:cNvSpPr>
            <p:nvPr/>
          </p:nvSpPr>
          <p:spPr bwMode="auto">
            <a:xfrm>
              <a:off x="4732636" y="2220303"/>
              <a:ext cx="621540" cy="621470"/>
            </a:xfrm>
            <a:prstGeom prst="ellipse">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solidFill>
                  <a:schemeClr val="bg1"/>
                </a:solidFill>
                <a:latin typeface="微软雅黑" pitchFamily="34" charset="-122"/>
                <a:ea typeface="微软雅黑" pitchFamily="34" charset="-122"/>
                <a:sym typeface="微软雅黑" pitchFamily="34" charset="-122"/>
              </a:endParaRPr>
            </a:p>
          </p:txBody>
        </p:sp>
        <p:sp>
          <p:nvSpPr>
            <p:cNvPr id="32807" name="矩形 153"/>
            <p:cNvSpPr/>
            <p:nvPr/>
          </p:nvSpPr>
          <p:spPr>
            <a:xfrm>
              <a:off x="4688127" y="2285304"/>
              <a:ext cx="723275" cy="415370"/>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05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000">
                <a:solidFill>
                  <a:schemeClr val="bg1"/>
                </a:solidFill>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05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08" name="组合 154" title=""/>
          <p:cNvGrpSpPr/>
          <p:nvPr/>
        </p:nvGrpSpPr>
        <p:grpSpPr>
          <a:xfrm>
            <a:off x="4338638" y="1362075"/>
            <a:ext cx="646112" cy="558800"/>
            <a:chOff x="4266955" y="1788591"/>
            <a:chExt cx="646331" cy="559323"/>
          </a:xfrm>
        </p:grpSpPr>
        <p:sp>
          <p:nvSpPr>
            <p:cNvPr id="32809" name="Oval 34"/>
            <p:cNvSpPr>
              <a:spLocks noChangeArrowheads="1"/>
            </p:cNvSpPr>
            <p:nvPr/>
          </p:nvSpPr>
          <p:spPr bwMode="auto">
            <a:xfrm>
              <a:off x="4324124" y="1788591"/>
              <a:ext cx="558989" cy="559323"/>
            </a:xfrm>
            <a:prstGeom prst="ellipse">
              <a:avLst/>
            </a:prstGeom>
            <a:solidFill>
              <a:srgbClr val="31974B"/>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solidFill>
                  <a:schemeClr val="bg1"/>
                </a:solidFill>
                <a:latin typeface="微软雅黑" pitchFamily="34" charset="-122"/>
                <a:ea typeface="微软雅黑" pitchFamily="34" charset="-122"/>
                <a:sym typeface="微软雅黑" pitchFamily="34" charset="-122"/>
              </a:endParaRPr>
            </a:p>
          </p:txBody>
        </p:sp>
        <p:sp>
          <p:nvSpPr>
            <p:cNvPr id="32810" name="矩形 156"/>
            <p:cNvSpPr/>
            <p:nvPr/>
          </p:nvSpPr>
          <p:spPr>
            <a:xfrm>
              <a:off x="4266955" y="1895054"/>
              <a:ext cx="646331" cy="370233"/>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9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900">
                <a:solidFill>
                  <a:schemeClr val="bg1"/>
                </a:solidFill>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9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9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11" name="组合 157" title=""/>
          <p:cNvGrpSpPr/>
          <p:nvPr/>
        </p:nvGrpSpPr>
        <p:grpSpPr>
          <a:xfrm>
            <a:off x="3560763" y="1831975"/>
            <a:ext cx="1243012" cy="1243013"/>
            <a:chOff x="3489332" y="2257978"/>
            <a:chExt cx="1242940" cy="1242940"/>
          </a:xfrm>
        </p:grpSpPr>
        <p:sp>
          <p:nvSpPr>
            <p:cNvPr id="32812" name="Oval 34"/>
            <p:cNvSpPr>
              <a:spLocks noChangeArrowheads="1"/>
            </p:cNvSpPr>
            <p:nvPr/>
          </p:nvSpPr>
          <p:spPr bwMode="auto">
            <a:xfrm>
              <a:off x="3489332" y="2257978"/>
              <a:ext cx="1242940" cy="1242940"/>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latin typeface="微软雅黑" pitchFamily="34" charset="-122"/>
                <a:ea typeface="微软雅黑" pitchFamily="34" charset="-122"/>
                <a:sym typeface="微软雅黑" pitchFamily="34" charset="-122"/>
              </a:endParaRPr>
            </a:p>
          </p:txBody>
        </p:sp>
        <p:sp>
          <p:nvSpPr>
            <p:cNvPr id="32813" name="矩形 159"/>
            <p:cNvSpPr/>
            <p:nvPr/>
          </p:nvSpPr>
          <p:spPr>
            <a:xfrm>
              <a:off x="3492507" y="2407194"/>
              <a:ext cx="1222304" cy="715921"/>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2000" spc="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2000">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2000" spc="0">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2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14" name="组合 160" title=""/>
          <p:cNvGrpSpPr/>
          <p:nvPr/>
        </p:nvGrpSpPr>
        <p:grpSpPr>
          <a:xfrm>
            <a:off x="2654300" y="2503488"/>
            <a:ext cx="1006475" cy="931862"/>
            <a:chOff x="2583888" y="2929981"/>
            <a:chExt cx="1005403" cy="932205"/>
          </a:xfrm>
        </p:grpSpPr>
        <p:sp>
          <p:nvSpPr>
            <p:cNvPr id="32815" name="Oval 34"/>
            <p:cNvSpPr>
              <a:spLocks noChangeArrowheads="1"/>
            </p:cNvSpPr>
            <p:nvPr/>
          </p:nvSpPr>
          <p:spPr bwMode="auto">
            <a:xfrm>
              <a:off x="2650492" y="2929981"/>
              <a:ext cx="930870" cy="932205"/>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latin typeface="微软雅黑" pitchFamily="34" charset="-122"/>
                <a:ea typeface="微软雅黑" pitchFamily="34" charset="-122"/>
                <a:sym typeface="微软雅黑" pitchFamily="34" charset="-122"/>
              </a:endParaRPr>
            </a:p>
          </p:txBody>
        </p:sp>
        <p:sp>
          <p:nvSpPr>
            <p:cNvPr id="32816" name="矩形 162"/>
            <p:cNvSpPr/>
            <p:nvPr/>
          </p:nvSpPr>
          <p:spPr>
            <a:xfrm>
              <a:off x="2583888" y="3034795"/>
              <a:ext cx="1005403" cy="584415"/>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600" spc="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600">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600" spc="0">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6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17" name="组合 163" title=""/>
          <p:cNvGrpSpPr/>
          <p:nvPr/>
        </p:nvGrpSpPr>
        <p:grpSpPr>
          <a:xfrm>
            <a:off x="2020888" y="2057400"/>
            <a:ext cx="901700" cy="777875"/>
            <a:chOff x="1949262" y="2484527"/>
            <a:chExt cx="902811" cy="776838"/>
          </a:xfrm>
        </p:grpSpPr>
        <p:sp>
          <p:nvSpPr>
            <p:cNvPr id="32818" name="Oval 34"/>
            <p:cNvSpPr>
              <a:spLocks noChangeArrowheads="1"/>
            </p:cNvSpPr>
            <p:nvPr/>
          </p:nvSpPr>
          <p:spPr bwMode="auto">
            <a:xfrm>
              <a:off x="2011250" y="2484527"/>
              <a:ext cx="775655" cy="776838"/>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latin typeface="微软雅黑" pitchFamily="34" charset="-122"/>
                <a:ea typeface="微软雅黑" pitchFamily="34" charset="-122"/>
                <a:sym typeface="微软雅黑" pitchFamily="34" charset="-122"/>
              </a:endParaRPr>
            </a:p>
          </p:txBody>
        </p:sp>
        <p:sp>
          <p:nvSpPr>
            <p:cNvPr id="32819" name="矩形 165"/>
            <p:cNvSpPr/>
            <p:nvPr/>
          </p:nvSpPr>
          <p:spPr>
            <a:xfrm>
              <a:off x="1949262" y="2533674"/>
              <a:ext cx="902811" cy="523177"/>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400" spc="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400">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400" spc="0">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20" name="组合 166" title=""/>
          <p:cNvGrpSpPr/>
          <p:nvPr/>
        </p:nvGrpSpPr>
        <p:grpSpPr>
          <a:xfrm>
            <a:off x="1725613" y="2763838"/>
            <a:ext cx="723900" cy="620712"/>
            <a:chOff x="1655266" y="3190183"/>
            <a:chExt cx="723275" cy="621470"/>
          </a:xfrm>
        </p:grpSpPr>
        <p:sp>
          <p:nvSpPr>
            <p:cNvPr id="32821" name="Oval 34"/>
            <p:cNvSpPr>
              <a:spLocks noChangeArrowheads="1"/>
            </p:cNvSpPr>
            <p:nvPr/>
          </p:nvSpPr>
          <p:spPr bwMode="auto">
            <a:xfrm>
              <a:off x="1699678" y="3190183"/>
              <a:ext cx="621763" cy="621470"/>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latin typeface="微软雅黑" pitchFamily="34" charset="-122"/>
                <a:ea typeface="微软雅黑" pitchFamily="34" charset="-122"/>
                <a:sym typeface="微软雅黑" pitchFamily="34" charset="-122"/>
              </a:endParaRPr>
            </a:p>
          </p:txBody>
        </p:sp>
        <p:sp>
          <p:nvSpPr>
            <p:cNvPr id="32822" name="矩形 168"/>
            <p:cNvSpPr/>
            <p:nvPr/>
          </p:nvSpPr>
          <p:spPr>
            <a:xfrm>
              <a:off x="1655266" y="3280781"/>
              <a:ext cx="723275" cy="414844"/>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1050" spc="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000">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1050" spc="0">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10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823" name="组合 169" title=""/>
          <p:cNvGrpSpPr/>
          <p:nvPr/>
        </p:nvGrpSpPr>
        <p:grpSpPr>
          <a:xfrm>
            <a:off x="1392238" y="2436813"/>
            <a:ext cx="595312" cy="466725"/>
            <a:chOff x="1321896" y="2863402"/>
            <a:chExt cx="595035" cy="466103"/>
          </a:xfrm>
        </p:grpSpPr>
        <p:sp>
          <p:nvSpPr>
            <p:cNvPr id="32824" name="Oval 34"/>
            <p:cNvSpPr>
              <a:spLocks noChangeArrowheads="1"/>
            </p:cNvSpPr>
            <p:nvPr/>
          </p:nvSpPr>
          <p:spPr bwMode="auto">
            <a:xfrm>
              <a:off x="1391713" y="2863402"/>
              <a:ext cx="466508" cy="466103"/>
            </a:xfrm>
            <a:prstGeom prst="ellipse">
              <a:avLst/>
            </a:prstGeom>
            <a:solidFill>
              <a:srgbClr val="E6FA6F"/>
            </a:solidFill>
            <a:ln w="9525">
              <a:noFill/>
              <a:miter lim="800000"/>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endParaRPr lang="zh-CN" altLang="en-US" sz="1100">
                <a:latin typeface="微软雅黑" pitchFamily="34" charset="-122"/>
                <a:ea typeface="微软雅黑" pitchFamily="34" charset="-122"/>
                <a:sym typeface="微软雅黑" pitchFamily="34" charset="-122"/>
              </a:endParaRPr>
            </a:p>
          </p:txBody>
        </p:sp>
        <p:sp>
          <p:nvSpPr>
            <p:cNvPr id="32825" name="矩形 171"/>
            <p:cNvSpPr/>
            <p:nvPr/>
          </p:nvSpPr>
          <p:spPr>
            <a:xfrm>
              <a:off x="1321896" y="2907793"/>
              <a:ext cx="595035" cy="337686"/>
            </a:xfrm>
            <a:prstGeom prst="rect">
              <a:avLst/>
            </a:prstGeom>
            <a:noFill/>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zh-CN" altLang="en-US" sz="800" spc="0">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800">
                <a:latin typeface="微软雅黑" pitchFamily="34" charset="-122"/>
                <a:ea typeface="微软雅黑" pitchFamily="34" charset="-122"/>
                <a:sym typeface="微软雅黑" pitchFamily="34" charset="-122"/>
              </a:endParaRPr>
            </a:p>
            <a:p>
              <a:pPr marL="0" lvl="0" indent="0" algn="ctr" eaLnBrk="1" fontAlgn="base" hangingPunct="0">
                <a:spcBef>
                  <a:spcPct val="0"/>
                </a:spcBef>
                <a:spcAft>
                  <a:spcPct val="0"/>
                </a:spcAft>
              </a:pPr>
              <a:r>
                <a:rPr lang="zh-CN" altLang="en-US" sz="800" spc="0">
                  <a:latin typeface="微软雅黑" panose="020b0503020204020204" pitchFamily="34" charset="-122"/>
                  <a:ea typeface="微软雅黑" panose="020b0503020204020204" pitchFamily="34" charset="-122"/>
                  <a:sym typeface="微软雅黑" panose="020b0503020204020204" pitchFamily="34" charset="-122"/>
                </a:rPr>
                <a:t>输入文本</a:t>
              </a:r>
              <a:endParaRPr lang="zh-CN" altLang="en-US" sz="80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32826"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32827" name="矩形 172"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2828" name="图片 173" title=""/>
          <p:cNvPicPr>
            <a:picLocks noChangeAspect="1"/>
          </p:cNvPicPr>
          <p:nvPr/>
        </p:nvPicPr>
        <p:blipFill>
          <a:blip r:embed="rId3"/>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wipe(left)">
                                      <p:cBhvr>
                                        <p:cTn id="7" dur="500"/>
                                        <p:tgtEl>
                                          <p:spTgt spid="3276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2796"/>
                                        </p:tgtEl>
                                        <p:attrNameLst>
                                          <p:attrName>style.visibility</p:attrName>
                                        </p:attrNameLst>
                                      </p:cBhvr>
                                      <p:to>
                                        <p:strVal val="visible"/>
                                      </p:to>
                                    </p:set>
                                    <p:animEffect transition="in" filter="fade">
                                      <p:cBhvr>
                                        <p:cTn id="11" dur="200"/>
                                        <p:tgtEl>
                                          <p:spTgt spid="32796"/>
                                        </p:tgtEl>
                                      </p:cBhvr>
                                    </p:animEffect>
                                  </p:childTnLst>
                                </p:cTn>
                              </p:par>
                            </p:childTnLst>
                          </p:cTn>
                        </p:par>
                        <p:par>
                          <p:cTn id="12" fill="hold" nodeType="afterGroup">
                            <p:stCondLst>
                              <p:cond delay="700"/>
                            </p:stCondLst>
                            <p:childTnLst>
                              <p:par>
                                <p:cTn id="13" presetID="10" presetClass="entr" presetSubtype="0" fill="hold" nodeType="afterEffect">
                                  <p:stCondLst>
                                    <p:cond delay="0"/>
                                  </p:stCondLst>
                                  <p:childTnLst>
                                    <p:set>
                                      <p:cBhvr>
                                        <p:cTn id="14" dur="1" fill="hold">
                                          <p:stCondLst>
                                            <p:cond delay="0"/>
                                          </p:stCondLst>
                                        </p:cTn>
                                        <p:tgtEl>
                                          <p:spTgt spid="32799"/>
                                        </p:tgtEl>
                                        <p:attrNameLst>
                                          <p:attrName>style.visibility</p:attrName>
                                        </p:attrNameLst>
                                      </p:cBhvr>
                                      <p:to>
                                        <p:strVal val="visible"/>
                                      </p:to>
                                    </p:set>
                                    <p:animEffect transition="in" filter="fade">
                                      <p:cBhvr>
                                        <p:cTn id="15" dur="200"/>
                                        <p:tgtEl>
                                          <p:spTgt spid="32799"/>
                                        </p:tgtEl>
                                      </p:cBhvr>
                                    </p:animEffect>
                                  </p:childTnLst>
                                </p:cTn>
                              </p:par>
                            </p:childTnLst>
                          </p:cTn>
                        </p:par>
                        <p:par>
                          <p:cTn id="16" fill="hold" nodeType="afterGroup">
                            <p:stCondLst>
                              <p:cond delay="900"/>
                            </p:stCondLst>
                            <p:childTnLst>
                              <p:par>
                                <p:cTn id="17" presetID="10" presetClass="entr" presetSubtype="0" fill="hold" nodeType="afterEffect">
                                  <p:stCondLst>
                                    <p:cond delay="0"/>
                                  </p:stCondLst>
                                  <p:childTnLst>
                                    <p:set>
                                      <p:cBhvr>
                                        <p:cTn id="18" dur="1" fill="hold">
                                          <p:stCondLst>
                                            <p:cond delay="0"/>
                                          </p:stCondLst>
                                        </p:cTn>
                                        <p:tgtEl>
                                          <p:spTgt spid="32802"/>
                                        </p:tgtEl>
                                        <p:attrNameLst>
                                          <p:attrName>style.visibility</p:attrName>
                                        </p:attrNameLst>
                                      </p:cBhvr>
                                      <p:to>
                                        <p:strVal val="visible"/>
                                      </p:to>
                                    </p:set>
                                    <p:animEffect transition="in" filter="fade">
                                      <p:cBhvr>
                                        <p:cTn id="19" dur="200"/>
                                        <p:tgtEl>
                                          <p:spTgt spid="32802"/>
                                        </p:tgtEl>
                                      </p:cBhvr>
                                    </p:animEffect>
                                  </p:childTnLst>
                                </p:cTn>
                              </p:par>
                            </p:childTnLst>
                          </p:cTn>
                        </p:par>
                        <p:par>
                          <p:cTn id="20" fill="hold" nodeType="afterGroup">
                            <p:stCondLst>
                              <p:cond delay="1100"/>
                            </p:stCondLst>
                            <p:childTnLst>
                              <p:par>
                                <p:cTn id="21" presetID="10" presetClass="entr" presetSubtype="0" fill="hold" nodeType="afterEffect">
                                  <p:stCondLst>
                                    <p:cond delay="0"/>
                                  </p:stCondLst>
                                  <p:childTnLst>
                                    <p:set>
                                      <p:cBhvr>
                                        <p:cTn id="22" dur="1" fill="hold">
                                          <p:stCondLst>
                                            <p:cond delay="0"/>
                                          </p:stCondLst>
                                        </p:cTn>
                                        <p:tgtEl>
                                          <p:spTgt spid="32805"/>
                                        </p:tgtEl>
                                        <p:attrNameLst>
                                          <p:attrName>style.visibility</p:attrName>
                                        </p:attrNameLst>
                                      </p:cBhvr>
                                      <p:to>
                                        <p:strVal val="visible"/>
                                      </p:to>
                                    </p:set>
                                    <p:animEffect transition="in" filter="fade">
                                      <p:cBhvr>
                                        <p:cTn id="23" dur="200"/>
                                        <p:tgtEl>
                                          <p:spTgt spid="32805"/>
                                        </p:tgtEl>
                                      </p:cBhvr>
                                    </p:animEffect>
                                  </p:childTnLst>
                                </p:cTn>
                              </p:par>
                            </p:childTnLst>
                          </p:cTn>
                        </p:par>
                        <p:par>
                          <p:cTn id="24" fill="hold" nodeType="afterGroup">
                            <p:stCondLst>
                              <p:cond delay="1300"/>
                            </p:stCondLst>
                            <p:childTnLst>
                              <p:par>
                                <p:cTn id="25" presetID="10" presetClass="entr" presetSubtype="0" fill="hold" nodeType="afterEffect">
                                  <p:stCondLst>
                                    <p:cond delay="0"/>
                                  </p:stCondLst>
                                  <p:childTnLst>
                                    <p:set>
                                      <p:cBhvr>
                                        <p:cTn id="26" dur="1" fill="hold">
                                          <p:stCondLst>
                                            <p:cond delay="0"/>
                                          </p:stCondLst>
                                        </p:cTn>
                                        <p:tgtEl>
                                          <p:spTgt spid="32808"/>
                                        </p:tgtEl>
                                        <p:attrNameLst>
                                          <p:attrName>style.visibility</p:attrName>
                                        </p:attrNameLst>
                                      </p:cBhvr>
                                      <p:to>
                                        <p:strVal val="visible"/>
                                      </p:to>
                                    </p:set>
                                    <p:animEffect transition="in" filter="fade">
                                      <p:cBhvr>
                                        <p:cTn id="27" dur="200"/>
                                        <p:tgtEl>
                                          <p:spTgt spid="32808"/>
                                        </p:tgtEl>
                                      </p:cBhvr>
                                    </p:animEffect>
                                  </p:childTnLst>
                                </p:cTn>
                              </p:par>
                            </p:childTnLst>
                          </p:cTn>
                        </p:par>
                        <p:par>
                          <p:cTn id="28" fill="hold" nodeType="afterGroup">
                            <p:stCondLst>
                              <p:cond delay="1500"/>
                            </p:stCondLst>
                            <p:childTnLst>
                              <p:par>
                                <p:cTn id="29" presetID="10" presetClass="entr" presetSubtype="0" fill="hold" nodeType="afterEffect">
                                  <p:stCondLst>
                                    <p:cond delay="0"/>
                                  </p:stCondLst>
                                  <p:childTnLst>
                                    <p:set>
                                      <p:cBhvr>
                                        <p:cTn id="30" dur="1" fill="hold">
                                          <p:stCondLst>
                                            <p:cond delay="0"/>
                                          </p:stCondLst>
                                        </p:cTn>
                                        <p:tgtEl>
                                          <p:spTgt spid="32811"/>
                                        </p:tgtEl>
                                        <p:attrNameLst>
                                          <p:attrName>style.visibility</p:attrName>
                                        </p:attrNameLst>
                                      </p:cBhvr>
                                      <p:to>
                                        <p:strVal val="visible"/>
                                      </p:to>
                                    </p:set>
                                    <p:animEffect transition="in" filter="fade">
                                      <p:cBhvr>
                                        <p:cTn id="31" dur="200"/>
                                        <p:tgtEl>
                                          <p:spTgt spid="32811"/>
                                        </p:tgtEl>
                                      </p:cBhvr>
                                    </p:animEffect>
                                  </p:childTnLst>
                                </p:cTn>
                              </p:par>
                            </p:childTnLst>
                          </p:cTn>
                        </p:par>
                        <p:par>
                          <p:cTn id="32" fill="hold" nodeType="afterGroup">
                            <p:stCondLst>
                              <p:cond delay="1700"/>
                            </p:stCondLst>
                            <p:childTnLst>
                              <p:par>
                                <p:cTn id="33" presetID="10" presetClass="entr" presetSubtype="0" fill="hold" nodeType="afterEffect">
                                  <p:stCondLst>
                                    <p:cond delay="0"/>
                                  </p:stCondLst>
                                  <p:childTnLst>
                                    <p:set>
                                      <p:cBhvr>
                                        <p:cTn id="34" dur="1" fill="hold">
                                          <p:stCondLst>
                                            <p:cond delay="0"/>
                                          </p:stCondLst>
                                        </p:cTn>
                                        <p:tgtEl>
                                          <p:spTgt spid="32814"/>
                                        </p:tgtEl>
                                        <p:attrNameLst>
                                          <p:attrName>style.visibility</p:attrName>
                                        </p:attrNameLst>
                                      </p:cBhvr>
                                      <p:to>
                                        <p:strVal val="visible"/>
                                      </p:to>
                                    </p:set>
                                    <p:animEffect transition="in" filter="fade">
                                      <p:cBhvr>
                                        <p:cTn id="35" dur="200"/>
                                        <p:tgtEl>
                                          <p:spTgt spid="32814"/>
                                        </p:tgtEl>
                                      </p:cBhvr>
                                    </p:animEffect>
                                  </p:childTnLst>
                                </p:cTn>
                              </p:par>
                            </p:childTnLst>
                          </p:cTn>
                        </p:par>
                        <p:par>
                          <p:cTn id="36" fill="hold" nodeType="afterGroup">
                            <p:stCondLst>
                              <p:cond delay="1900"/>
                            </p:stCondLst>
                            <p:childTnLst>
                              <p:par>
                                <p:cTn id="37" presetID="10" presetClass="entr" presetSubtype="0" fill="hold" nodeType="afterEffect">
                                  <p:stCondLst>
                                    <p:cond delay="0"/>
                                  </p:stCondLst>
                                  <p:childTnLst>
                                    <p:set>
                                      <p:cBhvr>
                                        <p:cTn id="38" dur="1" fill="hold">
                                          <p:stCondLst>
                                            <p:cond delay="0"/>
                                          </p:stCondLst>
                                        </p:cTn>
                                        <p:tgtEl>
                                          <p:spTgt spid="32817"/>
                                        </p:tgtEl>
                                        <p:attrNameLst>
                                          <p:attrName>style.visibility</p:attrName>
                                        </p:attrNameLst>
                                      </p:cBhvr>
                                      <p:to>
                                        <p:strVal val="visible"/>
                                      </p:to>
                                    </p:set>
                                    <p:animEffect transition="in" filter="fade">
                                      <p:cBhvr>
                                        <p:cTn id="39" dur="200"/>
                                        <p:tgtEl>
                                          <p:spTgt spid="32817"/>
                                        </p:tgtEl>
                                      </p:cBhvr>
                                    </p:animEffect>
                                  </p:childTnLst>
                                </p:cTn>
                              </p:par>
                            </p:childTnLst>
                          </p:cTn>
                        </p:par>
                        <p:par>
                          <p:cTn id="40" fill="hold" nodeType="afterGroup">
                            <p:stCondLst>
                              <p:cond delay="2100"/>
                            </p:stCondLst>
                            <p:childTnLst>
                              <p:par>
                                <p:cTn id="41" presetID="10" presetClass="entr" presetSubtype="0" fill="hold" nodeType="afterEffect">
                                  <p:stCondLst>
                                    <p:cond delay="0"/>
                                  </p:stCondLst>
                                  <p:childTnLst>
                                    <p:set>
                                      <p:cBhvr>
                                        <p:cTn id="42" dur="1" fill="hold">
                                          <p:stCondLst>
                                            <p:cond delay="0"/>
                                          </p:stCondLst>
                                        </p:cTn>
                                        <p:tgtEl>
                                          <p:spTgt spid="32820"/>
                                        </p:tgtEl>
                                        <p:attrNameLst>
                                          <p:attrName>style.visibility</p:attrName>
                                        </p:attrNameLst>
                                      </p:cBhvr>
                                      <p:to>
                                        <p:strVal val="visible"/>
                                      </p:to>
                                    </p:set>
                                    <p:animEffect transition="in" filter="fade">
                                      <p:cBhvr>
                                        <p:cTn id="43" dur="200"/>
                                        <p:tgtEl>
                                          <p:spTgt spid="32820"/>
                                        </p:tgtEl>
                                      </p:cBhvr>
                                    </p:animEffect>
                                  </p:childTnLst>
                                </p:cTn>
                              </p:par>
                            </p:childTnLst>
                          </p:cTn>
                        </p:par>
                        <p:par>
                          <p:cTn id="44" fill="hold" nodeType="afterGroup">
                            <p:stCondLst>
                              <p:cond delay="2300"/>
                            </p:stCondLst>
                            <p:childTnLst>
                              <p:par>
                                <p:cTn id="45" presetID="10" presetClass="entr" presetSubtype="0" fill="hold" nodeType="afterEffect">
                                  <p:stCondLst>
                                    <p:cond delay="0"/>
                                  </p:stCondLst>
                                  <p:childTnLst>
                                    <p:set>
                                      <p:cBhvr>
                                        <p:cTn id="46" dur="1" fill="hold">
                                          <p:stCondLst>
                                            <p:cond delay="0"/>
                                          </p:stCondLst>
                                        </p:cTn>
                                        <p:tgtEl>
                                          <p:spTgt spid="32823"/>
                                        </p:tgtEl>
                                        <p:attrNameLst>
                                          <p:attrName>style.visibility</p:attrName>
                                        </p:attrNameLst>
                                      </p:cBhvr>
                                      <p:to>
                                        <p:strVal val="visible"/>
                                      </p:to>
                                    </p:set>
                                    <p:animEffect transition="in" filter="fade">
                                      <p:cBhvr>
                                        <p:cTn id="47" dur="200"/>
                                        <p:tgtEl>
                                          <p:spTgt spid="3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33793" name="组合 1" title=""/>
          <p:cNvGrpSpPr/>
          <p:nvPr/>
        </p:nvGrpSpPr>
        <p:grpSpPr>
          <a:xfrm>
            <a:off x="-247650" y="2981325"/>
            <a:ext cx="9639300" cy="2808288"/>
            <a:chOff x="-1034047" y="1970470"/>
            <a:chExt cx="10890522" cy="3173030"/>
          </a:xfrm>
        </p:grpSpPr>
        <p:pic>
          <p:nvPicPr>
            <p:cNvPr id="33794" name="图片 59" title=""/>
            <p:cNvPicPr>
              <a:picLocks noChangeAspect="1"/>
            </p:cNvPicPr>
            <p:nvPr/>
          </p:nvPicPr>
          <p:blipFill>
            <a:blip r:embed="rId2"/>
            <a:stretch>
              <a:fillRect/>
            </a:stretch>
          </p:blipFill>
          <p:spPr>
            <a:xfrm>
              <a:off x="-1034047" y="2509462"/>
              <a:ext cx="5208751" cy="2632501"/>
            </a:xfrm>
            <a:prstGeom prst="rect">
              <a:avLst/>
            </a:prstGeom>
            <a:noFill/>
            <a:ln>
              <a:noFill/>
              <a:miter lim="800000"/>
            </a:ln>
          </p:spPr>
        </p:pic>
        <p:pic>
          <p:nvPicPr>
            <p:cNvPr id="33795" name="图片 60" title=""/>
            <p:cNvPicPr>
              <a:picLocks noChangeAspect="1"/>
            </p:cNvPicPr>
            <p:nvPr/>
          </p:nvPicPr>
          <p:blipFill>
            <a:blip r:embed="rId2"/>
            <a:stretch>
              <a:fillRect/>
            </a:stretch>
          </p:blipFill>
          <p:spPr>
            <a:xfrm flipH="1">
              <a:off x="4647724" y="2510999"/>
              <a:ext cx="5208751" cy="2632501"/>
            </a:xfrm>
            <a:prstGeom prst="rect">
              <a:avLst/>
            </a:prstGeom>
            <a:noFill/>
            <a:ln>
              <a:noFill/>
              <a:miter lim="800000"/>
            </a:ln>
          </p:spPr>
        </p:pic>
        <p:pic>
          <p:nvPicPr>
            <p:cNvPr id="33796" name="图片 61" title=""/>
            <p:cNvPicPr>
              <a:picLocks noChangeAspect="1"/>
            </p:cNvPicPr>
            <p:nvPr/>
          </p:nvPicPr>
          <p:blipFill>
            <a:blip r:embed="rId2"/>
            <a:stretch>
              <a:fillRect/>
            </a:stretch>
          </p:blipFill>
          <p:spPr>
            <a:xfrm>
              <a:off x="973840" y="1970470"/>
              <a:ext cx="6278259" cy="3173030"/>
            </a:xfrm>
            <a:prstGeom prst="rect">
              <a:avLst/>
            </a:prstGeom>
            <a:noFill/>
            <a:ln>
              <a:noFill/>
              <a:miter lim="800000"/>
            </a:ln>
          </p:spPr>
        </p:pic>
      </p:grpSp>
      <p:pic>
        <p:nvPicPr>
          <p:cNvPr id="33797" name="Picture 4" title=""/>
          <p:cNvPicPr>
            <a:picLocks noChangeAspect="1"/>
          </p:cNvPicPr>
          <p:nvPr/>
        </p:nvPicPr>
        <p:blipFill>
          <a:blip r:embed="rId3"/>
          <a:stretch>
            <a:fillRect/>
          </a:stretch>
        </p:blipFill>
        <p:spPr>
          <a:xfrm>
            <a:off x="-684212" y="857250"/>
            <a:ext cx="1112837" cy="381000"/>
          </a:xfrm>
          <a:prstGeom prst="rect">
            <a:avLst/>
          </a:prstGeom>
          <a:noFill/>
          <a:ln>
            <a:noFill/>
            <a:miter lim="800000"/>
          </a:ln>
          <a:effectLst>
            <a:outerShdw blurRad="50800" dist="38100" dir="2700000" algn="tl">
              <a:srgbClr val="000000">
                <a:alpha val="39999"/>
              </a:srgbClr>
            </a:outerShdw>
          </a:effectLst>
        </p:spPr>
      </p:pic>
      <p:pic>
        <p:nvPicPr>
          <p:cNvPr id="33798" name="Picture 4" title=""/>
          <p:cNvPicPr>
            <a:picLocks noChangeAspect="1"/>
          </p:cNvPicPr>
          <p:nvPr/>
        </p:nvPicPr>
        <p:blipFill>
          <a:blip r:embed="rId3"/>
          <a:stretch>
            <a:fillRect/>
          </a:stretch>
        </p:blipFill>
        <p:spPr>
          <a:xfrm>
            <a:off x="4356100" y="774700"/>
            <a:ext cx="1368425" cy="466725"/>
          </a:xfrm>
          <a:prstGeom prst="rect">
            <a:avLst/>
          </a:prstGeom>
          <a:noFill/>
          <a:ln>
            <a:noFill/>
            <a:miter lim="800000"/>
          </a:ln>
          <a:effectLst>
            <a:outerShdw blurRad="50800" dist="38100" dir="2700000" algn="tl">
              <a:srgbClr val="000000">
                <a:alpha val="39999"/>
              </a:srgbClr>
            </a:outerShdw>
          </a:effectLst>
        </p:spPr>
      </p:pic>
      <p:pic>
        <p:nvPicPr>
          <p:cNvPr id="33799" name="Picture 4" title=""/>
          <p:cNvPicPr>
            <a:picLocks noChangeAspect="1"/>
          </p:cNvPicPr>
          <p:nvPr/>
        </p:nvPicPr>
        <p:blipFill>
          <a:blip r:embed="rId3"/>
          <a:stretch>
            <a:fillRect/>
          </a:stretch>
        </p:blipFill>
        <p:spPr>
          <a:xfrm>
            <a:off x="6767513" y="842963"/>
            <a:ext cx="712787" cy="242887"/>
          </a:xfrm>
          <a:prstGeom prst="rect">
            <a:avLst/>
          </a:prstGeom>
          <a:noFill/>
          <a:ln>
            <a:noFill/>
            <a:miter lim="800000"/>
          </a:ln>
          <a:effectLst>
            <a:outerShdw blurRad="50800" dist="38100" dir="2700000" algn="tl">
              <a:srgbClr val="000000">
                <a:alpha val="39999"/>
              </a:srgbClr>
            </a:outerShdw>
          </a:effectLst>
        </p:spPr>
      </p:pic>
      <p:pic>
        <p:nvPicPr>
          <p:cNvPr id="33800" name="Picture 4" title=""/>
          <p:cNvPicPr>
            <a:picLocks noChangeAspect="1"/>
          </p:cNvPicPr>
          <p:nvPr/>
        </p:nvPicPr>
        <p:blipFill>
          <a:blip r:embed="rId3"/>
          <a:stretch>
            <a:fillRect/>
          </a:stretch>
        </p:blipFill>
        <p:spPr>
          <a:xfrm>
            <a:off x="8224838" y="1158875"/>
            <a:ext cx="1187450" cy="404813"/>
          </a:xfrm>
          <a:prstGeom prst="rect">
            <a:avLst/>
          </a:prstGeom>
          <a:noFill/>
          <a:ln>
            <a:noFill/>
            <a:miter lim="800000"/>
          </a:ln>
          <a:effectLst>
            <a:outerShdw blurRad="50800" dist="38100" dir="2700000" algn="tl">
              <a:srgbClr val="000000">
                <a:alpha val="39999"/>
              </a:srgbClr>
            </a:outerShdw>
          </a:effectLst>
        </p:spPr>
      </p:pic>
      <p:pic>
        <p:nvPicPr>
          <p:cNvPr id="33801" name="Picture 4" title=""/>
          <p:cNvPicPr>
            <a:picLocks noChangeAspect="1"/>
          </p:cNvPicPr>
          <p:nvPr/>
        </p:nvPicPr>
        <p:blipFill>
          <a:blip r:embed="rId3"/>
          <a:stretch>
            <a:fillRect/>
          </a:stretch>
        </p:blipFill>
        <p:spPr>
          <a:xfrm>
            <a:off x="2162175" y="584200"/>
            <a:ext cx="1114425" cy="379413"/>
          </a:xfrm>
          <a:prstGeom prst="rect">
            <a:avLst/>
          </a:prstGeom>
          <a:noFill/>
          <a:ln>
            <a:noFill/>
            <a:miter lim="800000"/>
          </a:ln>
          <a:effectLst>
            <a:outerShdw blurRad="50800" dist="38100" dir="2700000" algn="tl">
              <a:srgbClr val="000000">
                <a:alpha val="39999"/>
              </a:srgbClr>
            </a:outerShdw>
          </a:effectLst>
        </p:spPr>
      </p:pic>
      <p:grpSp>
        <p:nvGrpSpPr>
          <p:cNvPr id="33802" name="组合 163" title=""/>
          <p:cNvGrpSpPr/>
          <p:nvPr/>
        </p:nvGrpSpPr>
        <p:grpSpPr>
          <a:xfrm>
            <a:off x="3071813" y="1168400"/>
            <a:ext cx="4697412" cy="1147763"/>
            <a:chOff x="3760582" y="1864015"/>
            <a:chExt cx="4697950" cy="1146984"/>
          </a:xfrm>
        </p:grpSpPr>
        <p:sp>
          <p:nvSpPr>
            <p:cNvPr id="33803" name="矩形 164"/>
            <p:cNvSpPr/>
            <p:nvPr/>
          </p:nvSpPr>
          <p:spPr>
            <a:xfrm>
              <a:off x="3760582" y="1864015"/>
              <a:ext cx="4456622" cy="92329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pitchFamily="34" charset="-122"/>
                  <a:ea typeface="+mn-ea" pitchFamily="34" charset="-122"/>
                  <a:cs typeface="+mn-ea" pitchFamily="34" charset="-122"/>
                  <a:sym typeface="+mn-lt" pitchFamily="34" charset="-122"/>
                </a:rPr>
                <a:t>Part 3</a:t>
              </a:r>
              <a:endPar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ea"/>
                <a:sym typeface="+mn-lt"/>
              </a:endParaRPr>
            </a:p>
          </p:txBody>
        </p:sp>
        <p:sp>
          <p:nvSpPr>
            <p:cNvPr id="33804" name="矩形 165"/>
            <p:cNvSpPr/>
            <p:nvPr/>
          </p:nvSpPr>
          <p:spPr>
            <a:xfrm>
              <a:off x="4038426" y="2673090"/>
              <a:ext cx="4420106" cy="337909"/>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3805" name="矩形 2"/>
          <p:cNvSpPr/>
          <p:nvPr/>
        </p:nvSpPr>
        <p:spPr>
          <a:xfrm>
            <a:off x="3071813" y="2317750"/>
            <a:ext cx="5654675" cy="52228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pitchFamily="34" charset="-122"/>
                <a:ea typeface="+mn-ea" pitchFamily="34" charset="-122"/>
                <a:cs typeface="+mn-ea" pitchFamily="34" charset="-122"/>
                <a:sym typeface="+mn-lt" pitchFamily="34" charset="-122"/>
              </a:rPr>
              <a:t>Lorem ipsum dolor sit amet, consectetur adipisicing elit, sed do eiusmod tempor incididunt ut labore et dolore magna aliqua.</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33806" name="椭圆 63"/>
          <p:cNvSpPr/>
          <p:nvPr/>
        </p:nvSpPr>
        <p:spPr bwMode="auto">
          <a:xfrm>
            <a:off x="1127125" y="1238250"/>
            <a:ext cx="1709738" cy="1709738"/>
          </a:xfrm>
          <a:prstGeom prst="ellipse">
            <a:avLst/>
          </a:prstGeom>
          <a:solidFill>
            <a:srgbClr val="2C8238"/>
          </a:solidFill>
          <a:ln w="76200">
            <a:solidFill>
              <a:schemeClr val="bg1"/>
            </a:solid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3807" name="矩形 64"/>
          <p:cNvSpPr/>
          <p:nvPr/>
        </p:nvSpPr>
        <p:spPr>
          <a:xfrm>
            <a:off x="7897813" y="153988"/>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3808" name="图片 65" title=""/>
          <p:cNvPicPr>
            <a:picLocks noChangeAspect="1"/>
          </p:cNvPicPr>
          <p:nvPr/>
        </p:nvPicPr>
        <p:blipFill>
          <a:blip r:embed="rId4"/>
          <a:stretch>
            <a:fillRect/>
          </a:stretch>
        </p:blipFill>
        <p:spPr>
          <a:xfrm>
            <a:off x="7251700" y="104775"/>
            <a:ext cx="619125" cy="649288"/>
          </a:xfrm>
          <a:prstGeom prst="rect">
            <a:avLst/>
          </a:prstGeom>
          <a:noFill/>
          <a:ln>
            <a:noFill/>
            <a:miter lim="800000"/>
          </a:ln>
        </p:spPr>
      </p:pic>
      <p:sp>
        <p:nvSpPr>
          <p:cNvPr id="33809" name="Freeform 5567"/>
          <p:cNvSpPr>
            <a:spLocks noEditPoints="1"/>
          </p:cNvSpPr>
          <p:nvPr/>
        </p:nvSpPr>
        <p:spPr bwMode="auto">
          <a:xfrm>
            <a:off x="1709738" y="1722438"/>
            <a:ext cx="695325" cy="788988"/>
          </a:xfrm>
          <a:custGeom>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34817" name="组合 100" title=""/>
          <p:cNvGrpSpPr/>
          <p:nvPr/>
        </p:nvGrpSpPr>
        <p:grpSpPr>
          <a:xfrm>
            <a:off x="868363" y="2347913"/>
            <a:ext cx="7400925" cy="211137"/>
            <a:chOff x="868363" y="2852732"/>
            <a:chExt cx="7400925" cy="211138"/>
          </a:xfrm>
        </p:grpSpPr>
        <p:sp>
          <p:nvSpPr>
            <p:cNvPr id="34818" name="Rectangle 715"/>
            <p:cNvSpPr>
              <a:spLocks noChangeArrowheads="1"/>
            </p:cNvSpPr>
            <p:nvPr/>
          </p:nvSpPr>
          <p:spPr bwMode="auto">
            <a:xfrm>
              <a:off x="973138" y="2944807"/>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19" name="Oval 716"/>
            <p:cNvSpPr>
              <a:spLocks noChangeArrowheads="1"/>
            </p:cNvSpPr>
            <p:nvPr/>
          </p:nvSpPr>
          <p:spPr bwMode="auto">
            <a:xfrm>
              <a:off x="868363" y="2852732"/>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4820" name="组合 103" title=""/>
          <p:cNvGrpSpPr/>
          <p:nvPr/>
        </p:nvGrpSpPr>
        <p:grpSpPr>
          <a:xfrm>
            <a:off x="868363" y="1939925"/>
            <a:ext cx="7400925" cy="211138"/>
            <a:chOff x="868363" y="2444745"/>
            <a:chExt cx="7400925" cy="211138"/>
          </a:xfrm>
        </p:grpSpPr>
        <p:sp>
          <p:nvSpPr>
            <p:cNvPr id="34821" name="Rectangle 717"/>
            <p:cNvSpPr>
              <a:spLocks noChangeArrowheads="1"/>
            </p:cNvSpPr>
            <p:nvPr/>
          </p:nvSpPr>
          <p:spPr bwMode="auto">
            <a:xfrm>
              <a:off x="973138" y="2536820"/>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22" name="Oval 718"/>
            <p:cNvSpPr>
              <a:spLocks noChangeArrowheads="1"/>
            </p:cNvSpPr>
            <p:nvPr/>
          </p:nvSpPr>
          <p:spPr bwMode="auto">
            <a:xfrm>
              <a:off x="868363" y="2444745"/>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4823" name="组合 106" title=""/>
          <p:cNvGrpSpPr/>
          <p:nvPr/>
        </p:nvGrpSpPr>
        <p:grpSpPr>
          <a:xfrm>
            <a:off x="868363" y="1531938"/>
            <a:ext cx="7400925" cy="211137"/>
            <a:chOff x="868363" y="2036757"/>
            <a:chExt cx="7400925" cy="211138"/>
          </a:xfrm>
        </p:grpSpPr>
        <p:sp>
          <p:nvSpPr>
            <p:cNvPr id="34824" name="Rectangle 719"/>
            <p:cNvSpPr>
              <a:spLocks noChangeArrowheads="1"/>
            </p:cNvSpPr>
            <p:nvPr/>
          </p:nvSpPr>
          <p:spPr bwMode="auto">
            <a:xfrm>
              <a:off x="973138" y="2128832"/>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25" name="Oval 720"/>
            <p:cNvSpPr>
              <a:spLocks noChangeArrowheads="1"/>
            </p:cNvSpPr>
            <p:nvPr/>
          </p:nvSpPr>
          <p:spPr bwMode="auto">
            <a:xfrm>
              <a:off x="868363" y="2036757"/>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4826" name="组合 109" title=""/>
          <p:cNvGrpSpPr/>
          <p:nvPr/>
        </p:nvGrpSpPr>
        <p:grpSpPr>
          <a:xfrm>
            <a:off x="868363" y="1125538"/>
            <a:ext cx="7400925" cy="209550"/>
            <a:chOff x="868363" y="1630357"/>
            <a:chExt cx="7400925" cy="209550"/>
          </a:xfrm>
        </p:grpSpPr>
        <p:sp>
          <p:nvSpPr>
            <p:cNvPr id="34827" name="Rectangle 721"/>
            <p:cNvSpPr>
              <a:spLocks noChangeArrowheads="1"/>
            </p:cNvSpPr>
            <p:nvPr/>
          </p:nvSpPr>
          <p:spPr bwMode="auto">
            <a:xfrm>
              <a:off x="973138" y="1720844"/>
              <a:ext cx="7296150" cy="28575"/>
            </a:xfrm>
            <a:prstGeom prst="rect">
              <a:avLst/>
            </a:prstGeom>
            <a:solidFill>
              <a:srgbClr val="FFFFFF"/>
            </a:solidFill>
            <a:ln>
              <a:noFill/>
            </a:ln>
            <a:effectLst>
              <a:outerShdw blurRad="50800" dist="76200" dir="10800000" algn="r"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28" name="Oval 722"/>
            <p:cNvSpPr>
              <a:spLocks noChangeArrowheads="1"/>
            </p:cNvSpPr>
            <p:nvPr/>
          </p:nvSpPr>
          <p:spPr bwMode="auto">
            <a:xfrm>
              <a:off x="868363" y="1630357"/>
              <a:ext cx="211137" cy="2095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sp>
        <p:nvSpPr>
          <p:cNvPr id="34829" name="Rectangle 723"/>
          <p:cNvSpPr>
            <a:spLocks noChangeArrowheads="1"/>
          </p:cNvSpPr>
          <p:nvPr/>
        </p:nvSpPr>
        <p:spPr bwMode="auto">
          <a:xfrm>
            <a:off x="1612900" y="1806575"/>
            <a:ext cx="169863" cy="105568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0" name="Rectangle 724"/>
          <p:cNvSpPr>
            <a:spLocks noChangeArrowheads="1"/>
          </p:cNvSpPr>
          <p:nvPr/>
        </p:nvSpPr>
        <p:spPr bwMode="auto">
          <a:xfrm>
            <a:off x="1782763" y="1609725"/>
            <a:ext cx="104775" cy="1252538"/>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1" name="Rectangle 725"/>
          <p:cNvSpPr>
            <a:spLocks noChangeArrowheads="1"/>
          </p:cNvSpPr>
          <p:nvPr/>
        </p:nvSpPr>
        <p:spPr bwMode="auto">
          <a:xfrm>
            <a:off x="2182813" y="1954213"/>
            <a:ext cx="169863" cy="908050"/>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2" name="Rectangle 726"/>
          <p:cNvSpPr>
            <a:spLocks noChangeArrowheads="1"/>
          </p:cNvSpPr>
          <p:nvPr/>
        </p:nvSpPr>
        <p:spPr bwMode="auto">
          <a:xfrm>
            <a:off x="2352675" y="1884363"/>
            <a:ext cx="104775" cy="977900"/>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3" name="Rectangle 727"/>
          <p:cNvSpPr>
            <a:spLocks noChangeArrowheads="1"/>
          </p:cNvSpPr>
          <p:nvPr/>
        </p:nvSpPr>
        <p:spPr bwMode="auto">
          <a:xfrm>
            <a:off x="2752725" y="1997075"/>
            <a:ext cx="176213" cy="86518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4" name="Rectangle 728"/>
          <p:cNvSpPr>
            <a:spLocks noChangeArrowheads="1"/>
          </p:cNvSpPr>
          <p:nvPr/>
        </p:nvSpPr>
        <p:spPr bwMode="auto">
          <a:xfrm>
            <a:off x="2928938" y="1806575"/>
            <a:ext cx="106363" cy="1055688"/>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5" name="Rectangle 729"/>
          <p:cNvSpPr>
            <a:spLocks noChangeArrowheads="1"/>
          </p:cNvSpPr>
          <p:nvPr/>
        </p:nvSpPr>
        <p:spPr bwMode="auto">
          <a:xfrm>
            <a:off x="3330575" y="1806575"/>
            <a:ext cx="168275" cy="105568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6" name="Rectangle 730"/>
          <p:cNvSpPr>
            <a:spLocks noChangeArrowheads="1"/>
          </p:cNvSpPr>
          <p:nvPr/>
        </p:nvSpPr>
        <p:spPr bwMode="auto">
          <a:xfrm>
            <a:off x="3498850" y="1519238"/>
            <a:ext cx="106363" cy="1343025"/>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7" name="Rectangle 731"/>
          <p:cNvSpPr>
            <a:spLocks noChangeArrowheads="1"/>
          </p:cNvSpPr>
          <p:nvPr/>
        </p:nvSpPr>
        <p:spPr bwMode="auto">
          <a:xfrm>
            <a:off x="3900488" y="1681163"/>
            <a:ext cx="168275" cy="1181100"/>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8" name="Rectangle 732"/>
          <p:cNvSpPr>
            <a:spLocks noChangeArrowheads="1"/>
          </p:cNvSpPr>
          <p:nvPr/>
        </p:nvSpPr>
        <p:spPr bwMode="auto">
          <a:xfrm>
            <a:off x="4068763" y="1609725"/>
            <a:ext cx="106363" cy="1252538"/>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39" name="Rectangle 733"/>
          <p:cNvSpPr>
            <a:spLocks noChangeArrowheads="1"/>
          </p:cNvSpPr>
          <p:nvPr/>
        </p:nvSpPr>
        <p:spPr bwMode="auto">
          <a:xfrm>
            <a:off x="4470400" y="1609725"/>
            <a:ext cx="168275" cy="125253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0" name="Rectangle 734"/>
          <p:cNvSpPr>
            <a:spLocks noChangeArrowheads="1"/>
          </p:cNvSpPr>
          <p:nvPr/>
        </p:nvSpPr>
        <p:spPr bwMode="auto">
          <a:xfrm>
            <a:off x="4638675" y="1335088"/>
            <a:ext cx="104775" cy="1527175"/>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1" name="Rectangle 735"/>
          <p:cNvSpPr>
            <a:spLocks noChangeArrowheads="1"/>
          </p:cNvSpPr>
          <p:nvPr/>
        </p:nvSpPr>
        <p:spPr bwMode="auto">
          <a:xfrm>
            <a:off x="5040313" y="1482725"/>
            <a:ext cx="168275" cy="137953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2" name="Rectangle 736"/>
          <p:cNvSpPr>
            <a:spLocks noChangeArrowheads="1"/>
          </p:cNvSpPr>
          <p:nvPr/>
        </p:nvSpPr>
        <p:spPr bwMode="auto">
          <a:xfrm>
            <a:off x="5208588" y="1187450"/>
            <a:ext cx="112713" cy="1674813"/>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3" name="Rectangle 737"/>
          <p:cNvSpPr>
            <a:spLocks noChangeArrowheads="1"/>
          </p:cNvSpPr>
          <p:nvPr/>
        </p:nvSpPr>
        <p:spPr bwMode="auto">
          <a:xfrm>
            <a:off x="5616575" y="1406525"/>
            <a:ext cx="168275" cy="145573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4" name="Rectangle 738"/>
          <p:cNvSpPr>
            <a:spLocks noChangeArrowheads="1"/>
          </p:cNvSpPr>
          <p:nvPr/>
        </p:nvSpPr>
        <p:spPr bwMode="auto">
          <a:xfrm>
            <a:off x="5784850" y="998538"/>
            <a:ext cx="106363" cy="1863725"/>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5" name="Rectangle 739"/>
          <p:cNvSpPr>
            <a:spLocks noChangeArrowheads="1"/>
          </p:cNvSpPr>
          <p:nvPr/>
        </p:nvSpPr>
        <p:spPr bwMode="auto">
          <a:xfrm>
            <a:off x="6186488" y="1554163"/>
            <a:ext cx="168275" cy="1308100"/>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6" name="Rectangle 740"/>
          <p:cNvSpPr>
            <a:spLocks noChangeArrowheads="1"/>
          </p:cNvSpPr>
          <p:nvPr/>
        </p:nvSpPr>
        <p:spPr bwMode="auto">
          <a:xfrm>
            <a:off x="6354763" y="1258888"/>
            <a:ext cx="106363" cy="1603375"/>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7" name="Rectangle 741"/>
          <p:cNvSpPr>
            <a:spLocks noChangeArrowheads="1"/>
          </p:cNvSpPr>
          <p:nvPr/>
        </p:nvSpPr>
        <p:spPr bwMode="auto">
          <a:xfrm>
            <a:off x="6756400" y="1681163"/>
            <a:ext cx="168275" cy="1181100"/>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8" name="Rectangle 742"/>
          <p:cNvSpPr>
            <a:spLocks noChangeArrowheads="1"/>
          </p:cNvSpPr>
          <p:nvPr/>
        </p:nvSpPr>
        <p:spPr bwMode="auto">
          <a:xfrm>
            <a:off x="6924675" y="1420813"/>
            <a:ext cx="106363" cy="1441450"/>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49" name="Rectangle 743"/>
          <p:cNvSpPr>
            <a:spLocks noChangeArrowheads="1"/>
          </p:cNvSpPr>
          <p:nvPr/>
        </p:nvSpPr>
        <p:spPr bwMode="auto">
          <a:xfrm>
            <a:off x="7326313" y="1927225"/>
            <a:ext cx="168275" cy="93503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50" name="Freeform 744"/>
          <p:cNvSpPr/>
          <p:nvPr/>
        </p:nvSpPr>
        <p:spPr bwMode="auto">
          <a:xfrm>
            <a:off x="7472363" y="1420813"/>
            <a:ext cx="133350" cy="1441450"/>
          </a:xfrm>
          <a:custGeom>
            <a:gdLst>
              <a:gd name="T0" fmla="*/ 84 w 84"/>
              <a:gd name="T1" fmla="*/ 908 h 908"/>
              <a:gd name="T2" fmla="*/ 17 w 84"/>
              <a:gd name="T3" fmla="*/ 908 h 908"/>
              <a:gd name="T4" fmla="*/ 0 w 84"/>
              <a:gd name="T5" fmla="*/ 0 h 908"/>
              <a:gd name="T6" fmla="*/ 66 w 84"/>
              <a:gd name="T7" fmla="*/ 0 h 908"/>
              <a:gd name="T8" fmla="*/ 84 w 84"/>
              <a:gd name="T9" fmla="*/ 908 h 908"/>
            </a:gdLst>
            <a:cxnLst>
              <a:cxn ang="0">
                <a:pos x="T0" y="T1"/>
              </a:cxn>
              <a:cxn ang="0">
                <a:pos x="T2" y="T3"/>
              </a:cxn>
              <a:cxn ang="0">
                <a:pos x="T4" y="T5"/>
              </a:cxn>
              <a:cxn ang="0">
                <a:pos x="T6" y="T7"/>
              </a:cxn>
              <a:cxn ang="0">
                <a:pos x="T8" y="T9"/>
              </a:cxn>
            </a:cxnLst>
            <a:rect l="0" t="0" r="r" b="b"/>
            <a:pathLst>
              <a:path w="84" h="907">
                <a:moveTo>
                  <a:pt x="84" y="908"/>
                </a:moveTo>
                <a:lnTo>
                  <a:pt x="17" y="908"/>
                </a:lnTo>
                <a:lnTo>
                  <a:pt x="0" y="0"/>
                </a:lnTo>
                <a:lnTo>
                  <a:pt x="66" y="0"/>
                </a:lnTo>
                <a:lnTo>
                  <a:pt x="84" y="908"/>
                </a:lnTo>
                <a:close/>
              </a:path>
            </a:pathLst>
          </a:cu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51" name="Rectangle 745"/>
          <p:cNvSpPr>
            <a:spLocks noChangeArrowheads="1"/>
          </p:cNvSpPr>
          <p:nvPr/>
        </p:nvSpPr>
        <p:spPr bwMode="auto">
          <a:xfrm>
            <a:off x="7896225" y="2060575"/>
            <a:ext cx="176213" cy="801688"/>
          </a:xfrm>
          <a:prstGeom prst="rect">
            <a:avLst/>
          </a:prstGeom>
          <a:solidFill>
            <a:srgbClr val="2C8238"/>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52" name="Rectangle 746"/>
          <p:cNvSpPr>
            <a:spLocks noChangeArrowheads="1"/>
          </p:cNvSpPr>
          <p:nvPr/>
        </p:nvSpPr>
        <p:spPr bwMode="auto">
          <a:xfrm>
            <a:off x="8072438" y="1504950"/>
            <a:ext cx="104775" cy="1357313"/>
          </a:xfrm>
          <a:prstGeom prst="rect">
            <a:avLst/>
          </a:pr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nvGrpSpPr>
          <p:cNvPr id="34853" name="组合 136" title=""/>
          <p:cNvGrpSpPr/>
          <p:nvPr/>
        </p:nvGrpSpPr>
        <p:grpSpPr>
          <a:xfrm>
            <a:off x="868363" y="2755900"/>
            <a:ext cx="7400925" cy="211138"/>
            <a:chOff x="868363" y="3260720"/>
            <a:chExt cx="7400925" cy="211138"/>
          </a:xfrm>
        </p:grpSpPr>
        <p:sp>
          <p:nvSpPr>
            <p:cNvPr id="34854" name="Oval 714"/>
            <p:cNvSpPr>
              <a:spLocks noChangeArrowheads="1"/>
            </p:cNvSpPr>
            <p:nvPr/>
          </p:nvSpPr>
          <p:spPr bwMode="auto">
            <a:xfrm>
              <a:off x="868363" y="3260720"/>
              <a:ext cx="211137" cy="211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34855" name="Rectangle 713"/>
            <p:cNvSpPr>
              <a:spLocks noChangeArrowheads="1"/>
            </p:cNvSpPr>
            <p:nvPr/>
          </p:nvSpPr>
          <p:spPr bwMode="auto">
            <a:xfrm>
              <a:off x="973138" y="3352795"/>
              <a:ext cx="729615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pic>
        <p:nvPicPr>
          <p:cNvPr id="34856" name="组合 139" title=""/>
          <p:cNvPicPr>
            <a:picLocks noGrp="1" noChangeAspect="1"/>
          </p:cNvPicPr>
          <p:nvPr/>
        </p:nvPicPr>
        <p:blipFill>
          <a:blip r:embed="rId2"/>
          <a:stretch>
            <a:fillRect/>
          </a:stretch>
        </p:blipFill>
        <p:spPr>
          <a:xfrm>
            <a:off x="1741488" y="1092200"/>
            <a:ext cx="808037" cy="531813"/>
          </a:xfrm>
          <a:prstGeom prst="rect">
            <a:avLst/>
          </a:prstGeom>
          <a:noFill/>
          <a:ln>
            <a:miter lim="800000"/>
          </a:ln>
        </p:spPr>
      </p:pic>
      <p:pic>
        <p:nvPicPr>
          <p:cNvPr id="34857" name="组合 143" title=""/>
          <p:cNvPicPr>
            <a:picLocks noGrp="1" noChangeAspect="1"/>
          </p:cNvPicPr>
          <p:nvPr/>
        </p:nvPicPr>
        <p:blipFill>
          <a:blip r:embed="rId3"/>
          <a:stretch>
            <a:fillRect/>
          </a:stretch>
        </p:blipFill>
        <p:spPr>
          <a:xfrm>
            <a:off x="4835525" y="908050"/>
            <a:ext cx="827088" cy="534988"/>
          </a:xfrm>
          <a:prstGeom prst="rect">
            <a:avLst/>
          </a:prstGeom>
          <a:noFill/>
          <a:ln>
            <a:miter lim="800000"/>
          </a:ln>
        </p:spPr>
      </p:pic>
      <p:sp>
        <p:nvSpPr>
          <p:cNvPr id="34858" name="Rectangle 97"/>
          <p:cNvSpPr>
            <a:spLocks noChangeArrowheads="1"/>
          </p:cNvSpPr>
          <p:nvPr/>
        </p:nvSpPr>
        <p:spPr bwMode="auto">
          <a:xfrm>
            <a:off x="2489200" y="854075"/>
            <a:ext cx="4619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r>
              <a:rPr lang="zh-CN" altLang="en-US" sz="18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高端</a:t>
            </a:r>
            <a:endParaRPr lang="zh-CN" altLang="zh-CN"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59" name="Rectangle 97"/>
          <p:cNvSpPr>
            <a:spLocks noChangeArrowheads="1"/>
          </p:cNvSpPr>
          <p:nvPr/>
        </p:nvSpPr>
        <p:spPr bwMode="auto">
          <a:xfrm>
            <a:off x="4616450" y="700088"/>
            <a:ext cx="409575"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hangingPunct="0"/>
            <a:r>
              <a:rPr lang="zh-CN" altLang="en-US" sz="16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大气</a:t>
            </a:r>
            <a:endParaRPr lang="zh-CN" altLang="zh-CN"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60" name="TextBox 146"/>
          <p:cNvSpPr txBox="1">
            <a:spLocks noChangeArrowheads="1"/>
          </p:cNvSpPr>
          <p:nvPr/>
        </p:nvSpPr>
        <p:spPr bwMode="auto">
          <a:xfrm>
            <a:off x="1233488" y="3582988"/>
            <a:ext cx="70580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lang="zh-CN" altLang="en-US">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lang="zh-CN" altLang="en-US">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lang="zh-CN" altLang="en-US">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lang="zh-CN" altLang="en-US">
                <a:solidFill>
                  <a:schemeClr val="tx1"/>
                </a:solidFill>
                <a:latin typeface="Arial" pitchFamily="34" charset="0"/>
                <a:ea typeface="宋体" pitchFamily="2" charset="-122"/>
              </a:defRPr>
            </a:lvl9pPr>
          </a:lstStyle>
          <a:p>
            <a:pPr marL="0" lvl="0" indent="0" eaLnBrk="1" fontAlgn="base" hangingPunct="0">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61" name="圆角矩形 150" title=""/>
          <p:cNvSpPr/>
          <p:nvPr/>
        </p:nvSpPr>
        <p:spPr>
          <a:xfrm flipV="1">
            <a:off x="1346200" y="3370263"/>
            <a:ext cx="1719263" cy="141287"/>
          </a:xfrm>
          <a:prstGeom prst="roundRect">
            <a:avLst>
              <a:gd name="adj" fmla="val 16667"/>
            </a:avLst>
          </a:prstGeom>
          <a:solidFill>
            <a:srgbClr val="E6FA6F"/>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34862" name="矩形 151"/>
          <p:cNvSpPr/>
          <p:nvPr/>
        </p:nvSpPr>
        <p:spPr>
          <a:xfrm>
            <a:off x="1277938" y="2932113"/>
            <a:ext cx="1570038" cy="458788"/>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lnSpc>
                <a:spcPct val="150000"/>
              </a:lnSpc>
              <a:spcBef>
                <a:spcPct val="0"/>
              </a:spcBef>
              <a:spcAft>
                <a:spcPct val="0"/>
              </a:spcAft>
            </a:pPr>
            <a:r>
              <a:rPr lang="zh-CN" altLang="en-US" sz="1800" b="1"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1800" b="1">
              <a:solidFill>
                <a:schemeClr val="bg1"/>
              </a:solidFill>
              <a:latin typeface="微软雅黑" panose="020b0503020204020204" pitchFamily="34" charset="-122"/>
              <a:sym typeface="微软雅黑" panose="020b0503020204020204" pitchFamily="34" charset="-122"/>
            </a:endParaRPr>
          </a:p>
        </p:txBody>
      </p:sp>
      <p:pic>
        <p:nvPicPr>
          <p:cNvPr id="34863" name="Picture 2" title=""/>
          <p:cNvPicPr>
            <a:picLocks noChangeAspect="1"/>
          </p:cNvPicPr>
          <p:nvPr/>
        </p:nvPicPr>
        <p:blipFill>
          <a:blip r:embed="rId4"/>
          <a:stretch>
            <a:fillRect/>
          </a:stretch>
        </p:blipFill>
        <p:spPr>
          <a:xfrm>
            <a:off x="-9525" y="123825"/>
            <a:ext cx="1557338" cy="1114425"/>
          </a:xfrm>
          <a:prstGeom prst="rect">
            <a:avLst/>
          </a:prstGeom>
          <a:noFill/>
          <a:ln>
            <a:noFill/>
            <a:miter lim="800000"/>
          </a:ln>
        </p:spPr>
      </p:pic>
      <p:sp>
        <p:nvSpPr>
          <p:cNvPr id="34864" name="矩形 153"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4865" name="图片 154" title=""/>
          <p:cNvPicPr>
            <a:picLocks noChangeAspect="1"/>
          </p:cNvPicPr>
          <p:nvPr/>
        </p:nvPicPr>
        <p:blipFill>
          <a:blip r:embed="rId5"/>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2" presetClass="entr" presetSubtype="0" fill="hold" nodeType="afterEffect">
                                  <p:stCondLst>
                                    <p:cond delay="0"/>
                                  </p:stCondLst>
                                  <p:childTnLst>
                                    <p:set>
                                      <p:cBhvr>
                                        <p:cTn id="6" dur="1" fill="hold">
                                          <p:stCondLst>
                                            <p:cond delay="0"/>
                                          </p:stCondLst>
                                        </p:cTn>
                                        <p:tgtEl>
                                          <p:spTgt spid="34826"/>
                                        </p:tgtEl>
                                        <p:attrNameLst>
                                          <p:attrName>style.visibility</p:attrName>
                                        </p:attrNameLst>
                                      </p:cBhvr>
                                      <p:to>
                                        <p:strVal val="visible"/>
                                      </p:to>
                                    </p:set>
                                    <p:animScale>
                                      <p:cBhvr>
                                        <p:cTn id="7" dur="150" decel="50000" fill="hold">
                                          <p:stCondLst>
                                            <p:cond delay="0"/>
                                          </p:stCondLst>
                                        </p:cTn>
                                        <p:tgtEl>
                                          <p:spTgt spid="34826"/>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8" dur="150" decel="50000" fill="hold">
                                          <p:stCondLst>
                                            <p:cond delay="0"/>
                                          </p:stCondLst>
                                        </p:cTn>
                                        <p:tgtEl>
                                          <p:spTgt spid="34826"/>
                                        </p:tgtEl>
                                        <p:attrNameLst>
                                          <p:attrName>ppt_x,ppt_y</p:attrName>
                                        </p:attrNameLst>
                                      </p:cBhvr>
                                    </p:animMotion>
                                    <p:animEffect transition="in" filter="fade">
                                      <p:cBhvr>
                                        <p:cTn id="9" dur="150"/>
                                        <p:tgtEl>
                                          <p:spTgt spid="34826"/>
                                        </p:tgtEl>
                                      </p:cBhvr>
                                    </p:animEffect>
                                  </p:childTnLst>
                                </p:cTn>
                              </p:par>
                            </p:childTnLst>
                          </p:cTn>
                        </p:par>
                        <p:par>
                          <p:cTn id="10" fill="hold" nodeType="afterGroup">
                            <p:stCondLst>
                              <p:cond delay="150"/>
                            </p:stCondLst>
                            <p:childTnLst>
                              <p:par>
                                <p:cTn id="11" presetID="52" presetClass="entr" presetSubtype="0" fill="hold" nodeType="afterEffect">
                                  <p:stCondLst>
                                    <p:cond delay="0"/>
                                  </p:stCondLst>
                                  <p:childTnLst>
                                    <p:set>
                                      <p:cBhvr>
                                        <p:cTn id="12" dur="1" fill="hold">
                                          <p:stCondLst>
                                            <p:cond delay="0"/>
                                          </p:stCondLst>
                                        </p:cTn>
                                        <p:tgtEl>
                                          <p:spTgt spid="34823"/>
                                        </p:tgtEl>
                                        <p:attrNameLst>
                                          <p:attrName>style.visibility</p:attrName>
                                        </p:attrNameLst>
                                      </p:cBhvr>
                                      <p:to>
                                        <p:strVal val="visible"/>
                                      </p:to>
                                    </p:set>
                                    <p:animScale>
                                      <p:cBhvr>
                                        <p:cTn id="13" dur="150" decel="50000" fill="hold">
                                          <p:stCondLst>
                                            <p:cond delay="0"/>
                                          </p:stCondLst>
                                        </p:cTn>
                                        <p:tgtEl>
                                          <p:spTgt spid="34823"/>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14" dur="150" decel="50000" fill="hold">
                                          <p:stCondLst>
                                            <p:cond delay="0"/>
                                          </p:stCondLst>
                                        </p:cTn>
                                        <p:tgtEl>
                                          <p:spTgt spid="34823"/>
                                        </p:tgtEl>
                                        <p:attrNameLst>
                                          <p:attrName>ppt_x,ppt_y</p:attrName>
                                        </p:attrNameLst>
                                      </p:cBhvr>
                                    </p:animMotion>
                                    <p:animEffect transition="in" filter="fade">
                                      <p:cBhvr>
                                        <p:cTn id="15" dur="150"/>
                                        <p:tgtEl>
                                          <p:spTgt spid="34823"/>
                                        </p:tgtEl>
                                      </p:cBhvr>
                                    </p:animEffect>
                                  </p:childTnLst>
                                </p:cTn>
                              </p:par>
                            </p:childTnLst>
                          </p:cTn>
                        </p:par>
                        <p:par>
                          <p:cTn id="16" fill="hold" nodeType="afterGroup">
                            <p:stCondLst>
                              <p:cond delay="300"/>
                            </p:stCondLst>
                            <p:childTnLst>
                              <p:par>
                                <p:cTn id="17" presetID="52" presetClass="entr" presetSubtype="0" fill="hold" nodeType="afterEffect">
                                  <p:stCondLst>
                                    <p:cond delay="0"/>
                                  </p:stCondLst>
                                  <p:childTnLst>
                                    <p:set>
                                      <p:cBhvr>
                                        <p:cTn id="18" dur="1" fill="hold">
                                          <p:stCondLst>
                                            <p:cond delay="0"/>
                                          </p:stCondLst>
                                        </p:cTn>
                                        <p:tgtEl>
                                          <p:spTgt spid="34820"/>
                                        </p:tgtEl>
                                        <p:attrNameLst>
                                          <p:attrName>style.visibility</p:attrName>
                                        </p:attrNameLst>
                                      </p:cBhvr>
                                      <p:to>
                                        <p:strVal val="visible"/>
                                      </p:to>
                                    </p:set>
                                    <p:animScale>
                                      <p:cBhvr>
                                        <p:cTn id="19" dur="150" decel="50000" fill="hold">
                                          <p:stCondLst>
                                            <p:cond delay="0"/>
                                          </p:stCondLst>
                                        </p:cTn>
                                        <p:tgtEl>
                                          <p:spTgt spid="34820"/>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20" dur="150" decel="50000" fill="hold">
                                          <p:stCondLst>
                                            <p:cond delay="0"/>
                                          </p:stCondLst>
                                        </p:cTn>
                                        <p:tgtEl>
                                          <p:spTgt spid="34820"/>
                                        </p:tgtEl>
                                        <p:attrNameLst>
                                          <p:attrName>ppt_x,ppt_y</p:attrName>
                                        </p:attrNameLst>
                                      </p:cBhvr>
                                    </p:animMotion>
                                    <p:animEffect transition="in" filter="fade">
                                      <p:cBhvr>
                                        <p:cTn id="21" dur="150"/>
                                        <p:tgtEl>
                                          <p:spTgt spid="34820"/>
                                        </p:tgtEl>
                                      </p:cBhvr>
                                    </p:animEffect>
                                  </p:childTnLst>
                                </p:cTn>
                              </p:par>
                            </p:childTnLst>
                          </p:cTn>
                        </p:par>
                        <p:par>
                          <p:cTn id="22" fill="hold" nodeType="afterGroup">
                            <p:stCondLst>
                              <p:cond delay="450"/>
                            </p:stCondLst>
                            <p:childTnLst>
                              <p:par>
                                <p:cTn id="23" presetID="52" presetClass="entr" presetSubtype="0" fill="hold" nodeType="afterEffect">
                                  <p:stCondLst>
                                    <p:cond delay="0"/>
                                  </p:stCondLst>
                                  <p:childTnLst>
                                    <p:set>
                                      <p:cBhvr>
                                        <p:cTn id="24" dur="1" fill="hold">
                                          <p:stCondLst>
                                            <p:cond delay="0"/>
                                          </p:stCondLst>
                                        </p:cTn>
                                        <p:tgtEl>
                                          <p:spTgt spid="34817"/>
                                        </p:tgtEl>
                                        <p:attrNameLst>
                                          <p:attrName>style.visibility</p:attrName>
                                        </p:attrNameLst>
                                      </p:cBhvr>
                                      <p:to>
                                        <p:strVal val="visible"/>
                                      </p:to>
                                    </p:set>
                                    <p:animScale>
                                      <p:cBhvr>
                                        <p:cTn id="25" dur="150" decel="50000" fill="hold">
                                          <p:stCondLst>
                                            <p:cond delay="0"/>
                                          </p:stCondLst>
                                        </p:cTn>
                                        <p:tgtEl>
                                          <p:spTgt spid="34817"/>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26" dur="150" decel="50000" fill="hold">
                                          <p:stCondLst>
                                            <p:cond delay="0"/>
                                          </p:stCondLst>
                                        </p:cTn>
                                        <p:tgtEl>
                                          <p:spTgt spid="34817"/>
                                        </p:tgtEl>
                                        <p:attrNameLst>
                                          <p:attrName>ppt_x,ppt_y</p:attrName>
                                        </p:attrNameLst>
                                      </p:cBhvr>
                                    </p:animMotion>
                                    <p:animEffect transition="in" filter="fade">
                                      <p:cBhvr>
                                        <p:cTn id="27" dur="150"/>
                                        <p:tgtEl>
                                          <p:spTgt spid="34817"/>
                                        </p:tgtEl>
                                      </p:cBhvr>
                                    </p:animEffect>
                                  </p:childTnLst>
                                </p:cTn>
                              </p:par>
                            </p:childTnLst>
                          </p:cTn>
                        </p:par>
                        <p:par>
                          <p:cTn id="28" fill="hold" nodeType="afterGroup">
                            <p:stCondLst>
                              <p:cond delay="600"/>
                            </p:stCondLst>
                            <p:childTnLst>
                              <p:par>
                                <p:cTn id="29" presetID="52" presetClass="entr" presetSubtype="0" fill="hold" nodeType="afterEffect">
                                  <p:stCondLst>
                                    <p:cond delay="0"/>
                                  </p:stCondLst>
                                  <p:childTnLst>
                                    <p:set>
                                      <p:cBhvr>
                                        <p:cTn id="30" dur="1" fill="hold">
                                          <p:stCondLst>
                                            <p:cond delay="0"/>
                                          </p:stCondLst>
                                        </p:cTn>
                                        <p:tgtEl>
                                          <p:spTgt spid="34853"/>
                                        </p:tgtEl>
                                        <p:attrNameLst>
                                          <p:attrName>style.visibility</p:attrName>
                                        </p:attrNameLst>
                                      </p:cBhvr>
                                      <p:to>
                                        <p:strVal val="visible"/>
                                      </p:to>
                                    </p:set>
                                    <p:animScale>
                                      <p:cBhvr>
                                        <p:cTn id="31" dur="150" decel="50000" fill="hold">
                                          <p:stCondLst>
                                            <p:cond delay="0"/>
                                          </p:stCondLst>
                                        </p:cTn>
                                        <p:tgtEl>
                                          <p:spTgt spid="34853"/>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32" dur="150" decel="50000" fill="hold">
                                          <p:stCondLst>
                                            <p:cond delay="0"/>
                                          </p:stCondLst>
                                        </p:cTn>
                                        <p:tgtEl>
                                          <p:spTgt spid="34853"/>
                                        </p:tgtEl>
                                        <p:attrNameLst>
                                          <p:attrName>ppt_x,ppt_y</p:attrName>
                                        </p:attrNameLst>
                                      </p:cBhvr>
                                    </p:animMotion>
                                    <p:animEffect transition="in" filter="fade">
                                      <p:cBhvr>
                                        <p:cTn id="33" dur="150"/>
                                        <p:tgtEl>
                                          <p:spTgt spid="34853"/>
                                        </p:tgtEl>
                                      </p:cBhvr>
                                    </p:animEffect>
                                  </p:childTnLst>
                                </p:cTn>
                              </p:par>
                            </p:childTnLst>
                          </p:cTn>
                        </p:par>
                        <p:par>
                          <p:cTn id="34" fill="hold" nodeType="afterGroup">
                            <p:stCondLst>
                              <p:cond delay="750"/>
                            </p:stCondLst>
                            <p:childTnLst>
                              <p:par>
                                <p:cTn id="35" presetID="2" presetClass="entr" presetSubtype="12" fill="hold" grpId="0" nodeType="afterEffect">
                                  <p:stCondLst>
                                    <p:cond delay="0"/>
                                  </p:stCondLst>
                                  <p:childTnLst>
                                    <p:set>
                                      <p:cBhvr>
                                        <p:cTn id="36" dur="1" fill="hold">
                                          <p:stCondLst>
                                            <p:cond delay="0"/>
                                          </p:stCondLst>
                                        </p:cTn>
                                        <p:tgtEl>
                                          <p:spTgt spid="34829"/>
                                        </p:tgtEl>
                                        <p:attrNameLst>
                                          <p:attrName>style.visibility</p:attrName>
                                        </p:attrNameLst>
                                      </p:cBhvr>
                                      <p:to>
                                        <p:strVal val="visible"/>
                                      </p:to>
                                    </p:set>
                                    <p:anim calcmode="lin" valueType="num">
                                      <p:cBhvr additive="base">
                                        <p:cTn id="37" dur="120" fill="hold"/>
                                        <p:tgtEl>
                                          <p:spTgt spid="34829"/>
                                        </p:tgtEl>
                                        <p:attrNameLst>
                                          <p:attrName>ppt_x</p:attrName>
                                        </p:attrNameLst>
                                      </p:cBhvr>
                                      <p:tavLst>
                                        <p:tav tm="0">
                                          <p:val>
                                            <p:strVal val="0-#ppt_w/2"/>
                                          </p:val>
                                        </p:tav>
                                        <p:tav tm="100000">
                                          <p:val>
                                            <p:strVal val="#ppt_x"/>
                                          </p:val>
                                        </p:tav>
                                      </p:tavLst>
                                    </p:anim>
                                    <p:anim calcmode="lin" valueType="num">
                                      <p:cBhvr additive="base">
                                        <p:cTn id="38" dur="120" fill="hold"/>
                                        <p:tgtEl>
                                          <p:spTgt spid="34829"/>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870"/>
                            </p:stCondLst>
                            <p:childTnLst>
                              <p:par>
                                <p:cTn id="40" presetID="2" presetClass="entr" presetSubtype="12" fill="hold" grpId="0" nodeType="afterEffect">
                                  <p:stCondLst>
                                    <p:cond delay="0"/>
                                  </p:stCondLst>
                                  <p:childTnLst>
                                    <p:set>
                                      <p:cBhvr>
                                        <p:cTn id="41" dur="1" fill="hold">
                                          <p:stCondLst>
                                            <p:cond delay="0"/>
                                          </p:stCondLst>
                                        </p:cTn>
                                        <p:tgtEl>
                                          <p:spTgt spid="34830"/>
                                        </p:tgtEl>
                                        <p:attrNameLst>
                                          <p:attrName>style.visibility</p:attrName>
                                        </p:attrNameLst>
                                      </p:cBhvr>
                                      <p:to>
                                        <p:strVal val="visible"/>
                                      </p:to>
                                    </p:set>
                                    <p:anim calcmode="lin" valueType="num">
                                      <p:cBhvr additive="base">
                                        <p:cTn id="42" dur="120" fill="hold"/>
                                        <p:tgtEl>
                                          <p:spTgt spid="34830"/>
                                        </p:tgtEl>
                                        <p:attrNameLst>
                                          <p:attrName>ppt_x</p:attrName>
                                        </p:attrNameLst>
                                      </p:cBhvr>
                                      <p:tavLst>
                                        <p:tav tm="0">
                                          <p:val>
                                            <p:strVal val="0-#ppt_w/2"/>
                                          </p:val>
                                        </p:tav>
                                        <p:tav tm="100000">
                                          <p:val>
                                            <p:strVal val="#ppt_x"/>
                                          </p:val>
                                        </p:tav>
                                      </p:tavLst>
                                    </p:anim>
                                    <p:anim calcmode="lin" valueType="num">
                                      <p:cBhvr additive="base">
                                        <p:cTn id="43" dur="120" fill="hold"/>
                                        <p:tgtEl>
                                          <p:spTgt spid="3483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990"/>
                            </p:stCondLst>
                            <p:childTnLst>
                              <p:par>
                                <p:cTn id="45" presetID="2" presetClass="entr" presetSubtype="12" fill="hold" grpId="0" nodeType="afterEffect">
                                  <p:stCondLst>
                                    <p:cond delay="0"/>
                                  </p:stCondLst>
                                  <p:childTnLst>
                                    <p:set>
                                      <p:cBhvr>
                                        <p:cTn id="46" dur="1" fill="hold">
                                          <p:stCondLst>
                                            <p:cond delay="0"/>
                                          </p:stCondLst>
                                        </p:cTn>
                                        <p:tgtEl>
                                          <p:spTgt spid="34831"/>
                                        </p:tgtEl>
                                        <p:attrNameLst>
                                          <p:attrName>style.visibility</p:attrName>
                                        </p:attrNameLst>
                                      </p:cBhvr>
                                      <p:to>
                                        <p:strVal val="visible"/>
                                      </p:to>
                                    </p:set>
                                    <p:anim calcmode="lin" valueType="num">
                                      <p:cBhvr additive="base">
                                        <p:cTn id="47" dur="120" fill="hold"/>
                                        <p:tgtEl>
                                          <p:spTgt spid="34831"/>
                                        </p:tgtEl>
                                        <p:attrNameLst>
                                          <p:attrName>ppt_x</p:attrName>
                                        </p:attrNameLst>
                                      </p:cBhvr>
                                      <p:tavLst>
                                        <p:tav tm="0">
                                          <p:val>
                                            <p:strVal val="0-#ppt_w/2"/>
                                          </p:val>
                                        </p:tav>
                                        <p:tav tm="100000">
                                          <p:val>
                                            <p:strVal val="#ppt_x"/>
                                          </p:val>
                                        </p:tav>
                                      </p:tavLst>
                                    </p:anim>
                                    <p:anim calcmode="lin" valueType="num">
                                      <p:cBhvr additive="base">
                                        <p:cTn id="48" dur="120" fill="hold"/>
                                        <p:tgtEl>
                                          <p:spTgt spid="34831"/>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1110"/>
                            </p:stCondLst>
                            <p:childTnLst>
                              <p:par>
                                <p:cTn id="50" presetID="2" presetClass="entr" presetSubtype="12" fill="hold" grpId="0" nodeType="afterEffect">
                                  <p:stCondLst>
                                    <p:cond delay="0"/>
                                  </p:stCondLst>
                                  <p:childTnLst>
                                    <p:set>
                                      <p:cBhvr>
                                        <p:cTn id="51" dur="1" fill="hold">
                                          <p:stCondLst>
                                            <p:cond delay="0"/>
                                          </p:stCondLst>
                                        </p:cTn>
                                        <p:tgtEl>
                                          <p:spTgt spid="34832"/>
                                        </p:tgtEl>
                                        <p:attrNameLst>
                                          <p:attrName>style.visibility</p:attrName>
                                        </p:attrNameLst>
                                      </p:cBhvr>
                                      <p:to>
                                        <p:strVal val="visible"/>
                                      </p:to>
                                    </p:set>
                                    <p:anim calcmode="lin" valueType="num">
                                      <p:cBhvr additive="base">
                                        <p:cTn id="52" dur="120" fill="hold"/>
                                        <p:tgtEl>
                                          <p:spTgt spid="34832"/>
                                        </p:tgtEl>
                                        <p:attrNameLst>
                                          <p:attrName>ppt_x</p:attrName>
                                        </p:attrNameLst>
                                      </p:cBhvr>
                                      <p:tavLst>
                                        <p:tav tm="0">
                                          <p:val>
                                            <p:strVal val="0-#ppt_w/2"/>
                                          </p:val>
                                        </p:tav>
                                        <p:tav tm="100000">
                                          <p:val>
                                            <p:strVal val="#ppt_x"/>
                                          </p:val>
                                        </p:tav>
                                      </p:tavLst>
                                    </p:anim>
                                    <p:anim calcmode="lin" valueType="num">
                                      <p:cBhvr additive="base">
                                        <p:cTn id="53" dur="120" fill="hold"/>
                                        <p:tgtEl>
                                          <p:spTgt spid="34832"/>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1230"/>
                            </p:stCondLst>
                            <p:childTnLst>
                              <p:par>
                                <p:cTn id="55" presetID="2" presetClass="entr" presetSubtype="12" fill="hold" grpId="0" nodeType="afterEffect">
                                  <p:stCondLst>
                                    <p:cond delay="0"/>
                                  </p:stCondLst>
                                  <p:childTnLst>
                                    <p:set>
                                      <p:cBhvr>
                                        <p:cTn id="56" dur="1" fill="hold">
                                          <p:stCondLst>
                                            <p:cond delay="0"/>
                                          </p:stCondLst>
                                        </p:cTn>
                                        <p:tgtEl>
                                          <p:spTgt spid="34833"/>
                                        </p:tgtEl>
                                        <p:attrNameLst>
                                          <p:attrName>style.visibility</p:attrName>
                                        </p:attrNameLst>
                                      </p:cBhvr>
                                      <p:to>
                                        <p:strVal val="visible"/>
                                      </p:to>
                                    </p:set>
                                    <p:anim calcmode="lin" valueType="num">
                                      <p:cBhvr additive="base">
                                        <p:cTn id="57" dur="120" fill="hold"/>
                                        <p:tgtEl>
                                          <p:spTgt spid="34833"/>
                                        </p:tgtEl>
                                        <p:attrNameLst>
                                          <p:attrName>ppt_x</p:attrName>
                                        </p:attrNameLst>
                                      </p:cBhvr>
                                      <p:tavLst>
                                        <p:tav tm="0">
                                          <p:val>
                                            <p:strVal val="0-#ppt_w/2"/>
                                          </p:val>
                                        </p:tav>
                                        <p:tav tm="100000">
                                          <p:val>
                                            <p:strVal val="#ppt_x"/>
                                          </p:val>
                                        </p:tav>
                                      </p:tavLst>
                                    </p:anim>
                                    <p:anim calcmode="lin" valueType="num">
                                      <p:cBhvr additive="base">
                                        <p:cTn id="58" dur="120" fill="hold"/>
                                        <p:tgtEl>
                                          <p:spTgt spid="34833"/>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1350"/>
                            </p:stCondLst>
                            <p:childTnLst>
                              <p:par>
                                <p:cTn id="60" presetID="2" presetClass="entr" presetSubtype="12" fill="hold" grpId="0" nodeType="afterEffect">
                                  <p:stCondLst>
                                    <p:cond delay="0"/>
                                  </p:stCondLst>
                                  <p:childTnLst>
                                    <p:set>
                                      <p:cBhvr>
                                        <p:cTn id="61" dur="1" fill="hold">
                                          <p:stCondLst>
                                            <p:cond delay="0"/>
                                          </p:stCondLst>
                                        </p:cTn>
                                        <p:tgtEl>
                                          <p:spTgt spid="34834"/>
                                        </p:tgtEl>
                                        <p:attrNameLst>
                                          <p:attrName>style.visibility</p:attrName>
                                        </p:attrNameLst>
                                      </p:cBhvr>
                                      <p:to>
                                        <p:strVal val="visible"/>
                                      </p:to>
                                    </p:set>
                                    <p:anim calcmode="lin" valueType="num">
                                      <p:cBhvr additive="base">
                                        <p:cTn id="62" dur="120" fill="hold"/>
                                        <p:tgtEl>
                                          <p:spTgt spid="34834"/>
                                        </p:tgtEl>
                                        <p:attrNameLst>
                                          <p:attrName>ppt_x</p:attrName>
                                        </p:attrNameLst>
                                      </p:cBhvr>
                                      <p:tavLst>
                                        <p:tav tm="0">
                                          <p:val>
                                            <p:strVal val="0-#ppt_w/2"/>
                                          </p:val>
                                        </p:tav>
                                        <p:tav tm="100000">
                                          <p:val>
                                            <p:strVal val="#ppt_x"/>
                                          </p:val>
                                        </p:tav>
                                      </p:tavLst>
                                    </p:anim>
                                    <p:anim calcmode="lin" valueType="num">
                                      <p:cBhvr additive="base">
                                        <p:cTn id="63" dur="120" fill="hold"/>
                                        <p:tgtEl>
                                          <p:spTgt spid="34834"/>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1470"/>
                            </p:stCondLst>
                            <p:childTnLst>
                              <p:par>
                                <p:cTn id="65" presetID="2" presetClass="entr" presetSubtype="12" fill="hold" grpId="0" nodeType="afterEffect">
                                  <p:stCondLst>
                                    <p:cond delay="0"/>
                                  </p:stCondLst>
                                  <p:childTnLst>
                                    <p:set>
                                      <p:cBhvr>
                                        <p:cTn id="66" dur="1" fill="hold">
                                          <p:stCondLst>
                                            <p:cond delay="0"/>
                                          </p:stCondLst>
                                        </p:cTn>
                                        <p:tgtEl>
                                          <p:spTgt spid="34835"/>
                                        </p:tgtEl>
                                        <p:attrNameLst>
                                          <p:attrName>style.visibility</p:attrName>
                                        </p:attrNameLst>
                                      </p:cBhvr>
                                      <p:to>
                                        <p:strVal val="visible"/>
                                      </p:to>
                                    </p:set>
                                    <p:anim calcmode="lin" valueType="num">
                                      <p:cBhvr additive="base">
                                        <p:cTn id="67" dur="120" fill="hold"/>
                                        <p:tgtEl>
                                          <p:spTgt spid="34835"/>
                                        </p:tgtEl>
                                        <p:attrNameLst>
                                          <p:attrName>ppt_x</p:attrName>
                                        </p:attrNameLst>
                                      </p:cBhvr>
                                      <p:tavLst>
                                        <p:tav tm="0">
                                          <p:val>
                                            <p:strVal val="0-#ppt_w/2"/>
                                          </p:val>
                                        </p:tav>
                                        <p:tav tm="100000">
                                          <p:val>
                                            <p:strVal val="#ppt_x"/>
                                          </p:val>
                                        </p:tav>
                                      </p:tavLst>
                                    </p:anim>
                                    <p:anim calcmode="lin" valueType="num">
                                      <p:cBhvr additive="base">
                                        <p:cTn id="68" dur="120" fill="hold"/>
                                        <p:tgtEl>
                                          <p:spTgt spid="34835"/>
                                        </p:tgtEl>
                                        <p:attrNameLst>
                                          <p:attrName>ppt_y</p:attrName>
                                        </p:attrNameLst>
                                      </p:cBhvr>
                                      <p:tavLst>
                                        <p:tav tm="0">
                                          <p:val>
                                            <p:strVal val="1+#ppt_h/2"/>
                                          </p:val>
                                        </p:tav>
                                        <p:tav tm="100000">
                                          <p:val>
                                            <p:strVal val="#ppt_y"/>
                                          </p:val>
                                        </p:tav>
                                      </p:tavLst>
                                    </p:anim>
                                  </p:childTnLst>
                                </p:cTn>
                              </p:par>
                            </p:childTnLst>
                          </p:cTn>
                        </p:par>
                        <p:par>
                          <p:cTn id="69" fill="hold" nodeType="afterGroup">
                            <p:stCondLst>
                              <p:cond delay="1590"/>
                            </p:stCondLst>
                            <p:childTnLst>
                              <p:par>
                                <p:cTn id="70" presetID="2" presetClass="entr" presetSubtype="12" fill="hold" grpId="0" nodeType="afterEffect">
                                  <p:stCondLst>
                                    <p:cond delay="0"/>
                                  </p:stCondLst>
                                  <p:childTnLst>
                                    <p:set>
                                      <p:cBhvr>
                                        <p:cTn id="71" dur="1" fill="hold">
                                          <p:stCondLst>
                                            <p:cond delay="0"/>
                                          </p:stCondLst>
                                        </p:cTn>
                                        <p:tgtEl>
                                          <p:spTgt spid="34836"/>
                                        </p:tgtEl>
                                        <p:attrNameLst>
                                          <p:attrName>style.visibility</p:attrName>
                                        </p:attrNameLst>
                                      </p:cBhvr>
                                      <p:to>
                                        <p:strVal val="visible"/>
                                      </p:to>
                                    </p:set>
                                    <p:anim calcmode="lin" valueType="num">
                                      <p:cBhvr additive="base">
                                        <p:cTn id="72" dur="120" fill="hold"/>
                                        <p:tgtEl>
                                          <p:spTgt spid="34836"/>
                                        </p:tgtEl>
                                        <p:attrNameLst>
                                          <p:attrName>ppt_x</p:attrName>
                                        </p:attrNameLst>
                                      </p:cBhvr>
                                      <p:tavLst>
                                        <p:tav tm="0">
                                          <p:val>
                                            <p:strVal val="0-#ppt_w/2"/>
                                          </p:val>
                                        </p:tav>
                                        <p:tav tm="100000">
                                          <p:val>
                                            <p:strVal val="#ppt_x"/>
                                          </p:val>
                                        </p:tav>
                                      </p:tavLst>
                                    </p:anim>
                                    <p:anim calcmode="lin" valueType="num">
                                      <p:cBhvr additive="base">
                                        <p:cTn id="73" dur="120" fill="hold"/>
                                        <p:tgtEl>
                                          <p:spTgt spid="34836"/>
                                        </p:tgtEl>
                                        <p:attrNameLst>
                                          <p:attrName>ppt_y</p:attrName>
                                        </p:attrNameLst>
                                      </p:cBhvr>
                                      <p:tavLst>
                                        <p:tav tm="0">
                                          <p:val>
                                            <p:strVal val="1+#ppt_h/2"/>
                                          </p:val>
                                        </p:tav>
                                        <p:tav tm="100000">
                                          <p:val>
                                            <p:strVal val="#ppt_y"/>
                                          </p:val>
                                        </p:tav>
                                      </p:tavLst>
                                    </p:anim>
                                  </p:childTnLst>
                                </p:cTn>
                              </p:par>
                            </p:childTnLst>
                          </p:cTn>
                        </p:par>
                        <p:par>
                          <p:cTn id="74" fill="hold" nodeType="afterGroup">
                            <p:stCondLst>
                              <p:cond delay="1710"/>
                            </p:stCondLst>
                            <p:childTnLst>
                              <p:par>
                                <p:cTn id="75" presetID="2" presetClass="entr" presetSubtype="12" fill="hold" grpId="0" nodeType="afterEffect">
                                  <p:stCondLst>
                                    <p:cond delay="0"/>
                                  </p:stCondLst>
                                  <p:childTnLst>
                                    <p:set>
                                      <p:cBhvr>
                                        <p:cTn id="76" dur="1" fill="hold">
                                          <p:stCondLst>
                                            <p:cond delay="0"/>
                                          </p:stCondLst>
                                        </p:cTn>
                                        <p:tgtEl>
                                          <p:spTgt spid="34837"/>
                                        </p:tgtEl>
                                        <p:attrNameLst>
                                          <p:attrName>style.visibility</p:attrName>
                                        </p:attrNameLst>
                                      </p:cBhvr>
                                      <p:to>
                                        <p:strVal val="visible"/>
                                      </p:to>
                                    </p:set>
                                    <p:anim calcmode="lin" valueType="num">
                                      <p:cBhvr additive="base">
                                        <p:cTn id="77" dur="120" fill="hold"/>
                                        <p:tgtEl>
                                          <p:spTgt spid="34837"/>
                                        </p:tgtEl>
                                        <p:attrNameLst>
                                          <p:attrName>ppt_x</p:attrName>
                                        </p:attrNameLst>
                                      </p:cBhvr>
                                      <p:tavLst>
                                        <p:tav tm="0">
                                          <p:val>
                                            <p:strVal val="0-#ppt_w/2"/>
                                          </p:val>
                                        </p:tav>
                                        <p:tav tm="100000">
                                          <p:val>
                                            <p:strVal val="#ppt_x"/>
                                          </p:val>
                                        </p:tav>
                                      </p:tavLst>
                                    </p:anim>
                                    <p:anim calcmode="lin" valueType="num">
                                      <p:cBhvr additive="base">
                                        <p:cTn id="78" dur="120" fill="hold"/>
                                        <p:tgtEl>
                                          <p:spTgt spid="34837"/>
                                        </p:tgtEl>
                                        <p:attrNameLst>
                                          <p:attrName>ppt_y</p:attrName>
                                        </p:attrNameLst>
                                      </p:cBhvr>
                                      <p:tavLst>
                                        <p:tav tm="0">
                                          <p:val>
                                            <p:strVal val="1+#ppt_h/2"/>
                                          </p:val>
                                        </p:tav>
                                        <p:tav tm="100000">
                                          <p:val>
                                            <p:strVal val="#ppt_y"/>
                                          </p:val>
                                        </p:tav>
                                      </p:tavLst>
                                    </p:anim>
                                  </p:childTnLst>
                                </p:cTn>
                              </p:par>
                            </p:childTnLst>
                          </p:cTn>
                        </p:par>
                        <p:par>
                          <p:cTn id="79" fill="hold" nodeType="afterGroup">
                            <p:stCondLst>
                              <p:cond delay="1830"/>
                            </p:stCondLst>
                            <p:childTnLst>
                              <p:par>
                                <p:cTn id="80" presetID="2" presetClass="entr" presetSubtype="12" fill="hold" grpId="0" nodeType="afterEffect">
                                  <p:stCondLst>
                                    <p:cond delay="0"/>
                                  </p:stCondLst>
                                  <p:childTnLst>
                                    <p:set>
                                      <p:cBhvr>
                                        <p:cTn id="81" dur="1" fill="hold">
                                          <p:stCondLst>
                                            <p:cond delay="0"/>
                                          </p:stCondLst>
                                        </p:cTn>
                                        <p:tgtEl>
                                          <p:spTgt spid="34838"/>
                                        </p:tgtEl>
                                        <p:attrNameLst>
                                          <p:attrName>style.visibility</p:attrName>
                                        </p:attrNameLst>
                                      </p:cBhvr>
                                      <p:to>
                                        <p:strVal val="visible"/>
                                      </p:to>
                                    </p:set>
                                    <p:anim calcmode="lin" valueType="num">
                                      <p:cBhvr additive="base">
                                        <p:cTn id="82" dur="120" fill="hold"/>
                                        <p:tgtEl>
                                          <p:spTgt spid="34838"/>
                                        </p:tgtEl>
                                        <p:attrNameLst>
                                          <p:attrName>ppt_x</p:attrName>
                                        </p:attrNameLst>
                                      </p:cBhvr>
                                      <p:tavLst>
                                        <p:tav tm="0">
                                          <p:val>
                                            <p:strVal val="0-#ppt_w/2"/>
                                          </p:val>
                                        </p:tav>
                                        <p:tav tm="100000">
                                          <p:val>
                                            <p:strVal val="#ppt_x"/>
                                          </p:val>
                                        </p:tav>
                                      </p:tavLst>
                                    </p:anim>
                                    <p:anim calcmode="lin" valueType="num">
                                      <p:cBhvr additive="base">
                                        <p:cTn id="83" dur="120" fill="hold"/>
                                        <p:tgtEl>
                                          <p:spTgt spid="34838"/>
                                        </p:tgtEl>
                                        <p:attrNameLst>
                                          <p:attrName>ppt_y</p:attrName>
                                        </p:attrNameLst>
                                      </p:cBhvr>
                                      <p:tavLst>
                                        <p:tav tm="0">
                                          <p:val>
                                            <p:strVal val="1+#ppt_h/2"/>
                                          </p:val>
                                        </p:tav>
                                        <p:tav tm="100000">
                                          <p:val>
                                            <p:strVal val="#ppt_y"/>
                                          </p:val>
                                        </p:tav>
                                      </p:tavLst>
                                    </p:anim>
                                  </p:childTnLst>
                                </p:cTn>
                              </p:par>
                            </p:childTnLst>
                          </p:cTn>
                        </p:par>
                        <p:par>
                          <p:cTn id="84" fill="hold" nodeType="afterGroup">
                            <p:stCondLst>
                              <p:cond delay="1950"/>
                            </p:stCondLst>
                            <p:childTnLst>
                              <p:par>
                                <p:cTn id="85" presetID="2" presetClass="entr" presetSubtype="12" fill="hold" grpId="0" nodeType="afterEffect">
                                  <p:stCondLst>
                                    <p:cond delay="0"/>
                                  </p:stCondLst>
                                  <p:childTnLst>
                                    <p:set>
                                      <p:cBhvr>
                                        <p:cTn id="86" dur="1" fill="hold">
                                          <p:stCondLst>
                                            <p:cond delay="0"/>
                                          </p:stCondLst>
                                        </p:cTn>
                                        <p:tgtEl>
                                          <p:spTgt spid="34839"/>
                                        </p:tgtEl>
                                        <p:attrNameLst>
                                          <p:attrName>style.visibility</p:attrName>
                                        </p:attrNameLst>
                                      </p:cBhvr>
                                      <p:to>
                                        <p:strVal val="visible"/>
                                      </p:to>
                                    </p:set>
                                    <p:anim calcmode="lin" valueType="num">
                                      <p:cBhvr additive="base">
                                        <p:cTn id="87" dur="120" fill="hold"/>
                                        <p:tgtEl>
                                          <p:spTgt spid="34839"/>
                                        </p:tgtEl>
                                        <p:attrNameLst>
                                          <p:attrName>ppt_x</p:attrName>
                                        </p:attrNameLst>
                                      </p:cBhvr>
                                      <p:tavLst>
                                        <p:tav tm="0">
                                          <p:val>
                                            <p:strVal val="0-#ppt_w/2"/>
                                          </p:val>
                                        </p:tav>
                                        <p:tav tm="100000">
                                          <p:val>
                                            <p:strVal val="#ppt_x"/>
                                          </p:val>
                                        </p:tav>
                                      </p:tavLst>
                                    </p:anim>
                                    <p:anim calcmode="lin" valueType="num">
                                      <p:cBhvr additive="base">
                                        <p:cTn id="88" dur="120" fill="hold"/>
                                        <p:tgtEl>
                                          <p:spTgt spid="34839"/>
                                        </p:tgtEl>
                                        <p:attrNameLst>
                                          <p:attrName>ppt_y</p:attrName>
                                        </p:attrNameLst>
                                      </p:cBhvr>
                                      <p:tavLst>
                                        <p:tav tm="0">
                                          <p:val>
                                            <p:strVal val="1+#ppt_h/2"/>
                                          </p:val>
                                        </p:tav>
                                        <p:tav tm="100000">
                                          <p:val>
                                            <p:strVal val="#ppt_y"/>
                                          </p:val>
                                        </p:tav>
                                      </p:tavLst>
                                    </p:anim>
                                  </p:childTnLst>
                                </p:cTn>
                              </p:par>
                            </p:childTnLst>
                          </p:cTn>
                        </p:par>
                        <p:par>
                          <p:cTn id="89" fill="hold" nodeType="afterGroup">
                            <p:stCondLst>
                              <p:cond delay="2070"/>
                            </p:stCondLst>
                            <p:childTnLst>
                              <p:par>
                                <p:cTn id="90" presetID="2" presetClass="entr" presetSubtype="12" fill="hold" grpId="0" nodeType="afterEffect">
                                  <p:stCondLst>
                                    <p:cond delay="0"/>
                                  </p:stCondLst>
                                  <p:childTnLst>
                                    <p:set>
                                      <p:cBhvr>
                                        <p:cTn id="91" dur="1" fill="hold">
                                          <p:stCondLst>
                                            <p:cond delay="0"/>
                                          </p:stCondLst>
                                        </p:cTn>
                                        <p:tgtEl>
                                          <p:spTgt spid="34840"/>
                                        </p:tgtEl>
                                        <p:attrNameLst>
                                          <p:attrName>style.visibility</p:attrName>
                                        </p:attrNameLst>
                                      </p:cBhvr>
                                      <p:to>
                                        <p:strVal val="visible"/>
                                      </p:to>
                                    </p:set>
                                    <p:anim calcmode="lin" valueType="num">
                                      <p:cBhvr additive="base">
                                        <p:cTn id="92" dur="120" fill="hold"/>
                                        <p:tgtEl>
                                          <p:spTgt spid="34840"/>
                                        </p:tgtEl>
                                        <p:attrNameLst>
                                          <p:attrName>ppt_x</p:attrName>
                                        </p:attrNameLst>
                                      </p:cBhvr>
                                      <p:tavLst>
                                        <p:tav tm="0">
                                          <p:val>
                                            <p:strVal val="0-#ppt_w/2"/>
                                          </p:val>
                                        </p:tav>
                                        <p:tav tm="100000">
                                          <p:val>
                                            <p:strVal val="#ppt_x"/>
                                          </p:val>
                                        </p:tav>
                                      </p:tavLst>
                                    </p:anim>
                                    <p:anim calcmode="lin" valueType="num">
                                      <p:cBhvr additive="base">
                                        <p:cTn id="93" dur="120" fill="hold"/>
                                        <p:tgtEl>
                                          <p:spTgt spid="34840"/>
                                        </p:tgtEl>
                                        <p:attrNameLst>
                                          <p:attrName>ppt_y</p:attrName>
                                        </p:attrNameLst>
                                      </p:cBhvr>
                                      <p:tavLst>
                                        <p:tav tm="0">
                                          <p:val>
                                            <p:strVal val="1+#ppt_h/2"/>
                                          </p:val>
                                        </p:tav>
                                        <p:tav tm="100000">
                                          <p:val>
                                            <p:strVal val="#ppt_y"/>
                                          </p:val>
                                        </p:tav>
                                      </p:tavLst>
                                    </p:anim>
                                  </p:childTnLst>
                                </p:cTn>
                              </p:par>
                            </p:childTnLst>
                          </p:cTn>
                        </p:par>
                        <p:par>
                          <p:cTn id="94" fill="hold" nodeType="afterGroup">
                            <p:stCondLst>
                              <p:cond delay="2190"/>
                            </p:stCondLst>
                            <p:childTnLst>
                              <p:par>
                                <p:cTn id="95" presetID="2" presetClass="entr" presetSubtype="12" fill="hold" grpId="0" nodeType="afterEffect">
                                  <p:stCondLst>
                                    <p:cond delay="0"/>
                                  </p:stCondLst>
                                  <p:childTnLst>
                                    <p:set>
                                      <p:cBhvr>
                                        <p:cTn id="96" dur="1" fill="hold">
                                          <p:stCondLst>
                                            <p:cond delay="0"/>
                                          </p:stCondLst>
                                        </p:cTn>
                                        <p:tgtEl>
                                          <p:spTgt spid="34841"/>
                                        </p:tgtEl>
                                        <p:attrNameLst>
                                          <p:attrName>style.visibility</p:attrName>
                                        </p:attrNameLst>
                                      </p:cBhvr>
                                      <p:to>
                                        <p:strVal val="visible"/>
                                      </p:to>
                                    </p:set>
                                    <p:anim calcmode="lin" valueType="num">
                                      <p:cBhvr additive="base">
                                        <p:cTn id="97" dur="120" fill="hold"/>
                                        <p:tgtEl>
                                          <p:spTgt spid="34841"/>
                                        </p:tgtEl>
                                        <p:attrNameLst>
                                          <p:attrName>ppt_x</p:attrName>
                                        </p:attrNameLst>
                                      </p:cBhvr>
                                      <p:tavLst>
                                        <p:tav tm="0">
                                          <p:val>
                                            <p:strVal val="0-#ppt_w/2"/>
                                          </p:val>
                                        </p:tav>
                                        <p:tav tm="100000">
                                          <p:val>
                                            <p:strVal val="#ppt_x"/>
                                          </p:val>
                                        </p:tav>
                                      </p:tavLst>
                                    </p:anim>
                                    <p:anim calcmode="lin" valueType="num">
                                      <p:cBhvr additive="base">
                                        <p:cTn id="98" dur="120" fill="hold"/>
                                        <p:tgtEl>
                                          <p:spTgt spid="34841"/>
                                        </p:tgtEl>
                                        <p:attrNameLst>
                                          <p:attrName>ppt_y</p:attrName>
                                        </p:attrNameLst>
                                      </p:cBhvr>
                                      <p:tavLst>
                                        <p:tav tm="0">
                                          <p:val>
                                            <p:strVal val="1+#ppt_h/2"/>
                                          </p:val>
                                        </p:tav>
                                        <p:tav tm="100000">
                                          <p:val>
                                            <p:strVal val="#ppt_y"/>
                                          </p:val>
                                        </p:tav>
                                      </p:tavLst>
                                    </p:anim>
                                  </p:childTnLst>
                                </p:cTn>
                              </p:par>
                            </p:childTnLst>
                          </p:cTn>
                        </p:par>
                        <p:par>
                          <p:cTn id="99" fill="hold" nodeType="afterGroup">
                            <p:stCondLst>
                              <p:cond delay="2310"/>
                            </p:stCondLst>
                            <p:childTnLst>
                              <p:par>
                                <p:cTn id="100" presetID="2" presetClass="entr" presetSubtype="12" fill="hold" grpId="0" nodeType="afterEffect">
                                  <p:stCondLst>
                                    <p:cond delay="0"/>
                                  </p:stCondLst>
                                  <p:childTnLst>
                                    <p:set>
                                      <p:cBhvr>
                                        <p:cTn id="101" dur="1" fill="hold">
                                          <p:stCondLst>
                                            <p:cond delay="0"/>
                                          </p:stCondLst>
                                        </p:cTn>
                                        <p:tgtEl>
                                          <p:spTgt spid="34842"/>
                                        </p:tgtEl>
                                        <p:attrNameLst>
                                          <p:attrName>style.visibility</p:attrName>
                                        </p:attrNameLst>
                                      </p:cBhvr>
                                      <p:to>
                                        <p:strVal val="visible"/>
                                      </p:to>
                                    </p:set>
                                    <p:anim calcmode="lin" valueType="num">
                                      <p:cBhvr additive="base">
                                        <p:cTn id="102" dur="120" fill="hold"/>
                                        <p:tgtEl>
                                          <p:spTgt spid="34842"/>
                                        </p:tgtEl>
                                        <p:attrNameLst>
                                          <p:attrName>ppt_x</p:attrName>
                                        </p:attrNameLst>
                                      </p:cBhvr>
                                      <p:tavLst>
                                        <p:tav tm="0">
                                          <p:val>
                                            <p:strVal val="0-#ppt_w/2"/>
                                          </p:val>
                                        </p:tav>
                                        <p:tav tm="100000">
                                          <p:val>
                                            <p:strVal val="#ppt_x"/>
                                          </p:val>
                                        </p:tav>
                                      </p:tavLst>
                                    </p:anim>
                                    <p:anim calcmode="lin" valueType="num">
                                      <p:cBhvr additive="base">
                                        <p:cTn id="103" dur="120" fill="hold"/>
                                        <p:tgtEl>
                                          <p:spTgt spid="34842"/>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2430"/>
                            </p:stCondLst>
                            <p:childTnLst>
                              <p:par>
                                <p:cTn id="105" presetID="2" presetClass="entr" presetSubtype="12" fill="hold" grpId="0" nodeType="afterEffect">
                                  <p:stCondLst>
                                    <p:cond delay="0"/>
                                  </p:stCondLst>
                                  <p:childTnLst>
                                    <p:set>
                                      <p:cBhvr>
                                        <p:cTn id="106" dur="1" fill="hold">
                                          <p:stCondLst>
                                            <p:cond delay="0"/>
                                          </p:stCondLst>
                                        </p:cTn>
                                        <p:tgtEl>
                                          <p:spTgt spid="34843"/>
                                        </p:tgtEl>
                                        <p:attrNameLst>
                                          <p:attrName>style.visibility</p:attrName>
                                        </p:attrNameLst>
                                      </p:cBhvr>
                                      <p:to>
                                        <p:strVal val="visible"/>
                                      </p:to>
                                    </p:set>
                                    <p:anim calcmode="lin" valueType="num">
                                      <p:cBhvr additive="base">
                                        <p:cTn id="107" dur="120" fill="hold"/>
                                        <p:tgtEl>
                                          <p:spTgt spid="34843"/>
                                        </p:tgtEl>
                                        <p:attrNameLst>
                                          <p:attrName>ppt_x</p:attrName>
                                        </p:attrNameLst>
                                      </p:cBhvr>
                                      <p:tavLst>
                                        <p:tav tm="0">
                                          <p:val>
                                            <p:strVal val="0-#ppt_w/2"/>
                                          </p:val>
                                        </p:tav>
                                        <p:tav tm="100000">
                                          <p:val>
                                            <p:strVal val="#ppt_x"/>
                                          </p:val>
                                        </p:tav>
                                      </p:tavLst>
                                    </p:anim>
                                    <p:anim calcmode="lin" valueType="num">
                                      <p:cBhvr additive="base">
                                        <p:cTn id="108" dur="120" fill="hold"/>
                                        <p:tgtEl>
                                          <p:spTgt spid="34843"/>
                                        </p:tgtEl>
                                        <p:attrNameLst>
                                          <p:attrName>ppt_y</p:attrName>
                                        </p:attrNameLst>
                                      </p:cBhvr>
                                      <p:tavLst>
                                        <p:tav tm="0">
                                          <p:val>
                                            <p:strVal val="1+#ppt_h/2"/>
                                          </p:val>
                                        </p:tav>
                                        <p:tav tm="100000">
                                          <p:val>
                                            <p:strVal val="#ppt_y"/>
                                          </p:val>
                                        </p:tav>
                                      </p:tavLst>
                                    </p:anim>
                                  </p:childTnLst>
                                </p:cTn>
                              </p:par>
                            </p:childTnLst>
                          </p:cTn>
                        </p:par>
                        <p:par>
                          <p:cTn id="109" fill="hold" nodeType="afterGroup">
                            <p:stCondLst>
                              <p:cond delay="2550"/>
                            </p:stCondLst>
                            <p:childTnLst>
                              <p:par>
                                <p:cTn id="110" presetID="2" presetClass="entr" presetSubtype="12" fill="hold" grpId="0" nodeType="afterEffect">
                                  <p:stCondLst>
                                    <p:cond delay="0"/>
                                  </p:stCondLst>
                                  <p:childTnLst>
                                    <p:set>
                                      <p:cBhvr>
                                        <p:cTn id="111" dur="1" fill="hold">
                                          <p:stCondLst>
                                            <p:cond delay="0"/>
                                          </p:stCondLst>
                                        </p:cTn>
                                        <p:tgtEl>
                                          <p:spTgt spid="34844"/>
                                        </p:tgtEl>
                                        <p:attrNameLst>
                                          <p:attrName>style.visibility</p:attrName>
                                        </p:attrNameLst>
                                      </p:cBhvr>
                                      <p:to>
                                        <p:strVal val="visible"/>
                                      </p:to>
                                    </p:set>
                                    <p:anim calcmode="lin" valueType="num">
                                      <p:cBhvr additive="base">
                                        <p:cTn id="112" dur="120" fill="hold"/>
                                        <p:tgtEl>
                                          <p:spTgt spid="34844"/>
                                        </p:tgtEl>
                                        <p:attrNameLst>
                                          <p:attrName>ppt_x</p:attrName>
                                        </p:attrNameLst>
                                      </p:cBhvr>
                                      <p:tavLst>
                                        <p:tav tm="0">
                                          <p:val>
                                            <p:strVal val="0-#ppt_w/2"/>
                                          </p:val>
                                        </p:tav>
                                        <p:tav tm="100000">
                                          <p:val>
                                            <p:strVal val="#ppt_x"/>
                                          </p:val>
                                        </p:tav>
                                      </p:tavLst>
                                    </p:anim>
                                    <p:anim calcmode="lin" valueType="num">
                                      <p:cBhvr additive="base">
                                        <p:cTn id="113" dur="120" fill="hold"/>
                                        <p:tgtEl>
                                          <p:spTgt spid="34844"/>
                                        </p:tgtEl>
                                        <p:attrNameLst>
                                          <p:attrName>ppt_y</p:attrName>
                                        </p:attrNameLst>
                                      </p:cBhvr>
                                      <p:tavLst>
                                        <p:tav tm="0">
                                          <p:val>
                                            <p:strVal val="1+#ppt_h/2"/>
                                          </p:val>
                                        </p:tav>
                                        <p:tav tm="100000">
                                          <p:val>
                                            <p:strVal val="#ppt_y"/>
                                          </p:val>
                                        </p:tav>
                                      </p:tavLst>
                                    </p:anim>
                                  </p:childTnLst>
                                </p:cTn>
                              </p:par>
                            </p:childTnLst>
                          </p:cTn>
                        </p:par>
                        <p:par>
                          <p:cTn id="114" fill="hold" nodeType="afterGroup">
                            <p:stCondLst>
                              <p:cond delay="2670"/>
                            </p:stCondLst>
                            <p:childTnLst>
                              <p:par>
                                <p:cTn id="115" presetID="2" presetClass="entr" presetSubtype="12" fill="hold" grpId="0" nodeType="afterEffect">
                                  <p:stCondLst>
                                    <p:cond delay="0"/>
                                  </p:stCondLst>
                                  <p:childTnLst>
                                    <p:set>
                                      <p:cBhvr>
                                        <p:cTn id="116" dur="1" fill="hold">
                                          <p:stCondLst>
                                            <p:cond delay="0"/>
                                          </p:stCondLst>
                                        </p:cTn>
                                        <p:tgtEl>
                                          <p:spTgt spid="34845"/>
                                        </p:tgtEl>
                                        <p:attrNameLst>
                                          <p:attrName>style.visibility</p:attrName>
                                        </p:attrNameLst>
                                      </p:cBhvr>
                                      <p:to>
                                        <p:strVal val="visible"/>
                                      </p:to>
                                    </p:set>
                                    <p:anim calcmode="lin" valueType="num">
                                      <p:cBhvr additive="base">
                                        <p:cTn id="117" dur="120" fill="hold"/>
                                        <p:tgtEl>
                                          <p:spTgt spid="34845"/>
                                        </p:tgtEl>
                                        <p:attrNameLst>
                                          <p:attrName>ppt_x</p:attrName>
                                        </p:attrNameLst>
                                      </p:cBhvr>
                                      <p:tavLst>
                                        <p:tav tm="0">
                                          <p:val>
                                            <p:strVal val="0-#ppt_w/2"/>
                                          </p:val>
                                        </p:tav>
                                        <p:tav tm="100000">
                                          <p:val>
                                            <p:strVal val="#ppt_x"/>
                                          </p:val>
                                        </p:tav>
                                      </p:tavLst>
                                    </p:anim>
                                    <p:anim calcmode="lin" valueType="num">
                                      <p:cBhvr additive="base">
                                        <p:cTn id="118" dur="120" fill="hold"/>
                                        <p:tgtEl>
                                          <p:spTgt spid="34845"/>
                                        </p:tgtEl>
                                        <p:attrNameLst>
                                          <p:attrName>ppt_y</p:attrName>
                                        </p:attrNameLst>
                                      </p:cBhvr>
                                      <p:tavLst>
                                        <p:tav tm="0">
                                          <p:val>
                                            <p:strVal val="1+#ppt_h/2"/>
                                          </p:val>
                                        </p:tav>
                                        <p:tav tm="100000">
                                          <p:val>
                                            <p:strVal val="#ppt_y"/>
                                          </p:val>
                                        </p:tav>
                                      </p:tavLst>
                                    </p:anim>
                                  </p:childTnLst>
                                </p:cTn>
                              </p:par>
                            </p:childTnLst>
                          </p:cTn>
                        </p:par>
                        <p:par>
                          <p:cTn id="119" fill="hold" nodeType="afterGroup">
                            <p:stCondLst>
                              <p:cond delay="2790"/>
                            </p:stCondLst>
                            <p:childTnLst>
                              <p:par>
                                <p:cTn id="120" presetID="2" presetClass="entr" presetSubtype="12" fill="hold" grpId="0" nodeType="afterEffect">
                                  <p:stCondLst>
                                    <p:cond delay="0"/>
                                  </p:stCondLst>
                                  <p:childTnLst>
                                    <p:set>
                                      <p:cBhvr>
                                        <p:cTn id="121" dur="1" fill="hold">
                                          <p:stCondLst>
                                            <p:cond delay="0"/>
                                          </p:stCondLst>
                                        </p:cTn>
                                        <p:tgtEl>
                                          <p:spTgt spid="34846"/>
                                        </p:tgtEl>
                                        <p:attrNameLst>
                                          <p:attrName>style.visibility</p:attrName>
                                        </p:attrNameLst>
                                      </p:cBhvr>
                                      <p:to>
                                        <p:strVal val="visible"/>
                                      </p:to>
                                    </p:set>
                                    <p:anim calcmode="lin" valueType="num">
                                      <p:cBhvr additive="base">
                                        <p:cTn id="122" dur="120" fill="hold"/>
                                        <p:tgtEl>
                                          <p:spTgt spid="34846"/>
                                        </p:tgtEl>
                                        <p:attrNameLst>
                                          <p:attrName>ppt_x</p:attrName>
                                        </p:attrNameLst>
                                      </p:cBhvr>
                                      <p:tavLst>
                                        <p:tav tm="0">
                                          <p:val>
                                            <p:strVal val="0-#ppt_w/2"/>
                                          </p:val>
                                        </p:tav>
                                        <p:tav tm="100000">
                                          <p:val>
                                            <p:strVal val="#ppt_x"/>
                                          </p:val>
                                        </p:tav>
                                      </p:tavLst>
                                    </p:anim>
                                    <p:anim calcmode="lin" valueType="num">
                                      <p:cBhvr additive="base">
                                        <p:cTn id="123" dur="120" fill="hold"/>
                                        <p:tgtEl>
                                          <p:spTgt spid="34846"/>
                                        </p:tgtEl>
                                        <p:attrNameLst>
                                          <p:attrName>ppt_y</p:attrName>
                                        </p:attrNameLst>
                                      </p:cBhvr>
                                      <p:tavLst>
                                        <p:tav tm="0">
                                          <p:val>
                                            <p:strVal val="1+#ppt_h/2"/>
                                          </p:val>
                                        </p:tav>
                                        <p:tav tm="100000">
                                          <p:val>
                                            <p:strVal val="#ppt_y"/>
                                          </p:val>
                                        </p:tav>
                                      </p:tavLst>
                                    </p:anim>
                                  </p:childTnLst>
                                </p:cTn>
                              </p:par>
                            </p:childTnLst>
                          </p:cTn>
                        </p:par>
                        <p:par>
                          <p:cTn id="124" fill="hold" nodeType="afterGroup">
                            <p:stCondLst>
                              <p:cond delay="2910"/>
                            </p:stCondLst>
                            <p:childTnLst>
                              <p:par>
                                <p:cTn id="125" presetID="2" presetClass="entr" presetSubtype="12" fill="hold" grpId="0" nodeType="afterEffect">
                                  <p:stCondLst>
                                    <p:cond delay="0"/>
                                  </p:stCondLst>
                                  <p:childTnLst>
                                    <p:set>
                                      <p:cBhvr>
                                        <p:cTn id="126" dur="1" fill="hold">
                                          <p:stCondLst>
                                            <p:cond delay="0"/>
                                          </p:stCondLst>
                                        </p:cTn>
                                        <p:tgtEl>
                                          <p:spTgt spid="34847"/>
                                        </p:tgtEl>
                                        <p:attrNameLst>
                                          <p:attrName>style.visibility</p:attrName>
                                        </p:attrNameLst>
                                      </p:cBhvr>
                                      <p:to>
                                        <p:strVal val="visible"/>
                                      </p:to>
                                    </p:set>
                                    <p:anim calcmode="lin" valueType="num">
                                      <p:cBhvr additive="base">
                                        <p:cTn id="127" dur="120" fill="hold"/>
                                        <p:tgtEl>
                                          <p:spTgt spid="34847"/>
                                        </p:tgtEl>
                                        <p:attrNameLst>
                                          <p:attrName>ppt_x</p:attrName>
                                        </p:attrNameLst>
                                      </p:cBhvr>
                                      <p:tavLst>
                                        <p:tav tm="0">
                                          <p:val>
                                            <p:strVal val="0-#ppt_w/2"/>
                                          </p:val>
                                        </p:tav>
                                        <p:tav tm="100000">
                                          <p:val>
                                            <p:strVal val="#ppt_x"/>
                                          </p:val>
                                        </p:tav>
                                      </p:tavLst>
                                    </p:anim>
                                    <p:anim calcmode="lin" valueType="num">
                                      <p:cBhvr additive="base">
                                        <p:cTn id="128" dur="120" fill="hold"/>
                                        <p:tgtEl>
                                          <p:spTgt spid="34847"/>
                                        </p:tgtEl>
                                        <p:attrNameLst>
                                          <p:attrName>ppt_y</p:attrName>
                                        </p:attrNameLst>
                                      </p:cBhvr>
                                      <p:tavLst>
                                        <p:tav tm="0">
                                          <p:val>
                                            <p:strVal val="1+#ppt_h/2"/>
                                          </p:val>
                                        </p:tav>
                                        <p:tav tm="100000">
                                          <p:val>
                                            <p:strVal val="#ppt_y"/>
                                          </p:val>
                                        </p:tav>
                                      </p:tavLst>
                                    </p:anim>
                                  </p:childTnLst>
                                </p:cTn>
                              </p:par>
                            </p:childTnLst>
                          </p:cTn>
                        </p:par>
                        <p:par>
                          <p:cTn id="129" fill="hold" nodeType="afterGroup">
                            <p:stCondLst>
                              <p:cond delay="3030"/>
                            </p:stCondLst>
                            <p:childTnLst>
                              <p:par>
                                <p:cTn id="130" presetID="2" presetClass="entr" presetSubtype="12" fill="hold" grpId="0" nodeType="afterEffect">
                                  <p:stCondLst>
                                    <p:cond delay="0"/>
                                  </p:stCondLst>
                                  <p:childTnLst>
                                    <p:set>
                                      <p:cBhvr>
                                        <p:cTn id="131" dur="1" fill="hold">
                                          <p:stCondLst>
                                            <p:cond delay="0"/>
                                          </p:stCondLst>
                                        </p:cTn>
                                        <p:tgtEl>
                                          <p:spTgt spid="34848"/>
                                        </p:tgtEl>
                                        <p:attrNameLst>
                                          <p:attrName>style.visibility</p:attrName>
                                        </p:attrNameLst>
                                      </p:cBhvr>
                                      <p:to>
                                        <p:strVal val="visible"/>
                                      </p:to>
                                    </p:set>
                                    <p:anim calcmode="lin" valueType="num">
                                      <p:cBhvr additive="base">
                                        <p:cTn id="132" dur="120" fill="hold"/>
                                        <p:tgtEl>
                                          <p:spTgt spid="34848"/>
                                        </p:tgtEl>
                                        <p:attrNameLst>
                                          <p:attrName>ppt_x</p:attrName>
                                        </p:attrNameLst>
                                      </p:cBhvr>
                                      <p:tavLst>
                                        <p:tav tm="0">
                                          <p:val>
                                            <p:strVal val="0-#ppt_w/2"/>
                                          </p:val>
                                        </p:tav>
                                        <p:tav tm="100000">
                                          <p:val>
                                            <p:strVal val="#ppt_x"/>
                                          </p:val>
                                        </p:tav>
                                      </p:tavLst>
                                    </p:anim>
                                    <p:anim calcmode="lin" valueType="num">
                                      <p:cBhvr additive="base">
                                        <p:cTn id="133" dur="120" fill="hold"/>
                                        <p:tgtEl>
                                          <p:spTgt spid="34848"/>
                                        </p:tgtEl>
                                        <p:attrNameLst>
                                          <p:attrName>ppt_y</p:attrName>
                                        </p:attrNameLst>
                                      </p:cBhvr>
                                      <p:tavLst>
                                        <p:tav tm="0">
                                          <p:val>
                                            <p:strVal val="1+#ppt_h/2"/>
                                          </p:val>
                                        </p:tav>
                                        <p:tav tm="100000">
                                          <p:val>
                                            <p:strVal val="#ppt_y"/>
                                          </p:val>
                                        </p:tav>
                                      </p:tavLst>
                                    </p:anim>
                                  </p:childTnLst>
                                </p:cTn>
                              </p:par>
                            </p:childTnLst>
                          </p:cTn>
                        </p:par>
                        <p:par>
                          <p:cTn id="134" fill="hold" nodeType="afterGroup">
                            <p:stCondLst>
                              <p:cond delay="3150"/>
                            </p:stCondLst>
                            <p:childTnLst>
                              <p:par>
                                <p:cTn id="135" presetID="2" presetClass="entr" presetSubtype="12" fill="hold" grpId="0" nodeType="afterEffect">
                                  <p:stCondLst>
                                    <p:cond delay="0"/>
                                  </p:stCondLst>
                                  <p:childTnLst>
                                    <p:set>
                                      <p:cBhvr>
                                        <p:cTn id="136" dur="1" fill="hold">
                                          <p:stCondLst>
                                            <p:cond delay="0"/>
                                          </p:stCondLst>
                                        </p:cTn>
                                        <p:tgtEl>
                                          <p:spTgt spid="34849"/>
                                        </p:tgtEl>
                                        <p:attrNameLst>
                                          <p:attrName>style.visibility</p:attrName>
                                        </p:attrNameLst>
                                      </p:cBhvr>
                                      <p:to>
                                        <p:strVal val="visible"/>
                                      </p:to>
                                    </p:set>
                                    <p:anim calcmode="lin" valueType="num">
                                      <p:cBhvr additive="base">
                                        <p:cTn id="137" dur="120" fill="hold"/>
                                        <p:tgtEl>
                                          <p:spTgt spid="34849"/>
                                        </p:tgtEl>
                                        <p:attrNameLst>
                                          <p:attrName>ppt_x</p:attrName>
                                        </p:attrNameLst>
                                      </p:cBhvr>
                                      <p:tavLst>
                                        <p:tav tm="0">
                                          <p:val>
                                            <p:strVal val="0-#ppt_w/2"/>
                                          </p:val>
                                        </p:tav>
                                        <p:tav tm="100000">
                                          <p:val>
                                            <p:strVal val="#ppt_x"/>
                                          </p:val>
                                        </p:tav>
                                      </p:tavLst>
                                    </p:anim>
                                    <p:anim calcmode="lin" valueType="num">
                                      <p:cBhvr additive="base">
                                        <p:cTn id="138" dur="120" fill="hold"/>
                                        <p:tgtEl>
                                          <p:spTgt spid="34849"/>
                                        </p:tgtEl>
                                        <p:attrNameLst>
                                          <p:attrName>ppt_y</p:attrName>
                                        </p:attrNameLst>
                                      </p:cBhvr>
                                      <p:tavLst>
                                        <p:tav tm="0">
                                          <p:val>
                                            <p:strVal val="1+#ppt_h/2"/>
                                          </p:val>
                                        </p:tav>
                                        <p:tav tm="100000">
                                          <p:val>
                                            <p:strVal val="#ppt_y"/>
                                          </p:val>
                                        </p:tav>
                                      </p:tavLst>
                                    </p:anim>
                                  </p:childTnLst>
                                </p:cTn>
                              </p:par>
                            </p:childTnLst>
                          </p:cTn>
                        </p:par>
                        <p:par>
                          <p:cTn id="139" fill="hold" nodeType="afterGroup">
                            <p:stCondLst>
                              <p:cond delay="3270"/>
                            </p:stCondLst>
                            <p:childTnLst>
                              <p:par>
                                <p:cTn id="140" presetID="2" presetClass="entr" presetSubtype="12" fill="hold" nodeType="afterEffect">
                                  <p:stCondLst>
                                    <p:cond delay="0"/>
                                  </p:stCondLst>
                                  <p:childTnLst>
                                    <p:set>
                                      <p:cBhvr>
                                        <p:cTn id="141" dur="1" fill="hold">
                                          <p:stCondLst>
                                            <p:cond delay="0"/>
                                          </p:stCondLst>
                                        </p:cTn>
                                        <p:tgtEl>
                                          <p:spTgt spid="34850"/>
                                        </p:tgtEl>
                                        <p:attrNameLst>
                                          <p:attrName>style.visibility</p:attrName>
                                        </p:attrNameLst>
                                      </p:cBhvr>
                                      <p:to>
                                        <p:strVal val="visible"/>
                                      </p:to>
                                    </p:set>
                                    <p:anim calcmode="lin" valueType="num">
                                      <p:cBhvr additive="base">
                                        <p:cTn id="142" dur="120" fill="hold"/>
                                        <p:tgtEl>
                                          <p:spTgt spid="34850"/>
                                        </p:tgtEl>
                                        <p:attrNameLst>
                                          <p:attrName>ppt_x</p:attrName>
                                        </p:attrNameLst>
                                      </p:cBhvr>
                                      <p:tavLst>
                                        <p:tav tm="0">
                                          <p:val>
                                            <p:strVal val="0-#ppt_w/2"/>
                                          </p:val>
                                        </p:tav>
                                        <p:tav tm="100000">
                                          <p:val>
                                            <p:strVal val="#ppt_x"/>
                                          </p:val>
                                        </p:tav>
                                      </p:tavLst>
                                    </p:anim>
                                    <p:anim calcmode="lin" valueType="num">
                                      <p:cBhvr additive="base">
                                        <p:cTn id="143" dur="120" fill="hold"/>
                                        <p:tgtEl>
                                          <p:spTgt spid="34850"/>
                                        </p:tgtEl>
                                        <p:attrNameLst>
                                          <p:attrName>ppt_y</p:attrName>
                                        </p:attrNameLst>
                                      </p:cBhvr>
                                      <p:tavLst>
                                        <p:tav tm="0">
                                          <p:val>
                                            <p:strVal val="1+#ppt_h/2"/>
                                          </p:val>
                                        </p:tav>
                                        <p:tav tm="100000">
                                          <p:val>
                                            <p:strVal val="#ppt_y"/>
                                          </p:val>
                                        </p:tav>
                                      </p:tavLst>
                                    </p:anim>
                                  </p:childTnLst>
                                </p:cTn>
                              </p:par>
                            </p:childTnLst>
                          </p:cTn>
                        </p:par>
                        <p:par>
                          <p:cTn id="144" fill="hold" nodeType="afterGroup">
                            <p:stCondLst>
                              <p:cond delay="3390"/>
                            </p:stCondLst>
                            <p:childTnLst>
                              <p:par>
                                <p:cTn id="145" presetID="2" presetClass="entr" presetSubtype="12" fill="hold" grpId="0" nodeType="afterEffect">
                                  <p:stCondLst>
                                    <p:cond delay="0"/>
                                  </p:stCondLst>
                                  <p:childTnLst>
                                    <p:set>
                                      <p:cBhvr>
                                        <p:cTn id="146" dur="1" fill="hold">
                                          <p:stCondLst>
                                            <p:cond delay="0"/>
                                          </p:stCondLst>
                                        </p:cTn>
                                        <p:tgtEl>
                                          <p:spTgt spid="34851"/>
                                        </p:tgtEl>
                                        <p:attrNameLst>
                                          <p:attrName>style.visibility</p:attrName>
                                        </p:attrNameLst>
                                      </p:cBhvr>
                                      <p:to>
                                        <p:strVal val="visible"/>
                                      </p:to>
                                    </p:set>
                                    <p:anim calcmode="lin" valueType="num">
                                      <p:cBhvr additive="base">
                                        <p:cTn id="147" dur="120" fill="hold"/>
                                        <p:tgtEl>
                                          <p:spTgt spid="34851"/>
                                        </p:tgtEl>
                                        <p:attrNameLst>
                                          <p:attrName>ppt_x</p:attrName>
                                        </p:attrNameLst>
                                      </p:cBhvr>
                                      <p:tavLst>
                                        <p:tav tm="0">
                                          <p:val>
                                            <p:strVal val="0-#ppt_w/2"/>
                                          </p:val>
                                        </p:tav>
                                        <p:tav tm="100000">
                                          <p:val>
                                            <p:strVal val="#ppt_x"/>
                                          </p:val>
                                        </p:tav>
                                      </p:tavLst>
                                    </p:anim>
                                    <p:anim calcmode="lin" valueType="num">
                                      <p:cBhvr additive="base">
                                        <p:cTn id="148" dur="120" fill="hold"/>
                                        <p:tgtEl>
                                          <p:spTgt spid="34851"/>
                                        </p:tgtEl>
                                        <p:attrNameLst>
                                          <p:attrName>ppt_y</p:attrName>
                                        </p:attrNameLst>
                                      </p:cBhvr>
                                      <p:tavLst>
                                        <p:tav tm="0">
                                          <p:val>
                                            <p:strVal val="1+#ppt_h/2"/>
                                          </p:val>
                                        </p:tav>
                                        <p:tav tm="100000">
                                          <p:val>
                                            <p:strVal val="#ppt_y"/>
                                          </p:val>
                                        </p:tav>
                                      </p:tavLst>
                                    </p:anim>
                                  </p:childTnLst>
                                </p:cTn>
                              </p:par>
                            </p:childTnLst>
                          </p:cTn>
                        </p:par>
                        <p:par>
                          <p:cTn id="149" fill="hold" nodeType="afterGroup">
                            <p:stCondLst>
                              <p:cond delay="3510"/>
                            </p:stCondLst>
                            <p:childTnLst>
                              <p:par>
                                <p:cTn id="150" presetID="2" presetClass="entr" presetSubtype="12" fill="hold" grpId="0" nodeType="afterEffect">
                                  <p:stCondLst>
                                    <p:cond delay="0"/>
                                  </p:stCondLst>
                                  <p:childTnLst>
                                    <p:set>
                                      <p:cBhvr>
                                        <p:cTn id="151" dur="1" fill="hold">
                                          <p:stCondLst>
                                            <p:cond delay="0"/>
                                          </p:stCondLst>
                                        </p:cTn>
                                        <p:tgtEl>
                                          <p:spTgt spid="34852"/>
                                        </p:tgtEl>
                                        <p:attrNameLst>
                                          <p:attrName>style.visibility</p:attrName>
                                        </p:attrNameLst>
                                      </p:cBhvr>
                                      <p:to>
                                        <p:strVal val="visible"/>
                                      </p:to>
                                    </p:set>
                                    <p:anim calcmode="lin" valueType="num">
                                      <p:cBhvr additive="base">
                                        <p:cTn id="152" dur="120" fill="hold"/>
                                        <p:tgtEl>
                                          <p:spTgt spid="34852"/>
                                        </p:tgtEl>
                                        <p:attrNameLst>
                                          <p:attrName>ppt_x</p:attrName>
                                        </p:attrNameLst>
                                      </p:cBhvr>
                                      <p:tavLst>
                                        <p:tav tm="0">
                                          <p:val>
                                            <p:strVal val="0-#ppt_w/2"/>
                                          </p:val>
                                        </p:tav>
                                        <p:tav tm="100000">
                                          <p:val>
                                            <p:strVal val="#ppt_x"/>
                                          </p:val>
                                        </p:tav>
                                      </p:tavLst>
                                    </p:anim>
                                    <p:anim calcmode="lin" valueType="num">
                                      <p:cBhvr additive="base">
                                        <p:cTn id="153" dur="120" fill="hold"/>
                                        <p:tgtEl>
                                          <p:spTgt spid="34852"/>
                                        </p:tgtEl>
                                        <p:attrNameLst>
                                          <p:attrName>ppt_y</p:attrName>
                                        </p:attrNameLst>
                                      </p:cBhvr>
                                      <p:tavLst>
                                        <p:tav tm="0">
                                          <p:val>
                                            <p:strVal val="1+#ppt_h/2"/>
                                          </p:val>
                                        </p:tav>
                                        <p:tav tm="100000">
                                          <p:val>
                                            <p:strVal val="#ppt_y"/>
                                          </p:val>
                                        </p:tav>
                                      </p:tavLst>
                                    </p:anim>
                                  </p:childTnLst>
                                </p:cTn>
                              </p:par>
                            </p:childTnLst>
                          </p:cTn>
                        </p:par>
                        <p:par>
                          <p:cTn id="154" fill="hold" nodeType="afterGroup">
                            <p:stCondLst>
                              <p:cond delay="3630"/>
                            </p:stCondLst>
                            <p:childTnLst>
                              <p:par>
                                <p:cTn id="155" presetID="22" presetClass="entr" presetSubtype="8" fill="hold" nodeType="afterEffect">
                                  <p:stCondLst>
                                    <p:cond delay="0"/>
                                  </p:stCondLst>
                                  <p:childTnLst>
                                    <p:set>
                                      <p:cBhvr>
                                        <p:cTn id="156" dur="1" fill="hold">
                                          <p:stCondLst>
                                            <p:cond delay="0"/>
                                          </p:stCondLst>
                                        </p:cTn>
                                        <p:tgtEl>
                                          <p:spTgt spid="34856"/>
                                        </p:tgtEl>
                                        <p:attrNameLst>
                                          <p:attrName>style.visibility</p:attrName>
                                        </p:attrNameLst>
                                      </p:cBhvr>
                                      <p:to>
                                        <p:strVal val="visible"/>
                                      </p:to>
                                    </p:set>
                                    <p:animEffect transition="in" filter="wipe(left)">
                                      <p:cBhvr>
                                        <p:cTn id="157" dur="500"/>
                                        <p:tgtEl>
                                          <p:spTgt spid="34856"/>
                                        </p:tgtEl>
                                      </p:cBhvr>
                                    </p:animEffect>
                                  </p:childTnLst>
                                </p:cTn>
                              </p:par>
                            </p:childTnLst>
                          </p:cTn>
                        </p:par>
                        <p:par>
                          <p:cTn id="158" fill="hold" nodeType="afterGroup">
                            <p:stCondLst>
                              <p:cond delay="4130"/>
                            </p:stCondLst>
                            <p:childTnLst>
                              <p:par>
                                <p:cTn id="159" presetID="38" presetClass="entr" presetSubtype="0" accel="50000" fill="hold" grpId="0" nodeType="afterEffect">
                                  <p:stCondLst>
                                    <p:cond delay="0"/>
                                  </p:stCondLst>
                                  <p:iterate type="lt">
                                    <p:tmPct val="5000"/>
                                  </p:iterate>
                                  <p:childTnLst>
                                    <p:set>
                                      <p:cBhvr>
                                        <p:cTn id="160" dur="1" fill="hold">
                                          <p:stCondLst>
                                            <p:cond delay="0"/>
                                          </p:stCondLst>
                                        </p:cTn>
                                        <p:tgtEl>
                                          <p:spTgt spid="34858"/>
                                        </p:tgtEl>
                                        <p:attrNameLst>
                                          <p:attrName>style.visibility</p:attrName>
                                        </p:attrNameLst>
                                      </p:cBhvr>
                                      <p:to>
                                        <p:strVal val="visible"/>
                                      </p:to>
                                    </p:set>
                                    <p:set>
                                      <p:cBhvr>
                                        <p:cTn id="161" dur="455" fill="hold">
                                          <p:stCondLst>
                                            <p:cond delay="0"/>
                                          </p:stCondLst>
                                        </p:cTn>
                                        <p:tgtEl>
                                          <p:spTgt spid="34858"/>
                                        </p:tgtEl>
                                        <p:attrNameLst>
                                          <p:attrName>style.rotation</p:attrName>
                                        </p:attrNameLst>
                                      </p:cBhvr>
                                      <p:to>
                                        <p:strVal val="-45.0"/>
                                      </p:to>
                                    </p:set>
                                    <p:anim calcmode="lin" valueType="num">
                                      <p:cBhvr>
                                        <p:cTn id="162" dur="455" fill="hold">
                                          <p:stCondLst>
                                            <p:cond delay="455"/>
                                          </p:stCondLst>
                                        </p:cTn>
                                        <p:tgtEl>
                                          <p:spTgt spid="34858"/>
                                        </p:tgtEl>
                                        <p:attrNameLst>
                                          <p:attrName>style.rotation</p:attrName>
                                        </p:attrNameLst>
                                      </p:cBhvr>
                                      <p:tavLst>
                                        <p:tav tm="0">
                                          <p:val>
                                            <p:fltVal val="-45"/>
                                          </p:val>
                                        </p:tav>
                                        <p:tav tm="69900">
                                          <p:val>
                                            <p:fltVal val="45"/>
                                          </p:val>
                                        </p:tav>
                                        <p:tav tm="100000">
                                          <p:val>
                                            <p:fltVal val="0"/>
                                          </p:val>
                                        </p:tav>
                                      </p:tavLst>
                                    </p:anim>
                                    <p:anim calcmode="lin" valueType="num">
                                      <p:cBhvr>
                                        <p:cTn id="163" dur="455" fill="hold">
                                          <p:stCondLst>
                                            <p:cond delay="0"/>
                                          </p:stCondLst>
                                        </p:cTn>
                                        <p:tgtEl>
                                          <p:spTgt spid="34858"/>
                                        </p:tgtEl>
                                        <p:attrNameLst>
                                          <p:attrName>ppt_y</p:attrName>
                                        </p:attrNameLst>
                                      </p:cBhvr>
                                      <p:tavLst>
                                        <p:tav tm="0">
                                          <p:val>
                                            <p:strVal val="#ppt_y-1"/>
                                          </p:val>
                                        </p:tav>
                                        <p:tav tm="100000">
                                          <p:val>
                                            <p:strVal val="#ppt_y-(0.354*#ppt_w-0.172*#ppt_h)"/>
                                          </p:val>
                                        </p:tav>
                                      </p:tavLst>
                                    </p:anim>
                                    <p:anim calcmode="lin" valueType="num">
                                      <p:cBhvr>
                                        <p:cTn id="164" dur="156" decel="50000" autoRev="1" fill="hold">
                                          <p:stCondLst>
                                            <p:cond delay="455"/>
                                          </p:stCondLst>
                                        </p:cTn>
                                        <p:tgtEl>
                                          <p:spTgt spid="34858"/>
                                        </p:tgtEl>
                                        <p:attrNameLst>
                                          <p:attrName>ppt_y</p:attrName>
                                        </p:attrNameLst>
                                      </p:cBhvr>
                                      <p:tavLst>
                                        <p:tav tm="0">
                                          <p:val>
                                            <p:strVal val="#ppt_y-(0.354*#ppt_w-0.172*#ppt_h)"/>
                                          </p:val>
                                        </p:tav>
                                        <p:tav tm="100000">
                                          <p:val>
                                            <p:strVal val="#ppt_y-(0.354*#ppt_w-0.172*#ppt_h)-#ppt_h/2"/>
                                          </p:val>
                                        </p:tav>
                                      </p:tavLst>
                                    </p:anim>
                                    <p:anim calcmode="lin" valueType="num">
                                      <p:cBhvr>
                                        <p:cTn id="165" dur="136" fill="hold">
                                          <p:stCondLst>
                                            <p:cond delay="864"/>
                                          </p:stCondLst>
                                        </p:cTn>
                                        <p:tgtEl>
                                          <p:spTgt spid="34858"/>
                                        </p:tgtEl>
                                        <p:attrNameLst>
                                          <p:attrName>ppt_y</p:attrName>
                                        </p:attrNameLst>
                                      </p:cBhvr>
                                      <p:tavLst>
                                        <p:tav tm="0">
                                          <p:val>
                                            <p:strVal val="#ppt_y-(0.354*#ppt_w-0.172*#ppt_h)"/>
                                          </p:val>
                                        </p:tav>
                                        <p:tav tm="100000">
                                          <p:val>
                                            <p:strVal val="#ppt_y"/>
                                          </p:val>
                                        </p:tav>
                                      </p:tavLst>
                                    </p:anim>
                                  </p:childTnLst>
                                </p:cTn>
                              </p:par>
                            </p:childTnLst>
                          </p:cTn>
                        </p:par>
                        <p:par>
                          <p:cTn id="166" fill="hold" nodeType="afterGroup">
                            <p:stCondLst>
                              <p:cond delay="5130"/>
                            </p:stCondLst>
                            <p:childTnLst>
                              <p:par>
                                <p:cTn id="167" presetID="22" presetClass="entr" presetSubtype="2" fill="hold" nodeType="afterEffect">
                                  <p:stCondLst>
                                    <p:cond delay="0"/>
                                  </p:stCondLst>
                                  <p:childTnLst>
                                    <p:set>
                                      <p:cBhvr>
                                        <p:cTn id="168" dur="1" fill="hold">
                                          <p:stCondLst>
                                            <p:cond delay="0"/>
                                          </p:stCondLst>
                                        </p:cTn>
                                        <p:tgtEl>
                                          <p:spTgt spid="34857"/>
                                        </p:tgtEl>
                                        <p:attrNameLst>
                                          <p:attrName>style.visibility</p:attrName>
                                        </p:attrNameLst>
                                      </p:cBhvr>
                                      <p:to>
                                        <p:strVal val="visible"/>
                                      </p:to>
                                    </p:set>
                                    <p:animEffect transition="in" filter="wipe(right)">
                                      <p:cBhvr>
                                        <p:cTn id="169" dur="500"/>
                                        <p:tgtEl>
                                          <p:spTgt spid="34857"/>
                                        </p:tgtEl>
                                      </p:cBhvr>
                                    </p:animEffect>
                                  </p:childTnLst>
                                </p:cTn>
                              </p:par>
                            </p:childTnLst>
                          </p:cTn>
                        </p:par>
                        <p:par>
                          <p:cTn id="170" fill="hold" nodeType="afterGroup">
                            <p:stCondLst>
                              <p:cond delay="5630"/>
                            </p:stCondLst>
                            <p:childTnLst>
                              <p:par>
                                <p:cTn id="171" presetID="38" presetClass="entr" presetSubtype="0" accel="50000" fill="hold" grpId="0" nodeType="afterEffect">
                                  <p:stCondLst>
                                    <p:cond delay="0"/>
                                  </p:stCondLst>
                                  <p:iterate type="lt">
                                    <p:tmPct val="5000"/>
                                  </p:iterate>
                                  <p:childTnLst>
                                    <p:set>
                                      <p:cBhvr>
                                        <p:cTn id="172" dur="1" fill="hold">
                                          <p:stCondLst>
                                            <p:cond delay="0"/>
                                          </p:stCondLst>
                                        </p:cTn>
                                        <p:tgtEl>
                                          <p:spTgt spid="34859"/>
                                        </p:tgtEl>
                                        <p:attrNameLst>
                                          <p:attrName>style.visibility</p:attrName>
                                        </p:attrNameLst>
                                      </p:cBhvr>
                                      <p:to>
                                        <p:strVal val="visible"/>
                                      </p:to>
                                    </p:set>
                                    <p:set>
                                      <p:cBhvr>
                                        <p:cTn id="173" dur="455" fill="hold">
                                          <p:stCondLst>
                                            <p:cond delay="0"/>
                                          </p:stCondLst>
                                        </p:cTn>
                                        <p:tgtEl>
                                          <p:spTgt spid="34859"/>
                                        </p:tgtEl>
                                        <p:attrNameLst>
                                          <p:attrName>style.rotation</p:attrName>
                                        </p:attrNameLst>
                                      </p:cBhvr>
                                      <p:to>
                                        <p:strVal val="-45.0"/>
                                      </p:to>
                                    </p:set>
                                    <p:anim calcmode="lin" valueType="num">
                                      <p:cBhvr>
                                        <p:cTn id="174" dur="455" fill="hold">
                                          <p:stCondLst>
                                            <p:cond delay="455"/>
                                          </p:stCondLst>
                                        </p:cTn>
                                        <p:tgtEl>
                                          <p:spTgt spid="34859"/>
                                        </p:tgtEl>
                                        <p:attrNameLst>
                                          <p:attrName>style.rotation</p:attrName>
                                        </p:attrNameLst>
                                      </p:cBhvr>
                                      <p:tavLst>
                                        <p:tav tm="0">
                                          <p:val>
                                            <p:fltVal val="-45"/>
                                          </p:val>
                                        </p:tav>
                                        <p:tav tm="69900">
                                          <p:val>
                                            <p:fltVal val="45"/>
                                          </p:val>
                                        </p:tav>
                                        <p:tav tm="100000">
                                          <p:val>
                                            <p:fltVal val="0"/>
                                          </p:val>
                                        </p:tav>
                                      </p:tavLst>
                                    </p:anim>
                                    <p:anim calcmode="lin" valueType="num">
                                      <p:cBhvr>
                                        <p:cTn id="175" dur="455" fill="hold">
                                          <p:stCondLst>
                                            <p:cond delay="0"/>
                                          </p:stCondLst>
                                        </p:cTn>
                                        <p:tgtEl>
                                          <p:spTgt spid="34859"/>
                                        </p:tgtEl>
                                        <p:attrNameLst>
                                          <p:attrName>ppt_y</p:attrName>
                                        </p:attrNameLst>
                                      </p:cBhvr>
                                      <p:tavLst>
                                        <p:tav tm="0">
                                          <p:val>
                                            <p:strVal val="#ppt_y-1"/>
                                          </p:val>
                                        </p:tav>
                                        <p:tav tm="100000">
                                          <p:val>
                                            <p:strVal val="#ppt_y-(0.354*#ppt_w-0.172*#ppt_h)"/>
                                          </p:val>
                                        </p:tav>
                                      </p:tavLst>
                                    </p:anim>
                                    <p:anim calcmode="lin" valueType="num">
                                      <p:cBhvr>
                                        <p:cTn id="176" dur="156" decel="50000" autoRev="1" fill="hold">
                                          <p:stCondLst>
                                            <p:cond delay="455"/>
                                          </p:stCondLst>
                                        </p:cTn>
                                        <p:tgtEl>
                                          <p:spTgt spid="34859"/>
                                        </p:tgtEl>
                                        <p:attrNameLst>
                                          <p:attrName>ppt_y</p:attrName>
                                        </p:attrNameLst>
                                      </p:cBhvr>
                                      <p:tavLst>
                                        <p:tav tm="0">
                                          <p:val>
                                            <p:strVal val="#ppt_y-(0.354*#ppt_w-0.172*#ppt_h)"/>
                                          </p:val>
                                        </p:tav>
                                        <p:tav tm="100000">
                                          <p:val>
                                            <p:strVal val="#ppt_y-(0.354*#ppt_w-0.172*#ppt_h)-#ppt_h/2"/>
                                          </p:val>
                                        </p:tav>
                                      </p:tavLst>
                                    </p:anim>
                                    <p:anim calcmode="lin" valueType="num">
                                      <p:cBhvr>
                                        <p:cTn id="177" dur="136" fill="hold">
                                          <p:stCondLst>
                                            <p:cond delay="864"/>
                                          </p:stCondLst>
                                        </p:cTn>
                                        <p:tgtEl>
                                          <p:spTgt spid="34859"/>
                                        </p:tgtEl>
                                        <p:attrNameLst>
                                          <p:attrName>ppt_y</p:attrName>
                                        </p:attrNameLst>
                                      </p:cBhvr>
                                      <p:tavLst>
                                        <p:tav tm="0">
                                          <p:val>
                                            <p:strVal val="#ppt_y-(0.354*#ppt_w-0.172*#ppt_h)"/>
                                          </p:val>
                                        </p:tav>
                                        <p:tav tm="100000">
                                          <p:val>
                                            <p:strVal val="#ppt_y"/>
                                          </p:val>
                                        </p:tav>
                                      </p:tavLst>
                                    </p:anim>
                                  </p:childTnLst>
                                </p:cTn>
                              </p:par>
                            </p:childTnLst>
                          </p:cTn>
                        </p:par>
                        <p:par>
                          <p:cTn id="178" fill="hold" nodeType="afterGroup">
                            <p:stCondLst>
                              <p:cond delay="6630"/>
                            </p:stCondLst>
                            <p:childTnLst>
                              <p:par>
                                <p:cTn id="179" presetID="41" presetClass="entr" presetSubtype="0" fill="hold" grpId="0" nodeType="afterEffect">
                                  <p:stCondLst>
                                    <p:cond delay="0"/>
                                  </p:stCondLst>
                                  <p:iterate type="lt">
                                    <p:tmPct val="10000"/>
                                  </p:iterate>
                                  <p:childTnLst>
                                    <p:set>
                                      <p:cBhvr>
                                        <p:cTn id="180" dur="1" fill="hold">
                                          <p:stCondLst>
                                            <p:cond delay="0"/>
                                          </p:stCondLst>
                                        </p:cTn>
                                        <p:tgtEl>
                                          <p:spTgt spid="34862"/>
                                        </p:tgtEl>
                                        <p:attrNameLst>
                                          <p:attrName>style.visibility</p:attrName>
                                        </p:attrNameLst>
                                      </p:cBhvr>
                                      <p:to>
                                        <p:strVal val="visible"/>
                                      </p:to>
                                    </p:set>
                                    <p:anim calcmode="lin" valueType="num">
                                      <p:cBhvr>
                                        <p:cTn id="181" dur="500" fill="hold"/>
                                        <p:tgtEl>
                                          <p:spTgt spid="34862"/>
                                        </p:tgtEl>
                                        <p:attrNameLst>
                                          <p:attrName>ppt_x</p:attrName>
                                        </p:attrNameLst>
                                      </p:cBhvr>
                                      <p:tavLst>
                                        <p:tav tm="0">
                                          <p:val>
                                            <p:strVal val="#ppt_x"/>
                                          </p:val>
                                        </p:tav>
                                        <p:tav tm="50000">
                                          <p:val>
                                            <p:strVal val="#ppt_x+.1"/>
                                          </p:val>
                                        </p:tav>
                                        <p:tav tm="100000">
                                          <p:val>
                                            <p:strVal val="#ppt_x"/>
                                          </p:val>
                                        </p:tav>
                                      </p:tavLst>
                                    </p:anim>
                                    <p:anim calcmode="lin" valueType="num">
                                      <p:cBhvr>
                                        <p:cTn id="182" dur="500" fill="hold"/>
                                        <p:tgtEl>
                                          <p:spTgt spid="34862"/>
                                        </p:tgtEl>
                                        <p:attrNameLst>
                                          <p:attrName>ppt_y</p:attrName>
                                        </p:attrNameLst>
                                      </p:cBhvr>
                                      <p:tavLst>
                                        <p:tav tm="0">
                                          <p:val>
                                            <p:strVal val="#ppt_y"/>
                                          </p:val>
                                        </p:tav>
                                        <p:tav tm="100000">
                                          <p:val>
                                            <p:strVal val="#ppt_y"/>
                                          </p:val>
                                        </p:tav>
                                      </p:tavLst>
                                    </p:anim>
                                    <p:anim calcmode="lin" valueType="num">
                                      <p:cBhvr>
                                        <p:cTn id="183" dur="500" fill="hold"/>
                                        <p:tgtEl>
                                          <p:spTgt spid="34862"/>
                                        </p:tgtEl>
                                        <p:attrNameLst>
                                          <p:attrName>ppt_h</p:attrName>
                                        </p:attrNameLst>
                                      </p:cBhvr>
                                      <p:tavLst>
                                        <p:tav tm="0">
                                          <p:val>
                                            <p:strVal val="#ppt_h/10"/>
                                          </p:val>
                                        </p:tav>
                                        <p:tav tm="50000">
                                          <p:val>
                                            <p:strVal val="#ppt_h+.01"/>
                                          </p:val>
                                        </p:tav>
                                        <p:tav tm="100000">
                                          <p:val>
                                            <p:strVal val="#ppt_h"/>
                                          </p:val>
                                        </p:tav>
                                      </p:tavLst>
                                    </p:anim>
                                    <p:anim calcmode="lin" valueType="num">
                                      <p:cBhvr>
                                        <p:cTn id="184" dur="500" fill="hold"/>
                                        <p:tgtEl>
                                          <p:spTgt spid="34862"/>
                                        </p:tgtEl>
                                        <p:attrNameLst>
                                          <p:attrName>ppt_w</p:attrName>
                                        </p:attrNameLst>
                                      </p:cBhvr>
                                      <p:tavLst>
                                        <p:tav tm="0">
                                          <p:val>
                                            <p:strVal val="#ppt_w/10"/>
                                          </p:val>
                                        </p:tav>
                                        <p:tav tm="50000">
                                          <p:val>
                                            <p:strVal val="#ppt_w+.01"/>
                                          </p:val>
                                        </p:tav>
                                        <p:tav tm="100000">
                                          <p:val>
                                            <p:strVal val="#ppt_w"/>
                                          </p:val>
                                        </p:tav>
                                      </p:tavLst>
                                    </p:anim>
                                    <p:animEffect transition="in" filter="fade">
                                      <p:cBhvr>
                                        <p:cTn id="185" dur="500" tmFilter="0,0; .5, 1; 1, 1"/>
                                        <p:tgtEl>
                                          <p:spTgt spid="34862"/>
                                        </p:tgtEl>
                                      </p:cBhvr>
                                    </p:animEffect>
                                  </p:childTnLst>
                                </p:cTn>
                              </p:par>
                              <p:par>
                                <p:cTn id="186" presetID="22" presetClass="entr" presetSubtype="2" fill="hold" grpId="0" nodeType="withEffect">
                                  <p:stCondLst>
                                    <p:cond delay="0"/>
                                  </p:stCondLst>
                                  <p:childTnLst>
                                    <p:set>
                                      <p:cBhvr>
                                        <p:cTn id="187" dur="1" fill="hold">
                                          <p:stCondLst>
                                            <p:cond delay="0"/>
                                          </p:stCondLst>
                                        </p:cTn>
                                        <p:tgtEl>
                                          <p:spTgt spid="34861"/>
                                        </p:tgtEl>
                                        <p:attrNameLst>
                                          <p:attrName>style.visibility</p:attrName>
                                        </p:attrNameLst>
                                      </p:cBhvr>
                                      <p:to>
                                        <p:strVal val="visible"/>
                                      </p:to>
                                    </p:set>
                                    <p:animEffect transition="in" filter="wipe(right)">
                                      <p:cBhvr>
                                        <p:cTn id="188" dur="500"/>
                                        <p:tgtEl>
                                          <p:spTgt spid="34861"/>
                                        </p:tgtEl>
                                      </p:cBhvr>
                                    </p:animEffect>
                                  </p:childTnLst>
                                </p:cTn>
                              </p:par>
                            </p:childTnLst>
                          </p:cTn>
                        </p:par>
                        <p:par>
                          <p:cTn id="189" fill="hold" nodeType="afterGroup">
                            <p:stCondLst>
                              <p:cond delay="7130"/>
                            </p:stCondLst>
                            <p:childTnLst>
                              <p:par>
                                <p:cTn id="190" presetID="12" presetClass="entr" presetSubtype="1" fill="hold" grpId="0" nodeType="afterEffect">
                                  <p:stCondLst>
                                    <p:cond delay="0"/>
                                  </p:stCondLst>
                                  <p:childTnLst>
                                    <p:set>
                                      <p:cBhvr>
                                        <p:cTn id="191" dur="1" fill="hold">
                                          <p:stCondLst>
                                            <p:cond delay="0"/>
                                          </p:stCondLst>
                                        </p:cTn>
                                        <p:tgtEl>
                                          <p:spTgt spid="34860"/>
                                        </p:tgtEl>
                                        <p:attrNameLst>
                                          <p:attrName>style.visibility</p:attrName>
                                        </p:attrNameLst>
                                      </p:cBhvr>
                                      <p:to>
                                        <p:strVal val="visible"/>
                                      </p:to>
                                    </p:set>
                                    <p:anim calcmode="lin" valueType="num">
                                      <p:cBhvr additive="base">
                                        <p:cTn id="192" dur="500"/>
                                        <p:tgtEl>
                                          <p:spTgt spid="34860"/>
                                        </p:tgtEl>
                                        <p:attrNameLst>
                                          <p:attrName>ppt_y</p:attrName>
                                        </p:attrNameLst>
                                      </p:cBhvr>
                                      <p:tavLst>
                                        <p:tav tm="0">
                                          <p:val>
                                            <p:strVal val="#ppt_y-#ppt_h*1.125000"/>
                                          </p:val>
                                        </p:tav>
                                        <p:tav tm="100000">
                                          <p:val>
                                            <p:strVal val="#ppt_y"/>
                                          </p:val>
                                        </p:tav>
                                      </p:tavLst>
                                    </p:anim>
                                    <p:animEffect transition="in" filter="wipe(down)">
                                      <p:cBhvr>
                                        <p:cTn id="193" dur="500"/>
                                        <p:tgtEl>
                                          <p:spTgt spid="34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9" grpId="0" animBg="1"/>
      <p:bldP spid="34830" grpId="0" animBg="1"/>
      <p:bldP spid="34831" grpId="0" animBg="1"/>
      <p:bldP spid="34832" grpId="0" animBg="1"/>
      <p:bldP spid="34833" grpId="0" animBg="1"/>
      <p:bldP spid="34834" grpId="0" animBg="1"/>
      <p:bldP spid="34835" grpId="0" animBg="1"/>
      <p:bldP spid="34836" grpId="0" animBg="1"/>
      <p:bldP spid="34837" grpId="0" animBg="1"/>
      <p:bldP spid="34838" grpId="0" animBg="1"/>
      <p:bldP spid="34839" grpId="0" animBg="1"/>
      <p:bldP spid="34840" grpId="0" animBg="1"/>
      <p:bldP spid="34841" grpId="0" animBg="1"/>
      <p:bldP spid="34842" grpId="0" animBg="1"/>
      <p:bldP spid="34843" grpId="0" animBg="1"/>
      <p:bldP spid="34844" grpId="0" animBg="1"/>
      <p:bldP spid="34845" grpId="0" animBg="1"/>
      <p:bldP spid="34846" grpId="0" animBg="1"/>
      <p:bldP spid="34847" grpId="0" animBg="1"/>
      <p:bldP spid="34848" grpId="0" animBg="1"/>
      <p:bldP spid="34849" grpId="0" animBg="1"/>
      <p:bldP spid="34851" grpId="0" animBg="1"/>
      <p:bldP spid="34852" grpId="0" animBg="1"/>
      <p:bldP spid="34858" grpId="0"/>
      <p:bldP spid="34859" grpId="0"/>
      <p:bldP spid="34860" grpId="0"/>
      <p:bldP spid="34861" grpId="0" animBg="1"/>
      <p:bldP spid="3486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35841" name="Picture 2" title=""/>
          <p:cNvPicPr>
            <a:picLocks noGrp="1" noChangeAspect="1"/>
          </p:cNvPicPr>
          <p:nvPr/>
        </p:nvPicPr>
        <p:blipFill>
          <a:blip r:embed="rId2"/>
          <a:stretch>
            <a:fillRect/>
          </a:stretch>
        </p:blipFill>
        <p:spPr>
          <a:xfrm>
            <a:off x="6232525" y="3003550"/>
            <a:ext cx="1782763" cy="1439863"/>
          </a:xfrm>
          <a:prstGeom prst="rect">
            <a:avLst/>
          </a:prstGeom>
          <a:noFill/>
          <a:ln>
            <a:miter lim="800000"/>
          </a:ln>
        </p:spPr>
      </p:pic>
      <p:pic>
        <p:nvPicPr>
          <p:cNvPr id="35842" name="Picture 3" title=""/>
          <p:cNvPicPr>
            <a:picLocks noGrp="1" noChangeAspect="1"/>
          </p:cNvPicPr>
          <p:nvPr/>
        </p:nvPicPr>
        <p:blipFill>
          <a:blip r:embed="rId3"/>
          <a:stretch>
            <a:fillRect/>
          </a:stretch>
        </p:blipFill>
        <p:spPr>
          <a:xfrm>
            <a:off x="6578600" y="1330325"/>
            <a:ext cx="1809750" cy="1439863"/>
          </a:xfrm>
          <a:prstGeom prst="rect">
            <a:avLst/>
          </a:prstGeom>
          <a:noFill/>
          <a:ln>
            <a:miter lim="800000"/>
          </a:ln>
        </p:spPr>
      </p:pic>
      <p:pic>
        <p:nvPicPr>
          <p:cNvPr id="35843" name="Picture 4" title=""/>
          <p:cNvPicPr>
            <a:picLocks noGrp="1" noChangeAspect="1"/>
          </p:cNvPicPr>
          <p:nvPr/>
        </p:nvPicPr>
        <p:blipFill>
          <a:blip r:embed="rId4"/>
          <a:stretch>
            <a:fillRect/>
          </a:stretch>
        </p:blipFill>
        <p:spPr>
          <a:xfrm>
            <a:off x="4506913" y="1331913"/>
            <a:ext cx="2159000" cy="1439862"/>
          </a:xfrm>
          <a:prstGeom prst="rect">
            <a:avLst/>
          </a:prstGeom>
          <a:noFill/>
          <a:ln>
            <a:miter lim="800000"/>
          </a:ln>
        </p:spPr>
      </p:pic>
      <p:pic>
        <p:nvPicPr>
          <p:cNvPr id="35844" name="Picture 5" title=""/>
          <p:cNvPicPr>
            <a:picLocks noGrp="1" noChangeAspect="1"/>
          </p:cNvPicPr>
          <p:nvPr/>
        </p:nvPicPr>
        <p:blipFill>
          <a:blip r:embed="rId5"/>
          <a:stretch>
            <a:fillRect/>
          </a:stretch>
        </p:blipFill>
        <p:spPr>
          <a:xfrm>
            <a:off x="4073525" y="2987675"/>
            <a:ext cx="2159000" cy="1439863"/>
          </a:xfrm>
          <a:prstGeom prst="rect">
            <a:avLst/>
          </a:prstGeom>
          <a:noFill/>
          <a:ln>
            <a:miter lim="800000"/>
          </a:ln>
        </p:spPr>
      </p:pic>
      <p:sp>
        <p:nvSpPr>
          <p:cNvPr id="35845" name="矩形 91"/>
          <p:cNvSpPr/>
          <p:nvPr/>
        </p:nvSpPr>
        <p:spPr>
          <a:xfrm>
            <a:off x="1068388" y="801688"/>
            <a:ext cx="2449513" cy="585788"/>
          </a:xfrm>
          <a:prstGeom prst="rect">
            <a:avLst/>
          </a:prstGeom>
          <a:noFill/>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3200" spc="0">
                <a:solidFill>
                  <a:schemeClr val="bg1"/>
                </a:solidFill>
                <a:latin typeface="微软雅黑" panose="020b0503020204020204" pitchFamily="34" charset="-122"/>
                <a:sym typeface="微软雅黑" panose="020b0503020204020204" pitchFamily="34" charset="-122"/>
              </a:rPr>
              <a:t>Contents</a:t>
            </a:r>
            <a:endParaRPr lang="zh-CN" altLang="en-US" sz="32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846" name="矩形 92"/>
          <p:cNvSpPr/>
          <p:nvPr/>
        </p:nvSpPr>
        <p:spPr>
          <a:xfrm>
            <a:off x="1116013" y="1485900"/>
            <a:ext cx="2198688" cy="252413"/>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chemeClr val="bg1"/>
              </a:solidFill>
              <a:sym typeface="微软雅黑" pitchFamily="34" charset="-122"/>
            </a:endParaRPr>
          </a:p>
        </p:txBody>
      </p:sp>
      <p:sp>
        <p:nvSpPr>
          <p:cNvPr id="35847" name="TextBox 52" title=""/>
          <p:cNvSpPr txBox="1"/>
          <p:nvPr/>
        </p:nvSpPr>
        <p:spPr>
          <a:xfrm>
            <a:off x="1619250" y="1995488"/>
            <a:ext cx="1873250"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altLang="zh-CN" sz="1600">
              <a:solidFill>
                <a:schemeClr val="bg1"/>
              </a:solidFill>
              <a:latin typeface="微软雅黑" panose="020b0503020204020204" pitchFamily="34" charset="-122"/>
              <a:sym typeface="微软雅黑" panose="020b0503020204020204" pitchFamily="34" charset="-122"/>
            </a:endParaRPr>
          </a:p>
        </p:txBody>
      </p:sp>
      <p:grpSp>
        <p:nvGrpSpPr>
          <p:cNvPr id="35848" name="组合 94" title=""/>
          <p:cNvGrpSpPr/>
          <p:nvPr/>
        </p:nvGrpSpPr>
        <p:grpSpPr>
          <a:xfrm>
            <a:off x="1116013" y="3282950"/>
            <a:ext cx="468312" cy="468313"/>
            <a:chOff x="1115616" y="3395930"/>
            <a:chExt cx="468000" cy="469038"/>
          </a:xfrm>
        </p:grpSpPr>
        <p:sp>
          <p:nvSpPr>
            <p:cNvPr id="35849" name="椭圆 95"/>
            <p:cNvSpPr/>
            <p:nvPr/>
          </p:nvSpPr>
          <p:spPr>
            <a:xfrm>
              <a:off x="1115616" y="3395930"/>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35850" name="Freeform 19"/>
            <p:cNvSpPr>
              <a:spLocks noEditPoints="1"/>
            </p:cNvSpPr>
            <p:nvPr/>
          </p:nvSpPr>
          <p:spPr bwMode="auto">
            <a:xfrm>
              <a:off x="1206043" y="3491327"/>
              <a:ext cx="287147" cy="278243"/>
            </a:xfrm>
            <a:custGeom>
              <a:gdLst>
                <a:gd name="T0" fmla="*/ 170 w 222"/>
                <a:gd name="T1" fmla="*/ 30 h 234"/>
                <a:gd name="T2" fmla="*/ 180 w 222"/>
                <a:gd name="T3" fmla="*/ 9 h 234"/>
                <a:gd name="T4" fmla="*/ 149 w 222"/>
                <a:gd name="T5" fmla="*/ 19 h 234"/>
                <a:gd name="T6" fmla="*/ 7 w 222"/>
                <a:gd name="T7" fmla="*/ 158 h 234"/>
                <a:gd name="T8" fmla="*/ 31 w 222"/>
                <a:gd name="T9" fmla="*/ 222 h 234"/>
                <a:gd name="T10" fmla="*/ 31 w 222"/>
                <a:gd name="T11" fmla="*/ 170 h 234"/>
                <a:gd name="T12" fmla="*/ 106 w 222"/>
                <a:gd name="T13" fmla="*/ 115 h 234"/>
                <a:gd name="T14" fmla="*/ 116 w 222"/>
                <a:gd name="T15" fmla="*/ 92 h 234"/>
                <a:gd name="T16" fmla="*/ 85 w 222"/>
                <a:gd name="T17" fmla="*/ 104 h 234"/>
                <a:gd name="T18" fmla="*/ 76 w 222"/>
                <a:gd name="T19" fmla="*/ 99 h 234"/>
                <a:gd name="T20" fmla="*/ 116 w 222"/>
                <a:gd name="T21" fmla="*/ 82 h 234"/>
                <a:gd name="T22" fmla="*/ 132 w 222"/>
                <a:gd name="T23" fmla="*/ 92 h 234"/>
                <a:gd name="T24" fmla="*/ 132 w 222"/>
                <a:gd name="T25" fmla="*/ 19 h 234"/>
                <a:gd name="T26" fmla="*/ 180 w 222"/>
                <a:gd name="T27" fmla="*/ 0 h 234"/>
                <a:gd name="T28" fmla="*/ 182 w 222"/>
                <a:gd name="T29" fmla="*/ 0 h 234"/>
                <a:gd name="T30" fmla="*/ 222 w 222"/>
                <a:gd name="T31" fmla="*/ 19 h 234"/>
                <a:gd name="T32" fmla="*/ 170 w 222"/>
                <a:gd name="T33" fmla="*/ 186 h 234"/>
                <a:gd name="T34" fmla="*/ 156 w 222"/>
                <a:gd name="T35" fmla="*/ 179 h 234"/>
                <a:gd name="T36" fmla="*/ 106 w 222"/>
                <a:gd name="T37" fmla="*/ 210 h 234"/>
                <a:gd name="T38" fmla="*/ 87 w 222"/>
                <a:gd name="T39" fmla="*/ 200 h 234"/>
                <a:gd name="T40" fmla="*/ 38 w 222"/>
                <a:gd name="T41" fmla="*/ 234 h 234"/>
                <a:gd name="T42" fmla="*/ 2 w 222"/>
                <a:gd name="T43" fmla="*/ 217 h 234"/>
                <a:gd name="T44" fmla="*/ 0 w 222"/>
                <a:gd name="T45" fmla="*/ 215 h 234"/>
                <a:gd name="T46" fmla="*/ 0 w 222"/>
                <a:gd name="T47" fmla="*/ 148 h 234"/>
                <a:gd name="T48" fmla="*/ 45 w 222"/>
                <a:gd name="T49" fmla="*/ 130 h 234"/>
                <a:gd name="T50" fmla="*/ 47 w 222"/>
                <a:gd name="T51" fmla="*/ 130 h 234"/>
                <a:gd name="T52" fmla="*/ 87 w 222"/>
                <a:gd name="T53" fmla="*/ 148 h 234"/>
                <a:gd name="T54" fmla="*/ 99 w 222"/>
                <a:gd name="T55" fmla="*/ 198 h 234"/>
                <a:gd name="T56" fmla="*/ 76 w 222"/>
                <a:gd name="T57" fmla="*/ 115 h 234"/>
                <a:gd name="T58" fmla="*/ 69 w 222"/>
                <a:gd name="T59" fmla="*/ 139 h 234"/>
                <a:gd name="T60" fmla="*/ 69 w 222"/>
                <a:gd name="T61" fmla="*/ 104 h 234"/>
                <a:gd name="T62" fmla="*/ 139 w 222"/>
                <a:gd name="T63" fmla="*/ 94 h 234"/>
                <a:gd name="T64" fmla="*/ 156 w 222"/>
                <a:gd name="T65" fmla="*/ 104 h 234"/>
                <a:gd name="T66" fmla="*/ 163 w 222"/>
                <a:gd name="T67" fmla="*/ 174 h 234"/>
                <a:gd name="T68" fmla="*/ 139 w 222"/>
                <a:gd name="T69" fmla="*/ 30 h 234"/>
                <a:gd name="T70" fmla="*/ 139 w 222"/>
                <a:gd name="T71" fmla="*/ 94 h 234"/>
                <a:gd name="T72" fmla="*/ 38 w 222"/>
                <a:gd name="T73" fmla="*/ 158 h 234"/>
                <a:gd name="T74" fmla="*/ 47 w 222"/>
                <a:gd name="T75" fmla="*/ 137 h 234"/>
                <a:gd name="T76" fmla="*/ 17 w 222"/>
                <a:gd name="T77" fmla="*/ 148 h 234"/>
                <a:gd name="T78" fmla="*/ 173 w 222"/>
                <a:gd name="T79" fmla="*/ 37 h 234"/>
                <a:gd name="T80" fmla="*/ 170 w 222"/>
                <a:gd name="T81" fmla="*/ 37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1" h="234">
                  <a:moveTo>
                    <a:pt x="149" y="19"/>
                  </a:moveTo>
                  <a:lnTo>
                    <a:pt x="170" y="30"/>
                  </a:lnTo>
                  <a:lnTo>
                    <a:pt x="201" y="19"/>
                  </a:lnTo>
                  <a:lnTo>
                    <a:pt x="180" y="9"/>
                  </a:lnTo>
                  <a:lnTo>
                    <a:pt x="149" y="19"/>
                  </a:lnTo>
                  <a:lnTo>
                    <a:pt x="149" y="19"/>
                  </a:lnTo>
                  <a:close/>
                  <a:moveTo>
                    <a:pt x="31" y="170"/>
                  </a:moveTo>
                  <a:lnTo>
                    <a:pt x="7" y="158"/>
                  </a:lnTo>
                  <a:lnTo>
                    <a:pt x="7" y="212"/>
                  </a:lnTo>
                  <a:lnTo>
                    <a:pt x="31" y="222"/>
                  </a:lnTo>
                  <a:lnTo>
                    <a:pt x="31" y="170"/>
                  </a:lnTo>
                  <a:lnTo>
                    <a:pt x="31" y="170"/>
                  </a:lnTo>
                  <a:close/>
                  <a:moveTo>
                    <a:pt x="85" y="104"/>
                  </a:moveTo>
                  <a:lnTo>
                    <a:pt x="106" y="115"/>
                  </a:lnTo>
                  <a:lnTo>
                    <a:pt x="137" y="101"/>
                  </a:lnTo>
                  <a:lnTo>
                    <a:pt x="116" y="92"/>
                  </a:lnTo>
                  <a:lnTo>
                    <a:pt x="85" y="104"/>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lnTo>
                    <a:pt x="69" y="104"/>
                  </a:lnTo>
                  <a:close/>
                  <a:moveTo>
                    <a:pt x="139" y="94"/>
                  </a:moveTo>
                  <a:lnTo>
                    <a:pt x="149" y="99"/>
                  </a:lnTo>
                  <a:lnTo>
                    <a:pt x="156" y="104"/>
                  </a:lnTo>
                  <a:lnTo>
                    <a:pt x="156" y="172"/>
                  </a:lnTo>
                  <a:lnTo>
                    <a:pt x="163" y="174"/>
                  </a:lnTo>
                  <a:lnTo>
                    <a:pt x="163" y="42"/>
                  </a:lnTo>
                  <a:lnTo>
                    <a:pt x="139" y="30"/>
                  </a:lnTo>
                  <a:lnTo>
                    <a:pt x="139" y="94"/>
                  </a:lnTo>
                  <a:lnTo>
                    <a:pt x="139" y="94"/>
                  </a:lnTo>
                  <a:close/>
                  <a:moveTo>
                    <a:pt x="17" y="148"/>
                  </a:moveTo>
                  <a:lnTo>
                    <a:pt x="38" y="158"/>
                  </a:lnTo>
                  <a:lnTo>
                    <a:pt x="69" y="146"/>
                  </a:lnTo>
                  <a:lnTo>
                    <a:pt x="47" y="137"/>
                  </a:lnTo>
                  <a:lnTo>
                    <a:pt x="17" y="148"/>
                  </a:lnTo>
                  <a:lnTo>
                    <a:pt x="17" y="148"/>
                  </a:lnTo>
                  <a:close/>
                  <a:moveTo>
                    <a:pt x="170" y="37"/>
                  </a:moveTo>
                  <a:lnTo>
                    <a:pt x="173" y="37"/>
                  </a:lnTo>
                  <a:lnTo>
                    <a:pt x="170" y="37"/>
                  </a:lnTo>
                  <a:lnTo>
                    <a:pt x="170" y="37"/>
                  </a:lnTo>
                  <a:lnTo>
                    <a:pt x="170" y="37"/>
                  </a:lnTo>
                  <a:close/>
                </a:path>
              </a:pathLst>
            </a:custGeom>
            <a:solidFill>
              <a:srgbClr val="E6FA6F"/>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5851" name="组合 97" title=""/>
          <p:cNvGrpSpPr/>
          <p:nvPr/>
        </p:nvGrpSpPr>
        <p:grpSpPr>
          <a:xfrm>
            <a:off x="1116013" y="2597150"/>
            <a:ext cx="468312" cy="469900"/>
            <a:chOff x="1115616" y="2710841"/>
            <a:chExt cx="468000" cy="469038"/>
          </a:xfrm>
        </p:grpSpPr>
        <p:sp>
          <p:nvSpPr>
            <p:cNvPr id="35852" name="椭圆 98"/>
            <p:cNvSpPr/>
            <p:nvPr/>
          </p:nvSpPr>
          <p:spPr>
            <a:xfrm>
              <a:off x="1115616" y="2710841"/>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35853" name="Freeform 34"/>
            <p:cNvSpPr>
              <a:spLocks noEditPoints="1"/>
            </p:cNvSpPr>
            <p:nvPr/>
          </p:nvSpPr>
          <p:spPr bwMode="auto">
            <a:xfrm>
              <a:off x="1223494" y="2796409"/>
              <a:ext cx="252244" cy="297903"/>
            </a:xfrm>
            <a:custGeom>
              <a:gdLst>
                <a:gd name="T0" fmla="*/ 57 w 67"/>
                <a:gd name="T1" fmla="*/ 10 h 106"/>
                <a:gd name="T2" fmla="*/ 62 w 67"/>
                <a:gd name="T3" fmla="*/ 51 h 106"/>
                <a:gd name="T4" fmla="*/ 51 w 67"/>
                <a:gd name="T5" fmla="*/ 65 h 106"/>
                <a:gd name="T6" fmla="*/ 55 w 67"/>
                <a:gd name="T7" fmla="*/ 65 h 106"/>
                <a:gd name="T8" fmla="*/ 57 w 67"/>
                <a:gd name="T9" fmla="*/ 73 h 106"/>
                <a:gd name="T10" fmla="*/ 56 w 67"/>
                <a:gd name="T11" fmla="*/ 79 h 106"/>
                <a:gd name="T12" fmla="*/ 57 w 67"/>
                <a:gd name="T13" fmla="*/ 86 h 106"/>
                <a:gd name="T14" fmla="*/ 55 w 67"/>
                <a:gd name="T15" fmla="*/ 93 h 106"/>
                <a:gd name="T16" fmla="*/ 15 w 67"/>
                <a:gd name="T17" fmla="*/ 97 h 106"/>
                <a:gd name="T18" fmla="*/ 12 w 67"/>
                <a:gd name="T19" fmla="*/ 94 h 106"/>
                <a:gd name="T20" fmla="*/ 12 w 67"/>
                <a:gd name="T21" fmla="*/ 83 h 106"/>
                <a:gd name="T22" fmla="*/ 12 w 67"/>
                <a:gd name="T23" fmla="*/ 82 h 106"/>
                <a:gd name="T24" fmla="*/ 12 w 67"/>
                <a:gd name="T25" fmla="*/ 71 h 106"/>
                <a:gd name="T26" fmla="*/ 14 w 67"/>
                <a:gd name="T27" fmla="*/ 69 h 106"/>
                <a:gd name="T28" fmla="*/ 16 w 67"/>
                <a:gd name="T29" fmla="*/ 62 h 106"/>
                <a:gd name="T30" fmla="*/ 0 w 67"/>
                <a:gd name="T31" fmla="*/ 34 h 106"/>
                <a:gd name="T32" fmla="*/ 33 w 67"/>
                <a:gd name="T33" fmla="*/ 0 h 106"/>
                <a:gd name="T34" fmla="*/ 28 w 67"/>
                <a:gd name="T35" fmla="*/ 40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1 h 106"/>
                <a:gd name="T48" fmla="*/ 44 w 67"/>
                <a:gd name="T49" fmla="*/ 66 h 106"/>
                <a:gd name="T50" fmla="*/ 44 w 67"/>
                <a:gd name="T51" fmla="*/ 58 h 106"/>
                <a:gd name="T52" fmla="*/ 56 w 67"/>
                <a:gd name="T53" fmla="*/ 47 h 106"/>
                <a:gd name="T54" fmla="*/ 52 w 67"/>
                <a:gd name="T55" fmla="*/ 15 h 106"/>
                <a:gd name="T56" fmla="*/ 14 w 67"/>
                <a:gd name="T57" fmla="*/ 15 h 106"/>
                <a:gd name="T58" fmla="*/ 11 w 67"/>
                <a:gd name="T59" fmla="*/ 47 h 106"/>
                <a:gd name="T60" fmla="*/ 23 w 67"/>
                <a:gd name="T61" fmla="*/ 58 h 106"/>
                <a:gd name="T62" fmla="*/ 23 w 67"/>
                <a:gd name="T63" fmla="*/ 67 h 106"/>
                <a:gd name="T64" fmla="*/ 29 w 67"/>
                <a:gd name="T65" fmla="*/ 51 h 106"/>
                <a:gd name="T66" fmla="*/ 25 w 67"/>
                <a:gd name="T67" fmla="*/ 38 h 106"/>
                <a:gd name="T68" fmla="*/ 40 w 67"/>
                <a:gd name="T69" fmla="*/ 42 h 106"/>
                <a:gd name="T70" fmla="*/ 36 w 67"/>
                <a:gd name="T71" fmla="*/ 41 h 106"/>
                <a:gd name="T72" fmla="*/ 30 w 67"/>
                <a:gd name="T73" fmla="*/ 41 h 106"/>
                <a:gd name="T74" fmla="*/ 27 w 67"/>
                <a:gd name="T75" fmla="*/ 42 h 106"/>
                <a:gd name="T76" fmla="*/ 32 w 67"/>
                <a:gd name="T77" fmla="*/ 50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89 h 106"/>
                <a:gd name="T94" fmla="*/ 50 w 67"/>
                <a:gd name="T95" fmla="*/ 86 h 106"/>
                <a:gd name="T96" fmla="*/ 50 w 67"/>
                <a:gd name="T97" fmla="*/ 73 h 106"/>
                <a:gd name="T98" fmla="*/ 17 w 67"/>
                <a:gd name="T99" fmla="*/ 76 h 106"/>
                <a:gd name="T100" fmla="*/ 50 w 67"/>
                <a:gd name="T101" fmla="*/ 74 h 106"/>
                <a:gd name="T102" fmla="*/ 50 w 67"/>
                <a:gd name="T103" fmla="*/ 73 h 1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5">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rgbClr val="E6FA6F"/>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grpSp>
        <p:nvGrpSpPr>
          <p:cNvPr id="35854" name="组合 100" title=""/>
          <p:cNvGrpSpPr/>
          <p:nvPr/>
        </p:nvGrpSpPr>
        <p:grpSpPr>
          <a:xfrm>
            <a:off x="1116013" y="1912938"/>
            <a:ext cx="468312" cy="469900"/>
            <a:chOff x="1115616" y="2026785"/>
            <a:chExt cx="468000" cy="469038"/>
          </a:xfrm>
        </p:grpSpPr>
        <p:sp>
          <p:nvSpPr>
            <p:cNvPr id="35855" name="椭圆 101"/>
            <p:cNvSpPr/>
            <p:nvPr/>
          </p:nvSpPr>
          <p:spPr>
            <a:xfrm>
              <a:off x="1115616" y="2026785"/>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35856" name="Freeform 98"/>
            <p:cNvSpPr>
              <a:spLocks noEditPoints="1"/>
            </p:cNvSpPr>
            <p:nvPr/>
          </p:nvSpPr>
          <p:spPr bwMode="auto">
            <a:xfrm>
              <a:off x="1188592" y="2156721"/>
              <a:ext cx="322047" cy="209166"/>
            </a:xfrm>
            <a:custGeom>
              <a:gdLst>
                <a:gd name="T0" fmla="*/ 0 w 86"/>
                <a:gd name="T1" fmla="*/ 17 h 74"/>
                <a:gd name="T2" fmla="*/ 22 w 86"/>
                <a:gd name="T3" fmla="*/ 17 h 74"/>
                <a:gd name="T4" fmla="*/ 22 w 86"/>
                <a:gd name="T5" fmla="*/ 12 h 74"/>
                <a:gd name="T6" fmla="*/ 26 w 86"/>
                <a:gd name="T7" fmla="*/ 4 h 74"/>
                <a:gd name="T8" fmla="*/ 26 w 86"/>
                <a:gd name="T9" fmla="*/ 4 h 74"/>
                <a:gd name="T10" fmla="*/ 26 w 86"/>
                <a:gd name="T11" fmla="*/ 4 h 74"/>
                <a:gd name="T12" fmla="*/ 34 w 86"/>
                <a:gd name="T13" fmla="*/ 0 h 74"/>
                <a:gd name="T14" fmla="*/ 52 w 86"/>
                <a:gd name="T15" fmla="*/ 0 h 74"/>
                <a:gd name="T16" fmla="*/ 60 w 86"/>
                <a:gd name="T17" fmla="*/ 4 h 74"/>
                <a:gd name="T18" fmla="*/ 64 w 86"/>
                <a:gd name="T19" fmla="*/ 12 h 74"/>
                <a:gd name="T20" fmla="*/ 64 w 86"/>
                <a:gd name="T21" fmla="*/ 17 h 74"/>
                <a:gd name="T22" fmla="*/ 86 w 86"/>
                <a:gd name="T23" fmla="*/ 17 h 74"/>
                <a:gd name="T24" fmla="*/ 86 w 86"/>
                <a:gd name="T25" fmla="*/ 74 h 74"/>
                <a:gd name="T26" fmla="*/ 0 w 86"/>
                <a:gd name="T27" fmla="*/ 74 h 74"/>
                <a:gd name="T28" fmla="*/ 0 w 86"/>
                <a:gd name="T29" fmla="*/ 17 h 74"/>
                <a:gd name="T30" fmla="*/ 15 w 86"/>
                <a:gd name="T31" fmla="*/ 31 h 74"/>
                <a:gd name="T32" fmla="*/ 15 w 86"/>
                <a:gd name="T33" fmla="*/ 34 h 74"/>
                <a:gd name="T34" fmla="*/ 71 w 86"/>
                <a:gd name="T35" fmla="*/ 34 h 74"/>
                <a:gd name="T36" fmla="*/ 71 w 86"/>
                <a:gd name="T37" fmla="*/ 31 h 74"/>
                <a:gd name="T38" fmla="*/ 15 w 86"/>
                <a:gd name="T39" fmla="*/ 31 h 74"/>
                <a:gd name="T40" fmla="*/ 15 w 86"/>
                <a:gd name="T41" fmla="*/ 57 h 74"/>
                <a:gd name="T42" fmla="*/ 15 w 86"/>
                <a:gd name="T43" fmla="*/ 61 h 74"/>
                <a:gd name="T44" fmla="*/ 71 w 86"/>
                <a:gd name="T45" fmla="*/ 61 h 74"/>
                <a:gd name="T46" fmla="*/ 71 w 86"/>
                <a:gd name="T47" fmla="*/ 57 h 74"/>
                <a:gd name="T48" fmla="*/ 15 w 86"/>
                <a:gd name="T49" fmla="*/ 57 h 74"/>
                <a:gd name="T50" fmla="*/ 15 w 86"/>
                <a:gd name="T51" fmla="*/ 43 h 74"/>
                <a:gd name="T52" fmla="*/ 15 w 86"/>
                <a:gd name="T53" fmla="*/ 47 h 74"/>
                <a:gd name="T54" fmla="*/ 71 w 86"/>
                <a:gd name="T55" fmla="*/ 47 h 74"/>
                <a:gd name="T56" fmla="*/ 71 w 86"/>
                <a:gd name="T57" fmla="*/ 43 h 74"/>
                <a:gd name="T58" fmla="*/ 15 w 86"/>
                <a:gd name="T59" fmla="*/ 43 h 74"/>
                <a:gd name="T60" fmla="*/ 30 w 86"/>
                <a:gd name="T61" fmla="*/ 17 h 74"/>
                <a:gd name="T62" fmla="*/ 56 w 86"/>
                <a:gd name="T63" fmla="*/ 17 h 74"/>
                <a:gd name="T64" fmla="*/ 56 w 86"/>
                <a:gd name="T65" fmla="*/ 12 h 74"/>
                <a:gd name="T66" fmla="*/ 55 w 86"/>
                <a:gd name="T67" fmla="*/ 9 h 74"/>
                <a:gd name="T68" fmla="*/ 52 w 86"/>
                <a:gd name="T69" fmla="*/ 7 h 74"/>
                <a:gd name="T70" fmla="*/ 34 w 86"/>
                <a:gd name="T71" fmla="*/ 7 h 74"/>
                <a:gd name="T72" fmla="*/ 31 w 86"/>
                <a:gd name="T73" fmla="*/ 9 h 74"/>
                <a:gd name="T74" fmla="*/ 31 w 86"/>
                <a:gd name="T75" fmla="*/ 9 h 74"/>
                <a:gd name="T76" fmla="*/ 30 w 86"/>
                <a:gd name="T77" fmla="*/ 12 h 74"/>
                <a:gd name="T78" fmla="*/ 30 w 86"/>
                <a:gd name="T79" fmla="*/ 17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6" h="74">
                  <a:moveTo>
                    <a:pt x="0" y="17"/>
                  </a:moveTo>
                  <a:cubicBezTo>
                    <a:pt x="22" y="17"/>
                    <a:pt x="22" y="17"/>
                    <a:pt x="22" y="17"/>
                  </a:cubicBezTo>
                  <a:cubicBezTo>
                    <a:pt x="22" y="12"/>
                    <a:pt x="22" y="12"/>
                    <a:pt x="22" y="12"/>
                  </a:cubicBezTo>
                  <a:cubicBezTo>
                    <a:pt x="22" y="9"/>
                    <a:pt x="24" y="6"/>
                    <a:pt x="26" y="4"/>
                  </a:cubicBezTo>
                  <a:cubicBezTo>
                    <a:pt x="26" y="4"/>
                    <a:pt x="26" y="4"/>
                    <a:pt x="26" y="4"/>
                  </a:cubicBezTo>
                  <a:cubicBezTo>
                    <a:pt x="26" y="4"/>
                    <a:pt x="26" y="4"/>
                    <a:pt x="26" y="4"/>
                  </a:cubicBezTo>
                  <a:cubicBezTo>
                    <a:pt x="28" y="1"/>
                    <a:pt x="31" y="0"/>
                    <a:pt x="34" y="0"/>
                  </a:cubicBezTo>
                  <a:cubicBezTo>
                    <a:pt x="52" y="0"/>
                    <a:pt x="52" y="0"/>
                    <a:pt x="52" y="0"/>
                  </a:cubicBezTo>
                  <a:cubicBezTo>
                    <a:pt x="55" y="0"/>
                    <a:pt x="58" y="1"/>
                    <a:pt x="60" y="4"/>
                  </a:cubicBezTo>
                  <a:cubicBezTo>
                    <a:pt x="62" y="6"/>
                    <a:pt x="64" y="9"/>
                    <a:pt x="64" y="12"/>
                  </a:cubicBezTo>
                  <a:cubicBezTo>
                    <a:pt x="64" y="17"/>
                    <a:pt x="64" y="17"/>
                    <a:pt x="64" y="17"/>
                  </a:cubicBezTo>
                  <a:cubicBezTo>
                    <a:pt x="86" y="17"/>
                    <a:pt x="86" y="17"/>
                    <a:pt x="86" y="17"/>
                  </a:cubicBezTo>
                  <a:cubicBezTo>
                    <a:pt x="86" y="74"/>
                    <a:pt x="86" y="74"/>
                    <a:pt x="86" y="74"/>
                  </a:cubicBezTo>
                  <a:cubicBezTo>
                    <a:pt x="0" y="74"/>
                    <a:pt x="0" y="74"/>
                    <a:pt x="0" y="74"/>
                  </a:cubicBezTo>
                  <a:cubicBezTo>
                    <a:pt x="0" y="17"/>
                    <a:pt x="0" y="17"/>
                    <a:pt x="0" y="17"/>
                  </a:cubicBezTo>
                  <a:close/>
                  <a:moveTo>
                    <a:pt x="15" y="31"/>
                  </a:moveTo>
                  <a:cubicBezTo>
                    <a:pt x="15" y="34"/>
                    <a:pt x="15" y="34"/>
                    <a:pt x="15" y="34"/>
                  </a:cubicBezTo>
                  <a:cubicBezTo>
                    <a:pt x="71" y="34"/>
                    <a:pt x="71" y="34"/>
                    <a:pt x="71" y="34"/>
                  </a:cubicBezTo>
                  <a:cubicBezTo>
                    <a:pt x="71" y="31"/>
                    <a:pt x="71" y="31"/>
                    <a:pt x="71" y="31"/>
                  </a:cubicBezTo>
                  <a:cubicBezTo>
                    <a:pt x="15" y="31"/>
                    <a:pt x="15" y="31"/>
                    <a:pt x="15" y="31"/>
                  </a:cubicBezTo>
                  <a:close/>
                  <a:moveTo>
                    <a:pt x="15" y="57"/>
                  </a:moveTo>
                  <a:cubicBezTo>
                    <a:pt x="15" y="61"/>
                    <a:pt x="15" y="61"/>
                    <a:pt x="15" y="61"/>
                  </a:cubicBezTo>
                  <a:cubicBezTo>
                    <a:pt x="71" y="61"/>
                    <a:pt x="71" y="61"/>
                    <a:pt x="71" y="61"/>
                  </a:cubicBezTo>
                  <a:cubicBezTo>
                    <a:pt x="71" y="57"/>
                    <a:pt x="71" y="57"/>
                    <a:pt x="71" y="57"/>
                  </a:cubicBezTo>
                  <a:cubicBezTo>
                    <a:pt x="15" y="57"/>
                    <a:pt x="15" y="57"/>
                    <a:pt x="15" y="57"/>
                  </a:cubicBezTo>
                  <a:close/>
                  <a:moveTo>
                    <a:pt x="15" y="43"/>
                  </a:moveTo>
                  <a:cubicBezTo>
                    <a:pt x="15" y="47"/>
                    <a:pt x="15" y="47"/>
                    <a:pt x="15" y="47"/>
                  </a:cubicBezTo>
                  <a:cubicBezTo>
                    <a:pt x="71" y="47"/>
                    <a:pt x="71" y="47"/>
                    <a:pt x="71" y="47"/>
                  </a:cubicBezTo>
                  <a:cubicBezTo>
                    <a:pt x="71" y="43"/>
                    <a:pt x="71" y="43"/>
                    <a:pt x="71" y="43"/>
                  </a:cubicBezTo>
                  <a:cubicBezTo>
                    <a:pt x="15" y="43"/>
                    <a:pt x="15" y="43"/>
                    <a:pt x="15" y="43"/>
                  </a:cubicBezTo>
                  <a:close/>
                  <a:moveTo>
                    <a:pt x="30" y="17"/>
                  </a:moveTo>
                  <a:cubicBezTo>
                    <a:pt x="56" y="17"/>
                    <a:pt x="56" y="17"/>
                    <a:pt x="56" y="17"/>
                  </a:cubicBezTo>
                  <a:cubicBezTo>
                    <a:pt x="56" y="12"/>
                    <a:pt x="56" y="12"/>
                    <a:pt x="56" y="12"/>
                  </a:cubicBezTo>
                  <a:cubicBezTo>
                    <a:pt x="56" y="11"/>
                    <a:pt x="56" y="9"/>
                    <a:pt x="55" y="9"/>
                  </a:cubicBezTo>
                  <a:cubicBezTo>
                    <a:pt x="54" y="8"/>
                    <a:pt x="53" y="7"/>
                    <a:pt x="52" y="7"/>
                  </a:cubicBezTo>
                  <a:cubicBezTo>
                    <a:pt x="34" y="7"/>
                    <a:pt x="34" y="7"/>
                    <a:pt x="34" y="7"/>
                  </a:cubicBezTo>
                  <a:cubicBezTo>
                    <a:pt x="33" y="7"/>
                    <a:pt x="32" y="8"/>
                    <a:pt x="31" y="9"/>
                  </a:cubicBezTo>
                  <a:cubicBezTo>
                    <a:pt x="31" y="9"/>
                    <a:pt x="31" y="9"/>
                    <a:pt x="31" y="9"/>
                  </a:cubicBezTo>
                  <a:cubicBezTo>
                    <a:pt x="30" y="9"/>
                    <a:pt x="30" y="11"/>
                    <a:pt x="30" y="12"/>
                  </a:cubicBezTo>
                  <a:lnTo>
                    <a:pt x="30" y="17"/>
                  </a:lnTo>
                  <a:close/>
                </a:path>
              </a:pathLst>
            </a:custGeom>
            <a:solidFill>
              <a:srgbClr val="E6FA6F"/>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sp>
        <p:nvSpPr>
          <p:cNvPr id="35857" name="TextBox 62" title=""/>
          <p:cNvSpPr txBox="1"/>
          <p:nvPr/>
        </p:nvSpPr>
        <p:spPr>
          <a:xfrm>
            <a:off x="1619250" y="2679700"/>
            <a:ext cx="1873250" cy="33813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altLang="zh-CN" sz="1600">
              <a:solidFill>
                <a:schemeClr val="bg1"/>
              </a:solidFill>
              <a:latin typeface="微软雅黑" panose="020b0503020204020204" pitchFamily="34" charset="-122"/>
              <a:sym typeface="微软雅黑" panose="020b0503020204020204" pitchFamily="34" charset="-122"/>
            </a:endParaRPr>
          </a:p>
        </p:txBody>
      </p:sp>
      <p:sp>
        <p:nvSpPr>
          <p:cNvPr id="35858" name="TextBox 63" title=""/>
          <p:cNvSpPr txBox="1"/>
          <p:nvPr/>
        </p:nvSpPr>
        <p:spPr>
          <a:xfrm>
            <a:off x="1619250" y="3365500"/>
            <a:ext cx="1873250" cy="33813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altLang="zh-CN" sz="1600">
              <a:solidFill>
                <a:schemeClr val="bg1"/>
              </a:solidFill>
              <a:latin typeface="微软雅黑" panose="020b0503020204020204" pitchFamily="34" charset="-122"/>
              <a:sym typeface="微软雅黑" panose="020b0503020204020204" pitchFamily="34" charset="-122"/>
            </a:endParaRPr>
          </a:p>
        </p:txBody>
      </p:sp>
      <p:sp>
        <p:nvSpPr>
          <p:cNvPr id="35859" name="TextBox 64" title=""/>
          <p:cNvSpPr txBox="1"/>
          <p:nvPr/>
        </p:nvSpPr>
        <p:spPr>
          <a:xfrm>
            <a:off x="1619250" y="4035425"/>
            <a:ext cx="1873250" cy="33813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单击输入标题内容</a:t>
            </a:r>
            <a:endParaRPr lang="en-US" altLang="zh-CN" sz="1600">
              <a:solidFill>
                <a:schemeClr val="bg1"/>
              </a:solidFill>
              <a:latin typeface="微软雅黑" panose="020b0503020204020204" pitchFamily="34" charset="-122"/>
              <a:sym typeface="微软雅黑" panose="020b0503020204020204" pitchFamily="34" charset="-122"/>
            </a:endParaRPr>
          </a:p>
        </p:txBody>
      </p:sp>
      <p:grpSp>
        <p:nvGrpSpPr>
          <p:cNvPr id="35860" name="组合 106" title=""/>
          <p:cNvGrpSpPr/>
          <p:nvPr/>
        </p:nvGrpSpPr>
        <p:grpSpPr>
          <a:xfrm>
            <a:off x="1116013" y="3952875"/>
            <a:ext cx="468312" cy="468313"/>
            <a:chOff x="1115616" y="4065744"/>
            <a:chExt cx="468000" cy="469038"/>
          </a:xfrm>
        </p:grpSpPr>
        <p:sp>
          <p:nvSpPr>
            <p:cNvPr id="35861" name="椭圆 107"/>
            <p:cNvSpPr/>
            <p:nvPr/>
          </p:nvSpPr>
          <p:spPr>
            <a:xfrm>
              <a:off x="1115616" y="4065744"/>
              <a:ext cx="468000" cy="46903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35862" name="Freeform 10"/>
            <p:cNvSpPr>
              <a:spLocks noEditPoints="1"/>
            </p:cNvSpPr>
            <p:nvPr/>
          </p:nvSpPr>
          <p:spPr bwMode="auto">
            <a:xfrm>
              <a:off x="1206043" y="4150012"/>
              <a:ext cx="333153" cy="303681"/>
            </a:xfrm>
            <a:custGeom>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E6FA6F"/>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grpSp>
      <p:pic>
        <p:nvPicPr>
          <p:cNvPr id="35863" name="Picture 2" title=""/>
          <p:cNvPicPr>
            <a:picLocks noChangeAspect="1"/>
          </p:cNvPicPr>
          <p:nvPr/>
        </p:nvPicPr>
        <p:blipFill>
          <a:blip r:embed="rId6"/>
          <a:stretch>
            <a:fillRect/>
          </a:stretch>
        </p:blipFill>
        <p:spPr>
          <a:xfrm>
            <a:off x="-9525" y="123825"/>
            <a:ext cx="1557338" cy="1114425"/>
          </a:xfrm>
          <a:prstGeom prst="rect">
            <a:avLst/>
          </a:prstGeom>
          <a:noFill/>
          <a:ln>
            <a:noFill/>
            <a:miter lim="800000"/>
          </a:ln>
        </p:spPr>
      </p:pic>
      <p:sp>
        <p:nvSpPr>
          <p:cNvPr id="35864" name="矩形 110"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5865" name="图片 111" title=""/>
          <p:cNvPicPr>
            <a:picLocks noChangeAspect="1"/>
          </p:cNvPicPr>
          <p:nvPr/>
        </p:nvPicPr>
        <p:blipFill>
          <a:blip r:embed="rId7"/>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845"/>
                                        </p:tgtEl>
                                        <p:attrNameLst>
                                          <p:attrName>style.visibility</p:attrName>
                                        </p:attrNameLst>
                                      </p:cBhvr>
                                      <p:to>
                                        <p:strVal val="visible"/>
                                      </p:to>
                                    </p:set>
                                    <p:anim calcmode="lin" valueType="num">
                                      <p:cBhvr>
                                        <p:cTn id="7" dur="500" fill="hold"/>
                                        <p:tgtEl>
                                          <p:spTgt spid="358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845"/>
                                        </p:tgtEl>
                                        <p:attrNameLst>
                                          <p:attrName>ppt_y</p:attrName>
                                        </p:attrNameLst>
                                      </p:cBhvr>
                                      <p:tavLst>
                                        <p:tav tm="0">
                                          <p:val>
                                            <p:strVal val="#ppt_y"/>
                                          </p:val>
                                        </p:tav>
                                        <p:tav tm="100000">
                                          <p:val>
                                            <p:strVal val="#ppt_y"/>
                                          </p:val>
                                        </p:tav>
                                      </p:tavLst>
                                    </p:anim>
                                    <p:anim calcmode="lin" valueType="num">
                                      <p:cBhvr>
                                        <p:cTn id="9" dur="500" fill="hold"/>
                                        <p:tgtEl>
                                          <p:spTgt spid="358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8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845"/>
                                        </p:tgtEl>
                                      </p:cBhvr>
                                    </p:animEffect>
                                  </p:childTnLst>
                                </p:cTn>
                              </p:par>
                            </p:childTnLst>
                          </p:cTn>
                        </p:par>
                        <p:par>
                          <p:cTn id="12" fill="hold" nodeType="afterGroup">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35846"/>
                                        </p:tgtEl>
                                        <p:attrNameLst>
                                          <p:attrName>style.visibility</p:attrName>
                                        </p:attrNameLst>
                                      </p:cBhvr>
                                      <p:to>
                                        <p:strVal val="visible"/>
                                      </p:to>
                                    </p:set>
                                    <p:animEffect transition="in" filter="wipe(left)">
                                      <p:cBhvr>
                                        <p:cTn id="15" dur="500"/>
                                        <p:tgtEl>
                                          <p:spTgt spid="35846"/>
                                        </p:tgtEl>
                                      </p:cBhvr>
                                    </p:animEffect>
                                  </p:childTnLst>
                                </p:cTn>
                              </p:par>
                            </p:childTnLst>
                          </p:cTn>
                        </p:par>
                        <p:par>
                          <p:cTn id="16" fill="hold" nodeType="afterGroup">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35854"/>
                                        </p:tgtEl>
                                        <p:attrNameLst>
                                          <p:attrName>style.visibility</p:attrName>
                                        </p:attrNameLst>
                                      </p:cBhvr>
                                      <p:to>
                                        <p:strVal val="visible"/>
                                      </p:to>
                                    </p:set>
                                    <p:anim calcmode="lin" valueType="num">
                                      <p:cBhvr>
                                        <p:cTn id="19" dur="500" fill="hold"/>
                                        <p:tgtEl>
                                          <p:spTgt spid="35854"/>
                                        </p:tgtEl>
                                        <p:attrNameLst>
                                          <p:attrName>ppt_w</p:attrName>
                                        </p:attrNameLst>
                                      </p:cBhvr>
                                      <p:tavLst>
                                        <p:tav tm="0">
                                          <p:val>
                                            <p:fltVal val="0"/>
                                          </p:val>
                                        </p:tav>
                                        <p:tav tm="100000">
                                          <p:val>
                                            <p:strVal val="#ppt_w"/>
                                          </p:val>
                                        </p:tav>
                                      </p:tavLst>
                                    </p:anim>
                                    <p:anim calcmode="lin" valueType="num">
                                      <p:cBhvr>
                                        <p:cTn id="20" dur="500" fill="hold"/>
                                        <p:tgtEl>
                                          <p:spTgt spid="35854"/>
                                        </p:tgtEl>
                                        <p:attrNameLst>
                                          <p:attrName>ppt_h</p:attrName>
                                        </p:attrNameLst>
                                      </p:cBhvr>
                                      <p:tavLst>
                                        <p:tav tm="0">
                                          <p:val>
                                            <p:fltVal val="0"/>
                                          </p:val>
                                        </p:tav>
                                        <p:tav tm="100000">
                                          <p:val>
                                            <p:strVal val="#ppt_h"/>
                                          </p:val>
                                        </p:tav>
                                      </p:tavLst>
                                    </p:anim>
                                    <p:anim calcmode="lin" valueType="num">
                                      <p:cBhvr>
                                        <p:cTn id="21" dur="500" fill="hold"/>
                                        <p:tgtEl>
                                          <p:spTgt spid="35854"/>
                                        </p:tgtEl>
                                        <p:attrNameLst>
                                          <p:attrName>style.rotation</p:attrName>
                                        </p:attrNameLst>
                                      </p:cBhvr>
                                      <p:tavLst>
                                        <p:tav tm="0">
                                          <p:val>
                                            <p:fltVal val="360"/>
                                          </p:val>
                                        </p:tav>
                                        <p:tav tm="100000">
                                          <p:val>
                                            <p:fltVal val="0"/>
                                          </p:val>
                                        </p:tav>
                                      </p:tavLst>
                                    </p:anim>
                                    <p:animEffect transition="in" filter="fade">
                                      <p:cBhvr>
                                        <p:cTn id="22" dur="500"/>
                                        <p:tgtEl>
                                          <p:spTgt spid="35854"/>
                                        </p:tgtEl>
                                      </p:cBhvr>
                                    </p:animEffect>
                                  </p:childTnLst>
                                </p:cTn>
                              </p:par>
                            </p:childTnLst>
                          </p:cTn>
                        </p:par>
                        <p:par>
                          <p:cTn id="23" fill="hold" nodeType="afterGroup">
                            <p:stCondLst>
                              <p:cond delay="1500"/>
                            </p:stCondLst>
                            <p:childTnLst>
                              <p:par>
                                <p:cTn id="24" presetID="12" presetClass="entr" presetSubtype="8" fill="hold" grpId="0" nodeType="after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p:tgtEl>
                                          <p:spTgt spid="35847"/>
                                        </p:tgtEl>
                                        <p:attrNameLst>
                                          <p:attrName>ppt_x</p:attrName>
                                        </p:attrNameLst>
                                      </p:cBhvr>
                                      <p:tavLst>
                                        <p:tav tm="0">
                                          <p:val>
                                            <p:strVal val="#ppt_x-#ppt_w*1.125000"/>
                                          </p:val>
                                        </p:tav>
                                        <p:tav tm="100000">
                                          <p:val>
                                            <p:strVal val="#ppt_x"/>
                                          </p:val>
                                        </p:tav>
                                      </p:tavLst>
                                    </p:anim>
                                    <p:animEffect transition="in" filter="wipe(right)">
                                      <p:cBhvr>
                                        <p:cTn id="27" dur="500"/>
                                        <p:tgtEl>
                                          <p:spTgt spid="35847"/>
                                        </p:tgtEl>
                                      </p:cBhvr>
                                    </p:animEffect>
                                  </p:childTnLst>
                                </p:cTn>
                              </p:par>
                            </p:childTnLst>
                          </p:cTn>
                        </p:par>
                        <p:par>
                          <p:cTn id="28" fill="hold" nodeType="afterGroup">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35851"/>
                                        </p:tgtEl>
                                        <p:attrNameLst>
                                          <p:attrName>style.visibility</p:attrName>
                                        </p:attrNameLst>
                                      </p:cBhvr>
                                      <p:to>
                                        <p:strVal val="visible"/>
                                      </p:to>
                                    </p:set>
                                    <p:anim calcmode="lin" valueType="num">
                                      <p:cBhvr>
                                        <p:cTn id="31" dur="500" fill="hold"/>
                                        <p:tgtEl>
                                          <p:spTgt spid="35851"/>
                                        </p:tgtEl>
                                        <p:attrNameLst>
                                          <p:attrName>ppt_w</p:attrName>
                                        </p:attrNameLst>
                                      </p:cBhvr>
                                      <p:tavLst>
                                        <p:tav tm="0">
                                          <p:val>
                                            <p:fltVal val="0"/>
                                          </p:val>
                                        </p:tav>
                                        <p:tav tm="100000">
                                          <p:val>
                                            <p:strVal val="#ppt_w"/>
                                          </p:val>
                                        </p:tav>
                                      </p:tavLst>
                                    </p:anim>
                                    <p:anim calcmode="lin" valueType="num">
                                      <p:cBhvr>
                                        <p:cTn id="32" dur="500" fill="hold"/>
                                        <p:tgtEl>
                                          <p:spTgt spid="35851"/>
                                        </p:tgtEl>
                                        <p:attrNameLst>
                                          <p:attrName>ppt_h</p:attrName>
                                        </p:attrNameLst>
                                      </p:cBhvr>
                                      <p:tavLst>
                                        <p:tav tm="0">
                                          <p:val>
                                            <p:fltVal val="0"/>
                                          </p:val>
                                        </p:tav>
                                        <p:tav tm="100000">
                                          <p:val>
                                            <p:strVal val="#ppt_h"/>
                                          </p:val>
                                        </p:tav>
                                      </p:tavLst>
                                    </p:anim>
                                    <p:anim calcmode="lin" valueType="num">
                                      <p:cBhvr>
                                        <p:cTn id="33" dur="500" fill="hold"/>
                                        <p:tgtEl>
                                          <p:spTgt spid="35851"/>
                                        </p:tgtEl>
                                        <p:attrNameLst>
                                          <p:attrName>style.rotation</p:attrName>
                                        </p:attrNameLst>
                                      </p:cBhvr>
                                      <p:tavLst>
                                        <p:tav tm="0">
                                          <p:val>
                                            <p:fltVal val="360"/>
                                          </p:val>
                                        </p:tav>
                                        <p:tav tm="100000">
                                          <p:val>
                                            <p:fltVal val="0"/>
                                          </p:val>
                                        </p:tav>
                                      </p:tavLst>
                                    </p:anim>
                                    <p:animEffect transition="in" filter="fade">
                                      <p:cBhvr>
                                        <p:cTn id="34" dur="500"/>
                                        <p:tgtEl>
                                          <p:spTgt spid="35851"/>
                                        </p:tgtEl>
                                      </p:cBhvr>
                                    </p:animEffect>
                                  </p:childTnLst>
                                </p:cTn>
                              </p:par>
                            </p:childTnLst>
                          </p:cTn>
                        </p:par>
                        <p:par>
                          <p:cTn id="35" fill="hold" nodeType="afterGroup">
                            <p:stCondLst>
                              <p:cond delay="2500"/>
                            </p:stCondLst>
                            <p:childTnLst>
                              <p:par>
                                <p:cTn id="36" presetID="12" presetClass="entr" presetSubtype="8" fill="hold" grpId="0" nodeType="afterEffect">
                                  <p:stCondLst>
                                    <p:cond delay="0"/>
                                  </p:stCondLst>
                                  <p:childTnLst>
                                    <p:set>
                                      <p:cBhvr>
                                        <p:cTn id="37" dur="1" fill="hold">
                                          <p:stCondLst>
                                            <p:cond delay="0"/>
                                          </p:stCondLst>
                                        </p:cTn>
                                        <p:tgtEl>
                                          <p:spTgt spid="35857"/>
                                        </p:tgtEl>
                                        <p:attrNameLst>
                                          <p:attrName>style.visibility</p:attrName>
                                        </p:attrNameLst>
                                      </p:cBhvr>
                                      <p:to>
                                        <p:strVal val="visible"/>
                                      </p:to>
                                    </p:set>
                                    <p:anim calcmode="lin" valueType="num">
                                      <p:cBhvr additive="base">
                                        <p:cTn id="38" dur="500"/>
                                        <p:tgtEl>
                                          <p:spTgt spid="35857"/>
                                        </p:tgtEl>
                                        <p:attrNameLst>
                                          <p:attrName>ppt_x</p:attrName>
                                        </p:attrNameLst>
                                      </p:cBhvr>
                                      <p:tavLst>
                                        <p:tav tm="0">
                                          <p:val>
                                            <p:strVal val="#ppt_x-#ppt_w*1.125000"/>
                                          </p:val>
                                        </p:tav>
                                        <p:tav tm="100000">
                                          <p:val>
                                            <p:strVal val="#ppt_x"/>
                                          </p:val>
                                        </p:tav>
                                      </p:tavLst>
                                    </p:anim>
                                    <p:animEffect transition="in" filter="wipe(right)">
                                      <p:cBhvr>
                                        <p:cTn id="39" dur="500"/>
                                        <p:tgtEl>
                                          <p:spTgt spid="35857"/>
                                        </p:tgtEl>
                                      </p:cBhvr>
                                    </p:animEffect>
                                  </p:childTnLst>
                                </p:cTn>
                              </p:par>
                            </p:childTnLst>
                          </p:cTn>
                        </p:par>
                        <p:par>
                          <p:cTn id="40" fill="hold" nodeType="afterGroup">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5848"/>
                                        </p:tgtEl>
                                        <p:attrNameLst>
                                          <p:attrName>style.visibility</p:attrName>
                                        </p:attrNameLst>
                                      </p:cBhvr>
                                      <p:to>
                                        <p:strVal val="visible"/>
                                      </p:to>
                                    </p:set>
                                    <p:anim calcmode="lin" valueType="num">
                                      <p:cBhvr>
                                        <p:cTn id="43" dur="500" fill="hold"/>
                                        <p:tgtEl>
                                          <p:spTgt spid="35848"/>
                                        </p:tgtEl>
                                        <p:attrNameLst>
                                          <p:attrName>ppt_w</p:attrName>
                                        </p:attrNameLst>
                                      </p:cBhvr>
                                      <p:tavLst>
                                        <p:tav tm="0">
                                          <p:val>
                                            <p:fltVal val="0"/>
                                          </p:val>
                                        </p:tav>
                                        <p:tav tm="100000">
                                          <p:val>
                                            <p:strVal val="#ppt_w"/>
                                          </p:val>
                                        </p:tav>
                                      </p:tavLst>
                                    </p:anim>
                                    <p:anim calcmode="lin" valueType="num">
                                      <p:cBhvr>
                                        <p:cTn id="44" dur="500" fill="hold"/>
                                        <p:tgtEl>
                                          <p:spTgt spid="35848"/>
                                        </p:tgtEl>
                                        <p:attrNameLst>
                                          <p:attrName>ppt_h</p:attrName>
                                        </p:attrNameLst>
                                      </p:cBhvr>
                                      <p:tavLst>
                                        <p:tav tm="0">
                                          <p:val>
                                            <p:fltVal val="0"/>
                                          </p:val>
                                        </p:tav>
                                        <p:tav tm="100000">
                                          <p:val>
                                            <p:strVal val="#ppt_h"/>
                                          </p:val>
                                        </p:tav>
                                      </p:tavLst>
                                    </p:anim>
                                    <p:anim calcmode="lin" valueType="num">
                                      <p:cBhvr>
                                        <p:cTn id="45" dur="500" fill="hold"/>
                                        <p:tgtEl>
                                          <p:spTgt spid="35848"/>
                                        </p:tgtEl>
                                        <p:attrNameLst>
                                          <p:attrName>style.rotation</p:attrName>
                                        </p:attrNameLst>
                                      </p:cBhvr>
                                      <p:tavLst>
                                        <p:tav tm="0">
                                          <p:val>
                                            <p:fltVal val="360"/>
                                          </p:val>
                                        </p:tav>
                                        <p:tav tm="100000">
                                          <p:val>
                                            <p:fltVal val="0"/>
                                          </p:val>
                                        </p:tav>
                                      </p:tavLst>
                                    </p:anim>
                                    <p:animEffect transition="in" filter="fade">
                                      <p:cBhvr>
                                        <p:cTn id="46" dur="500"/>
                                        <p:tgtEl>
                                          <p:spTgt spid="35848"/>
                                        </p:tgtEl>
                                      </p:cBhvr>
                                    </p:animEffect>
                                  </p:childTnLst>
                                </p:cTn>
                              </p:par>
                            </p:childTnLst>
                          </p:cTn>
                        </p:par>
                        <p:par>
                          <p:cTn id="47" fill="hold" nodeType="afterGroup">
                            <p:stCondLst>
                              <p:cond delay="3500"/>
                            </p:stCondLst>
                            <p:childTnLst>
                              <p:par>
                                <p:cTn id="48" presetID="12" presetClass="entr" presetSubtype="8" fill="hold" grpId="0" nodeType="afterEffect">
                                  <p:stCondLst>
                                    <p:cond delay="0"/>
                                  </p:stCondLst>
                                  <p:childTnLst>
                                    <p:set>
                                      <p:cBhvr>
                                        <p:cTn id="49" dur="1" fill="hold">
                                          <p:stCondLst>
                                            <p:cond delay="0"/>
                                          </p:stCondLst>
                                        </p:cTn>
                                        <p:tgtEl>
                                          <p:spTgt spid="35858"/>
                                        </p:tgtEl>
                                        <p:attrNameLst>
                                          <p:attrName>style.visibility</p:attrName>
                                        </p:attrNameLst>
                                      </p:cBhvr>
                                      <p:to>
                                        <p:strVal val="visible"/>
                                      </p:to>
                                    </p:set>
                                    <p:anim calcmode="lin" valueType="num">
                                      <p:cBhvr additive="base">
                                        <p:cTn id="50" dur="500"/>
                                        <p:tgtEl>
                                          <p:spTgt spid="35858"/>
                                        </p:tgtEl>
                                        <p:attrNameLst>
                                          <p:attrName>ppt_x</p:attrName>
                                        </p:attrNameLst>
                                      </p:cBhvr>
                                      <p:tavLst>
                                        <p:tav tm="0">
                                          <p:val>
                                            <p:strVal val="#ppt_x-#ppt_w*1.125000"/>
                                          </p:val>
                                        </p:tav>
                                        <p:tav tm="100000">
                                          <p:val>
                                            <p:strVal val="#ppt_x"/>
                                          </p:val>
                                        </p:tav>
                                      </p:tavLst>
                                    </p:anim>
                                    <p:animEffect transition="in" filter="wipe(right)">
                                      <p:cBhvr>
                                        <p:cTn id="51" dur="500"/>
                                        <p:tgtEl>
                                          <p:spTgt spid="35858"/>
                                        </p:tgtEl>
                                      </p:cBhvr>
                                    </p:animEffect>
                                  </p:childTnLst>
                                </p:cTn>
                              </p:par>
                            </p:childTnLst>
                          </p:cTn>
                        </p:par>
                        <p:par>
                          <p:cTn id="52" fill="hold" nodeType="afterGroup">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35860"/>
                                        </p:tgtEl>
                                        <p:attrNameLst>
                                          <p:attrName>style.visibility</p:attrName>
                                        </p:attrNameLst>
                                      </p:cBhvr>
                                      <p:to>
                                        <p:strVal val="visible"/>
                                      </p:to>
                                    </p:set>
                                    <p:anim calcmode="lin" valueType="num">
                                      <p:cBhvr>
                                        <p:cTn id="55" dur="500" fill="hold"/>
                                        <p:tgtEl>
                                          <p:spTgt spid="35860"/>
                                        </p:tgtEl>
                                        <p:attrNameLst>
                                          <p:attrName>ppt_w</p:attrName>
                                        </p:attrNameLst>
                                      </p:cBhvr>
                                      <p:tavLst>
                                        <p:tav tm="0">
                                          <p:val>
                                            <p:fltVal val="0"/>
                                          </p:val>
                                        </p:tav>
                                        <p:tav tm="100000">
                                          <p:val>
                                            <p:strVal val="#ppt_w"/>
                                          </p:val>
                                        </p:tav>
                                      </p:tavLst>
                                    </p:anim>
                                    <p:anim calcmode="lin" valueType="num">
                                      <p:cBhvr>
                                        <p:cTn id="56" dur="500" fill="hold"/>
                                        <p:tgtEl>
                                          <p:spTgt spid="35860"/>
                                        </p:tgtEl>
                                        <p:attrNameLst>
                                          <p:attrName>ppt_h</p:attrName>
                                        </p:attrNameLst>
                                      </p:cBhvr>
                                      <p:tavLst>
                                        <p:tav tm="0">
                                          <p:val>
                                            <p:fltVal val="0"/>
                                          </p:val>
                                        </p:tav>
                                        <p:tav tm="100000">
                                          <p:val>
                                            <p:strVal val="#ppt_h"/>
                                          </p:val>
                                        </p:tav>
                                      </p:tavLst>
                                    </p:anim>
                                    <p:anim calcmode="lin" valueType="num">
                                      <p:cBhvr>
                                        <p:cTn id="57" dur="500" fill="hold"/>
                                        <p:tgtEl>
                                          <p:spTgt spid="35860"/>
                                        </p:tgtEl>
                                        <p:attrNameLst>
                                          <p:attrName>style.rotation</p:attrName>
                                        </p:attrNameLst>
                                      </p:cBhvr>
                                      <p:tavLst>
                                        <p:tav tm="0">
                                          <p:val>
                                            <p:fltVal val="360"/>
                                          </p:val>
                                        </p:tav>
                                        <p:tav tm="100000">
                                          <p:val>
                                            <p:fltVal val="0"/>
                                          </p:val>
                                        </p:tav>
                                      </p:tavLst>
                                    </p:anim>
                                    <p:animEffect transition="in" filter="fade">
                                      <p:cBhvr>
                                        <p:cTn id="58" dur="500"/>
                                        <p:tgtEl>
                                          <p:spTgt spid="35860"/>
                                        </p:tgtEl>
                                      </p:cBhvr>
                                    </p:animEffect>
                                  </p:childTnLst>
                                </p:cTn>
                              </p:par>
                            </p:childTnLst>
                          </p:cTn>
                        </p:par>
                        <p:par>
                          <p:cTn id="59" fill="hold" nodeType="afterGroup">
                            <p:stCondLst>
                              <p:cond delay="4500"/>
                            </p:stCondLst>
                            <p:childTnLst>
                              <p:par>
                                <p:cTn id="60" presetID="12" presetClass="entr" presetSubtype="8" fill="hold" grpId="0" nodeType="afterEffect">
                                  <p:stCondLst>
                                    <p:cond delay="0"/>
                                  </p:stCondLst>
                                  <p:childTnLst>
                                    <p:set>
                                      <p:cBhvr>
                                        <p:cTn id="61" dur="1" fill="hold">
                                          <p:stCondLst>
                                            <p:cond delay="0"/>
                                          </p:stCondLst>
                                        </p:cTn>
                                        <p:tgtEl>
                                          <p:spTgt spid="35859"/>
                                        </p:tgtEl>
                                        <p:attrNameLst>
                                          <p:attrName>style.visibility</p:attrName>
                                        </p:attrNameLst>
                                      </p:cBhvr>
                                      <p:to>
                                        <p:strVal val="visible"/>
                                      </p:to>
                                    </p:set>
                                    <p:anim calcmode="lin" valueType="num">
                                      <p:cBhvr additive="base">
                                        <p:cTn id="62" dur="500"/>
                                        <p:tgtEl>
                                          <p:spTgt spid="35859"/>
                                        </p:tgtEl>
                                        <p:attrNameLst>
                                          <p:attrName>ppt_x</p:attrName>
                                        </p:attrNameLst>
                                      </p:cBhvr>
                                      <p:tavLst>
                                        <p:tav tm="0">
                                          <p:val>
                                            <p:strVal val="#ppt_x-#ppt_w*1.125000"/>
                                          </p:val>
                                        </p:tav>
                                        <p:tav tm="100000">
                                          <p:val>
                                            <p:strVal val="#ppt_x"/>
                                          </p:val>
                                        </p:tav>
                                      </p:tavLst>
                                    </p:anim>
                                    <p:animEffect transition="in" filter="wipe(right)">
                                      <p:cBhvr>
                                        <p:cTn id="63" dur="500"/>
                                        <p:tgtEl>
                                          <p:spTgt spid="35859"/>
                                        </p:tgtEl>
                                      </p:cBhvr>
                                    </p:animEffect>
                                  </p:childTnLst>
                                </p:cTn>
                              </p:par>
                            </p:childTnLst>
                          </p:cTn>
                        </p:par>
                        <p:par>
                          <p:cTn id="64" fill="hold" nodeType="afterGroup">
                            <p:stCondLst>
                              <p:cond delay="5000"/>
                            </p:stCondLst>
                            <p:childTnLst>
                              <p:par>
                                <p:cTn id="65" presetID="52" presetClass="entr" presetSubtype="0" fill="hold" nodeType="afterEffect">
                                  <p:stCondLst>
                                    <p:cond delay="0"/>
                                  </p:stCondLst>
                                  <p:childTnLst>
                                    <p:set>
                                      <p:cBhvr>
                                        <p:cTn id="66" dur="1" fill="hold">
                                          <p:stCondLst>
                                            <p:cond delay="0"/>
                                          </p:stCondLst>
                                        </p:cTn>
                                        <p:tgtEl>
                                          <p:spTgt spid="35844"/>
                                        </p:tgtEl>
                                        <p:attrNameLst>
                                          <p:attrName>style.visibility</p:attrName>
                                        </p:attrNameLst>
                                      </p:cBhvr>
                                      <p:to>
                                        <p:strVal val="visible"/>
                                      </p:to>
                                    </p:set>
                                    <p:animScale>
                                      <p:cBhvr>
                                        <p:cTn id="67" dur="300" decel="50000" fill="hold">
                                          <p:stCondLst>
                                            <p:cond delay="0"/>
                                          </p:stCondLst>
                                        </p:cTn>
                                        <p:tgtEl>
                                          <p:spTgt spid="35844"/>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68" dur="300" decel="50000" fill="hold">
                                          <p:stCondLst>
                                            <p:cond delay="0"/>
                                          </p:stCondLst>
                                        </p:cTn>
                                        <p:tgtEl>
                                          <p:spTgt spid="35844"/>
                                        </p:tgtEl>
                                        <p:attrNameLst>
                                          <p:attrName>ppt_x,ppt_y</p:attrName>
                                        </p:attrNameLst>
                                      </p:cBhvr>
                                    </p:animMotion>
                                    <p:animEffect transition="in" filter="fade">
                                      <p:cBhvr>
                                        <p:cTn id="69" dur="300"/>
                                        <p:tgtEl>
                                          <p:spTgt spid="35844"/>
                                        </p:tgtEl>
                                      </p:cBhvr>
                                    </p:animEffect>
                                  </p:childTnLst>
                                </p:cTn>
                              </p:par>
                            </p:childTnLst>
                          </p:cTn>
                        </p:par>
                        <p:par>
                          <p:cTn id="70" fill="hold" nodeType="afterGroup">
                            <p:stCondLst>
                              <p:cond delay="5300"/>
                            </p:stCondLst>
                            <p:childTnLst>
                              <p:par>
                                <p:cTn id="71" presetID="52" presetClass="entr" presetSubtype="0" fill="hold" nodeType="afterEffect">
                                  <p:stCondLst>
                                    <p:cond delay="0"/>
                                  </p:stCondLst>
                                  <p:childTnLst>
                                    <p:set>
                                      <p:cBhvr>
                                        <p:cTn id="72" dur="1" fill="hold">
                                          <p:stCondLst>
                                            <p:cond delay="0"/>
                                          </p:stCondLst>
                                        </p:cTn>
                                        <p:tgtEl>
                                          <p:spTgt spid="35842"/>
                                        </p:tgtEl>
                                        <p:attrNameLst>
                                          <p:attrName>style.visibility</p:attrName>
                                        </p:attrNameLst>
                                      </p:cBhvr>
                                      <p:to>
                                        <p:strVal val="visible"/>
                                      </p:to>
                                    </p:set>
                                    <p:animScale>
                                      <p:cBhvr>
                                        <p:cTn id="73" dur="300" decel="50000" fill="hold">
                                          <p:stCondLst>
                                            <p:cond delay="0"/>
                                          </p:stCondLst>
                                        </p:cTn>
                                        <p:tgtEl>
                                          <p:spTgt spid="35842"/>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74" dur="300" decel="50000" fill="hold">
                                          <p:stCondLst>
                                            <p:cond delay="0"/>
                                          </p:stCondLst>
                                        </p:cTn>
                                        <p:tgtEl>
                                          <p:spTgt spid="35842"/>
                                        </p:tgtEl>
                                        <p:attrNameLst>
                                          <p:attrName>ppt_x,ppt_y</p:attrName>
                                        </p:attrNameLst>
                                      </p:cBhvr>
                                    </p:animMotion>
                                    <p:animEffect transition="in" filter="fade">
                                      <p:cBhvr>
                                        <p:cTn id="75" dur="300"/>
                                        <p:tgtEl>
                                          <p:spTgt spid="35842"/>
                                        </p:tgtEl>
                                      </p:cBhvr>
                                    </p:animEffect>
                                  </p:childTnLst>
                                </p:cTn>
                              </p:par>
                            </p:childTnLst>
                          </p:cTn>
                        </p:par>
                        <p:par>
                          <p:cTn id="76" fill="hold" nodeType="afterGroup">
                            <p:stCondLst>
                              <p:cond delay="5600"/>
                            </p:stCondLst>
                            <p:childTnLst>
                              <p:par>
                                <p:cTn id="77" presetID="52" presetClass="entr" presetSubtype="0" fill="hold" nodeType="afterEffect">
                                  <p:stCondLst>
                                    <p:cond delay="0"/>
                                  </p:stCondLst>
                                  <p:childTnLst>
                                    <p:set>
                                      <p:cBhvr>
                                        <p:cTn id="78" dur="1" fill="hold">
                                          <p:stCondLst>
                                            <p:cond delay="0"/>
                                          </p:stCondLst>
                                        </p:cTn>
                                        <p:tgtEl>
                                          <p:spTgt spid="35841"/>
                                        </p:tgtEl>
                                        <p:attrNameLst>
                                          <p:attrName>style.visibility</p:attrName>
                                        </p:attrNameLst>
                                      </p:cBhvr>
                                      <p:to>
                                        <p:strVal val="visible"/>
                                      </p:to>
                                    </p:set>
                                    <p:animScale>
                                      <p:cBhvr>
                                        <p:cTn id="79" dur="300" decel="50000" fill="hold">
                                          <p:stCondLst>
                                            <p:cond delay="0"/>
                                          </p:stCondLst>
                                        </p:cTn>
                                        <p:tgtEl>
                                          <p:spTgt spid="35841"/>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80" dur="300" decel="50000" fill="hold">
                                          <p:stCondLst>
                                            <p:cond delay="0"/>
                                          </p:stCondLst>
                                        </p:cTn>
                                        <p:tgtEl>
                                          <p:spTgt spid="35841"/>
                                        </p:tgtEl>
                                        <p:attrNameLst>
                                          <p:attrName>ppt_x,ppt_y</p:attrName>
                                        </p:attrNameLst>
                                      </p:cBhvr>
                                    </p:animMotion>
                                    <p:animEffect transition="in" filter="fade">
                                      <p:cBhvr>
                                        <p:cTn id="81" dur="300"/>
                                        <p:tgtEl>
                                          <p:spTgt spid="35841"/>
                                        </p:tgtEl>
                                      </p:cBhvr>
                                    </p:animEffect>
                                  </p:childTnLst>
                                </p:cTn>
                              </p:par>
                            </p:childTnLst>
                          </p:cTn>
                        </p:par>
                        <p:par>
                          <p:cTn id="82" fill="hold" nodeType="afterGroup">
                            <p:stCondLst>
                              <p:cond delay="5900"/>
                            </p:stCondLst>
                            <p:childTnLst>
                              <p:par>
                                <p:cTn id="83" presetID="52" presetClass="entr" presetSubtype="0" fill="hold" nodeType="afterEffect">
                                  <p:stCondLst>
                                    <p:cond delay="0"/>
                                  </p:stCondLst>
                                  <p:childTnLst>
                                    <p:set>
                                      <p:cBhvr>
                                        <p:cTn id="84" dur="1" fill="hold">
                                          <p:stCondLst>
                                            <p:cond delay="0"/>
                                          </p:stCondLst>
                                        </p:cTn>
                                        <p:tgtEl>
                                          <p:spTgt spid="35843"/>
                                        </p:tgtEl>
                                        <p:attrNameLst>
                                          <p:attrName>style.visibility</p:attrName>
                                        </p:attrNameLst>
                                      </p:cBhvr>
                                      <p:to>
                                        <p:strVal val="visible"/>
                                      </p:to>
                                    </p:set>
                                    <p:animScale>
                                      <p:cBhvr>
                                        <p:cTn id="85" dur="300" decel="50000" fill="hold">
                                          <p:stCondLst>
                                            <p:cond delay="0"/>
                                          </p:stCondLst>
                                        </p:cTn>
                                        <p:tgtEl>
                                          <p:spTgt spid="35843"/>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p:cTn id="86" dur="300" decel="50000" fill="hold">
                                          <p:stCondLst>
                                            <p:cond delay="0"/>
                                          </p:stCondLst>
                                        </p:cTn>
                                        <p:tgtEl>
                                          <p:spTgt spid="35843"/>
                                        </p:tgtEl>
                                        <p:attrNameLst>
                                          <p:attrName>ppt_x,ppt_y</p:attrName>
                                        </p:attrNameLst>
                                      </p:cBhvr>
                                    </p:animMotion>
                                    <p:animEffect transition="in" filter="fade">
                                      <p:cBhvr>
                                        <p:cTn id="87" dur="3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animBg="1"/>
      <p:bldP spid="35847" grpId="0"/>
      <p:bldP spid="35857" grpId="0"/>
      <p:bldP spid="35858" grpId="0"/>
      <p:bldP spid="3585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36865" name="矩形 1269"/>
          <p:cNvSpPr/>
          <p:nvPr/>
        </p:nvSpPr>
        <p:spPr>
          <a:xfrm>
            <a:off x="533400" y="2617788"/>
            <a:ext cx="2668588" cy="461963"/>
          </a:xfrm>
          <a:prstGeom prst="rect">
            <a:avLst/>
          </a:prstGeom>
          <a:solidFill>
            <a:srgbClr val="2C8238"/>
          </a:solidFill>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2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单击此处添加标题</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866" name="组合 1270" title=""/>
          <p:cNvGrpSpPr/>
          <p:nvPr/>
        </p:nvGrpSpPr>
        <p:grpSpPr>
          <a:xfrm>
            <a:off x="2441575" y="711200"/>
            <a:ext cx="6043613" cy="3346450"/>
            <a:chOff x="2488775" y="1131590"/>
            <a:chExt cx="6043665" cy="3345872"/>
          </a:xfrm>
        </p:grpSpPr>
        <p:grpSp>
          <p:nvGrpSpPr>
            <p:cNvPr id="36867" name="Group 2" title=""/>
            <p:cNvGrpSpPr>
              <a:grpSpLocks noGrp="1" noChangeAspect="1"/>
            </p:cNvGrpSpPr>
            <p:nvPr/>
          </p:nvGrpSpPr>
          <p:grpSpPr>
            <a:xfrm>
              <a:off x="2488775" y="996793"/>
              <a:ext cx="6128318" cy="3577372"/>
              <a:chOff x="395371" y="1139688"/>
              <a:chExt cx="8399866" cy="4651514"/>
            </a:xfrm>
          </p:grpSpPr>
        </p:grpSp>
        <p:sp>
          <p:nvSpPr>
            <p:cNvPr id="36868" name="Oval 1314"/>
            <p:cNvSpPr/>
            <p:nvPr/>
          </p:nvSpPr>
          <p:spPr bwMode="auto">
            <a:xfrm>
              <a:off x="3965163" y="2307725"/>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69" name="Oval 1318"/>
            <p:cNvSpPr/>
            <p:nvPr/>
          </p:nvSpPr>
          <p:spPr bwMode="auto">
            <a:xfrm>
              <a:off x="3195219" y="2388673"/>
              <a:ext cx="233364" cy="233323"/>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0" name="Oval 1319"/>
            <p:cNvSpPr/>
            <p:nvPr/>
          </p:nvSpPr>
          <p:spPr bwMode="auto">
            <a:xfrm>
              <a:off x="3863562" y="2542634"/>
              <a:ext cx="233365" cy="233322"/>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1" name="Oval 1320"/>
            <p:cNvSpPr/>
            <p:nvPr/>
          </p:nvSpPr>
          <p:spPr bwMode="auto">
            <a:xfrm>
              <a:off x="4100102" y="2214078"/>
              <a:ext cx="233364" cy="234909"/>
            </a:xfrm>
            <a:prstGeom prst="ellipse">
              <a:avLst/>
            </a:prstGeom>
            <a:solidFill>
              <a:schemeClr val="accent5">
                <a:alpha val="60000"/>
              </a:scheme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2" name="Oval 1321"/>
            <p:cNvSpPr/>
            <p:nvPr/>
          </p:nvSpPr>
          <p:spPr bwMode="auto">
            <a:xfrm>
              <a:off x="3126955" y="204265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3" name="Oval 1322"/>
            <p:cNvSpPr/>
            <p:nvPr/>
          </p:nvSpPr>
          <p:spPr bwMode="auto">
            <a:xfrm>
              <a:off x="5871767" y="1871237"/>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4" name="Oval 1324"/>
            <p:cNvSpPr/>
            <p:nvPr/>
          </p:nvSpPr>
          <p:spPr bwMode="auto">
            <a:xfrm>
              <a:off x="5227237" y="2090274"/>
              <a:ext cx="233364"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5" name="Oval 1325"/>
            <p:cNvSpPr/>
            <p:nvPr/>
          </p:nvSpPr>
          <p:spPr bwMode="auto">
            <a:xfrm>
              <a:off x="5479651" y="1798225"/>
              <a:ext cx="233365"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6" name="Oval 1326"/>
            <p:cNvSpPr/>
            <p:nvPr/>
          </p:nvSpPr>
          <p:spPr bwMode="auto">
            <a:xfrm>
              <a:off x="5570140" y="2085513"/>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7" name="Oval 1327"/>
            <p:cNvSpPr/>
            <p:nvPr/>
          </p:nvSpPr>
          <p:spPr bwMode="auto">
            <a:xfrm>
              <a:off x="5473301" y="215693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8" name="Oval 1328"/>
            <p:cNvSpPr/>
            <p:nvPr/>
          </p:nvSpPr>
          <p:spPr bwMode="auto">
            <a:xfrm>
              <a:off x="4519205" y="3455289"/>
              <a:ext cx="234952" cy="233323"/>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79" name="Oval 1329"/>
            <p:cNvSpPr/>
            <p:nvPr/>
          </p:nvSpPr>
          <p:spPr bwMode="auto">
            <a:xfrm>
              <a:off x="7194165" y="2599774"/>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0" name="Oval 1330"/>
            <p:cNvSpPr/>
            <p:nvPr/>
          </p:nvSpPr>
          <p:spPr bwMode="auto">
            <a:xfrm>
              <a:off x="7414830" y="2328358"/>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1" name="Oval 1331"/>
            <p:cNvSpPr/>
            <p:nvPr/>
          </p:nvSpPr>
          <p:spPr bwMode="auto">
            <a:xfrm>
              <a:off x="7014777" y="3187048"/>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2" name="Oval 1332"/>
            <p:cNvSpPr/>
            <p:nvPr/>
          </p:nvSpPr>
          <p:spPr bwMode="auto">
            <a:xfrm>
              <a:off x="7775195" y="3817176"/>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3" name="Oval 1333"/>
            <p:cNvSpPr/>
            <p:nvPr/>
          </p:nvSpPr>
          <p:spPr bwMode="auto">
            <a:xfrm>
              <a:off x="7586282" y="2237887"/>
              <a:ext cx="234952"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4" name="Oval 1334"/>
            <p:cNvSpPr/>
            <p:nvPr/>
          </p:nvSpPr>
          <p:spPr bwMode="auto">
            <a:xfrm>
              <a:off x="7627557" y="2371214"/>
              <a:ext cx="234952" cy="233322"/>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sp>
          <p:nvSpPr>
            <p:cNvPr id="36885" name="Oval 1335"/>
            <p:cNvSpPr/>
            <p:nvPr/>
          </p:nvSpPr>
          <p:spPr bwMode="auto">
            <a:xfrm>
              <a:off x="6124181" y="2580728"/>
              <a:ext cx="233365" cy="234909"/>
            </a:xfrm>
            <a:prstGeom prst="ellipse">
              <a:avLst/>
            </a:prstGeom>
            <a:solidFill>
              <a:srgbClr val="2C8238">
                <a:alpha val="60000"/>
              </a:srgbClr>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86" tIns="34293" rIns="68586" bIns="34293"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defTabSz="685800" eaLnBrk="1" hangingPunct="0"/>
              <a:endParaRPr lang="en-US" altLang="zh-CN" sz="1700">
                <a:solidFill>
                  <a:schemeClr val="tx1"/>
                </a:solidFill>
                <a:sym typeface="微软雅黑" pitchFamily="34" charset="-122"/>
              </a:endParaRPr>
            </a:p>
          </p:txBody>
        </p:sp>
        <p:grpSp>
          <p:nvGrpSpPr>
            <p:cNvPr id="36886" name="Group 9" title=""/>
            <p:cNvGrpSpPr>
              <a:grpSpLocks noGrp="1" noChangeAspect="1"/>
            </p:cNvGrpSpPr>
            <p:nvPr/>
          </p:nvGrpSpPr>
          <p:grpSpPr>
            <a:xfrm>
              <a:off x="3170158" y="1876857"/>
              <a:ext cx="4357308" cy="1480644"/>
              <a:chOff x="1067332" y="2443650"/>
              <a:chExt cx="5795198" cy="1907465"/>
            </a:xfrm>
          </p:grpSpPr>
        </p:grpSp>
      </p:grpSp>
      <p:sp>
        <p:nvSpPr>
          <p:cNvPr id="36887" name="TextBox 2514" title=""/>
          <p:cNvSpPr txBox="1"/>
          <p:nvPr/>
        </p:nvSpPr>
        <p:spPr>
          <a:xfrm>
            <a:off x="496888" y="3079750"/>
            <a:ext cx="2625725" cy="1384300"/>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eaLnBrk="1" fontAlgn="base" hangingPunct="1">
              <a:spcBef>
                <a:spcPct val="0"/>
              </a:spcBef>
              <a:spcAft>
                <a:spcPct val="0"/>
              </a:spcAft>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单击输入文字内容单击输入文字内容单击输入文字内容单击输入文字内容单击输入文字内容单击输入文字内容单击输入文字内容单击输入文字内容单击输入文字内容单击输入文字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6888"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36889" name="矩形 2544"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6890" name="图片 2545" title=""/>
          <p:cNvPicPr>
            <a:picLocks noChangeAspect="1"/>
          </p:cNvPicPr>
          <p:nvPr/>
        </p:nvPicPr>
        <p:blipFill>
          <a:blip r:embed="rId3"/>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strVal val="#ppt_w*0.70"/>
                                          </p:val>
                                        </p:tav>
                                        <p:tav tm="100000">
                                          <p:val>
                                            <p:strVal val="#ppt_w"/>
                                          </p:val>
                                        </p:tav>
                                      </p:tavLst>
                                    </p:anim>
                                    <p:anim calcmode="lin" valueType="num">
                                      <p:cBhvr>
                                        <p:cTn id="8" dur="1000" fill="hold"/>
                                        <p:tgtEl>
                                          <p:spTgt spid="36866"/>
                                        </p:tgtEl>
                                        <p:attrNameLst>
                                          <p:attrName>ppt_h</p:attrName>
                                        </p:attrNameLst>
                                      </p:cBhvr>
                                      <p:tavLst>
                                        <p:tav tm="0">
                                          <p:val>
                                            <p:strVal val="#ppt_h"/>
                                          </p:val>
                                        </p:tav>
                                        <p:tav tm="100000">
                                          <p:val>
                                            <p:strVal val="#ppt_h"/>
                                          </p:val>
                                        </p:tav>
                                      </p:tavLst>
                                    </p:anim>
                                    <p:animEffect transition="in" filter="fade">
                                      <p:cBhvr>
                                        <p:cTn id="9" dur="1000"/>
                                        <p:tgtEl>
                                          <p:spTgt spid="36866"/>
                                        </p:tgtEl>
                                      </p:cBhvr>
                                    </p:animEffect>
                                  </p:childTnLst>
                                </p:cTn>
                              </p:par>
                            </p:childTnLst>
                          </p:cTn>
                        </p:par>
                        <p:par>
                          <p:cTn id="10" fill="hold" nodeType="afterGroup">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6865"/>
                                        </p:tgtEl>
                                        <p:attrNameLst>
                                          <p:attrName>style.visibility</p:attrName>
                                        </p:attrNameLst>
                                      </p:cBhvr>
                                      <p:to>
                                        <p:strVal val="visible"/>
                                      </p:to>
                                    </p:set>
                                    <p:anim calcmode="lin" valueType="num">
                                      <p:cBhvr>
                                        <p:cTn id="13" dur="500" fill="hold"/>
                                        <p:tgtEl>
                                          <p:spTgt spid="3686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6865"/>
                                        </p:tgtEl>
                                        <p:attrNameLst>
                                          <p:attrName>ppt_y</p:attrName>
                                        </p:attrNameLst>
                                      </p:cBhvr>
                                      <p:tavLst>
                                        <p:tav tm="0">
                                          <p:val>
                                            <p:strVal val="#ppt_y"/>
                                          </p:val>
                                        </p:tav>
                                        <p:tav tm="100000">
                                          <p:val>
                                            <p:strVal val="#ppt_y"/>
                                          </p:val>
                                        </p:tav>
                                      </p:tavLst>
                                    </p:anim>
                                    <p:anim calcmode="lin" valueType="num">
                                      <p:cBhvr>
                                        <p:cTn id="15" dur="500" fill="hold"/>
                                        <p:tgtEl>
                                          <p:spTgt spid="3686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686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6865"/>
                                        </p:tgtEl>
                                      </p:cBhvr>
                                    </p:animEffect>
                                  </p:childTnLst>
                                </p:cTn>
                              </p:par>
                            </p:childTnLst>
                          </p:cTn>
                        </p:par>
                        <p:par>
                          <p:cTn id="18" fill="hold" nodeType="afterGroup">
                            <p:stCondLst>
                              <p:cond delay="1500"/>
                            </p:stCondLst>
                            <p:childTnLst>
                              <p:par>
                                <p:cTn id="19" presetID="41" presetClass="entr" presetSubtype="0" fill="hold" grpId="0" nodeType="afterEffect">
                                  <p:stCondLst>
                                    <p:cond delay="0"/>
                                  </p:stCondLst>
                                  <p:iterate type="lt">
                                    <p:tmPct val="1818"/>
                                  </p:iterate>
                                  <p:childTnLst>
                                    <p:set>
                                      <p:cBhvr>
                                        <p:cTn id="20" dur="1" fill="hold">
                                          <p:stCondLst>
                                            <p:cond delay="0"/>
                                          </p:stCondLst>
                                        </p:cTn>
                                        <p:tgtEl>
                                          <p:spTgt spid="36887"/>
                                        </p:tgtEl>
                                        <p:attrNameLst>
                                          <p:attrName>style.visibility</p:attrName>
                                        </p:attrNameLst>
                                      </p:cBhvr>
                                      <p:to>
                                        <p:strVal val="visible"/>
                                      </p:to>
                                    </p:set>
                                    <p:anim calcmode="lin" valueType="num">
                                      <p:cBhvr>
                                        <p:cTn id="21" dur="500" fill="hold"/>
                                        <p:tgtEl>
                                          <p:spTgt spid="3688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6887"/>
                                        </p:tgtEl>
                                        <p:attrNameLst>
                                          <p:attrName>ppt_y</p:attrName>
                                        </p:attrNameLst>
                                      </p:cBhvr>
                                      <p:tavLst>
                                        <p:tav tm="0">
                                          <p:val>
                                            <p:strVal val="#ppt_y"/>
                                          </p:val>
                                        </p:tav>
                                        <p:tav tm="100000">
                                          <p:val>
                                            <p:strVal val="#ppt_y"/>
                                          </p:val>
                                        </p:tav>
                                      </p:tavLst>
                                    </p:anim>
                                    <p:anim calcmode="lin" valueType="num">
                                      <p:cBhvr>
                                        <p:cTn id="23" dur="500" fill="hold"/>
                                        <p:tgtEl>
                                          <p:spTgt spid="3688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688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6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P spid="36887"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37889" name="矩形 107"/>
          <p:cNvSpPr/>
          <p:nvPr/>
        </p:nvSpPr>
        <p:spPr>
          <a:xfrm>
            <a:off x="1219200" y="842963"/>
            <a:ext cx="2447925" cy="70802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4000" b="1" spc="0">
                <a:solidFill>
                  <a:schemeClr val="bg1"/>
                </a:solidFill>
                <a:latin typeface="微软雅黑" panose="020b0503020204020204" pitchFamily="34" charset="-122"/>
                <a:sym typeface="微软雅黑" panose="020b0503020204020204" pitchFamily="34" charset="-122"/>
              </a:rPr>
              <a:t>Context</a:t>
            </a:r>
            <a:endParaRPr lang="zh-CN" altLang="en-US" sz="4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0" name="矩形 108"/>
          <p:cNvSpPr/>
          <p:nvPr/>
        </p:nvSpPr>
        <p:spPr>
          <a:xfrm>
            <a:off x="1290638" y="1560513"/>
            <a:ext cx="2198688" cy="25241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chemeClr val="bg1"/>
              </a:solidFill>
              <a:sym typeface="微软雅黑" pitchFamily="34" charset="-122"/>
            </a:endParaRPr>
          </a:p>
        </p:txBody>
      </p:sp>
      <p:pic>
        <p:nvPicPr>
          <p:cNvPr id="37891" name="组合 109" title=""/>
          <p:cNvPicPr>
            <a:picLocks noGrp="1" noChangeAspect="1"/>
          </p:cNvPicPr>
          <p:nvPr/>
        </p:nvPicPr>
        <p:blipFill>
          <a:blip r:embed="rId2"/>
          <a:stretch>
            <a:fillRect/>
          </a:stretch>
        </p:blipFill>
        <p:spPr>
          <a:xfrm>
            <a:off x="4478338" y="1708150"/>
            <a:ext cx="569912" cy="649288"/>
          </a:xfrm>
          <a:prstGeom prst="rect">
            <a:avLst/>
          </a:prstGeom>
          <a:noFill/>
          <a:ln>
            <a:miter lim="800000"/>
          </a:ln>
        </p:spPr>
      </p:pic>
      <p:sp>
        <p:nvSpPr>
          <p:cNvPr id="37892" name="Freeform 14"/>
          <p:cNvSpPr>
            <a:spLocks noEditPoints="1"/>
          </p:cNvSpPr>
          <p:nvPr/>
        </p:nvSpPr>
        <p:spPr bwMode="auto">
          <a:xfrm>
            <a:off x="4491038" y="2509838"/>
            <a:ext cx="569913" cy="569913"/>
          </a:xfrm>
          <a:custGeom>
            <a:gdLst>
              <a:gd name="T0" fmla="*/ 129 w 152"/>
              <a:gd name="T1" fmla="*/ 152 h 152"/>
              <a:gd name="T2" fmla="*/ 125 w 152"/>
              <a:gd name="T3" fmla="*/ 99 h 152"/>
              <a:gd name="T4" fmla="*/ 123 w 152"/>
              <a:gd name="T5" fmla="*/ 104 h 152"/>
              <a:gd name="T6" fmla="*/ 121 w 152"/>
              <a:gd name="T7" fmla="*/ 104 h 152"/>
              <a:gd name="T8" fmla="*/ 119 w 152"/>
              <a:gd name="T9" fmla="*/ 104 h 152"/>
              <a:gd name="T10" fmla="*/ 116 w 152"/>
              <a:gd name="T11" fmla="*/ 99 h 152"/>
              <a:gd name="T12" fmla="*/ 114 w 152"/>
              <a:gd name="T13" fmla="*/ 102 h 152"/>
              <a:gd name="T14" fmla="*/ 109 w 152"/>
              <a:gd name="T15" fmla="*/ 110 h 152"/>
              <a:gd name="T16" fmla="*/ 113 w 152"/>
              <a:gd name="T17" fmla="*/ 114 h 152"/>
              <a:gd name="T18" fmla="*/ 117 w 152"/>
              <a:gd name="T19" fmla="*/ 118 h 152"/>
              <a:gd name="T20" fmla="*/ 116 w 152"/>
              <a:gd name="T21" fmla="*/ 121 h 152"/>
              <a:gd name="T22" fmla="*/ 114 w 152"/>
              <a:gd name="T23" fmla="*/ 124 h 152"/>
              <a:gd name="T24" fmla="*/ 108 w 152"/>
              <a:gd name="T25" fmla="*/ 126 h 152"/>
              <a:gd name="T26" fmla="*/ 99 w 152"/>
              <a:gd name="T27" fmla="*/ 128 h 152"/>
              <a:gd name="T28" fmla="*/ 88 w 152"/>
              <a:gd name="T29" fmla="*/ 126 h 152"/>
              <a:gd name="T30" fmla="*/ 79 w 152"/>
              <a:gd name="T31" fmla="*/ 124 h 152"/>
              <a:gd name="T32" fmla="*/ 74 w 152"/>
              <a:gd name="T33" fmla="*/ 124 h 152"/>
              <a:gd name="T34" fmla="*/ 66 w 152"/>
              <a:gd name="T35" fmla="*/ 127 h 152"/>
              <a:gd name="T36" fmla="*/ 58 w 152"/>
              <a:gd name="T37" fmla="*/ 128 h 152"/>
              <a:gd name="T38" fmla="*/ 46 w 152"/>
              <a:gd name="T39" fmla="*/ 127 h 152"/>
              <a:gd name="T40" fmla="*/ 39 w 152"/>
              <a:gd name="T41" fmla="*/ 125 h 152"/>
              <a:gd name="T42" fmla="*/ 36 w 152"/>
              <a:gd name="T43" fmla="*/ 122 h 152"/>
              <a:gd name="T44" fmla="*/ 36 w 152"/>
              <a:gd name="T45" fmla="*/ 119 h 152"/>
              <a:gd name="T46" fmla="*/ 37 w 152"/>
              <a:gd name="T47" fmla="*/ 116 h 152"/>
              <a:gd name="T48" fmla="*/ 40 w 152"/>
              <a:gd name="T49" fmla="*/ 113 h 152"/>
              <a:gd name="T50" fmla="*/ 45 w 152"/>
              <a:gd name="T51" fmla="*/ 112 h 152"/>
              <a:gd name="T52" fmla="*/ 43 w 152"/>
              <a:gd name="T53" fmla="*/ 111 h 152"/>
              <a:gd name="T54" fmla="*/ 38 w 152"/>
              <a:gd name="T55" fmla="*/ 105 h 152"/>
              <a:gd name="T56" fmla="*/ 35 w 152"/>
              <a:gd name="T57" fmla="*/ 98 h 152"/>
              <a:gd name="T58" fmla="*/ 34 w 152"/>
              <a:gd name="T59" fmla="*/ 97 h 152"/>
              <a:gd name="T60" fmla="*/ 32 w 152"/>
              <a:gd name="T61" fmla="*/ 100 h 152"/>
              <a:gd name="T62" fmla="*/ 28 w 152"/>
              <a:gd name="T63" fmla="*/ 104 h 152"/>
              <a:gd name="T64" fmla="*/ 25 w 152"/>
              <a:gd name="T65" fmla="*/ 104 h 152"/>
              <a:gd name="T66" fmla="*/ 24 w 152"/>
              <a:gd name="T67" fmla="*/ 99 h 152"/>
              <a:gd name="T68" fmla="*/ 24 w 152"/>
              <a:gd name="T69" fmla="*/ 91 h 152"/>
              <a:gd name="T70" fmla="*/ 27 w 152"/>
              <a:gd name="T71" fmla="*/ 83 h 152"/>
              <a:gd name="T72" fmla="*/ 33 w 152"/>
              <a:gd name="T73" fmla="*/ 75 h 152"/>
              <a:gd name="T74" fmla="*/ 38 w 152"/>
              <a:gd name="T75" fmla="*/ 71 h 152"/>
              <a:gd name="T76" fmla="*/ 37 w 152"/>
              <a:gd name="T77" fmla="*/ 66 h 152"/>
              <a:gd name="T78" fmla="*/ 40 w 152"/>
              <a:gd name="T79" fmla="*/ 61 h 152"/>
              <a:gd name="T80" fmla="*/ 40 w 152"/>
              <a:gd name="T81" fmla="*/ 57 h 152"/>
              <a:gd name="T82" fmla="*/ 43 w 152"/>
              <a:gd name="T83" fmla="*/ 49 h 152"/>
              <a:gd name="T84" fmla="*/ 46 w 152"/>
              <a:gd name="T85" fmla="*/ 42 h 152"/>
              <a:gd name="T86" fmla="*/ 51 w 152"/>
              <a:gd name="T87" fmla="*/ 35 h 152"/>
              <a:gd name="T88" fmla="*/ 58 w 152"/>
              <a:gd name="T89" fmla="*/ 28 h 152"/>
              <a:gd name="T90" fmla="*/ 68 w 152"/>
              <a:gd name="T91" fmla="*/ 25 h 152"/>
              <a:gd name="T92" fmla="*/ 78 w 152"/>
              <a:gd name="T93" fmla="*/ 24 h 152"/>
              <a:gd name="T94" fmla="*/ 89 w 152"/>
              <a:gd name="T95" fmla="*/ 26 h 152"/>
              <a:gd name="T96" fmla="*/ 99 w 152"/>
              <a:gd name="T97" fmla="*/ 30 h 152"/>
              <a:gd name="T98" fmla="*/ 105 w 152"/>
              <a:gd name="T99" fmla="*/ 35 h 152"/>
              <a:gd name="T100" fmla="*/ 110 w 152"/>
              <a:gd name="T101" fmla="*/ 43 h 152"/>
              <a:gd name="T102" fmla="*/ 112 w 152"/>
              <a:gd name="T103" fmla="*/ 51 h 152"/>
              <a:gd name="T104" fmla="*/ 114 w 152"/>
              <a:gd name="T105" fmla="*/ 59 h 152"/>
              <a:gd name="T106" fmla="*/ 116 w 152"/>
              <a:gd name="T107" fmla="*/ 65 h 152"/>
              <a:gd name="T108" fmla="*/ 116 w 152"/>
              <a:gd name="T109" fmla="*/ 69 h 152"/>
              <a:gd name="T110" fmla="*/ 119 w 152"/>
              <a:gd name="T111" fmla="*/ 75 h 152"/>
              <a:gd name="T112" fmla="*/ 123 w 152"/>
              <a:gd name="T113" fmla="*/ 84 h 152"/>
              <a:gd name="T114" fmla="*/ 125 w 152"/>
              <a:gd name="T115" fmla="*/ 93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152">
                <a:moveTo>
                  <a:pt x="152" y="23"/>
                </a:moveTo>
                <a:cubicBezTo>
                  <a:pt x="152" y="10"/>
                  <a:pt x="142" y="0"/>
                  <a:pt x="129" y="0"/>
                </a:cubicBezTo>
                <a:cubicBezTo>
                  <a:pt x="23" y="0"/>
                  <a:pt x="23" y="0"/>
                  <a:pt x="23" y="0"/>
                </a:cubicBezTo>
                <a:cubicBezTo>
                  <a:pt x="10" y="0"/>
                  <a:pt x="0" y="10"/>
                  <a:pt x="0" y="23"/>
                </a:cubicBezTo>
                <a:cubicBezTo>
                  <a:pt x="0" y="129"/>
                  <a:pt x="0" y="129"/>
                  <a:pt x="0" y="129"/>
                </a:cubicBezTo>
                <a:cubicBezTo>
                  <a:pt x="0" y="142"/>
                  <a:pt x="10" y="152"/>
                  <a:pt x="23" y="152"/>
                </a:cubicBezTo>
                <a:cubicBezTo>
                  <a:pt x="129" y="152"/>
                  <a:pt x="129" y="152"/>
                  <a:pt x="129" y="152"/>
                </a:cubicBezTo>
                <a:cubicBezTo>
                  <a:pt x="142" y="152"/>
                  <a:pt x="152" y="142"/>
                  <a:pt x="152" y="129"/>
                </a:cubicBezTo>
                <a:lnTo>
                  <a:pt x="152" y="23"/>
                </a:lnTo>
                <a:close/>
                <a:moveTo>
                  <a:pt x="124" y="95"/>
                </a:moveTo>
                <a:cubicBezTo>
                  <a:pt x="124" y="96"/>
                  <a:pt x="124" y="96"/>
                  <a:pt x="124" y="96"/>
                </a:cubicBezTo>
                <a:cubicBezTo>
                  <a:pt x="124" y="97"/>
                  <a:pt x="124" y="97"/>
                  <a:pt x="124" y="97"/>
                </a:cubicBezTo>
                <a:cubicBezTo>
                  <a:pt x="125" y="98"/>
                  <a:pt x="125" y="98"/>
                  <a:pt x="125" y="98"/>
                </a:cubicBezTo>
                <a:cubicBezTo>
                  <a:pt x="125" y="99"/>
                  <a:pt x="125" y="99"/>
                  <a:pt x="125" y="99"/>
                </a:cubicBezTo>
                <a:cubicBezTo>
                  <a:pt x="125" y="100"/>
                  <a:pt x="125" y="100"/>
                  <a:pt x="125" y="100"/>
                </a:cubicBezTo>
                <a:cubicBezTo>
                  <a:pt x="124" y="101"/>
                  <a:pt x="124" y="101"/>
                  <a:pt x="124" y="101"/>
                </a:cubicBezTo>
                <a:cubicBezTo>
                  <a:pt x="124" y="102"/>
                  <a:pt x="124" y="102"/>
                  <a:pt x="124" y="102"/>
                </a:cubicBezTo>
                <a:cubicBezTo>
                  <a:pt x="124" y="102"/>
                  <a:pt x="124" y="102"/>
                  <a:pt x="124" y="102"/>
                </a:cubicBezTo>
                <a:cubicBezTo>
                  <a:pt x="124" y="103"/>
                  <a:pt x="124" y="103"/>
                  <a:pt x="124" y="103"/>
                </a:cubicBezTo>
                <a:cubicBezTo>
                  <a:pt x="124" y="103"/>
                  <a:pt x="124" y="103"/>
                  <a:pt x="124" y="103"/>
                </a:cubicBezTo>
                <a:cubicBezTo>
                  <a:pt x="123" y="104"/>
                  <a:pt x="123" y="104"/>
                  <a:pt x="123" y="104"/>
                </a:cubicBezTo>
                <a:cubicBezTo>
                  <a:pt x="123" y="104"/>
                  <a:pt x="123" y="104"/>
                  <a:pt x="123" y="104"/>
                </a:cubicBezTo>
                <a:cubicBezTo>
                  <a:pt x="123" y="104"/>
                  <a:pt x="123" y="104"/>
                  <a:pt x="123" y="104"/>
                </a:cubicBezTo>
                <a:cubicBezTo>
                  <a:pt x="122" y="105"/>
                  <a:pt x="122" y="105"/>
                  <a:pt x="122" y="105"/>
                </a:cubicBezTo>
                <a:cubicBezTo>
                  <a:pt x="122" y="105"/>
                  <a:pt x="122" y="105"/>
                  <a:pt x="122" y="105"/>
                </a:cubicBezTo>
                <a:cubicBezTo>
                  <a:pt x="122" y="104"/>
                  <a:pt x="122" y="104"/>
                  <a:pt x="122" y="104"/>
                </a:cubicBezTo>
                <a:cubicBezTo>
                  <a:pt x="121" y="104"/>
                  <a:pt x="121" y="104"/>
                  <a:pt x="121" y="104"/>
                </a:cubicBezTo>
                <a:cubicBezTo>
                  <a:pt x="121" y="104"/>
                  <a:pt x="121" y="104"/>
                  <a:pt x="121" y="104"/>
                </a:cubicBezTo>
                <a:cubicBezTo>
                  <a:pt x="121" y="104"/>
                  <a:pt x="121" y="104"/>
                  <a:pt x="121" y="104"/>
                </a:cubicBezTo>
                <a:cubicBezTo>
                  <a:pt x="121" y="104"/>
                  <a:pt x="121" y="104"/>
                  <a:pt x="121" y="104"/>
                </a:cubicBezTo>
                <a:cubicBezTo>
                  <a:pt x="120" y="104"/>
                  <a:pt x="120" y="104"/>
                  <a:pt x="120" y="104"/>
                </a:cubicBezTo>
                <a:cubicBezTo>
                  <a:pt x="120" y="104"/>
                  <a:pt x="120" y="104"/>
                  <a:pt x="120" y="104"/>
                </a:cubicBezTo>
                <a:cubicBezTo>
                  <a:pt x="120" y="104"/>
                  <a:pt x="120" y="104"/>
                  <a:pt x="120" y="104"/>
                </a:cubicBezTo>
                <a:cubicBezTo>
                  <a:pt x="119" y="104"/>
                  <a:pt x="119" y="104"/>
                  <a:pt x="119" y="104"/>
                </a:cubicBezTo>
                <a:cubicBezTo>
                  <a:pt x="119" y="104"/>
                  <a:pt x="119" y="104"/>
                  <a:pt x="119" y="104"/>
                </a:cubicBezTo>
                <a:cubicBezTo>
                  <a:pt x="119" y="103"/>
                  <a:pt x="119" y="103"/>
                  <a:pt x="119" y="103"/>
                </a:cubicBezTo>
                <a:cubicBezTo>
                  <a:pt x="118" y="103"/>
                  <a:pt x="118" y="103"/>
                  <a:pt x="118" y="103"/>
                </a:cubicBezTo>
                <a:cubicBezTo>
                  <a:pt x="118" y="102"/>
                  <a:pt x="118" y="102"/>
                  <a:pt x="118" y="102"/>
                </a:cubicBezTo>
                <a:cubicBezTo>
                  <a:pt x="117" y="101"/>
                  <a:pt x="117" y="101"/>
                  <a:pt x="117" y="101"/>
                </a:cubicBezTo>
                <a:cubicBezTo>
                  <a:pt x="117" y="101"/>
                  <a:pt x="117" y="101"/>
                  <a:pt x="117" y="101"/>
                </a:cubicBezTo>
                <a:cubicBezTo>
                  <a:pt x="116" y="99"/>
                  <a:pt x="116" y="99"/>
                  <a:pt x="116" y="99"/>
                </a:cubicBezTo>
                <a:cubicBezTo>
                  <a:pt x="116" y="99"/>
                  <a:pt x="116" y="99"/>
                  <a:pt x="116" y="99"/>
                </a:cubicBezTo>
                <a:cubicBezTo>
                  <a:pt x="116" y="100"/>
                  <a:pt x="116" y="100"/>
                  <a:pt x="116" y="100"/>
                </a:cubicBezTo>
                <a:cubicBezTo>
                  <a:pt x="115" y="100"/>
                  <a:pt x="115" y="100"/>
                  <a:pt x="115" y="100"/>
                </a:cubicBezTo>
                <a:cubicBezTo>
                  <a:pt x="115" y="99"/>
                  <a:pt x="115" y="99"/>
                  <a:pt x="115" y="99"/>
                </a:cubicBezTo>
                <a:cubicBezTo>
                  <a:pt x="115" y="99"/>
                  <a:pt x="115" y="99"/>
                  <a:pt x="115" y="99"/>
                </a:cubicBezTo>
                <a:cubicBezTo>
                  <a:pt x="115" y="99"/>
                  <a:pt x="115" y="99"/>
                  <a:pt x="115" y="99"/>
                </a:cubicBezTo>
                <a:cubicBezTo>
                  <a:pt x="114" y="100"/>
                  <a:pt x="114" y="100"/>
                  <a:pt x="114" y="100"/>
                </a:cubicBezTo>
                <a:cubicBezTo>
                  <a:pt x="114" y="102"/>
                  <a:pt x="114" y="102"/>
                  <a:pt x="114" y="102"/>
                </a:cubicBezTo>
                <a:cubicBezTo>
                  <a:pt x="113" y="104"/>
                  <a:pt x="113" y="104"/>
                  <a:pt x="113" y="104"/>
                </a:cubicBezTo>
                <a:cubicBezTo>
                  <a:pt x="112" y="105"/>
                  <a:pt x="112" y="105"/>
                  <a:pt x="112" y="105"/>
                </a:cubicBezTo>
                <a:cubicBezTo>
                  <a:pt x="111" y="106"/>
                  <a:pt x="111" y="106"/>
                  <a:pt x="111" y="106"/>
                </a:cubicBezTo>
                <a:cubicBezTo>
                  <a:pt x="111" y="108"/>
                  <a:pt x="111" y="108"/>
                  <a:pt x="111" y="108"/>
                </a:cubicBezTo>
                <a:cubicBezTo>
                  <a:pt x="110" y="109"/>
                  <a:pt x="110" y="109"/>
                  <a:pt x="110" y="109"/>
                </a:cubicBezTo>
                <a:cubicBezTo>
                  <a:pt x="109" y="109"/>
                  <a:pt x="109" y="109"/>
                  <a:pt x="109" y="109"/>
                </a:cubicBezTo>
                <a:cubicBezTo>
                  <a:pt x="109" y="110"/>
                  <a:pt x="109" y="110"/>
                  <a:pt x="109" y="110"/>
                </a:cubicBezTo>
                <a:cubicBezTo>
                  <a:pt x="107" y="111"/>
                  <a:pt x="107" y="111"/>
                  <a:pt x="107" y="111"/>
                </a:cubicBezTo>
                <a:cubicBezTo>
                  <a:pt x="108" y="111"/>
                  <a:pt x="108" y="111"/>
                  <a:pt x="108" y="111"/>
                </a:cubicBezTo>
                <a:cubicBezTo>
                  <a:pt x="108" y="111"/>
                  <a:pt x="108" y="111"/>
                  <a:pt x="108" y="111"/>
                </a:cubicBezTo>
                <a:cubicBezTo>
                  <a:pt x="108" y="112"/>
                  <a:pt x="108" y="112"/>
                  <a:pt x="108" y="112"/>
                </a:cubicBezTo>
                <a:cubicBezTo>
                  <a:pt x="111" y="113"/>
                  <a:pt x="111" y="113"/>
                  <a:pt x="111" y="113"/>
                </a:cubicBezTo>
                <a:cubicBezTo>
                  <a:pt x="112" y="114"/>
                  <a:pt x="112" y="114"/>
                  <a:pt x="112" y="114"/>
                </a:cubicBezTo>
                <a:cubicBezTo>
                  <a:pt x="113" y="114"/>
                  <a:pt x="113" y="114"/>
                  <a:pt x="113" y="114"/>
                </a:cubicBezTo>
                <a:cubicBezTo>
                  <a:pt x="114" y="115"/>
                  <a:pt x="114" y="115"/>
                  <a:pt x="114" y="115"/>
                </a:cubicBezTo>
                <a:cubicBezTo>
                  <a:pt x="115" y="116"/>
                  <a:pt x="115" y="116"/>
                  <a:pt x="115" y="116"/>
                </a:cubicBezTo>
                <a:cubicBezTo>
                  <a:pt x="116" y="116"/>
                  <a:pt x="116" y="116"/>
                  <a:pt x="116" y="116"/>
                </a:cubicBezTo>
                <a:cubicBezTo>
                  <a:pt x="116" y="117"/>
                  <a:pt x="116" y="117"/>
                  <a:pt x="116" y="117"/>
                </a:cubicBezTo>
                <a:cubicBezTo>
                  <a:pt x="116" y="117"/>
                  <a:pt x="116" y="117"/>
                  <a:pt x="116" y="117"/>
                </a:cubicBezTo>
                <a:cubicBezTo>
                  <a:pt x="117" y="118"/>
                  <a:pt x="117" y="118"/>
                  <a:pt x="117" y="118"/>
                </a:cubicBezTo>
                <a:cubicBezTo>
                  <a:pt x="117" y="118"/>
                  <a:pt x="117" y="118"/>
                  <a:pt x="117" y="118"/>
                </a:cubicBezTo>
                <a:cubicBezTo>
                  <a:pt x="117" y="119"/>
                  <a:pt x="117" y="119"/>
                  <a:pt x="117" y="119"/>
                </a:cubicBezTo>
                <a:cubicBezTo>
                  <a:pt x="117" y="119"/>
                  <a:pt x="117" y="119"/>
                  <a:pt x="117" y="119"/>
                </a:cubicBezTo>
                <a:cubicBezTo>
                  <a:pt x="117" y="120"/>
                  <a:pt x="117" y="120"/>
                  <a:pt x="117" y="120"/>
                </a:cubicBezTo>
                <a:cubicBezTo>
                  <a:pt x="116" y="120"/>
                  <a:pt x="116" y="120"/>
                  <a:pt x="116" y="120"/>
                </a:cubicBezTo>
                <a:cubicBezTo>
                  <a:pt x="116" y="120"/>
                  <a:pt x="116" y="120"/>
                  <a:pt x="116" y="120"/>
                </a:cubicBezTo>
                <a:cubicBezTo>
                  <a:pt x="116" y="121"/>
                  <a:pt x="116" y="121"/>
                  <a:pt x="116" y="121"/>
                </a:cubicBezTo>
                <a:cubicBezTo>
                  <a:pt x="116" y="121"/>
                  <a:pt x="116" y="121"/>
                  <a:pt x="116" y="121"/>
                </a:cubicBezTo>
                <a:cubicBezTo>
                  <a:pt x="117" y="121"/>
                  <a:pt x="117" y="121"/>
                  <a:pt x="117" y="121"/>
                </a:cubicBezTo>
                <a:cubicBezTo>
                  <a:pt x="116" y="122"/>
                  <a:pt x="116" y="122"/>
                  <a:pt x="116" y="122"/>
                </a:cubicBezTo>
                <a:cubicBezTo>
                  <a:pt x="116" y="122"/>
                  <a:pt x="116" y="122"/>
                  <a:pt x="116" y="122"/>
                </a:cubicBezTo>
                <a:cubicBezTo>
                  <a:pt x="116" y="123"/>
                  <a:pt x="116" y="123"/>
                  <a:pt x="116" y="123"/>
                </a:cubicBezTo>
                <a:cubicBezTo>
                  <a:pt x="115" y="123"/>
                  <a:pt x="115" y="123"/>
                  <a:pt x="115" y="123"/>
                </a:cubicBezTo>
                <a:cubicBezTo>
                  <a:pt x="115" y="123"/>
                  <a:pt x="115" y="123"/>
                  <a:pt x="115" y="123"/>
                </a:cubicBezTo>
                <a:cubicBezTo>
                  <a:pt x="114" y="124"/>
                  <a:pt x="114" y="124"/>
                  <a:pt x="114" y="124"/>
                </a:cubicBezTo>
                <a:cubicBezTo>
                  <a:pt x="113" y="124"/>
                  <a:pt x="113" y="124"/>
                  <a:pt x="113" y="124"/>
                </a:cubicBezTo>
                <a:cubicBezTo>
                  <a:pt x="113" y="125"/>
                  <a:pt x="113" y="125"/>
                  <a:pt x="113" y="125"/>
                </a:cubicBezTo>
                <a:cubicBezTo>
                  <a:pt x="112" y="125"/>
                  <a:pt x="112" y="125"/>
                  <a:pt x="112" y="125"/>
                </a:cubicBezTo>
                <a:cubicBezTo>
                  <a:pt x="111" y="126"/>
                  <a:pt x="111" y="126"/>
                  <a:pt x="111" y="126"/>
                </a:cubicBezTo>
                <a:cubicBezTo>
                  <a:pt x="110" y="126"/>
                  <a:pt x="110" y="126"/>
                  <a:pt x="110" y="126"/>
                </a:cubicBezTo>
                <a:cubicBezTo>
                  <a:pt x="110" y="126"/>
                  <a:pt x="110" y="126"/>
                  <a:pt x="110" y="126"/>
                </a:cubicBezTo>
                <a:cubicBezTo>
                  <a:pt x="108" y="126"/>
                  <a:pt x="108" y="126"/>
                  <a:pt x="108" y="126"/>
                </a:cubicBezTo>
                <a:cubicBezTo>
                  <a:pt x="107" y="127"/>
                  <a:pt x="107" y="127"/>
                  <a:pt x="107" y="127"/>
                </a:cubicBezTo>
                <a:cubicBezTo>
                  <a:pt x="106" y="127"/>
                  <a:pt x="106" y="127"/>
                  <a:pt x="106" y="127"/>
                </a:cubicBezTo>
                <a:cubicBezTo>
                  <a:pt x="105" y="127"/>
                  <a:pt x="105" y="127"/>
                  <a:pt x="105" y="127"/>
                </a:cubicBezTo>
                <a:cubicBezTo>
                  <a:pt x="103" y="127"/>
                  <a:pt x="103" y="127"/>
                  <a:pt x="103" y="127"/>
                </a:cubicBezTo>
                <a:cubicBezTo>
                  <a:pt x="102" y="128"/>
                  <a:pt x="102" y="128"/>
                  <a:pt x="102" y="128"/>
                </a:cubicBezTo>
                <a:cubicBezTo>
                  <a:pt x="100" y="128"/>
                  <a:pt x="100" y="128"/>
                  <a:pt x="100" y="128"/>
                </a:cubicBezTo>
                <a:cubicBezTo>
                  <a:pt x="99" y="128"/>
                  <a:pt x="99" y="128"/>
                  <a:pt x="99" y="128"/>
                </a:cubicBezTo>
                <a:cubicBezTo>
                  <a:pt x="97" y="128"/>
                  <a:pt x="97" y="128"/>
                  <a:pt x="97" y="128"/>
                </a:cubicBezTo>
                <a:cubicBezTo>
                  <a:pt x="96" y="128"/>
                  <a:pt x="96" y="128"/>
                  <a:pt x="96" y="128"/>
                </a:cubicBezTo>
                <a:cubicBezTo>
                  <a:pt x="94" y="127"/>
                  <a:pt x="94" y="127"/>
                  <a:pt x="94" y="127"/>
                </a:cubicBezTo>
                <a:cubicBezTo>
                  <a:pt x="93" y="127"/>
                  <a:pt x="93" y="127"/>
                  <a:pt x="93" y="127"/>
                </a:cubicBezTo>
                <a:cubicBezTo>
                  <a:pt x="91" y="127"/>
                  <a:pt x="91" y="127"/>
                  <a:pt x="91" y="127"/>
                </a:cubicBezTo>
                <a:cubicBezTo>
                  <a:pt x="89" y="126"/>
                  <a:pt x="89" y="126"/>
                  <a:pt x="89" y="126"/>
                </a:cubicBezTo>
                <a:cubicBezTo>
                  <a:pt x="88" y="126"/>
                  <a:pt x="88" y="126"/>
                  <a:pt x="88" y="126"/>
                </a:cubicBezTo>
                <a:cubicBezTo>
                  <a:pt x="86" y="126"/>
                  <a:pt x="86" y="126"/>
                  <a:pt x="86" y="126"/>
                </a:cubicBezTo>
                <a:cubicBezTo>
                  <a:pt x="85" y="125"/>
                  <a:pt x="85" y="125"/>
                  <a:pt x="85" y="125"/>
                </a:cubicBezTo>
                <a:cubicBezTo>
                  <a:pt x="83" y="125"/>
                  <a:pt x="83" y="125"/>
                  <a:pt x="83" y="125"/>
                </a:cubicBezTo>
                <a:cubicBezTo>
                  <a:pt x="82" y="124"/>
                  <a:pt x="82" y="124"/>
                  <a:pt x="82" y="124"/>
                </a:cubicBezTo>
                <a:cubicBezTo>
                  <a:pt x="81" y="124"/>
                  <a:pt x="81" y="124"/>
                  <a:pt x="81" y="124"/>
                </a:cubicBezTo>
                <a:cubicBezTo>
                  <a:pt x="80" y="124"/>
                  <a:pt x="80" y="124"/>
                  <a:pt x="80" y="124"/>
                </a:cubicBezTo>
                <a:cubicBezTo>
                  <a:pt x="79" y="124"/>
                  <a:pt x="79" y="124"/>
                  <a:pt x="79" y="124"/>
                </a:cubicBezTo>
                <a:cubicBezTo>
                  <a:pt x="79" y="124"/>
                  <a:pt x="79" y="124"/>
                  <a:pt x="79" y="124"/>
                </a:cubicBezTo>
                <a:cubicBezTo>
                  <a:pt x="78" y="124"/>
                  <a:pt x="78" y="124"/>
                  <a:pt x="78" y="124"/>
                </a:cubicBezTo>
                <a:cubicBezTo>
                  <a:pt x="78" y="124"/>
                  <a:pt x="78" y="124"/>
                  <a:pt x="78" y="124"/>
                </a:cubicBezTo>
                <a:cubicBezTo>
                  <a:pt x="76" y="124"/>
                  <a:pt x="76" y="124"/>
                  <a:pt x="76" y="124"/>
                </a:cubicBezTo>
                <a:cubicBezTo>
                  <a:pt x="75" y="123"/>
                  <a:pt x="75" y="123"/>
                  <a:pt x="75" y="123"/>
                </a:cubicBezTo>
                <a:cubicBezTo>
                  <a:pt x="74" y="123"/>
                  <a:pt x="74" y="123"/>
                  <a:pt x="74" y="123"/>
                </a:cubicBezTo>
                <a:cubicBezTo>
                  <a:pt x="74" y="124"/>
                  <a:pt x="74" y="124"/>
                  <a:pt x="74" y="124"/>
                </a:cubicBezTo>
                <a:cubicBezTo>
                  <a:pt x="73" y="124"/>
                  <a:pt x="73" y="124"/>
                  <a:pt x="73" y="124"/>
                </a:cubicBezTo>
                <a:cubicBezTo>
                  <a:pt x="72" y="125"/>
                  <a:pt x="72" y="125"/>
                  <a:pt x="72" y="125"/>
                </a:cubicBezTo>
                <a:cubicBezTo>
                  <a:pt x="70" y="125"/>
                  <a:pt x="70" y="125"/>
                  <a:pt x="70" y="125"/>
                </a:cubicBezTo>
                <a:cubicBezTo>
                  <a:pt x="70" y="126"/>
                  <a:pt x="70" y="126"/>
                  <a:pt x="70" y="126"/>
                </a:cubicBezTo>
                <a:cubicBezTo>
                  <a:pt x="69" y="126"/>
                  <a:pt x="69" y="126"/>
                  <a:pt x="69" y="126"/>
                </a:cubicBezTo>
                <a:cubicBezTo>
                  <a:pt x="67" y="127"/>
                  <a:pt x="67" y="127"/>
                  <a:pt x="67" y="127"/>
                </a:cubicBezTo>
                <a:cubicBezTo>
                  <a:pt x="66" y="127"/>
                  <a:pt x="66" y="127"/>
                  <a:pt x="66" y="127"/>
                </a:cubicBezTo>
                <a:cubicBezTo>
                  <a:pt x="65" y="127"/>
                  <a:pt x="65" y="127"/>
                  <a:pt x="65" y="127"/>
                </a:cubicBezTo>
                <a:cubicBezTo>
                  <a:pt x="64" y="128"/>
                  <a:pt x="64" y="128"/>
                  <a:pt x="64" y="128"/>
                </a:cubicBezTo>
                <a:cubicBezTo>
                  <a:pt x="63" y="128"/>
                  <a:pt x="63" y="128"/>
                  <a:pt x="63" y="128"/>
                </a:cubicBezTo>
                <a:cubicBezTo>
                  <a:pt x="62" y="128"/>
                  <a:pt x="62" y="128"/>
                  <a:pt x="62" y="128"/>
                </a:cubicBezTo>
                <a:cubicBezTo>
                  <a:pt x="61" y="128"/>
                  <a:pt x="61" y="128"/>
                  <a:pt x="61" y="128"/>
                </a:cubicBezTo>
                <a:cubicBezTo>
                  <a:pt x="60" y="128"/>
                  <a:pt x="60" y="128"/>
                  <a:pt x="60" y="128"/>
                </a:cubicBezTo>
                <a:cubicBezTo>
                  <a:pt x="58" y="128"/>
                  <a:pt x="58" y="128"/>
                  <a:pt x="58" y="128"/>
                </a:cubicBezTo>
                <a:cubicBezTo>
                  <a:pt x="57" y="128"/>
                  <a:pt x="57" y="128"/>
                  <a:pt x="57" y="128"/>
                </a:cubicBezTo>
                <a:cubicBezTo>
                  <a:pt x="55" y="128"/>
                  <a:pt x="55" y="128"/>
                  <a:pt x="55" y="128"/>
                </a:cubicBezTo>
                <a:cubicBezTo>
                  <a:pt x="52" y="128"/>
                  <a:pt x="52" y="128"/>
                  <a:pt x="52" y="128"/>
                </a:cubicBezTo>
                <a:cubicBezTo>
                  <a:pt x="50" y="128"/>
                  <a:pt x="50" y="128"/>
                  <a:pt x="50" y="128"/>
                </a:cubicBezTo>
                <a:cubicBezTo>
                  <a:pt x="48" y="128"/>
                  <a:pt x="48" y="128"/>
                  <a:pt x="48" y="128"/>
                </a:cubicBezTo>
                <a:cubicBezTo>
                  <a:pt x="47" y="127"/>
                  <a:pt x="47" y="127"/>
                  <a:pt x="47" y="127"/>
                </a:cubicBezTo>
                <a:cubicBezTo>
                  <a:pt x="46" y="127"/>
                  <a:pt x="46" y="127"/>
                  <a:pt x="46" y="127"/>
                </a:cubicBezTo>
                <a:cubicBezTo>
                  <a:pt x="45" y="127"/>
                  <a:pt x="45" y="127"/>
                  <a:pt x="45" y="127"/>
                </a:cubicBezTo>
                <a:cubicBezTo>
                  <a:pt x="43" y="127"/>
                  <a:pt x="43" y="127"/>
                  <a:pt x="43" y="127"/>
                </a:cubicBezTo>
                <a:cubicBezTo>
                  <a:pt x="42" y="126"/>
                  <a:pt x="42" y="126"/>
                  <a:pt x="42" y="126"/>
                </a:cubicBezTo>
                <a:cubicBezTo>
                  <a:pt x="41" y="126"/>
                  <a:pt x="41" y="126"/>
                  <a:pt x="41" y="126"/>
                </a:cubicBezTo>
                <a:cubicBezTo>
                  <a:pt x="40" y="125"/>
                  <a:pt x="40" y="125"/>
                  <a:pt x="40" y="125"/>
                </a:cubicBezTo>
                <a:cubicBezTo>
                  <a:pt x="39" y="125"/>
                  <a:pt x="39" y="125"/>
                  <a:pt x="39" y="125"/>
                </a:cubicBezTo>
                <a:cubicBezTo>
                  <a:pt x="39" y="125"/>
                  <a:pt x="39" y="125"/>
                  <a:pt x="39" y="125"/>
                </a:cubicBezTo>
                <a:cubicBezTo>
                  <a:pt x="38" y="124"/>
                  <a:pt x="38" y="124"/>
                  <a:pt x="38" y="124"/>
                </a:cubicBezTo>
                <a:cubicBezTo>
                  <a:pt x="37" y="124"/>
                  <a:pt x="37" y="124"/>
                  <a:pt x="37" y="124"/>
                </a:cubicBezTo>
                <a:cubicBezTo>
                  <a:pt x="37" y="123"/>
                  <a:pt x="37" y="123"/>
                  <a:pt x="37" y="123"/>
                </a:cubicBezTo>
                <a:cubicBezTo>
                  <a:pt x="37" y="123"/>
                  <a:pt x="37" y="123"/>
                  <a:pt x="37" y="123"/>
                </a:cubicBezTo>
                <a:cubicBezTo>
                  <a:pt x="37" y="123"/>
                  <a:pt x="37" y="123"/>
                  <a:pt x="37" y="123"/>
                </a:cubicBezTo>
                <a:cubicBezTo>
                  <a:pt x="36" y="122"/>
                  <a:pt x="36" y="122"/>
                  <a:pt x="36" y="122"/>
                </a:cubicBezTo>
                <a:cubicBezTo>
                  <a:pt x="36" y="122"/>
                  <a:pt x="36" y="122"/>
                  <a:pt x="36" y="122"/>
                </a:cubicBezTo>
                <a:cubicBezTo>
                  <a:pt x="36" y="121"/>
                  <a:pt x="36" y="121"/>
                  <a:pt x="36" y="121"/>
                </a:cubicBezTo>
                <a:cubicBezTo>
                  <a:pt x="36" y="121"/>
                  <a:pt x="36" y="121"/>
                  <a:pt x="36" y="121"/>
                </a:cubicBezTo>
                <a:cubicBezTo>
                  <a:pt x="36" y="121"/>
                  <a:pt x="36" y="121"/>
                  <a:pt x="36" y="121"/>
                </a:cubicBezTo>
                <a:cubicBezTo>
                  <a:pt x="36" y="120"/>
                  <a:pt x="36" y="120"/>
                  <a:pt x="36" y="120"/>
                </a:cubicBezTo>
                <a:cubicBezTo>
                  <a:pt x="36" y="120"/>
                  <a:pt x="36" y="120"/>
                  <a:pt x="36" y="120"/>
                </a:cubicBezTo>
                <a:cubicBezTo>
                  <a:pt x="36" y="119"/>
                  <a:pt x="36" y="119"/>
                  <a:pt x="36" y="119"/>
                </a:cubicBezTo>
                <a:cubicBezTo>
                  <a:pt x="36" y="119"/>
                  <a:pt x="36" y="119"/>
                  <a:pt x="36" y="119"/>
                </a:cubicBezTo>
                <a:cubicBezTo>
                  <a:pt x="36" y="119"/>
                  <a:pt x="36" y="119"/>
                  <a:pt x="36" y="119"/>
                </a:cubicBezTo>
                <a:cubicBezTo>
                  <a:pt x="36" y="118"/>
                  <a:pt x="36" y="118"/>
                  <a:pt x="36" y="118"/>
                </a:cubicBezTo>
                <a:cubicBezTo>
                  <a:pt x="36" y="118"/>
                  <a:pt x="36" y="118"/>
                  <a:pt x="36" y="118"/>
                </a:cubicBezTo>
                <a:cubicBezTo>
                  <a:pt x="36" y="117"/>
                  <a:pt x="36" y="117"/>
                  <a:pt x="36" y="117"/>
                </a:cubicBezTo>
                <a:cubicBezTo>
                  <a:pt x="36" y="116"/>
                  <a:pt x="36" y="116"/>
                  <a:pt x="36" y="116"/>
                </a:cubicBezTo>
                <a:cubicBezTo>
                  <a:pt x="37" y="116"/>
                  <a:pt x="37" y="116"/>
                  <a:pt x="37" y="116"/>
                </a:cubicBezTo>
                <a:cubicBezTo>
                  <a:pt x="37" y="116"/>
                  <a:pt x="37" y="116"/>
                  <a:pt x="37" y="116"/>
                </a:cubicBezTo>
                <a:cubicBezTo>
                  <a:pt x="37" y="115"/>
                  <a:pt x="37" y="115"/>
                  <a:pt x="37" y="115"/>
                </a:cubicBezTo>
                <a:cubicBezTo>
                  <a:pt x="38" y="115"/>
                  <a:pt x="38" y="115"/>
                  <a:pt x="38" y="115"/>
                </a:cubicBezTo>
                <a:cubicBezTo>
                  <a:pt x="38" y="114"/>
                  <a:pt x="38" y="114"/>
                  <a:pt x="38" y="114"/>
                </a:cubicBezTo>
                <a:cubicBezTo>
                  <a:pt x="38" y="114"/>
                  <a:pt x="38" y="114"/>
                  <a:pt x="38" y="114"/>
                </a:cubicBezTo>
                <a:cubicBezTo>
                  <a:pt x="39" y="114"/>
                  <a:pt x="39" y="114"/>
                  <a:pt x="39" y="114"/>
                </a:cubicBezTo>
                <a:cubicBezTo>
                  <a:pt x="39" y="114"/>
                  <a:pt x="39" y="114"/>
                  <a:pt x="39" y="114"/>
                </a:cubicBezTo>
                <a:cubicBezTo>
                  <a:pt x="40" y="113"/>
                  <a:pt x="40" y="113"/>
                  <a:pt x="40" y="113"/>
                </a:cubicBezTo>
                <a:cubicBezTo>
                  <a:pt x="40" y="113"/>
                  <a:pt x="40" y="113"/>
                  <a:pt x="40" y="113"/>
                </a:cubicBezTo>
                <a:cubicBezTo>
                  <a:pt x="41" y="113"/>
                  <a:pt x="41" y="113"/>
                  <a:pt x="41" y="113"/>
                </a:cubicBezTo>
                <a:cubicBezTo>
                  <a:pt x="41" y="113"/>
                  <a:pt x="41" y="113"/>
                  <a:pt x="41" y="113"/>
                </a:cubicBezTo>
                <a:cubicBezTo>
                  <a:pt x="42" y="113"/>
                  <a:pt x="42" y="113"/>
                  <a:pt x="42" y="113"/>
                </a:cubicBezTo>
                <a:cubicBezTo>
                  <a:pt x="43" y="113"/>
                  <a:pt x="43" y="113"/>
                  <a:pt x="43" y="113"/>
                </a:cubicBezTo>
                <a:cubicBezTo>
                  <a:pt x="44" y="112"/>
                  <a:pt x="44" y="112"/>
                  <a:pt x="44" y="112"/>
                </a:cubicBezTo>
                <a:cubicBezTo>
                  <a:pt x="45" y="112"/>
                  <a:pt x="45" y="112"/>
                  <a:pt x="45" y="112"/>
                </a:cubicBezTo>
                <a:cubicBezTo>
                  <a:pt x="45" y="112"/>
                  <a:pt x="45" y="112"/>
                  <a:pt x="45" y="112"/>
                </a:cubicBezTo>
                <a:cubicBezTo>
                  <a:pt x="45" y="112"/>
                  <a:pt x="45" y="112"/>
                  <a:pt x="45" y="112"/>
                </a:cubicBezTo>
                <a:cubicBezTo>
                  <a:pt x="44" y="112"/>
                  <a:pt x="44" y="112"/>
                  <a:pt x="44" y="112"/>
                </a:cubicBezTo>
                <a:cubicBezTo>
                  <a:pt x="44" y="112"/>
                  <a:pt x="44" y="112"/>
                  <a:pt x="44" y="112"/>
                </a:cubicBezTo>
                <a:cubicBezTo>
                  <a:pt x="44" y="112"/>
                  <a:pt x="44" y="112"/>
                  <a:pt x="44" y="112"/>
                </a:cubicBezTo>
                <a:cubicBezTo>
                  <a:pt x="44" y="112"/>
                  <a:pt x="44" y="112"/>
                  <a:pt x="44" y="112"/>
                </a:cubicBezTo>
                <a:cubicBezTo>
                  <a:pt x="43" y="111"/>
                  <a:pt x="43" y="111"/>
                  <a:pt x="43" y="111"/>
                </a:cubicBezTo>
                <a:cubicBezTo>
                  <a:pt x="42" y="110"/>
                  <a:pt x="42" y="110"/>
                  <a:pt x="42" y="110"/>
                </a:cubicBezTo>
                <a:cubicBezTo>
                  <a:pt x="41" y="109"/>
                  <a:pt x="41" y="109"/>
                  <a:pt x="41" y="109"/>
                </a:cubicBezTo>
                <a:cubicBezTo>
                  <a:pt x="41" y="108"/>
                  <a:pt x="41" y="108"/>
                  <a:pt x="41" y="108"/>
                </a:cubicBezTo>
                <a:cubicBezTo>
                  <a:pt x="40" y="107"/>
                  <a:pt x="40" y="107"/>
                  <a:pt x="40" y="107"/>
                </a:cubicBezTo>
                <a:cubicBezTo>
                  <a:pt x="39" y="106"/>
                  <a:pt x="39" y="106"/>
                  <a:pt x="39" y="106"/>
                </a:cubicBezTo>
                <a:cubicBezTo>
                  <a:pt x="38" y="105"/>
                  <a:pt x="38" y="105"/>
                  <a:pt x="38" y="105"/>
                </a:cubicBezTo>
                <a:cubicBezTo>
                  <a:pt x="38" y="105"/>
                  <a:pt x="38" y="105"/>
                  <a:pt x="38" y="105"/>
                </a:cubicBezTo>
                <a:cubicBezTo>
                  <a:pt x="37" y="104"/>
                  <a:pt x="37" y="104"/>
                  <a:pt x="37" y="104"/>
                </a:cubicBezTo>
                <a:cubicBezTo>
                  <a:pt x="37" y="103"/>
                  <a:pt x="37" y="103"/>
                  <a:pt x="37" y="103"/>
                </a:cubicBezTo>
                <a:cubicBezTo>
                  <a:pt x="36" y="102"/>
                  <a:pt x="36" y="102"/>
                  <a:pt x="36" y="102"/>
                </a:cubicBezTo>
                <a:cubicBezTo>
                  <a:pt x="36" y="101"/>
                  <a:pt x="36" y="101"/>
                  <a:pt x="36" y="101"/>
                </a:cubicBezTo>
                <a:cubicBezTo>
                  <a:pt x="35" y="100"/>
                  <a:pt x="35" y="100"/>
                  <a:pt x="35" y="100"/>
                </a:cubicBezTo>
                <a:cubicBezTo>
                  <a:pt x="35" y="99"/>
                  <a:pt x="35" y="99"/>
                  <a:pt x="35" y="99"/>
                </a:cubicBezTo>
                <a:cubicBezTo>
                  <a:pt x="35" y="98"/>
                  <a:pt x="35" y="98"/>
                  <a:pt x="35" y="98"/>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6"/>
                  <a:pt x="34" y="96"/>
                  <a:pt x="34" y="96"/>
                </a:cubicBezTo>
                <a:cubicBezTo>
                  <a:pt x="34" y="97"/>
                  <a:pt x="34" y="97"/>
                  <a:pt x="34" y="97"/>
                </a:cubicBezTo>
                <a:cubicBezTo>
                  <a:pt x="34" y="97"/>
                  <a:pt x="34" y="97"/>
                  <a:pt x="34" y="97"/>
                </a:cubicBezTo>
                <a:cubicBezTo>
                  <a:pt x="34" y="97"/>
                  <a:pt x="34" y="97"/>
                  <a:pt x="34" y="97"/>
                </a:cubicBezTo>
                <a:cubicBezTo>
                  <a:pt x="33" y="97"/>
                  <a:pt x="33" y="97"/>
                  <a:pt x="33" y="97"/>
                </a:cubicBezTo>
                <a:cubicBezTo>
                  <a:pt x="33" y="98"/>
                  <a:pt x="33" y="98"/>
                  <a:pt x="33" y="98"/>
                </a:cubicBezTo>
                <a:cubicBezTo>
                  <a:pt x="33" y="99"/>
                  <a:pt x="33" y="99"/>
                  <a:pt x="33" y="99"/>
                </a:cubicBezTo>
                <a:cubicBezTo>
                  <a:pt x="32" y="99"/>
                  <a:pt x="32" y="99"/>
                  <a:pt x="32" y="99"/>
                </a:cubicBezTo>
                <a:cubicBezTo>
                  <a:pt x="32" y="100"/>
                  <a:pt x="32" y="100"/>
                  <a:pt x="32" y="100"/>
                </a:cubicBezTo>
                <a:cubicBezTo>
                  <a:pt x="32" y="100"/>
                  <a:pt x="32" y="100"/>
                  <a:pt x="32" y="100"/>
                </a:cubicBezTo>
                <a:cubicBezTo>
                  <a:pt x="31" y="101"/>
                  <a:pt x="31" y="101"/>
                  <a:pt x="31" y="101"/>
                </a:cubicBezTo>
                <a:cubicBezTo>
                  <a:pt x="31" y="102"/>
                  <a:pt x="31" y="102"/>
                  <a:pt x="31" y="102"/>
                </a:cubicBezTo>
                <a:cubicBezTo>
                  <a:pt x="30" y="102"/>
                  <a:pt x="30" y="102"/>
                  <a:pt x="30" y="102"/>
                </a:cubicBezTo>
                <a:cubicBezTo>
                  <a:pt x="29" y="103"/>
                  <a:pt x="29" y="103"/>
                  <a:pt x="29" y="103"/>
                </a:cubicBezTo>
                <a:cubicBezTo>
                  <a:pt x="29" y="103"/>
                  <a:pt x="29" y="103"/>
                  <a:pt x="29" y="103"/>
                </a:cubicBezTo>
                <a:cubicBezTo>
                  <a:pt x="28" y="104"/>
                  <a:pt x="28" y="104"/>
                  <a:pt x="28" y="104"/>
                </a:cubicBezTo>
                <a:cubicBezTo>
                  <a:pt x="27" y="104"/>
                  <a:pt x="27" y="104"/>
                  <a:pt x="27" y="104"/>
                </a:cubicBezTo>
                <a:cubicBezTo>
                  <a:pt x="26" y="104"/>
                  <a:pt x="26" y="104"/>
                  <a:pt x="26" y="104"/>
                </a:cubicBezTo>
                <a:cubicBezTo>
                  <a:pt x="26" y="104"/>
                  <a:pt x="26" y="104"/>
                  <a:pt x="26" y="104"/>
                </a:cubicBezTo>
                <a:cubicBezTo>
                  <a:pt x="26" y="104"/>
                  <a:pt x="26" y="104"/>
                  <a:pt x="26" y="104"/>
                </a:cubicBezTo>
                <a:cubicBezTo>
                  <a:pt x="25" y="104"/>
                  <a:pt x="25" y="104"/>
                  <a:pt x="25" y="104"/>
                </a:cubicBezTo>
                <a:cubicBezTo>
                  <a:pt x="25" y="104"/>
                  <a:pt x="25" y="104"/>
                  <a:pt x="25" y="104"/>
                </a:cubicBezTo>
                <a:cubicBezTo>
                  <a:pt x="25" y="104"/>
                  <a:pt x="25" y="104"/>
                  <a:pt x="25" y="104"/>
                </a:cubicBezTo>
                <a:cubicBezTo>
                  <a:pt x="25" y="104"/>
                  <a:pt x="25" y="104"/>
                  <a:pt x="25" y="104"/>
                </a:cubicBezTo>
                <a:cubicBezTo>
                  <a:pt x="25" y="103"/>
                  <a:pt x="25" y="103"/>
                  <a:pt x="25" y="103"/>
                </a:cubicBezTo>
                <a:cubicBezTo>
                  <a:pt x="24" y="102"/>
                  <a:pt x="24" y="102"/>
                  <a:pt x="24" y="102"/>
                </a:cubicBezTo>
                <a:cubicBezTo>
                  <a:pt x="24" y="102"/>
                  <a:pt x="24" y="102"/>
                  <a:pt x="24" y="102"/>
                </a:cubicBezTo>
                <a:cubicBezTo>
                  <a:pt x="24" y="101"/>
                  <a:pt x="24" y="101"/>
                  <a:pt x="24" y="101"/>
                </a:cubicBezTo>
                <a:cubicBezTo>
                  <a:pt x="24" y="101"/>
                  <a:pt x="24" y="101"/>
                  <a:pt x="24" y="101"/>
                </a:cubicBezTo>
                <a:cubicBezTo>
                  <a:pt x="24" y="99"/>
                  <a:pt x="24" y="99"/>
                  <a:pt x="24" y="99"/>
                </a:cubicBezTo>
                <a:cubicBezTo>
                  <a:pt x="24" y="99"/>
                  <a:pt x="24" y="99"/>
                  <a:pt x="24" y="99"/>
                </a:cubicBezTo>
                <a:cubicBezTo>
                  <a:pt x="24" y="98"/>
                  <a:pt x="24" y="98"/>
                  <a:pt x="24" y="98"/>
                </a:cubicBezTo>
                <a:cubicBezTo>
                  <a:pt x="24" y="96"/>
                  <a:pt x="24" y="96"/>
                  <a:pt x="24" y="96"/>
                </a:cubicBezTo>
                <a:cubicBezTo>
                  <a:pt x="24" y="94"/>
                  <a:pt x="24" y="94"/>
                  <a:pt x="24" y="94"/>
                </a:cubicBezTo>
                <a:cubicBezTo>
                  <a:pt x="24" y="93"/>
                  <a:pt x="24" y="93"/>
                  <a:pt x="24" y="93"/>
                </a:cubicBezTo>
                <a:cubicBezTo>
                  <a:pt x="24" y="92"/>
                  <a:pt x="24" y="92"/>
                  <a:pt x="24" y="92"/>
                </a:cubicBezTo>
                <a:cubicBezTo>
                  <a:pt x="24" y="91"/>
                  <a:pt x="24" y="91"/>
                  <a:pt x="24" y="91"/>
                </a:cubicBezTo>
                <a:cubicBezTo>
                  <a:pt x="25" y="90"/>
                  <a:pt x="25" y="90"/>
                  <a:pt x="25" y="90"/>
                </a:cubicBezTo>
                <a:cubicBezTo>
                  <a:pt x="25" y="89"/>
                  <a:pt x="25" y="89"/>
                  <a:pt x="25" y="89"/>
                </a:cubicBezTo>
                <a:cubicBezTo>
                  <a:pt x="25" y="88"/>
                  <a:pt x="25" y="88"/>
                  <a:pt x="25" y="88"/>
                </a:cubicBezTo>
                <a:cubicBezTo>
                  <a:pt x="26" y="86"/>
                  <a:pt x="26" y="86"/>
                  <a:pt x="26" y="86"/>
                </a:cubicBezTo>
                <a:cubicBezTo>
                  <a:pt x="26" y="85"/>
                  <a:pt x="26" y="85"/>
                  <a:pt x="26" y="85"/>
                </a:cubicBezTo>
                <a:cubicBezTo>
                  <a:pt x="27" y="84"/>
                  <a:pt x="27" y="84"/>
                  <a:pt x="27" y="84"/>
                </a:cubicBezTo>
                <a:cubicBezTo>
                  <a:pt x="27" y="83"/>
                  <a:pt x="27" y="83"/>
                  <a:pt x="27" y="83"/>
                </a:cubicBezTo>
                <a:cubicBezTo>
                  <a:pt x="28" y="82"/>
                  <a:pt x="28" y="82"/>
                  <a:pt x="28" y="82"/>
                </a:cubicBezTo>
                <a:cubicBezTo>
                  <a:pt x="29" y="81"/>
                  <a:pt x="29" y="81"/>
                  <a:pt x="29" y="81"/>
                </a:cubicBezTo>
                <a:cubicBezTo>
                  <a:pt x="30" y="79"/>
                  <a:pt x="30" y="79"/>
                  <a:pt x="30" y="79"/>
                </a:cubicBezTo>
                <a:cubicBezTo>
                  <a:pt x="30" y="78"/>
                  <a:pt x="30" y="78"/>
                  <a:pt x="30" y="78"/>
                </a:cubicBezTo>
                <a:cubicBezTo>
                  <a:pt x="31" y="77"/>
                  <a:pt x="31" y="77"/>
                  <a:pt x="31" y="77"/>
                </a:cubicBezTo>
                <a:cubicBezTo>
                  <a:pt x="32" y="76"/>
                  <a:pt x="32" y="76"/>
                  <a:pt x="32" y="76"/>
                </a:cubicBezTo>
                <a:cubicBezTo>
                  <a:pt x="33" y="75"/>
                  <a:pt x="33" y="75"/>
                  <a:pt x="33" y="75"/>
                </a:cubicBezTo>
                <a:cubicBezTo>
                  <a:pt x="33" y="75"/>
                  <a:pt x="33" y="75"/>
                  <a:pt x="33" y="75"/>
                </a:cubicBezTo>
                <a:cubicBezTo>
                  <a:pt x="34" y="74"/>
                  <a:pt x="34" y="74"/>
                  <a:pt x="34" y="74"/>
                </a:cubicBezTo>
                <a:cubicBezTo>
                  <a:pt x="35" y="74"/>
                  <a:pt x="35" y="74"/>
                  <a:pt x="35" y="74"/>
                </a:cubicBezTo>
                <a:cubicBezTo>
                  <a:pt x="36" y="73"/>
                  <a:pt x="36" y="73"/>
                  <a:pt x="36" y="73"/>
                </a:cubicBezTo>
                <a:cubicBezTo>
                  <a:pt x="37" y="72"/>
                  <a:pt x="37" y="72"/>
                  <a:pt x="37" y="72"/>
                </a:cubicBezTo>
                <a:cubicBezTo>
                  <a:pt x="38" y="71"/>
                  <a:pt x="38" y="71"/>
                  <a:pt x="38" y="71"/>
                </a:cubicBezTo>
                <a:cubicBezTo>
                  <a:pt x="38" y="71"/>
                  <a:pt x="38" y="71"/>
                  <a:pt x="38" y="71"/>
                </a:cubicBezTo>
                <a:cubicBezTo>
                  <a:pt x="38" y="70"/>
                  <a:pt x="38" y="70"/>
                  <a:pt x="38" y="70"/>
                </a:cubicBezTo>
                <a:cubicBezTo>
                  <a:pt x="37" y="69"/>
                  <a:pt x="37" y="69"/>
                  <a:pt x="37" y="69"/>
                </a:cubicBezTo>
                <a:cubicBezTo>
                  <a:pt x="36" y="69"/>
                  <a:pt x="36" y="69"/>
                  <a:pt x="36" y="69"/>
                </a:cubicBezTo>
                <a:cubicBezTo>
                  <a:pt x="36" y="68"/>
                  <a:pt x="36" y="68"/>
                  <a:pt x="36" y="68"/>
                </a:cubicBezTo>
                <a:cubicBezTo>
                  <a:pt x="36" y="68"/>
                  <a:pt x="36" y="68"/>
                  <a:pt x="36" y="68"/>
                </a:cubicBezTo>
                <a:cubicBezTo>
                  <a:pt x="36" y="67"/>
                  <a:pt x="36" y="67"/>
                  <a:pt x="36" y="67"/>
                </a:cubicBezTo>
                <a:cubicBezTo>
                  <a:pt x="37" y="66"/>
                  <a:pt x="37" y="66"/>
                  <a:pt x="37" y="66"/>
                </a:cubicBezTo>
                <a:cubicBezTo>
                  <a:pt x="38" y="66"/>
                  <a:pt x="38" y="66"/>
                  <a:pt x="38" y="66"/>
                </a:cubicBezTo>
                <a:cubicBezTo>
                  <a:pt x="38" y="65"/>
                  <a:pt x="38" y="65"/>
                  <a:pt x="38" y="65"/>
                </a:cubicBezTo>
                <a:cubicBezTo>
                  <a:pt x="39" y="64"/>
                  <a:pt x="39" y="64"/>
                  <a:pt x="39" y="64"/>
                </a:cubicBezTo>
                <a:cubicBezTo>
                  <a:pt x="39" y="63"/>
                  <a:pt x="39" y="63"/>
                  <a:pt x="39" y="63"/>
                </a:cubicBezTo>
                <a:cubicBezTo>
                  <a:pt x="40" y="62"/>
                  <a:pt x="40" y="62"/>
                  <a:pt x="40" y="62"/>
                </a:cubicBezTo>
                <a:cubicBezTo>
                  <a:pt x="40" y="62"/>
                  <a:pt x="40" y="62"/>
                  <a:pt x="40" y="62"/>
                </a:cubicBezTo>
                <a:cubicBezTo>
                  <a:pt x="40" y="61"/>
                  <a:pt x="40" y="61"/>
                  <a:pt x="40" y="61"/>
                </a:cubicBezTo>
                <a:cubicBezTo>
                  <a:pt x="40" y="60"/>
                  <a:pt x="40" y="60"/>
                  <a:pt x="40" y="60"/>
                </a:cubicBezTo>
                <a:cubicBezTo>
                  <a:pt x="40" y="59"/>
                  <a:pt x="40" y="59"/>
                  <a:pt x="40" y="59"/>
                </a:cubicBezTo>
                <a:cubicBezTo>
                  <a:pt x="41" y="58"/>
                  <a:pt x="41" y="58"/>
                  <a:pt x="41" y="58"/>
                </a:cubicBezTo>
                <a:cubicBezTo>
                  <a:pt x="41" y="58"/>
                  <a:pt x="41" y="58"/>
                  <a:pt x="41" y="58"/>
                </a:cubicBezTo>
                <a:cubicBezTo>
                  <a:pt x="41" y="58"/>
                  <a:pt x="41" y="58"/>
                  <a:pt x="41" y="58"/>
                </a:cubicBezTo>
                <a:cubicBezTo>
                  <a:pt x="40" y="57"/>
                  <a:pt x="40" y="57"/>
                  <a:pt x="40" y="57"/>
                </a:cubicBezTo>
                <a:cubicBezTo>
                  <a:pt x="40" y="57"/>
                  <a:pt x="40" y="57"/>
                  <a:pt x="40" y="57"/>
                </a:cubicBezTo>
                <a:cubicBezTo>
                  <a:pt x="40" y="56"/>
                  <a:pt x="40" y="56"/>
                  <a:pt x="40" y="56"/>
                </a:cubicBezTo>
                <a:cubicBezTo>
                  <a:pt x="40" y="55"/>
                  <a:pt x="40" y="55"/>
                  <a:pt x="40" y="55"/>
                </a:cubicBezTo>
                <a:cubicBezTo>
                  <a:pt x="40" y="54"/>
                  <a:pt x="40" y="54"/>
                  <a:pt x="40" y="54"/>
                </a:cubicBezTo>
                <a:cubicBezTo>
                  <a:pt x="41" y="53"/>
                  <a:pt x="41" y="53"/>
                  <a:pt x="41" y="53"/>
                </a:cubicBezTo>
                <a:cubicBezTo>
                  <a:pt x="42" y="52"/>
                  <a:pt x="42" y="52"/>
                  <a:pt x="42" y="52"/>
                </a:cubicBezTo>
                <a:cubicBezTo>
                  <a:pt x="42" y="50"/>
                  <a:pt x="42" y="50"/>
                  <a:pt x="42" y="50"/>
                </a:cubicBezTo>
                <a:cubicBezTo>
                  <a:pt x="43" y="49"/>
                  <a:pt x="43" y="49"/>
                  <a:pt x="43" y="49"/>
                </a:cubicBezTo>
                <a:cubicBezTo>
                  <a:pt x="43" y="48"/>
                  <a:pt x="43" y="48"/>
                  <a:pt x="43" y="48"/>
                </a:cubicBezTo>
                <a:cubicBezTo>
                  <a:pt x="43" y="47"/>
                  <a:pt x="43" y="47"/>
                  <a:pt x="43" y="47"/>
                </a:cubicBezTo>
                <a:cubicBezTo>
                  <a:pt x="44" y="46"/>
                  <a:pt x="44" y="46"/>
                  <a:pt x="44" y="46"/>
                </a:cubicBezTo>
                <a:cubicBezTo>
                  <a:pt x="44" y="45"/>
                  <a:pt x="44" y="45"/>
                  <a:pt x="44" y="45"/>
                </a:cubicBezTo>
                <a:cubicBezTo>
                  <a:pt x="45" y="44"/>
                  <a:pt x="45" y="44"/>
                  <a:pt x="45" y="44"/>
                </a:cubicBezTo>
                <a:cubicBezTo>
                  <a:pt x="45" y="43"/>
                  <a:pt x="45" y="43"/>
                  <a:pt x="45" y="43"/>
                </a:cubicBezTo>
                <a:cubicBezTo>
                  <a:pt x="46" y="42"/>
                  <a:pt x="46" y="42"/>
                  <a:pt x="46" y="42"/>
                </a:cubicBezTo>
                <a:cubicBezTo>
                  <a:pt x="47" y="41"/>
                  <a:pt x="47" y="41"/>
                  <a:pt x="47" y="41"/>
                </a:cubicBezTo>
                <a:cubicBezTo>
                  <a:pt x="47" y="40"/>
                  <a:pt x="47" y="40"/>
                  <a:pt x="47" y="40"/>
                </a:cubicBezTo>
                <a:cubicBezTo>
                  <a:pt x="47" y="40"/>
                  <a:pt x="47" y="40"/>
                  <a:pt x="47" y="40"/>
                </a:cubicBezTo>
                <a:cubicBezTo>
                  <a:pt x="48" y="38"/>
                  <a:pt x="48" y="38"/>
                  <a:pt x="48" y="38"/>
                </a:cubicBezTo>
                <a:cubicBezTo>
                  <a:pt x="49" y="37"/>
                  <a:pt x="49" y="37"/>
                  <a:pt x="49" y="37"/>
                </a:cubicBezTo>
                <a:cubicBezTo>
                  <a:pt x="50" y="36"/>
                  <a:pt x="50" y="36"/>
                  <a:pt x="50" y="36"/>
                </a:cubicBezTo>
                <a:cubicBezTo>
                  <a:pt x="51" y="35"/>
                  <a:pt x="51" y="35"/>
                  <a:pt x="51" y="35"/>
                </a:cubicBezTo>
                <a:cubicBezTo>
                  <a:pt x="52" y="34"/>
                  <a:pt x="52" y="34"/>
                  <a:pt x="52" y="34"/>
                </a:cubicBezTo>
                <a:cubicBezTo>
                  <a:pt x="53" y="33"/>
                  <a:pt x="53" y="33"/>
                  <a:pt x="53" y="33"/>
                </a:cubicBezTo>
                <a:cubicBezTo>
                  <a:pt x="54" y="31"/>
                  <a:pt x="54" y="31"/>
                  <a:pt x="54" y="31"/>
                </a:cubicBezTo>
                <a:cubicBezTo>
                  <a:pt x="55" y="31"/>
                  <a:pt x="55" y="31"/>
                  <a:pt x="55" y="31"/>
                </a:cubicBezTo>
                <a:cubicBezTo>
                  <a:pt x="56" y="30"/>
                  <a:pt x="56" y="30"/>
                  <a:pt x="56" y="30"/>
                </a:cubicBezTo>
                <a:cubicBezTo>
                  <a:pt x="57" y="29"/>
                  <a:pt x="57" y="29"/>
                  <a:pt x="57" y="29"/>
                </a:cubicBezTo>
                <a:cubicBezTo>
                  <a:pt x="58" y="28"/>
                  <a:pt x="58" y="28"/>
                  <a:pt x="58" y="28"/>
                </a:cubicBezTo>
                <a:cubicBezTo>
                  <a:pt x="60" y="28"/>
                  <a:pt x="60" y="28"/>
                  <a:pt x="60" y="28"/>
                </a:cubicBezTo>
                <a:cubicBezTo>
                  <a:pt x="61" y="27"/>
                  <a:pt x="61" y="27"/>
                  <a:pt x="61" y="27"/>
                </a:cubicBezTo>
                <a:cubicBezTo>
                  <a:pt x="62" y="27"/>
                  <a:pt x="62" y="27"/>
                  <a:pt x="62" y="27"/>
                </a:cubicBezTo>
                <a:cubicBezTo>
                  <a:pt x="63" y="26"/>
                  <a:pt x="63" y="26"/>
                  <a:pt x="63" y="26"/>
                </a:cubicBezTo>
                <a:cubicBezTo>
                  <a:pt x="65" y="26"/>
                  <a:pt x="65" y="26"/>
                  <a:pt x="65" y="26"/>
                </a:cubicBezTo>
                <a:cubicBezTo>
                  <a:pt x="66" y="25"/>
                  <a:pt x="66" y="25"/>
                  <a:pt x="66" y="25"/>
                </a:cubicBezTo>
                <a:cubicBezTo>
                  <a:pt x="68" y="25"/>
                  <a:pt x="68" y="25"/>
                  <a:pt x="68" y="25"/>
                </a:cubicBezTo>
                <a:cubicBezTo>
                  <a:pt x="69" y="25"/>
                  <a:pt x="69" y="25"/>
                  <a:pt x="69" y="25"/>
                </a:cubicBezTo>
                <a:cubicBezTo>
                  <a:pt x="71" y="24"/>
                  <a:pt x="71" y="24"/>
                  <a:pt x="71" y="24"/>
                </a:cubicBezTo>
                <a:cubicBezTo>
                  <a:pt x="72" y="24"/>
                  <a:pt x="72" y="24"/>
                  <a:pt x="72" y="24"/>
                </a:cubicBezTo>
                <a:cubicBezTo>
                  <a:pt x="74" y="24"/>
                  <a:pt x="74" y="24"/>
                  <a:pt x="74" y="24"/>
                </a:cubicBezTo>
                <a:cubicBezTo>
                  <a:pt x="75" y="24"/>
                  <a:pt x="75" y="24"/>
                  <a:pt x="75" y="24"/>
                </a:cubicBezTo>
                <a:cubicBezTo>
                  <a:pt x="77" y="24"/>
                  <a:pt x="77" y="24"/>
                  <a:pt x="77" y="24"/>
                </a:cubicBezTo>
                <a:cubicBezTo>
                  <a:pt x="78" y="24"/>
                  <a:pt x="78" y="24"/>
                  <a:pt x="78" y="24"/>
                </a:cubicBezTo>
                <a:cubicBezTo>
                  <a:pt x="80" y="24"/>
                  <a:pt x="80" y="24"/>
                  <a:pt x="80" y="24"/>
                </a:cubicBezTo>
                <a:cubicBezTo>
                  <a:pt x="82" y="24"/>
                  <a:pt x="82" y="24"/>
                  <a:pt x="82" y="24"/>
                </a:cubicBezTo>
                <a:cubicBezTo>
                  <a:pt x="83" y="24"/>
                  <a:pt x="83" y="24"/>
                  <a:pt x="83" y="24"/>
                </a:cubicBezTo>
                <a:cubicBezTo>
                  <a:pt x="85" y="25"/>
                  <a:pt x="85" y="25"/>
                  <a:pt x="85" y="25"/>
                </a:cubicBezTo>
                <a:cubicBezTo>
                  <a:pt x="86" y="25"/>
                  <a:pt x="86" y="25"/>
                  <a:pt x="86" y="25"/>
                </a:cubicBezTo>
                <a:cubicBezTo>
                  <a:pt x="88" y="25"/>
                  <a:pt x="88" y="25"/>
                  <a:pt x="88" y="25"/>
                </a:cubicBezTo>
                <a:cubicBezTo>
                  <a:pt x="89" y="26"/>
                  <a:pt x="89" y="26"/>
                  <a:pt x="89" y="26"/>
                </a:cubicBezTo>
                <a:cubicBezTo>
                  <a:pt x="91" y="26"/>
                  <a:pt x="91" y="26"/>
                  <a:pt x="91" y="26"/>
                </a:cubicBezTo>
                <a:cubicBezTo>
                  <a:pt x="92" y="27"/>
                  <a:pt x="92" y="27"/>
                  <a:pt x="92" y="27"/>
                </a:cubicBezTo>
                <a:cubicBezTo>
                  <a:pt x="94" y="27"/>
                  <a:pt x="94" y="27"/>
                  <a:pt x="94" y="27"/>
                </a:cubicBezTo>
                <a:cubicBezTo>
                  <a:pt x="95" y="28"/>
                  <a:pt x="95" y="28"/>
                  <a:pt x="95" y="28"/>
                </a:cubicBezTo>
                <a:cubicBezTo>
                  <a:pt x="97" y="29"/>
                  <a:pt x="97" y="29"/>
                  <a:pt x="97" y="29"/>
                </a:cubicBezTo>
                <a:cubicBezTo>
                  <a:pt x="98" y="29"/>
                  <a:pt x="98" y="29"/>
                  <a:pt x="98" y="29"/>
                </a:cubicBezTo>
                <a:cubicBezTo>
                  <a:pt x="99" y="30"/>
                  <a:pt x="99" y="30"/>
                  <a:pt x="99" y="30"/>
                </a:cubicBezTo>
                <a:cubicBezTo>
                  <a:pt x="100" y="31"/>
                  <a:pt x="100" y="31"/>
                  <a:pt x="100" y="31"/>
                </a:cubicBezTo>
                <a:cubicBezTo>
                  <a:pt x="101" y="31"/>
                  <a:pt x="101" y="31"/>
                  <a:pt x="101" y="31"/>
                </a:cubicBezTo>
                <a:cubicBezTo>
                  <a:pt x="102" y="32"/>
                  <a:pt x="102" y="32"/>
                  <a:pt x="102" y="32"/>
                </a:cubicBezTo>
                <a:cubicBezTo>
                  <a:pt x="103" y="33"/>
                  <a:pt x="103" y="33"/>
                  <a:pt x="103" y="33"/>
                </a:cubicBezTo>
                <a:cubicBezTo>
                  <a:pt x="104" y="33"/>
                  <a:pt x="104" y="33"/>
                  <a:pt x="104" y="33"/>
                </a:cubicBezTo>
                <a:cubicBezTo>
                  <a:pt x="104" y="34"/>
                  <a:pt x="104" y="34"/>
                  <a:pt x="104" y="34"/>
                </a:cubicBezTo>
                <a:cubicBezTo>
                  <a:pt x="105" y="35"/>
                  <a:pt x="105" y="35"/>
                  <a:pt x="105" y="35"/>
                </a:cubicBezTo>
                <a:cubicBezTo>
                  <a:pt x="106" y="36"/>
                  <a:pt x="106" y="36"/>
                  <a:pt x="106" y="36"/>
                </a:cubicBezTo>
                <a:cubicBezTo>
                  <a:pt x="107" y="37"/>
                  <a:pt x="107" y="37"/>
                  <a:pt x="107" y="37"/>
                </a:cubicBezTo>
                <a:cubicBezTo>
                  <a:pt x="107" y="38"/>
                  <a:pt x="107" y="38"/>
                  <a:pt x="107" y="38"/>
                </a:cubicBezTo>
                <a:cubicBezTo>
                  <a:pt x="108" y="39"/>
                  <a:pt x="108" y="39"/>
                  <a:pt x="108" y="39"/>
                </a:cubicBezTo>
                <a:cubicBezTo>
                  <a:pt x="109" y="40"/>
                  <a:pt x="109" y="40"/>
                  <a:pt x="109" y="40"/>
                </a:cubicBezTo>
                <a:cubicBezTo>
                  <a:pt x="109" y="41"/>
                  <a:pt x="109" y="41"/>
                  <a:pt x="109" y="41"/>
                </a:cubicBezTo>
                <a:cubicBezTo>
                  <a:pt x="110" y="43"/>
                  <a:pt x="110" y="43"/>
                  <a:pt x="110" y="43"/>
                </a:cubicBezTo>
                <a:cubicBezTo>
                  <a:pt x="110" y="44"/>
                  <a:pt x="110" y="44"/>
                  <a:pt x="110" y="44"/>
                </a:cubicBezTo>
                <a:cubicBezTo>
                  <a:pt x="111" y="45"/>
                  <a:pt x="111" y="45"/>
                  <a:pt x="111" y="45"/>
                </a:cubicBezTo>
                <a:cubicBezTo>
                  <a:pt x="111" y="46"/>
                  <a:pt x="111" y="46"/>
                  <a:pt x="111" y="46"/>
                </a:cubicBezTo>
                <a:cubicBezTo>
                  <a:pt x="111" y="47"/>
                  <a:pt x="111" y="47"/>
                  <a:pt x="111" y="47"/>
                </a:cubicBezTo>
                <a:cubicBezTo>
                  <a:pt x="112" y="48"/>
                  <a:pt x="112" y="48"/>
                  <a:pt x="112" y="48"/>
                </a:cubicBezTo>
                <a:cubicBezTo>
                  <a:pt x="112" y="49"/>
                  <a:pt x="112" y="49"/>
                  <a:pt x="112" y="49"/>
                </a:cubicBezTo>
                <a:cubicBezTo>
                  <a:pt x="112" y="51"/>
                  <a:pt x="112" y="51"/>
                  <a:pt x="112" y="51"/>
                </a:cubicBezTo>
                <a:cubicBezTo>
                  <a:pt x="113" y="53"/>
                  <a:pt x="113" y="53"/>
                  <a:pt x="113" y="53"/>
                </a:cubicBezTo>
                <a:cubicBezTo>
                  <a:pt x="113" y="54"/>
                  <a:pt x="113" y="54"/>
                  <a:pt x="113" y="54"/>
                </a:cubicBezTo>
                <a:cubicBezTo>
                  <a:pt x="113" y="55"/>
                  <a:pt x="113" y="55"/>
                  <a:pt x="113" y="55"/>
                </a:cubicBezTo>
                <a:cubicBezTo>
                  <a:pt x="113" y="57"/>
                  <a:pt x="113" y="57"/>
                  <a:pt x="113" y="57"/>
                </a:cubicBezTo>
                <a:cubicBezTo>
                  <a:pt x="113" y="58"/>
                  <a:pt x="113" y="58"/>
                  <a:pt x="113" y="58"/>
                </a:cubicBezTo>
                <a:cubicBezTo>
                  <a:pt x="114" y="58"/>
                  <a:pt x="114" y="58"/>
                  <a:pt x="114" y="58"/>
                </a:cubicBezTo>
                <a:cubicBezTo>
                  <a:pt x="114" y="59"/>
                  <a:pt x="114" y="59"/>
                  <a:pt x="114" y="59"/>
                </a:cubicBezTo>
                <a:cubicBezTo>
                  <a:pt x="115" y="59"/>
                  <a:pt x="115" y="59"/>
                  <a:pt x="115" y="59"/>
                </a:cubicBezTo>
                <a:cubicBezTo>
                  <a:pt x="115" y="60"/>
                  <a:pt x="115" y="60"/>
                  <a:pt x="115" y="60"/>
                </a:cubicBezTo>
                <a:cubicBezTo>
                  <a:pt x="115" y="61"/>
                  <a:pt x="115" y="61"/>
                  <a:pt x="115" y="61"/>
                </a:cubicBezTo>
                <a:cubicBezTo>
                  <a:pt x="116" y="62"/>
                  <a:pt x="116" y="62"/>
                  <a:pt x="116" y="62"/>
                </a:cubicBezTo>
                <a:cubicBezTo>
                  <a:pt x="116" y="63"/>
                  <a:pt x="116" y="63"/>
                  <a:pt x="116" y="63"/>
                </a:cubicBezTo>
                <a:cubicBezTo>
                  <a:pt x="116" y="64"/>
                  <a:pt x="116" y="64"/>
                  <a:pt x="116" y="64"/>
                </a:cubicBezTo>
                <a:cubicBezTo>
                  <a:pt x="116" y="65"/>
                  <a:pt x="116" y="65"/>
                  <a:pt x="116" y="65"/>
                </a:cubicBezTo>
                <a:cubicBezTo>
                  <a:pt x="116" y="65"/>
                  <a:pt x="116" y="65"/>
                  <a:pt x="116" y="65"/>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8"/>
                  <a:pt x="116" y="68"/>
                  <a:pt x="116" y="68"/>
                </a:cubicBezTo>
                <a:cubicBezTo>
                  <a:pt x="116" y="69"/>
                  <a:pt x="116" y="69"/>
                  <a:pt x="116" y="69"/>
                </a:cubicBezTo>
                <a:cubicBezTo>
                  <a:pt x="116" y="70"/>
                  <a:pt x="116" y="70"/>
                  <a:pt x="116" y="70"/>
                </a:cubicBezTo>
                <a:cubicBezTo>
                  <a:pt x="116" y="71"/>
                  <a:pt x="116" y="71"/>
                  <a:pt x="116" y="71"/>
                </a:cubicBezTo>
                <a:cubicBezTo>
                  <a:pt x="116" y="71"/>
                  <a:pt x="116" y="71"/>
                  <a:pt x="116" y="71"/>
                </a:cubicBezTo>
                <a:cubicBezTo>
                  <a:pt x="116" y="71"/>
                  <a:pt x="116" y="71"/>
                  <a:pt x="116" y="71"/>
                </a:cubicBezTo>
                <a:cubicBezTo>
                  <a:pt x="116" y="71"/>
                  <a:pt x="116" y="71"/>
                  <a:pt x="116" y="71"/>
                </a:cubicBezTo>
                <a:cubicBezTo>
                  <a:pt x="117" y="74"/>
                  <a:pt x="117" y="74"/>
                  <a:pt x="117" y="74"/>
                </a:cubicBezTo>
                <a:cubicBezTo>
                  <a:pt x="119" y="75"/>
                  <a:pt x="119" y="75"/>
                  <a:pt x="119" y="75"/>
                </a:cubicBezTo>
                <a:cubicBezTo>
                  <a:pt x="119" y="76"/>
                  <a:pt x="119" y="76"/>
                  <a:pt x="119" y="76"/>
                </a:cubicBezTo>
                <a:cubicBezTo>
                  <a:pt x="120" y="77"/>
                  <a:pt x="120" y="77"/>
                  <a:pt x="120" y="77"/>
                </a:cubicBezTo>
                <a:cubicBezTo>
                  <a:pt x="120" y="78"/>
                  <a:pt x="120" y="78"/>
                  <a:pt x="120" y="78"/>
                </a:cubicBezTo>
                <a:cubicBezTo>
                  <a:pt x="121" y="80"/>
                  <a:pt x="121" y="80"/>
                  <a:pt x="121" y="80"/>
                </a:cubicBezTo>
                <a:cubicBezTo>
                  <a:pt x="122" y="81"/>
                  <a:pt x="122" y="81"/>
                  <a:pt x="122" y="81"/>
                </a:cubicBezTo>
                <a:cubicBezTo>
                  <a:pt x="123" y="83"/>
                  <a:pt x="123" y="83"/>
                  <a:pt x="123" y="83"/>
                </a:cubicBezTo>
                <a:cubicBezTo>
                  <a:pt x="123" y="84"/>
                  <a:pt x="123" y="84"/>
                  <a:pt x="123" y="84"/>
                </a:cubicBezTo>
                <a:cubicBezTo>
                  <a:pt x="123" y="85"/>
                  <a:pt x="123" y="85"/>
                  <a:pt x="123" y="85"/>
                </a:cubicBezTo>
                <a:cubicBezTo>
                  <a:pt x="124" y="86"/>
                  <a:pt x="124" y="86"/>
                  <a:pt x="124" y="86"/>
                </a:cubicBezTo>
                <a:cubicBezTo>
                  <a:pt x="124" y="87"/>
                  <a:pt x="124" y="87"/>
                  <a:pt x="124" y="87"/>
                </a:cubicBezTo>
                <a:cubicBezTo>
                  <a:pt x="124" y="88"/>
                  <a:pt x="124" y="88"/>
                  <a:pt x="124" y="88"/>
                </a:cubicBezTo>
                <a:cubicBezTo>
                  <a:pt x="125" y="89"/>
                  <a:pt x="125" y="89"/>
                  <a:pt x="125" y="89"/>
                </a:cubicBezTo>
                <a:cubicBezTo>
                  <a:pt x="125" y="91"/>
                  <a:pt x="125" y="91"/>
                  <a:pt x="125" y="91"/>
                </a:cubicBezTo>
                <a:cubicBezTo>
                  <a:pt x="125" y="93"/>
                  <a:pt x="125" y="93"/>
                  <a:pt x="125" y="93"/>
                </a:cubicBezTo>
                <a:cubicBezTo>
                  <a:pt x="124" y="94"/>
                  <a:pt x="124" y="94"/>
                  <a:pt x="124" y="94"/>
                </a:cubicBezTo>
                <a:lnTo>
                  <a:pt x="124" y="95"/>
                </a:lnTo>
                <a:close/>
              </a:path>
            </a:pathLst>
          </a:custGeom>
          <a:solidFill>
            <a:srgbClr val="E6FA6F"/>
          </a:solidFill>
          <a:ln>
            <a:noFill/>
          </a:ln>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chemeClr val="bg1"/>
              </a:solidFill>
              <a:latin typeface="微软雅黑" pitchFamily="34" charset="-122"/>
              <a:ea typeface="微软雅黑" pitchFamily="34" charset="-122"/>
              <a:sym typeface="微软雅黑" pitchFamily="34" charset="-122"/>
            </a:endParaRPr>
          </a:p>
        </p:txBody>
      </p:sp>
      <p:pic>
        <p:nvPicPr>
          <p:cNvPr id="37893" name="组合 115" title=""/>
          <p:cNvPicPr>
            <a:picLocks noGrp="1" noChangeAspect="1"/>
          </p:cNvPicPr>
          <p:nvPr/>
        </p:nvPicPr>
        <p:blipFill>
          <a:blip r:embed="rId3"/>
          <a:stretch>
            <a:fillRect/>
          </a:stretch>
        </p:blipFill>
        <p:spPr>
          <a:xfrm>
            <a:off x="4491038" y="3336925"/>
            <a:ext cx="568325" cy="569913"/>
          </a:xfrm>
          <a:prstGeom prst="rect">
            <a:avLst/>
          </a:prstGeom>
          <a:noFill/>
          <a:ln>
            <a:miter lim="800000"/>
          </a:ln>
        </p:spPr>
      </p:pic>
      <p:pic>
        <p:nvPicPr>
          <p:cNvPr id="37894" name="组合 118" title=""/>
          <p:cNvPicPr>
            <a:picLocks noGrp="1" noChangeAspect="1"/>
          </p:cNvPicPr>
          <p:nvPr/>
        </p:nvPicPr>
        <p:blipFill>
          <a:blip r:embed="rId4"/>
          <a:stretch>
            <a:fillRect/>
          </a:stretch>
        </p:blipFill>
        <p:spPr>
          <a:xfrm>
            <a:off x="1290638" y="1954213"/>
            <a:ext cx="2705100" cy="512762"/>
          </a:xfrm>
          <a:prstGeom prst="rect">
            <a:avLst/>
          </a:prstGeom>
          <a:noFill/>
          <a:ln>
            <a:miter lim="800000"/>
          </a:ln>
        </p:spPr>
      </p:pic>
      <p:sp>
        <p:nvSpPr>
          <p:cNvPr id="37895" name="矩形 121"/>
          <p:cNvSpPr/>
          <p:nvPr/>
        </p:nvSpPr>
        <p:spPr>
          <a:xfrm>
            <a:off x="1290638" y="3867150"/>
            <a:ext cx="1409700" cy="460375"/>
          </a:xfrm>
          <a:prstGeom prst="rect">
            <a:avLst/>
          </a:prstGeom>
          <a:solidFill>
            <a:srgbClr val="E6FA6F"/>
          </a:solid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2400" spc="0">
                <a:latin typeface="微软雅黑" panose="020b0503020204020204" pitchFamily="34" charset="-122"/>
                <a:ea typeface="微软雅黑" panose="020b0503020204020204" pitchFamily="34" charset="-122"/>
                <a:sym typeface="微软雅黑" panose="020b0503020204020204" pitchFamily="34" charset="-122"/>
              </a:rPr>
              <a:t>单击输入</a:t>
            </a:r>
            <a:endParaRPr lang="zh-CN" altLang="en-US" sz="24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7896" name="组合 122" title=""/>
          <p:cNvPicPr>
            <a:picLocks noGrp="1" noChangeAspect="1"/>
          </p:cNvPicPr>
          <p:nvPr/>
        </p:nvPicPr>
        <p:blipFill>
          <a:blip r:embed="rId4"/>
          <a:stretch>
            <a:fillRect/>
          </a:stretch>
        </p:blipFill>
        <p:spPr>
          <a:xfrm>
            <a:off x="1290638" y="2619375"/>
            <a:ext cx="2705100" cy="514350"/>
          </a:xfrm>
          <a:prstGeom prst="rect">
            <a:avLst/>
          </a:prstGeom>
          <a:noFill/>
          <a:ln>
            <a:miter lim="800000"/>
          </a:ln>
        </p:spPr>
      </p:pic>
      <p:pic>
        <p:nvPicPr>
          <p:cNvPr id="37897" name="组合 125" title=""/>
          <p:cNvPicPr>
            <a:picLocks noGrp="1" noChangeAspect="1"/>
          </p:cNvPicPr>
          <p:nvPr/>
        </p:nvPicPr>
        <p:blipFill>
          <a:blip r:embed="rId4"/>
          <a:stretch>
            <a:fillRect/>
          </a:stretch>
        </p:blipFill>
        <p:spPr>
          <a:xfrm>
            <a:off x="1290638" y="3209925"/>
            <a:ext cx="2705100" cy="514350"/>
          </a:xfrm>
          <a:prstGeom prst="rect">
            <a:avLst/>
          </a:prstGeom>
          <a:noFill/>
          <a:ln>
            <a:miter lim="800000"/>
          </a:ln>
        </p:spPr>
      </p:pic>
      <p:sp>
        <p:nvSpPr>
          <p:cNvPr id="37898" name="TextBox 73"/>
          <p:cNvSpPr txBox="1"/>
          <p:nvPr/>
        </p:nvSpPr>
        <p:spPr>
          <a:xfrm>
            <a:off x="5106988" y="1808163"/>
            <a:ext cx="2921000" cy="461963"/>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4000" b="1" i="0" u="none" baseline="0">
                <a:solidFill>
                  <a:schemeClr val="bg1"/>
                </a:solidFill>
                <a:latin typeface="时尚中黑简体" pitchFamily="2" charset="-122"/>
                <a:ea typeface="时尚中黑简体" panose="0101010401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400" spc="0">
                <a:solidFill>
                  <a:schemeClr val="bg1"/>
                </a:solidFill>
                <a:latin typeface="微软雅黑" panose="020b0503020204020204" pitchFamily="34" charset="-122"/>
                <a:sym typeface="微软雅黑" panose="020b0503020204020204" pitchFamily="34" charset="-122"/>
              </a:rPr>
              <a:t>@ </a:t>
            </a:r>
            <a:r>
              <a:rPr lang="zh-CN" altLang="en-US" sz="2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单击输入您的</a:t>
            </a:r>
            <a:r>
              <a:rPr lang="en-US" altLang="zh-CN" sz="2400" spc="0">
                <a:solidFill>
                  <a:schemeClr val="bg1"/>
                </a:solidFill>
                <a:latin typeface="微软雅黑" panose="020b0503020204020204" pitchFamily="34" charset="-122"/>
                <a:sym typeface="微软雅黑" panose="020b0503020204020204" pitchFamily="34" charset="-122"/>
              </a:rPr>
              <a:t>ID</a:t>
            </a: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899" name="TextBox 74"/>
          <p:cNvSpPr txBox="1"/>
          <p:nvPr/>
        </p:nvSpPr>
        <p:spPr>
          <a:xfrm>
            <a:off x="5148263" y="2600325"/>
            <a:ext cx="1968500" cy="461963"/>
          </a:xfrm>
          <a:prstGeom prst="rect">
            <a:avLst/>
          </a:prstGeom>
          <a:noFill/>
          <a:effectLst/>
        </p:spPr>
        <p:txBody>
          <a:bodyPr>
            <a:spAutoFit/>
          </a:bodyPr>
          <a:lstStyle>
            <a:defPPr>
              <a:defRPr lang="zh-CN"/>
            </a:defPPr>
            <a:lvl1pPr>
              <a:defRPr sz="4000" b="1">
                <a:solidFill>
                  <a:schemeClr val="bg1"/>
                </a:solidFill>
                <a:latin typeface="时尚中黑简体" pitchFamily="2" charset="-122"/>
                <a:ea typeface="时尚中黑简体" panose="0101010401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mn-lt" pitchFamily="34" charset="-122"/>
                <a:ea typeface="+mn-ea" pitchFamily="34" charset="-122"/>
                <a:cs typeface="+mn-ea" pitchFamily="34" charset="-122"/>
                <a:sym typeface="+mn-lt" pitchFamily="34" charset="-122"/>
              </a:rPr>
              <a:t>7489340</a:t>
            </a:r>
            <a:r>
              <a:rPr kumimoji="0" lang="zh-CN" altLang="en-US" sz="2400" b="0" i="0" u="none" strike="noStrike" kern="1200" cap="none" spc="0" normalizeH="0" baseline="0" noProof="0">
                <a:ln>
                  <a:noFill/>
                </a:ln>
                <a:solidFill>
                  <a:schemeClr val="bg1"/>
                </a:solidFill>
                <a:effectLst/>
                <a:uLnTx/>
                <a:uFillTx/>
                <a:latin typeface="+mn-lt" pitchFamily="34" charset="-122"/>
                <a:ea typeface="+mn-ea" pitchFamily="34" charset="-122"/>
                <a:cs typeface="+mn-ea" pitchFamily="34" charset="-122"/>
                <a:sym typeface="+mn-lt" pitchFamily="34" charset="-122"/>
              </a:rPr>
              <a:t>**</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7900" name="TextBox 75"/>
          <p:cNvSpPr txBox="1"/>
          <p:nvPr/>
        </p:nvSpPr>
        <p:spPr>
          <a:xfrm>
            <a:off x="5184775" y="3392488"/>
            <a:ext cx="3203575" cy="830263"/>
          </a:xfrm>
          <a:prstGeom prst="rect">
            <a:avLst/>
          </a:prstGeom>
          <a:noFill/>
          <a:effectLst/>
        </p:spPr>
        <p:txBody>
          <a:bodyPr>
            <a:spAutoFit/>
          </a:bodyPr>
          <a:lstStyle>
            <a:defPPr>
              <a:defRPr lang="zh-CN"/>
            </a:defPPr>
            <a:lvl1pPr>
              <a:defRPr sz="4000" b="1">
                <a:solidFill>
                  <a:schemeClr val="bg1"/>
                </a:solidFill>
                <a:latin typeface="时尚中黑简体" pitchFamily="2" charset="-122"/>
                <a:ea typeface="时尚中黑简体" panose="01010104010101010101" pitchFamily="2"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a:ln>
                  <a:noFill/>
                </a:ln>
                <a:solidFill>
                  <a:schemeClr val="bg1"/>
                </a:solidFill>
                <a:effectLst/>
                <a:uLnTx/>
                <a:uFillTx/>
                <a:latin typeface="+mn-lt" pitchFamily="34" charset="-122"/>
                <a:ea typeface="+mn-ea" pitchFamily="34" charset="-122"/>
                <a:cs typeface="+mn-ea" pitchFamily="34" charset="-122"/>
                <a:sym typeface="+mn-lt" pitchFamily="34" charset="-122"/>
              </a:rPr>
              <a:t>http://weibo.com/</a:t>
            </a:r>
            <a:r>
              <a:rPr kumimoji="0" lang="zh-CN" altLang="en-US" sz="2400" b="0" i="0" u="none" strike="noStrike" kern="1200" cap="none" spc="0" normalizeH="0" baseline="0" noProof="0">
                <a:ln>
                  <a:noFill/>
                </a:ln>
                <a:solidFill>
                  <a:schemeClr val="bg1"/>
                </a:solidFill>
                <a:effectLst/>
                <a:uLnTx/>
                <a:uFillTx/>
                <a:latin typeface="+mn-lt" pitchFamily="34" charset="-122"/>
                <a:ea typeface="+mn-ea" pitchFamily="34" charset="-122"/>
                <a:cs typeface="+mn-ea" pitchFamily="34" charset="-122"/>
                <a:sym typeface="+mn-lt" pitchFamily="34" charset="-122"/>
              </a:rPr>
              <a:t>*******</a:t>
            </a:r>
            <a:endParaRPr kumimoji="0" lang="zh-CN" altLang="en-US" sz="2400" b="0" i="0" u="none" strike="noStrike" kern="1200" cap="none" spc="0" normalizeH="0" baseline="0" noProof="0">
              <a:ln>
                <a:noFill/>
              </a:ln>
              <a:solidFill>
                <a:schemeClr val="bg1"/>
              </a:solidFill>
              <a:effectLst/>
              <a:uLnTx/>
              <a:uFillTx/>
              <a:latin typeface="+mn-lt"/>
              <a:ea typeface="+mn-ea"/>
              <a:cs typeface="+mn-ea"/>
              <a:sym typeface="+mn-lt"/>
            </a:endParaRPr>
          </a:p>
        </p:txBody>
      </p:sp>
      <p:pic>
        <p:nvPicPr>
          <p:cNvPr id="37901" name="Picture 2" title=""/>
          <p:cNvPicPr>
            <a:picLocks noChangeAspect="1"/>
          </p:cNvPicPr>
          <p:nvPr/>
        </p:nvPicPr>
        <p:blipFill>
          <a:blip r:embed="rId5"/>
          <a:stretch>
            <a:fillRect/>
          </a:stretch>
        </p:blipFill>
        <p:spPr>
          <a:xfrm>
            <a:off x="-9525" y="123825"/>
            <a:ext cx="1557338" cy="1114425"/>
          </a:xfrm>
          <a:prstGeom prst="rect">
            <a:avLst/>
          </a:prstGeom>
          <a:noFill/>
          <a:ln>
            <a:noFill/>
            <a:miter lim="800000"/>
          </a:ln>
        </p:spPr>
      </p:pic>
      <p:sp>
        <p:nvSpPr>
          <p:cNvPr id="37902" name="矩形 73"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37903" name="图片 74" title=""/>
          <p:cNvPicPr>
            <a:picLocks noChangeAspect="1"/>
          </p:cNvPicPr>
          <p:nvPr/>
        </p:nvPicPr>
        <p:blipFill>
          <a:blip r:embed="rId6"/>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500" decel="50000" fill="hold">
                                          <p:stCondLst>
                                            <p:cond delay="0"/>
                                          </p:stCondLst>
                                        </p:cTn>
                                        <p:tgtEl>
                                          <p:spTgt spid="3788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788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7889"/>
                                        </p:tgtEl>
                                        <p:attrNameLst>
                                          <p:attrName>ppt_w</p:attrName>
                                        </p:attrNameLst>
                                      </p:cBhvr>
                                      <p:tavLst>
                                        <p:tav tm="0">
                                          <p:val>
                                            <p:strVal val="#ppt_w*.05"/>
                                          </p:val>
                                        </p:tav>
                                        <p:tav tm="100000">
                                          <p:val>
                                            <p:strVal val="#ppt_w"/>
                                          </p:val>
                                        </p:tav>
                                      </p:tavLst>
                                    </p:anim>
                                    <p:anim calcmode="lin" valueType="num">
                                      <p:cBhvr>
                                        <p:cTn id="10" dur="1000" fill="hold"/>
                                        <p:tgtEl>
                                          <p:spTgt spid="3788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788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788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788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7889"/>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7890"/>
                                        </p:tgtEl>
                                        <p:attrNameLst>
                                          <p:attrName>style.visibility</p:attrName>
                                        </p:attrNameLst>
                                      </p:cBhvr>
                                      <p:to>
                                        <p:strVal val="visible"/>
                                      </p:to>
                                    </p:set>
                                    <p:animEffect transition="in" filter="wipe(left)">
                                      <p:cBhvr>
                                        <p:cTn id="18" dur="200"/>
                                        <p:tgtEl>
                                          <p:spTgt spid="37890"/>
                                        </p:tgtEl>
                                      </p:cBhvr>
                                    </p:animEffect>
                                  </p:childTnLst>
                                </p:cTn>
                              </p:par>
                            </p:childTnLst>
                          </p:cTn>
                        </p:par>
                        <p:par>
                          <p:cTn id="19" fill="hold" nodeType="afterGroup">
                            <p:stCondLst>
                              <p:cond delay="1200"/>
                            </p:stCondLst>
                            <p:childTnLst>
                              <p:par>
                                <p:cTn id="20" presetID="22" presetClass="entr" presetSubtype="8" fill="hold" nodeType="afterEffect">
                                  <p:stCondLst>
                                    <p:cond delay="0"/>
                                  </p:stCondLst>
                                  <p:childTnLst>
                                    <p:set>
                                      <p:cBhvr>
                                        <p:cTn id="21" dur="1" fill="hold">
                                          <p:stCondLst>
                                            <p:cond delay="0"/>
                                          </p:stCondLst>
                                        </p:cTn>
                                        <p:tgtEl>
                                          <p:spTgt spid="37894"/>
                                        </p:tgtEl>
                                        <p:attrNameLst>
                                          <p:attrName>style.visibility</p:attrName>
                                        </p:attrNameLst>
                                      </p:cBhvr>
                                      <p:to>
                                        <p:strVal val="visible"/>
                                      </p:to>
                                    </p:set>
                                    <p:animEffect transition="in" filter="wipe(left)">
                                      <p:cBhvr>
                                        <p:cTn id="22" dur="200"/>
                                        <p:tgtEl>
                                          <p:spTgt spid="37894"/>
                                        </p:tgtEl>
                                      </p:cBhvr>
                                    </p:animEffect>
                                  </p:childTnLst>
                                </p:cTn>
                              </p:par>
                            </p:childTnLst>
                          </p:cTn>
                        </p:par>
                        <p:par>
                          <p:cTn id="23" fill="hold" nodeType="afterGroup">
                            <p:stCondLst>
                              <p:cond delay="1400"/>
                            </p:stCondLst>
                            <p:childTnLst>
                              <p:par>
                                <p:cTn id="24" presetID="22" presetClass="entr" presetSubtype="8" fill="hold" nodeType="afterEffect">
                                  <p:stCondLst>
                                    <p:cond delay="0"/>
                                  </p:stCondLst>
                                  <p:childTnLst>
                                    <p:set>
                                      <p:cBhvr>
                                        <p:cTn id="25" dur="1" fill="hold">
                                          <p:stCondLst>
                                            <p:cond delay="0"/>
                                          </p:stCondLst>
                                        </p:cTn>
                                        <p:tgtEl>
                                          <p:spTgt spid="37896"/>
                                        </p:tgtEl>
                                        <p:attrNameLst>
                                          <p:attrName>style.visibility</p:attrName>
                                        </p:attrNameLst>
                                      </p:cBhvr>
                                      <p:to>
                                        <p:strVal val="visible"/>
                                      </p:to>
                                    </p:set>
                                    <p:animEffect transition="in" filter="wipe(left)">
                                      <p:cBhvr>
                                        <p:cTn id="26" dur="200"/>
                                        <p:tgtEl>
                                          <p:spTgt spid="37896"/>
                                        </p:tgtEl>
                                      </p:cBhvr>
                                    </p:animEffect>
                                  </p:childTnLst>
                                </p:cTn>
                              </p:par>
                            </p:childTnLst>
                          </p:cTn>
                        </p:par>
                        <p:par>
                          <p:cTn id="27" fill="hold" nodeType="afterGroup">
                            <p:stCondLst>
                              <p:cond delay="1600"/>
                            </p:stCondLst>
                            <p:childTnLst>
                              <p:par>
                                <p:cTn id="28" presetID="22" presetClass="entr" presetSubtype="8" fill="hold" nodeType="afterEffect">
                                  <p:stCondLst>
                                    <p:cond delay="0"/>
                                  </p:stCondLst>
                                  <p:childTnLst>
                                    <p:set>
                                      <p:cBhvr>
                                        <p:cTn id="29" dur="1" fill="hold">
                                          <p:stCondLst>
                                            <p:cond delay="0"/>
                                          </p:stCondLst>
                                        </p:cTn>
                                        <p:tgtEl>
                                          <p:spTgt spid="37897"/>
                                        </p:tgtEl>
                                        <p:attrNameLst>
                                          <p:attrName>style.visibility</p:attrName>
                                        </p:attrNameLst>
                                      </p:cBhvr>
                                      <p:to>
                                        <p:strVal val="visible"/>
                                      </p:to>
                                    </p:set>
                                    <p:animEffect transition="in" filter="wipe(left)">
                                      <p:cBhvr>
                                        <p:cTn id="30" dur="200"/>
                                        <p:tgtEl>
                                          <p:spTgt spid="37897"/>
                                        </p:tgtEl>
                                      </p:cBhvr>
                                    </p:animEffect>
                                  </p:childTnLst>
                                </p:cTn>
                              </p:par>
                            </p:childTnLst>
                          </p:cTn>
                        </p:par>
                        <p:par>
                          <p:cTn id="31" fill="hold" nodeType="afterGroup">
                            <p:stCondLst>
                              <p:cond delay="1800"/>
                            </p:stCondLst>
                            <p:childTnLst>
                              <p:par>
                                <p:cTn id="32" presetID="22" presetClass="entr" presetSubtype="8" fill="hold" grpId="0" nodeType="afterEffect">
                                  <p:stCondLst>
                                    <p:cond delay="0"/>
                                  </p:stCondLst>
                                  <p:childTnLst>
                                    <p:set>
                                      <p:cBhvr>
                                        <p:cTn id="33" dur="1" fill="hold">
                                          <p:stCondLst>
                                            <p:cond delay="0"/>
                                          </p:stCondLst>
                                        </p:cTn>
                                        <p:tgtEl>
                                          <p:spTgt spid="37895"/>
                                        </p:tgtEl>
                                        <p:attrNameLst>
                                          <p:attrName>style.visibility</p:attrName>
                                        </p:attrNameLst>
                                      </p:cBhvr>
                                      <p:to>
                                        <p:strVal val="visible"/>
                                      </p:to>
                                    </p:set>
                                    <p:animEffect transition="in" filter="wipe(left)">
                                      <p:cBhvr>
                                        <p:cTn id="34" dur="200"/>
                                        <p:tgtEl>
                                          <p:spTgt spid="37895"/>
                                        </p:tgtEl>
                                      </p:cBhvr>
                                    </p:animEffect>
                                  </p:childTnLst>
                                </p:cTn>
                              </p:par>
                            </p:childTnLst>
                          </p:cTn>
                        </p:par>
                        <p:par>
                          <p:cTn id="35" fill="hold" nodeType="afterGroup">
                            <p:stCondLst>
                              <p:cond delay="2000"/>
                            </p:stCondLst>
                            <p:childTnLst>
                              <p:par>
                                <p:cTn id="36" presetID="49" presetClass="entr" presetSubtype="0" decel="100000" fill="hold" nodeType="afterEffect">
                                  <p:stCondLst>
                                    <p:cond delay="0"/>
                                  </p:stCondLst>
                                  <p:childTnLst>
                                    <p:set>
                                      <p:cBhvr>
                                        <p:cTn id="37" dur="1" fill="hold">
                                          <p:stCondLst>
                                            <p:cond delay="0"/>
                                          </p:stCondLst>
                                        </p:cTn>
                                        <p:tgtEl>
                                          <p:spTgt spid="37891"/>
                                        </p:tgtEl>
                                        <p:attrNameLst>
                                          <p:attrName>style.visibility</p:attrName>
                                        </p:attrNameLst>
                                      </p:cBhvr>
                                      <p:to>
                                        <p:strVal val="visible"/>
                                      </p:to>
                                    </p:set>
                                    <p:anim calcmode="lin" valueType="num">
                                      <p:cBhvr>
                                        <p:cTn id="38" dur="500" fill="hold"/>
                                        <p:tgtEl>
                                          <p:spTgt spid="37891"/>
                                        </p:tgtEl>
                                        <p:attrNameLst>
                                          <p:attrName>ppt_w</p:attrName>
                                        </p:attrNameLst>
                                      </p:cBhvr>
                                      <p:tavLst>
                                        <p:tav tm="0">
                                          <p:val>
                                            <p:fltVal val="0"/>
                                          </p:val>
                                        </p:tav>
                                        <p:tav tm="100000">
                                          <p:val>
                                            <p:strVal val="#ppt_w"/>
                                          </p:val>
                                        </p:tav>
                                      </p:tavLst>
                                    </p:anim>
                                    <p:anim calcmode="lin" valueType="num">
                                      <p:cBhvr>
                                        <p:cTn id="39" dur="500" fill="hold"/>
                                        <p:tgtEl>
                                          <p:spTgt spid="37891"/>
                                        </p:tgtEl>
                                        <p:attrNameLst>
                                          <p:attrName>ppt_h</p:attrName>
                                        </p:attrNameLst>
                                      </p:cBhvr>
                                      <p:tavLst>
                                        <p:tav tm="0">
                                          <p:val>
                                            <p:fltVal val="0"/>
                                          </p:val>
                                        </p:tav>
                                        <p:tav tm="100000">
                                          <p:val>
                                            <p:strVal val="#ppt_h"/>
                                          </p:val>
                                        </p:tav>
                                      </p:tavLst>
                                    </p:anim>
                                    <p:anim calcmode="lin" valueType="num">
                                      <p:cBhvr>
                                        <p:cTn id="40" dur="500" fill="hold"/>
                                        <p:tgtEl>
                                          <p:spTgt spid="37891"/>
                                        </p:tgtEl>
                                        <p:attrNameLst>
                                          <p:attrName>style.rotation</p:attrName>
                                        </p:attrNameLst>
                                      </p:cBhvr>
                                      <p:tavLst>
                                        <p:tav tm="0">
                                          <p:val>
                                            <p:fltVal val="360"/>
                                          </p:val>
                                        </p:tav>
                                        <p:tav tm="100000">
                                          <p:val>
                                            <p:fltVal val="0"/>
                                          </p:val>
                                        </p:tav>
                                      </p:tavLst>
                                    </p:anim>
                                    <p:animEffect transition="in" filter="fade">
                                      <p:cBhvr>
                                        <p:cTn id="41" dur="500"/>
                                        <p:tgtEl>
                                          <p:spTgt spid="37891"/>
                                        </p:tgtEl>
                                      </p:cBhvr>
                                    </p:animEffect>
                                  </p:childTnLst>
                                </p:cTn>
                              </p:par>
                            </p:childTnLst>
                          </p:cTn>
                        </p:par>
                        <p:par>
                          <p:cTn id="42" fill="hold" nodeType="afterGroup">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37898"/>
                                        </p:tgtEl>
                                        <p:attrNameLst>
                                          <p:attrName>style.visibility</p:attrName>
                                        </p:attrNameLst>
                                      </p:cBhvr>
                                      <p:to>
                                        <p:strVal val="visible"/>
                                      </p:to>
                                    </p:set>
                                    <p:animEffect transition="in" filter="wipe(left)">
                                      <p:cBhvr>
                                        <p:cTn id="45" dur="500"/>
                                        <p:tgtEl>
                                          <p:spTgt spid="37898"/>
                                        </p:tgtEl>
                                      </p:cBhvr>
                                    </p:animEffect>
                                  </p:childTnLst>
                                </p:cTn>
                              </p:par>
                            </p:childTnLst>
                          </p:cTn>
                        </p:par>
                        <p:par>
                          <p:cTn id="46" fill="hold" nodeType="afterGroup">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37892"/>
                                        </p:tgtEl>
                                        <p:attrNameLst>
                                          <p:attrName>style.visibility</p:attrName>
                                        </p:attrNameLst>
                                      </p:cBhvr>
                                      <p:to>
                                        <p:strVal val="visible"/>
                                      </p:to>
                                    </p:set>
                                    <p:anim calcmode="lin" valueType="num">
                                      <p:cBhvr>
                                        <p:cTn id="49" dur="500" fill="hold"/>
                                        <p:tgtEl>
                                          <p:spTgt spid="37892"/>
                                        </p:tgtEl>
                                        <p:attrNameLst>
                                          <p:attrName>ppt_w</p:attrName>
                                        </p:attrNameLst>
                                      </p:cBhvr>
                                      <p:tavLst>
                                        <p:tav tm="0">
                                          <p:val>
                                            <p:fltVal val="0"/>
                                          </p:val>
                                        </p:tav>
                                        <p:tav tm="100000">
                                          <p:val>
                                            <p:strVal val="#ppt_w"/>
                                          </p:val>
                                        </p:tav>
                                      </p:tavLst>
                                    </p:anim>
                                    <p:anim calcmode="lin" valueType="num">
                                      <p:cBhvr>
                                        <p:cTn id="50" dur="500" fill="hold"/>
                                        <p:tgtEl>
                                          <p:spTgt spid="37892"/>
                                        </p:tgtEl>
                                        <p:attrNameLst>
                                          <p:attrName>ppt_h</p:attrName>
                                        </p:attrNameLst>
                                      </p:cBhvr>
                                      <p:tavLst>
                                        <p:tav tm="0">
                                          <p:val>
                                            <p:fltVal val="0"/>
                                          </p:val>
                                        </p:tav>
                                        <p:tav tm="100000">
                                          <p:val>
                                            <p:strVal val="#ppt_h"/>
                                          </p:val>
                                        </p:tav>
                                      </p:tavLst>
                                    </p:anim>
                                    <p:anim calcmode="lin" valueType="num">
                                      <p:cBhvr>
                                        <p:cTn id="51" dur="500" fill="hold"/>
                                        <p:tgtEl>
                                          <p:spTgt spid="37892"/>
                                        </p:tgtEl>
                                        <p:attrNameLst>
                                          <p:attrName>style.rotation</p:attrName>
                                        </p:attrNameLst>
                                      </p:cBhvr>
                                      <p:tavLst>
                                        <p:tav tm="0">
                                          <p:val>
                                            <p:fltVal val="360"/>
                                          </p:val>
                                        </p:tav>
                                        <p:tav tm="100000">
                                          <p:val>
                                            <p:fltVal val="0"/>
                                          </p:val>
                                        </p:tav>
                                      </p:tavLst>
                                    </p:anim>
                                    <p:animEffect transition="in" filter="fade">
                                      <p:cBhvr>
                                        <p:cTn id="52" dur="500"/>
                                        <p:tgtEl>
                                          <p:spTgt spid="37892"/>
                                        </p:tgtEl>
                                      </p:cBhvr>
                                    </p:animEffect>
                                  </p:childTnLst>
                                </p:cTn>
                              </p:par>
                            </p:childTnLst>
                          </p:cTn>
                        </p:par>
                        <p:par>
                          <p:cTn id="53" fill="hold" nodeType="afterGroup">
                            <p:stCondLst>
                              <p:cond delay="3500"/>
                            </p:stCondLst>
                            <p:childTnLst>
                              <p:par>
                                <p:cTn id="54" presetID="22" presetClass="entr" presetSubtype="8" fill="hold" grpId="0" nodeType="afterEffect">
                                  <p:stCondLst>
                                    <p:cond delay="0"/>
                                  </p:stCondLst>
                                  <p:childTnLst>
                                    <p:set>
                                      <p:cBhvr>
                                        <p:cTn id="55" dur="1" fill="hold">
                                          <p:stCondLst>
                                            <p:cond delay="0"/>
                                          </p:stCondLst>
                                        </p:cTn>
                                        <p:tgtEl>
                                          <p:spTgt spid="37899"/>
                                        </p:tgtEl>
                                        <p:attrNameLst>
                                          <p:attrName>style.visibility</p:attrName>
                                        </p:attrNameLst>
                                      </p:cBhvr>
                                      <p:to>
                                        <p:strVal val="visible"/>
                                      </p:to>
                                    </p:set>
                                    <p:animEffect transition="in" filter="wipe(left)">
                                      <p:cBhvr>
                                        <p:cTn id="56" dur="500"/>
                                        <p:tgtEl>
                                          <p:spTgt spid="37899"/>
                                        </p:tgtEl>
                                      </p:cBhvr>
                                    </p:animEffect>
                                  </p:childTnLst>
                                </p:cTn>
                              </p:par>
                            </p:childTnLst>
                          </p:cTn>
                        </p:par>
                        <p:par>
                          <p:cTn id="57" fill="hold" nodeType="afterGroup">
                            <p:stCondLst>
                              <p:cond delay="4000"/>
                            </p:stCondLst>
                            <p:childTnLst>
                              <p:par>
                                <p:cTn id="58" presetID="49" presetClass="entr" presetSubtype="0" decel="100000" fill="hold" nodeType="afterEffect">
                                  <p:stCondLst>
                                    <p:cond delay="0"/>
                                  </p:stCondLst>
                                  <p:childTnLst>
                                    <p:set>
                                      <p:cBhvr>
                                        <p:cTn id="59" dur="1" fill="hold">
                                          <p:stCondLst>
                                            <p:cond delay="0"/>
                                          </p:stCondLst>
                                        </p:cTn>
                                        <p:tgtEl>
                                          <p:spTgt spid="37893"/>
                                        </p:tgtEl>
                                        <p:attrNameLst>
                                          <p:attrName>style.visibility</p:attrName>
                                        </p:attrNameLst>
                                      </p:cBhvr>
                                      <p:to>
                                        <p:strVal val="visible"/>
                                      </p:to>
                                    </p:set>
                                    <p:anim calcmode="lin" valueType="num">
                                      <p:cBhvr>
                                        <p:cTn id="60" dur="500" fill="hold"/>
                                        <p:tgtEl>
                                          <p:spTgt spid="37893"/>
                                        </p:tgtEl>
                                        <p:attrNameLst>
                                          <p:attrName>ppt_w</p:attrName>
                                        </p:attrNameLst>
                                      </p:cBhvr>
                                      <p:tavLst>
                                        <p:tav tm="0">
                                          <p:val>
                                            <p:fltVal val="0"/>
                                          </p:val>
                                        </p:tav>
                                        <p:tav tm="100000">
                                          <p:val>
                                            <p:strVal val="#ppt_w"/>
                                          </p:val>
                                        </p:tav>
                                      </p:tavLst>
                                    </p:anim>
                                    <p:anim calcmode="lin" valueType="num">
                                      <p:cBhvr>
                                        <p:cTn id="61" dur="500" fill="hold"/>
                                        <p:tgtEl>
                                          <p:spTgt spid="37893"/>
                                        </p:tgtEl>
                                        <p:attrNameLst>
                                          <p:attrName>ppt_h</p:attrName>
                                        </p:attrNameLst>
                                      </p:cBhvr>
                                      <p:tavLst>
                                        <p:tav tm="0">
                                          <p:val>
                                            <p:fltVal val="0"/>
                                          </p:val>
                                        </p:tav>
                                        <p:tav tm="100000">
                                          <p:val>
                                            <p:strVal val="#ppt_h"/>
                                          </p:val>
                                        </p:tav>
                                      </p:tavLst>
                                    </p:anim>
                                    <p:anim calcmode="lin" valueType="num">
                                      <p:cBhvr>
                                        <p:cTn id="62" dur="500" fill="hold"/>
                                        <p:tgtEl>
                                          <p:spTgt spid="37893"/>
                                        </p:tgtEl>
                                        <p:attrNameLst>
                                          <p:attrName>style.rotation</p:attrName>
                                        </p:attrNameLst>
                                      </p:cBhvr>
                                      <p:tavLst>
                                        <p:tav tm="0">
                                          <p:val>
                                            <p:fltVal val="360"/>
                                          </p:val>
                                        </p:tav>
                                        <p:tav tm="100000">
                                          <p:val>
                                            <p:fltVal val="0"/>
                                          </p:val>
                                        </p:tav>
                                      </p:tavLst>
                                    </p:anim>
                                    <p:animEffect transition="in" filter="fade">
                                      <p:cBhvr>
                                        <p:cTn id="63" dur="500"/>
                                        <p:tgtEl>
                                          <p:spTgt spid="37893"/>
                                        </p:tgtEl>
                                      </p:cBhvr>
                                    </p:animEffect>
                                  </p:childTnLst>
                                </p:cTn>
                              </p:par>
                            </p:childTnLst>
                          </p:cTn>
                        </p:par>
                        <p:par>
                          <p:cTn id="64" fill="hold" nodeType="afterGroup">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37900"/>
                                        </p:tgtEl>
                                        <p:attrNameLst>
                                          <p:attrName>style.visibility</p:attrName>
                                        </p:attrNameLst>
                                      </p:cBhvr>
                                      <p:to>
                                        <p:strVal val="visible"/>
                                      </p:to>
                                    </p:set>
                                    <p:animEffect transition="in" filter="wipe(left)">
                                      <p:cBhvr>
                                        <p:cTn id="67" dur="500"/>
                                        <p:tgtEl>
                                          <p:spTgt spid="3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0" grpId="0" animBg="1"/>
      <p:bldP spid="37895" grpId="0" animBg="1"/>
      <p:bldP spid="37898" grpId="0"/>
      <p:bldP spid="37899" grpId="0"/>
      <p:bldP spid="3790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16385" name="流程图: 资料带 11" title=""/>
          <p:cNvSpPr/>
          <p:nvPr/>
        </p:nvSpPr>
        <p:spPr>
          <a:xfrm rot="16200000">
            <a:off x="-462756" y="4244182"/>
            <a:ext cx="3857625" cy="1309687"/>
          </a:xfrm>
          <a:prstGeom prst="flowChartPunchedTape">
            <a:avLst/>
          </a:prstGeom>
          <a:solidFill>
            <a:srgbClr val="E6FA6F"/>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pic>
        <p:nvPicPr>
          <p:cNvPr id="16386" name="Picture 4" title=""/>
          <p:cNvPicPr>
            <a:picLocks noChangeAspect="1"/>
          </p:cNvPicPr>
          <p:nvPr/>
        </p:nvPicPr>
        <p:blipFill>
          <a:blip r:embed="rId3"/>
          <a:stretch>
            <a:fillRect/>
          </a:stretch>
        </p:blipFill>
        <p:spPr>
          <a:xfrm>
            <a:off x="-684212" y="612775"/>
            <a:ext cx="1112837" cy="381000"/>
          </a:xfrm>
          <a:prstGeom prst="rect">
            <a:avLst/>
          </a:prstGeom>
          <a:noFill/>
          <a:ln>
            <a:noFill/>
            <a:miter lim="800000"/>
          </a:ln>
          <a:effectLst>
            <a:outerShdw blurRad="50800" dist="38100" dir="2700000" algn="tl">
              <a:srgbClr val="000000">
                <a:alpha val="39999"/>
              </a:srgbClr>
            </a:outerShdw>
          </a:effectLst>
        </p:spPr>
      </p:pic>
      <p:pic>
        <p:nvPicPr>
          <p:cNvPr id="16387" name="Picture 4" title=""/>
          <p:cNvPicPr>
            <a:picLocks noChangeAspect="1"/>
          </p:cNvPicPr>
          <p:nvPr/>
        </p:nvPicPr>
        <p:blipFill>
          <a:blip r:embed="rId3"/>
          <a:stretch>
            <a:fillRect/>
          </a:stretch>
        </p:blipFill>
        <p:spPr>
          <a:xfrm>
            <a:off x="4356100" y="530225"/>
            <a:ext cx="1368425" cy="466725"/>
          </a:xfrm>
          <a:prstGeom prst="rect">
            <a:avLst/>
          </a:prstGeom>
          <a:noFill/>
          <a:ln>
            <a:noFill/>
            <a:miter lim="800000"/>
          </a:ln>
          <a:effectLst>
            <a:outerShdw blurRad="50800" dist="38100" dir="2700000" algn="tl">
              <a:srgbClr val="000000">
                <a:alpha val="39999"/>
              </a:srgbClr>
            </a:outerShdw>
          </a:effectLst>
        </p:spPr>
      </p:pic>
      <p:pic>
        <p:nvPicPr>
          <p:cNvPr id="16388" name="Picture 4" title=""/>
          <p:cNvPicPr>
            <a:picLocks noChangeAspect="1"/>
          </p:cNvPicPr>
          <p:nvPr/>
        </p:nvPicPr>
        <p:blipFill>
          <a:blip r:embed="rId3"/>
          <a:stretch>
            <a:fillRect/>
          </a:stretch>
        </p:blipFill>
        <p:spPr>
          <a:xfrm>
            <a:off x="6767513" y="598488"/>
            <a:ext cx="712787" cy="242887"/>
          </a:xfrm>
          <a:prstGeom prst="rect">
            <a:avLst/>
          </a:prstGeom>
          <a:noFill/>
          <a:ln>
            <a:noFill/>
            <a:miter lim="800000"/>
          </a:ln>
          <a:effectLst>
            <a:outerShdw blurRad="50800" dist="38100" dir="2700000" algn="tl">
              <a:srgbClr val="000000">
                <a:alpha val="39999"/>
              </a:srgbClr>
            </a:outerShdw>
          </a:effectLst>
        </p:spPr>
      </p:pic>
      <p:pic>
        <p:nvPicPr>
          <p:cNvPr id="16389" name="Picture 4" title=""/>
          <p:cNvPicPr>
            <a:picLocks noChangeAspect="1"/>
          </p:cNvPicPr>
          <p:nvPr/>
        </p:nvPicPr>
        <p:blipFill>
          <a:blip r:embed="rId3"/>
          <a:stretch>
            <a:fillRect/>
          </a:stretch>
        </p:blipFill>
        <p:spPr>
          <a:xfrm>
            <a:off x="8224838" y="914400"/>
            <a:ext cx="1187450" cy="404813"/>
          </a:xfrm>
          <a:prstGeom prst="rect">
            <a:avLst/>
          </a:prstGeom>
          <a:noFill/>
          <a:ln>
            <a:noFill/>
            <a:miter lim="800000"/>
          </a:ln>
          <a:effectLst>
            <a:outerShdw blurRad="50800" dist="38100" dir="2700000" algn="tl">
              <a:srgbClr val="000000">
                <a:alpha val="39999"/>
              </a:srgbClr>
            </a:outerShdw>
          </a:effectLst>
        </p:spPr>
      </p:pic>
      <p:pic>
        <p:nvPicPr>
          <p:cNvPr id="16390" name="Picture 4" title=""/>
          <p:cNvPicPr>
            <a:picLocks noChangeAspect="1"/>
          </p:cNvPicPr>
          <p:nvPr/>
        </p:nvPicPr>
        <p:blipFill>
          <a:blip r:embed="rId3"/>
          <a:stretch>
            <a:fillRect/>
          </a:stretch>
        </p:blipFill>
        <p:spPr>
          <a:xfrm>
            <a:off x="2162175" y="339725"/>
            <a:ext cx="1114425" cy="379413"/>
          </a:xfrm>
          <a:prstGeom prst="rect">
            <a:avLst/>
          </a:prstGeom>
          <a:noFill/>
          <a:ln>
            <a:noFill/>
            <a:miter lim="800000"/>
          </a:ln>
          <a:effectLst>
            <a:outerShdw blurRad="50800" dist="38100" dir="2700000" algn="tl">
              <a:srgbClr val="000000">
                <a:alpha val="39999"/>
              </a:srgbClr>
            </a:outerShdw>
          </a:effectLst>
        </p:spPr>
      </p:pic>
      <p:grpSp>
        <p:nvGrpSpPr>
          <p:cNvPr id="16391" name="组合 7" title=""/>
          <p:cNvGrpSpPr/>
          <p:nvPr/>
        </p:nvGrpSpPr>
        <p:grpSpPr>
          <a:xfrm>
            <a:off x="3148013" y="1071563"/>
            <a:ext cx="4673600" cy="833437"/>
            <a:chOff x="3760582" y="1864015"/>
            <a:chExt cx="4672780" cy="833318"/>
          </a:xfrm>
        </p:grpSpPr>
        <p:sp>
          <p:nvSpPr>
            <p:cNvPr id="16392" name="矩形 94"/>
            <p:cNvSpPr/>
            <p:nvPr/>
          </p:nvSpPr>
          <p:spPr>
            <a:xfrm>
              <a:off x="3760582" y="1864015"/>
              <a:ext cx="4456918" cy="584117"/>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32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单击输入文字内容</a:t>
              </a:r>
              <a:endParaRPr lang="en-US" altLang="zh-CN" sz="3200">
                <a:solidFill>
                  <a:schemeClr val="bg1"/>
                </a:solidFill>
                <a:latin typeface="微软雅黑" panose="020b0503020204020204" pitchFamily="34" charset="-122"/>
                <a:sym typeface="微软雅黑" panose="020b0503020204020204" pitchFamily="34" charset="-122"/>
              </a:endParaRPr>
            </a:p>
          </p:txBody>
        </p:sp>
        <p:sp>
          <p:nvSpPr>
            <p:cNvPr id="16393" name="矩形 97"/>
            <p:cNvSpPr/>
            <p:nvPr/>
          </p:nvSpPr>
          <p:spPr>
            <a:xfrm>
              <a:off x="4014537" y="2359244"/>
              <a:ext cx="4418825" cy="338089"/>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394" name="组合 9" title=""/>
          <p:cNvGrpSpPr/>
          <p:nvPr/>
        </p:nvGrpSpPr>
        <p:grpSpPr>
          <a:xfrm>
            <a:off x="3746500" y="2079625"/>
            <a:ext cx="4792663" cy="842963"/>
            <a:chOff x="4358917" y="2872127"/>
            <a:chExt cx="4792160" cy="842610"/>
          </a:xfrm>
        </p:grpSpPr>
        <p:sp>
          <p:nvSpPr>
            <p:cNvPr id="16395" name="矩形 95"/>
            <p:cNvSpPr/>
            <p:nvPr/>
          </p:nvSpPr>
          <p:spPr>
            <a:xfrm>
              <a:off x="4358917" y="2872127"/>
              <a:ext cx="4457232" cy="585543"/>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32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单击输入文字内容</a:t>
              </a:r>
              <a:endParaRPr lang="en-US" altLang="zh-CN" sz="3200">
                <a:solidFill>
                  <a:schemeClr val="bg1"/>
                </a:solidFill>
                <a:latin typeface="微软雅黑" panose="020b0503020204020204" pitchFamily="34" charset="-122"/>
                <a:sym typeface="微软雅黑" panose="020b0503020204020204" pitchFamily="34" charset="-122"/>
              </a:endParaRPr>
            </a:p>
          </p:txBody>
        </p:sp>
        <p:sp>
          <p:nvSpPr>
            <p:cNvPr id="16396" name="矩形 98"/>
            <p:cNvSpPr/>
            <p:nvPr/>
          </p:nvSpPr>
          <p:spPr>
            <a:xfrm>
              <a:off x="4731941" y="3376741"/>
              <a:ext cx="4419136" cy="337996"/>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397" name="组合 10" title=""/>
          <p:cNvGrpSpPr/>
          <p:nvPr/>
        </p:nvGrpSpPr>
        <p:grpSpPr>
          <a:xfrm>
            <a:off x="4322763" y="3017838"/>
            <a:ext cx="4772025" cy="831850"/>
            <a:chOff x="4934981" y="3809972"/>
            <a:chExt cx="4772349" cy="831577"/>
          </a:xfrm>
        </p:grpSpPr>
        <p:sp>
          <p:nvSpPr>
            <p:cNvPr id="16398" name="矩形 96"/>
            <p:cNvSpPr/>
            <p:nvPr/>
          </p:nvSpPr>
          <p:spPr>
            <a:xfrm>
              <a:off x="4934981" y="3809972"/>
              <a:ext cx="4458003" cy="584008"/>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32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单击输入文字内容</a:t>
              </a:r>
              <a:endParaRPr lang="en-US" altLang="zh-CN" sz="3200">
                <a:solidFill>
                  <a:schemeClr val="bg1"/>
                </a:solidFill>
                <a:latin typeface="微软雅黑" panose="020b0503020204020204" pitchFamily="34" charset="-122"/>
                <a:sym typeface="微软雅黑" panose="020b0503020204020204" pitchFamily="34" charset="-122"/>
              </a:endParaRPr>
            </a:p>
          </p:txBody>
        </p:sp>
        <p:sp>
          <p:nvSpPr>
            <p:cNvPr id="16399" name="矩形 99"/>
            <p:cNvSpPr/>
            <p:nvPr/>
          </p:nvSpPr>
          <p:spPr>
            <a:xfrm>
              <a:off x="5287430" y="4303522"/>
              <a:ext cx="4419900" cy="338027"/>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6400" name="矩形 3"/>
          <p:cNvSpPr/>
          <p:nvPr/>
        </p:nvSpPr>
        <p:spPr bwMode="auto">
          <a:xfrm>
            <a:off x="955675" y="2976563"/>
            <a:ext cx="887413" cy="1938338"/>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zh-CN" altLang="en-US" sz="6000" spc="0">
                <a:latin typeface="微软雅黑" panose="020b0503020204020204" pitchFamily="34" charset="-122"/>
                <a:ea typeface="微软雅黑" panose="020b0503020204020204" pitchFamily="34" charset="-122"/>
                <a:sym typeface="微软雅黑" panose="020b0503020204020204" pitchFamily="34" charset="-122"/>
              </a:rPr>
              <a:t>目录</a:t>
            </a:r>
            <a:endParaRPr lang="zh-CN" altLang="en-US" sz="60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6401" name="组合 4" title=""/>
          <p:cNvGrpSpPr/>
          <p:nvPr/>
        </p:nvGrpSpPr>
        <p:grpSpPr>
          <a:xfrm>
            <a:off x="2592388" y="1058863"/>
            <a:ext cx="555625" cy="4244975"/>
            <a:chOff x="3203848" y="1851670"/>
            <a:chExt cx="556734" cy="4245428"/>
          </a:xfrm>
        </p:grpSpPr>
        <p:grpSp>
          <p:nvGrpSpPr>
            <p:cNvPr id="16402" name="组合 100" title=""/>
            <p:cNvGrpSpPr/>
            <p:nvPr/>
          </p:nvGrpSpPr>
          <p:grpSpPr>
            <a:xfrm>
              <a:off x="3203848" y="1851670"/>
              <a:ext cx="556734" cy="556486"/>
              <a:chOff x="7527558" y="-1715062"/>
              <a:chExt cx="4693188" cy="4691098"/>
            </a:xfrm>
          </p:grpSpPr>
          <p:sp>
            <p:nvSpPr>
              <p:cNvPr id="16403" name="椭圆 101"/>
              <p:cNvSpPr/>
              <p:nvPr/>
            </p:nvSpPr>
            <p:spPr>
              <a:xfrm>
                <a:off x="7527558" y="-1715062"/>
                <a:ext cx="4693188" cy="4697716"/>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000">
                  <a:sym typeface="微软雅黑" pitchFamily="34" charset="-122"/>
                </a:endParaRPr>
              </a:p>
            </p:txBody>
          </p:sp>
          <p:sp>
            <p:nvSpPr>
              <p:cNvPr id="16404" name="椭圆 102"/>
              <p:cNvSpPr/>
              <p:nvPr/>
            </p:nvSpPr>
            <p:spPr>
              <a:xfrm>
                <a:off x="7742104" y="-1541077"/>
                <a:ext cx="4264097" cy="4349745"/>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4000" spc="0">
                    <a:solidFill>
                      <a:schemeClr val="bg1"/>
                    </a:solidFill>
                    <a:sym typeface="微软雅黑" pitchFamily="34" charset="-122"/>
                  </a:rPr>
                  <a:t>1</a:t>
                </a:r>
                <a:endParaRPr lang="zh-CN" altLang="en-US" sz="4000">
                  <a:solidFill>
                    <a:schemeClr val="bg1"/>
                  </a:solidFill>
                  <a:sym typeface="微软雅黑" panose="020b0503020204020204" pitchFamily="34" charset="-122"/>
                </a:endParaRPr>
              </a:p>
            </p:txBody>
          </p:sp>
        </p:grpSp>
        <p:cxnSp>
          <p:nvCxnSpPr>
            <p:cNvPr id="16405" name="直接连接符 8" title=""/>
            <p:cNvCxnSpPr>
              <a:stCxn id="16404" idx="4"/>
            </p:cNvCxnSpPr>
            <p:nvPr/>
          </p:nvCxnSpPr>
          <p:spPr>
            <a:xfrm flipH="1">
              <a:off x="3455174" y="2388302"/>
              <a:ext cx="27041" cy="3708796"/>
            </a:xfrm>
            <a:prstGeom prst="line">
              <a:avLst/>
            </a:prstGeom>
            <a:noFill/>
            <a:ln w="28575">
              <a:solidFill>
                <a:srgbClr val="E6FA6F"/>
              </a:solidFill>
              <a:round/>
            </a:ln>
          </p:spPr>
        </p:cxnSp>
      </p:grpSp>
      <p:grpSp>
        <p:nvGrpSpPr>
          <p:cNvPr id="16406" name="组合 5" title=""/>
          <p:cNvGrpSpPr/>
          <p:nvPr/>
        </p:nvGrpSpPr>
        <p:grpSpPr>
          <a:xfrm>
            <a:off x="3254375" y="2068513"/>
            <a:ext cx="557213" cy="3529012"/>
            <a:chOff x="3867085" y="2860927"/>
            <a:chExt cx="556734" cy="3528392"/>
          </a:xfrm>
        </p:grpSpPr>
        <p:grpSp>
          <p:nvGrpSpPr>
            <p:cNvPr id="16407" name="组合 103" title=""/>
            <p:cNvGrpSpPr/>
            <p:nvPr/>
          </p:nvGrpSpPr>
          <p:grpSpPr>
            <a:xfrm>
              <a:off x="3867085" y="2860927"/>
              <a:ext cx="556734" cy="556486"/>
              <a:chOff x="7527558" y="-1715062"/>
              <a:chExt cx="4693188" cy="4691098"/>
            </a:xfrm>
          </p:grpSpPr>
          <p:sp>
            <p:nvSpPr>
              <p:cNvPr id="16408" name="椭圆 104"/>
              <p:cNvSpPr/>
              <p:nvPr/>
            </p:nvSpPr>
            <p:spPr>
              <a:xfrm>
                <a:off x="7527558" y="-1715062"/>
                <a:ext cx="4693188" cy="4696391"/>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000">
                  <a:sym typeface="微软雅黑" pitchFamily="34" charset="-122"/>
                </a:endParaRPr>
              </a:p>
            </p:txBody>
          </p:sp>
          <p:sp>
            <p:nvSpPr>
              <p:cNvPr id="16409" name="椭圆 105"/>
              <p:cNvSpPr/>
              <p:nvPr/>
            </p:nvSpPr>
            <p:spPr>
              <a:xfrm>
                <a:off x="7741492" y="-1541126"/>
                <a:ext cx="4265319" cy="4348518"/>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4000" spc="0">
                    <a:solidFill>
                      <a:schemeClr val="bg1"/>
                    </a:solidFill>
                    <a:sym typeface="微软雅黑" pitchFamily="34" charset="-122"/>
                  </a:rPr>
                  <a:t>2</a:t>
                </a:r>
                <a:endParaRPr lang="zh-CN" altLang="en-US" sz="4000">
                  <a:solidFill>
                    <a:schemeClr val="bg1"/>
                  </a:solidFill>
                  <a:sym typeface="微软雅黑" panose="020b0503020204020204" pitchFamily="34" charset="-122"/>
                </a:endParaRPr>
              </a:p>
            </p:txBody>
          </p:sp>
        </p:grpSp>
        <p:cxnSp>
          <p:nvCxnSpPr>
            <p:cNvPr id="16410" name="直接连接符 109"/>
            <p:cNvCxnSpPr>
              <a:stCxn id="16409" idx="4"/>
            </p:cNvCxnSpPr>
            <p:nvPr/>
          </p:nvCxnSpPr>
          <p:spPr>
            <a:xfrm flipH="1">
              <a:off x="4146245" y="3397408"/>
              <a:ext cx="0" cy="2991911"/>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grpSp>
        <p:nvGrpSpPr>
          <p:cNvPr id="16411" name="组合 6" title=""/>
          <p:cNvGrpSpPr/>
          <p:nvPr/>
        </p:nvGrpSpPr>
        <p:grpSpPr>
          <a:xfrm>
            <a:off x="3811588" y="3016250"/>
            <a:ext cx="557212" cy="3578225"/>
            <a:chOff x="4423819" y="3809487"/>
            <a:chExt cx="556734" cy="3577546"/>
          </a:xfrm>
        </p:grpSpPr>
        <p:grpSp>
          <p:nvGrpSpPr>
            <p:cNvPr id="16412" name="组合 106" title=""/>
            <p:cNvGrpSpPr/>
            <p:nvPr/>
          </p:nvGrpSpPr>
          <p:grpSpPr>
            <a:xfrm>
              <a:off x="4423819" y="3809487"/>
              <a:ext cx="556734" cy="556486"/>
              <a:chOff x="7527558" y="-1715062"/>
              <a:chExt cx="4693188" cy="4691098"/>
            </a:xfrm>
          </p:grpSpPr>
          <p:sp>
            <p:nvSpPr>
              <p:cNvPr id="16413" name="椭圆 107"/>
              <p:cNvSpPr/>
              <p:nvPr/>
            </p:nvSpPr>
            <p:spPr>
              <a:xfrm>
                <a:off x="7527558" y="-1715062"/>
                <a:ext cx="4693188" cy="4696332"/>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000">
                  <a:sym typeface="微软雅黑" pitchFamily="34" charset="-122"/>
                </a:endParaRPr>
              </a:p>
            </p:txBody>
          </p:sp>
          <p:sp>
            <p:nvSpPr>
              <p:cNvPr id="16414" name="椭圆 108"/>
              <p:cNvSpPr/>
              <p:nvPr/>
            </p:nvSpPr>
            <p:spPr>
              <a:xfrm>
                <a:off x="7741493" y="-1541120"/>
                <a:ext cx="4265319" cy="434844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tIns="252000" bIns="18000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4000" spc="0">
                    <a:solidFill>
                      <a:schemeClr val="bg1"/>
                    </a:solidFill>
                    <a:sym typeface="微软雅黑" pitchFamily="34" charset="-122"/>
                  </a:rPr>
                  <a:t>3</a:t>
                </a:r>
                <a:endParaRPr lang="zh-CN" altLang="en-US" sz="4000">
                  <a:solidFill>
                    <a:schemeClr val="bg1"/>
                  </a:solidFill>
                  <a:sym typeface="微软雅黑" panose="020b0503020204020204" pitchFamily="34" charset="-122"/>
                </a:endParaRPr>
              </a:p>
            </p:txBody>
          </p:sp>
        </p:grpSp>
        <p:cxnSp>
          <p:nvCxnSpPr>
            <p:cNvPr id="16415" name="直接连接符 110"/>
            <p:cNvCxnSpPr>
              <a:stCxn id="16414" idx="4"/>
            </p:cNvCxnSpPr>
            <p:nvPr/>
          </p:nvCxnSpPr>
          <p:spPr>
            <a:xfrm flipH="1">
              <a:off x="4702979" y="4345960"/>
              <a:ext cx="0" cy="3041073"/>
            </a:xfrm>
            <a:prstGeom prst="line">
              <a:avLst/>
            </a:prstGeom>
            <a:ln w="28575">
              <a:solidFill>
                <a:srgbClr val="E6FA6F"/>
              </a:solidFill>
            </a:ln>
          </p:spPr>
          <p:style>
            <a:lnRef idx="1">
              <a:schemeClr val="accent1"/>
            </a:lnRef>
            <a:fillRef idx="0">
              <a:schemeClr val="accent1"/>
            </a:fillRef>
            <a:effectRef idx="0">
              <a:schemeClr val="accent1"/>
            </a:effectRef>
            <a:fontRef idx="minor">
              <a:schemeClr val="tx1"/>
            </a:fontRef>
          </p:style>
        </p:cxnSp>
      </p:grpSp>
      <p:pic>
        <p:nvPicPr>
          <p:cNvPr id="16416" name="图片 58" title=""/>
          <p:cNvPicPr>
            <a:picLocks noChangeAspect="1"/>
          </p:cNvPicPr>
          <p:nvPr/>
        </p:nvPicPr>
        <p:blipFill>
          <a:blip r:embed="rId4"/>
          <a:stretch>
            <a:fillRect/>
          </a:stretch>
        </p:blipFill>
        <p:spPr>
          <a:xfrm flipH="1">
            <a:off x="7196138" y="3944938"/>
            <a:ext cx="2470150" cy="1247775"/>
          </a:xfrm>
          <a:prstGeom prst="rect">
            <a:avLst/>
          </a:prstGeom>
          <a:noFill/>
          <a:ln>
            <a:noFill/>
            <a:miter lim="800000"/>
          </a:ln>
        </p:spPr>
      </p:pic>
      <p:sp>
        <p:nvSpPr>
          <p:cNvPr id="16417" name="矩形 59"/>
          <p:cNvSpPr/>
          <p:nvPr/>
        </p:nvSpPr>
        <p:spPr>
          <a:xfrm>
            <a:off x="679450" y="138113"/>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6418" name="图片 60" title=""/>
          <p:cNvPicPr>
            <a:picLocks noChangeAspect="1"/>
          </p:cNvPicPr>
          <p:nvPr/>
        </p:nvPicPr>
        <p:blipFill>
          <a:blip r:embed="rId5"/>
          <a:stretch>
            <a:fillRect/>
          </a:stretch>
        </p:blipFill>
        <p:spPr>
          <a:xfrm>
            <a:off x="33338" y="88900"/>
            <a:ext cx="619125" cy="649288"/>
          </a:xfrm>
          <a:prstGeom prst="rect">
            <a:avLst/>
          </a:prstGeom>
          <a:noFill/>
          <a:ln>
            <a:noFill/>
            <a:miter lim="800000"/>
          </a:ln>
        </p:spPr>
      </p:pic>
      <p:pic>
        <p:nvPicPr>
          <p:cNvPr id="16419" name="图片 61" title=""/>
          <p:cNvPicPr>
            <a:picLocks noChangeAspect="1"/>
          </p:cNvPicPr>
          <p:nvPr/>
        </p:nvPicPr>
        <p:blipFill>
          <a:blip r:embed="rId6"/>
          <a:stretch>
            <a:fillRect/>
          </a:stretch>
        </p:blipFill>
        <p:spPr>
          <a:xfrm>
            <a:off x="919163" y="974725"/>
            <a:ext cx="989012" cy="1682750"/>
          </a:xfrm>
          <a:prstGeom prst="rect">
            <a:avLst/>
          </a:prstGeom>
          <a:noFill/>
          <a:ln>
            <a:noFill/>
            <a:miter lim="800000"/>
          </a:ln>
        </p:spPr>
      </p:pic>
      <p:cxnSp>
        <p:nvCxnSpPr>
          <p:cNvPr id="16420" name="直接连接符 63" title=""/>
          <p:cNvCxnSpPr>
            <a:stCxn id="16419" idx="2"/>
            <a:endCxn id="16400" idx="0"/>
          </p:cNvCxnSpPr>
          <p:nvPr/>
        </p:nvCxnSpPr>
        <p:spPr>
          <a:xfrm flipH="1">
            <a:off x="1400175" y="2657475"/>
            <a:ext cx="14288" cy="319088"/>
          </a:xfrm>
          <a:prstGeom prst="line">
            <a:avLst/>
          </a:prstGeom>
          <a:noFill/>
          <a:ln w="28575">
            <a:solidFill>
              <a:srgbClr val="E6FA6F"/>
            </a:solidFill>
            <a:round/>
          </a:ln>
        </p:spPr>
      </p:cxnSp>
      <p:pic>
        <p:nvPicPr>
          <p:cNvPr id="16421" name="图片 69" title=""/>
          <p:cNvPicPr>
            <a:picLocks noChangeAspect="1"/>
          </p:cNvPicPr>
          <p:nvPr/>
        </p:nvPicPr>
        <p:blipFill>
          <a:blip r:embed="rId4"/>
          <a:stretch>
            <a:fillRect/>
          </a:stretch>
        </p:blipFill>
        <p:spPr>
          <a:xfrm flipH="1">
            <a:off x="5726113" y="3990975"/>
            <a:ext cx="2470150" cy="1247775"/>
          </a:xfrm>
          <a:prstGeom prst="rect">
            <a:avLst/>
          </a:prstGeom>
          <a:noFill/>
          <a:ln>
            <a:noFill/>
            <a:miter lim="800000"/>
          </a:ln>
        </p:spPr>
      </p:pic>
      <p:pic>
        <p:nvPicPr>
          <p:cNvPr id="16422" name="图片 70" title=""/>
          <p:cNvPicPr>
            <a:picLocks noChangeAspect="1"/>
          </p:cNvPicPr>
          <p:nvPr/>
        </p:nvPicPr>
        <p:blipFill>
          <a:blip r:embed="rId4"/>
          <a:stretch>
            <a:fillRect/>
          </a:stretch>
        </p:blipFill>
        <p:spPr>
          <a:xfrm flipH="1">
            <a:off x="4211638" y="3998913"/>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wipe(down)">
                                      <p:cBhvr>
                                        <p:cTn id="7" dur="500"/>
                                        <p:tgtEl>
                                          <p:spTgt spid="1640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16391"/>
                                        </p:tgtEl>
                                        <p:attrNameLst>
                                          <p:attrName>style.visibility</p:attrName>
                                        </p:attrNameLst>
                                      </p:cBhvr>
                                      <p:to>
                                        <p:strVal val="visible"/>
                                      </p:to>
                                    </p:set>
                                    <p:anim calcmode="lin" valueType="num">
                                      <p:cBhvr additive="base">
                                        <p:cTn id="11" dur="500" fill="hold"/>
                                        <p:tgtEl>
                                          <p:spTgt spid="16391"/>
                                        </p:tgtEl>
                                        <p:attrNameLst>
                                          <p:attrName>ppt_x</p:attrName>
                                        </p:attrNameLst>
                                      </p:cBhvr>
                                      <p:tavLst>
                                        <p:tav tm="0">
                                          <p:val>
                                            <p:strVal val="1+#ppt_w/2"/>
                                          </p:val>
                                        </p:tav>
                                        <p:tav tm="100000">
                                          <p:val>
                                            <p:strVal val="#ppt_x"/>
                                          </p:val>
                                        </p:tav>
                                      </p:tavLst>
                                    </p:anim>
                                    <p:anim calcmode="lin" valueType="num">
                                      <p:cBhvr additive="base">
                                        <p:cTn id="12" dur="500" fill="hold"/>
                                        <p:tgtEl>
                                          <p:spTgt spid="16391"/>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2" presetClass="entr" presetSubtype="4" fill="hold" nodeType="afterEffect">
                                  <p:stCondLst>
                                    <p:cond delay="0"/>
                                  </p:stCondLst>
                                  <p:childTnLst>
                                    <p:set>
                                      <p:cBhvr>
                                        <p:cTn id="15" dur="1" fill="hold">
                                          <p:stCondLst>
                                            <p:cond delay="0"/>
                                          </p:stCondLst>
                                        </p:cTn>
                                        <p:tgtEl>
                                          <p:spTgt spid="16406"/>
                                        </p:tgtEl>
                                        <p:attrNameLst>
                                          <p:attrName>style.visibility</p:attrName>
                                        </p:attrNameLst>
                                      </p:cBhvr>
                                      <p:to>
                                        <p:strVal val="visible"/>
                                      </p:to>
                                    </p:set>
                                    <p:animEffect transition="in" filter="wipe(down)">
                                      <p:cBhvr>
                                        <p:cTn id="16" dur="500"/>
                                        <p:tgtEl>
                                          <p:spTgt spid="16406"/>
                                        </p:tgtEl>
                                      </p:cBhvr>
                                    </p:animEffect>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16394"/>
                                        </p:tgtEl>
                                        <p:attrNameLst>
                                          <p:attrName>style.visibility</p:attrName>
                                        </p:attrNameLst>
                                      </p:cBhvr>
                                      <p:to>
                                        <p:strVal val="visible"/>
                                      </p:to>
                                    </p:set>
                                    <p:anim calcmode="lin" valueType="num">
                                      <p:cBhvr additive="base">
                                        <p:cTn id="20" dur="500" fill="hold"/>
                                        <p:tgtEl>
                                          <p:spTgt spid="16394"/>
                                        </p:tgtEl>
                                        <p:attrNameLst>
                                          <p:attrName>ppt_x</p:attrName>
                                        </p:attrNameLst>
                                      </p:cBhvr>
                                      <p:tavLst>
                                        <p:tav tm="0">
                                          <p:val>
                                            <p:strVal val="1+#ppt_w/2"/>
                                          </p:val>
                                        </p:tav>
                                        <p:tav tm="100000">
                                          <p:val>
                                            <p:strVal val="#ppt_x"/>
                                          </p:val>
                                        </p:tav>
                                      </p:tavLst>
                                    </p:anim>
                                    <p:anim calcmode="lin" valueType="num">
                                      <p:cBhvr additive="base">
                                        <p:cTn id="21" dur="500" fill="hold"/>
                                        <p:tgtEl>
                                          <p:spTgt spid="16394"/>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16411"/>
                                        </p:tgtEl>
                                        <p:attrNameLst>
                                          <p:attrName>style.visibility</p:attrName>
                                        </p:attrNameLst>
                                      </p:cBhvr>
                                      <p:to>
                                        <p:strVal val="visible"/>
                                      </p:to>
                                    </p:set>
                                    <p:animEffect transition="in" filter="wipe(down)">
                                      <p:cBhvr>
                                        <p:cTn id="25" dur="500"/>
                                        <p:tgtEl>
                                          <p:spTgt spid="16411"/>
                                        </p:tgtEl>
                                      </p:cBhvr>
                                    </p:animEffect>
                                  </p:childTnLst>
                                </p:cTn>
                              </p:par>
                            </p:childTnLst>
                          </p:cTn>
                        </p:par>
                        <p:par>
                          <p:cTn id="26" fill="hold" nodeType="afterGroup">
                            <p:stCondLst>
                              <p:cond delay="2500"/>
                            </p:stCondLst>
                            <p:childTnLst>
                              <p:par>
                                <p:cTn id="27" presetID="2" presetClass="entr" presetSubtype="2" fill="hold" nodeType="afterEffect">
                                  <p:stCondLst>
                                    <p:cond delay="0"/>
                                  </p:stCondLst>
                                  <p:childTnLst>
                                    <p:set>
                                      <p:cBhvr>
                                        <p:cTn id="28" dur="1" fill="hold">
                                          <p:stCondLst>
                                            <p:cond delay="0"/>
                                          </p:stCondLst>
                                        </p:cTn>
                                        <p:tgtEl>
                                          <p:spTgt spid="16397"/>
                                        </p:tgtEl>
                                        <p:attrNameLst>
                                          <p:attrName>style.visibility</p:attrName>
                                        </p:attrNameLst>
                                      </p:cBhvr>
                                      <p:to>
                                        <p:strVal val="visible"/>
                                      </p:to>
                                    </p:set>
                                    <p:anim calcmode="lin" valueType="num">
                                      <p:cBhvr additive="base">
                                        <p:cTn id="29" dur="500" fill="hold"/>
                                        <p:tgtEl>
                                          <p:spTgt spid="16397"/>
                                        </p:tgtEl>
                                        <p:attrNameLst>
                                          <p:attrName>ppt_x</p:attrName>
                                        </p:attrNameLst>
                                      </p:cBhvr>
                                      <p:tavLst>
                                        <p:tav tm="0">
                                          <p:val>
                                            <p:strVal val="1+#ppt_w/2"/>
                                          </p:val>
                                        </p:tav>
                                        <p:tav tm="100000">
                                          <p:val>
                                            <p:strVal val="#ppt_x"/>
                                          </p:val>
                                        </p:tav>
                                      </p:tavLst>
                                    </p:anim>
                                    <p:anim calcmode="lin" valueType="num">
                                      <p:cBhvr additive="base">
                                        <p:cTn id="30" dur="500" fill="hold"/>
                                        <p:tgtEl>
                                          <p:spTgt spid="16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38913" name="矩形 62"/>
          <p:cNvSpPr/>
          <p:nvPr/>
        </p:nvSpPr>
        <p:spPr>
          <a:xfrm>
            <a:off x="7897813" y="153988"/>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914" name="TextBox 392"/>
          <p:cNvSpPr txBox="1"/>
          <p:nvPr/>
        </p:nvSpPr>
        <p:spPr>
          <a:xfrm>
            <a:off x="107367" y="312207"/>
            <a:ext cx="7046065" cy="1323439"/>
          </a:xfrm>
          <a:prstGeom prst="rect">
            <a:avLst/>
          </a:prstGeom>
          <a:noFill/>
          <a:scene3d>
            <a:camera prst="orthographicFront"/>
            <a:lightRig rig="threePt" dir="t"/>
          </a:scene3d>
          <a:sp3d prstMaterial="softEdge">
            <a:bevelT prst="relaxedInset"/>
            <a:bevelB prst="convex"/>
          </a:sp3d>
        </p:spPr>
        <p:txBody>
          <a:bodyPr>
            <a:spAutoFit/>
          </a:bodyPr>
          <a:lstStyle/>
          <a:p>
            <a:pPr marL="0" marR="0" indent="0" algn="l" defTabSz="914400" rtl="0" eaLnBrk="1" fontAlgn="auto"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a:solidFill>
                  <a:schemeClr val="tx1"/>
                </a:solidFill>
                <a:effectLst>
                  <a:outerShdw blurRad="38100" dist="38100" dir="2700000" algn="tl">
                    <a:srgbClr val="000000">
                      <a:alpha val="43137"/>
                    </a:srgbClr>
                  </a:outerShdw>
                </a:effectLst>
                <a:latin typeface="+mn-lt"/>
                <a:ea typeface="+mn-ea"/>
                <a:cs typeface="+mn-ea"/>
                <a:sym typeface="+mn-lt"/>
              </a:rPr>
              <a:t>Thank You!</a:t>
            </a:r>
            <a:endParaRPr kumimoji="0" lang="en-US" altLang="zh-CN" sz="4400" b="0" i="0" u="none" strike="noStrike" kern="1200" cap="none" spc="0" normalizeH="0" baseline="0" noProof="0">
              <a:solidFill>
                <a:schemeClr val="tx1"/>
              </a:solidFill>
              <a:effectLst>
                <a:outerShdw blurRad="38100" dist="38100" dir="2700000" algn="tl">
                  <a:srgbClr val="000000">
                    <a:alpha val="43137"/>
                  </a:srgbClr>
                </a:outerShdw>
              </a:effectLst>
              <a:latin typeface="+mn-lt"/>
              <a:ea typeface="+mn-ea"/>
              <a:cs typeface="+mn-ea"/>
              <a:sym typeface="+mn-lt"/>
            </a:endParaRPr>
          </a:p>
          <a:p>
            <a:pPr marL="0" marR="0" indent="0" algn="l" defTabSz="914400" rtl="0" eaLnBrk="1" fontAlgn="auto" latinLnBrk="0" hangingPunct="1">
              <a:lnSpc>
                <a:spcPct val="100000"/>
              </a:lnSpc>
              <a:spcBef>
                <a:spcPct val="0"/>
              </a:spcBef>
              <a:spcAft>
                <a:spcPct val="0"/>
              </a:spcAft>
              <a:buClrTx/>
              <a:buSzTx/>
              <a:buFontTx/>
              <a:buNone/>
              <a:defRPr/>
            </a:pPr>
            <a:r>
              <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智慧创造价值</a:t>
            </a:r>
            <a:r>
              <a:rPr kumimoji="0" lang="en-US" altLang="zh-CN"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PPT</a:t>
            </a:r>
            <a:r>
              <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rPr>
              <a:t>至酷设计</a:t>
            </a:r>
            <a:endParaRPr kumimoji="0" lang="zh-CN" altLang="en-US" sz="3600" b="0" i="0" u="none" strike="noStrike" kern="1200" cap="none" spc="0" normalizeH="0" baseline="0" noProof="0">
              <a:solidFill>
                <a:schemeClr val="bg1"/>
              </a:solidFill>
              <a:effectLst>
                <a:outerShdw blurRad="38100" dist="38100" dir="2700000" algn="tl">
                  <a:srgbClr val="000000">
                    <a:alpha val="43137"/>
                  </a:srgbClr>
                </a:outerShdw>
              </a:effectLst>
              <a:latin typeface="+mn-lt"/>
              <a:ea typeface="+mn-ea"/>
              <a:cs typeface="+mn-ea"/>
              <a:sym typeface="+mn-lt"/>
            </a:endParaRPr>
          </a:p>
        </p:txBody>
      </p:sp>
      <p:sp>
        <p:nvSpPr>
          <p:cNvPr id="38915" name="矩形 64"/>
          <p:cNvSpPr/>
          <p:nvPr/>
        </p:nvSpPr>
        <p:spPr>
          <a:xfrm>
            <a:off x="107950" y="1766888"/>
            <a:ext cx="3981450" cy="307975"/>
          </a:xfrm>
          <a:prstGeom prst="rect">
            <a:avLst/>
          </a:prstGeom>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商务展示</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企业内训</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年终总结</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r>
              <a:rPr lang="zh-CN" altLang="en-US" sz="1400" spc="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微软雅黑" panose="020b0503020204020204" pitchFamily="34" charset="-122"/>
              </a:rPr>
              <a:t>工作计划</a:t>
            </a:r>
            <a:r>
              <a:rPr lang="en-US" altLang="zh-CN" sz="1400" spc="0">
                <a:solidFill>
                  <a:schemeClr val="bg1"/>
                </a:solidFill>
                <a:effectLst>
                  <a:outerShdw blurRad="38100" dist="38100" dir="2700000" algn="tl">
                    <a:srgbClr val="000000"/>
                  </a:outerShdw>
                </a:effectLst>
                <a:latin typeface="微软雅黑" pitchFamily="34" charset="-122"/>
                <a:sym typeface="微软雅黑" pitchFamily="34" charset="-122"/>
              </a:rPr>
              <a:t>】</a:t>
            </a:r>
            <a:endParaRPr lang="en-US" altLang="zh-CN" sz="1400">
              <a:solidFill>
                <a:schemeClr val="bg1"/>
              </a:solidFill>
              <a:effectLst>
                <a:outerShdw blurRad="38100" dist="38100" dir="2700000" algn="tl">
                  <a:srgbClr val="000000"/>
                </a:outerShdw>
              </a:effectLst>
              <a:latin typeface="微软雅黑" panose="020b0503020204020204" pitchFamily="34" charset="-122"/>
              <a:sym typeface="微软雅黑" panose="020b0503020204020204" pitchFamily="34" charset="-122"/>
            </a:endParaRPr>
          </a:p>
        </p:txBody>
      </p:sp>
      <p:sp>
        <p:nvSpPr>
          <p:cNvPr id="38916" name="矩形 65" title=""/>
          <p:cNvSpPr/>
          <p:nvPr/>
        </p:nvSpPr>
        <p:spPr>
          <a:xfrm flipV="1">
            <a:off x="287338" y="1635125"/>
            <a:ext cx="5292725" cy="76200"/>
          </a:xfrm>
          <a:prstGeom prst="rect">
            <a:avLst/>
          </a:prstGeom>
          <a:solidFill>
            <a:srgbClr val="E6FA6F"/>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4000">
              <a:sym typeface="微软雅黑" pitchFamily="34" charset="-122"/>
            </a:endParaRPr>
          </a:p>
        </p:txBody>
      </p:sp>
      <p:pic>
        <p:nvPicPr>
          <p:cNvPr id="38917" name="图片 66" title=""/>
          <p:cNvPicPr>
            <a:picLocks noChangeAspect="1"/>
          </p:cNvPicPr>
          <p:nvPr/>
        </p:nvPicPr>
        <p:blipFill>
          <a:blip r:embed="rId3"/>
          <a:stretch>
            <a:fillRect/>
          </a:stretch>
        </p:blipFill>
        <p:spPr>
          <a:xfrm>
            <a:off x="6607175" y="852488"/>
            <a:ext cx="644525" cy="1096962"/>
          </a:xfrm>
          <a:prstGeom prst="rect">
            <a:avLst/>
          </a:prstGeom>
          <a:noFill/>
          <a:ln>
            <a:noFill/>
            <a:miter lim="800000"/>
          </a:ln>
        </p:spPr>
      </p:pic>
      <p:pic>
        <p:nvPicPr>
          <p:cNvPr id="38918" name="图片 67" title=""/>
          <p:cNvPicPr>
            <a:picLocks noChangeAspect="1"/>
          </p:cNvPicPr>
          <p:nvPr/>
        </p:nvPicPr>
        <p:blipFill>
          <a:blip r:embed="rId4"/>
          <a:stretch>
            <a:fillRect/>
          </a:stretch>
        </p:blipFill>
        <p:spPr>
          <a:xfrm>
            <a:off x="-1033462" y="2509838"/>
            <a:ext cx="5208587" cy="2632075"/>
          </a:xfrm>
          <a:prstGeom prst="rect">
            <a:avLst/>
          </a:prstGeom>
          <a:noFill/>
          <a:ln>
            <a:noFill/>
            <a:miter lim="800000"/>
          </a:ln>
        </p:spPr>
      </p:pic>
      <p:pic>
        <p:nvPicPr>
          <p:cNvPr id="38919" name="图片 68" title=""/>
          <p:cNvPicPr>
            <a:picLocks noChangeAspect="1"/>
          </p:cNvPicPr>
          <p:nvPr/>
        </p:nvPicPr>
        <p:blipFill>
          <a:blip r:embed="rId5"/>
          <a:stretch>
            <a:fillRect/>
          </a:stretch>
        </p:blipFill>
        <p:spPr>
          <a:xfrm>
            <a:off x="7251700" y="104775"/>
            <a:ext cx="619125" cy="649288"/>
          </a:xfrm>
          <a:prstGeom prst="rect">
            <a:avLst/>
          </a:prstGeom>
          <a:noFill/>
          <a:ln>
            <a:noFill/>
            <a:miter lim="800000"/>
          </a:ln>
        </p:spPr>
      </p:pic>
      <p:pic>
        <p:nvPicPr>
          <p:cNvPr id="38920" name="图片 69" title=""/>
          <p:cNvPicPr>
            <a:picLocks noChangeAspect="1"/>
          </p:cNvPicPr>
          <p:nvPr/>
        </p:nvPicPr>
        <p:blipFill>
          <a:blip r:embed="rId4"/>
          <a:stretch>
            <a:fillRect/>
          </a:stretch>
        </p:blipFill>
        <p:spPr>
          <a:xfrm flipH="1">
            <a:off x="4648200" y="2511425"/>
            <a:ext cx="5208588" cy="2632075"/>
          </a:xfrm>
          <a:prstGeom prst="rect">
            <a:avLst/>
          </a:prstGeom>
          <a:noFill/>
          <a:ln>
            <a:noFill/>
            <a:miter lim="800000"/>
          </a:ln>
        </p:spPr>
      </p:pic>
      <p:pic>
        <p:nvPicPr>
          <p:cNvPr id="38921" name="图片 70" title=""/>
          <p:cNvPicPr>
            <a:picLocks noChangeAspect="1"/>
          </p:cNvPicPr>
          <p:nvPr/>
        </p:nvPicPr>
        <p:blipFill>
          <a:blip r:embed="rId4"/>
          <a:stretch>
            <a:fillRect/>
          </a:stretch>
        </p:blipFill>
        <p:spPr>
          <a:xfrm>
            <a:off x="973138" y="1970088"/>
            <a:ext cx="6278562" cy="3173412"/>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40961" name="任意多边形 2"/>
          <p:cNvSpPr/>
          <p:nvPr/>
        </p:nvSpPr>
        <p:spPr>
          <a:xfrm>
            <a:off x="1682665" y="2209839"/>
            <a:ext cx="447626" cy="492865"/>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2" rIns="91427" bIns="45712"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hangingPunct="0"/>
            <a:endParaRPr lang="zh-CN" altLang="en-US" sz="100">
              <a:solidFill>
                <a:srgbClr val="FFFFFF"/>
              </a:solidFill>
              <a:latin typeface="微软雅黑" pitchFamily="34" charset="-122"/>
              <a:ea typeface="微软雅黑" pitchFamily="34" charset="-122"/>
            </a:endParaRPr>
          </a:p>
        </p:txBody>
      </p:sp>
      <p:sp>
        <p:nvSpPr>
          <p:cNvPr id="40962" name="矩形 3"/>
          <p:cNvSpPr/>
          <p:nvPr/>
        </p:nvSpPr>
        <p:spPr>
          <a:xfrm>
            <a:off x="2124339" y="2212220"/>
            <a:ext cx="7019167" cy="4928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1" tIns="0" rIns="134981" bIns="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r>
              <a:rPr lang="en-US" altLang="zh-CN" sz="2775" b="1" spc="0">
                <a:solidFill>
                  <a:schemeClr val="bg1"/>
                </a:solidFill>
                <a:effectLst>
                  <a:outerShdw blurRad="38100" dist="38100" dir="2700000" algn="tl">
                    <a:srgbClr val="000000"/>
                  </a:outerShdw>
                </a:effectLst>
              </a:rPr>
              <a:t>PPT</a:t>
            </a:r>
            <a:r>
              <a:rPr lang="zh-CN" altLang="en-US" sz="2775" b="1" spc="0">
                <a:solidFill>
                  <a:schemeClr val="bg1"/>
                </a:solidFill>
                <a:effectLst>
                  <a:outerShdw blurRad="38100" dist="38100" dir="2700000" algn="tl">
                    <a:srgbClr val="000000"/>
                  </a:outerShdw>
                </a:effectLst>
              </a:rPr>
              <a:t>汇    </a:t>
            </a:r>
            <a:r>
              <a:rPr lang="en-US" altLang="zh-CN" sz="2775" b="1" spc="0">
                <a:solidFill>
                  <a:schemeClr val="bg1"/>
                </a:solidFill>
                <a:effectLst>
                  <a:outerShdw blurRad="38100" dist="38100" dir="2700000" algn="tl">
                    <a:srgbClr val="000000"/>
                  </a:outerShdw>
                </a:effectLst>
              </a:rPr>
              <a:t>www.ppthui.com</a:t>
            </a:r>
            <a:endParaRPr lang="zh-CN" altLang="en-US" sz="2700" b="1">
              <a:solidFill>
                <a:schemeClr val="bg1"/>
              </a:solidFill>
              <a:effectLst>
                <a:outerShdw blurRad="38100" dist="38100" dir="2700000" algn="tl">
                  <a:srgbClr val="000000"/>
                </a:outerShdw>
              </a:effectLst>
            </a:endParaRPr>
          </a:p>
        </p:txBody>
      </p:sp>
      <p:sp>
        <p:nvSpPr>
          <p:cNvPr id="40963" name="矩形 6"/>
          <p:cNvSpPr/>
          <p:nvPr/>
        </p:nvSpPr>
        <p:spPr>
          <a:xfrm>
            <a:off x="494" y="163721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r>
              <a:rPr lang="zh-CN" altLang="en-US" sz="2775" b="1" spc="200">
                <a:solidFill>
                  <a:srgbClr val="FFFFFF"/>
                </a:solidFill>
                <a:effectLst>
                  <a:outerShdw blurRad="38100" dist="38100" dir="2700000" algn="tl">
                    <a:srgbClr val="000000"/>
                  </a:outerShdw>
                </a:effectLst>
              </a:rPr>
              <a:t>上万精品</a:t>
            </a:r>
            <a:r>
              <a:rPr lang="en-US" altLang="zh-CN" sz="2775" b="1" spc="200">
                <a:solidFill>
                  <a:srgbClr val="FFFFFF"/>
                </a:solidFill>
                <a:effectLst>
                  <a:outerShdw blurRad="38100" dist="38100" dir="2700000" algn="tl">
                    <a:srgbClr val="000000"/>
                  </a:outerShdw>
                </a:effectLst>
              </a:rPr>
              <a:t>PPT</a:t>
            </a:r>
            <a:r>
              <a:rPr lang="zh-CN" altLang="en-US" sz="2775" b="1" spc="200">
                <a:solidFill>
                  <a:srgbClr val="FFFFFF"/>
                </a:solidFill>
                <a:effectLst>
                  <a:outerShdw blurRad="38100" dist="38100" dir="2700000" algn="tl">
                    <a:srgbClr val="000000"/>
                  </a:outerShdw>
                </a:effectLst>
              </a:rPr>
              <a:t>模板</a:t>
            </a:r>
            <a:r>
              <a:rPr lang="zh-CN" altLang="en-US" sz="3225" b="1" spc="200">
                <a:solidFill>
                  <a:srgbClr val="FFC000"/>
                </a:solidFill>
                <a:effectLst>
                  <a:outerShdw blurRad="38100" dist="38100" dir="2700000" algn="tl">
                    <a:srgbClr val="000000"/>
                  </a:outerShdw>
                </a:effectLst>
              </a:rPr>
              <a:t>全部免费</a:t>
            </a:r>
            <a:r>
              <a:rPr lang="zh-CN" altLang="en-US" sz="2775" b="1" spc="200">
                <a:solidFill>
                  <a:srgbClr val="FFFFFF"/>
                </a:solidFill>
                <a:effectLst>
                  <a:outerShdw blurRad="38100" dist="38100" dir="2700000" algn="tl">
                    <a:srgbClr val="000000"/>
                  </a:outerShdw>
                </a:effectLst>
              </a:rPr>
              <a:t>下载</a:t>
            </a:r>
            <a:endParaRPr lang="zh-CN" altLang="en-US" sz="2700" b="1">
              <a:solidFill>
                <a:srgbClr val="FFFFFF"/>
              </a:solidFill>
              <a:effectLst>
                <a:outerShdw blurRad="38100" dist="38100" dir="2700000" algn="tl">
                  <a:srgbClr val="000000"/>
                </a:outerShdw>
              </a:effectLst>
            </a:endParaRPr>
          </a:p>
        </p:txBody>
      </p:sp>
      <p:sp>
        <p:nvSpPr>
          <p:cNvPr id="40964" name="直角三角形 5" title=""/>
          <p:cNvSpPr/>
          <p:nvPr/>
        </p:nvSpPr>
        <p:spPr>
          <a:xfrm>
            <a:off x="6983413" y="1633538"/>
            <a:ext cx="641350" cy="584200"/>
          </a:xfrm>
          <a:prstGeom prst="rtTriangle">
            <a:avLst/>
          </a:prstGeom>
          <a:solidFill>
            <a:schemeClr val="accent1"/>
          </a:solidFill>
          <a:ln w="25400">
            <a:noFill/>
            <a:miter lim="800000"/>
          </a:ln>
        </p:spPr>
        <p:txBody>
          <a:bodyPr lIns="91427" tIns="45712" rIns="91427" bIns="45712"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hangingPunct="0"/>
            <a:endParaRPr lang="zh-CN" altLang="en-US" sz="100">
              <a:solidFill>
                <a:srgbClr val="FFFFFF"/>
              </a:solidFill>
              <a:latin typeface="微软雅黑" pitchFamily="34" charset="-122"/>
              <a:ea typeface="微软雅黑" pitchFamily="34" charset="-122"/>
            </a:endParaRPr>
          </a:p>
        </p:txBody>
      </p:sp>
      <p:sp>
        <p:nvSpPr>
          <p:cNvPr id="40965" name="矩形 11"/>
          <p:cNvSpPr/>
          <p:nvPr/>
        </p:nvSpPr>
        <p:spPr>
          <a:xfrm>
            <a:off x="1390993" y="2940804"/>
            <a:ext cx="6270345" cy="1269070"/>
          </a:xfrm>
          <a:prstGeom prst="rect">
            <a:avLst/>
          </a:prstGeom>
          <a:noFill/>
          <a:ln w="25400">
            <a:noFill/>
          </a:ln>
        </p:spPr>
        <p:txBody>
          <a:bodyPr lIns="91427" tIns="45712" rIns="91427" bIns="45712"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lnSpc>
                <a:spcPts val="2400"/>
              </a:lnSpc>
            </a:pPr>
            <a:r>
              <a:rPr lang="en-US" altLang="zh-CN" sz="1050" b="1" spc="0">
                <a:solidFill>
                  <a:srgbClr val="4A452A"/>
                </a:solidFill>
                <a:latin typeface="微软雅黑" panose="020b0503020204020204" pitchFamily="34" charset="-122"/>
              </a:rPr>
              <a:t>PPT</a:t>
            </a:r>
            <a:r>
              <a:rPr lang="zh-CN" altLang="en-US" sz="1050" b="1" spc="0">
                <a:solidFill>
                  <a:srgbClr val="4A452A"/>
                </a:solidFill>
                <a:latin typeface="微软雅黑" panose="020b0503020204020204" pitchFamily="34" charset="-122"/>
                <a:ea typeface="微软雅黑" panose="020b0503020204020204" pitchFamily="34" charset="-122"/>
              </a:rPr>
              <a:t>模板下载：</a:t>
            </a:r>
            <a:r>
              <a:rPr lang="en-US" altLang="zh-CN" sz="1050" b="1" spc="0">
                <a:solidFill>
                  <a:srgbClr val="FFC000"/>
                </a:solidFill>
                <a:latin typeface="微软雅黑" panose="020b0503020204020204" pitchFamily="34" charset="-122"/>
                <a:hlinkClick r:id="rId3"/>
              </a:rPr>
              <a:t>www.ppthui.com/muban/</a:t>
            </a:r>
            <a:r>
              <a:rPr lang="en-US" altLang="zh-CN" sz="1050" b="1" spc="0">
                <a:solidFill>
                  <a:srgbClr val="FFC000"/>
                </a:solidFill>
                <a:latin typeface="微软雅黑" panose="020b0503020204020204" pitchFamily="34" charset="-122"/>
              </a:rPr>
              <a:t>            </a:t>
            </a:r>
            <a:r>
              <a:rPr lang="zh-CN" altLang="en-US" sz="1050" b="1" spc="0">
                <a:solidFill>
                  <a:srgbClr val="4A452A"/>
                </a:solidFill>
                <a:latin typeface="微软雅黑" panose="020b0503020204020204" pitchFamily="34" charset="-122"/>
                <a:ea typeface="微软雅黑" panose="020b0503020204020204" pitchFamily="34" charset="-122"/>
              </a:rPr>
              <a:t>行业</a:t>
            </a:r>
            <a:r>
              <a:rPr lang="en-US" altLang="zh-CN" sz="1050" b="1" spc="0">
                <a:solidFill>
                  <a:srgbClr val="4A452A"/>
                </a:solidFill>
                <a:latin typeface="微软雅黑" panose="020b0503020204020204" pitchFamily="34" charset="-122"/>
              </a:rPr>
              <a:t>PPT</a:t>
            </a:r>
            <a:r>
              <a:rPr lang="zh-CN" altLang="en-US" sz="1050" b="1" spc="0">
                <a:solidFill>
                  <a:srgbClr val="4A452A"/>
                </a:solidFill>
                <a:latin typeface="微软雅黑" panose="020b0503020204020204" pitchFamily="34" charset="-122"/>
                <a:ea typeface="微软雅黑" panose="020b0503020204020204" pitchFamily="34" charset="-122"/>
              </a:rPr>
              <a:t>模板：</a:t>
            </a:r>
            <a:r>
              <a:rPr lang="en-US" altLang="zh-CN" sz="1050" b="1" spc="0">
                <a:solidFill>
                  <a:srgbClr val="4A452A"/>
                </a:solidFill>
                <a:latin typeface="微软雅黑" panose="020b0503020204020204" pitchFamily="34" charset="-122"/>
                <a:hlinkClick r:id="rId4"/>
              </a:rPr>
              <a:t>www.ppthui.com/hangye/</a:t>
            </a:r>
            <a:endParaRPr lang="en-US" altLang="zh-CN" sz="1000" b="1">
              <a:solidFill>
                <a:srgbClr val="4A452A"/>
              </a:solidFill>
              <a:latin typeface="微软雅黑" pitchFamily="34" charset="-122"/>
            </a:endParaRPr>
          </a:p>
          <a:p>
            <a:pPr marL="0" lvl="0" indent="0" hangingPunct="0">
              <a:lnSpc>
                <a:spcPts val="2400"/>
              </a:lnSpc>
            </a:pPr>
            <a:r>
              <a:rPr lang="zh-CN" altLang="en-US" sz="1050" b="1" spc="0">
                <a:solidFill>
                  <a:srgbClr val="4A452A"/>
                </a:solidFill>
                <a:latin typeface="微软雅黑" panose="020b0503020204020204" pitchFamily="34" charset="-122"/>
                <a:ea typeface="微软雅黑" panose="020b0503020204020204" pitchFamily="34" charset="-122"/>
              </a:rPr>
              <a:t>工作</a:t>
            </a:r>
            <a:r>
              <a:rPr lang="en-US" altLang="zh-CN" sz="1050" b="1" spc="0">
                <a:solidFill>
                  <a:srgbClr val="4A452A"/>
                </a:solidFill>
                <a:latin typeface="微软雅黑" panose="020b0503020204020204" pitchFamily="34" charset="-122"/>
              </a:rPr>
              <a:t>PPT</a:t>
            </a:r>
            <a:r>
              <a:rPr lang="zh-CN" altLang="en-US" sz="1050" b="1" spc="0">
                <a:solidFill>
                  <a:srgbClr val="4A452A"/>
                </a:solidFill>
                <a:latin typeface="微软雅黑" panose="020b0503020204020204" pitchFamily="34" charset="-122"/>
                <a:ea typeface="微软雅黑" panose="020b0503020204020204" pitchFamily="34" charset="-122"/>
              </a:rPr>
              <a:t>模板：</a:t>
            </a:r>
            <a:r>
              <a:rPr lang="en-US" altLang="zh-CN" sz="1050" b="1" spc="0">
                <a:solidFill>
                  <a:srgbClr val="4A452A"/>
                </a:solidFill>
                <a:latin typeface="微软雅黑" panose="020b0503020204020204" pitchFamily="34" charset="-122"/>
                <a:hlinkClick r:id="rId5"/>
              </a:rPr>
              <a:t>www.ppthui.com/gongzuo/</a:t>
            </a:r>
            <a:r>
              <a:rPr lang="en-US" altLang="zh-CN" sz="1050" b="1" spc="0">
                <a:solidFill>
                  <a:srgbClr val="4A452A"/>
                </a:solidFill>
                <a:latin typeface="微软雅黑" panose="020b0503020204020204" pitchFamily="34" charset="-122"/>
              </a:rPr>
              <a:t>         </a:t>
            </a:r>
            <a:r>
              <a:rPr lang="zh-CN" altLang="en-US" sz="1050" b="1" spc="0">
                <a:solidFill>
                  <a:srgbClr val="4A452A"/>
                </a:solidFill>
                <a:latin typeface="微软雅黑" panose="020b0503020204020204" pitchFamily="34" charset="-122"/>
                <a:ea typeface="微软雅黑" panose="020b0503020204020204" pitchFamily="34" charset="-122"/>
              </a:rPr>
              <a:t>节日</a:t>
            </a:r>
            <a:r>
              <a:rPr lang="en-US" altLang="zh-CN" sz="1050" b="1" spc="0">
                <a:solidFill>
                  <a:srgbClr val="4A452A"/>
                </a:solidFill>
                <a:latin typeface="微软雅黑" panose="020b0503020204020204" pitchFamily="34" charset="-122"/>
              </a:rPr>
              <a:t>PPT</a:t>
            </a:r>
            <a:r>
              <a:rPr lang="zh-CN" altLang="en-US" sz="1050" b="1" spc="0">
                <a:solidFill>
                  <a:srgbClr val="4A452A"/>
                </a:solidFill>
                <a:latin typeface="微软雅黑" panose="020b0503020204020204" pitchFamily="34" charset="-122"/>
                <a:ea typeface="微软雅黑" panose="020b0503020204020204" pitchFamily="34" charset="-122"/>
              </a:rPr>
              <a:t>模板：</a:t>
            </a:r>
            <a:r>
              <a:rPr lang="en-US" altLang="zh-CN" sz="1050" b="1" spc="0">
                <a:solidFill>
                  <a:srgbClr val="4A452A"/>
                </a:solidFill>
                <a:latin typeface="微软雅黑" panose="020b0503020204020204" pitchFamily="34" charset="-122"/>
                <a:hlinkClick r:id="rId6"/>
              </a:rPr>
              <a:t>www.ppthui.com/jieri/</a:t>
            </a:r>
            <a:endParaRPr lang="en-US" altLang="zh-CN" sz="1000" b="1">
              <a:solidFill>
                <a:srgbClr val="4A452A"/>
              </a:solidFill>
              <a:latin typeface="微软雅黑" pitchFamily="34" charset="-122"/>
            </a:endParaRPr>
          </a:p>
          <a:p>
            <a:pPr marL="0" lvl="0" indent="0" hangingPunct="0">
              <a:lnSpc>
                <a:spcPts val="2400"/>
              </a:lnSpc>
            </a:pPr>
            <a:r>
              <a:rPr lang="en-US" altLang="zh-CN" sz="1050" b="1" spc="0">
                <a:solidFill>
                  <a:srgbClr val="4A452A"/>
                </a:solidFill>
                <a:latin typeface="微软雅黑" panose="020b0503020204020204" pitchFamily="34" charset="-122"/>
              </a:rPr>
              <a:t>PPT</a:t>
            </a:r>
            <a:r>
              <a:rPr lang="zh-CN" altLang="en-US" sz="1050" b="1" spc="0">
                <a:solidFill>
                  <a:srgbClr val="4A452A"/>
                </a:solidFill>
                <a:latin typeface="微软雅黑" panose="020b0503020204020204" pitchFamily="34" charset="-122"/>
                <a:ea typeface="微软雅黑" panose="020b0503020204020204" pitchFamily="34" charset="-122"/>
              </a:rPr>
              <a:t>背景图片：</a:t>
            </a:r>
            <a:r>
              <a:rPr lang="en-US" altLang="zh-CN" sz="1050" b="1" spc="0">
                <a:solidFill>
                  <a:srgbClr val="4A452A"/>
                </a:solidFill>
                <a:latin typeface="微软雅黑" pitchFamily="34" charset="-122"/>
              </a:rPr>
              <a:t> </a:t>
            </a:r>
            <a:r>
              <a:rPr lang="en-US" altLang="zh-CN" sz="1050" b="1" spc="0">
                <a:solidFill>
                  <a:srgbClr val="4A452A"/>
                </a:solidFill>
                <a:latin typeface="微软雅黑" panose="020b0503020204020204" pitchFamily="34" charset="-122"/>
                <a:hlinkClick r:id="rId7"/>
              </a:rPr>
              <a:t>www.ppthui.com/beijing/</a:t>
            </a:r>
            <a:r>
              <a:rPr lang="en-US" altLang="zh-CN" sz="1050" b="1" spc="0">
                <a:solidFill>
                  <a:srgbClr val="4A452A"/>
                </a:solidFill>
                <a:latin typeface="微软雅黑" panose="020b0503020204020204" pitchFamily="34" charset="-122"/>
              </a:rPr>
              <a:t>            PPT</a:t>
            </a:r>
            <a:r>
              <a:rPr lang="zh-CN" altLang="en-US" sz="1050" b="1" spc="0">
                <a:solidFill>
                  <a:srgbClr val="4A452A"/>
                </a:solidFill>
                <a:latin typeface="微软雅黑" panose="020b0503020204020204" pitchFamily="34" charset="-122"/>
                <a:ea typeface="微软雅黑" panose="020b0503020204020204" pitchFamily="34" charset="-122"/>
              </a:rPr>
              <a:t>课件模板：</a:t>
            </a:r>
            <a:r>
              <a:rPr lang="en-US" altLang="zh-CN" sz="1050" b="1" spc="0">
                <a:solidFill>
                  <a:srgbClr val="4A452A"/>
                </a:solidFill>
                <a:latin typeface="微软雅黑" panose="020b0503020204020204" pitchFamily="34" charset="-122"/>
                <a:hlinkClick r:id="rId8"/>
              </a:rPr>
              <a:t>www.ppthui.com/kejian/</a:t>
            </a:r>
            <a:endParaRPr lang="en-US" altLang="zh-CN" sz="1000" b="1">
              <a:solidFill>
                <a:srgbClr val="4A452A"/>
              </a:solidFill>
              <a:latin typeface="微软雅黑" panose="020b0503020204020204" pitchFamily="34" charset="-122"/>
            </a:endParaRPr>
          </a:p>
        </p:txBody>
      </p:sp>
      <p:pic>
        <p:nvPicPr>
          <p:cNvPr id="40966" name="Picture 2" descr="C:\Users\20999\Desktop\PPT宣传页背景.png" title=""/>
          <p:cNvPicPr>
            <a:picLocks noChangeAspect="1"/>
          </p:cNvPicPr>
          <p:nvPr/>
        </p:nvPicPr>
        <p:blipFill>
          <a:blip r:embed="rId9"/>
          <a:stretch>
            <a:fillRect/>
          </a:stretch>
        </p:blipFill>
        <p:spPr>
          <a:xfrm>
            <a:off x="3098800" y="117475"/>
            <a:ext cx="2855913" cy="1428750"/>
          </a:xfrm>
          <a:prstGeom prst="rect">
            <a:avLst/>
          </a:prstGeom>
          <a:noFill/>
          <a:ln>
            <a:noFill/>
            <a:miter lim="800000"/>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a:ea typeface="微软雅黑"/>
                <a:cs typeface="微软雅黑" panose="020b0503020204020204" charset="-122"/>
              </a:rPr>
              <a:t>PPT模板下载：</a:t>
            </a:r>
            <a:r>
              <a:rPr lang="en-US" altLang="zh-CN" sz="900">
                <a:latin typeface="微软雅黑"/>
                <a:ea typeface="微软雅黑"/>
                <a:cs typeface="微软雅黑" panose="020b0503020204020204" charset="-122"/>
                <a:hlinkClick r:id="rId4"/>
              </a:rPr>
              <a:t>www.ppthui.com/muban/</a:t>
            </a:r>
            <a:r>
              <a:rPr lang="en-US" altLang="zh-CN" sz="900" b="1">
                <a:solidFill>
                  <a:srgbClr val="FFC000"/>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行业PPT模板：</a:t>
            </a:r>
            <a:r>
              <a:rPr lang="en-US" altLang="zh-CN" sz="900">
                <a:latin typeface="微软雅黑"/>
                <a:ea typeface="微软雅黑"/>
                <a:cs typeface="微软雅黑" panose="020b0503020204020204" charset="-122"/>
                <a:hlinkClick r:id="rId5"/>
              </a:rPr>
              <a:t>www.ppthui.com/hangye/</a:t>
            </a:r>
            <a:endParaRPr lang="en-US" altLang="zh-CN" sz="900" b="1">
              <a:solidFill>
                <a:srgbClr val="4A452A"/>
              </a:solidFill>
              <a:latin typeface="微软雅黑"/>
              <a:ea typeface="微软雅黑"/>
              <a:cs typeface="微软雅黑" panose="020b0503020204020204" charset="-122"/>
            </a:endParaRPr>
          </a:p>
          <a:p>
            <a:pPr algn="l" eaLnBrk="0" hangingPunct="0">
              <a:lnSpc>
                <a:spcPts val="1800"/>
              </a:lnSpc>
            </a:pPr>
            <a:r>
              <a:rPr lang="en-US" altLang="zh-CN" sz="900" b="1">
                <a:latin typeface="微软雅黑"/>
                <a:ea typeface="微软雅黑"/>
                <a:cs typeface="微软雅黑" panose="020b0503020204020204" charset="-122"/>
              </a:rPr>
              <a:t>工作PPT模板：</a:t>
            </a:r>
            <a:r>
              <a:rPr lang="en-US" altLang="zh-CN" sz="900">
                <a:latin typeface="微软雅黑"/>
                <a:ea typeface="微软雅黑"/>
                <a:cs typeface="微软雅黑" panose="020b0503020204020204" charset="-122"/>
                <a:hlinkClick r:id="rId6"/>
              </a:rPr>
              <a:t>www.ppthui.com/gongzuo/</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节日PPT模板：</a:t>
            </a:r>
            <a:r>
              <a:rPr lang="en-US" altLang="zh-CN" sz="900">
                <a:latin typeface="微软雅黑"/>
                <a:ea typeface="微软雅黑"/>
                <a:cs typeface="微软雅黑" panose="020b0503020204020204" charset="-122"/>
                <a:hlinkClick r:id="rId7"/>
              </a:rPr>
              <a:t>www.ppthui.com/jieri/</a:t>
            </a:r>
            <a:endParaRPr lang="en-US" altLang="zh-CN" sz="900" b="1">
              <a:solidFill>
                <a:srgbClr val="4A452A"/>
              </a:solidFill>
              <a:latin typeface="微软雅黑"/>
              <a:ea typeface="微软雅黑"/>
              <a:cs typeface="微软雅黑" panose="020b0503020204020204" charset="-122"/>
              <a:hlinkClick r:id="rId7"/>
            </a:endParaRPr>
          </a:p>
          <a:p>
            <a:pPr algn="l" eaLnBrk="0" hangingPunct="0">
              <a:lnSpc>
                <a:spcPts val="1800"/>
              </a:lnSpc>
            </a:pPr>
            <a:r>
              <a:rPr lang="en-US" altLang="zh-CN" sz="900" b="1">
                <a:latin typeface="微软雅黑"/>
                <a:ea typeface="微软雅黑"/>
                <a:cs typeface="微软雅黑" panose="020b0503020204020204" charset="-122"/>
              </a:rPr>
              <a:t>党政军事PPT：</a:t>
            </a:r>
            <a:r>
              <a:rPr lang="en-US" altLang="zh-CN" sz="900">
                <a:latin typeface="微软雅黑"/>
                <a:ea typeface="微软雅黑"/>
                <a:cs typeface="微软雅黑" panose="020b0503020204020204" charset="-122"/>
                <a:hlinkClick r:id="rId8"/>
              </a:rPr>
              <a:t>www.ppthui.com/dangzheng/</a:t>
            </a:r>
            <a:r>
              <a:rPr lang="en-US" altLang="zh-CN" sz="900">
                <a:solidFill>
                  <a:srgbClr val="4A452A"/>
                </a:solidFill>
                <a:latin typeface="微软雅黑"/>
                <a:ea typeface="微软雅黑"/>
                <a:cs typeface="微软雅黑" panose="020b0503020204020204" charset="-122"/>
              </a:rPr>
              <a:t> </a:t>
            </a:r>
            <a:r>
              <a:rPr lang="en-US" altLang="zh-CN" sz="900" b="1">
                <a:solidFill>
                  <a:srgbClr val="4A452A"/>
                </a:solidFill>
                <a:latin typeface="微软雅黑"/>
                <a:ea typeface="微软雅黑"/>
                <a:cs typeface="微软雅黑" panose="020b0503020204020204" charset="-122"/>
              </a:rPr>
              <a:t>    </a:t>
            </a:r>
            <a:r>
              <a:rPr lang="en-US" altLang="zh-CN" sz="900" b="1">
                <a:latin typeface="微软雅黑"/>
                <a:ea typeface="微软雅黑"/>
                <a:cs typeface="微软雅黑" panose="020b0503020204020204" charset="-122"/>
              </a:rPr>
              <a:t>教育说课课件：</a:t>
            </a:r>
            <a:r>
              <a:rPr lang="en-US" altLang="zh-CN" sz="900">
                <a:latin typeface="微软雅黑"/>
                <a:ea typeface="微软雅黑"/>
                <a:cs typeface="微软雅黑" panose="020b0503020204020204" charset="-122"/>
                <a:hlinkClick r:id="rId9"/>
              </a:rPr>
              <a:t>www.ppthui.com/jiaoyu/</a:t>
            </a:r>
            <a:endParaRPr lang="en-US" altLang="zh-CN" sz="900">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模板：</a:t>
            </a:r>
            <a:r>
              <a:rPr lang="zh-CN" altLang="en-US" sz="900">
                <a:latin typeface="微软雅黑"/>
                <a:ea typeface="微软雅黑"/>
                <a:cs typeface="微软雅黑" panose="020b0503020204020204" charset="-122"/>
                <a:hlinkClick r:id="rId11" action="ppaction://hlinkfile"/>
              </a:rPr>
              <a:t>简洁模板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2" action="ppaction://hlinkfile"/>
              </a:rPr>
              <a:t>商务模板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3" action="ppaction://hlinkfile"/>
              </a:rPr>
              <a:t>自然风景</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4" action="ppaction://hlinkfile"/>
              </a:rPr>
              <a:t>时尚模板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5" action="ppaction://hlinkfile"/>
              </a:rPr>
              <a:t>古典模板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6" action="ppaction://hlinkfile"/>
              </a:rPr>
              <a:t>浪漫爱情</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7" action="ppaction://hlinkfile"/>
              </a:rPr>
              <a:t>卡通动漫</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8" action="ppaction://hlinkfile"/>
              </a:rPr>
              <a:t>艺术设计</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19" action="ppaction://hlinkfile"/>
              </a:rPr>
              <a:t>主题班会</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0" action="ppaction://hlinkfile"/>
              </a:rPr>
              <a:t>背景图片</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行业</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21" action="ppaction://hlinkfile"/>
              </a:rPr>
              <a:t>党政军事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2" action="ppaction://hlinkfile"/>
              </a:rPr>
              <a:t>科技模板</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3" action="ppaction://hlinkfile"/>
              </a:rPr>
              <a:t>工业机械</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4" action="ppaction://hlinkfile"/>
              </a:rPr>
              <a:t>医学医疗</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5" action="ppaction://hlinkfile"/>
              </a:rPr>
              <a:t>旅游旅行</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金融理财</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7" action="ppaction://hlinkfile"/>
              </a:rPr>
              <a:t>餐饮美食</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8" action="ppaction://hlinkfile"/>
              </a:rPr>
              <a:t>教育培训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9" action="ppaction://hlinkfile"/>
              </a:rPr>
              <a:t>教学说课</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0" action="ppaction://hlinkfile"/>
              </a:rPr>
              <a:t>营销销售</a:t>
            </a:r>
            <a:endParaRPr lang="zh-CN" altLang="en-US" sz="900">
              <a:latin typeface="微软雅黑"/>
              <a:ea typeface="微软雅黑"/>
              <a:cs typeface="微软雅黑" panose="020b0503020204020204" charset="-122"/>
            </a:endParaRPr>
          </a:p>
          <a:p>
            <a:endParaRPr lang="zh-CN" altLang="en-US" sz="900">
              <a:latin typeface="微软雅黑"/>
              <a:ea typeface="微软雅黑"/>
              <a:cs typeface="微软雅黑" panose="020b0503020204020204" charset="-122"/>
            </a:endParaRPr>
          </a:p>
          <a:p>
            <a:r>
              <a:rPr lang="zh-CN" altLang="en-US" sz="900" b="1">
                <a:latin typeface="微软雅黑"/>
                <a:ea typeface="微软雅黑"/>
                <a:cs typeface="微软雅黑" panose="020b0503020204020204" charset="-122"/>
              </a:rPr>
              <a:t>工作</a:t>
            </a:r>
            <a:r>
              <a:rPr lang="en-US" altLang="zh-CN" sz="900" b="1">
                <a:latin typeface="微软雅黑"/>
                <a:ea typeface="微软雅黑"/>
                <a:cs typeface="微软雅黑" panose="020b0503020204020204" charset="-122"/>
              </a:rPr>
              <a:t>PPT</a:t>
            </a:r>
            <a:r>
              <a:rPr lang="zh-CN" altLang="en-US" sz="900" b="1">
                <a:latin typeface="微软雅黑"/>
                <a:ea typeface="微软雅黑"/>
                <a:cs typeface="微软雅黑" panose="020b0503020204020204" charset="-122"/>
              </a:rPr>
              <a:t>：</a:t>
            </a:r>
            <a:r>
              <a:rPr lang="zh-CN" altLang="en-US" sz="900">
                <a:latin typeface="微软雅黑"/>
                <a:ea typeface="微软雅黑"/>
                <a:cs typeface="微软雅黑" panose="020b0503020204020204" charset="-122"/>
                <a:hlinkClick r:id="rId31" action="ppaction://hlinkfile"/>
              </a:rPr>
              <a:t>工作汇报</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2" action="ppaction://hlinkfile"/>
              </a:rPr>
              <a:t>毕业答辩</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3" action="ppaction://hlinkfile"/>
              </a:rPr>
              <a:t>工作培训</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4" action="ppaction://hlinkfile"/>
              </a:rPr>
              <a:t>述职报告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5" action="ppaction://hlinkfile"/>
              </a:rPr>
              <a:t>分析报告</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6" action="ppaction://hlinkfile"/>
              </a:rPr>
              <a:t>个人简历</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7" action="ppaction://hlinkfile"/>
              </a:rPr>
              <a:t>公司简介</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26" action="ppaction://hlinkfile"/>
              </a:rPr>
              <a:t>商业金融</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8" action="ppaction://hlinkfile"/>
              </a:rPr>
              <a:t>工作总结</a:t>
            </a:r>
            <a:r>
              <a:rPr lang="zh-CN" altLang="en-US" sz="900">
                <a:latin typeface="微软雅黑"/>
                <a:ea typeface="微软雅黑"/>
                <a:cs typeface="微软雅黑" panose="020b0503020204020204" charset="-122"/>
              </a:rPr>
              <a:t>丨</a:t>
            </a:r>
            <a:r>
              <a:rPr lang="zh-CN" altLang="en-US" sz="900">
                <a:latin typeface="微软雅黑"/>
                <a:ea typeface="微软雅黑"/>
                <a:cs typeface="微软雅黑" panose="020b0503020204020204" charset="-122"/>
                <a:hlinkClick r:id="rId39" action="ppaction://hlinkfile"/>
              </a:rPr>
              <a:t>团队管理</a:t>
            </a:r>
            <a:endParaRPr lang="zh-CN" altLang="en-US" sz="750">
              <a:latin typeface="微软雅黑"/>
              <a:ea typeface="微软雅黑"/>
              <a:cs typeface="微软雅黑" panose="020b0503020204020204" charset="-122"/>
            </a:endParaRPr>
          </a:p>
          <a:p>
            <a:endParaRPr lang="zh-CN" altLang="en-US" sz="675">
              <a:latin typeface="微软雅黑"/>
              <a:ea typeface="微软雅黑"/>
              <a:cs typeface="微软雅黑" panose="020b0503020204020204" charset="-122"/>
            </a:endParaRPr>
          </a:p>
          <a:p>
            <a:pPr algn="ctr"/>
            <a:r>
              <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18433" name="组合 1" title=""/>
          <p:cNvGrpSpPr/>
          <p:nvPr/>
        </p:nvGrpSpPr>
        <p:grpSpPr>
          <a:xfrm>
            <a:off x="-247650" y="2981325"/>
            <a:ext cx="9639300" cy="2808288"/>
            <a:chOff x="-1034047" y="1970470"/>
            <a:chExt cx="10890522" cy="3173030"/>
          </a:xfrm>
        </p:grpSpPr>
        <p:pic>
          <p:nvPicPr>
            <p:cNvPr id="18434" name="图片 59" title=""/>
            <p:cNvPicPr>
              <a:picLocks noChangeAspect="1"/>
            </p:cNvPicPr>
            <p:nvPr/>
          </p:nvPicPr>
          <p:blipFill>
            <a:blip r:embed="rId2"/>
            <a:stretch>
              <a:fillRect/>
            </a:stretch>
          </p:blipFill>
          <p:spPr>
            <a:xfrm>
              <a:off x="-1034047" y="2509462"/>
              <a:ext cx="5208751" cy="2632501"/>
            </a:xfrm>
            <a:prstGeom prst="rect">
              <a:avLst/>
            </a:prstGeom>
            <a:noFill/>
            <a:ln>
              <a:noFill/>
              <a:miter lim="800000"/>
            </a:ln>
          </p:spPr>
        </p:pic>
        <p:pic>
          <p:nvPicPr>
            <p:cNvPr id="18435" name="图片 60" title=""/>
            <p:cNvPicPr>
              <a:picLocks noChangeAspect="1"/>
            </p:cNvPicPr>
            <p:nvPr/>
          </p:nvPicPr>
          <p:blipFill>
            <a:blip r:embed="rId2"/>
            <a:stretch>
              <a:fillRect/>
            </a:stretch>
          </p:blipFill>
          <p:spPr>
            <a:xfrm flipH="1">
              <a:off x="4647724" y="2510999"/>
              <a:ext cx="5208751" cy="2632501"/>
            </a:xfrm>
            <a:prstGeom prst="rect">
              <a:avLst/>
            </a:prstGeom>
            <a:noFill/>
            <a:ln>
              <a:noFill/>
              <a:miter lim="800000"/>
            </a:ln>
          </p:spPr>
        </p:pic>
        <p:pic>
          <p:nvPicPr>
            <p:cNvPr id="18436" name="图片 61" title=""/>
            <p:cNvPicPr>
              <a:picLocks noChangeAspect="1"/>
            </p:cNvPicPr>
            <p:nvPr/>
          </p:nvPicPr>
          <p:blipFill>
            <a:blip r:embed="rId2"/>
            <a:stretch>
              <a:fillRect/>
            </a:stretch>
          </p:blipFill>
          <p:spPr>
            <a:xfrm>
              <a:off x="973840" y="1970470"/>
              <a:ext cx="6278259" cy="3173030"/>
            </a:xfrm>
            <a:prstGeom prst="rect">
              <a:avLst/>
            </a:prstGeom>
            <a:noFill/>
            <a:ln>
              <a:noFill/>
              <a:miter lim="800000"/>
            </a:ln>
          </p:spPr>
        </p:pic>
      </p:grpSp>
      <p:pic>
        <p:nvPicPr>
          <p:cNvPr id="18437" name="Picture 4" title=""/>
          <p:cNvPicPr>
            <a:picLocks noChangeAspect="1"/>
          </p:cNvPicPr>
          <p:nvPr/>
        </p:nvPicPr>
        <p:blipFill>
          <a:blip r:embed="rId3"/>
          <a:stretch>
            <a:fillRect/>
          </a:stretch>
        </p:blipFill>
        <p:spPr>
          <a:xfrm>
            <a:off x="-684212" y="857250"/>
            <a:ext cx="1112837" cy="381000"/>
          </a:xfrm>
          <a:prstGeom prst="rect">
            <a:avLst/>
          </a:prstGeom>
          <a:noFill/>
          <a:ln>
            <a:noFill/>
            <a:miter lim="800000"/>
          </a:ln>
          <a:effectLst>
            <a:outerShdw blurRad="50800" dist="38100" dir="2700000" algn="tl">
              <a:srgbClr val="000000">
                <a:alpha val="39999"/>
              </a:srgbClr>
            </a:outerShdw>
          </a:effectLst>
        </p:spPr>
      </p:pic>
      <p:pic>
        <p:nvPicPr>
          <p:cNvPr id="18438" name="Picture 4" title=""/>
          <p:cNvPicPr>
            <a:picLocks noChangeAspect="1"/>
          </p:cNvPicPr>
          <p:nvPr/>
        </p:nvPicPr>
        <p:blipFill>
          <a:blip r:embed="rId3"/>
          <a:stretch>
            <a:fillRect/>
          </a:stretch>
        </p:blipFill>
        <p:spPr>
          <a:xfrm>
            <a:off x="4356100" y="774700"/>
            <a:ext cx="1368425" cy="466725"/>
          </a:xfrm>
          <a:prstGeom prst="rect">
            <a:avLst/>
          </a:prstGeom>
          <a:noFill/>
          <a:ln>
            <a:noFill/>
            <a:miter lim="800000"/>
          </a:ln>
          <a:effectLst>
            <a:outerShdw blurRad="50800" dist="38100" dir="2700000" algn="tl">
              <a:srgbClr val="000000">
                <a:alpha val="39999"/>
              </a:srgbClr>
            </a:outerShdw>
          </a:effectLst>
        </p:spPr>
      </p:pic>
      <p:pic>
        <p:nvPicPr>
          <p:cNvPr id="18439" name="Picture 4" title=""/>
          <p:cNvPicPr>
            <a:picLocks noChangeAspect="1"/>
          </p:cNvPicPr>
          <p:nvPr/>
        </p:nvPicPr>
        <p:blipFill>
          <a:blip r:embed="rId3"/>
          <a:stretch>
            <a:fillRect/>
          </a:stretch>
        </p:blipFill>
        <p:spPr>
          <a:xfrm>
            <a:off x="6767513" y="842963"/>
            <a:ext cx="712787" cy="242887"/>
          </a:xfrm>
          <a:prstGeom prst="rect">
            <a:avLst/>
          </a:prstGeom>
          <a:noFill/>
          <a:ln>
            <a:noFill/>
            <a:miter lim="800000"/>
          </a:ln>
          <a:effectLst>
            <a:outerShdw blurRad="50800" dist="38100" dir="2700000" algn="tl">
              <a:srgbClr val="000000">
                <a:alpha val="39999"/>
              </a:srgbClr>
            </a:outerShdw>
          </a:effectLst>
        </p:spPr>
      </p:pic>
      <p:pic>
        <p:nvPicPr>
          <p:cNvPr id="18440" name="Picture 4" title=""/>
          <p:cNvPicPr>
            <a:picLocks noChangeAspect="1"/>
          </p:cNvPicPr>
          <p:nvPr/>
        </p:nvPicPr>
        <p:blipFill>
          <a:blip r:embed="rId3"/>
          <a:stretch>
            <a:fillRect/>
          </a:stretch>
        </p:blipFill>
        <p:spPr>
          <a:xfrm>
            <a:off x="8224838" y="1158875"/>
            <a:ext cx="1187450" cy="404813"/>
          </a:xfrm>
          <a:prstGeom prst="rect">
            <a:avLst/>
          </a:prstGeom>
          <a:noFill/>
          <a:ln>
            <a:noFill/>
            <a:miter lim="800000"/>
          </a:ln>
          <a:effectLst>
            <a:outerShdw blurRad="50800" dist="38100" dir="2700000" algn="tl">
              <a:srgbClr val="000000">
                <a:alpha val="39999"/>
              </a:srgbClr>
            </a:outerShdw>
          </a:effectLst>
        </p:spPr>
      </p:pic>
      <p:pic>
        <p:nvPicPr>
          <p:cNvPr id="18441" name="Picture 4" title=""/>
          <p:cNvPicPr>
            <a:picLocks noChangeAspect="1"/>
          </p:cNvPicPr>
          <p:nvPr/>
        </p:nvPicPr>
        <p:blipFill>
          <a:blip r:embed="rId3"/>
          <a:stretch>
            <a:fillRect/>
          </a:stretch>
        </p:blipFill>
        <p:spPr>
          <a:xfrm>
            <a:off x="2162175" y="584200"/>
            <a:ext cx="1114425" cy="379413"/>
          </a:xfrm>
          <a:prstGeom prst="rect">
            <a:avLst/>
          </a:prstGeom>
          <a:noFill/>
          <a:ln>
            <a:noFill/>
            <a:miter lim="800000"/>
          </a:ln>
          <a:effectLst>
            <a:outerShdw blurRad="50800" dist="38100" dir="2700000" algn="tl">
              <a:srgbClr val="000000">
                <a:alpha val="39999"/>
              </a:srgbClr>
            </a:outerShdw>
          </a:effectLst>
        </p:spPr>
      </p:pic>
      <p:grpSp>
        <p:nvGrpSpPr>
          <p:cNvPr id="18442" name="组合 163" title=""/>
          <p:cNvGrpSpPr/>
          <p:nvPr/>
        </p:nvGrpSpPr>
        <p:grpSpPr>
          <a:xfrm>
            <a:off x="3071813" y="1168400"/>
            <a:ext cx="4697412" cy="1147763"/>
            <a:chOff x="3760582" y="1864015"/>
            <a:chExt cx="4697950" cy="1146984"/>
          </a:xfrm>
        </p:grpSpPr>
        <p:sp>
          <p:nvSpPr>
            <p:cNvPr id="18443" name="矩形 164"/>
            <p:cNvSpPr/>
            <p:nvPr/>
          </p:nvSpPr>
          <p:spPr>
            <a:xfrm>
              <a:off x="3760582" y="1864015"/>
              <a:ext cx="4456622" cy="92329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pitchFamily="34" charset="-122"/>
                  <a:ea typeface="+mn-ea" pitchFamily="34" charset="-122"/>
                  <a:cs typeface="+mn-ea" pitchFamily="34" charset="-122"/>
                  <a:sym typeface="+mn-lt" pitchFamily="34" charset="-122"/>
                </a:rPr>
                <a:t>Part 1</a:t>
              </a:r>
              <a:endPar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ea"/>
                <a:sym typeface="+mn-lt"/>
              </a:endParaRPr>
            </a:p>
          </p:txBody>
        </p:sp>
        <p:sp>
          <p:nvSpPr>
            <p:cNvPr id="18444" name="矩形 165"/>
            <p:cNvSpPr/>
            <p:nvPr/>
          </p:nvSpPr>
          <p:spPr>
            <a:xfrm>
              <a:off x="4038426" y="2673090"/>
              <a:ext cx="4420106" cy="337909"/>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445" name="矩形 2"/>
          <p:cNvSpPr/>
          <p:nvPr/>
        </p:nvSpPr>
        <p:spPr>
          <a:xfrm>
            <a:off x="3071813" y="2317750"/>
            <a:ext cx="5654675" cy="52228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pitchFamily="34" charset="-122"/>
                <a:ea typeface="+mn-ea" pitchFamily="34" charset="-122"/>
                <a:cs typeface="+mn-ea" pitchFamily="34" charset="-122"/>
                <a:sym typeface="+mn-lt" pitchFamily="34" charset="-122"/>
              </a:rPr>
              <a:t>Lorem ipsum dolor sit amet, consectetur adipisicing elit, sed do eiusmod tempor incididunt ut labore et dolore magna aliqua.</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18446" name="椭圆 63"/>
          <p:cNvSpPr/>
          <p:nvPr/>
        </p:nvSpPr>
        <p:spPr bwMode="auto">
          <a:xfrm>
            <a:off x="1127125" y="1238250"/>
            <a:ext cx="1709738" cy="1709738"/>
          </a:xfrm>
          <a:prstGeom prst="ellipse">
            <a:avLst/>
          </a:prstGeom>
          <a:solidFill>
            <a:srgbClr val="2C8238"/>
          </a:solidFill>
          <a:ln w="76200">
            <a:solidFill>
              <a:schemeClr val="bg1"/>
            </a:solid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18447" name="矩形 64"/>
          <p:cNvSpPr/>
          <p:nvPr/>
        </p:nvSpPr>
        <p:spPr>
          <a:xfrm>
            <a:off x="7897813" y="153988"/>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8448" name="图片 65" title=""/>
          <p:cNvPicPr>
            <a:picLocks noChangeAspect="1"/>
          </p:cNvPicPr>
          <p:nvPr/>
        </p:nvPicPr>
        <p:blipFill>
          <a:blip r:embed="rId4"/>
          <a:stretch>
            <a:fillRect/>
          </a:stretch>
        </p:blipFill>
        <p:spPr>
          <a:xfrm>
            <a:off x="7251700" y="104775"/>
            <a:ext cx="619125" cy="649288"/>
          </a:xfrm>
          <a:prstGeom prst="rect">
            <a:avLst/>
          </a:prstGeom>
          <a:noFill/>
          <a:ln>
            <a:noFill/>
            <a:miter lim="800000"/>
          </a:ln>
        </p:spPr>
      </p:pic>
      <p:sp>
        <p:nvSpPr>
          <p:cNvPr id="18449" name="Freeform 5554"/>
          <p:cNvSpPr>
            <a:spLocks noEditPoints="1"/>
          </p:cNvSpPr>
          <p:nvPr/>
        </p:nvSpPr>
        <p:spPr bwMode="auto">
          <a:xfrm>
            <a:off x="1573213" y="1701800"/>
            <a:ext cx="968375" cy="742950"/>
          </a:xfrm>
          <a:custGeom>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19457"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19458" name="矩形 110"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19459" name="图片 111" title=""/>
          <p:cNvPicPr>
            <a:picLocks noChangeAspect="1"/>
          </p:cNvPicPr>
          <p:nvPr/>
        </p:nvPicPr>
        <p:blipFill>
          <a:blip r:embed="rId3"/>
          <a:stretch>
            <a:fillRect/>
          </a:stretch>
        </p:blipFill>
        <p:spPr>
          <a:xfrm flipH="1">
            <a:off x="7272338" y="3965575"/>
            <a:ext cx="2470150" cy="1247775"/>
          </a:xfrm>
          <a:prstGeom prst="rect">
            <a:avLst/>
          </a:prstGeom>
          <a:noFill/>
          <a:ln>
            <a:noFill/>
            <a:miter lim="800000"/>
          </a:ln>
        </p:spPr>
      </p:pic>
      <p:grpSp>
        <p:nvGrpSpPr>
          <p:cNvPr id="19460" name="组合 5" title=""/>
          <p:cNvGrpSpPr/>
          <p:nvPr/>
        </p:nvGrpSpPr>
        <p:grpSpPr>
          <a:xfrm>
            <a:off x="500063" y="1268413"/>
            <a:ext cx="8223250" cy="1655762"/>
            <a:chOff x="500033" y="1268183"/>
            <a:chExt cx="8222677" cy="1656783"/>
          </a:xfrm>
        </p:grpSpPr>
        <p:pic>
          <p:nvPicPr>
            <p:cNvPr id="19461" name="Picture 4" title=""/>
            <p:cNvPicPr>
              <a:picLocks noGrp="1" noChangeAspect="1"/>
            </p:cNvPicPr>
            <p:nvPr/>
          </p:nvPicPr>
          <p:blipFill>
            <a:blip r:embed="rId4"/>
            <a:stretch>
              <a:fillRect/>
            </a:stretch>
          </p:blipFill>
          <p:spPr>
            <a:xfrm>
              <a:off x="7767661" y="1405121"/>
              <a:ext cx="974097" cy="974123"/>
            </a:xfrm>
            <a:prstGeom prst="rect">
              <a:avLst/>
            </a:prstGeom>
            <a:noFill/>
            <a:ln>
              <a:miter lim="800000"/>
            </a:ln>
          </p:spPr>
        </p:pic>
        <p:pic>
          <p:nvPicPr>
            <p:cNvPr id="19462" name="Picture 2" title=""/>
            <p:cNvPicPr>
              <a:picLocks noGrp="1" noChangeAspect="1"/>
            </p:cNvPicPr>
            <p:nvPr/>
          </p:nvPicPr>
          <p:blipFill>
            <a:blip r:embed="rId5"/>
            <a:stretch>
              <a:fillRect/>
            </a:stretch>
          </p:blipFill>
          <p:spPr>
            <a:xfrm>
              <a:off x="5267331" y="1249121"/>
              <a:ext cx="974097" cy="974123"/>
            </a:xfrm>
            <a:prstGeom prst="rect">
              <a:avLst/>
            </a:prstGeom>
            <a:noFill/>
            <a:ln>
              <a:miter lim="800000"/>
            </a:ln>
          </p:spPr>
        </p:pic>
        <p:pic>
          <p:nvPicPr>
            <p:cNvPr id="19463" name="Picture 2" title=""/>
            <p:cNvPicPr>
              <a:picLocks noGrp="1" noChangeAspect="1"/>
            </p:cNvPicPr>
            <p:nvPr/>
          </p:nvPicPr>
          <p:blipFill>
            <a:blip r:embed="rId6"/>
            <a:stretch>
              <a:fillRect/>
            </a:stretch>
          </p:blipFill>
          <p:spPr>
            <a:xfrm>
              <a:off x="2759695" y="1405121"/>
              <a:ext cx="974097" cy="974123"/>
            </a:xfrm>
            <a:prstGeom prst="rect">
              <a:avLst/>
            </a:prstGeom>
            <a:noFill/>
            <a:ln>
              <a:miter lim="800000"/>
            </a:ln>
          </p:spPr>
        </p:pic>
        <p:pic>
          <p:nvPicPr>
            <p:cNvPr id="19464" name="Picture 2" title=""/>
            <p:cNvPicPr>
              <a:picLocks noGrp="1" noChangeAspect="1"/>
            </p:cNvPicPr>
            <p:nvPr/>
          </p:nvPicPr>
          <p:blipFill>
            <a:blip r:embed="rId7"/>
            <a:stretch>
              <a:fillRect/>
            </a:stretch>
          </p:blipFill>
          <p:spPr>
            <a:xfrm>
              <a:off x="4045579" y="1913087"/>
              <a:ext cx="974097" cy="974123"/>
            </a:xfrm>
            <a:prstGeom prst="rect">
              <a:avLst/>
            </a:prstGeom>
            <a:noFill/>
            <a:ln>
              <a:miter lim="800000"/>
            </a:ln>
          </p:spPr>
        </p:pic>
        <p:pic>
          <p:nvPicPr>
            <p:cNvPr id="19465" name="Picture 4" title=""/>
            <p:cNvPicPr>
              <a:picLocks noGrp="1" noChangeAspect="1"/>
            </p:cNvPicPr>
            <p:nvPr/>
          </p:nvPicPr>
          <p:blipFill>
            <a:blip r:embed="rId8"/>
            <a:stretch>
              <a:fillRect/>
            </a:stretch>
          </p:blipFill>
          <p:spPr>
            <a:xfrm>
              <a:off x="6545909" y="1969904"/>
              <a:ext cx="974097" cy="974123"/>
            </a:xfrm>
            <a:prstGeom prst="rect">
              <a:avLst/>
            </a:prstGeom>
            <a:noFill/>
            <a:ln>
              <a:miter lim="800000"/>
            </a:ln>
          </p:spPr>
        </p:pic>
        <p:pic>
          <p:nvPicPr>
            <p:cNvPr id="19466" name="Picture 8" title=""/>
            <p:cNvPicPr>
              <a:picLocks noGrp="1" noChangeAspect="1"/>
            </p:cNvPicPr>
            <p:nvPr/>
          </p:nvPicPr>
          <p:blipFill>
            <a:blip r:embed="rId9"/>
            <a:stretch>
              <a:fillRect/>
            </a:stretch>
          </p:blipFill>
          <p:spPr>
            <a:xfrm>
              <a:off x="480984" y="1331021"/>
              <a:ext cx="974097" cy="974123"/>
            </a:xfrm>
            <a:prstGeom prst="rect">
              <a:avLst/>
            </a:prstGeom>
            <a:noFill/>
            <a:ln>
              <a:miter lim="800000"/>
            </a:ln>
          </p:spPr>
        </p:pic>
        <p:pic>
          <p:nvPicPr>
            <p:cNvPr id="19467" name="Picture 2" title=""/>
            <p:cNvPicPr>
              <a:picLocks noGrp="1" noChangeAspect="1"/>
            </p:cNvPicPr>
            <p:nvPr/>
          </p:nvPicPr>
          <p:blipFill>
            <a:blip r:embed="rId10"/>
            <a:stretch>
              <a:fillRect/>
            </a:stretch>
          </p:blipFill>
          <p:spPr>
            <a:xfrm>
              <a:off x="1552555" y="1969280"/>
              <a:ext cx="974097" cy="974123"/>
            </a:xfrm>
            <a:prstGeom prst="rect">
              <a:avLst/>
            </a:prstGeom>
            <a:noFill/>
            <a:ln>
              <a:miter lim="800000"/>
            </a:ln>
          </p:spPr>
        </p:pic>
        <p:sp>
          <p:nvSpPr>
            <p:cNvPr id="19468" name="Oval 5"/>
            <p:cNvSpPr/>
            <p:nvPr/>
          </p:nvSpPr>
          <p:spPr>
            <a:xfrm>
              <a:off x="2268385"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19469" name="Oval 6"/>
            <p:cNvSpPr/>
            <p:nvPr/>
          </p:nvSpPr>
          <p:spPr>
            <a:xfrm>
              <a:off x="4785984"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19470" name="Oval 7"/>
            <p:cNvSpPr/>
            <p:nvPr/>
          </p:nvSpPr>
          <p:spPr>
            <a:xfrm>
              <a:off x="7340093" y="1697072"/>
              <a:ext cx="660354" cy="660807"/>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19471" name="Oval 8"/>
            <p:cNvSpPr/>
            <p:nvPr/>
          </p:nvSpPr>
          <p:spPr>
            <a:xfrm>
              <a:off x="6054308"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19472" name="Oval 9"/>
            <p:cNvSpPr/>
            <p:nvPr/>
          </p:nvSpPr>
          <p:spPr>
            <a:xfrm>
              <a:off x="3500199"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sp>
          <p:nvSpPr>
            <p:cNvPr id="19473" name="Oval 10"/>
            <p:cNvSpPr/>
            <p:nvPr/>
          </p:nvSpPr>
          <p:spPr>
            <a:xfrm>
              <a:off x="1071493" y="1697072"/>
              <a:ext cx="660354" cy="660807"/>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p>
          </p:txBody>
        </p:sp>
      </p:grpSp>
      <p:grpSp>
        <p:nvGrpSpPr>
          <p:cNvPr id="19474" name="组合 4" title=""/>
          <p:cNvGrpSpPr/>
          <p:nvPr/>
        </p:nvGrpSpPr>
        <p:grpSpPr>
          <a:xfrm>
            <a:off x="6223000" y="674688"/>
            <a:ext cx="2771775" cy="622300"/>
            <a:chOff x="6222380" y="675378"/>
            <a:chExt cx="2772234" cy="621674"/>
          </a:xfrm>
        </p:grpSpPr>
        <p:sp>
          <p:nvSpPr>
            <p:cNvPr id="19475" name="TextBox 27" title=""/>
            <p:cNvSpPr txBox="1"/>
            <p:nvPr/>
          </p:nvSpPr>
          <p:spPr>
            <a:xfrm>
              <a:off x="6222380" y="675378"/>
              <a:ext cx="2772234" cy="400110"/>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2000">
                  <a:solidFill>
                    <a:schemeClr val="bg1"/>
                  </a:solidFill>
                  <a:latin typeface="微软雅黑" panose="020b0503020204020204" pitchFamily="34" charset="-122"/>
                </a:rPr>
                <a:t>Type something here</a:t>
              </a:r>
              <a:endParaRPr lang="en-US" altLang="zh-CN" sz="2000">
                <a:solidFill>
                  <a:schemeClr val="bg1"/>
                </a:solidFill>
                <a:latin typeface="微软雅黑" panose="020b0503020204020204" pitchFamily="34" charset="-122"/>
              </a:endParaRPr>
            </a:p>
          </p:txBody>
        </p:sp>
        <p:sp>
          <p:nvSpPr>
            <p:cNvPr id="19476" name="TextBox 28" title=""/>
            <p:cNvSpPr txBox="1"/>
            <p:nvPr/>
          </p:nvSpPr>
          <p:spPr>
            <a:xfrm>
              <a:off x="6248277" y="1020053"/>
              <a:ext cx="1729833" cy="276999"/>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200">
                  <a:solidFill>
                    <a:schemeClr val="bg1"/>
                  </a:solidFill>
                  <a:latin typeface="微软雅黑" panose="020b0503020204020204" pitchFamily="34" charset="-122"/>
                </a:rPr>
                <a:t>Type something here</a:t>
              </a:r>
              <a:endParaRPr lang="en-US" altLang="zh-CN" sz="1200">
                <a:solidFill>
                  <a:schemeClr val="bg1"/>
                </a:solidFill>
                <a:latin typeface="微软雅黑" panose="020b0503020204020204" pitchFamily="34" charset="-122"/>
              </a:endParaRPr>
            </a:p>
          </p:txBody>
        </p:sp>
      </p:grpSp>
      <p:sp>
        <p:nvSpPr>
          <p:cNvPr id="19477" name="文本框 34" title=""/>
          <p:cNvSpPr txBox="1"/>
          <p:nvPr/>
        </p:nvSpPr>
        <p:spPr>
          <a:xfrm>
            <a:off x="579438" y="2771775"/>
            <a:ext cx="8143875" cy="15382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nSpc>
                <a:spcPct val="200000"/>
              </a:lnSpc>
            </a:pPr>
            <a:r>
              <a:rPr lang="en-US" altLang="zh-CN" sz="2000" b="1">
                <a:solidFill>
                  <a:schemeClr val="bg1"/>
                </a:solidFill>
                <a:latin typeface="微软雅黑" panose="020b0503020204020204" pitchFamily="34" charset="-122"/>
              </a:rPr>
              <a:t>Type something here</a:t>
            </a:r>
            <a:endParaRPr lang="en-US" altLang="zh-CN" sz="2000" b="1">
              <a:solidFill>
                <a:schemeClr val="bg1"/>
              </a:solidFill>
              <a:latin typeface="微软雅黑" pitchFamily="34" charset="-122"/>
            </a:endParaRPr>
          </a:p>
          <a:p>
            <a:pPr lvl="0"/>
            <a:r>
              <a:rPr lang="en-US" altLang="zh-CN" sz="1800">
                <a:solidFill>
                  <a:schemeClr val="bg1"/>
                </a:solidFill>
                <a:latin typeface="微软雅黑" panose="020b0503020204020204" pitchFamily="34" charset="-122"/>
              </a:rPr>
              <a:t>Lorem ipsum dolor sit amet, consectetur adipisicing elit, sed do eiusmod tempor incididunt ut labore et dolore magna aliqua. Lorem ipsum dolor sit amet.</a:t>
            </a:r>
            <a:endParaRPr lang="en-US" altLang="zh-CN" sz="1800">
              <a:solidFill>
                <a:schemeClr val="bg1"/>
              </a:solidFill>
              <a:latin typeface="微软雅黑" panose="020b0503020204020204" pitchFamily="34" charset="-122"/>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20481" name="组合 66" title=""/>
          <p:cNvGrpSpPr/>
          <p:nvPr/>
        </p:nvGrpSpPr>
        <p:grpSpPr>
          <a:xfrm>
            <a:off x="323850" y="1058863"/>
            <a:ext cx="8496300" cy="2273300"/>
            <a:chOff x="323850" y="942295"/>
            <a:chExt cx="8496300" cy="2274370"/>
          </a:xfrm>
        </p:grpSpPr>
        <p:sp>
          <p:nvSpPr>
            <p:cNvPr id="20482" name="五边形 67" title=""/>
            <p:cNvSpPr/>
            <p:nvPr/>
          </p:nvSpPr>
          <p:spPr>
            <a:xfrm>
              <a:off x="323850" y="1406063"/>
              <a:ext cx="8496300" cy="648005"/>
            </a:xfrm>
            <a:prstGeom prst="homePlate">
              <a:avLst>
                <a:gd name="adj" fmla="val 49957"/>
              </a:avLst>
            </a:prstGeom>
            <a:solidFill>
              <a:srgbClr val="2C8238"/>
            </a:solidFill>
            <a:ln>
              <a:noFill/>
              <a:miter lim="800000"/>
            </a:ln>
            <a:effectLst>
              <a:outerShdw blurRad="50800" dist="50800" dir="2700000" algn="tl">
                <a:srgbClr val="000000">
                  <a:alpha val="39999"/>
                </a:srgb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0483" name="椭圆 68"/>
            <p:cNvSpPr/>
            <p:nvPr/>
          </p:nvSpPr>
          <p:spPr bwMode="auto">
            <a:xfrm>
              <a:off x="954088" y="1485476"/>
              <a:ext cx="492125" cy="492357"/>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0484" name="TextBox 33"/>
            <p:cNvSpPr txBox="1">
              <a:spLocks noChangeArrowheads="1"/>
            </p:cNvSpPr>
            <p:nvPr/>
          </p:nvSpPr>
          <p:spPr bwMode="auto">
            <a:xfrm>
              <a:off x="492125" y="2154127"/>
              <a:ext cx="1416050"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5" name="TextBox 34"/>
            <p:cNvSpPr txBox="1">
              <a:spLocks noChangeArrowheads="1"/>
            </p:cNvSpPr>
            <p:nvPr/>
          </p:nvSpPr>
          <p:spPr bwMode="auto">
            <a:xfrm>
              <a:off x="838200" y="942295"/>
              <a:ext cx="723900"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2007</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6" name="椭圆 71"/>
            <p:cNvSpPr/>
            <p:nvPr/>
          </p:nvSpPr>
          <p:spPr bwMode="auto">
            <a:xfrm>
              <a:off x="2238375" y="1485476"/>
              <a:ext cx="493713"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20000"/>
                </a:lnSpc>
                <a:spcBef>
                  <a:spcPct val="0"/>
                </a:spcBef>
                <a:spcAft>
                  <a:spcPct val="0"/>
                </a:spcAft>
              </a:pPr>
              <a:endParaRPr lang="zh-CN" altLang="en-US" sz="2400">
                <a:solidFill>
                  <a:schemeClr val="bg1"/>
                </a:solidFill>
                <a:latin typeface="微软雅黑" pitchFamily="34" charset="-122"/>
                <a:ea typeface="微软雅黑" pitchFamily="34" charset="-122"/>
                <a:sym typeface="微软雅黑" pitchFamily="34" charset="-122"/>
              </a:endParaRPr>
            </a:p>
          </p:txBody>
        </p:sp>
        <p:sp>
          <p:nvSpPr>
            <p:cNvPr id="20487" name="TextBox 35"/>
            <p:cNvSpPr txBox="1">
              <a:spLocks noChangeArrowheads="1"/>
            </p:cNvSpPr>
            <p:nvPr/>
          </p:nvSpPr>
          <p:spPr bwMode="auto">
            <a:xfrm>
              <a:off x="1778000" y="2154127"/>
              <a:ext cx="1414463"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8" name="TextBox 41"/>
            <p:cNvSpPr txBox="1">
              <a:spLocks noChangeArrowheads="1"/>
            </p:cNvSpPr>
            <p:nvPr/>
          </p:nvSpPr>
          <p:spPr bwMode="auto">
            <a:xfrm>
              <a:off x="2124075" y="942295"/>
              <a:ext cx="722313"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2008</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89" name="椭圆 74"/>
            <p:cNvSpPr/>
            <p:nvPr/>
          </p:nvSpPr>
          <p:spPr bwMode="auto">
            <a:xfrm>
              <a:off x="3524250" y="1485476"/>
              <a:ext cx="492125" cy="492357"/>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0490" name="TextBox 36"/>
            <p:cNvSpPr txBox="1">
              <a:spLocks noChangeArrowheads="1"/>
            </p:cNvSpPr>
            <p:nvPr/>
          </p:nvSpPr>
          <p:spPr bwMode="auto">
            <a:xfrm>
              <a:off x="3062288" y="2154127"/>
              <a:ext cx="1416050"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1" name="TextBox 42"/>
            <p:cNvSpPr txBox="1">
              <a:spLocks noChangeArrowheads="1"/>
            </p:cNvSpPr>
            <p:nvPr/>
          </p:nvSpPr>
          <p:spPr bwMode="auto">
            <a:xfrm>
              <a:off x="3408363" y="942295"/>
              <a:ext cx="723900"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2009</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2" name="椭圆 77"/>
            <p:cNvSpPr/>
            <p:nvPr/>
          </p:nvSpPr>
          <p:spPr bwMode="auto">
            <a:xfrm>
              <a:off x="4810125" y="1485476"/>
              <a:ext cx="492125"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20000"/>
                </a:lnSpc>
                <a:spcBef>
                  <a:spcPct val="0"/>
                </a:spcBef>
                <a:spcAft>
                  <a:spcPct val="0"/>
                </a:spcAft>
              </a:pPr>
              <a:endParaRPr lang="zh-CN" altLang="en-US" sz="2400">
                <a:solidFill>
                  <a:schemeClr val="bg1"/>
                </a:solidFill>
                <a:latin typeface="微软雅黑" pitchFamily="34" charset="-122"/>
                <a:ea typeface="微软雅黑" pitchFamily="34" charset="-122"/>
                <a:sym typeface="微软雅黑" pitchFamily="34" charset="-122"/>
              </a:endParaRPr>
            </a:p>
          </p:txBody>
        </p:sp>
        <p:sp>
          <p:nvSpPr>
            <p:cNvPr id="20493" name="TextBox 37"/>
            <p:cNvSpPr txBox="1">
              <a:spLocks noChangeArrowheads="1"/>
            </p:cNvSpPr>
            <p:nvPr/>
          </p:nvSpPr>
          <p:spPr bwMode="auto">
            <a:xfrm>
              <a:off x="4348163" y="2154127"/>
              <a:ext cx="1416050"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4" name="TextBox 43"/>
            <p:cNvSpPr txBox="1">
              <a:spLocks noChangeArrowheads="1"/>
            </p:cNvSpPr>
            <p:nvPr/>
          </p:nvSpPr>
          <p:spPr bwMode="auto">
            <a:xfrm>
              <a:off x="4694238" y="942295"/>
              <a:ext cx="723900"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2010</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5" name="椭圆 80"/>
            <p:cNvSpPr/>
            <p:nvPr/>
          </p:nvSpPr>
          <p:spPr bwMode="auto">
            <a:xfrm>
              <a:off x="6094413" y="1485476"/>
              <a:ext cx="493712" cy="492357"/>
            </a:xfrm>
            <a:prstGeom prst="ellipse">
              <a:avLst/>
            </a:prstGeom>
            <a:solidFill>
              <a:srgbClr val="E6FA6F"/>
            </a:solidFill>
            <a:ln w="9525">
              <a:noFill/>
              <a:round/>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0496" name="TextBox 38"/>
            <p:cNvSpPr txBox="1">
              <a:spLocks noChangeArrowheads="1"/>
            </p:cNvSpPr>
            <p:nvPr/>
          </p:nvSpPr>
          <p:spPr bwMode="auto">
            <a:xfrm>
              <a:off x="5634038" y="2154127"/>
              <a:ext cx="1414462"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7" name="TextBox 44"/>
            <p:cNvSpPr txBox="1">
              <a:spLocks noChangeArrowheads="1"/>
            </p:cNvSpPr>
            <p:nvPr/>
          </p:nvSpPr>
          <p:spPr bwMode="auto">
            <a:xfrm>
              <a:off x="5980113" y="942295"/>
              <a:ext cx="722312"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2011</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498" name="椭圆 83"/>
            <p:cNvSpPr/>
            <p:nvPr/>
          </p:nvSpPr>
          <p:spPr bwMode="auto">
            <a:xfrm>
              <a:off x="7380288" y="1485476"/>
              <a:ext cx="492125" cy="492357"/>
            </a:xfrm>
            <a:prstGeom prst="ellipse">
              <a:avLst/>
            </a:prstGeom>
            <a:solidFill>
              <a:srgbClr val="E6FA6F"/>
            </a:solidFill>
            <a:ln w="3175" cap="flat" cmpd="sng" algn="ctr">
              <a:noFill/>
              <a:prstDash val="solid"/>
            </a:ln>
            <a:effectLst>
              <a:outerShdw blurRad="50800" dist="50800" dir="2700000" algn="tl" rotWithShape="0">
                <a:prstClr val="black">
                  <a:alpha val="4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20000"/>
                </a:lnSpc>
                <a:spcBef>
                  <a:spcPct val="0"/>
                </a:spcBef>
                <a:spcAft>
                  <a:spcPct val="0"/>
                </a:spcAft>
              </a:pPr>
              <a:endParaRPr lang="zh-CN" altLang="en-US" sz="2400">
                <a:solidFill>
                  <a:schemeClr val="bg1"/>
                </a:solidFill>
                <a:latin typeface="微软雅黑" pitchFamily="34" charset="-122"/>
                <a:ea typeface="微软雅黑" pitchFamily="34" charset="-122"/>
                <a:sym typeface="微软雅黑" pitchFamily="34" charset="-122"/>
              </a:endParaRPr>
            </a:p>
          </p:txBody>
        </p:sp>
        <p:sp>
          <p:nvSpPr>
            <p:cNvPr id="20499" name="TextBox 39"/>
            <p:cNvSpPr txBox="1">
              <a:spLocks noChangeArrowheads="1"/>
            </p:cNvSpPr>
            <p:nvPr/>
          </p:nvSpPr>
          <p:spPr bwMode="auto">
            <a:xfrm>
              <a:off x="6918325" y="2154127"/>
              <a:ext cx="1416050" cy="1062538"/>
            </a:xfrm>
            <a:prstGeom prst="rect">
              <a:avLst/>
            </a:prstGeom>
            <a:noFill/>
            <a:ln w="9525">
              <a:noFill/>
              <a:miter lim="800000"/>
            </a:ln>
            <a:effectLst>
              <a:outerShdw blurRad="50800" dist="50800" dir="2700000" algn="tl" rotWithShape="0">
                <a:prstClr val="black">
                  <a:alpha val="40000"/>
                </a:prstClr>
              </a:outerShdw>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a:t>
              </a:r>
              <a:endParaRPr lang="en-US" altLang="zh-CN" sz="1400">
                <a:solidFill>
                  <a:schemeClr val="bg1"/>
                </a:solidFill>
                <a:latin typeface="微软雅黑" pitchFamily="34" charset="-122"/>
                <a:sym typeface="微软雅黑" pitchFamily="34" charset="-122"/>
              </a:endParaRPr>
            </a:p>
            <a:p>
              <a:pPr marL="0" lvl="0" indent="0" algn="ctr" eaLnBrk="1" fontAlgn="base" hangingPunct="0">
                <a:lnSpc>
                  <a:spcPct val="150000"/>
                </a:lnSpc>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此处添加文本单击此处添加</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500" name="TextBox 45"/>
            <p:cNvSpPr txBox="1">
              <a:spLocks noChangeArrowheads="1"/>
            </p:cNvSpPr>
            <p:nvPr/>
          </p:nvSpPr>
          <p:spPr bwMode="auto">
            <a:xfrm>
              <a:off x="7264400" y="942295"/>
              <a:ext cx="723900" cy="370061"/>
            </a:xfrm>
            <a:prstGeom prst="rect">
              <a:avLst/>
            </a:prstGeom>
            <a:noFill/>
            <a:ln w="9525">
              <a:noFill/>
              <a:miter lim="800000"/>
            </a:ln>
            <a:effectLst>
              <a:outerShdw blurRad="50800" dist="50800" dir="2700000" algn="tl" rotWithShape="0">
                <a:prstClr val="black">
                  <a:alpha val="40000"/>
                </a:prstClr>
              </a:outerShdw>
            </a:effectLst>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800" spc="0">
                  <a:solidFill>
                    <a:schemeClr val="bg1"/>
                  </a:solidFill>
                  <a:latin typeface="微软雅黑" panose="020b0503020204020204" pitchFamily="34" charset="-122"/>
                  <a:sym typeface="微软雅黑" panose="020b0503020204020204" pitchFamily="34" charset="-122"/>
                </a:rPr>
                <a:t>2012</a:t>
              </a: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501" name="TextBox 146"/>
          <p:cNvSpPr txBox="1">
            <a:spLocks noChangeArrowheads="1"/>
          </p:cNvSpPr>
          <p:nvPr/>
        </p:nvSpPr>
        <p:spPr bwMode="auto">
          <a:xfrm>
            <a:off x="2744788" y="3521075"/>
            <a:ext cx="58181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lang="zh-CN" altLang="en-US">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lang="zh-CN" altLang="en-US">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lang="zh-CN" altLang="en-US">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lang="zh-CN" altLang="en-US">
                <a:solidFill>
                  <a:schemeClr val="tx1"/>
                </a:solidFill>
                <a:latin typeface="Arial" pitchFamily="34" charset="0"/>
                <a:ea typeface="宋体" pitchFamily="2" charset="-122"/>
              </a:defRPr>
            </a:lvl9pPr>
          </a:lstStyle>
          <a:p>
            <a:pPr marL="0" lvl="0" indent="0" eaLnBrk="1" fontAlgn="base" hangingPunct="0">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502" name="组合 87" title=""/>
          <p:cNvGrpSpPr/>
          <p:nvPr/>
        </p:nvGrpSpPr>
        <p:grpSpPr>
          <a:xfrm>
            <a:off x="779463" y="3448050"/>
            <a:ext cx="1719262" cy="792163"/>
            <a:chOff x="1371330" y="4850576"/>
            <a:chExt cx="1719807" cy="792088"/>
          </a:xfrm>
        </p:grpSpPr>
        <p:sp>
          <p:nvSpPr>
            <p:cNvPr id="20503" name="圆角矩形 88" title=""/>
            <p:cNvSpPr/>
            <p:nvPr/>
          </p:nvSpPr>
          <p:spPr>
            <a:xfrm flipV="1">
              <a:off x="1371330" y="4922007"/>
              <a:ext cx="1719807" cy="720657"/>
            </a:xfrm>
            <a:prstGeom prst="roundRect">
              <a:avLst>
                <a:gd name="adj" fmla="val 16667"/>
              </a:avLst>
            </a:prstGeom>
            <a:solidFill>
              <a:schemeClr val="tx1"/>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20504" name="Freeform 81"/>
            <p:cNvSpPr>
              <a:spLocks noEditPoints="1"/>
            </p:cNvSpPr>
            <p:nvPr/>
          </p:nvSpPr>
          <p:spPr bwMode="auto">
            <a:xfrm>
              <a:off x="1600002" y="5056931"/>
              <a:ext cx="319188" cy="393663"/>
            </a:xfrm>
            <a:custGeom>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0505" name="矩形 90"/>
            <p:cNvSpPr/>
            <p:nvPr/>
          </p:nvSpPr>
          <p:spPr>
            <a:xfrm>
              <a:off x="1908075" y="4850576"/>
              <a:ext cx="930570" cy="777801"/>
            </a:xfrm>
            <a:prstGeom prst="rect">
              <a:avLst/>
            </a:prstGeom>
            <a:noFill/>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r" eaLnBrk="1" fontAlgn="base" hangingPunct="0">
                <a:lnSpc>
                  <a:spcPct val="130000"/>
                </a:lnSpc>
                <a:spcBef>
                  <a:spcPct val="0"/>
                </a:spcBef>
                <a:spcAft>
                  <a:spcPct val="0"/>
                </a:spcAft>
              </a:pPr>
              <a:r>
                <a:rPr lang="zh-CN" altLang="en-US" sz="18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a:t>
              </a:r>
              <a:endParaRPr lang="zh-CN" altLang="en-US" sz="1800">
                <a:solidFill>
                  <a:schemeClr val="bg1"/>
                </a:solidFill>
                <a:latin typeface="微软雅黑" pitchFamily="34" charset="-122"/>
                <a:ea typeface="微软雅黑" pitchFamily="34" charset="-122"/>
                <a:sym typeface="微软雅黑" pitchFamily="34" charset="-122"/>
              </a:endParaRPr>
            </a:p>
            <a:p>
              <a:pPr marL="0" lvl="0" indent="0" algn="r" eaLnBrk="1" fontAlgn="base" hangingPunct="0">
                <a:lnSpc>
                  <a:spcPct val="130000"/>
                </a:lnSpc>
                <a:spcBef>
                  <a:spcPct val="0"/>
                </a:spcBef>
                <a:spcAft>
                  <a:spcPct val="0"/>
                </a:spcAft>
              </a:pPr>
              <a:r>
                <a:rPr lang="zh-CN" altLang="en-US" sz="18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加标题</a:t>
              </a:r>
              <a:endParaRPr lang="zh-CN" altLang="en-US" sz="1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20506"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20507" name="矩形 102"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20508" name="图片 103" title=""/>
          <p:cNvPicPr>
            <a:picLocks noChangeAspect="1"/>
          </p:cNvPicPr>
          <p:nvPr/>
        </p:nvPicPr>
        <p:blipFill>
          <a:blip r:embed="rId3"/>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ipe(left)">
                                      <p:cBhvr>
                                        <p:cTn id="7" dur="1600"/>
                                        <p:tgtEl>
                                          <p:spTgt spid="20481"/>
                                        </p:tgtEl>
                                      </p:cBhvr>
                                    </p:animEffect>
                                  </p:childTnLst>
                                </p:cTn>
                              </p:par>
                            </p:childTnLst>
                          </p:cTn>
                        </p:par>
                        <p:par>
                          <p:cTn id="8" fill="hold" nodeType="afterGroup">
                            <p:stCondLst>
                              <p:cond delay="1600"/>
                            </p:stCondLst>
                            <p:childTnLst>
                              <p:par>
                                <p:cTn id="9" presetID="22" presetClass="entr" presetSubtype="8" fill="hold" nodeType="afterEffect">
                                  <p:stCondLst>
                                    <p:cond delay="0"/>
                                  </p:stCondLst>
                                  <p:childTnLst>
                                    <p:set>
                                      <p:cBhvr>
                                        <p:cTn id="10" dur="1" fill="hold">
                                          <p:stCondLst>
                                            <p:cond delay="0"/>
                                          </p:stCondLst>
                                        </p:cTn>
                                        <p:tgtEl>
                                          <p:spTgt spid="20502"/>
                                        </p:tgtEl>
                                        <p:attrNameLst>
                                          <p:attrName>style.visibility</p:attrName>
                                        </p:attrNameLst>
                                      </p:cBhvr>
                                      <p:to>
                                        <p:strVal val="visible"/>
                                      </p:to>
                                    </p:set>
                                    <p:animEffect transition="in" filter="wipe(left)">
                                      <p:cBhvr>
                                        <p:cTn id="11" dur="500"/>
                                        <p:tgtEl>
                                          <p:spTgt spid="20502"/>
                                        </p:tgtEl>
                                      </p:cBhvr>
                                    </p:animEffect>
                                  </p:childTnLst>
                                </p:cTn>
                              </p:par>
                            </p:childTnLst>
                          </p:cTn>
                        </p:par>
                        <p:par>
                          <p:cTn id="12" fill="hold" nodeType="afterGroup">
                            <p:stCondLst>
                              <p:cond delay="2100"/>
                            </p:stCondLst>
                            <p:childTnLst>
                              <p:par>
                                <p:cTn id="13" presetID="41" presetClass="entr" presetSubtype="0" fill="hold" grpId="0" nodeType="afterEffect">
                                  <p:stCondLst>
                                    <p:cond delay="0"/>
                                  </p:stCondLst>
                                  <p:iterate type="lt">
                                    <p:tmPct val="2947"/>
                                  </p:iterate>
                                  <p:childTnLst>
                                    <p:set>
                                      <p:cBhvr>
                                        <p:cTn id="14" dur="1" fill="hold">
                                          <p:stCondLst>
                                            <p:cond delay="0"/>
                                          </p:stCondLst>
                                        </p:cTn>
                                        <p:tgtEl>
                                          <p:spTgt spid="20501"/>
                                        </p:tgtEl>
                                        <p:attrNameLst>
                                          <p:attrName>style.visibility</p:attrName>
                                        </p:attrNameLst>
                                      </p:cBhvr>
                                      <p:to>
                                        <p:strVal val="visible"/>
                                      </p:to>
                                    </p:set>
                                    <p:anim calcmode="lin" valueType="num">
                                      <p:cBhvr>
                                        <p:cTn id="15" dur="500" fill="hold"/>
                                        <p:tgtEl>
                                          <p:spTgt spid="2050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0501"/>
                                        </p:tgtEl>
                                        <p:attrNameLst>
                                          <p:attrName>ppt_y</p:attrName>
                                        </p:attrNameLst>
                                      </p:cBhvr>
                                      <p:tavLst>
                                        <p:tav tm="0">
                                          <p:val>
                                            <p:strVal val="#ppt_y"/>
                                          </p:val>
                                        </p:tav>
                                        <p:tav tm="100000">
                                          <p:val>
                                            <p:strVal val="#ppt_y"/>
                                          </p:val>
                                        </p:tav>
                                      </p:tavLst>
                                    </p:anim>
                                    <p:anim calcmode="lin" valueType="num">
                                      <p:cBhvr>
                                        <p:cTn id="17" dur="500" fill="hold"/>
                                        <p:tgtEl>
                                          <p:spTgt spid="2050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050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pic>
        <p:nvPicPr>
          <p:cNvPr id="21505" name="Picture 2" title=""/>
          <p:cNvPicPr>
            <a:picLocks noChangeAspect="1"/>
          </p:cNvPicPr>
          <p:nvPr/>
        </p:nvPicPr>
        <p:blipFill>
          <a:blip r:embed="rId2"/>
          <a:stretch>
            <a:fillRect/>
          </a:stretch>
        </p:blipFill>
        <p:spPr>
          <a:xfrm>
            <a:off x="-9525" y="123825"/>
            <a:ext cx="1557338" cy="1114425"/>
          </a:xfrm>
          <a:prstGeom prst="rect">
            <a:avLst/>
          </a:prstGeom>
          <a:noFill/>
          <a:ln>
            <a:noFill/>
            <a:miter lim="800000"/>
          </a:ln>
        </p:spPr>
      </p:pic>
      <p:sp>
        <p:nvSpPr>
          <p:cNvPr id="21506" name="矩形 86"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21507" name="Picture 2" title="">
            <a:hlinkClick r:id="rId4"/>
          </p:cNvPr>
          <p:cNvPicPr>
            <a:picLocks noChangeAspect="1"/>
          </p:cNvPicPr>
          <p:nvPr/>
        </p:nvPicPr>
        <p:blipFill>
          <a:blip r:embed="rId3"/>
          <a:stretch>
            <a:fillRect/>
          </a:stretch>
        </p:blipFill>
        <p:spPr>
          <a:xfrm>
            <a:off x="3886200" y="1041400"/>
            <a:ext cx="1943100" cy="3170238"/>
          </a:xfrm>
          <a:prstGeom prst="rect">
            <a:avLst/>
          </a:prstGeom>
          <a:noFill/>
          <a:ln w="19050">
            <a:solidFill>
              <a:srgbClr val="6A7682"/>
            </a:solidFill>
            <a:miter lim="800000"/>
          </a:ln>
        </p:spPr>
      </p:pic>
      <p:pic>
        <p:nvPicPr>
          <p:cNvPr id="21508" name="Picture 4" title="">
            <a:hlinkClick r:id="rId6"/>
          </p:cNvPr>
          <p:cNvPicPr>
            <a:picLocks noChangeAspect="1"/>
          </p:cNvPicPr>
          <p:nvPr/>
        </p:nvPicPr>
        <p:blipFill>
          <a:blip r:embed="rId5"/>
          <a:stretch>
            <a:fillRect/>
          </a:stretch>
        </p:blipFill>
        <p:spPr>
          <a:xfrm>
            <a:off x="6715125" y="1041400"/>
            <a:ext cx="1944688" cy="3170238"/>
          </a:xfrm>
          <a:prstGeom prst="rect">
            <a:avLst/>
          </a:prstGeom>
          <a:noFill/>
          <a:ln w="19050">
            <a:solidFill>
              <a:srgbClr val="6A7682"/>
            </a:solidFill>
            <a:miter lim="800000"/>
          </a:ln>
        </p:spPr>
      </p:pic>
      <p:pic>
        <p:nvPicPr>
          <p:cNvPr id="21509" name="Picture 6" title="">
            <a:hlinkClick r:id="rId8"/>
          </p:cNvPr>
          <p:cNvPicPr>
            <a:picLocks noChangeAspect="1"/>
          </p:cNvPicPr>
          <p:nvPr/>
        </p:nvPicPr>
        <p:blipFill>
          <a:blip r:embed="rId7"/>
          <a:stretch>
            <a:fillRect/>
          </a:stretch>
        </p:blipFill>
        <p:spPr>
          <a:xfrm>
            <a:off x="1055688" y="1041400"/>
            <a:ext cx="1944687" cy="3170238"/>
          </a:xfrm>
          <a:prstGeom prst="rect">
            <a:avLst/>
          </a:prstGeom>
          <a:noFill/>
          <a:ln w="19050">
            <a:solidFill>
              <a:srgbClr val="6A7682"/>
            </a:solidFill>
            <a:miter lim="800000"/>
          </a:ln>
        </p:spPr>
      </p:pic>
      <p:sp>
        <p:nvSpPr>
          <p:cNvPr id="21510" name="Rectangle 8"/>
          <p:cNvSpPr/>
          <p:nvPr/>
        </p:nvSpPr>
        <p:spPr>
          <a:xfrm>
            <a:off x="1428750" y="3138488"/>
            <a:ext cx="1571625" cy="539750"/>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1" name="Oval 9"/>
          <p:cNvSpPr/>
          <p:nvPr/>
        </p:nvSpPr>
        <p:spPr>
          <a:xfrm>
            <a:off x="428625" y="2781300"/>
            <a:ext cx="1223963" cy="1223963"/>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2" name="Rectangle 22"/>
          <p:cNvSpPr/>
          <p:nvPr/>
        </p:nvSpPr>
        <p:spPr>
          <a:xfrm>
            <a:off x="4286250" y="3138488"/>
            <a:ext cx="1571625" cy="539750"/>
          </a:xfrm>
          <a:prstGeom prst="rect">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3" name="Oval 23"/>
          <p:cNvSpPr/>
          <p:nvPr/>
        </p:nvSpPr>
        <p:spPr>
          <a:xfrm>
            <a:off x="3286125" y="2781300"/>
            <a:ext cx="1223963" cy="1223963"/>
          </a:xfrm>
          <a:prstGeom prst="ellipse">
            <a:avLst/>
          </a:prstGeom>
          <a:solidFill>
            <a:srgbClr val="E6FA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4" name="Rectangle 25"/>
          <p:cNvSpPr/>
          <p:nvPr/>
        </p:nvSpPr>
        <p:spPr>
          <a:xfrm>
            <a:off x="7088188" y="3138488"/>
            <a:ext cx="1571625" cy="539750"/>
          </a:xfrm>
          <a:prstGeom prst="rect">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5" name="Oval 26"/>
          <p:cNvSpPr/>
          <p:nvPr/>
        </p:nvSpPr>
        <p:spPr>
          <a:xfrm>
            <a:off x="6088063" y="2781300"/>
            <a:ext cx="1223963" cy="1223963"/>
          </a:xfrm>
          <a:prstGeom prst="ellipse">
            <a:avLst/>
          </a:prstGeom>
          <a:solidFill>
            <a:srgbClr val="2C8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hangingPunct="0"/>
            <a:endParaRPr lang="zh-CN" altLang="en-US" sz="1800">
              <a:solidFill>
                <a:srgbClr val="FFFFFF"/>
              </a:solidFill>
            </a:endParaRPr>
          </a:p>
        </p:txBody>
      </p:sp>
      <p:sp>
        <p:nvSpPr>
          <p:cNvPr id="21516" name="Freeform 5551"/>
          <p:cNvSpPr>
            <a:spLocks noEditPoints="1"/>
          </p:cNvSpPr>
          <p:nvPr/>
        </p:nvSpPr>
        <p:spPr bwMode="auto">
          <a:xfrm>
            <a:off x="3681413" y="3127375"/>
            <a:ext cx="503238" cy="492125"/>
          </a:xfrm>
          <a:custGeom>
            <a:gdLst>
              <a:gd name="T0" fmla="*/ 100 w 117"/>
              <a:gd name="T1" fmla="*/ 58 h 114"/>
              <a:gd name="T2" fmla="*/ 51 w 117"/>
              <a:gd name="T3" fmla="*/ 79 h 114"/>
              <a:gd name="T4" fmla="*/ 100 w 117"/>
              <a:gd name="T5" fmla="*/ 104 h 114"/>
              <a:gd name="T6" fmla="*/ 0 w 117"/>
              <a:gd name="T7" fmla="*/ 37 h 114"/>
              <a:gd name="T8" fmla="*/ 38 w 117"/>
              <a:gd name="T9" fmla="*/ 19 h 114"/>
              <a:gd name="T10" fmla="*/ 12 w 117"/>
              <a:gd name="T11" fmla="*/ 105 h 114"/>
              <a:gd name="T12" fmla="*/ 20 w 117"/>
              <a:gd name="T13" fmla="*/ 107 h 114"/>
              <a:gd name="T14" fmla="*/ 12 w 117"/>
              <a:gd name="T15" fmla="*/ 105 h 114"/>
              <a:gd name="T16" fmla="*/ 75 w 117"/>
              <a:gd name="T17" fmla="*/ 73 h 114"/>
              <a:gd name="T18" fmla="*/ 11 w 117"/>
              <a:gd name="T19" fmla="*/ 46 h 114"/>
              <a:gd name="T20" fmla="*/ 21 w 117"/>
              <a:gd name="T21" fmla="*/ 46 h 114"/>
              <a:gd name="T22" fmla="*/ 82 w 117"/>
              <a:gd name="T23" fmla="*/ 46 h 114"/>
              <a:gd name="T24" fmla="*/ 93 w 117"/>
              <a:gd name="T25" fmla="*/ 46 h 114"/>
              <a:gd name="T26" fmla="*/ 69 w 117"/>
              <a:gd name="T27" fmla="*/ 45 h 114"/>
              <a:gd name="T28" fmla="*/ 77 w 117"/>
              <a:gd name="T29" fmla="*/ 48 h 114"/>
              <a:gd name="T30" fmla="*/ 69 w 117"/>
              <a:gd name="T31" fmla="*/ 45 h 114"/>
              <a:gd name="T32" fmla="*/ 56 w 117"/>
              <a:gd name="T33" fmla="*/ 48 h 114"/>
              <a:gd name="T34" fmla="*/ 63 w 117"/>
              <a:gd name="T35" fmla="*/ 45 h 114"/>
              <a:gd name="T36" fmla="*/ 40 w 117"/>
              <a:gd name="T37" fmla="*/ 46 h 114"/>
              <a:gd name="T38" fmla="*/ 51 w 117"/>
              <a:gd name="T39" fmla="*/ 46 h 114"/>
              <a:gd name="T40" fmla="*/ 25 w 117"/>
              <a:gd name="T41" fmla="*/ 46 h 114"/>
              <a:gd name="T42" fmla="*/ 35 w 117"/>
              <a:gd name="T43" fmla="*/ 46 h 114"/>
              <a:gd name="T44" fmla="*/ 10 w 117"/>
              <a:gd name="T45" fmla="*/ 51 h 114"/>
              <a:gd name="T46" fmla="*/ 7 w 117"/>
              <a:gd name="T47" fmla="*/ 59 h 114"/>
              <a:gd name="T48" fmla="*/ 10 w 117"/>
              <a:gd name="T49" fmla="*/ 51 h 114"/>
              <a:gd name="T50" fmla="*/ 8 w 117"/>
              <a:gd name="T51" fmla="*/ 94 h 114"/>
              <a:gd name="T52" fmla="*/ 8 w 117"/>
              <a:gd name="T53" fmla="*/ 104 h 114"/>
              <a:gd name="T54" fmla="*/ 10 w 117"/>
              <a:gd name="T55" fmla="*/ 81 h 114"/>
              <a:gd name="T56" fmla="*/ 7 w 117"/>
              <a:gd name="T57" fmla="*/ 89 h 114"/>
              <a:gd name="T58" fmla="*/ 10 w 117"/>
              <a:gd name="T59" fmla="*/ 81 h 114"/>
              <a:gd name="T60" fmla="*/ 7 w 117"/>
              <a:gd name="T61" fmla="*/ 66 h 114"/>
              <a:gd name="T62" fmla="*/ 10 w 117"/>
              <a:gd name="T63" fmla="*/ 73 h 114"/>
              <a:gd name="T64" fmla="*/ 82 w 117"/>
              <a:gd name="T65" fmla="*/ 106 h 114"/>
              <a:gd name="T66" fmla="*/ 93 w 117"/>
              <a:gd name="T67" fmla="*/ 106 h 114"/>
              <a:gd name="T68" fmla="*/ 68 w 117"/>
              <a:gd name="T69" fmla="*/ 106 h 114"/>
              <a:gd name="T70" fmla="*/ 79 w 117"/>
              <a:gd name="T71" fmla="*/ 106 h 114"/>
              <a:gd name="T72" fmla="*/ 56 w 117"/>
              <a:gd name="T73" fmla="*/ 105 h 114"/>
              <a:gd name="T74" fmla="*/ 63 w 117"/>
              <a:gd name="T75" fmla="*/ 107 h 114"/>
              <a:gd name="T76" fmla="*/ 56 w 117"/>
              <a:gd name="T77" fmla="*/ 105 h 114"/>
              <a:gd name="T78" fmla="*/ 41 w 117"/>
              <a:gd name="T79" fmla="*/ 107 h 114"/>
              <a:gd name="T80" fmla="*/ 49 w 117"/>
              <a:gd name="T81" fmla="*/ 105 h 114"/>
              <a:gd name="T82" fmla="*/ 25 w 117"/>
              <a:gd name="T83" fmla="*/ 106 h 114"/>
              <a:gd name="T84" fmla="*/ 35 w 117"/>
              <a:gd name="T85" fmla="*/ 106 h 114"/>
              <a:gd name="T86" fmla="*/ 28 w 117"/>
              <a:gd name="T87" fmla="*/ 34 h 114"/>
              <a:gd name="T88" fmla="*/ 104 w 117"/>
              <a:gd name="T89" fmla="*/ 59 h 114"/>
              <a:gd name="T90" fmla="*/ 91 w 117"/>
              <a:gd name="T91" fmla="*/ 1 h 114"/>
              <a:gd name="T92" fmla="*/ 61 w 117"/>
              <a:gd name="T93" fmla="*/ 62 h 114"/>
              <a:gd name="T94" fmla="*/ 57 w 117"/>
              <a:gd name="T95" fmla="*/ 83 h 114"/>
              <a:gd name="T96" fmla="*/ 103 w 117"/>
              <a:gd name="T97" fmla="*/ 6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tx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
        <p:nvSpPr>
          <p:cNvPr id="21517" name="矩形 98" title=""/>
          <p:cNvSpPr/>
          <p:nvPr/>
        </p:nvSpPr>
        <p:spPr>
          <a:xfrm>
            <a:off x="4643438" y="3254375"/>
            <a:ext cx="1066800" cy="3079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400" b="1">
                <a:latin typeface="微软雅黑" panose="020b0503020204020204" pitchFamily="34" charset="-122"/>
              </a:rPr>
              <a:t>Type here</a:t>
            </a:r>
            <a:endParaRPr lang="en-US" altLang="zh-CN" sz="1400" b="1">
              <a:latin typeface="微软雅黑" panose="020b0503020204020204" pitchFamily="34" charset="-122"/>
            </a:endParaRPr>
          </a:p>
        </p:txBody>
      </p:sp>
      <p:sp>
        <p:nvSpPr>
          <p:cNvPr id="21518" name="矩形 99" title=""/>
          <p:cNvSpPr/>
          <p:nvPr/>
        </p:nvSpPr>
        <p:spPr>
          <a:xfrm>
            <a:off x="1731963" y="3254375"/>
            <a:ext cx="1065212" cy="307975"/>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400" b="1">
                <a:solidFill>
                  <a:schemeClr val="bg1"/>
                </a:solidFill>
                <a:latin typeface="微软雅黑" panose="020b0503020204020204" pitchFamily="34" charset="-122"/>
              </a:rPr>
              <a:t>Type here</a:t>
            </a:r>
            <a:endParaRPr lang="en-US" altLang="zh-CN" sz="1400" b="1">
              <a:solidFill>
                <a:schemeClr val="bg1"/>
              </a:solidFill>
              <a:latin typeface="微软雅黑" panose="020b0503020204020204" pitchFamily="34" charset="-122"/>
            </a:endParaRPr>
          </a:p>
        </p:txBody>
      </p:sp>
      <p:sp>
        <p:nvSpPr>
          <p:cNvPr id="21519" name="矩形 100" title=""/>
          <p:cNvSpPr/>
          <p:nvPr/>
        </p:nvSpPr>
        <p:spPr>
          <a:xfrm>
            <a:off x="7389813" y="3240088"/>
            <a:ext cx="1065212" cy="306387"/>
          </a:xfrm>
          <a:prstGeom prst="rect">
            <a:avLst/>
          </a:prstGeom>
          <a:noFill/>
          <a:ln>
            <a:noFill/>
            <a:miter lim="800000"/>
          </a:ln>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400" b="1">
                <a:solidFill>
                  <a:schemeClr val="bg1"/>
                </a:solidFill>
                <a:latin typeface="微软雅黑" panose="020b0503020204020204" pitchFamily="34" charset="-122"/>
              </a:rPr>
              <a:t>Type here</a:t>
            </a:r>
            <a:endParaRPr lang="en-US" altLang="zh-CN" sz="1400" b="1">
              <a:solidFill>
                <a:schemeClr val="bg1"/>
              </a:solidFill>
              <a:latin typeface="微软雅黑" panose="020b0503020204020204" pitchFamily="34" charset="-122"/>
            </a:endParaRPr>
          </a:p>
        </p:txBody>
      </p:sp>
      <p:sp>
        <p:nvSpPr>
          <p:cNvPr id="21520" name="Freeform 5554"/>
          <p:cNvSpPr>
            <a:spLocks noEditPoints="1"/>
          </p:cNvSpPr>
          <p:nvPr/>
        </p:nvSpPr>
        <p:spPr bwMode="auto">
          <a:xfrm>
            <a:off x="779463" y="3141663"/>
            <a:ext cx="577850" cy="441325"/>
          </a:xfrm>
          <a:custGeom>
            <a:gdLst>
              <a:gd name="T0" fmla="*/ 96 w 134"/>
              <a:gd name="T1" fmla="*/ 25 h 103"/>
              <a:gd name="T2" fmla="*/ 6 w 134"/>
              <a:gd name="T3" fmla="*/ 32 h 103"/>
              <a:gd name="T4" fmla="*/ 113 w 134"/>
              <a:gd name="T5" fmla="*/ 97 h 103"/>
              <a:gd name="T6" fmla="*/ 117 w 134"/>
              <a:gd name="T7" fmla="*/ 60 h 103"/>
              <a:gd name="T8" fmla="*/ 119 w 134"/>
              <a:gd name="T9" fmla="*/ 55 h 103"/>
              <a:gd name="T10" fmla="*/ 119 w 134"/>
              <a:gd name="T11" fmla="*/ 55 h 103"/>
              <a:gd name="T12" fmla="*/ 119 w 134"/>
              <a:gd name="T13" fmla="*/ 103 h 103"/>
              <a:gd name="T14" fmla="*/ 3 w 134"/>
              <a:gd name="T15" fmla="*/ 103 h 103"/>
              <a:gd name="T16" fmla="*/ 0 w 134"/>
              <a:gd name="T17" fmla="*/ 100 h 103"/>
              <a:gd name="T18" fmla="*/ 0 w 134"/>
              <a:gd name="T19" fmla="*/ 25 h 103"/>
              <a:gd name="T20" fmla="*/ 17 w 134"/>
              <a:gd name="T21" fmla="*/ 66 h 103"/>
              <a:gd name="T22" fmla="*/ 51 w 134"/>
              <a:gd name="T23" fmla="*/ 71 h 103"/>
              <a:gd name="T24" fmla="*/ 17 w 134"/>
              <a:gd name="T25" fmla="*/ 66 h 103"/>
              <a:gd name="T26" fmla="*/ 17 w 134"/>
              <a:gd name="T27" fmla="*/ 57 h 103"/>
              <a:gd name="T28" fmla="*/ 75 w 134"/>
              <a:gd name="T29" fmla="*/ 52 h 103"/>
              <a:gd name="T30" fmla="*/ 17 w 134"/>
              <a:gd name="T31" fmla="*/ 38 h 103"/>
              <a:gd name="T32" fmla="*/ 75 w 134"/>
              <a:gd name="T33" fmla="*/ 43 h 103"/>
              <a:gd name="T34" fmla="*/ 17 w 134"/>
              <a:gd name="T35" fmla="*/ 38 h 103"/>
              <a:gd name="T36" fmla="*/ 124 w 134"/>
              <a:gd name="T37" fmla="*/ 16 h 103"/>
              <a:gd name="T38" fmla="*/ 117 w 134"/>
              <a:gd name="T39" fmla="*/ 43 h 103"/>
              <a:gd name="T40" fmla="*/ 122 w 134"/>
              <a:gd name="T41" fmla="*/ 42 h 103"/>
              <a:gd name="T42" fmla="*/ 133 w 134"/>
              <a:gd name="T43" fmla="*/ 17 h 103"/>
              <a:gd name="T44" fmla="*/ 132 w 134"/>
              <a:gd name="T45" fmla="*/ 14 h 103"/>
              <a:gd name="T46" fmla="*/ 107 w 134"/>
              <a:gd name="T47" fmla="*/ 16 h 103"/>
              <a:gd name="T48" fmla="*/ 113 w 134"/>
              <a:gd name="T49" fmla="*/ 50 h 103"/>
              <a:gd name="T50" fmla="*/ 90 w 134"/>
              <a:gd name="T51" fmla="*/ 69 h 103"/>
              <a:gd name="T52" fmla="*/ 88 w 134"/>
              <a:gd name="T53" fmla="*/ 85 h 103"/>
              <a:gd name="T54" fmla="*/ 92 w 134"/>
              <a:gd name="T55" fmla="*/ 79 h 103"/>
              <a:gd name="T56" fmla="*/ 95 w 134"/>
              <a:gd name="T57" fmla="*/ 74 h 103"/>
              <a:gd name="T58" fmla="*/ 94 w 134"/>
              <a:gd name="T59" fmla="*/ 79 h 103"/>
              <a:gd name="T60" fmla="*/ 93 w 134"/>
              <a:gd name="T61" fmla="*/ 87 h 103"/>
              <a:gd name="T62" fmla="*/ 102 w 134"/>
              <a:gd name="T63" fmla="*/ 73 h 103"/>
              <a:gd name="T64" fmla="*/ 112 w 134"/>
              <a:gd name="T65" fmla="*/ 52 h 103"/>
              <a:gd name="T66" fmla="*/ 90 w 134"/>
              <a:gd name="T67" fmla="*/ 67 h 103"/>
              <a:gd name="T68" fmla="*/ 112 w 134"/>
              <a:gd name="T69" fmla="*/ 52 h 103"/>
              <a:gd name="T70" fmla="*/ 42 w 134"/>
              <a:gd name="T71" fmla="*/ 91 h 103"/>
              <a:gd name="T72" fmla="*/ 51 w 134"/>
              <a:gd name="T73" fmla="*/ 84 h 103"/>
              <a:gd name="T74" fmla="*/ 52 w 134"/>
              <a:gd name="T75" fmla="*/ 90 h 103"/>
              <a:gd name="T76" fmla="*/ 64 w 134"/>
              <a:gd name="T77" fmla="*/ 88 h 103"/>
              <a:gd name="T78" fmla="*/ 69 w 134"/>
              <a:gd name="T79" fmla="*/ 89 h 103"/>
              <a:gd name="T80" fmla="*/ 70 w 134"/>
              <a:gd name="T81" fmla="*/ 89 h 103"/>
              <a:gd name="T82" fmla="*/ 70 w 134"/>
              <a:gd name="T83" fmla="*/ 94 h 103"/>
              <a:gd name="T84" fmla="*/ 80 w 134"/>
              <a:gd name="T85" fmla="*/ 95 h 103"/>
              <a:gd name="T86" fmla="*/ 74 w 134"/>
              <a:gd name="T87" fmla="*/ 91 h 103"/>
              <a:gd name="T88" fmla="*/ 74 w 134"/>
              <a:gd name="T89" fmla="*/ 90 h 103"/>
              <a:gd name="T90" fmla="*/ 72 w 134"/>
              <a:gd name="T91" fmla="*/ 84 h 103"/>
              <a:gd name="T92" fmla="*/ 67 w 134"/>
              <a:gd name="T93" fmla="*/ 85 h 103"/>
              <a:gd name="T94" fmla="*/ 55 w 134"/>
              <a:gd name="T95" fmla="*/ 86 h 103"/>
              <a:gd name="T96" fmla="*/ 39 w 134"/>
              <a:gd name="T97" fmla="*/ 87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4" h="103">
                <a:moveTo>
                  <a:pt x="3" y="25"/>
                </a:moveTo>
                <a:cubicBezTo>
                  <a:pt x="96" y="25"/>
                  <a:pt x="96" y="25"/>
                  <a:pt x="96" y="25"/>
                </a:cubicBezTo>
                <a:cubicBezTo>
                  <a:pt x="96" y="27"/>
                  <a:pt x="95" y="30"/>
                  <a:pt x="94" y="32"/>
                </a:cubicBezTo>
                <a:cubicBezTo>
                  <a:pt x="6" y="32"/>
                  <a:pt x="6" y="32"/>
                  <a:pt x="6" y="32"/>
                </a:cubicBezTo>
                <a:cubicBezTo>
                  <a:pt x="6" y="97"/>
                  <a:pt x="6" y="97"/>
                  <a:pt x="6" y="97"/>
                </a:cubicBezTo>
                <a:cubicBezTo>
                  <a:pt x="113" y="97"/>
                  <a:pt x="113" y="97"/>
                  <a:pt x="113" y="97"/>
                </a:cubicBezTo>
                <a:cubicBezTo>
                  <a:pt x="113" y="69"/>
                  <a:pt x="113" y="69"/>
                  <a:pt x="113" y="69"/>
                </a:cubicBezTo>
                <a:cubicBezTo>
                  <a:pt x="114" y="66"/>
                  <a:pt x="115" y="63"/>
                  <a:pt x="117" y="60"/>
                </a:cubicBezTo>
                <a:cubicBezTo>
                  <a:pt x="117" y="60"/>
                  <a:pt x="117" y="60"/>
                  <a:pt x="117" y="60"/>
                </a:cubicBezTo>
                <a:cubicBezTo>
                  <a:pt x="119" y="55"/>
                  <a:pt x="119" y="55"/>
                  <a:pt x="119" y="55"/>
                </a:cubicBezTo>
                <a:cubicBezTo>
                  <a:pt x="119" y="54"/>
                  <a:pt x="119" y="54"/>
                  <a:pt x="119" y="54"/>
                </a:cubicBezTo>
                <a:cubicBezTo>
                  <a:pt x="119" y="54"/>
                  <a:pt x="119" y="54"/>
                  <a:pt x="119" y="55"/>
                </a:cubicBezTo>
                <a:cubicBezTo>
                  <a:pt x="119" y="100"/>
                  <a:pt x="119" y="100"/>
                  <a:pt x="119" y="100"/>
                </a:cubicBezTo>
                <a:cubicBezTo>
                  <a:pt x="119" y="103"/>
                  <a:pt x="119" y="103"/>
                  <a:pt x="119" y="103"/>
                </a:cubicBezTo>
                <a:cubicBezTo>
                  <a:pt x="116" y="103"/>
                  <a:pt x="116" y="103"/>
                  <a:pt x="116" y="103"/>
                </a:cubicBezTo>
                <a:cubicBezTo>
                  <a:pt x="3" y="103"/>
                  <a:pt x="3" y="103"/>
                  <a:pt x="3" y="103"/>
                </a:cubicBezTo>
                <a:cubicBezTo>
                  <a:pt x="0" y="103"/>
                  <a:pt x="0" y="103"/>
                  <a:pt x="0" y="103"/>
                </a:cubicBezTo>
                <a:cubicBezTo>
                  <a:pt x="0" y="100"/>
                  <a:pt x="0" y="100"/>
                  <a:pt x="0" y="100"/>
                </a:cubicBezTo>
                <a:cubicBezTo>
                  <a:pt x="0" y="28"/>
                  <a:pt x="0" y="28"/>
                  <a:pt x="0" y="28"/>
                </a:cubicBezTo>
                <a:cubicBezTo>
                  <a:pt x="0" y="25"/>
                  <a:pt x="0" y="25"/>
                  <a:pt x="0" y="25"/>
                </a:cubicBezTo>
                <a:cubicBezTo>
                  <a:pt x="3" y="25"/>
                  <a:pt x="3" y="25"/>
                  <a:pt x="3" y="25"/>
                </a:cubicBezTo>
                <a:close/>
                <a:moveTo>
                  <a:pt x="17" y="66"/>
                </a:moveTo>
                <a:cubicBezTo>
                  <a:pt x="17" y="71"/>
                  <a:pt x="17" y="71"/>
                  <a:pt x="17" y="71"/>
                </a:cubicBezTo>
                <a:cubicBezTo>
                  <a:pt x="51" y="71"/>
                  <a:pt x="51" y="71"/>
                  <a:pt x="51" y="71"/>
                </a:cubicBezTo>
                <a:cubicBezTo>
                  <a:pt x="51" y="66"/>
                  <a:pt x="51" y="66"/>
                  <a:pt x="51" y="66"/>
                </a:cubicBezTo>
                <a:cubicBezTo>
                  <a:pt x="17" y="66"/>
                  <a:pt x="17" y="66"/>
                  <a:pt x="17" y="66"/>
                </a:cubicBezTo>
                <a:close/>
                <a:moveTo>
                  <a:pt x="17" y="52"/>
                </a:moveTo>
                <a:cubicBezTo>
                  <a:pt x="17" y="57"/>
                  <a:pt x="17" y="57"/>
                  <a:pt x="17" y="57"/>
                </a:cubicBezTo>
                <a:cubicBezTo>
                  <a:pt x="75" y="57"/>
                  <a:pt x="75" y="57"/>
                  <a:pt x="75" y="57"/>
                </a:cubicBezTo>
                <a:cubicBezTo>
                  <a:pt x="75" y="52"/>
                  <a:pt x="75" y="52"/>
                  <a:pt x="75" y="52"/>
                </a:cubicBezTo>
                <a:cubicBezTo>
                  <a:pt x="17" y="52"/>
                  <a:pt x="17" y="52"/>
                  <a:pt x="17" y="52"/>
                </a:cubicBezTo>
                <a:close/>
                <a:moveTo>
                  <a:pt x="17" y="38"/>
                </a:moveTo>
                <a:cubicBezTo>
                  <a:pt x="17" y="43"/>
                  <a:pt x="17" y="43"/>
                  <a:pt x="17" y="43"/>
                </a:cubicBezTo>
                <a:cubicBezTo>
                  <a:pt x="75" y="43"/>
                  <a:pt x="75" y="43"/>
                  <a:pt x="75" y="43"/>
                </a:cubicBezTo>
                <a:cubicBezTo>
                  <a:pt x="75" y="38"/>
                  <a:pt x="75" y="38"/>
                  <a:pt x="75" y="38"/>
                </a:cubicBezTo>
                <a:cubicBezTo>
                  <a:pt x="17" y="38"/>
                  <a:pt x="17" y="38"/>
                  <a:pt x="17" y="38"/>
                </a:cubicBezTo>
                <a:close/>
                <a:moveTo>
                  <a:pt x="123" y="21"/>
                </a:moveTo>
                <a:cubicBezTo>
                  <a:pt x="123" y="19"/>
                  <a:pt x="124" y="18"/>
                  <a:pt x="124" y="16"/>
                </a:cubicBezTo>
                <a:cubicBezTo>
                  <a:pt x="128" y="17"/>
                  <a:pt x="128" y="17"/>
                  <a:pt x="128" y="17"/>
                </a:cubicBezTo>
                <a:cubicBezTo>
                  <a:pt x="125" y="23"/>
                  <a:pt x="116" y="41"/>
                  <a:pt x="117" y="43"/>
                </a:cubicBezTo>
                <a:cubicBezTo>
                  <a:pt x="118" y="46"/>
                  <a:pt x="121" y="46"/>
                  <a:pt x="121" y="46"/>
                </a:cubicBezTo>
                <a:cubicBezTo>
                  <a:pt x="122" y="42"/>
                  <a:pt x="122" y="42"/>
                  <a:pt x="122" y="42"/>
                </a:cubicBezTo>
                <a:cubicBezTo>
                  <a:pt x="122" y="42"/>
                  <a:pt x="121" y="43"/>
                  <a:pt x="121" y="42"/>
                </a:cubicBezTo>
                <a:cubicBezTo>
                  <a:pt x="120" y="41"/>
                  <a:pt x="133" y="17"/>
                  <a:pt x="133" y="17"/>
                </a:cubicBezTo>
                <a:cubicBezTo>
                  <a:pt x="134" y="15"/>
                  <a:pt x="134" y="15"/>
                  <a:pt x="134" y="15"/>
                </a:cubicBezTo>
                <a:cubicBezTo>
                  <a:pt x="132" y="14"/>
                  <a:pt x="132" y="14"/>
                  <a:pt x="132" y="14"/>
                </a:cubicBezTo>
                <a:cubicBezTo>
                  <a:pt x="124" y="12"/>
                  <a:pt x="124" y="12"/>
                  <a:pt x="124" y="12"/>
                </a:cubicBezTo>
                <a:cubicBezTo>
                  <a:pt x="124" y="0"/>
                  <a:pt x="114" y="0"/>
                  <a:pt x="107" y="16"/>
                </a:cubicBezTo>
                <a:cubicBezTo>
                  <a:pt x="103" y="25"/>
                  <a:pt x="99" y="35"/>
                  <a:pt x="96" y="44"/>
                </a:cubicBezTo>
                <a:cubicBezTo>
                  <a:pt x="113" y="50"/>
                  <a:pt x="113" y="50"/>
                  <a:pt x="113" y="50"/>
                </a:cubicBezTo>
                <a:cubicBezTo>
                  <a:pt x="117" y="41"/>
                  <a:pt x="120" y="31"/>
                  <a:pt x="123" y="21"/>
                </a:cubicBezTo>
                <a:close/>
                <a:moveTo>
                  <a:pt x="90" y="69"/>
                </a:moveTo>
                <a:cubicBezTo>
                  <a:pt x="86" y="74"/>
                  <a:pt x="86" y="74"/>
                  <a:pt x="86" y="74"/>
                </a:cubicBezTo>
                <a:cubicBezTo>
                  <a:pt x="88" y="85"/>
                  <a:pt x="88" y="85"/>
                  <a:pt x="88" y="85"/>
                </a:cubicBezTo>
                <a:cubicBezTo>
                  <a:pt x="90" y="86"/>
                  <a:pt x="90" y="86"/>
                  <a:pt x="90" y="86"/>
                </a:cubicBezTo>
                <a:cubicBezTo>
                  <a:pt x="92" y="79"/>
                  <a:pt x="92" y="79"/>
                  <a:pt x="92" y="79"/>
                </a:cubicBezTo>
                <a:cubicBezTo>
                  <a:pt x="91" y="78"/>
                  <a:pt x="91" y="77"/>
                  <a:pt x="91" y="76"/>
                </a:cubicBezTo>
                <a:cubicBezTo>
                  <a:pt x="92" y="75"/>
                  <a:pt x="93" y="74"/>
                  <a:pt x="95" y="74"/>
                </a:cubicBezTo>
                <a:cubicBezTo>
                  <a:pt x="96" y="75"/>
                  <a:pt x="97" y="76"/>
                  <a:pt x="96" y="78"/>
                </a:cubicBezTo>
                <a:cubicBezTo>
                  <a:pt x="96" y="79"/>
                  <a:pt x="95" y="79"/>
                  <a:pt x="94" y="79"/>
                </a:cubicBezTo>
                <a:cubicBezTo>
                  <a:pt x="91" y="87"/>
                  <a:pt x="91" y="87"/>
                  <a:pt x="91" y="87"/>
                </a:cubicBezTo>
                <a:cubicBezTo>
                  <a:pt x="93" y="87"/>
                  <a:pt x="93" y="87"/>
                  <a:pt x="93" y="87"/>
                </a:cubicBezTo>
                <a:cubicBezTo>
                  <a:pt x="102" y="80"/>
                  <a:pt x="102" y="80"/>
                  <a:pt x="102" y="80"/>
                </a:cubicBezTo>
                <a:cubicBezTo>
                  <a:pt x="102" y="73"/>
                  <a:pt x="102" y="73"/>
                  <a:pt x="102" y="73"/>
                </a:cubicBezTo>
                <a:cubicBezTo>
                  <a:pt x="90" y="69"/>
                  <a:pt x="90" y="69"/>
                  <a:pt x="90" y="69"/>
                </a:cubicBezTo>
                <a:close/>
                <a:moveTo>
                  <a:pt x="112" y="52"/>
                </a:moveTo>
                <a:cubicBezTo>
                  <a:pt x="96" y="46"/>
                  <a:pt x="96" y="46"/>
                  <a:pt x="96" y="46"/>
                </a:cubicBezTo>
                <a:cubicBezTo>
                  <a:pt x="93" y="53"/>
                  <a:pt x="92" y="60"/>
                  <a:pt x="90" y="67"/>
                </a:cubicBezTo>
                <a:cubicBezTo>
                  <a:pt x="94" y="69"/>
                  <a:pt x="99" y="70"/>
                  <a:pt x="103" y="72"/>
                </a:cubicBezTo>
                <a:cubicBezTo>
                  <a:pt x="107" y="65"/>
                  <a:pt x="109" y="59"/>
                  <a:pt x="112" y="52"/>
                </a:cubicBezTo>
                <a:close/>
                <a:moveTo>
                  <a:pt x="39" y="87"/>
                </a:moveTo>
                <a:cubicBezTo>
                  <a:pt x="42" y="91"/>
                  <a:pt x="42" y="91"/>
                  <a:pt x="42" y="91"/>
                </a:cubicBezTo>
                <a:cubicBezTo>
                  <a:pt x="42" y="91"/>
                  <a:pt x="53" y="80"/>
                  <a:pt x="53" y="81"/>
                </a:cubicBezTo>
                <a:cubicBezTo>
                  <a:pt x="53" y="82"/>
                  <a:pt x="51" y="83"/>
                  <a:pt x="51" y="84"/>
                </a:cubicBezTo>
                <a:cubicBezTo>
                  <a:pt x="49" y="85"/>
                  <a:pt x="48" y="86"/>
                  <a:pt x="48" y="87"/>
                </a:cubicBezTo>
                <a:cubicBezTo>
                  <a:pt x="48" y="89"/>
                  <a:pt x="49" y="90"/>
                  <a:pt x="52" y="90"/>
                </a:cubicBezTo>
                <a:cubicBezTo>
                  <a:pt x="55" y="91"/>
                  <a:pt x="57" y="90"/>
                  <a:pt x="60" y="89"/>
                </a:cubicBezTo>
                <a:cubicBezTo>
                  <a:pt x="61" y="88"/>
                  <a:pt x="63" y="88"/>
                  <a:pt x="64" y="88"/>
                </a:cubicBezTo>
                <a:cubicBezTo>
                  <a:pt x="64" y="89"/>
                  <a:pt x="65" y="89"/>
                  <a:pt x="66" y="90"/>
                </a:cubicBezTo>
                <a:cubicBezTo>
                  <a:pt x="67" y="90"/>
                  <a:pt x="68" y="89"/>
                  <a:pt x="69" y="89"/>
                </a:cubicBezTo>
                <a:cubicBezTo>
                  <a:pt x="70" y="89"/>
                  <a:pt x="70" y="89"/>
                  <a:pt x="70" y="89"/>
                </a:cubicBezTo>
                <a:cubicBezTo>
                  <a:pt x="70" y="89"/>
                  <a:pt x="70" y="89"/>
                  <a:pt x="70" y="89"/>
                </a:cubicBezTo>
                <a:cubicBezTo>
                  <a:pt x="70" y="89"/>
                  <a:pt x="70" y="89"/>
                  <a:pt x="70" y="89"/>
                </a:cubicBezTo>
                <a:cubicBezTo>
                  <a:pt x="69" y="91"/>
                  <a:pt x="69" y="93"/>
                  <a:pt x="70" y="94"/>
                </a:cubicBezTo>
                <a:cubicBezTo>
                  <a:pt x="70" y="96"/>
                  <a:pt x="72" y="96"/>
                  <a:pt x="74" y="95"/>
                </a:cubicBezTo>
                <a:cubicBezTo>
                  <a:pt x="76" y="95"/>
                  <a:pt x="80" y="95"/>
                  <a:pt x="80" y="95"/>
                </a:cubicBezTo>
                <a:cubicBezTo>
                  <a:pt x="81" y="91"/>
                  <a:pt x="81" y="91"/>
                  <a:pt x="81" y="91"/>
                </a:cubicBezTo>
                <a:cubicBezTo>
                  <a:pt x="81" y="91"/>
                  <a:pt x="77" y="90"/>
                  <a:pt x="74" y="91"/>
                </a:cubicBezTo>
                <a:cubicBezTo>
                  <a:pt x="74" y="90"/>
                  <a:pt x="74" y="90"/>
                  <a:pt x="74" y="90"/>
                </a:cubicBezTo>
                <a:cubicBezTo>
                  <a:pt x="74" y="90"/>
                  <a:pt x="74" y="90"/>
                  <a:pt x="74" y="90"/>
                </a:cubicBezTo>
                <a:cubicBezTo>
                  <a:pt x="74" y="89"/>
                  <a:pt x="75" y="89"/>
                  <a:pt x="75" y="88"/>
                </a:cubicBezTo>
                <a:cubicBezTo>
                  <a:pt x="75" y="85"/>
                  <a:pt x="74" y="84"/>
                  <a:pt x="72" y="84"/>
                </a:cubicBezTo>
                <a:cubicBezTo>
                  <a:pt x="71" y="83"/>
                  <a:pt x="69" y="84"/>
                  <a:pt x="68" y="85"/>
                </a:cubicBezTo>
                <a:cubicBezTo>
                  <a:pt x="68" y="85"/>
                  <a:pt x="67" y="85"/>
                  <a:pt x="67" y="85"/>
                </a:cubicBezTo>
                <a:cubicBezTo>
                  <a:pt x="65" y="83"/>
                  <a:pt x="62" y="84"/>
                  <a:pt x="58" y="85"/>
                </a:cubicBezTo>
                <a:cubicBezTo>
                  <a:pt x="57" y="85"/>
                  <a:pt x="56" y="86"/>
                  <a:pt x="55" y="86"/>
                </a:cubicBezTo>
                <a:cubicBezTo>
                  <a:pt x="56" y="85"/>
                  <a:pt x="57" y="83"/>
                  <a:pt x="57" y="81"/>
                </a:cubicBezTo>
                <a:cubicBezTo>
                  <a:pt x="57" y="73"/>
                  <a:pt x="39" y="87"/>
                  <a:pt x="39" y="87"/>
                </a:cubicBez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
        <p:nvSpPr>
          <p:cNvPr id="21521" name="Freeform 5567"/>
          <p:cNvSpPr>
            <a:spLocks noEditPoints="1"/>
          </p:cNvSpPr>
          <p:nvPr/>
        </p:nvSpPr>
        <p:spPr bwMode="auto">
          <a:xfrm>
            <a:off x="6538913" y="3148013"/>
            <a:ext cx="466725" cy="530225"/>
          </a:xfrm>
          <a:custGeom>
            <a:gdLst>
              <a:gd name="T0" fmla="*/ 33 w 108"/>
              <a:gd name="T1" fmla="*/ 110 h 123"/>
              <a:gd name="T2" fmla="*/ 31 w 108"/>
              <a:gd name="T3" fmla="*/ 112 h 123"/>
              <a:gd name="T4" fmla="*/ 31 w 108"/>
              <a:gd name="T5" fmla="*/ 114 h 123"/>
              <a:gd name="T6" fmla="*/ 33 w 108"/>
              <a:gd name="T7" fmla="*/ 116 h 123"/>
              <a:gd name="T8" fmla="*/ 50 w 108"/>
              <a:gd name="T9" fmla="*/ 116 h 123"/>
              <a:gd name="T10" fmla="*/ 52 w 108"/>
              <a:gd name="T11" fmla="*/ 114 h 123"/>
              <a:gd name="T12" fmla="*/ 52 w 108"/>
              <a:gd name="T13" fmla="*/ 112 h 123"/>
              <a:gd name="T14" fmla="*/ 50 w 108"/>
              <a:gd name="T15" fmla="*/ 110 h 123"/>
              <a:gd name="T16" fmla="*/ 33 w 108"/>
              <a:gd name="T17" fmla="*/ 110 h 123"/>
              <a:gd name="T18" fmla="*/ 45 w 108"/>
              <a:gd name="T19" fmla="*/ 37 h 123"/>
              <a:gd name="T20" fmla="*/ 45 w 108"/>
              <a:gd name="T21" fmla="*/ 41 h 123"/>
              <a:gd name="T22" fmla="*/ 91 w 108"/>
              <a:gd name="T23" fmla="*/ 41 h 123"/>
              <a:gd name="T24" fmla="*/ 91 w 108"/>
              <a:gd name="T25" fmla="*/ 37 h 123"/>
              <a:gd name="T26" fmla="*/ 45 w 108"/>
              <a:gd name="T27" fmla="*/ 37 h 123"/>
              <a:gd name="T28" fmla="*/ 41 w 108"/>
              <a:gd name="T29" fmla="*/ 47 h 123"/>
              <a:gd name="T30" fmla="*/ 41 w 108"/>
              <a:gd name="T31" fmla="*/ 51 h 123"/>
              <a:gd name="T32" fmla="*/ 96 w 108"/>
              <a:gd name="T33" fmla="*/ 51 h 123"/>
              <a:gd name="T34" fmla="*/ 96 w 108"/>
              <a:gd name="T35" fmla="*/ 47 h 123"/>
              <a:gd name="T36" fmla="*/ 41 w 108"/>
              <a:gd name="T37" fmla="*/ 47 h 123"/>
              <a:gd name="T38" fmla="*/ 45 w 108"/>
              <a:gd name="T39" fmla="*/ 58 h 123"/>
              <a:gd name="T40" fmla="*/ 45 w 108"/>
              <a:gd name="T41" fmla="*/ 62 h 123"/>
              <a:gd name="T42" fmla="*/ 91 w 108"/>
              <a:gd name="T43" fmla="*/ 62 h 123"/>
              <a:gd name="T44" fmla="*/ 91 w 108"/>
              <a:gd name="T45" fmla="*/ 58 h 123"/>
              <a:gd name="T46" fmla="*/ 45 w 108"/>
              <a:gd name="T47" fmla="*/ 58 h 123"/>
              <a:gd name="T48" fmla="*/ 67 w 108"/>
              <a:gd name="T49" fmla="*/ 21 h 123"/>
              <a:gd name="T50" fmla="*/ 67 w 108"/>
              <a:gd name="T51" fmla="*/ 21 h 123"/>
              <a:gd name="T52" fmla="*/ 108 w 108"/>
              <a:gd name="T53" fmla="*/ 50 h 123"/>
              <a:gd name="T54" fmla="*/ 67 w 108"/>
              <a:gd name="T55" fmla="*/ 79 h 123"/>
              <a:gd name="T56" fmla="*/ 53 w 108"/>
              <a:gd name="T57" fmla="*/ 77 h 123"/>
              <a:gd name="T58" fmla="*/ 41 w 108"/>
              <a:gd name="T59" fmla="*/ 87 h 123"/>
              <a:gd name="T60" fmla="*/ 45 w 108"/>
              <a:gd name="T61" fmla="*/ 75 h 123"/>
              <a:gd name="T62" fmla="*/ 26 w 108"/>
              <a:gd name="T63" fmla="*/ 50 h 123"/>
              <a:gd name="T64" fmla="*/ 67 w 108"/>
              <a:gd name="T65" fmla="*/ 21 h 123"/>
              <a:gd name="T66" fmla="*/ 4 w 108"/>
              <a:gd name="T67" fmla="*/ 0 h 123"/>
              <a:gd name="T68" fmla="*/ 78 w 108"/>
              <a:gd name="T69" fmla="*/ 0 h 123"/>
              <a:gd name="T70" fmla="*/ 83 w 108"/>
              <a:gd name="T71" fmla="*/ 5 h 123"/>
              <a:gd name="T72" fmla="*/ 83 w 108"/>
              <a:gd name="T73" fmla="*/ 16 h 123"/>
              <a:gd name="T74" fmla="*/ 72 w 108"/>
              <a:gd name="T75" fmla="*/ 14 h 123"/>
              <a:gd name="T76" fmla="*/ 72 w 108"/>
              <a:gd name="T77" fmla="*/ 11 h 123"/>
              <a:gd name="T78" fmla="*/ 11 w 108"/>
              <a:gd name="T79" fmla="*/ 11 h 123"/>
              <a:gd name="T80" fmla="*/ 11 w 108"/>
              <a:gd name="T81" fmla="*/ 103 h 123"/>
              <a:gd name="T82" fmla="*/ 72 w 108"/>
              <a:gd name="T83" fmla="*/ 103 h 123"/>
              <a:gd name="T84" fmla="*/ 72 w 108"/>
              <a:gd name="T85" fmla="*/ 86 h 123"/>
              <a:gd name="T86" fmla="*/ 83 w 108"/>
              <a:gd name="T87" fmla="*/ 84 h 123"/>
              <a:gd name="T88" fmla="*/ 83 w 108"/>
              <a:gd name="T89" fmla="*/ 118 h 123"/>
              <a:gd name="T90" fmla="*/ 78 w 108"/>
              <a:gd name="T91" fmla="*/ 123 h 123"/>
              <a:gd name="T92" fmla="*/ 4 w 108"/>
              <a:gd name="T93" fmla="*/ 123 h 123"/>
              <a:gd name="T94" fmla="*/ 0 w 108"/>
              <a:gd name="T95" fmla="*/ 118 h 123"/>
              <a:gd name="T96" fmla="*/ 0 w 108"/>
              <a:gd name="T97" fmla="*/ 5 h 123"/>
              <a:gd name="T98" fmla="*/ 4 w 108"/>
              <a:gd name="T99"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23">
                <a:moveTo>
                  <a:pt x="33" y="110"/>
                </a:moveTo>
                <a:cubicBezTo>
                  <a:pt x="32" y="110"/>
                  <a:pt x="31" y="111"/>
                  <a:pt x="31" y="112"/>
                </a:cubicBezTo>
                <a:cubicBezTo>
                  <a:pt x="31" y="114"/>
                  <a:pt x="31" y="114"/>
                  <a:pt x="31" y="114"/>
                </a:cubicBezTo>
                <a:cubicBezTo>
                  <a:pt x="31" y="115"/>
                  <a:pt x="32" y="116"/>
                  <a:pt x="33" y="116"/>
                </a:cubicBezTo>
                <a:cubicBezTo>
                  <a:pt x="50" y="116"/>
                  <a:pt x="50" y="116"/>
                  <a:pt x="50" y="116"/>
                </a:cubicBezTo>
                <a:cubicBezTo>
                  <a:pt x="51" y="116"/>
                  <a:pt x="52" y="115"/>
                  <a:pt x="52" y="114"/>
                </a:cubicBezTo>
                <a:cubicBezTo>
                  <a:pt x="52" y="112"/>
                  <a:pt x="52" y="112"/>
                  <a:pt x="52" y="112"/>
                </a:cubicBezTo>
                <a:cubicBezTo>
                  <a:pt x="52" y="111"/>
                  <a:pt x="51" y="110"/>
                  <a:pt x="50" y="110"/>
                </a:cubicBezTo>
                <a:cubicBezTo>
                  <a:pt x="33" y="110"/>
                  <a:pt x="33" y="110"/>
                  <a:pt x="33" y="110"/>
                </a:cubicBezTo>
                <a:close/>
                <a:moveTo>
                  <a:pt x="45" y="37"/>
                </a:moveTo>
                <a:cubicBezTo>
                  <a:pt x="45" y="41"/>
                  <a:pt x="45" y="41"/>
                  <a:pt x="45" y="41"/>
                </a:cubicBezTo>
                <a:cubicBezTo>
                  <a:pt x="91" y="41"/>
                  <a:pt x="91" y="41"/>
                  <a:pt x="91" y="41"/>
                </a:cubicBezTo>
                <a:cubicBezTo>
                  <a:pt x="91" y="37"/>
                  <a:pt x="91" y="37"/>
                  <a:pt x="91" y="37"/>
                </a:cubicBezTo>
                <a:cubicBezTo>
                  <a:pt x="45" y="37"/>
                  <a:pt x="45" y="37"/>
                  <a:pt x="45" y="37"/>
                </a:cubicBezTo>
                <a:close/>
                <a:moveTo>
                  <a:pt x="41" y="47"/>
                </a:moveTo>
                <a:cubicBezTo>
                  <a:pt x="41" y="51"/>
                  <a:pt x="41" y="51"/>
                  <a:pt x="41" y="51"/>
                </a:cubicBezTo>
                <a:cubicBezTo>
                  <a:pt x="96" y="51"/>
                  <a:pt x="96" y="51"/>
                  <a:pt x="96" y="51"/>
                </a:cubicBezTo>
                <a:cubicBezTo>
                  <a:pt x="96" y="47"/>
                  <a:pt x="96" y="47"/>
                  <a:pt x="96" y="47"/>
                </a:cubicBezTo>
                <a:cubicBezTo>
                  <a:pt x="41" y="47"/>
                  <a:pt x="41" y="47"/>
                  <a:pt x="41" y="47"/>
                </a:cubicBezTo>
                <a:close/>
                <a:moveTo>
                  <a:pt x="45" y="58"/>
                </a:moveTo>
                <a:cubicBezTo>
                  <a:pt x="45" y="62"/>
                  <a:pt x="45" y="62"/>
                  <a:pt x="45" y="62"/>
                </a:cubicBezTo>
                <a:cubicBezTo>
                  <a:pt x="91" y="62"/>
                  <a:pt x="91" y="62"/>
                  <a:pt x="91" y="62"/>
                </a:cubicBezTo>
                <a:cubicBezTo>
                  <a:pt x="91" y="58"/>
                  <a:pt x="91" y="58"/>
                  <a:pt x="91" y="58"/>
                </a:cubicBezTo>
                <a:cubicBezTo>
                  <a:pt x="45" y="58"/>
                  <a:pt x="45" y="58"/>
                  <a:pt x="45" y="58"/>
                </a:cubicBezTo>
                <a:close/>
                <a:moveTo>
                  <a:pt x="67" y="21"/>
                </a:moveTo>
                <a:cubicBezTo>
                  <a:pt x="67" y="21"/>
                  <a:pt x="67" y="21"/>
                  <a:pt x="67" y="21"/>
                </a:cubicBezTo>
                <a:cubicBezTo>
                  <a:pt x="90" y="21"/>
                  <a:pt x="108" y="34"/>
                  <a:pt x="108" y="50"/>
                </a:cubicBezTo>
                <a:cubicBezTo>
                  <a:pt x="108" y="66"/>
                  <a:pt x="90" y="79"/>
                  <a:pt x="67" y="79"/>
                </a:cubicBezTo>
                <a:cubicBezTo>
                  <a:pt x="62" y="79"/>
                  <a:pt x="58" y="79"/>
                  <a:pt x="53" y="77"/>
                </a:cubicBezTo>
                <a:cubicBezTo>
                  <a:pt x="41" y="87"/>
                  <a:pt x="41" y="87"/>
                  <a:pt x="41" y="87"/>
                </a:cubicBezTo>
                <a:cubicBezTo>
                  <a:pt x="45" y="75"/>
                  <a:pt x="45" y="75"/>
                  <a:pt x="45" y="75"/>
                </a:cubicBezTo>
                <a:cubicBezTo>
                  <a:pt x="33" y="69"/>
                  <a:pt x="26" y="60"/>
                  <a:pt x="26" y="50"/>
                </a:cubicBezTo>
                <a:cubicBezTo>
                  <a:pt x="26" y="34"/>
                  <a:pt x="44" y="21"/>
                  <a:pt x="67" y="21"/>
                </a:cubicBezTo>
                <a:close/>
                <a:moveTo>
                  <a:pt x="4" y="0"/>
                </a:moveTo>
                <a:cubicBezTo>
                  <a:pt x="78" y="0"/>
                  <a:pt x="78" y="0"/>
                  <a:pt x="78" y="0"/>
                </a:cubicBezTo>
                <a:cubicBezTo>
                  <a:pt x="81" y="0"/>
                  <a:pt x="83" y="2"/>
                  <a:pt x="83" y="5"/>
                </a:cubicBezTo>
                <a:cubicBezTo>
                  <a:pt x="83" y="16"/>
                  <a:pt x="83" y="16"/>
                  <a:pt x="83" y="16"/>
                </a:cubicBezTo>
                <a:cubicBezTo>
                  <a:pt x="80" y="15"/>
                  <a:pt x="76" y="15"/>
                  <a:pt x="72" y="14"/>
                </a:cubicBezTo>
                <a:cubicBezTo>
                  <a:pt x="72" y="11"/>
                  <a:pt x="72" y="11"/>
                  <a:pt x="72" y="11"/>
                </a:cubicBezTo>
                <a:cubicBezTo>
                  <a:pt x="11" y="11"/>
                  <a:pt x="11" y="11"/>
                  <a:pt x="11" y="11"/>
                </a:cubicBezTo>
                <a:cubicBezTo>
                  <a:pt x="11" y="103"/>
                  <a:pt x="11" y="103"/>
                  <a:pt x="11" y="103"/>
                </a:cubicBezTo>
                <a:cubicBezTo>
                  <a:pt x="31" y="103"/>
                  <a:pt x="47" y="103"/>
                  <a:pt x="72" y="103"/>
                </a:cubicBezTo>
                <a:cubicBezTo>
                  <a:pt x="72" y="86"/>
                  <a:pt x="72" y="86"/>
                  <a:pt x="72" y="86"/>
                </a:cubicBezTo>
                <a:cubicBezTo>
                  <a:pt x="76" y="86"/>
                  <a:pt x="80" y="85"/>
                  <a:pt x="83" y="84"/>
                </a:cubicBezTo>
                <a:cubicBezTo>
                  <a:pt x="83" y="118"/>
                  <a:pt x="83" y="118"/>
                  <a:pt x="83" y="118"/>
                </a:cubicBezTo>
                <a:cubicBezTo>
                  <a:pt x="83" y="121"/>
                  <a:pt x="81" y="123"/>
                  <a:pt x="78" y="123"/>
                </a:cubicBezTo>
                <a:cubicBezTo>
                  <a:pt x="4" y="123"/>
                  <a:pt x="4" y="123"/>
                  <a:pt x="4" y="123"/>
                </a:cubicBezTo>
                <a:cubicBezTo>
                  <a:pt x="2" y="123"/>
                  <a:pt x="0" y="121"/>
                  <a:pt x="0" y="118"/>
                </a:cubicBezTo>
                <a:cubicBezTo>
                  <a:pt x="0" y="5"/>
                  <a:pt x="0" y="5"/>
                  <a:pt x="0" y="5"/>
                </a:cubicBezTo>
                <a:cubicBezTo>
                  <a:pt x="0" y="2"/>
                  <a:pt x="2" y="0"/>
                  <a:pt x="4" y="0"/>
                </a:cubicBez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pic>
        <p:nvPicPr>
          <p:cNvPr id="21522" name="图片 87" title=""/>
          <p:cNvPicPr>
            <a:picLocks noChangeAspect="1"/>
          </p:cNvPicPr>
          <p:nvPr/>
        </p:nvPicPr>
        <p:blipFill>
          <a:blip r:embed="rId9"/>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22529" name="矩形 142"/>
          <p:cNvSpPr/>
          <p:nvPr/>
        </p:nvSpPr>
        <p:spPr>
          <a:xfrm>
            <a:off x="0" y="2597150"/>
            <a:ext cx="9144000" cy="76200"/>
          </a:xfrm>
          <a:prstGeom prst="rect">
            <a:avLst/>
          </a:prstGeom>
          <a:solidFill>
            <a:sysClr val="window" lastClr="FFFFFF"/>
          </a:solidFill>
          <a:ln w="12700" cap="flat" cmpd="sng" algn="ctr">
            <a:noFill/>
            <a:prstDash val="solid"/>
            <a:miter lim="800000"/>
          </a:ln>
          <a:effectLst>
            <a:outerShdw blurRad="50800" dist="76200" dir="2700000" algn="tl" rotWithShape="0">
              <a:prstClr val="black">
                <a:alpha val="10000"/>
              </a:prstClr>
            </a:outerShdw>
          </a:effectLst>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D03B"/>
              </a:solidFill>
              <a:effectLst>
                <a:outerShdw blurRad="38100" dist="38100" dir="2700000" algn="tl">
                  <a:srgbClr val="000000"/>
                </a:outerShdw>
              </a:effectLst>
              <a:latin typeface="Calibri"/>
              <a:ea typeface="微软雅黑 Light" panose="020b0502040204020203" charset="-122"/>
            </a:endParaRPr>
          </a:p>
        </p:txBody>
      </p:sp>
      <p:sp>
        <p:nvSpPr>
          <p:cNvPr id="22530" name="椭圆 143"/>
          <p:cNvSpPr/>
          <p:nvPr/>
        </p:nvSpPr>
        <p:spPr>
          <a:xfrm>
            <a:off x="2351088" y="2373313"/>
            <a:ext cx="522288"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400" spc="0">
                <a:latin typeface="Calibri"/>
                <a:ea typeface="微软雅黑 Light" panose="020b0502040204020203" charset="-122"/>
              </a:rPr>
              <a:t>2012</a:t>
            </a:r>
            <a:endParaRPr lang="zh-CN" altLang="en-US" sz="1400">
              <a:latin typeface="Calibri"/>
              <a:ea typeface="微软雅黑 Light" panose="020b0502040204020203" charset="-122"/>
            </a:endParaRPr>
          </a:p>
        </p:txBody>
      </p:sp>
      <p:sp>
        <p:nvSpPr>
          <p:cNvPr id="22531" name="椭圆 144"/>
          <p:cNvSpPr/>
          <p:nvPr/>
        </p:nvSpPr>
        <p:spPr>
          <a:xfrm>
            <a:off x="3705225" y="2373313"/>
            <a:ext cx="522288"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400" spc="0">
                <a:latin typeface="Calibri"/>
                <a:ea typeface="微软雅黑 Light" panose="020b0502040204020203" charset="-122"/>
              </a:rPr>
              <a:t>2013</a:t>
            </a:r>
            <a:endParaRPr lang="zh-CN" altLang="en-US" sz="1400">
              <a:latin typeface="Calibri"/>
              <a:ea typeface="微软雅黑 Light" panose="020b0502040204020203" charset="-122"/>
            </a:endParaRPr>
          </a:p>
        </p:txBody>
      </p:sp>
      <p:sp>
        <p:nvSpPr>
          <p:cNvPr id="22532" name="椭圆 145"/>
          <p:cNvSpPr/>
          <p:nvPr/>
        </p:nvSpPr>
        <p:spPr>
          <a:xfrm>
            <a:off x="5059363" y="2373313"/>
            <a:ext cx="523875"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400" spc="0">
                <a:latin typeface="Calibri"/>
                <a:ea typeface="微软雅黑 Light" panose="020b0502040204020203" charset="-122"/>
              </a:rPr>
              <a:t>2014</a:t>
            </a:r>
            <a:endParaRPr lang="zh-CN" altLang="en-US" sz="1400">
              <a:latin typeface="Calibri"/>
              <a:ea typeface="微软雅黑 Light" panose="020b0502040204020203" charset="-122"/>
            </a:endParaRPr>
          </a:p>
        </p:txBody>
      </p:sp>
      <p:sp>
        <p:nvSpPr>
          <p:cNvPr id="22533" name="椭圆 146"/>
          <p:cNvSpPr/>
          <p:nvPr/>
        </p:nvSpPr>
        <p:spPr>
          <a:xfrm>
            <a:off x="6292850" y="2252663"/>
            <a:ext cx="765175" cy="765175"/>
          </a:xfrm>
          <a:prstGeom prst="ellipse">
            <a:avLst/>
          </a:prstGeom>
          <a:solidFill>
            <a:srgbClr val="2C8238"/>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2000" spc="0">
                <a:solidFill>
                  <a:srgbClr val="FFFFFF"/>
                </a:solidFill>
                <a:latin typeface="Calibri"/>
                <a:ea typeface="微软雅黑 Light" panose="020b0502040204020203" charset="-122"/>
              </a:rPr>
              <a:t>2015</a:t>
            </a:r>
            <a:endParaRPr lang="zh-CN" altLang="en-US" sz="2000">
              <a:solidFill>
                <a:srgbClr val="FFFFFF"/>
              </a:solidFill>
              <a:latin typeface="Calibri"/>
              <a:ea typeface="微软雅黑 Light" panose="020b0502040204020203" charset="-122"/>
            </a:endParaRPr>
          </a:p>
        </p:txBody>
      </p:sp>
      <p:sp>
        <p:nvSpPr>
          <p:cNvPr id="22534" name="椭圆 147"/>
          <p:cNvSpPr/>
          <p:nvPr/>
        </p:nvSpPr>
        <p:spPr>
          <a:xfrm>
            <a:off x="7769225" y="2373313"/>
            <a:ext cx="522288"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400" spc="0">
                <a:latin typeface="Calibri"/>
                <a:ea typeface="微软雅黑 Light" panose="020b0502040204020203" charset="-122"/>
              </a:rPr>
              <a:t>2016</a:t>
            </a:r>
            <a:endParaRPr lang="zh-CN" altLang="en-US" sz="1400">
              <a:latin typeface="Calibri"/>
              <a:ea typeface="微软雅黑 Light" panose="020b0502040204020203" charset="-122"/>
            </a:endParaRPr>
          </a:p>
        </p:txBody>
      </p:sp>
      <p:sp>
        <p:nvSpPr>
          <p:cNvPr id="22535" name="椭圆 148"/>
          <p:cNvSpPr/>
          <p:nvPr/>
        </p:nvSpPr>
        <p:spPr>
          <a:xfrm>
            <a:off x="995363" y="2373313"/>
            <a:ext cx="523875" cy="523875"/>
          </a:xfrm>
          <a:prstGeom prst="ellipse">
            <a:avLst/>
          </a:prstGeom>
          <a:solidFill>
            <a:srgbClr val="E6FA6F"/>
          </a:solidFill>
          <a:ln w="12700" cap="flat" cmpd="sng" algn="ctr">
            <a:noFill/>
            <a:prstDash val="solid"/>
            <a:miter lim="800000"/>
          </a:ln>
          <a:effectLst>
            <a:outerShdw blurRad="50800" dist="76200" dir="2700000" algn="tl" rotWithShape="0">
              <a:prstClr val="black">
                <a:alpha val="10000"/>
              </a:prst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r>
              <a:rPr lang="en-US" altLang="zh-CN" sz="1400" spc="0">
                <a:latin typeface="Calibri"/>
                <a:ea typeface="微软雅黑 Light" panose="020b0502040204020203" charset="-122"/>
              </a:rPr>
              <a:t>2011</a:t>
            </a:r>
            <a:endParaRPr lang="zh-CN" altLang="en-US" sz="1400">
              <a:latin typeface="Calibri"/>
              <a:ea typeface="微软雅黑 Light" panose="020b0502040204020203" charset="-122"/>
            </a:endParaRPr>
          </a:p>
        </p:txBody>
      </p:sp>
      <p:sp>
        <p:nvSpPr>
          <p:cNvPr id="22536" name="矩形 152"/>
          <p:cNvSpPr/>
          <p:nvPr/>
        </p:nvSpPr>
        <p:spPr>
          <a:xfrm>
            <a:off x="323850" y="1851025"/>
            <a:ext cx="2014538" cy="414338"/>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pic>
        <p:nvPicPr>
          <p:cNvPr id="22537" name="Picture 2" title=""/>
          <p:cNvPicPr>
            <a:picLocks noChangeAspect="1"/>
          </p:cNvPicPr>
          <p:nvPr/>
        </p:nvPicPr>
        <p:blipFill>
          <a:blip r:embed="rId3"/>
          <a:stretch>
            <a:fillRect/>
          </a:stretch>
        </p:blipFill>
        <p:spPr>
          <a:xfrm>
            <a:off x="-9525" y="123825"/>
            <a:ext cx="1557338" cy="1114425"/>
          </a:xfrm>
          <a:prstGeom prst="rect">
            <a:avLst/>
          </a:prstGeom>
          <a:noFill/>
          <a:ln>
            <a:noFill/>
            <a:miter lim="800000"/>
          </a:ln>
        </p:spPr>
      </p:pic>
      <p:sp>
        <p:nvSpPr>
          <p:cNvPr id="22538" name="矩形 194"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22539" name="图片 195" title=""/>
          <p:cNvPicPr>
            <a:picLocks noChangeAspect="1"/>
          </p:cNvPicPr>
          <p:nvPr/>
        </p:nvPicPr>
        <p:blipFill>
          <a:blip r:embed="rId4"/>
          <a:stretch>
            <a:fillRect/>
          </a:stretch>
        </p:blipFill>
        <p:spPr>
          <a:xfrm flipH="1">
            <a:off x="7272338" y="3965575"/>
            <a:ext cx="2470150" cy="1247775"/>
          </a:xfrm>
          <a:prstGeom prst="rect">
            <a:avLst/>
          </a:prstGeom>
          <a:noFill/>
          <a:ln>
            <a:noFill/>
            <a:miter lim="800000"/>
          </a:ln>
        </p:spPr>
      </p:pic>
      <p:sp>
        <p:nvSpPr>
          <p:cNvPr id="22540" name="矩形 196"/>
          <p:cNvSpPr/>
          <p:nvPr/>
        </p:nvSpPr>
        <p:spPr>
          <a:xfrm>
            <a:off x="2984500" y="1851025"/>
            <a:ext cx="2014538" cy="414338"/>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sp>
        <p:nvSpPr>
          <p:cNvPr id="22541" name="矩形 197"/>
          <p:cNvSpPr/>
          <p:nvPr/>
        </p:nvSpPr>
        <p:spPr>
          <a:xfrm>
            <a:off x="5646738" y="1851025"/>
            <a:ext cx="2014538" cy="414338"/>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sp>
        <p:nvSpPr>
          <p:cNvPr id="22542" name="矩形 198"/>
          <p:cNvSpPr/>
          <p:nvPr/>
        </p:nvSpPr>
        <p:spPr>
          <a:xfrm>
            <a:off x="1690688" y="2905125"/>
            <a:ext cx="2014538" cy="415925"/>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sp>
        <p:nvSpPr>
          <p:cNvPr id="22543" name="矩形 199"/>
          <p:cNvSpPr/>
          <p:nvPr/>
        </p:nvSpPr>
        <p:spPr>
          <a:xfrm>
            <a:off x="4351338" y="2905125"/>
            <a:ext cx="2014538" cy="415925"/>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sp>
        <p:nvSpPr>
          <p:cNvPr id="22544" name="矩形 200"/>
          <p:cNvSpPr/>
          <p:nvPr/>
        </p:nvSpPr>
        <p:spPr>
          <a:xfrm>
            <a:off x="7013575" y="2905125"/>
            <a:ext cx="2014538" cy="415925"/>
          </a:xfrm>
          <a:prstGeom prst="rect">
            <a:avLst/>
          </a:prstGeom>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rPr>
              <a:t>Type something here</a:t>
            </a:r>
            <a:endParaRPr kumimoji="0" lang="en-US" altLang="zh-CN" sz="1050" b="0" i="0" u="none" strike="noStrike" kern="1200" cap="none" spc="0" normalizeH="0" baseline="0" noProof="0">
              <a:ln>
                <a:noFill/>
              </a:ln>
              <a:solidFill>
                <a:srgbClr val="2E2E2E"/>
              </a:solidFill>
              <a:effectLst/>
              <a:uLnTx/>
              <a:uFillTx/>
              <a:latin typeface="Calibri"/>
              <a:ea typeface="微软雅黑 Light" panose="020b0502040204020203" charset="-122"/>
              <a:cs typeface="+mn-cs"/>
            </a:endParaRPr>
          </a:p>
        </p:txBody>
      </p:sp>
      <p:sp>
        <p:nvSpPr>
          <p:cNvPr id="22545" name="Freeform 5561" title=""/>
          <p:cNvSpPr>
            <a:spLocks noEditPoints="1"/>
          </p:cNvSpPr>
          <p:nvPr/>
        </p:nvSpPr>
        <p:spPr>
          <a:xfrm>
            <a:off x="7769225" y="3417888"/>
            <a:ext cx="666750" cy="387350"/>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6" h="80">
                <a:moveTo>
                  <a:pt x="119" y="18"/>
                </a:moveTo>
                <a:cubicBezTo>
                  <a:pt x="129" y="22"/>
                  <a:pt x="136" y="34"/>
                  <a:pt x="136" y="48"/>
                </a:cubicBezTo>
                <a:cubicBezTo>
                  <a:pt x="136" y="53"/>
                  <a:pt x="136" y="57"/>
                  <a:pt x="134" y="61"/>
                </a:cubicBezTo>
                <a:cubicBezTo>
                  <a:pt x="125" y="63"/>
                  <a:pt x="116" y="63"/>
                  <a:pt x="107" y="63"/>
                </a:cubicBezTo>
                <a:cubicBezTo>
                  <a:pt x="107" y="62"/>
                  <a:pt x="107" y="61"/>
                  <a:pt x="107" y="60"/>
                </a:cubicBezTo>
                <a:cubicBezTo>
                  <a:pt x="107" y="57"/>
                  <a:pt x="107" y="53"/>
                  <a:pt x="106" y="50"/>
                </a:cubicBezTo>
                <a:cubicBezTo>
                  <a:pt x="106" y="50"/>
                  <a:pt x="106" y="50"/>
                  <a:pt x="106" y="50"/>
                </a:cubicBezTo>
                <a:cubicBezTo>
                  <a:pt x="107" y="51"/>
                  <a:pt x="109" y="52"/>
                  <a:pt x="110" y="52"/>
                </a:cubicBezTo>
                <a:cubicBezTo>
                  <a:pt x="110" y="54"/>
                  <a:pt x="110" y="54"/>
                  <a:pt x="110" y="54"/>
                </a:cubicBezTo>
                <a:cubicBezTo>
                  <a:pt x="113" y="54"/>
                  <a:pt x="113" y="54"/>
                  <a:pt x="113" y="54"/>
                </a:cubicBezTo>
                <a:cubicBezTo>
                  <a:pt x="113" y="52"/>
                  <a:pt x="113" y="52"/>
                  <a:pt x="113" y="52"/>
                </a:cubicBezTo>
                <a:cubicBezTo>
                  <a:pt x="115" y="52"/>
                  <a:pt x="116" y="51"/>
                  <a:pt x="117" y="50"/>
                </a:cubicBezTo>
                <a:cubicBezTo>
                  <a:pt x="118" y="48"/>
                  <a:pt x="119" y="47"/>
                  <a:pt x="119" y="45"/>
                </a:cubicBezTo>
                <a:cubicBezTo>
                  <a:pt x="119" y="43"/>
                  <a:pt x="119" y="42"/>
                  <a:pt x="118" y="42"/>
                </a:cubicBezTo>
                <a:cubicBezTo>
                  <a:pt x="118" y="41"/>
                  <a:pt x="118" y="40"/>
                  <a:pt x="117" y="40"/>
                </a:cubicBezTo>
                <a:cubicBezTo>
                  <a:pt x="116" y="39"/>
                  <a:pt x="115" y="38"/>
                  <a:pt x="114" y="37"/>
                </a:cubicBezTo>
                <a:cubicBezTo>
                  <a:pt x="112" y="36"/>
                  <a:pt x="111" y="36"/>
                  <a:pt x="111" y="35"/>
                </a:cubicBezTo>
                <a:cubicBezTo>
                  <a:pt x="111" y="35"/>
                  <a:pt x="110" y="34"/>
                  <a:pt x="110" y="33"/>
                </a:cubicBezTo>
                <a:cubicBezTo>
                  <a:pt x="110" y="33"/>
                  <a:pt x="110" y="33"/>
                  <a:pt x="111" y="32"/>
                </a:cubicBezTo>
                <a:cubicBezTo>
                  <a:pt x="111" y="32"/>
                  <a:pt x="111" y="32"/>
                  <a:pt x="111" y="32"/>
                </a:cubicBezTo>
                <a:cubicBezTo>
                  <a:pt x="112" y="32"/>
                  <a:pt x="112" y="32"/>
                  <a:pt x="112" y="32"/>
                </a:cubicBezTo>
                <a:cubicBezTo>
                  <a:pt x="112" y="33"/>
                  <a:pt x="112" y="33"/>
                  <a:pt x="112" y="34"/>
                </a:cubicBezTo>
                <a:cubicBezTo>
                  <a:pt x="112" y="35"/>
                  <a:pt x="112" y="35"/>
                  <a:pt x="112" y="35"/>
                </a:cubicBezTo>
                <a:cubicBezTo>
                  <a:pt x="118" y="35"/>
                  <a:pt x="118" y="35"/>
                  <a:pt x="118" y="35"/>
                </a:cubicBezTo>
                <a:cubicBezTo>
                  <a:pt x="118" y="35"/>
                  <a:pt x="118" y="34"/>
                  <a:pt x="118" y="34"/>
                </a:cubicBezTo>
                <a:cubicBezTo>
                  <a:pt x="118" y="32"/>
                  <a:pt x="118" y="31"/>
                  <a:pt x="117" y="30"/>
                </a:cubicBezTo>
                <a:cubicBezTo>
                  <a:pt x="116" y="29"/>
                  <a:pt x="115" y="29"/>
                  <a:pt x="113" y="28"/>
                </a:cubicBezTo>
                <a:cubicBezTo>
                  <a:pt x="113" y="27"/>
                  <a:pt x="113" y="27"/>
                  <a:pt x="113" y="27"/>
                </a:cubicBezTo>
                <a:cubicBezTo>
                  <a:pt x="110" y="27"/>
                  <a:pt x="110" y="27"/>
                  <a:pt x="110" y="27"/>
                </a:cubicBezTo>
                <a:cubicBezTo>
                  <a:pt x="110" y="28"/>
                  <a:pt x="110" y="28"/>
                  <a:pt x="110" y="28"/>
                </a:cubicBezTo>
                <a:cubicBezTo>
                  <a:pt x="108" y="29"/>
                  <a:pt x="107" y="29"/>
                  <a:pt x="106" y="30"/>
                </a:cubicBezTo>
                <a:cubicBezTo>
                  <a:pt x="105" y="31"/>
                  <a:pt x="104" y="33"/>
                  <a:pt x="104" y="34"/>
                </a:cubicBezTo>
                <a:cubicBezTo>
                  <a:pt x="104" y="35"/>
                  <a:pt x="105" y="37"/>
                  <a:pt x="105" y="37"/>
                </a:cubicBezTo>
                <a:cubicBezTo>
                  <a:pt x="106" y="38"/>
                  <a:pt x="106" y="39"/>
                  <a:pt x="107" y="40"/>
                </a:cubicBezTo>
                <a:cubicBezTo>
                  <a:pt x="107" y="40"/>
                  <a:pt x="109" y="41"/>
                  <a:pt x="110" y="42"/>
                </a:cubicBezTo>
                <a:cubicBezTo>
                  <a:pt x="111" y="43"/>
                  <a:pt x="112" y="43"/>
                  <a:pt x="112" y="44"/>
                </a:cubicBezTo>
                <a:cubicBezTo>
                  <a:pt x="112" y="44"/>
                  <a:pt x="112" y="45"/>
                  <a:pt x="112" y="47"/>
                </a:cubicBezTo>
                <a:cubicBezTo>
                  <a:pt x="112" y="47"/>
                  <a:pt x="112" y="48"/>
                  <a:pt x="112" y="48"/>
                </a:cubicBezTo>
                <a:cubicBezTo>
                  <a:pt x="112" y="48"/>
                  <a:pt x="112" y="48"/>
                  <a:pt x="111" y="48"/>
                </a:cubicBezTo>
                <a:cubicBezTo>
                  <a:pt x="111" y="48"/>
                  <a:pt x="111" y="48"/>
                  <a:pt x="110" y="48"/>
                </a:cubicBezTo>
                <a:cubicBezTo>
                  <a:pt x="110" y="47"/>
                  <a:pt x="110" y="46"/>
                  <a:pt x="110" y="45"/>
                </a:cubicBezTo>
                <a:cubicBezTo>
                  <a:pt x="110" y="43"/>
                  <a:pt x="110" y="43"/>
                  <a:pt x="110" y="43"/>
                </a:cubicBezTo>
                <a:cubicBezTo>
                  <a:pt x="105" y="43"/>
                  <a:pt x="105" y="43"/>
                  <a:pt x="105" y="43"/>
                </a:cubicBezTo>
                <a:cubicBezTo>
                  <a:pt x="103" y="37"/>
                  <a:pt x="99" y="30"/>
                  <a:pt x="95" y="25"/>
                </a:cubicBezTo>
                <a:cubicBezTo>
                  <a:pt x="97" y="22"/>
                  <a:pt x="100" y="20"/>
                  <a:pt x="103" y="18"/>
                </a:cubicBezTo>
                <a:cubicBezTo>
                  <a:pt x="103" y="14"/>
                  <a:pt x="103" y="14"/>
                  <a:pt x="103" y="14"/>
                </a:cubicBezTo>
                <a:cubicBezTo>
                  <a:pt x="104" y="14"/>
                  <a:pt x="104" y="14"/>
                  <a:pt x="104" y="14"/>
                </a:cubicBezTo>
                <a:cubicBezTo>
                  <a:pt x="99" y="3"/>
                  <a:pt x="99" y="3"/>
                  <a:pt x="99" y="3"/>
                </a:cubicBezTo>
                <a:cubicBezTo>
                  <a:pt x="106" y="1"/>
                  <a:pt x="106" y="1"/>
                  <a:pt x="106" y="1"/>
                </a:cubicBezTo>
                <a:cubicBezTo>
                  <a:pt x="107" y="5"/>
                  <a:pt x="107" y="5"/>
                  <a:pt x="107" y="5"/>
                </a:cubicBezTo>
                <a:cubicBezTo>
                  <a:pt x="109" y="1"/>
                  <a:pt x="109" y="1"/>
                  <a:pt x="109" y="1"/>
                </a:cubicBezTo>
                <a:cubicBezTo>
                  <a:pt x="115" y="2"/>
                  <a:pt x="115" y="2"/>
                  <a:pt x="115" y="2"/>
                </a:cubicBezTo>
                <a:cubicBezTo>
                  <a:pt x="114" y="6"/>
                  <a:pt x="114" y="6"/>
                  <a:pt x="114" y="6"/>
                </a:cubicBezTo>
                <a:cubicBezTo>
                  <a:pt x="118" y="1"/>
                  <a:pt x="118" y="1"/>
                  <a:pt x="118" y="1"/>
                </a:cubicBezTo>
                <a:cubicBezTo>
                  <a:pt x="123" y="4"/>
                  <a:pt x="123" y="4"/>
                  <a:pt x="123" y="4"/>
                </a:cubicBezTo>
                <a:cubicBezTo>
                  <a:pt x="118" y="14"/>
                  <a:pt x="118" y="14"/>
                  <a:pt x="118" y="14"/>
                </a:cubicBezTo>
                <a:cubicBezTo>
                  <a:pt x="119" y="14"/>
                  <a:pt x="119" y="14"/>
                  <a:pt x="119" y="14"/>
                </a:cubicBezTo>
                <a:cubicBezTo>
                  <a:pt x="119" y="18"/>
                  <a:pt x="119" y="18"/>
                  <a:pt x="119" y="18"/>
                </a:cubicBezTo>
                <a:close/>
                <a:moveTo>
                  <a:pt x="32" y="18"/>
                </a:moveTo>
                <a:cubicBezTo>
                  <a:pt x="36" y="19"/>
                  <a:pt x="40" y="22"/>
                  <a:pt x="42" y="26"/>
                </a:cubicBezTo>
                <a:cubicBezTo>
                  <a:pt x="35" y="35"/>
                  <a:pt x="31" y="48"/>
                  <a:pt x="31" y="60"/>
                </a:cubicBezTo>
                <a:cubicBezTo>
                  <a:pt x="31" y="61"/>
                  <a:pt x="31" y="62"/>
                  <a:pt x="31" y="63"/>
                </a:cubicBezTo>
                <a:cubicBezTo>
                  <a:pt x="21" y="63"/>
                  <a:pt x="12" y="63"/>
                  <a:pt x="2" y="61"/>
                </a:cubicBezTo>
                <a:cubicBezTo>
                  <a:pt x="1" y="57"/>
                  <a:pt x="0" y="53"/>
                  <a:pt x="0" y="48"/>
                </a:cubicBezTo>
                <a:cubicBezTo>
                  <a:pt x="0" y="34"/>
                  <a:pt x="7" y="23"/>
                  <a:pt x="16" y="18"/>
                </a:cubicBezTo>
                <a:cubicBezTo>
                  <a:pt x="16" y="14"/>
                  <a:pt x="16" y="14"/>
                  <a:pt x="16" y="14"/>
                </a:cubicBezTo>
                <a:cubicBezTo>
                  <a:pt x="17" y="14"/>
                  <a:pt x="17" y="14"/>
                  <a:pt x="17" y="14"/>
                </a:cubicBezTo>
                <a:cubicBezTo>
                  <a:pt x="12" y="3"/>
                  <a:pt x="12" y="3"/>
                  <a:pt x="12" y="3"/>
                </a:cubicBezTo>
                <a:cubicBezTo>
                  <a:pt x="19" y="1"/>
                  <a:pt x="19" y="1"/>
                  <a:pt x="19" y="1"/>
                </a:cubicBezTo>
                <a:cubicBezTo>
                  <a:pt x="20" y="5"/>
                  <a:pt x="20" y="5"/>
                  <a:pt x="20" y="5"/>
                </a:cubicBezTo>
                <a:cubicBezTo>
                  <a:pt x="22" y="1"/>
                  <a:pt x="22" y="1"/>
                  <a:pt x="22" y="1"/>
                </a:cubicBezTo>
                <a:cubicBezTo>
                  <a:pt x="28" y="2"/>
                  <a:pt x="28" y="2"/>
                  <a:pt x="28" y="2"/>
                </a:cubicBezTo>
                <a:cubicBezTo>
                  <a:pt x="27" y="6"/>
                  <a:pt x="27" y="6"/>
                  <a:pt x="27" y="6"/>
                </a:cubicBezTo>
                <a:cubicBezTo>
                  <a:pt x="31" y="1"/>
                  <a:pt x="31" y="1"/>
                  <a:pt x="31" y="1"/>
                </a:cubicBezTo>
                <a:cubicBezTo>
                  <a:pt x="36" y="4"/>
                  <a:pt x="36" y="4"/>
                  <a:pt x="36" y="4"/>
                </a:cubicBezTo>
                <a:cubicBezTo>
                  <a:pt x="32" y="14"/>
                  <a:pt x="32" y="14"/>
                  <a:pt x="32" y="14"/>
                </a:cubicBezTo>
                <a:cubicBezTo>
                  <a:pt x="32" y="14"/>
                  <a:pt x="32" y="14"/>
                  <a:pt x="32" y="14"/>
                </a:cubicBezTo>
                <a:cubicBezTo>
                  <a:pt x="32" y="18"/>
                  <a:pt x="32" y="18"/>
                  <a:pt x="32" y="18"/>
                </a:cubicBezTo>
                <a:close/>
                <a:moveTo>
                  <a:pt x="31" y="35"/>
                </a:moveTo>
                <a:cubicBezTo>
                  <a:pt x="31" y="35"/>
                  <a:pt x="31" y="34"/>
                  <a:pt x="31" y="34"/>
                </a:cubicBezTo>
                <a:cubicBezTo>
                  <a:pt x="31" y="32"/>
                  <a:pt x="31" y="31"/>
                  <a:pt x="30" y="30"/>
                </a:cubicBezTo>
                <a:cubicBezTo>
                  <a:pt x="29" y="29"/>
                  <a:pt x="28" y="29"/>
                  <a:pt x="26" y="28"/>
                </a:cubicBezTo>
                <a:cubicBezTo>
                  <a:pt x="26" y="27"/>
                  <a:pt x="26" y="27"/>
                  <a:pt x="26" y="27"/>
                </a:cubicBezTo>
                <a:cubicBezTo>
                  <a:pt x="23" y="27"/>
                  <a:pt x="23" y="27"/>
                  <a:pt x="23" y="27"/>
                </a:cubicBezTo>
                <a:cubicBezTo>
                  <a:pt x="23" y="28"/>
                  <a:pt x="23" y="28"/>
                  <a:pt x="23" y="28"/>
                </a:cubicBezTo>
                <a:cubicBezTo>
                  <a:pt x="22" y="29"/>
                  <a:pt x="20" y="29"/>
                  <a:pt x="19" y="30"/>
                </a:cubicBezTo>
                <a:cubicBezTo>
                  <a:pt x="18" y="31"/>
                  <a:pt x="18" y="33"/>
                  <a:pt x="18" y="34"/>
                </a:cubicBezTo>
                <a:cubicBezTo>
                  <a:pt x="18" y="35"/>
                  <a:pt x="18" y="37"/>
                  <a:pt x="18" y="37"/>
                </a:cubicBezTo>
                <a:cubicBezTo>
                  <a:pt x="19" y="38"/>
                  <a:pt x="19" y="39"/>
                  <a:pt x="20" y="40"/>
                </a:cubicBezTo>
                <a:cubicBezTo>
                  <a:pt x="21" y="40"/>
                  <a:pt x="22" y="41"/>
                  <a:pt x="24" y="42"/>
                </a:cubicBezTo>
                <a:cubicBezTo>
                  <a:pt x="25" y="43"/>
                  <a:pt x="25" y="43"/>
                  <a:pt x="25" y="44"/>
                </a:cubicBezTo>
                <a:cubicBezTo>
                  <a:pt x="26" y="44"/>
                  <a:pt x="26" y="45"/>
                  <a:pt x="26" y="47"/>
                </a:cubicBezTo>
                <a:cubicBezTo>
                  <a:pt x="26" y="47"/>
                  <a:pt x="26" y="48"/>
                  <a:pt x="25" y="48"/>
                </a:cubicBezTo>
                <a:cubicBezTo>
                  <a:pt x="25" y="48"/>
                  <a:pt x="25" y="48"/>
                  <a:pt x="25" y="48"/>
                </a:cubicBezTo>
                <a:cubicBezTo>
                  <a:pt x="24" y="48"/>
                  <a:pt x="24" y="48"/>
                  <a:pt x="24" y="48"/>
                </a:cubicBezTo>
                <a:cubicBezTo>
                  <a:pt x="24" y="47"/>
                  <a:pt x="23" y="46"/>
                  <a:pt x="23" y="45"/>
                </a:cubicBezTo>
                <a:cubicBezTo>
                  <a:pt x="23" y="43"/>
                  <a:pt x="23" y="43"/>
                  <a:pt x="23" y="43"/>
                </a:cubicBezTo>
                <a:cubicBezTo>
                  <a:pt x="18" y="43"/>
                  <a:pt x="18" y="43"/>
                  <a:pt x="18" y="43"/>
                </a:cubicBezTo>
                <a:cubicBezTo>
                  <a:pt x="18" y="45"/>
                  <a:pt x="18" y="45"/>
                  <a:pt x="18" y="45"/>
                </a:cubicBezTo>
                <a:cubicBezTo>
                  <a:pt x="18" y="47"/>
                  <a:pt x="18" y="49"/>
                  <a:pt x="19" y="50"/>
                </a:cubicBezTo>
                <a:cubicBezTo>
                  <a:pt x="21" y="51"/>
                  <a:pt x="22" y="52"/>
                  <a:pt x="23" y="52"/>
                </a:cubicBezTo>
                <a:cubicBezTo>
                  <a:pt x="23" y="54"/>
                  <a:pt x="23" y="54"/>
                  <a:pt x="23" y="54"/>
                </a:cubicBezTo>
                <a:cubicBezTo>
                  <a:pt x="26" y="54"/>
                  <a:pt x="26" y="54"/>
                  <a:pt x="26" y="54"/>
                </a:cubicBezTo>
                <a:cubicBezTo>
                  <a:pt x="26" y="52"/>
                  <a:pt x="26" y="52"/>
                  <a:pt x="26" y="52"/>
                </a:cubicBezTo>
                <a:cubicBezTo>
                  <a:pt x="28" y="52"/>
                  <a:pt x="30" y="51"/>
                  <a:pt x="31" y="50"/>
                </a:cubicBezTo>
                <a:cubicBezTo>
                  <a:pt x="32" y="48"/>
                  <a:pt x="32" y="47"/>
                  <a:pt x="32" y="45"/>
                </a:cubicBezTo>
                <a:cubicBezTo>
                  <a:pt x="32" y="43"/>
                  <a:pt x="32" y="42"/>
                  <a:pt x="32" y="42"/>
                </a:cubicBezTo>
                <a:cubicBezTo>
                  <a:pt x="31" y="41"/>
                  <a:pt x="31" y="40"/>
                  <a:pt x="30" y="40"/>
                </a:cubicBezTo>
                <a:cubicBezTo>
                  <a:pt x="30" y="39"/>
                  <a:pt x="29" y="38"/>
                  <a:pt x="27" y="37"/>
                </a:cubicBezTo>
                <a:cubicBezTo>
                  <a:pt x="25" y="36"/>
                  <a:pt x="24" y="36"/>
                  <a:pt x="24" y="35"/>
                </a:cubicBezTo>
                <a:cubicBezTo>
                  <a:pt x="24" y="35"/>
                  <a:pt x="24" y="34"/>
                  <a:pt x="24" y="33"/>
                </a:cubicBezTo>
                <a:cubicBezTo>
                  <a:pt x="24" y="33"/>
                  <a:pt x="24" y="33"/>
                  <a:pt x="24" y="32"/>
                </a:cubicBezTo>
                <a:cubicBezTo>
                  <a:pt x="24" y="32"/>
                  <a:pt x="24" y="32"/>
                  <a:pt x="25" y="32"/>
                </a:cubicBezTo>
                <a:cubicBezTo>
                  <a:pt x="25" y="32"/>
                  <a:pt x="25" y="32"/>
                  <a:pt x="25" y="32"/>
                </a:cubicBezTo>
                <a:cubicBezTo>
                  <a:pt x="26" y="33"/>
                  <a:pt x="26" y="33"/>
                  <a:pt x="26" y="34"/>
                </a:cubicBezTo>
                <a:cubicBezTo>
                  <a:pt x="26" y="35"/>
                  <a:pt x="26" y="35"/>
                  <a:pt x="26" y="35"/>
                </a:cubicBezTo>
                <a:cubicBezTo>
                  <a:pt x="31" y="35"/>
                  <a:pt x="31" y="35"/>
                  <a:pt x="31" y="35"/>
                </a:cubicBezTo>
                <a:close/>
                <a:moveTo>
                  <a:pt x="78" y="21"/>
                </a:moveTo>
                <a:cubicBezTo>
                  <a:pt x="78" y="17"/>
                  <a:pt x="78" y="17"/>
                  <a:pt x="78" y="17"/>
                </a:cubicBezTo>
                <a:cubicBezTo>
                  <a:pt x="78" y="17"/>
                  <a:pt x="78" y="17"/>
                  <a:pt x="78" y="17"/>
                </a:cubicBezTo>
                <a:cubicBezTo>
                  <a:pt x="84" y="3"/>
                  <a:pt x="84" y="3"/>
                  <a:pt x="84" y="3"/>
                </a:cubicBezTo>
                <a:cubicBezTo>
                  <a:pt x="77" y="0"/>
                  <a:pt x="77" y="0"/>
                  <a:pt x="77" y="0"/>
                </a:cubicBezTo>
                <a:cubicBezTo>
                  <a:pt x="72" y="7"/>
                  <a:pt x="72" y="7"/>
                  <a:pt x="72" y="7"/>
                </a:cubicBezTo>
                <a:cubicBezTo>
                  <a:pt x="73" y="1"/>
                  <a:pt x="73" y="1"/>
                  <a:pt x="73" y="1"/>
                </a:cubicBezTo>
                <a:cubicBezTo>
                  <a:pt x="66" y="0"/>
                  <a:pt x="66" y="0"/>
                  <a:pt x="66" y="0"/>
                </a:cubicBezTo>
                <a:cubicBezTo>
                  <a:pt x="63" y="5"/>
                  <a:pt x="63" y="5"/>
                  <a:pt x="63" y="5"/>
                </a:cubicBezTo>
                <a:cubicBezTo>
                  <a:pt x="61" y="1"/>
                  <a:pt x="61" y="1"/>
                  <a:pt x="61" y="1"/>
                </a:cubicBezTo>
                <a:cubicBezTo>
                  <a:pt x="53" y="3"/>
                  <a:pt x="53" y="3"/>
                  <a:pt x="53" y="3"/>
                </a:cubicBezTo>
                <a:cubicBezTo>
                  <a:pt x="59" y="17"/>
                  <a:pt x="59" y="17"/>
                  <a:pt x="59" y="17"/>
                </a:cubicBezTo>
                <a:cubicBezTo>
                  <a:pt x="58" y="17"/>
                  <a:pt x="58" y="17"/>
                  <a:pt x="58" y="17"/>
                </a:cubicBezTo>
                <a:cubicBezTo>
                  <a:pt x="58" y="22"/>
                  <a:pt x="58" y="22"/>
                  <a:pt x="58" y="22"/>
                </a:cubicBezTo>
                <a:cubicBezTo>
                  <a:pt x="46" y="28"/>
                  <a:pt x="38" y="43"/>
                  <a:pt x="38" y="60"/>
                </a:cubicBezTo>
                <a:cubicBezTo>
                  <a:pt x="38" y="66"/>
                  <a:pt x="38" y="71"/>
                  <a:pt x="40" y="76"/>
                </a:cubicBezTo>
                <a:cubicBezTo>
                  <a:pt x="59" y="80"/>
                  <a:pt x="79" y="80"/>
                  <a:pt x="98" y="76"/>
                </a:cubicBezTo>
                <a:cubicBezTo>
                  <a:pt x="99" y="71"/>
                  <a:pt x="100" y="66"/>
                  <a:pt x="100" y="60"/>
                </a:cubicBezTo>
                <a:cubicBezTo>
                  <a:pt x="100" y="42"/>
                  <a:pt x="91" y="27"/>
                  <a:pt x="78" y="21"/>
                </a:cubicBezTo>
                <a:close/>
                <a:moveTo>
                  <a:pt x="77" y="44"/>
                </a:moveTo>
                <a:cubicBezTo>
                  <a:pt x="70" y="44"/>
                  <a:pt x="70" y="44"/>
                  <a:pt x="70" y="44"/>
                </a:cubicBezTo>
                <a:cubicBezTo>
                  <a:pt x="70" y="43"/>
                  <a:pt x="70" y="43"/>
                  <a:pt x="70" y="43"/>
                </a:cubicBezTo>
                <a:cubicBezTo>
                  <a:pt x="70" y="41"/>
                  <a:pt x="70" y="40"/>
                  <a:pt x="70" y="40"/>
                </a:cubicBezTo>
                <a:cubicBezTo>
                  <a:pt x="70" y="40"/>
                  <a:pt x="69" y="39"/>
                  <a:pt x="69" y="39"/>
                </a:cubicBezTo>
                <a:cubicBezTo>
                  <a:pt x="68" y="39"/>
                  <a:pt x="68" y="40"/>
                  <a:pt x="68" y="40"/>
                </a:cubicBezTo>
                <a:cubicBezTo>
                  <a:pt x="67" y="40"/>
                  <a:pt x="67" y="41"/>
                  <a:pt x="67" y="42"/>
                </a:cubicBezTo>
                <a:cubicBezTo>
                  <a:pt x="67" y="43"/>
                  <a:pt x="68" y="44"/>
                  <a:pt x="68" y="44"/>
                </a:cubicBezTo>
                <a:cubicBezTo>
                  <a:pt x="68" y="44"/>
                  <a:pt x="70" y="45"/>
                  <a:pt x="72" y="47"/>
                </a:cubicBezTo>
                <a:cubicBezTo>
                  <a:pt x="74" y="48"/>
                  <a:pt x="75" y="49"/>
                  <a:pt x="76" y="49"/>
                </a:cubicBezTo>
                <a:cubicBezTo>
                  <a:pt x="76" y="50"/>
                  <a:pt x="77" y="51"/>
                  <a:pt x="78" y="52"/>
                </a:cubicBezTo>
                <a:cubicBezTo>
                  <a:pt x="78" y="53"/>
                  <a:pt x="78" y="54"/>
                  <a:pt x="78" y="56"/>
                </a:cubicBezTo>
                <a:cubicBezTo>
                  <a:pt x="78" y="59"/>
                  <a:pt x="78" y="61"/>
                  <a:pt x="76" y="62"/>
                </a:cubicBezTo>
                <a:cubicBezTo>
                  <a:pt x="75" y="64"/>
                  <a:pt x="73" y="65"/>
                  <a:pt x="71" y="65"/>
                </a:cubicBezTo>
                <a:cubicBezTo>
                  <a:pt x="71" y="68"/>
                  <a:pt x="71" y="68"/>
                  <a:pt x="71" y="68"/>
                </a:cubicBezTo>
                <a:cubicBezTo>
                  <a:pt x="67" y="68"/>
                  <a:pt x="67" y="68"/>
                  <a:pt x="67" y="68"/>
                </a:cubicBezTo>
                <a:cubicBezTo>
                  <a:pt x="67" y="65"/>
                  <a:pt x="67" y="65"/>
                  <a:pt x="67" y="65"/>
                </a:cubicBezTo>
                <a:cubicBezTo>
                  <a:pt x="65" y="65"/>
                  <a:pt x="64" y="64"/>
                  <a:pt x="62" y="63"/>
                </a:cubicBezTo>
                <a:cubicBezTo>
                  <a:pt x="61" y="61"/>
                  <a:pt x="60" y="59"/>
                  <a:pt x="60" y="56"/>
                </a:cubicBezTo>
                <a:cubicBezTo>
                  <a:pt x="60" y="54"/>
                  <a:pt x="60" y="54"/>
                  <a:pt x="60" y="54"/>
                </a:cubicBezTo>
                <a:cubicBezTo>
                  <a:pt x="67" y="54"/>
                  <a:pt x="67" y="54"/>
                  <a:pt x="67" y="54"/>
                </a:cubicBezTo>
                <a:cubicBezTo>
                  <a:pt x="67" y="56"/>
                  <a:pt x="67" y="56"/>
                  <a:pt x="67" y="56"/>
                </a:cubicBezTo>
                <a:cubicBezTo>
                  <a:pt x="67" y="58"/>
                  <a:pt x="67" y="59"/>
                  <a:pt x="67" y="60"/>
                </a:cubicBezTo>
                <a:cubicBezTo>
                  <a:pt x="68" y="60"/>
                  <a:pt x="68" y="60"/>
                  <a:pt x="69" y="60"/>
                </a:cubicBezTo>
                <a:cubicBezTo>
                  <a:pt x="69" y="60"/>
                  <a:pt x="69" y="60"/>
                  <a:pt x="70" y="60"/>
                </a:cubicBezTo>
                <a:cubicBezTo>
                  <a:pt x="70" y="60"/>
                  <a:pt x="70" y="59"/>
                  <a:pt x="70" y="58"/>
                </a:cubicBezTo>
                <a:cubicBezTo>
                  <a:pt x="70" y="57"/>
                  <a:pt x="70" y="56"/>
                  <a:pt x="70" y="55"/>
                </a:cubicBezTo>
                <a:cubicBezTo>
                  <a:pt x="69" y="54"/>
                  <a:pt x="69" y="53"/>
                  <a:pt x="67" y="53"/>
                </a:cubicBezTo>
                <a:cubicBezTo>
                  <a:pt x="65" y="51"/>
                  <a:pt x="64" y="50"/>
                  <a:pt x="63" y="49"/>
                </a:cubicBezTo>
                <a:cubicBezTo>
                  <a:pt x="62" y="49"/>
                  <a:pt x="61" y="48"/>
                  <a:pt x="61" y="47"/>
                </a:cubicBezTo>
                <a:cubicBezTo>
                  <a:pt x="60" y="45"/>
                  <a:pt x="60" y="44"/>
                  <a:pt x="60" y="43"/>
                </a:cubicBezTo>
                <a:cubicBezTo>
                  <a:pt x="60" y="40"/>
                  <a:pt x="60" y="39"/>
                  <a:pt x="62" y="37"/>
                </a:cubicBezTo>
                <a:cubicBezTo>
                  <a:pt x="63" y="36"/>
                  <a:pt x="65" y="35"/>
                  <a:pt x="67" y="35"/>
                </a:cubicBezTo>
                <a:cubicBezTo>
                  <a:pt x="67" y="33"/>
                  <a:pt x="67" y="33"/>
                  <a:pt x="67" y="33"/>
                </a:cubicBezTo>
                <a:cubicBezTo>
                  <a:pt x="71" y="33"/>
                  <a:pt x="71" y="33"/>
                  <a:pt x="71" y="33"/>
                </a:cubicBezTo>
                <a:cubicBezTo>
                  <a:pt x="71" y="35"/>
                  <a:pt x="71" y="35"/>
                  <a:pt x="71" y="35"/>
                </a:cubicBezTo>
                <a:cubicBezTo>
                  <a:pt x="73" y="35"/>
                  <a:pt x="75" y="36"/>
                  <a:pt x="76" y="37"/>
                </a:cubicBezTo>
                <a:cubicBezTo>
                  <a:pt x="77" y="39"/>
                  <a:pt x="77" y="40"/>
                  <a:pt x="77" y="42"/>
                </a:cubicBezTo>
                <a:cubicBezTo>
                  <a:pt x="77" y="43"/>
                  <a:pt x="77" y="43"/>
                  <a:pt x="77" y="44"/>
                </a:cubicBezTo>
                <a:close/>
              </a:path>
            </a:pathLst>
          </a:custGeom>
          <a:solidFill>
            <a:srgbClr val="E6FA6F"/>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
        <p:nvSpPr>
          <p:cNvPr id="22546" name="Freeform 5578" title=""/>
          <p:cNvSpPr>
            <a:spLocks noEditPoints="1"/>
          </p:cNvSpPr>
          <p:nvPr/>
        </p:nvSpPr>
        <p:spPr>
          <a:xfrm>
            <a:off x="889000" y="1216025"/>
            <a:ext cx="658813" cy="604838"/>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35" h="124">
                <a:moveTo>
                  <a:pt x="5" y="66"/>
                </a:moveTo>
                <a:cubicBezTo>
                  <a:pt x="10" y="65"/>
                  <a:pt x="15" y="63"/>
                  <a:pt x="21" y="60"/>
                </a:cubicBezTo>
                <a:cubicBezTo>
                  <a:pt x="21" y="47"/>
                  <a:pt x="21" y="47"/>
                  <a:pt x="21" y="47"/>
                </a:cubicBezTo>
                <a:cubicBezTo>
                  <a:pt x="21" y="42"/>
                  <a:pt x="21" y="42"/>
                  <a:pt x="21" y="42"/>
                </a:cubicBezTo>
                <a:cubicBezTo>
                  <a:pt x="26" y="42"/>
                  <a:pt x="26" y="42"/>
                  <a:pt x="26" y="42"/>
                </a:cubicBezTo>
                <a:cubicBezTo>
                  <a:pt x="32" y="43"/>
                  <a:pt x="37" y="46"/>
                  <a:pt x="41" y="49"/>
                </a:cubicBezTo>
                <a:cubicBezTo>
                  <a:pt x="42" y="49"/>
                  <a:pt x="42" y="50"/>
                  <a:pt x="43" y="51"/>
                </a:cubicBezTo>
                <a:cubicBezTo>
                  <a:pt x="44" y="50"/>
                  <a:pt x="44" y="50"/>
                  <a:pt x="45" y="50"/>
                </a:cubicBezTo>
                <a:cubicBezTo>
                  <a:pt x="72" y="38"/>
                  <a:pt x="101" y="33"/>
                  <a:pt x="118" y="74"/>
                </a:cubicBezTo>
                <a:cubicBezTo>
                  <a:pt x="120" y="74"/>
                  <a:pt x="122" y="75"/>
                  <a:pt x="124" y="76"/>
                </a:cubicBezTo>
                <a:cubicBezTo>
                  <a:pt x="127" y="73"/>
                  <a:pt x="130" y="70"/>
                  <a:pt x="130" y="70"/>
                </a:cubicBezTo>
                <a:cubicBezTo>
                  <a:pt x="134" y="74"/>
                  <a:pt x="134" y="74"/>
                  <a:pt x="134" y="74"/>
                </a:cubicBezTo>
                <a:cubicBezTo>
                  <a:pt x="134" y="74"/>
                  <a:pt x="132" y="76"/>
                  <a:pt x="129" y="78"/>
                </a:cubicBezTo>
                <a:cubicBezTo>
                  <a:pt x="130" y="79"/>
                  <a:pt x="131" y="79"/>
                  <a:pt x="131" y="80"/>
                </a:cubicBezTo>
                <a:cubicBezTo>
                  <a:pt x="135" y="84"/>
                  <a:pt x="134" y="87"/>
                  <a:pt x="131" y="90"/>
                </a:cubicBezTo>
                <a:cubicBezTo>
                  <a:pt x="130" y="91"/>
                  <a:pt x="128" y="92"/>
                  <a:pt x="126" y="92"/>
                </a:cubicBezTo>
                <a:cubicBezTo>
                  <a:pt x="124" y="92"/>
                  <a:pt x="122" y="92"/>
                  <a:pt x="121" y="91"/>
                </a:cubicBezTo>
                <a:cubicBezTo>
                  <a:pt x="118" y="89"/>
                  <a:pt x="117" y="85"/>
                  <a:pt x="121" y="80"/>
                </a:cubicBezTo>
                <a:cubicBezTo>
                  <a:pt x="120" y="80"/>
                  <a:pt x="119" y="79"/>
                  <a:pt x="118" y="79"/>
                </a:cubicBezTo>
                <a:cubicBezTo>
                  <a:pt x="114" y="120"/>
                  <a:pt x="114" y="120"/>
                  <a:pt x="114" y="120"/>
                </a:cubicBezTo>
                <a:cubicBezTo>
                  <a:pt x="114" y="124"/>
                  <a:pt x="114" y="124"/>
                  <a:pt x="114" y="124"/>
                </a:cubicBezTo>
                <a:cubicBezTo>
                  <a:pt x="110" y="124"/>
                  <a:pt x="110" y="124"/>
                  <a:pt x="110" y="124"/>
                </a:cubicBezTo>
                <a:cubicBezTo>
                  <a:pt x="92" y="124"/>
                  <a:pt x="92" y="124"/>
                  <a:pt x="92" y="124"/>
                </a:cubicBezTo>
                <a:cubicBezTo>
                  <a:pt x="88" y="124"/>
                  <a:pt x="88" y="124"/>
                  <a:pt x="88" y="124"/>
                </a:cubicBezTo>
                <a:cubicBezTo>
                  <a:pt x="88" y="121"/>
                  <a:pt x="88" y="121"/>
                  <a:pt x="88" y="121"/>
                </a:cubicBezTo>
                <a:cubicBezTo>
                  <a:pt x="86" y="111"/>
                  <a:pt x="86" y="111"/>
                  <a:pt x="86" y="111"/>
                </a:cubicBezTo>
                <a:cubicBezTo>
                  <a:pt x="81" y="112"/>
                  <a:pt x="76" y="113"/>
                  <a:pt x="71" y="113"/>
                </a:cubicBezTo>
                <a:cubicBezTo>
                  <a:pt x="65" y="113"/>
                  <a:pt x="60" y="112"/>
                  <a:pt x="54" y="111"/>
                </a:cubicBezTo>
                <a:cubicBezTo>
                  <a:pt x="52" y="120"/>
                  <a:pt x="52" y="120"/>
                  <a:pt x="52" y="120"/>
                </a:cubicBezTo>
                <a:cubicBezTo>
                  <a:pt x="51" y="123"/>
                  <a:pt x="51" y="123"/>
                  <a:pt x="51" y="123"/>
                </a:cubicBezTo>
                <a:cubicBezTo>
                  <a:pt x="48" y="123"/>
                  <a:pt x="48" y="123"/>
                  <a:pt x="48" y="123"/>
                </a:cubicBezTo>
                <a:cubicBezTo>
                  <a:pt x="34" y="123"/>
                  <a:pt x="34" y="123"/>
                  <a:pt x="34" y="123"/>
                </a:cubicBezTo>
                <a:cubicBezTo>
                  <a:pt x="32" y="123"/>
                  <a:pt x="32" y="123"/>
                  <a:pt x="32" y="123"/>
                </a:cubicBezTo>
                <a:cubicBezTo>
                  <a:pt x="31" y="121"/>
                  <a:pt x="31" y="121"/>
                  <a:pt x="31" y="121"/>
                </a:cubicBezTo>
                <a:cubicBezTo>
                  <a:pt x="25" y="108"/>
                  <a:pt x="25" y="108"/>
                  <a:pt x="25" y="108"/>
                </a:cubicBezTo>
                <a:cubicBezTo>
                  <a:pt x="2" y="87"/>
                  <a:pt x="2" y="87"/>
                  <a:pt x="2" y="87"/>
                </a:cubicBezTo>
                <a:cubicBezTo>
                  <a:pt x="0" y="85"/>
                  <a:pt x="0" y="85"/>
                  <a:pt x="0" y="85"/>
                </a:cubicBezTo>
                <a:cubicBezTo>
                  <a:pt x="1" y="84"/>
                  <a:pt x="1" y="84"/>
                  <a:pt x="1" y="84"/>
                </a:cubicBezTo>
                <a:cubicBezTo>
                  <a:pt x="2" y="69"/>
                  <a:pt x="2" y="69"/>
                  <a:pt x="2" y="69"/>
                </a:cubicBezTo>
                <a:cubicBezTo>
                  <a:pt x="2" y="66"/>
                  <a:pt x="2" y="66"/>
                  <a:pt x="2" y="66"/>
                </a:cubicBezTo>
                <a:cubicBezTo>
                  <a:pt x="5" y="66"/>
                  <a:pt x="5" y="66"/>
                  <a:pt x="5" y="66"/>
                </a:cubicBezTo>
                <a:close/>
                <a:moveTo>
                  <a:pt x="127" y="83"/>
                </a:moveTo>
                <a:cubicBezTo>
                  <a:pt x="127" y="83"/>
                  <a:pt x="126" y="83"/>
                  <a:pt x="126" y="82"/>
                </a:cubicBezTo>
                <a:cubicBezTo>
                  <a:pt x="126" y="83"/>
                  <a:pt x="125" y="83"/>
                  <a:pt x="125" y="83"/>
                </a:cubicBezTo>
                <a:cubicBezTo>
                  <a:pt x="124" y="85"/>
                  <a:pt x="123" y="86"/>
                  <a:pt x="124" y="86"/>
                </a:cubicBezTo>
                <a:cubicBezTo>
                  <a:pt x="124" y="86"/>
                  <a:pt x="125" y="86"/>
                  <a:pt x="125" y="86"/>
                </a:cubicBezTo>
                <a:cubicBezTo>
                  <a:pt x="126" y="86"/>
                  <a:pt x="127" y="86"/>
                  <a:pt x="127" y="86"/>
                </a:cubicBezTo>
                <a:cubicBezTo>
                  <a:pt x="128" y="85"/>
                  <a:pt x="128" y="84"/>
                  <a:pt x="127" y="83"/>
                </a:cubicBezTo>
                <a:close/>
                <a:moveTo>
                  <a:pt x="30" y="70"/>
                </a:moveTo>
                <a:cubicBezTo>
                  <a:pt x="27" y="70"/>
                  <a:pt x="24" y="73"/>
                  <a:pt x="24" y="76"/>
                </a:cubicBezTo>
                <a:cubicBezTo>
                  <a:pt x="24" y="79"/>
                  <a:pt x="27" y="81"/>
                  <a:pt x="30" y="81"/>
                </a:cubicBezTo>
                <a:cubicBezTo>
                  <a:pt x="33" y="81"/>
                  <a:pt x="36" y="79"/>
                  <a:pt x="36" y="76"/>
                </a:cubicBezTo>
                <a:cubicBezTo>
                  <a:pt x="36" y="73"/>
                  <a:pt x="33" y="70"/>
                  <a:pt x="30" y="70"/>
                </a:cubicBezTo>
                <a:close/>
                <a:moveTo>
                  <a:pt x="72" y="0"/>
                </a:moveTo>
                <a:cubicBezTo>
                  <a:pt x="61" y="0"/>
                  <a:pt x="52" y="9"/>
                  <a:pt x="52" y="20"/>
                </a:cubicBezTo>
                <a:cubicBezTo>
                  <a:pt x="52" y="31"/>
                  <a:pt x="61" y="40"/>
                  <a:pt x="72" y="40"/>
                </a:cubicBezTo>
                <a:cubicBezTo>
                  <a:pt x="83" y="40"/>
                  <a:pt x="92" y="31"/>
                  <a:pt x="92" y="20"/>
                </a:cubicBezTo>
                <a:cubicBezTo>
                  <a:pt x="92" y="9"/>
                  <a:pt x="83" y="0"/>
                  <a:pt x="72" y="0"/>
                </a:cubicBezTo>
                <a:close/>
                <a:moveTo>
                  <a:pt x="56" y="54"/>
                </a:moveTo>
                <a:cubicBezTo>
                  <a:pt x="56" y="60"/>
                  <a:pt x="56" y="60"/>
                  <a:pt x="56" y="60"/>
                </a:cubicBezTo>
                <a:cubicBezTo>
                  <a:pt x="86" y="60"/>
                  <a:pt x="86" y="60"/>
                  <a:pt x="86" y="60"/>
                </a:cubicBezTo>
                <a:cubicBezTo>
                  <a:pt x="86" y="54"/>
                  <a:pt x="86" y="54"/>
                  <a:pt x="86" y="54"/>
                </a:cubicBezTo>
                <a:cubicBezTo>
                  <a:pt x="56" y="54"/>
                  <a:pt x="56" y="54"/>
                  <a:pt x="56" y="54"/>
                </a:cubicBezTo>
                <a:close/>
                <a:moveTo>
                  <a:pt x="23" y="68"/>
                </a:moveTo>
                <a:cubicBezTo>
                  <a:pt x="18" y="70"/>
                  <a:pt x="13" y="71"/>
                  <a:pt x="9" y="73"/>
                </a:cubicBezTo>
                <a:cubicBezTo>
                  <a:pt x="8" y="82"/>
                  <a:pt x="8" y="82"/>
                  <a:pt x="8" y="82"/>
                </a:cubicBezTo>
                <a:cubicBezTo>
                  <a:pt x="31" y="103"/>
                  <a:pt x="31" y="103"/>
                  <a:pt x="31" y="103"/>
                </a:cubicBezTo>
                <a:cubicBezTo>
                  <a:pt x="32" y="103"/>
                  <a:pt x="32" y="103"/>
                  <a:pt x="32" y="103"/>
                </a:cubicBezTo>
                <a:cubicBezTo>
                  <a:pt x="32" y="104"/>
                  <a:pt x="32" y="104"/>
                  <a:pt x="32" y="104"/>
                </a:cubicBezTo>
                <a:cubicBezTo>
                  <a:pt x="37" y="116"/>
                  <a:pt x="37" y="116"/>
                  <a:pt x="37" y="116"/>
                </a:cubicBezTo>
                <a:cubicBezTo>
                  <a:pt x="45" y="116"/>
                  <a:pt x="45" y="116"/>
                  <a:pt x="45" y="116"/>
                </a:cubicBezTo>
                <a:cubicBezTo>
                  <a:pt x="48" y="106"/>
                  <a:pt x="48" y="106"/>
                  <a:pt x="48" y="106"/>
                </a:cubicBezTo>
                <a:cubicBezTo>
                  <a:pt x="49" y="103"/>
                  <a:pt x="49" y="103"/>
                  <a:pt x="49" y="103"/>
                </a:cubicBezTo>
                <a:cubicBezTo>
                  <a:pt x="52" y="103"/>
                  <a:pt x="52" y="103"/>
                  <a:pt x="52" y="103"/>
                </a:cubicBezTo>
                <a:cubicBezTo>
                  <a:pt x="59" y="105"/>
                  <a:pt x="65" y="105"/>
                  <a:pt x="71" y="105"/>
                </a:cubicBezTo>
                <a:cubicBezTo>
                  <a:pt x="77" y="105"/>
                  <a:pt x="83" y="104"/>
                  <a:pt x="89" y="103"/>
                </a:cubicBezTo>
                <a:cubicBezTo>
                  <a:pt x="92" y="103"/>
                  <a:pt x="92" y="103"/>
                  <a:pt x="92" y="103"/>
                </a:cubicBezTo>
                <a:cubicBezTo>
                  <a:pt x="93" y="106"/>
                  <a:pt x="93" y="106"/>
                  <a:pt x="93" y="106"/>
                </a:cubicBezTo>
                <a:cubicBezTo>
                  <a:pt x="95" y="116"/>
                  <a:pt x="95" y="116"/>
                  <a:pt x="95" y="116"/>
                </a:cubicBezTo>
                <a:cubicBezTo>
                  <a:pt x="107" y="116"/>
                  <a:pt x="107" y="116"/>
                  <a:pt x="107" y="116"/>
                </a:cubicBezTo>
                <a:cubicBezTo>
                  <a:pt x="111" y="76"/>
                  <a:pt x="111" y="76"/>
                  <a:pt x="111" y="76"/>
                </a:cubicBezTo>
                <a:cubicBezTo>
                  <a:pt x="96" y="42"/>
                  <a:pt x="72" y="47"/>
                  <a:pt x="48" y="57"/>
                </a:cubicBezTo>
                <a:cubicBezTo>
                  <a:pt x="47" y="57"/>
                  <a:pt x="47" y="57"/>
                  <a:pt x="47" y="57"/>
                </a:cubicBezTo>
                <a:cubicBezTo>
                  <a:pt x="48" y="58"/>
                  <a:pt x="48" y="60"/>
                  <a:pt x="49" y="61"/>
                </a:cubicBezTo>
                <a:cubicBezTo>
                  <a:pt x="41" y="64"/>
                  <a:pt x="41" y="64"/>
                  <a:pt x="41" y="64"/>
                </a:cubicBezTo>
                <a:cubicBezTo>
                  <a:pt x="40" y="61"/>
                  <a:pt x="38" y="58"/>
                  <a:pt x="35" y="55"/>
                </a:cubicBezTo>
                <a:cubicBezTo>
                  <a:pt x="34" y="54"/>
                  <a:pt x="32" y="53"/>
                  <a:pt x="30" y="52"/>
                </a:cubicBezTo>
                <a:cubicBezTo>
                  <a:pt x="30" y="67"/>
                  <a:pt x="30" y="67"/>
                  <a:pt x="30" y="67"/>
                </a:cubicBezTo>
                <a:lnTo>
                  <a:pt x="23" y="68"/>
                </a:lnTo>
                <a:close/>
              </a:path>
            </a:pathLst>
          </a:custGeom>
          <a:solidFill>
            <a:srgbClr val="E6FA6F"/>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
        <p:nvSpPr>
          <p:cNvPr id="22547" name="Freeform 5606" title=""/>
          <p:cNvSpPr>
            <a:spLocks noEditPoints="1"/>
          </p:cNvSpPr>
          <p:nvPr/>
        </p:nvSpPr>
        <p:spPr>
          <a:xfrm>
            <a:off x="5087938" y="3292475"/>
            <a:ext cx="542925" cy="601663"/>
          </a:xfrm>
          <a:custGeom>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11" h="123">
                <a:moveTo>
                  <a:pt x="53" y="0"/>
                </a:moveTo>
                <a:cubicBezTo>
                  <a:pt x="59" y="0"/>
                  <a:pt x="59" y="0"/>
                  <a:pt x="59" y="0"/>
                </a:cubicBezTo>
                <a:cubicBezTo>
                  <a:pt x="59" y="18"/>
                  <a:pt x="59" y="18"/>
                  <a:pt x="59" y="18"/>
                </a:cubicBezTo>
                <a:cubicBezTo>
                  <a:pt x="53" y="18"/>
                  <a:pt x="53" y="18"/>
                  <a:pt x="53" y="18"/>
                </a:cubicBezTo>
                <a:cubicBezTo>
                  <a:pt x="53" y="0"/>
                  <a:pt x="53" y="0"/>
                  <a:pt x="53" y="0"/>
                </a:cubicBezTo>
                <a:close/>
                <a:moveTo>
                  <a:pt x="111" y="52"/>
                </a:moveTo>
                <a:cubicBezTo>
                  <a:pt x="111" y="59"/>
                  <a:pt x="111" y="59"/>
                  <a:pt x="111" y="59"/>
                </a:cubicBezTo>
                <a:cubicBezTo>
                  <a:pt x="93" y="59"/>
                  <a:pt x="93" y="59"/>
                  <a:pt x="93" y="59"/>
                </a:cubicBezTo>
                <a:cubicBezTo>
                  <a:pt x="93" y="52"/>
                  <a:pt x="93" y="52"/>
                  <a:pt x="93" y="52"/>
                </a:cubicBezTo>
                <a:cubicBezTo>
                  <a:pt x="111" y="52"/>
                  <a:pt x="111" y="52"/>
                  <a:pt x="111" y="52"/>
                </a:cubicBezTo>
                <a:close/>
                <a:moveTo>
                  <a:pt x="102" y="25"/>
                </a:moveTo>
                <a:cubicBezTo>
                  <a:pt x="106" y="30"/>
                  <a:pt x="106" y="30"/>
                  <a:pt x="106" y="30"/>
                </a:cubicBezTo>
                <a:cubicBezTo>
                  <a:pt x="90" y="40"/>
                  <a:pt x="90" y="40"/>
                  <a:pt x="90" y="40"/>
                </a:cubicBezTo>
                <a:cubicBezTo>
                  <a:pt x="86" y="34"/>
                  <a:pt x="86" y="34"/>
                  <a:pt x="86" y="34"/>
                </a:cubicBezTo>
                <a:cubicBezTo>
                  <a:pt x="102" y="25"/>
                  <a:pt x="102" y="25"/>
                  <a:pt x="102" y="25"/>
                </a:cubicBezTo>
                <a:close/>
                <a:moveTo>
                  <a:pt x="81" y="5"/>
                </a:moveTo>
                <a:cubicBezTo>
                  <a:pt x="72" y="21"/>
                  <a:pt x="72" y="21"/>
                  <a:pt x="72" y="21"/>
                </a:cubicBezTo>
                <a:cubicBezTo>
                  <a:pt x="78" y="25"/>
                  <a:pt x="78" y="25"/>
                  <a:pt x="78" y="25"/>
                </a:cubicBezTo>
                <a:cubicBezTo>
                  <a:pt x="87" y="9"/>
                  <a:pt x="87" y="9"/>
                  <a:pt x="87" y="9"/>
                </a:cubicBezTo>
                <a:cubicBezTo>
                  <a:pt x="81" y="5"/>
                  <a:pt x="81" y="5"/>
                  <a:pt x="81" y="5"/>
                </a:cubicBezTo>
                <a:close/>
                <a:moveTo>
                  <a:pt x="0" y="59"/>
                </a:moveTo>
                <a:cubicBezTo>
                  <a:pt x="0" y="52"/>
                  <a:pt x="0" y="52"/>
                  <a:pt x="0" y="52"/>
                </a:cubicBezTo>
                <a:cubicBezTo>
                  <a:pt x="19" y="52"/>
                  <a:pt x="19" y="52"/>
                  <a:pt x="19" y="52"/>
                </a:cubicBezTo>
                <a:cubicBezTo>
                  <a:pt x="19" y="59"/>
                  <a:pt x="19" y="59"/>
                  <a:pt x="19" y="59"/>
                </a:cubicBezTo>
                <a:cubicBezTo>
                  <a:pt x="0" y="59"/>
                  <a:pt x="0" y="59"/>
                  <a:pt x="0" y="59"/>
                </a:cubicBezTo>
                <a:close/>
                <a:moveTo>
                  <a:pt x="6" y="30"/>
                </a:moveTo>
                <a:cubicBezTo>
                  <a:pt x="10" y="24"/>
                  <a:pt x="10" y="24"/>
                  <a:pt x="10" y="24"/>
                </a:cubicBezTo>
                <a:cubicBezTo>
                  <a:pt x="26" y="34"/>
                  <a:pt x="26" y="34"/>
                  <a:pt x="26" y="34"/>
                </a:cubicBezTo>
                <a:cubicBezTo>
                  <a:pt x="22" y="40"/>
                  <a:pt x="22" y="40"/>
                  <a:pt x="22" y="40"/>
                </a:cubicBezTo>
                <a:cubicBezTo>
                  <a:pt x="6" y="30"/>
                  <a:pt x="6" y="30"/>
                  <a:pt x="6" y="30"/>
                </a:cubicBezTo>
                <a:close/>
                <a:moveTo>
                  <a:pt x="25" y="9"/>
                </a:moveTo>
                <a:cubicBezTo>
                  <a:pt x="35" y="25"/>
                  <a:pt x="35" y="25"/>
                  <a:pt x="35" y="25"/>
                </a:cubicBezTo>
                <a:cubicBezTo>
                  <a:pt x="40" y="21"/>
                  <a:pt x="40" y="21"/>
                  <a:pt x="40" y="21"/>
                </a:cubicBezTo>
                <a:cubicBezTo>
                  <a:pt x="31" y="5"/>
                  <a:pt x="31" y="5"/>
                  <a:pt x="31" y="5"/>
                </a:cubicBezTo>
                <a:cubicBezTo>
                  <a:pt x="25" y="9"/>
                  <a:pt x="25" y="9"/>
                  <a:pt x="25" y="9"/>
                </a:cubicBezTo>
                <a:close/>
                <a:moveTo>
                  <a:pt x="56" y="27"/>
                </a:moveTo>
                <a:cubicBezTo>
                  <a:pt x="63" y="27"/>
                  <a:pt x="72" y="30"/>
                  <a:pt x="77" y="35"/>
                </a:cubicBezTo>
                <a:cubicBezTo>
                  <a:pt x="82" y="41"/>
                  <a:pt x="86" y="48"/>
                  <a:pt x="86" y="56"/>
                </a:cubicBezTo>
                <a:cubicBezTo>
                  <a:pt x="86" y="62"/>
                  <a:pt x="84" y="67"/>
                  <a:pt x="82" y="71"/>
                </a:cubicBezTo>
                <a:cubicBezTo>
                  <a:pt x="79" y="75"/>
                  <a:pt x="76" y="79"/>
                  <a:pt x="72" y="81"/>
                </a:cubicBezTo>
                <a:cubicBezTo>
                  <a:pt x="72" y="84"/>
                  <a:pt x="72" y="84"/>
                  <a:pt x="72" y="84"/>
                </a:cubicBezTo>
                <a:cubicBezTo>
                  <a:pt x="73" y="84"/>
                  <a:pt x="73" y="84"/>
                  <a:pt x="73" y="84"/>
                </a:cubicBezTo>
                <a:cubicBezTo>
                  <a:pt x="75" y="84"/>
                  <a:pt x="75" y="84"/>
                  <a:pt x="75" y="84"/>
                </a:cubicBezTo>
                <a:cubicBezTo>
                  <a:pt x="76" y="86"/>
                  <a:pt x="76" y="86"/>
                  <a:pt x="76" y="86"/>
                </a:cubicBezTo>
                <a:cubicBezTo>
                  <a:pt x="77" y="88"/>
                  <a:pt x="77" y="89"/>
                  <a:pt x="77" y="91"/>
                </a:cubicBezTo>
                <a:cubicBezTo>
                  <a:pt x="77" y="93"/>
                  <a:pt x="77" y="94"/>
                  <a:pt x="76" y="96"/>
                </a:cubicBezTo>
                <a:cubicBezTo>
                  <a:pt x="76" y="96"/>
                  <a:pt x="76" y="96"/>
                  <a:pt x="76" y="96"/>
                </a:cubicBezTo>
                <a:cubicBezTo>
                  <a:pt x="76" y="97"/>
                  <a:pt x="76" y="97"/>
                  <a:pt x="76" y="97"/>
                </a:cubicBezTo>
                <a:cubicBezTo>
                  <a:pt x="77" y="99"/>
                  <a:pt x="77" y="100"/>
                  <a:pt x="77" y="102"/>
                </a:cubicBezTo>
                <a:cubicBezTo>
                  <a:pt x="77" y="104"/>
                  <a:pt x="77" y="105"/>
                  <a:pt x="76" y="107"/>
                </a:cubicBezTo>
                <a:cubicBezTo>
                  <a:pt x="75" y="109"/>
                  <a:pt x="75" y="109"/>
                  <a:pt x="75" y="109"/>
                </a:cubicBezTo>
                <a:cubicBezTo>
                  <a:pt x="74" y="109"/>
                  <a:pt x="74" y="109"/>
                  <a:pt x="74" y="109"/>
                </a:cubicBezTo>
                <a:cubicBezTo>
                  <a:pt x="40" y="112"/>
                  <a:pt x="40" y="112"/>
                  <a:pt x="40" y="112"/>
                </a:cubicBezTo>
                <a:cubicBezTo>
                  <a:pt x="38" y="112"/>
                  <a:pt x="38" y="112"/>
                  <a:pt x="38" y="112"/>
                </a:cubicBezTo>
                <a:cubicBezTo>
                  <a:pt x="37" y="110"/>
                  <a:pt x="37" y="110"/>
                  <a:pt x="37" y="110"/>
                </a:cubicBezTo>
                <a:cubicBezTo>
                  <a:pt x="36" y="108"/>
                  <a:pt x="36" y="107"/>
                  <a:pt x="36" y="105"/>
                </a:cubicBezTo>
                <a:cubicBezTo>
                  <a:pt x="36" y="103"/>
                  <a:pt x="36" y="102"/>
                  <a:pt x="37" y="100"/>
                </a:cubicBezTo>
                <a:cubicBezTo>
                  <a:pt x="37" y="99"/>
                  <a:pt x="37" y="99"/>
                  <a:pt x="37" y="99"/>
                </a:cubicBezTo>
                <a:cubicBezTo>
                  <a:pt x="37" y="99"/>
                  <a:pt x="37" y="99"/>
                  <a:pt x="37" y="99"/>
                </a:cubicBezTo>
                <a:cubicBezTo>
                  <a:pt x="36" y="97"/>
                  <a:pt x="36" y="96"/>
                  <a:pt x="36" y="94"/>
                </a:cubicBezTo>
                <a:cubicBezTo>
                  <a:pt x="36" y="92"/>
                  <a:pt x="36" y="91"/>
                  <a:pt x="37" y="89"/>
                </a:cubicBezTo>
                <a:cubicBezTo>
                  <a:pt x="38" y="87"/>
                  <a:pt x="38" y="87"/>
                  <a:pt x="38" y="87"/>
                </a:cubicBezTo>
                <a:cubicBezTo>
                  <a:pt x="40" y="87"/>
                  <a:pt x="40" y="87"/>
                  <a:pt x="40" y="87"/>
                </a:cubicBezTo>
                <a:cubicBezTo>
                  <a:pt x="41" y="87"/>
                  <a:pt x="41" y="87"/>
                  <a:pt x="41" y="87"/>
                </a:cubicBezTo>
                <a:cubicBezTo>
                  <a:pt x="41" y="81"/>
                  <a:pt x="41" y="81"/>
                  <a:pt x="41" y="81"/>
                </a:cubicBezTo>
                <a:cubicBezTo>
                  <a:pt x="37" y="79"/>
                  <a:pt x="33" y="76"/>
                  <a:pt x="31" y="71"/>
                </a:cubicBezTo>
                <a:cubicBezTo>
                  <a:pt x="28" y="67"/>
                  <a:pt x="27" y="62"/>
                  <a:pt x="27" y="56"/>
                </a:cubicBezTo>
                <a:cubicBezTo>
                  <a:pt x="27" y="48"/>
                  <a:pt x="30" y="41"/>
                  <a:pt x="35" y="35"/>
                </a:cubicBezTo>
                <a:cubicBezTo>
                  <a:pt x="41" y="30"/>
                  <a:pt x="48" y="27"/>
                  <a:pt x="56" y="27"/>
                </a:cubicBezTo>
                <a:close/>
                <a:moveTo>
                  <a:pt x="65" y="114"/>
                </a:moveTo>
                <a:cubicBezTo>
                  <a:pt x="65" y="114"/>
                  <a:pt x="65" y="114"/>
                  <a:pt x="65" y="114"/>
                </a:cubicBezTo>
                <a:cubicBezTo>
                  <a:pt x="65" y="119"/>
                  <a:pt x="61" y="123"/>
                  <a:pt x="56" y="123"/>
                </a:cubicBezTo>
                <a:cubicBezTo>
                  <a:pt x="52" y="123"/>
                  <a:pt x="49" y="120"/>
                  <a:pt x="48" y="115"/>
                </a:cubicBezTo>
                <a:cubicBezTo>
                  <a:pt x="65" y="114"/>
                  <a:pt x="65" y="114"/>
                  <a:pt x="65" y="114"/>
                </a:cubicBezTo>
                <a:close/>
                <a:moveTo>
                  <a:pt x="71" y="101"/>
                </a:moveTo>
                <a:cubicBezTo>
                  <a:pt x="42" y="104"/>
                  <a:pt x="42" y="104"/>
                  <a:pt x="42" y="104"/>
                </a:cubicBezTo>
                <a:cubicBezTo>
                  <a:pt x="42" y="104"/>
                  <a:pt x="42" y="105"/>
                  <a:pt x="42" y="105"/>
                </a:cubicBezTo>
                <a:cubicBezTo>
                  <a:pt x="42" y="105"/>
                  <a:pt x="42" y="105"/>
                  <a:pt x="42" y="105"/>
                </a:cubicBezTo>
                <a:cubicBezTo>
                  <a:pt x="71" y="103"/>
                  <a:pt x="71" y="103"/>
                  <a:pt x="71" y="103"/>
                </a:cubicBezTo>
                <a:cubicBezTo>
                  <a:pt x="71" y="103"/>
                  <a:pt x="71" y="102"/>
                  <a:pt x="71" y="102"/>
                </a:cubicBezTo>
                <a:cubicBezTo>
                  <a:pt x="71" y="102"/>
                  <a:pt x="71" y="102"/>
                  <a:pt x="71" y="101"/>
                </a:cubicBezTo>
                <a:close/>
                <a:moveTo>
                  <a:pt x="71" y="90"/>
                </a:moveTo>
                <a:cubicBezTo>
                  <a:pt x="42" y="93"/>
                  <a:pt x="42" y="93"/>
                  <a:pt x="42" y="93"/>
                </a:cubicBezTo>
                <a:cubicBezTo>
                  <a:pt x="42" y="93"/>
                  <a:pt x="42" y="94"/>
                  <a:pt x="42" y="94"/>
                </a:cubicBezTo>
                <a:cubicBezTo>
                  <a:pt x="42" y="94"/>
                  <a:pt x="42" y="94"/>
                  <a:pt x="42" y="94"/>
                </a:cubicBezTo>
                <a:cubicBezTo>
                  <a:pt x="71" y="92"/>
                  <a:pt x="71" y="92"/>
                  <a:pt x="71" y="92"/>
                </a:cubicBezTo>
                <a:cubicBezTo>
                  <a:pt x="71" y="91"/>
                  <a:pt x="71" y="91"/>
                  <a:pt x="71" y="91"/>
                </a:cubicBezTo>
                <a:cubicBezTo>
                  <a:pt x="71" y="91"/>
                  <a:pt x="71" y="91"/>
                  <a:pt x="71" y="90"/>
                </a:cubicBezTo>
                <a:close/>
              </a:path>
            </a:pathLst>
          </a:custGeom>
          <a:solidFill>
            <a:srgbClr val="E6FA6F"/>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
        <p:nvSpPr>
          <p:cNvPr id="22548" name="Freeform 5607" title=""/>
          <p:cNvSpPr>
            <a:spLocks noEditPoints="1"/>
          </p:cNvSpPr>
          <p:nvPr/>
        </p:nvSpPr>
        <p:spPr>
          <a:xfrm>
            <a:off x="3741738" y="1250950"/>
            <a:ext cx="485775" cy="612775"/>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99" h="126">
                <a:moveTo>
                  <a:pt x="17" y="6"/>
                </a:moveTo>
                <a:cubicBezTo>
                  <a:pt x="38" y="0"/>
                  <a:pt x="60" y="0"/>
                  <a:pt x="82" y="6"/>
                </a:cubicBezTo>
                <a:cubicBezTo>
                  <a:pt x="81" y="26"/>
                  <a:pt x="78" y="43"/>
                  <a:pt x="73" y="57"/>
                </a:cubicBezTo>
                <a:cubicBezTo>
                  <a:pt x="58" y="57"/>
                  <a:pt x="58" y="57"/>
                  <a:pt x="58" y="57"/>
                </a:cubicBezTo>
                <a:cubicBezTo>
                  <a:pt x="58" y="70"/>
                  <a:pt x="58" y="70"/>
                  <a:pt x="58" y="70"/>
                </a:cubicBezTo>
                <a:cubicBezTo>
                  <a:pt x="42" y="70"/>
                  <a:pt x="42" y="70"/>
                  <a:pt x="42" y="70"/>
                </a:cubicBezTo>
                <a:cubicBezTo>
                  <a:pt x="42" y="57"/>
                  <a:pt x="42" y="57"/>
                  <a:pt x="42" y="57"/>
                </a:cubicBezTo>
                <a:cubicBezTo>
                  <a:pt x="26" y="57"/>
                  <a:pt x="26" y="57"/>
                  <a:pt x="26" y="57"/>
                </a:cubicBezTo>
                <a:cubicBezTo>
                  <a:pt x="22" y="43"/>
                  <a:pt x="18" y="27"/>
                  <a:pt x="17" y="6"/>
                </a:cubicBezTo>
                <a:close/>
                <a:moveTo>
                  <a:pt x="51" y="115"/>
                </a:moveTo>
                <a:cubicBezTo>
                  <a:pt x="53" y="115"/>
                  <a:pt x="56" y="118"/>
                  <a:pt x="56" y="121"/>
                </a:cubicBezTo>
                <a:cubicBezTo>
                  <a:pt x="56" y="124"/>
                  <a:pt x="53" y="126"/>
                  <a:pt x="50" y="126"/>
                </a:cubicBezTo>
                <a:cubicBezTo>
                  <a:pt x="47" y="126"/>
                  <a:pt x="45" y="124"/>
                  <a:pt x="45" y="121"/>
                </a:cubicBezTo>
                <a:cubicBezTo>
                  <a:pt x="45" y="118"/>
                  <a:pt x="47" y="115"/>
                  <a:pt x="50" y="115"/>
                </a:cubicBezTo>
                <a:cubicBezTo>
                  <a:pt x="50" y="115"/>
                  <a:pt x="50" y="115"/>
                  <a:pt x="50" y="115"/>
                </a:cubicBezTo>
                <a:cubicBezTo>
                  <a:pt x="42" y="115"/>
                  <a:pt x="35" y="116"/>
                  <a:pt x="27" y="119"/>
                </a:cubicBezTo>
                <a:cubicBezTo>
                  <a:pt x="28" y="119"/>
                  <a:pt x="28" y="120"/>
                  <a:pt x="28" y="121"/>
                </a:cubicBezTo>
                <a:cubicBezTo>
                  <a:pt x="28" y="124"/>
                  <a:pt x="25" y="126"/>
                  <a:pt x="22" y="126"/>
                </a:cubicBezTo>
                <a:cubicBezTo>
                  <a:pt x="19" y="126"/>
                  <a:pt x="17" y="124"/>
                  <a:pt x="17" y="121"/>
                </a:cubicBezTo>
                <a:cubicBezTo>
                  <a:pt x="17" y="119"/>
                  <a:pt x="18" y="117"/>
                  <a:pt x="20" y="116"/>
                </a:cubicBezTo>
                <a:cubicBezTo>
                  <a:pt x="19" y="114"/>
                  <a:pt x="19" y="114"/>
                  <a:pt x="19" y="114"/>
                </a:cubicBezTo>
                <a:cubicBezTo>
                  <a:pt x="27" y="110"/>
                  <a:pt x="36" y="108"/>
                  <a:pt x="45" y="108"/>
                </a:cubicBezTo>
                <a:cubicBezTo>
                  <a:pt x="45" y="88"/>
                  <a:pt x="45" y="88"/>
                  <a:pt x="45" y="88"/>
                </a:cubicBezTo>
                <a:cubicBezTo>
                  <a:pt x="38" y="88"/>
                  <a:pt x="31" y="87"/>
                  <a:pt x="24" y="86"/>
                </a:cubicBezTo>
                <a:cubicBezTo>
                  <a:pt x="24" y="82"/>
                  <a:pt x="24" y="80"/>
                  <a:pt x="24" y="77"/>
                </a:cubicBezTo>
                <a:cubicBezTo>
                  <a:pt x="41" y="77"/>
                  <a:pt x="58" y="77"/>
                  <a:pt x="75" y="77"/>
                </a:cubicBezTo>
                <a:cubicBezTo>
                  <a:pt x="75" y="80"/>
                  <a:pt x="75" y="82"/>
                  <a:pt x="75" y="86"/>
                </a:cubicBezTo>
                <a:cubicBezTo>
                  <a:pt x="68" y="87"/>
                  <a:pt x="62" y="88"/>
                  <a:pt x="55" y="88"/>
                </a:cubicBezTo>
                <a:cubicBezTo>
                  <a:pt x="55" y="108"/>
                  <a:pt x="55" y="108"/>
                  <a:pt x="55" y="108"/>
                </a:cubicBezTo>
                <a:cubicBezTo>
                  <a:pt x="64" y="108"/>
                  <a:pt x="74" y="110"/>
                  <a:pt x="84" y="114"/>
                </a:cubicBezTo>
                <a:cubicBezTo>
                  <a:pt x="83" y="116"/>
                  <a:pt x="83" y="116"/>
                  <a:pt x="83" y="116"/>
                </a:cubicBezTo>
                <a:cubicBezTo>
                  <a:pt x="84" y="117"/>
                  <a:pt x="85" y="119"/>
                  <a:pt x="85" y="121"/>
                </a:cubicBezTo>
                <a:cubicBezTo>
                  <a:pt x="85" y="124"/>
                  <a:pt x="83" y="126"/>
                  <a:pt x="79" y="126"/>
                </a:cubicBezTo>
                <a:cubicBezTo>
                  <a:pt x="76" y="126"/>
                  <a:pt x="74" y="124"/>
                  <a:pt x="74" y="121"/>
                </a:cubicBezTo>
                <a:cubicBezTo>
                  <a:pt x="74" y="120"/>
                  <a:pt x="74" y="119"/>
                  <a:pt x="74" y="119"/>
                </a:cubicBezTo>
                <a:cubicBezTo>
                  <a:pt x="66" y="116"/>
                  <a:pt x="58" y="115"/>
                  <a:pt x="51" y="115"/>
                </a:cubicBezTo>
                <a:close/>
                <a:moveTo>
                  <a:pt x="87" y="60"/>
                </a:moveTo>
                <a:cubicBezTo>
                  <a:pt x="86" y="64"/>
                  <a:pt x="86" y="68"/>
                  <a:pt x="84" y="71"/>
                </a:cubicBezTo>
                <a:cubicBezTo>
                  <a:pt x="83" y="74"/>
                  <a:pt x="81" y="77"/>
                  <a:pt x="79" y="79"/>
                </a:cubicBezTo>
                <a:cubicBezTo>
                  <a:pt x="83" y="84"/>
                  <a:pt x="83" y="84"/>
                  <a:pt x="83" y="84"/>
                </a:cubicBezTo>
                <a:cubicBezTo>
                  <a:pt x="86" y="81"/>
                  <a:pt x="88" y="77"/>
                  <a:pt x="90" y="73"/>
                </a:cubicBezTo>
                <a:cubicBezTo>
                  <a:pt x="91" y="70"/>
                  <a:pt x="92" y="65"/>
                  <a:pt x="93" y="60"/>
                </a:cubicBezTo>
                <a:cubicBezTo>
                  <a:pt x="96" y="59"/>
                  <a:pt x="98" y="57"/>
                  <a:pt x="99" y="54"/>
                </a:cubicBezTo>
                <a:cubicBezTo>
                  <a:pt x="81" y="54"/>
                  <a:pt x="81" y="54"/>
                  <a:pt x="81" y="54"/>
                </a:cubicBezTo>
                <a:cubicBezTo>
                  <a:pt x="81" y="57"/>
                  <a:pt x="84" y="59"/>
                  <a:pt x="87" y="60"/>
                </a:cubicBezTo>
                <a:close/>
                <a:moveTo>
                  <a:pt x="12" y="60"/>
                </a:moveTo>
                <a:cubicBezTo>
                  <a:pt x="15" y="59"/>
                  <a:pt x="18" y="57"/>
                  <a:pt x="18" y="54"/>
                </a:cubicBezTo>
                <a:cubicBezTo>
                  <a:pt x="0" y="54"/>
                  <a:pt x="0" y="54"/>
                  <a:pt x="0" y="54"/>
                </a:cubicBezTo>
                <a:cubicBezTo>
                  <a:pt x="1" y="57"/>
                  <a:pt x="3" y="59"/>
                  <a:pt x="6" y="60"/>
                </a:cubicBezTo>
                <a:cubicBezTo>
                  <a:pt x="7" y="65"/>
                  <a:pt x="8" y="70"/>
                  <a:pt x="9" y="73"/>
                </a:cubicBezTo>
                <a:cubicBezTo>
                  <a:pt x="11" y="77"/>
                  <a:pt x="13" y="81"/>
                  <a:pt x="16" y="84"/>
                </a:cubicBezTo>
                <a:cubicBezTo>
                  <a:pt x="20" y="79"/>
                  <a:pt x="20" y="79"/>
                  <a:pt x="20" y="79"/>
                </a:cubicBezTo>
                <a:cubicBezTo>
                  <a:pt x="18" y="77"/>
                  <a:pt x="16" y="74"/>
                  <a:pt x="15" y="71"/>
                </a:cubicBezTo>
                <a:cubicBezTo>
                  <a:pt x="13" y="68"/>
                  <a:pt x="13" y="64"/>
                  <a:pt x="12" y="60"/>
                </a:cubicBezTo>
                <a:close/>
                <a:moveTo>
                  <a:pt x="31" y="15"/>
                </a:moveTo>
                <a:cubicBezTo>
                  <a:pt x="31" y="19"/>
                  <a:pt x="31" y="19"/>
                  <a:pt x="31" y="19"/>
                </a:cubicBezTo>
                <a:cubicBezTo>
                  <a:pt x="71" y="19"/>
                  <a:pt x="71" y="19"/>
                  <a:pt x="71" y="19"/>
                </a:cubicBezTo>
                <a:cubicBezTo>
                  <a:pt x="71" y="15"/>
                  <a:pt x="71" y="15"/>
                  <a:pt x="71" y="15"/>
                </a:cubicBezTo>
                <a:cubicBezTo>
                  <a:pt x="31" y="15"/>
                  <a:pt x="31" y="15"/>
                  <a:pt x="31" y="15"/>
                </a:cubicBezTo>
                <a:close/>
                <a:moveTo>
                  <a:pt x="37" y="39"/>
                </a:moveTo>
                <a:cubicBezTo>
                  <a:pt x="37" y="44"/>
                  <a:pt x="37" y="44"/>
                  <a:pt x="37" y="44"/>
                </a:cubicBezTo>
                <a:cubicBezTo>
                  <a:pt x="65" y="44"/>
                  <a:pt x="65" y="44"/>
                  <a:pt x="65" y="44"/>
                </a:cubicBezTo>
                <a:cubicBezTo>
                  <a:pt x="65" y="39"/>
                  <a:pt x="65" y="39"/>
                  <a:pt x="65" y="39"/>
                </a:cubicBezTo>
                <a:cubicBezTo>
                  <a:pt x="37" y="39"/>
                  <a:pt x="37" y="39"/>
                  <a:pt x="37" y="39"/>
                </a:cubicBezTo>
                <a:close/>
                <a:moveTo>
                  <a:pt x="33" y="26"/>
                </a:moveTo>
                <a:cubicBezTo>
                  <a:pt x="33" y="31"/>
                  <a:pt x="33" y="31"/>
                  <a:pt x="33" y="31"/>
                </a:cubicBezTo>
                <a:cubicBezTo>
                  <a:pt x="68" y="31"/>
                  <a:pt x="68" y="31"/>
                  <a:pt x="68" y="31"/>
                </a:cubicBezTo>
                <a:cubicBezTo>
                  <a:pt x="68" y="26"/>
                  <a:pt x="68" y="26"/>
                  <a:pt x="68" y="26"/>
                </a:cubicBezTo>
                <a:lnTo>
                  <a:pt x="33" y="26"/>
                </a:lnTo>
                <a:close/>
              </a:path>
            </a:pathLst>
          </a:custGeom>
          <a:solidFill>
            <a:srgbClr val="E6FA6F"/>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
        <p:nvSpPr>
          <p:cNvPr id="22549" name="Freeform 5608" title=""/>
          <p:cNvSpPr>
            <a:spLocks noEditPoints="1"/>
          </p:cNvSpPr>
          <p:nvPr/>
        </p:nvSpPr>
        <p:spPr>
          <a:xfrm>
            <a:off x="6419850" y="1246188"/>
            <a:ext cx="512763" cy="601662"/>
          </a:xfrm>
          <a:custGeom>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0"/>
              </a:cxn>
            </a:cxnLst>
            <a:rect l="l" t="t" r="r" b="b"/>
            <a:pathLst>
              <a:path w="105" h="124">
                <a:moveTo>
                  <a:pt x="63" y="58"/>
                </a:moveTo>
                <a:cubicBezTo>
                  <a:pt x="63" y="88"/>
                  <a:pt x="63" y="88"/>
                  <a:pt x="63" y="88"/>
                </a:cubicBezTo>
                <a:cubicBezTo>
                  <a:pt x="55" y="88"/>
                  <a:pt x="55" y="88"/>
                  <a:pt x="55" y="88"/>
                </a:cubicBezTo>
                <a:cubicBezTo>
                  <a:pt x="52" y="69"/>
                  <a:pt x="52" y="69"/>
                  <a:pt x="52" y="69"/>
                </a:cubicBezTo>
                <a:cubicBezTo>
                  <a:pt x="49" y="88"/>
                  <a:pt x="49" y="88"/>
                  <a:pt x="49" y="88"/>
                </a:cubicBezTo>
                <a:cubicBezTo>
                  <a:pt x="41" y="88"/>
                  <a:pt x="41" y="88"/>
                  <a:pt x="41" y="88"/>
                </a:cubicBezTo>
                <a:cubicBezTo>
                  <a:pt x="41" y="58"/>
                  <a:pt x="41" y="58"/>
                  <a:pt x="41" y="58"/>
                </a:cubicBezTo>
                <a:cubicBezTo>
                  <a:pt x="38" y="56"/>
                  <a:pt x="36" y="53"/>
                  <a:pt x="36" y="49"/>
                </a:cubicBezTo>
                <a:cubicBezTo>
                  <a:pt x="36" y="33"/>
                  <a:pt x="36" y="33"/>
                  <a:pt x="36" y="33"/>
                </a:cubicBezTo>
                <a:cubicBezTo>
                  <a:pt x="36" y="28"/>
                  <a:pt x="40" y="23"/>
                  <a:pt x="46" y="23"/>
                </a:cubicBezTo>
                <a:cubicBezTo>
                  <a:pt x="58" y="23"/>
                  <a:pt x="58" y="23"/>
                  <a:pt x="58" y="23"/>
                </a:cubicBezTo>
                <a:cubicBezTo>
                  <a:pt x="64" y="23"/>
                  <a:pt x="68" y="28"/>
                  <a:pt x="68" y="33"/>
                </a:cubicBezTo>
                <a:cubicBezTo>
                  <a:pt x="68" y="49"/>
                  <a:pt x="68" y="49"/>
                  <a:pt x="68" y="49"/>
                </a:cubicBezTo>
                <a:cubicBezTo>
                  <a:pt x="68" y="53"/>
                  <a:pt x="66" y="56"/>
                  <a:pt x="63" y="58"/>
                </a:cubicBezTo>
                <a:close/>
                <a:moveTo>
                  <a:pt x="69" y="85"/>
                </a:moveTo>
                <a:cubicBezTo>
                  <a:pt x="64" y="94"/>
                  <a:pt x="64" y="94"/>
                  <a:pt x="64" y="94"/>
                </a:cubicBezTo>
                <a:cubicBezTo>
                  <a:pt x="83" y="94"/>
                  <a:pt x="83" y="94"/>
                  <a:pt x="83" y="94"/>
                </a:cubicBezTo>
                <a:cubicBezTo>
                  <a:pt x="80" y="100"/>
                  <a:pt x="80" y="100"/>
                  <a:pt x="80" y="100"/>
                </a:cubicBezTo>
                <a:cubicBezTo>
                  <a:pt x="105" y="90"/>
                  <a:pt x="105" y="90"/>
                  <a:pt x="105" y="90"/>
                </a:cubicBezTo>
                <a:cubicBezTo>
                  <a:pt x="88" y="80"/>
                  <a:pt x="88" y="80"/>
                  <a:pt x="88" y="80"/>
                </a:cubicBezTo>
                <a:cubicBezTo>
                  <a:pt x="86" y="85"/>
                  <a:pt x="86" y="85"/>
                  <a:pt x="86" y="85"/>
                </a:cubicBezTo>
                <a:cubicBezTo>
                  <a:pt x="69" y="85"/>
                  <a:pt x="69" y="85"/>
                  <a:pt x="69" y="85"/>
                </a:cubicBezTo>
                <a:close/>
                <a:moveTo>
                  <a:pt x="34" y="85"/>
                </a:moveTo>
                <a:cubicBezTo>
                  <a:pt x="18" y="85"/>
                  <a:pt x="18" y="85"/>
                  <a:pt x="18" y="85"/>
                </a:cubicBezTo>
                <a:cubicBezTo>
                  <a:pt x="16" y="80"/>
                  <a:pt x="16" y="80"/>
                  <a:pt x="16" y="80"/>
                </a:cubicBezTo>
                <a:cubicBezTo>
                  <a:pt x="0" y="90"/>
                  <a:pt x="0" y="90"/>
                  <a:pt x="0" y="90"/>
                </a:cubicBezTo>
                <a:cubicBezTo>
                  <a:pt x="24" y="100"/>
                  <a:pt x="24" y="100"/>
                  <a:pt x="24" y="100"/>
                </a:cubicBezTo>
                <a:cubicBezTo>
                  <a:pt x="22" y="94"/>
                  <a:pt x="22" y="94"/>
                  <a:pt x="22" y="94"/>
                </a:cubicBezTo>
                <a:cubicBezTo>
                  <a:pt x="39" y="94"/>
                  <a:pt x="39" y="94"/>
                  <a:pt x="39" y="94"/>
                </a:cubicBezTo>
                <a:cubicBezTo>
                  <a:pt x="34" y="85"/>
                  <a:pt x="34" y="85"/>
                  <a:pt x="34" y="85"/>
                </a:cubicBezTo>
                <a:close/>
                <a:moveTo>
                  <a:pt x="45" y="93"/>
                </a:moveTo>
                <a:cubicBezTo>
                  <a:pt x="59" y="93"/>
                  <a:pt x="59" y="93"/>
                  <a:pt x="59" y="93"/>
                </a:cubicBezTo>
                <a:cubicBezTo>
                  <a:pt x="61" y="104"/>
                  <a:pt x="61" y="104"/>
                  <a:pt x="61" y="104"/>
                </a:cubicBezTo>
                <a:cubicBezTo>
                  <a:pt x="75" y="104"/>
                  <a:pt x="75" y="104"/>
                  <a:pt x="75" y="104"/>
                </a:cubicBezTo>
                <a:cubicBezTo>
                  <a:pt x="52" y="124"/>
                  <a:pt x="52" y="124"/>
                  <a:pt x="52" y="124"/>
                </a:cubicBezTo>
                <a:cubicBezTo>
                  <a:pt x="29" y="104"/>
                  <a:pt x="29" y="104"/>
                  <a:pt x="29" y="104"/>
                </a:cubicBezTo>
                <a:cubicBezTo>
                  <a:pt x="43" y="104"/>
                  <a:pt x="43" y="104"/>
                  <a:pt x="43" y="104"/>
                </a:cubicBezTo>
                <a:cubicBezTo>
                  <a:pt x="45" y="93"/>
                  <a:pt x="45" y="93"/>
                  <a:pt x="45" y="93"/>
                </a:cubicBezTo>
                <a:close/>
                <a:moveTo>
                  <a:pt x="52" y="0"/>
                </a:moveTo>
                <a:cubicBezTo>
                  <a:pt x="58" y="0"/>
                  <a:pt x="63" y="5"/>
                  <a:pt x="63" y="11"/>
                </a:cubicBezTo>
                <a:cubicBezTo>
                  <a:pt x="63" y="17"/>
                  <a:pt x="58" y="21"/>
                  <a:pt x="52" y="21"/>
                </a:cubicBezTo>
                <a:cubicBezTo>
                  <a:pt x="46" y="21"/>
                  <a:pt x="42" y="17"/>
                  <a:pt x="42" y="11"/>
                </a:cubicBezTo>
                <a:cubicBezTo>
                  <a:pt x="42" y="5"/>
                  <a:pt x="46" y="0"/>
                  <a:pt x="52" y="0"/>
                </a:cubicBezTo>
                <a:close/>
              </a:path>
            </a:pathLst>
          </a:custGeom>
          <a:solidFill>
            <a:srgbClr val="2C8238"/>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
        <p:nvSpPr>
          <p:cNvPr id="22550" name="Freeform 5626" title=""/>
          <p:cNvSpPr>
            <a:spLocks noEditPoints="1"/>
          </p:cNvSpPr>
          <p:nvPr/>
        </p:nvSpPr>
        <p:spPr>
          <a:xfrm>
            <a:off x="2403475" y="3365500"/>
            <a:ext cx="439738" cy="469900"/>
          </a:xfrm>
          <a:custGeom>
            <a:cxnLst>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l" t="t" r="r" b="b"/>
            <a:pathLst>
              <a:path w="107" h="115">
                <a:moveTo>
                  <a:pt x="8" y="7"/>
                </a:moveTo>
                <a:cubicBezTo>
                  <a:pt x="15" y="8"/>
                  <a:pt x="22" y="8"/>
                  <a:pt x="29" y="7"/>
                </a:cubicBezTo>
                <a:cubicBezTo>
                  <a:pt x="36" y="6"/>
                  <a:pt x="44" y="4"/>
                  <a:pt x="52" y="1"/>
                </a:cubicBezTo>
                <a:cubicBezTo>
                  <a:pt x="54" y="0"/>
                  <a:pt x="54" y="0"/>
                  <a:pt x="54" y="0"/>
                </a:cubicBezTo>
                <a:cubicBezTo>
                  <a:pt x="56" y="1"/>
                  <a:pt x="56" y="1"/>
                  <a:pt x="56" y="1"/>
                </a:cubicBezTo>
                <a:cubicBezTo>
                  <a:pt x="64" y="4"/>
                  <a:pt x="71" y="6"/>
                  <a:pt x="79" y="7"/>
                </a:cubicBezTo>
                <a:cubicBezTo>
                  <a:pt x="86" y="8"/>
                  <a:pt x="93" y="8"/>
                  <a:pt x="100" y="7"/>
                </a:cubicBezTo>
                <a:cubicBezTo>
                  <a:pt x="107" y="6"/>
                  <a:pt x="107" y="6"/>
                  <a:pt x="107" y="6"/>
                </a:cubicBezTo>
                <a:cubicBezTo>
                  <a:pt x="107" y="15"/>
                  <a:pt x="107" y="15"/>
                  <a:pt x="107" y="15"/>
                </a:cubicBezTo>
                <a:cubicBezTo>
                  <a:pt x="106" y="49"/>
                  <a:pt x="101" y="72"/>
                  <a:pt x="92" y="87"/>
                </a:cubicBezTo>
                <a:cubicBezTo>
                  <a:pt x="83" y="104"/>
                  <a:pt x="70" y="111"/>
                  <a:pt x="55" y="115"/>
                </a:cubicBezTo>
                <a:cubicBezTo>
                  <a:pt x="54" y="115"/>
                  <a:pt x="54" y="115"/>
                  <a:pt x="54" y="115"/>
                </a:cubicBezTo>
                <a:cubicBezTo>
                  <a:pt x="52" y="115"/>
                  <a:pt x="52" y="115"/>
                  <a:pt x="52" y="115"/>
                </a:cubicBezTo>
                <a:cubicBezTo>
                  <a:pt x="38" y="111"/>
                  <a:pt x="25" y="104"/>
                  <a:pt x="16" y="87"/>
                </a:cubicBezTo>
                <a:cubicBezTo>
                  <a:pt x="7" y="72"/>
                  <a:pt x="1" y="49"/>
                  <a:pt x="1" y="15"/>
                </a:cubicBezTo>
                <a:cubicBezTo>
                  <a:pt x="0" y="6"/>
                  <a:pt x="0" y="6"/>
                  <a:pt x="0" y="6"/>
                </a:cubicBezTo>
                <a:cubicBezTo>
                  <a:pt x="8" y="7"/>
                  <a:pt x="8" y="7"/>
                  <a:pt x="8" y="7"/>
                </a:cubicBezTo>
                <a:close/>
                <a:moveTo>
                  <a:pt x="54" y="59"/>
                </a:moveTo>
                <a:cubicBezTo>
                  <a:pt x="89" y="59"/>
                  <a:pt x="89" y="59"/>
                  <a:pt x="89" y="59"/>
                </a:cubicBezTo>
                <a:cubicBezTo>
                  <a:pt x="92" y="49"/>
                  <a:pt x="93" y="37"/>
                  <a:pt x="94" y="22"/>
                </a:cubicBezTo>
                <a:cubicBezTo>
                  <a:pt x="88" y="22"/>
                  <a:pt x="83" y="22"/>
                  <a:pt x="77" y="21"/>
                </a:cubicBezTo>
                <a:cubicBezTo>
                  <a:pt x="69" y="20"/>
                  <a:pt x="62" y="18"/>
                  <a:pt x="54" y="15"/>
                </a:cubicBezTo>
                <a:cubicBezTo>
                  <a:pt x="54" y="59"/>
                  <a:pt x="54" y="59"/>
                  <a:pt x="54" y="59"/>
                </a:cubicBezTo>
                <a:close/>
                <a:moveTo>
                  <a:pt x="54" y="101"/>
                </a:moveTo>
                <a:cubicBezTo>
                  <a:pt x="54" y="59"/>
                  <a:pt x="54" y="59"/>
                  <a:pt x="54" y="59"/>
                </a:cubicBezTo>
                <a:cubicBezTo>
                  <a:pt x="18" y="59"/>
                  <a:pt x="18" y="59"/>
                  <a:pt x="18" y="59"/>
                </a:cubicBezTo>
                <a:cubicBezTo>
                  <a:pt x="20" y="67"/>
                  <a:pt x="23" y="74"/>
                  <a:pt x="26" y="80"/>
                </a:cubicBezTo>
                <a:cubicBezTo>
                  <a:pt x="33" y="92"/>
                  <a:pt x="43" y="98"/>
                  <a:pt x="54" y="101"/>
                </a:cubicBezTo>
                <a:close/>
              </a:path>
            </a:pathLst>
          </a:custGeom>
          <a:solidFill>
            <a:srgbClr val="E6FA6F"/>
          </a:solidFill>
          <a:ln>
            <a:no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endParaRPr lang="zh-CN" altLang="en-US">
              <a:latin typeface="微软雅黑" pitchFamily="34" charset="-122"/>
              <a:ea typeface="微软雅黑" pitchFamily="34" charset="-122"/>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sp>
        <p:nvSpPr>
          <p:cNvPr id="24577" name="AutoShape 2"/>
          <p:cNvSpPr>
            <a:spLocks noChangeArrowheads="1"/>
          </p:cNvSpPr>
          <p:nvPr/>
        </p:nvSpPr>
        <p:spPr bwMode="gray">
          <a:xfrm>
            <a:off x="4625975" y="900113"/>
            <a:ext cx="3352800" cy="2286000"/>
          </a:xfrm>
          <a:prstGeom prst="roundRect">
            <a:avLst>
              <a:gd name="adj" fmla="val 10347"/>
            </a:avLst>
          </a:prstGeom>
          <a:solidFill>
            <a:srgbClr val="31974B"/>
          </a:solidFill>
          <a:ln w="50800">
            <a:solidFill>
              <a:schemeClr val="bg1"/>
            </a:solidFill>
            <a:round/>
          </a:ln>
          <a:effectLst>
            <a:outerShdw dist="107763" dir="2700000" algn="ctr" rotWithShape="0">
              <a:schemeClr val="bg1">
                <a:alpha val="50000"/>
              </a:scheme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chemeClr val="bg1"/>
              </a:solidFill>
              <a:latin typeface="微软雅黑" pitchFamily="34" charset="-122"/>
              <a:ea typeface="微软雅黑" pitchFamily="34" charset="-122"/>
              <a:sym typeface="微软雅黑" pitchFamily="34" charset="-122"/>
            </a:endParaRPr>
          </a:p>
        </p:txBody>
      </p:sp>
      <p:sp>
        <p:nvSpPr>
          <p:cNvPr id="24578" name="AutoShape 4"/>
          <p:cNvSpPr>
            <a:spLocks noChangeArrowheads="1"/>
          </p:cNvSpPr>
          <p:nvPr/>
        </p:nvSpPr>
        <p:spPr bwMode="gray">
          <a:xfrm>
            <a:off x="1098550" y="900113"/>
            <a:ext cx="3352800" cy="2286000"/>
          </a:xfrm>
          <a:prstGeom prst="roundRect">
            <a:avLst>
              <a:gd name="adj" fmla="val 10347"/>
            </a:avLst>
          </a:prstGeom>
          <a:solidFill>
            <a:srgbClr val="E6FA6F"/>
          </a:solidFill>
          <a:ln w="50800">
            <a:solidFill>
              <a:schemeClr val="bg1"/>
            </a:solidFill>
            <a:round/>
          </a:ln>
          <a:effectLst>
            <a:outerShdw dist="107763" dir="8100000" algn="ctr" rotWithShape="0">
              <a:schemeClr val="bg1">
                <a:alpha val="50000"/>
              </a:schemeClr>
            </a:outerShdw>
          </a:effectLst>
        </p:spPr>
        <p:txBody>
          <a:bodyPr wrap="none"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solidFill>
                <a:schemeClr val="bg1"/>
              </a:solidFill>
              <a:latin typeface="微软雅黑" pitchFamily="34" charset="-122"/>
              <a:ea typeface="微软雅黑" pitchFamily="34" charset="-122"/>
              <a:sym typeface="微软雅黑" pitchFamily="34" charset="-122"/>
            </a:endParaRPr>
          </a:p>
        </p:txBody>
      </p:sp>
      <p:sp>
        <p:nvSpPr>
          <p:cNvPr id="24579" name="TextBox 20" title=""/>
          <p:cNvSpPr txBox="1"/>
          <p:nvPr/>
        </p:nvSpPr>
        <p:spPr>
          <a:xfrm>
            <a:off x="1311275" y="1284288"/>
            <a:ext cx="2286000" cy="1384300"/>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hangingPunct="1">
              <a:lnSpc>
                <a:spcPct val="150000"/>
              </a:lnSpc>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sz="3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TextBox 20" title=""/>
          <p:cNvSpPr txBox="1"/>
          <p:nvPr/>
        </p:nvSpPr>
        <p:spPr>
          <a:xfrm>
            <a:off x="5559425" y="1308100"/>
            <a:ext cx="2287588" cy="1385888"/>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lgn="ctr" eaLnBrk="1" hangingPunct="1">
              <a:lnSpc>
                <a:spcPct val="150000"/>
              </a:lnSpc>
            </a:pPr>
            <a:r>
              <a:rPr lang="zh-CN" altLang="en-US" sz="1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单击此处添加段落文本单击此处添加段落文本单击此处添加段落文本单击此处添加段落文本</a:t>
            </a:r>
            <a:endParaRPr lang="zh-CN" altLang="en-US" sz="32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1" name="TextBox 146"/>
          <p:cNvSpPr txBox="1">
            <a:spLocks noChangeArrowheads="1"/>
          </p:cNvSpPr>
          <p:nvPr/>
        </p:nvSpPr>
        <p:spPr bwMode="auto">
          <a:xfrm>
            <a:off x="1258888" y="3778250"/>
            <a:ext cx="7058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1pPr>
            <a:lvl2pPr marL="742950" indent="-28575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2pPr>
            <a:lvl3pPr marL="11430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3pPr>
            <a:lvl4pPr marL="16002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4pPr>
            <a:lvl5pPr marL="2057400" indent="-22860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lang="zh-CN" altLang="en-US">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lang="zh-CN" altLang="en-US">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lang="zh-CN" altLang="en-US">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lang="zh-CN" altLang="en-US">
                <a:solidFill>
                  <a:schemeClr val="tx1"/>
                </a:solidFill>
                <a:latin typeface="Arial" pitchFamily="34" charset="0"/>
                <a:ea typeface="宋体" pitchFamily="2" charset="-122"/>
              </a:defRPr>
            </a:lvl9pPr>
          </a:lstStyle>
          <a:p>
            <a:pPr marL="0" lvl="0" indent="0" eaLnBrk="1" fontAlgn="base" hangingPunct="0">
              <a:spcBef>
                <a:spcPct val="0"/>
              </a:spcBef>
              <a:spcAft>
                <a:spcPct val="0"/>
              </a:spcAft>
            </a:pPr>
            <a:r>
              <a:rPr lang="zh-CN" altLang="en-US" sz="1400"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本文字单击添加文本文字单击添加文本文字单击添加文本文字单击添加文本文字单击添加文本文字单击添加文本文字单击添加文本文字单击添加文本文字单击添加文本文字单击添加文本文字单击添加文本文字</a:t>
            </a:r>
            <a:endPar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2" name="圆角矩形 128" title=""/>
          <p:cNvSpPr/>
          <p:nvPr/>
        </p:nvSpPr>
        <p:spPr>
          <a:xfrm flipV="1">
            <a:off x="1371600" y="3654425"/>
            <a:ext cx="1719263" cy="141288"/>
          </a:xfrm>
          <a:prstGeom prst="roundRect">
            <a:avLst>
              <a:gd name="adj" fmla="val 16667"/>
            </a:avLst>
          </a:prstGeom>
          <a:solidFill>
            <a:srgbClr val="31974B"/>
          </a:solidFill>
          <a:ln w="25400">
            <a:noFill/>
            <a:miter lim="800000"/>
          </a:ln>
        </p:spPr>
        <p:txBody>
          <a:bodyPr anchor="ctr"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algn="ctr" eaLnBrk="1" fontAlgn="base" hangingPunct="0">
              <a:spcBef>
                <a:spcPct val="0"/>
              </a:spcBef>
              <a:spcAft>
                <a:spcPct val="0"/>
              </a:spcAft>
            </a:pPr>
            <a:endParaRPr lang="zh-CN" altLang="en-US" sz="1800">
              <a:solidFill>
                <a:srgbClr val="FFFFFF"/>
              </a:solidFill>
              <a:sym typeface="微软雅黑" pitchFamily="34" charset="-122"/>
            </a:endParaRPr>
          </a:p>
        </p:txBody>
      </p:sp>
      <p:sp>
        <p:nvSpPr>
          <p:cNvPr id="24583" name="矩形 129"/>
          <p:cNvSpPr/>
          <p:nvPr/>
        </p:nvSpPr>
        <p:spPr>
          <a:xfrm>
            <a:off x="1303338" y="3244850"/>
            <a:ext cx="1570038" cy="458788"/>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lnSpc>
                <a:spcPct val="150000"/>
              </a:lnSpc>
              <a:spcBef>
                <a:spcPct val="0"/>
              </a:spcBef>
              <a:spcAft>
                <a:spcPct val="0"/>
              </a:spcAft>
            </a:pPr>
            <a:r>
              <a:rPr lang="zh-CN" altLang="en-US" sz="1800" b="1" spc="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此处添加标题</a:t>
            </a:r>
            <a:endParaRPr lang="en-US" altLang="zh-CN" sz="1800" b="1">
              <a:solidFill>
                <a:schemeClr val="bg1"/>
              </a:solidFill>
              <a:latin typeface="微软雅黑" panose="020b0503020204020204" pitchFamily="34" charset="-122"/>
              <a:sym typeface="微软雅黑" panose="020b0503020204020204" pitchFamily="34" charset="-122"/>
            </a:endParaRPr>
          </a:p>
        </p:txBody>
      </p:sp>
      <p:pic>
        <p:nvPicPr>
          <p:cNvPr id="24584" name="图片 132" title=""/>
          <p:cNvPicPr>
            <a:picLocks noChangeAspect="1"/>
          </p:cNvPicPr>
          <p:nvPr/>
        </p:nvPicPr>
        <p:blipFill>
          <a:blip r:embed="rId3"/>
          <a:stretch>
            <a:fillRect/>
          </a:stretch>
        </p:blipFill>
        <p:spPr>
          <a:xfrm flipH="1">
            <a:off x="4686300" y="2070100"/>
            <a:ext cx="928688" cy="1060450"/>
          </a:xfrm>
          <a:prstGeom prst="rect">
            <a:avLst/>
          </a:prstGeom>
          <a:noFill/>
          <a:ln>
            <a:noFill/>
            <a:miter lim="800000"/>
          </a:ln>
          <a:effectLst>
            <a:outerShdw blurRad="50800" dist="50800" algn="l">
              <a:srgbClr val="000000">
                <a:alpha val="39999"/>
              </a:srgbClr>
            </a:outerShdw>
          </a:effectLst>
        </p:spPr>
      </p:pic>
      <p:pic>
        <p:nvPicPr>
          <p:cNvPr id="24585" name="图片 133" title=""/>
          <p:cNvPicPr>
            <a:picLocks noChangeAspect="1"/>
          </p:cNvPicPr>
          <p:nvPr/>
        </p:nvPicPr>
        <p:blipFill>
          <a:blip r:embed="rId4"/>
          <a:stretch>
            <a:fillRect/>
          </a:stretch>
        </p:blipFill>
        <p:spPr>
          <a:xfrm flipH="1">
            <a:off x="3354388" y="2257425"/>
            <a:ext cx="873125" cy="866775"/>
          </a:xfrm>
          <a:prstGeom prst="rect">
            <a:avLst/>
          </a:prstGeom>
          <a:noFill/>
          <a:ln>
            <a:noFill/>
            <a:miter lim="800000"/>
          </a:ln>
          <a:effectLst>
            <a:outerShdw blurRad="50800" dist="50800" algn="l">
              <a:srgbClr val="000000">
                <a:alpha val="39999"/>
              </a:srgbClr>
            </a:outerShdw>
          </a:effectLst>
        </p:spPr>
      </p:pic>
      <p:pic>
        <p:nvPicPr>
          <p:cNvPr id="24586" name="Picture 2" title=""/>
          <p:cNvPicPr>
            <a:picLocks noChangeAspect="1"/>
          </p:cNvPicPr>
          <p:nvPr/>
        </p:nvPicPr>
        <p:blipFill>
          <a:blip r:embed="rId5"/>
          <a:stretch>
            <a:fillRect/>
          </a:stretch>
        </p:blipFill>
        <p:spPr>
          <a:xfrm>
            <a:off x="-9525" y="123825"/>
            <a:ext cx="1557338" cy="1114425"/>
          </a:xfrm>
          <a:prstGeom prst="rect">
            <a:avLst/>
          </a:prstGeom>
          <a:noFill/>
          <a:ln>
            <a:noFill/>
            <a:miter lim="800000"/>
          </a:ln>
        </p:spPr>
      </p:pic>
      <p:sp>
        <p:nvSpPr>
          <p:cNvPr id="24587" name="矩形 62" title=""/>
          <p:cNvSpPr/>
          <p:nvPr/>
        </p:nvSpPr>
        <p:spPr>
          <a:xfrm rot="20880000">
            <a:off x="200025" y="319088"/>
            <a:ext cx="1216025" cy="338137"/>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lvl="0"/>
            <a:r>
              <a:rPr lang="en-US" altLang="zh-CN" sz="1600" b="1">
                <a:solidFill>
                  <a:schemeClr val="bg1"/>
                </a:solidFill>
                <a:latin typeface="微软雅黑" panose="020b0503020204020204" pitchFamily="34" charset="-122"/>
                <a:sym typeface="微软雅黑" panose="020b0503020204020204" pitchFamily="34" charset="-122"/>
              </a:rPr>
              <a:t>Type here </a:t>
            </a:r>
            <a:endParaRPr lang="en-US" altLang="zh-CN" sz="1600" b="1">
              <a:solidFill>
                <a:schemeClr val="bg1"/>
              </a:solidFill>
              <a:latin typeface="微软雅黑" panose="020b0503020204020204" pitchFamily="34" charset="-122"/>
              <a:sym typeface="微软雅黑" panose="020b0503020204020204" pitchFamily="34" charset="-122"/>
            </a:endParaRPr>
          </a:p>
        </p:txBody>
      </p:sp>
      <p:pic>
        <p:nvPicPr>
          <p:cNvPr id="24588" name="图片 63" title=""/>
          <p:cNvPicPr>
            <a:picLocks noChangeAspect="1"/>
          </p:cNvPicPr>
          <p:nvPr/>
        </p:nvPicPr>
        <p:blipFill>
          <a:blip r:embed="rId6"/>
          <a:stretch>
            <a:fillRect/>
          </a:stretch>
        </p:blipFill>
        <p:spPr>
          <a:xfrm flipH="1">
            <a:off x="7272338" y="3965575"/>
            <a:ext cx="2470150" cy="1247775"/>
          </a:xfrm>
          <a:prstGeom prst="rect">
            <a:avLst/>
          </a:prstGeom>
          <a:noFill/>
          <a:ln>
            <a:noFill/>
            <a:miter lim="800000"/>
          </a:ln>
        </p:spPr>
      </p:pic>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577"/>
                                        </p:tgtEl>
                                        <p:attrNameLst>
                                          <p:attrName>style.visibility</p:attrName>
                                        </p:attrNameLst>
                                      </p:cBhvr>
                                      <p:to>
                                        <p:strVal val="visible"/>
                                      </p:to>
                                    </p:set>
                                    <p:animEffect transition="in" filter="fade">
                                      <p:cBhvr>
                                        <p:cTn id="12" dur="1000"/>
                                        <p:tgtEl>
                                          <p:spTgt spid="24577"/>
                                        </p:tgtEl>
                                      </p:cBhvr>
                                    </p:animEffect>
                                    <p:anim calcmode="lin" valueType="num">
                                      <p:cBhvr>
                                        <p:cTn id="13" dur="1000" fill="hold"/>
                                        <p:tgtEl>
                                          <p:spTgt spid="24577"/>
                                        </p:tgtEl>
                                        <p:attrNameLst>
                                          <p:attrName>ppt_x</p:attrName>
                                        </p:attrNameLst>
                                      </p:cBhvr>
                                      <p:tavLst>
                                        <p:tav tm="0">
                                          <p:val>
                                            <p:strVal val="#ppt_x"/>
                                          </p:val>
                                        </p:tav>
                                        <p:tav tm="100000">
                                          <p:val>
                                            <p:strVal val="#ppt_x"/>
                                          </p:val>
                                        </p:tav>
                                      </p:tavLst>
                                    </p:anim>
                                    <p:anim calcmode="lin" valueType="num">
                                      <p:cBhvr>
                                        <p:cTn id="14" dur="1000" fill="hold"/>
                                        <p:tgtEl>
                                          <p:spTgt spid="2457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4583"/>
                                        </p:tgtEl>
                                        <p:attrNameLst>
                                          <p:attrName>style.visibility</p:attrName>
                                        </p:attrNameLst>
                                      </p:cBhvr>
                                      <p:to>
                                        <p:strVal val="visible"/>
                                      </p:to>
                                    </p:set>
                                    <p:anim calcmode="lin" valueType="num">
                                      <p:cBhvr>
                                        <p:cTn id="18" dur="500" fill="hold"/>
                                        <p:tgtEl>
                                          <p:spTgt spid="2458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4583"/>
                                        </p:tgtEl>
                                        <p:attrNameLst>
                                          <p:attrName>ppt_y</p:attrName>
                                        </p:attrNameLst>
                                      </p:cBhvr>
                                      <p:tavLst>
                                        <p:tav tm="0">
                                          <p:val>
                                            <p:strVal val="#ppt_y"/>
                                          </p:val>
                                        </p:tav>
                                        <p:tav tm="100000">
                                          <p:val>
                                            <p:strVal val="#ppt_y"/>
                                          </p:val>
                                        </p:tav>
                                      </p:tavLst>
                                    </p:anim>
                                    <p:anim calcmode="lin" valueType="num">
                                      <p:cBhvr>
                                        <p:cTn id="20" dur="500" fill="hold"/>
                                        <p:tgtEl>
                                          <p:spTgt spid="2458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458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458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4582"/>
                                        </p:tgtEl>
                                        <p:attrNameLst>
                                          <p:attrName>style.visibility</p:attrName>
                                        </p:attrNameLst>
                                      </p:cBhvr>
                                      <p:to>
                                        <p:strVal val="visible"/>
                                      </p:to>
                                    </p:set>
                                    <p:animEffect transition="in" filter="wipe(right)">
                                      <p:cBhvr>
                                        <p:cTn id="25" dur="500"/>
                                        <p:tgtEl>
                                          <p:spTgt spid="24582"/>
                                        </p:tgtEl>
                                      </p:cBhvr>
                                    </p:animEffect>
                                  </p:childTnLst>
                                </p:cTn>
                              </p:par>
                            </p:childTnLst>
                          </p:cTn>
                        </p:par>
                        <p:par>
                          <p:cTn id="26" fill="hold" nodeType="afterGroup">
                            <p:stCondLst>
                              <p:cond delay="1500"/>
                            </p:stCondLst>
                            <p:childTnLst>
                              <p:par>
                                <p:cTn id="27" presetID="12" presetClass="entr" presetSubtype="1" fill="hold" grpId="0" nodeType="afterEffect">
                                  <p:stCondLst>
                                    <p:cond delay="0"/>
                                  </p:stCondLst>
                                  <p:childTnLst>
                                    <p:set>
                                      <p:cBhvr>
                                        <p:cTn id="28" dur="1" fill="hold">
                                          <p:stCondLst>
                                            <p:cond delay="0"/>
                                          </p:stCondLst>
                                        </p:cTn>
                                        <p:tgtEl>
                                          <p:spTgt spid="24581"/>
                                        </p:tgtEl>
                                        <p:attrNameLst>
                                          <p:attrName>style.visibility</p:attrName>
                                        </p:attrNameLst>
                                      </p:cBhvr>
                                      <p:to>
                                        <p:strVal val="visible"/>
                                      </p:to>
                                    </p:set>
                                    <p:anim calcmode="lin" valueType="num">
                                      <p:cBhvr additive="base">
                                        <p:cTn id="29" dur="500"/>
                                        <p:tgtEl>
                                          <p:spTgt spid="24581"/>
                                        </p:tgtEl>
                                        <p:attrNameLst>
                                          <p:attrName>ppt_y</p:attrName>
                                        </p:attrNameLst>
                                      </p:cBhvr>
                                      <p:tavLst>
                                        <p:tav tm="0">
                                          <p:val>
                                            <p:strVal val="#ppt_y-#ppt_h*1.125000"/>
                                          </p:val>
                                        </p:tav>
                                        <p:tav tm="100000">
                                          <p:val>
                                            <p:strVal val="#ppt_y"/>
                                          </p:val>
                                        </p:tav>
                                      </p:tavLst>
                                    </p:anim>
                                    <p:animEffect transition="in" filter="wipe(down)">
                                      <p:cBhvr>
                                        <p:cTn id="30"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animBg="1"/>
      <p:bldP spid="24578" grpId="0" animBg="1"/>
      <p:bldP spid="24581" grpId="0"/>
      <p:bldP spid="24582" grpId="0" animBg="1"/>
      <p:bldP spid="2458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title=""/>
        <p:cNvGrpSpPr/>
        <p:nvPr/>
      </p:nvGrpSpPr>
      <p:grpSpPr/>
      <p:grpSp>
        <p:nvGrpSpPr>
          <p:cNvPr id="26625" name="组合 1" title=""/>
          <p:cNvGrpSpPr/>
          <p:nvPr/>
        </p:nvGrpSpPr>
        <p:grpSpPr>
          <a:xfrm>
            <a:off x="-247650" y="2981325"/>
            <a:ext cx="9639300" cy="2808288"/>
            <a:chOff x="-1034047" y="1970470"/>
            <a:chExt cx="10890522" cy="3173030"/>
          </a:xfrm>
        </p:grpSpPr>
        <p:pic>
          <p:nvPicPr>
            <p:cNvPr id="26626" name="图片 59" title=""/>
            <p:cNvPicPr>
              <a:picLocks noChangeAspect="1"/>
            </p:cNvPicPr>
            <p:nvPr/>
          </p:nvPicPr>
          <p:blipFill>
            <a:blip r:embed="rId2"/>
            <a:stretch>
              <a:fillRect/>
            </a:stretch>
          </p:blipFill>
          <p:spPr>
            <a:xfrm>
              <a:off x="-1034047" y="2509462"/>
              <a:ext cx="5208751" cy="2632501"/>
            </a:xfrm>
            <a:prstGeom prst="rect">
              <a:avLst/>
            </a:prstGeom>
            <a:noFill/>
            <a:ln>
              <a:noFill/>
              <a:miter lim="800000"/>
            </a:ln>
          </p:spPr>
        </p:pic>
        <p:pic>
          <p:nvPicPr>
            <p:cNvPr id="26627" name="图片 60" title=""/>
            <p:cNvPicPr>
              <a:picLocks noChangeAspect="1"/>
            </p:cNvPicPr>
            <p:nvPr/>
          </p:nvPicPr>
          <p:blipFill>
            <a:blip r:embed="rId2"/>
            <a:stretch>
              <a:fillRect/>
            </a:stretch>
          </p:blipFill>
          <p:spPr>
            <a:xfrm flipH="1">
              <a:off x="4647724" y="2510999"/>
              <a:ext cx="5208751" cy="2632501"/>
            </a:xfrm>
            <a:prstGeom prst="rect">
              <a:avLst/>
            </a:prstGeom>
            <a:noFill/>
            <a:ln>
              <a:noFill/>
              <a:miter lim="800000"/>
            </a:ln>
          </p:spPr>
        </p:pic>
        <p:pic>
          <p:nvPicPr>
            <p:cNvPr id="26628" name="图片 61" title=""/>
            <p:cNvPicPr>
              <a:picLocks noChangeAspect="1"/>
            </p:cNvPicPr>
            <p:nvPr/>
          </p:nvPicPr>
          <p:blipFill>
            <a:blip r:embed="rId2"/>
            <a:stretch>
              <a:fillRect/>
            </a:stretch>
          </p:blipFill>
          <p:spPr>
            <a:xfrm>
              <a:off x="973840" y="1970470"/>
              <a:ext cx="6278259" cy="3173030"/>
            </a:xfrm>
            <a:prstGeom prst="rect">
              <a:avLst/>
            </a:prstGeom>
            <a:noFill/>
            <a:ln>
              <a:noFill/>
              <a:miter lim="800000"/>
            </a:ln>
          </p:spPr>
        </p:pic>
      </p:grpSp>
      <p:pic>
        <p:nvPicPr>
          <p:cNvPr id="26629" name="Picture 4" title=""/>
          <p:cNvPicPr>
            <a:picLocks noChangeAspect="1"/>
          </p:cNvPicPr>
          <p:nvPr/>
        </p:nvPicPr>
        <p:blipFill>
          <a:blip r:embed="rId3"/>
          <a:stretch>
            <a:fillRect/>
          </a:stretch>
        </p:blipFill>
        <p:spPr>
          <a:xfrm>
            <a:off x="-684212" y="857250"/>
            <a:ext cx="1112837" cy="381000"/>
          </a:xfrm>
          <a:prstGeom prst="rect">
            <a:avLst/>
          </a:prstGeom>
          <a:noFill/>
          <a:ln>
            <a:noFill/>
            <a:miter lim="800000"/>
          </a:ln>
          <a:effectLst>
            <a:outerShdw blurRad="50800" dist="38100" dir="2700000" algn="tl">
              <a:srgbClr val="000000">
                <a:alpha val="39999"/>
              </a:srgbClr>
            </a:outerShdw>
          </a:effectLst>
        </p:spPr>
      </p:pic>
      <p:pic>
        <p:nvPicPr>
          <p:cNvPr id="26630" name="Picture 4" title=""/>
          <p:cNvPicPr>
            <a:picLocks noChangeAspect="1"/>
          </p:cNvPicPr>
          <p:nvPr/>
        </p:nvPicPr>
        <p:blipFill>
          <a:blip r:embed="rId3"/>
          <a:stretch>
            <a:fillRect/>
          </a:stretch>
        </p:blipFill>
        <p:spPr>
          <a:xfrm>
            <a:off x="4356100" y="774700"/>
            <a:ext cx="1368425" cy="466725"/>
          </a:xfrm>
          <a:prstGeom prst="rect">
            <a:avLst/>
          </a:prstGeom>
          <a:noFill/>
          <a:ln>
            <a:noFill/>
            <a:miter lim="800000"/>
          </a:ln>
          <a:effectLst>
            <a:outerShdw blurRad="50800" dist="38100" dir="2700000" algn="tl">
              <a:srgbClr val="000000">
                <a:alpha val="39999"/>
              </a:srgbClr>
            </a:outerShdw>
          </a:effectLst>
        </p:spPr>
      </p:pic>
      <p:pic>
        <p:nvPicPr>
          <p:cNvPr id="26631" name="Picture 4" title=""/>
          <p:cNvPicPr>
            <a:picLocks noChangeAspect="1"/>
          </p:cNvPicPr>
          <p:nvPr/>
        </p:nvPicPr>
        <p:blipFill>
          <a:blip r:embed="rId3"/>
          <a:stretch>
            <a:fillRect/>
          </a:stretch>
        </p:blipFill>
        <p:spPr>
          <a:xfrm>
            <a:off x="6767513" y="842963"/>
            <a:ext cx="712787" cy="242887"/>
          </a:xfrm>
          <a:prstGeom prst="rect">
            <a:avLst/>
          </a:prstGeom>
          <a:noFill/>
          <a:ln>
            <a:noFill/>
            <a:miter lim="800000"/>
          </a:ln>
          <a:effectLst>
            <a:outerShdw blurRad="50800" dist="38100" dir="2700000" algn="tl">
              <a:srgbClr val="000000">
                <a:alpha val="39999"/>
              </a:srgbClr>
            </a:outerShdw>
          </a:effectLst>
        </p:spPr>
      </p:pic>
      <p:pic>
        <p:nvPicPr>
          <p:cNvPr id="26632" name="Picture 4" title=""/>
          <p:cNvPicPr>
            <a:picLocks noChangeAspect="1"/>
          </p:cNvPicPr>
          <p:nvPr/>
        </p:nvPicPr>
        <p:blipFill>
          <a:blip r:embed="rId3"/>
          <a:stretch>
            <a:fillRect/>
          </a:stretch>
        </p:blipFill>
        <p:spPr>
          <a:xfrm>
            <a:off x="8224838" y="1158875"/>
            <a:ext cx="1187450" cy="404813"/>
          </a:xfrm>
          <a:prstGeom prst="rect">
            <a:avLst/>
          </a:prstGeom>
          <a:noFill/>
          <a:ln>
            <a:noFill/>
            <a:miter lim="800000"/>
          </a:ln>
          <a:effectLst>
            <a:outerShdw blurRad="50800" dist="38100" dir="2700000" algn="tl">
              <a:srgbClr val="000000">
                <a:alpha val="39999"/>
              </a:srgbClr>
            </a:outerShdw>
          </a:effectLst>
        </p:spPr>
      </p:pic>
      <p:pic>
        <p:nvPicPr>
          <p:cNvPr id="26633" name="Picture 4" title=""/>
          <p:cNvPicPr>
            <a:picLocks noChangeAspect="1"/>
          </p:cNvPicPr>
          <p:nvPr/>
        </p:nvPicPr>
        <p:blipFill>
          <a:blip r:embed="rId3"/>
          <a:stretch>
            <a:fillRect/>
          </a:stretch>
        </p:blipFill>
        <p:spPr>
          <a:xfrm>
            <a:off x="2162175" y="584200"/>
            <a:ext cx="1114425" cy="379413"/>
          </a:xfrm>
          <a:prstGeom prst="rect">
            <a:avLst/>
          </a:prstGeom>
          <a:noFill/>
          <a:ln>
            <a:noFill/>
            <a:miter lim="800000"/>
          </a:ln>
          <a:effectLst>
            <a:outerShdw blurRad="50800" dist="38100" dir="2700000" algn="tl">
              <a:srgbClr val="000000">
                <a:alpha val="39999"/>
              </a:srgbClr>
            </a:outerShdw>
          </a:effectLst>
        </p:spPr>
      </p:pic>
      <p:grpSp>
        <p:nvGrpSpPr>
          <p:cNvPr id="26634" name="组合 163" title=""/>
          <p:cNvGrpSpPr/>
          <p:nvPr/>
        </p:nvGrpSpPr>
        <p:grpSpPr>
          <a:xfrm>
            <a:off x="3071813" y="1168400"/>
            <a:ext cx="4697412" cy="1147763"/>
            <a:chOff x="3760582" y="1864015"/>
            <a:chExt cx="4697950" cy="1146984"/>
          </a:xfrm>
        </p:grpSpPr>
        <p:sp>
          <p:nvSpPr>
            <p:cNvPr id="26635" name="矩形 164"/>
            <p:cNvSpPr/>
            <p:nvPr/>
          </p:nvSpPr>
          <p:spPr>
            <a:xfrm>
              <a:off x="3760582" y="1864015"/>
              <a:ext cx="4456622" cy="92329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pitchFamily="34" charset="-122"/>
                  <a:ea typeface="+mn-ea" pitchFamily="34" charset="-122"/>
                  <a:cs typeface="+mn-ea" pitchFamily="34" charset="-122"/>
                  <a:sym typeface="+mn-lt" pitchFamily="34" charset="-122"/>
                </a:rPr>
                <a:t>Part 2</a:t>
              </a:r>
              <a:endParaRPr kumimoji="0" lang="en-US" altLang="zh-CN" sz="5400" b="0" i="0" u="none" strike="noStrike" kern="1200" cap="none" spc="0" normalizeH="0" baseline="0" noProof="0">
                <a:ln>
                  <a:noFill/>
                </a:ln>
                <a:solidFill>
                  <a:schemeClr val="tx1"/>
                </a:solidFill>
                <a:effectLst>
                  <a:outerShdw blurRad="38100" dist="38100" dir="2700000" algn="tl">
                    <a:srgbClr val="000000">
                      <a:alpha val="43137"/>
                    </a:srgbClr>
                  </a:outerShdw>
                </a:effectLst>
                <a:uLnTx/>
                <a:uFillTx/>
                <a:latin typeface="+mn-lt"/>
                <a:ea typeface="+mn-ea"/>
                <a:cs typeface="+mn-ea"/>
                <a:sym typeface="+mn-lt"/>
              </a:endParaRPr>
            </a:p>
          </p:txBody>
        </p:sp>
        <p:sp>
          <p:nvSpPr>
            <p:cNvPr id="26636" name="矩形 165"/>
            <p:cNvSpPr/>
            <p:nvPr/>
          </p:nvSpPr>
          <p:spPr>
            <a:xfrm>
              <a:off x="4038426" y="2673090"/>
              <a:ext cx="4420106" cy="337909"/>
            </a:xfrm>
            <a:prstGeom prst="rect">
              <a:avLst/>
            </a:prstGeom>
          </p:spPr>
          <p:txBody>
            <a:bodyPr wrap="non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1600" spc="0">
                  <a:solidFill>
                    <a:schemeClr val="bg1"/>
                  </a:solidFill>
                  <a:latin typeface="微软雅黑" panose="020b0503020204020204" pitchFamily="34" charset="-122"/>
                  <a:sym typeface="微软雅黑" panose="020b0503020204020204" pitchFamily="34" charset="-122"/>
                </a:rPr>
                <a:t>Type something here type something here </a:t>
              </a:r>
              <a:endParaRPr lang="zh-CN" altLang="en-US" sz="16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37" name="矩形 2"/>
          <p:cNvSpPr/>
          <p:nvPr/>
        </p:nvSpPr>
        <p:spPr>
          <a:xfrm>
            <a:off x="3071813" y="2317750"/>
            <a:ext cx="5654675" cy="522288"/>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mn-lt" pitchFamily="34" charset="-122"/>
                <a:ea typeface="+mn-ea" pitchFamily="34" charset="-122"/>
                <a:cs typeface="+mn-ea" pitchFamily="34" charset="-122"/>
                <a:sym typeface="+mn-lt" pitchFamily="34" charset="-122"/>
              </a:rPr>
              <a:t>Lorem ipsum dolor sit amet, consectetur adipisicing elit, sed do eiusmod tempor incididunt ut labore et dolore magna aliqua.</a:t>
            </a:r>
            <a:endParaRPr kumimoji="0" lang="en-US" altLang="zh-CN" sz="1400" b="0" i="0" u="none" strike="noStrike" kern="1200" cap="none" spc="0" normalizeH="0" baseline="0" noProof="0">
              <a:ln>
                <a:noFill/>
              </a:ln>
              <a:solidFill>
                <a:schemeClr val="tx1"/>
              </a:solidFill>
              <a:effectLst/>
              <a:uLnTx/>
              <a:uFillTx/>
              <a:latin typeface="+mn-lt"/>
              <a:ea typeface="+mn-ea"/>
              <a:cs typeface="+mn-ea"/>
              <a:sym typeface="+mn-lt"/>
            </a:endParaRPr>
          </a:p>
        </p:txBody>
      </p:sp>
      <p:sp>
        <p:nvSpPr>
          <p:cNvPr id="26638" name="椭圆 63"/>
          <p:cNvSpPr/>
          <p:nvPr/>
        </p:nvSpPr>
        <p:spPr bwMode="auto">
          <a:xfrm>
            <a:off x="1127125" y="1238250"/>
            <a:ext cx="1709738" cy="1709738"/>
          </a:xfrm>
          <a:prstGeom prst="ellipse">
            <a:avLst/>
          </a:prstGeom>
          <a:solidFill>
            <a:srgbClr val="2C8238"/>
          </a:solidFill>
          <a:ln w="76200">
            <a:solidFill>
              <a:schemeClr val="bg1"/>
            </a:solidFill>
            <a:round/>
          </a:ln>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endParaRPr lang="zh-CN" altLang="en-US" sz="1800">
              <a:latin typeface="微软雅黑" pitchFamily="34" charset="-122"/>
              <a:ea typeface="微软雅黑" pitchFamily="34" charset="-122"/>
              <a:sym typeface="微软雅黑" pitchFamily="34" charset="-122"/>
            </a:endParaRPr>
          </a:p>
        </p:txBody>
      </p:sp>
      <p:sp>
        <p:nvSpPr>
          <p:cNvPr id="26639" name="矩形 64"/>
          <p:cNvSpPr/>
          <p:nvPr/>
        </p:nvSpPr>
        <p:spPr>
          <a:xfrm>
            <a:off x="7897813" y="153988"/>
            <a:ext cx="1223963" cy="523875"/>
          </a:xfrm>
          <a:prstGeom prst="rect">
            <a:avLst/>
          </a:prstGeom>
          <a:noFill/>
          <a:effectLst/>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eaLnBrk="1" fontAlgn="base" hangingPunct="0">
              <a:spcBef>
                <a:spcPct val="0"/>
              </a:spcBef>
              <a:spcAft>
                <a:spcPct val="0"/>
              </a:spcAft>
            </a:pPr>
            <a:r>
              <a:rPr lang="en-US" altLang="zh-CN" sz="2800" spc="0">
                <a:latin typeface="微软雅黑" panose="020b0503020204020204" pitchFamily="34" charset="-122"/>
                <a:sym typeface="微软雅黑" panose="020b0503020204020204" pitchFamily="34" charset="-122"/>
              </a:rPr>
              <a:t>LOGO</a:t>
            </a:r>
            <a:endParaRPr lang="zh-CN" altLang="en-US" sz="280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6640" name="图片 65" title=""/>
          <p:cNvPicPr>
            <a:picLocks noChangeAspect="1"/>
          </p:cNvPicPr>
          <p:nvPr/>
        </p:nvPicPr>
        <p:blipFill>
          <a:blip r:embed="rId4"/>
          <a:stretch>
            <a:fillRect/>
          </a:stretch>
        </p:blipFill>
        <p:spPr>
          <a:xfrm>
            <a:off x="7251700" y="104775"/>
            <a:ext cx="619125" cy="649288"/>
          </a:xfrm>
          <a:prstGeom prst="rect">
            <a:avLst/>
          </a:prstGeom>
          <a:noFill/>
          <a:ln>
            <a:noFill/>
            <a:miter lim="800000"/>
          </a:ln>
        </p:spPr>
      </p:pic>
      <p:sp>
        <p:nvSpPr>
          <p:cNvPr id="26641" name="Freeform 5551"/>
          <p:cNvSpPr>
            <a:spLocks noEditPoints="1"/>
          </p:cNvSpPr>
          <p:nvPr/>
        </p:nvSpPr>
        <p:spPr bwMode="auto">
          <a:xfrm>
            <a:off x="1646238" y="1700213"/>
            <a:ext cx="795338" cy="779463"/>
          </a:xfrm>
          <a:custGeom>
            <a:gdLst>
              <a:gd name="T0" fmla="*/ 100 w 117"/>
              <a:gd name="T1" fmla="*/ 58 h 114"/>
              <a:gd name="T2" fmla="*/ 51 w 117"/>
              <a:gd name="T3" fmla="*/ 79 h 114"/>
              <a:gd name="T4" fmla="*/ 100 w 117"/>
              <a:gd name="T5" fmla="*/ 104 h 114"/>
              <a:gd name="T6" fmla="*/ 0 w 117"/>
              <a:gd name="T7" fmla="*/ 37 h 114"/>
              <a:gd name="T8" fmla="*/ 38 w 117"/>
              <a:gd name="T9" fmla="*/ 19 h 114"/>
              <a:gd name="T10" fmla="*/ 12 w 117"/>
              <a:gd name="T11" fmla="*/ 105 h 114"/>
              <a:gd name="T12" fmla="*/ 20 w 117"/>
              <a:gd name="T13" fmla="*/ 107 h 114"/>
              <a:gd name="T14" fmla="*/ 12 w 117"/>
              <a:gd name="T15" fmla="*/ 105 h 114"/>
              <a:gd name="T16" fmla="*/ 75 w 117"/>
              <a:gd name="T17" fmla="*/ 73 h 114"/>
              <a:gd name="T18" fmla="*/ 11 w 117"/>
              <a:gd name="T19" fmla="*/ 46 h 114"/>
              <a:gd name="T20" fmla="*/ 21 w 117"/>
              <a:gd name="T21" fmla="*/ 46 h 114"/>
              <a:gd name="T22" fmla="*/ 82 w 117"/>
              <a:gd name="T23" fmla="*/ 46 h 114"/>
              <a:gd name="T24" fmla="*/ 93 w 117"/>
              <a:gd name="T25" fmla="*/ 46 h 114"/>
              <a:gd name="T26" fmla="*/ 69 w 117"/>
              <a:gd name="T27" fmla="*/ 45 h 114"/>
              <a:gd name="T28" fmla="*/ 77 w 117"/>
              <a:gd name="T29" fmla="*/ 48 h 114"/>
              <a:gd name="T30" fmla="*/ 69 w 117"/>
              <a:gd name="T31" fmla="*/ 45 h 114"/>
              <a:gd name="T32" fmla="*/ 56 w 117"/>
              <a:gd name="T33" fmla="*/ 48 h 114"/>
              <a:gd name="T34" fmla="*/ 63 w 117"/>
              <a:gd name="T35" fmla="*/ 45 h 114"/>
              <a:gd name="T36" fmla="*/ 40 w 117"/>
              <a:gd name="T37" fmla="*/ 46 h 114"/>
              <a:gd name="T38" fmla="*/ 51 w 117"/>
              <a:gd name="T39" fmla="*/ 46 h 114"/>
              <a:gd name="T40" fmla="*/ 25 w 117"/>
              <a:gd name="T41" fmla="*/ 46 h 114"/>
              <a:gd name="T42" fmla="*/ 35 w 117"/>
              <a:gd name="T43" fmla="*/ 46 h 114"/>
              <a:gd name="T44" fmla="*/ 10 w 117"/>
              <a:gd name="T45" fmla="*/ 51 h 114"/>
              <a:gd name="T46" fmla="*/ 7 w 117"/>
              <a:gd name="T47" fmla="*/ 59 h 114"/>
              <a:gd name="T48" fmla="*/ 10 w 117"/>
              <a:gd name="T49" fmla="*/ 51 h 114"/>
              <a:gd name="T50" fmla="*/ 8 w 117"/>
              <a:gd name="T51" fmla="*/ 94 h 114"/>
              <a:gd name="T52" fmla="*/ 8 w 117"/>
              <a:gd name="T53" fmla="*/ 104 h 114"/>
              <a:gd name="T54" fmla="*/ 10 w 117"/>
              <a:gd name="T55" fmla="*/ 81 h 114"/>
              <a:gd name="T56" fmla="*/ 7 w 117"/>
              <a:gd name="T57" fmla="*/ 89 h 114"/>
              <a:gd name="T58" fmla="*/ 10 w 117"/>
              <a:gd name="T59" fmla="*/ 81 h 114"/>
              <a:gd name="T60" fmla="*/ 7 w 117"/>
              <a:gd name="T61" fmla="*/ 66 h 114"/>
              <a:gd name="T62" fmla="*/ 10 w 117"/>
              <a:gd name="T63" fmla="*/ 73 h 114"/>
              <a:gd name="T64" fmla="*/ 82 w 117"/>
              <a:gd name="T65" fmla="*/ 106 h 114"/>
              <a:gd name="T66" fmla="*/ 93 w 117"/>
              <a:gd name="T67" fmla="*/ 106 h 114"/>
              <a:gd name="T68" fmla="*/ 68 w 117"/>
              <a:gd name="T69" fmla="*/ 106 h 114"/>
              <a:gd name="T70" fmla="*/ 79 w 117"/>
              <a:gd name="T71" fmla="*/ 106 h 114"/>
              <a:gd name="T72" fmla="*/ 56 w 117"/>
              <a:gd name="T73" fmla="*/ 105 h 114"/>
              <a:gd name="T74" fmla="*/ 63 w 117"/>
              <a:gd name="T75" fmla="*/ 107 h 114"/>
              <a:gd name="T76" fmla="*/ 56 w 117"/>
              <a:gd name="T77" fmla="*/ 105 h 114"/>
              <a:gd name="T78" fmla="*/ 41 w 117"/>
              <a:gd name="T79" fmla="*/ 107 h 114"/>
              <a:gd name="T80" fmla="*/ 49 w 117"/>
              <a:gd name="T81" fmla="*/ 105 h 114"/>
              <a:gd name="T82" fmla="*/ 25 w 117"/>
              <a:gd name="T83" fmla="*/ 106 h 114"/>
              <a:gd name="T84" fmla="*/ 35 w 117"/>
              <a:gd name="T85" fmla="*/ 106 h 114"/>
              <a:gd name="T86" fmla="*/ 28 w 117"/>
              <a:gd name="T87" fmla="*/ 34 h 114"/>
              <a:gd name="T88" fmla="*/ 104 w 117"/>
              <a:gd name="T89" fmla="*/ 59 h 114"/>
              <a:gd name="T90" fmla="*/ 91 w 117"/>
              <a:gd name="T91" fmla="*/ 1 h 114"/>
              <a:gd name="T92" fmla="*/ 61 w 117"/>
              <a:gd name="T93" fmla="*/ 62 h 114"/>
              <a:gd name="T94" fmla="*/ 57 w 117"/>
              <a:gd name="T95" fmla="*/ 83 h 114"/>
              <a:gd name="T96" fmla="*/ 103 w 117"/>
              <a:gd name="T97" fmla="*/ 62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7" h="114">
                <a:moveTo>
                  <a:pt x="12" y="37"/>
                </a:moveTo>
                <a:cubicBezTo>
                  <a:pt x="91" y="37"/>
                  <a:pt x="91" y="37"/>
                  <a:pt x="91" y="37"/>
                </a:cubicBezTo>
                <a:cubicBezTo>
                  <a:pt x="96" y="37"/>
                  <a:pt x="100" y="41"/>
                  <a:pt x="100" y="46"/>
                </a:cubicBezTo>
                <a:cubicBezTo>
                  <a:pt x="100" y="58"/>
                  <a:pt x="100" y="58"/>
                  <a:pt x="100" y="58"/>
                </a:cubicBezTo>
                <a:cubicBezTo>
                  <a:pt x="61" y="58"/>
                  <a:pt x="61" y="58"/>
                  <a:pt x="61" y="58"/>
                </a:cubicBezTo>
                <a:cubicBezTo>
                  <a:pt x="58" y="58"/>
                  <a:pt x="56" y="59"/>
                  <a:pt x="54" y="61"/>
                </a:cubicBezTo>
                <a:cubicBezTo>
                  <a:pt x="52" y="62"/>
                  <a:pt x="51" y="65"/>
                  <a:pt x="51" y="68"/>
                </a:cubicBezTo>
                <a:cubicBezTo>
                  <a:pt x="51" y="79"/>
                  <a:pt x="51" y="79"/>
                  <a:pt x="51" y="79"/>
                </a:cubicBezTo>
                <a:cubicBezTo>
                  <a:pt x="51" y="82"/>
                  <a:pt x="52" y="84"/>
                  <a:pt x="54" y="86"/>
                </a:cubicBezTo>
                <a:cubicBezTo>
                  <a:pt x="56" y="88"/>
                  <a:pt x="58" y="89"/>
                  <a:pt x="61" y="89"/>
                </a:cubicBezTo>
                <a:cubicBezTo>
                  <a:pt x="100" y="89"/>
                  <a:pt x="100" y="89"/>
                  <a:pt x="100" y="89"/>
                </a:cubicBezTo>
                <a:cubicBezTo>
                  <a:pt x="100" y="104"/>
                  <a:pt x="100" y="104"/>
                  <a:pt x="100" y="104"/>
                </a:cubicBezTo>
                <a:cubicBezTo>
                  <a:pt x="100" y="109"/>
                  <a:pt x="96" y="113"/>
                  <a:pt x="91" y="113"/>
                </a:cubicBezTo>
                <a:cubicBezTo>
                  <a:pt x="12" y="113"/>
                  <a:pt x="12" y="113"/>
                  <a:pt x="12" y="113"/>
                </a:cubicBezTo>
                <a:cubicBezTo>
                  <a:pt x="5" y="114"/>
                  <a:pt x="1" y="111"/>
                  <a:pt x="0" y="104"/>
                </a:cubicBezTo>
                <a:cubicBezTo>
                  <a:pt x="0" y="37"/>
                  <a:pt x="0" y="37"/>
                  <a:pt x="0" y="37"/>
                </a:cubicBezTo>
                <a:cubicBezTo>
                  <a:pt x="0" y="28"/>
                  <a:pt x="3" y="21"/>
                  <a:pt x="10" y="19"/>
                </a:cubicBezTo>
                <a:cubicBezTo>
                  <a:pt x="10" y="19"/>
                  <a:pt x="10" y="19"/>
                  <a:pt x="10" y="19"/>
                </a:cubicBezTo>
                <a:cubicBezTo>
                  <a:pt x="11" y="19"/>
                  <a:pt x="11" y="19"/>
                  <a:pt x="11" y="19"/>
                </a:cubicBezTo>
                <a:cubicBezTo>
                  <a:pt x="38" y="19"/>
                  <a:pt x="38" y="19"/>
                  <a:pt x="38" y="19"/>
                </a:cubicBezTo>
                <a:cubicBezTo>
                  <a:pt x="19" y="28"/>
                  <a:pt x="19" y="28"/>
                  <a:pt x="19" y="28"/>
                </a:cubicBezTo>
                <a:cubicBezTo>
                  <a:pt x="11" y="28"/>
                  <a:pt x="11" y="28"/>
                  <a:pt x="11" y="28"/>
                </a:cubicBezTo>
                <a:cubicBezTo>
                  <a:pt x="9" y="29"/>
                  <a:pt x="9" y="36"/>
                  <a:pt x="12" y="37"/>
                </a:cubicBezTo>
                <a:close/>
                <a:moveTo>
                  <a:pt x="12" y="105"/>
                </a:moveTo>
                <a:cubicBezTo>
                  <a:pt x="11" y="105"/>
                  <a:pt x="11" y="105"/>
                  <a:pt x="11" y="106"/>
                </a:cubicBezTo>
                <a:cubicBezTo>
                  <a:pt x="11" y="106"/>
                  <a:pt x="11" y="106"/>
                  <a:pt x="11" y="106"/>
                </a:cubicBezTo>
                <a:cubicBezTo>
                  <a:pt x="11" y="107"/>
                  <a:pt x="11" y="107"/>
                  <a:pt x="12" y="107"/>
                </a:cubicBezTo>
                <a:cubicBezTo>
                  <a:pt x="20" y="107"/>
                  <a:pt x="20" y="107"/>
                  <a:pt x="20" y="107"/>
                </a:cubicBezTo>
                <a:cubicBezTo>
                  <a:pt x="21" y="107"/>
                  <a:pt x="21" y="107"/>
                  <a:pt x="21" y="106"/>
                </a:cubicBezTo>
                <a:cubicBezTo>
                  <a:pt x="21" y="106"/>
                  <a:pt x="21" y="106"/>
                  <a:pt x="21" y="106"/>
                </a:cubicBezTo>
                <a:cubicBezTo>
                  <a:pt x="21" y="105"/>
                  <a:pt x="21" y="105"/>
                  <a:pt x="20" y="105"/>
                </a:cubicBezTo>
                <a:cubicBezTo>
                  <a:pt x="12" y="105"/>
                  <a:pt x="12" y="105"/>
                  <a:pt x="12" y="105"/>
                </a:cubicBezTo>
                <a:close/>
                <a:moveTo>
                  <a:pt x="68" y="66"/>
                </a:moveTo>
                <a:cubicBezTo>
                  <a:pt x="64" y="66"/>
                  <a:pt x="61" y="69"/>
                  <a:pt x="61" y="73"/>
                </a:cubicBezTo>
                <a:cubicBezTo>
                  <a:pt x="61" y="77"/>
                  <a:pt x="64" y="80"/>
                  <a:pt x="68" y="80"/>
                </a:cubicBezTo>
                <a:cubicBezTo>
                  <a:pt x="72" y="80"/>
                  <a:pt x="75" y="77"/>
                  <a:pt x="75" y="73"/>
                </a:cubicBezTo>
                <a:cubicBezTo>
                  <a:pt x="75" y="69"/>
                  <a:pt x="72" y="66"/>
                  <a:pt x="68" y="66"/>
                </a:cubicBezTo>
                <a:close/>
                <a:moveTo>
                  <a:pt x="12" y="45"/>
                </a:moveTo>
                <a:cubicBezTo>
                  <a:pt x="11" y="45"/>
                  <a:pt x="11" y="46"/>
                  <a:pt x="11" y="46"/>
                </a:cubicBezTo>
                <a:cubicBezTo>
                  <a:pt x="11" y="46"/>
                  <a:pt x="11" y="46"/>
                  <a:pt x="11" y="46"/>
                </a:cubicBezTo>
                <a:cubicBezTo>
                  <a:pt x="11" y="47"/>
                  <a:pt x="11" y="48"/>
                  <a:pt x="12" y="48"/>
                </a:cubicBezTo>
                <a:cubicBezTo>
                  <a:pt x="20" y="48"/>
                  <a:pt x="20" y="48"/>
                  <a:pt x="20" y="48"/>
                </a:cubicBezTo>
                <a:cubicBezTo>
                  <a:pt x="21" y="48"/>
                  <a:pt x="21" y="47"/>
                  <a:pt x="21" y="46"/>
                </a:cubicBezTo>
                <a:cubicBezTo>
                  <a:pt x="21" y="46"/>
                  <a:pt x="21" y="46"/>
                  <a:pt x="21" y="46"/>
                </a:cubicBezTo>
                <a:cubicBezTo>
                  <a:pt x="21" y="46"/>
                  <a:pt x="21" y="45"/>
                  <a:pt x="20" y="45"/>
                </a:cubicBezTo>
                <a:cubicBezTo>
                  <a:pt x="12" y="45"/>
                  <a:pt x="12" y="45"/>
                  <a:pt x="12" y="45"/>
                </a:cubicBezTo>
                <a:close/>
                <a:moveTo>
                  <a:pt x="84" y="45"/>
                </a:moveTo>
                <a:cubicBezTo>
                  <a:pt x="83" y="45"/>
                  <a:pt x="82" y="46"/>
                  <a:pt x="82" y="46"/>
                </a:cubicBezTo>
                <a:cubicBezTo>
                  <a:pt x="82" y="46"/>
                  <a:pt x="82" y="46"/>
                  <a:pt x="82" y="46"/>
                </a:cubicBezTo>
                <a:cubicBezTo>
                  <a:pt x="82" y="47"/>
                  <a:pt x="83" y="48"/>
                  <a:pt x="84" y="48"/>
                </a:cubicBezTo>
                <a:cubicBezTo>
                  <a:pt x="91" y="48"/>
                  <a:pt x="91" y="48"/>
                  <a:pt x="91" y="48"/>
                </a:cubicBezTo>
                <a:cubicBezTo>
                  <a:pt x="92" y="48"/>
                  <a:pt x="93" y="47"/>
                  <a:pt x="93" y="46"/>
                </a:cubicBezTo>
                <a:cubicBezTo>
                  <a:pt x="93" y="46"/>
                  <a:pt x="93" y="46"/>
                  <a:pt x="93" y="46"/>
                </a:cubicBezTo>
                <a:cubicBezTo>
                  <a:pt x="93" y="46"/>
                  <a:pt x="92" y="45"/>
                  <a:pt x="91" y="45"/>
                </a:cubicBezTo>
                <a:cubicBezTo>
                  <a:pt x="84" y="45"/>
                  <a:pt x="84" y="45"/>
                  <a:pt x="84" y="45"/>
                </a:cubicBezTo>
                <a:close/>
                <a:moveTo>
                  <a:pt x="69" y="45"/>
                </a:moveTo>
                <a:cubicBezTo>
                  <a:pt x="69" y="45"/>
                  <a:pt x="68" y="46"/>
                  <a:pt x="68" y="46"/>
                </a:cubicBezTo>
                <a:cubicBezTo>
                  <a:pt x="68" y="46"/>
                  <a:pt x="68" y="46"/>
                  <a:pt x="68" y="46"/>
                </a:cubicBezTo>
                <a:cubicBezTo>
                  <a:pt x="68" y="47"/>
                  <a:pt x="69" y="48"/>
                  <a:pt x="69" y="48"/>
                </a:cubicBezTo>
                <a:cubicBezTo>
                  <a:pt x="77" y="48"/>
                  <a:pt x="77" y="48"/>
                  <a:pt x="77" y="48"/>
                </a:cubicBezTo>
                <a:cubicBezTo>
                  <a:pt x="78" y="48"/>
                  <a:pt x="79" y="47"/>
                  <a:pt x="79" y="46"/>
                </a:cubicBezTo>
                <a:cubicBezTo>
                  <a:pt x="79" y="46"/>
                  <a:pt x="79" y="46"/>
                  <a:pt x="79" y="46"/>
                </a:cubicBezTo>
                <a:cubicBezTo>
                  <a:pt x="79" y="46"/>
                  <a:pt x="78" y="45"/>
                  <a:pt x="77" y="45"/>
                </a:cubicBezTo>
                <a:cubicBezTo>
                  <a:pt x="69" y="45"/>
                  <a:pt x="69" y="45"/>
                  <a:pt x="69" y="45"/>
                </a:cubicBezTo>
                <a:close/>
                <a:moveTo>
                  <a:pt x="56" y="45"/>
                </a:moveTo>
                <a:cubicBezTo>
                  <a:pt x="55" y="45"/>
                  <a:pt x="54" y="46"/>
                  <a:pt x="54" y="46"/>
                </a:cubicBezTo>
                <a:cubicBezTo>
                  <a:pt x="54" y="46"/>
                  <a:pt x="54" y="46"/>
                  <a:pt x="54" y="46"/>
                </a:cubicBezTo>
                <a:cubicBezTo>
                  <a:pt x="54" y="47"/>
                  <a:pt x="55" y="48"/>
                  <a:pt x="56" y="48"/>
                </a:cubicBezTo>
                <a:cubicBezTo>
                  <a:pt x="63" y="48"/>
                  <a:pt x="63" y="48"/>
                  <a:pt x="63" y="48"/>
                </a:cubicBezTo>
                <a:cubicBezTo>
                  <a:pt x="64" y="48"/>
                  <a:pt x="65" y="47"/>
                  <a:pt x="65" y="46"/>
                </a:cubicBezTo>
                <a:cubicBezTo>
                  <a:pt x="65" y="46"/>
                  <a:pt x="65" y="46"/>
                  <a:pt x="65" y="46"/>
                </a:cubicBezTo>
                <a:cubicBezTo>
                  <a:pt x="65" y="46"/>
                  <a:pt x="64" y="45"/>
                  <a:pt x="63" y="45"/>
                </a:cubicBezTo>
                <a:cubicBezTo>
                  <a:pt x="56" y="45"/>
                  <a:pt x="56" y="45"/>
                  <a:pt x="56" y="45"/>
                </a:cubicBezTo>
                <a:close/>
                <a:moveTo>
                  <a:pt x="41" y="45"/>
                </a:moveTo>
                <a:cubicBezTo>
                  <a:pt x="41" y="45"/>
                  <a:pt x="40" y="46"/>
                  <a:pt x="40" y="46"/>
                </a:cubicBezTo>
                <a:cubicBezTo>
                  <a:pt x="40" y="46"/>
                  <a:pt x="40" y="46"/>
                  <a:pt x="40" y="46"/>
                </a:cubicBezTo>
                <a:cubicBezTo>
                  <a:pt x="40" y="47"/>
                  <a:pt x="41" y="48"/>
                  <a:pt x="41" y="48"/>
                </a:cubicBezTo>
                <a:cubicBezTo>
                  <a:pt x="49" y="48"/>
                  <a:pt x="49" y="48"/>
                  <a:pt x="49" y="48"/>
                </a:cubicBezTo>
                <a:cubicBezTo>
                  <a:pt x="50" y="48"/>
                  <a:pt x="51" y="47"/>
                  <a:pt x="51" y="46"/>
                </a:cubicBezTo>
                <a:cubicBezTo>
                  <a:pt x="51" y="46"/>
                  <a:pt x="51" y="46"/>
                  <a:pt x="51" y="46"/>
                </a:cubicBezTo>
                <a:cubicBezTo>
                  <a:pt x="51" y="46"/>
                  <a:pt x="50" y="45"/>
                  <a:pt x="49" y="45"/>
                </a:cubicBezTo>
                <a:cubicBezTo>
                  <a:pt x="41" y="45"/>
                  <a:pt x="41" y="45"/>
                  <a:pt x="41" y="45"/>
                </a:cubicBezTo>
                <a:close/>
                <a:moveTo>
                  <a:pt x="26" y="45"/>
                </a:moveTo>
                <a:cubicBezTo>
                  <a:pt x="26" y="45"/>
                  <a:pt x="25" y="46"/>
                  <a:pt x="25" y="46"/>
                </a:cubicBezTo>
                <a:cubicBezTo>
                  <a:pt x="25" y="46"/>
                  <a:pt x="25" y="46"/>
                  <a:pt x="25" y="46"/>
                </a:cubicBezTo>
                <a:cubicBezTo>
                  <a:pt x="25" y="47"/>
                  <a:pt x="26" y="48"/>
                  <a:pt x="26" y="48"/>
                </a:cubicBezTo>
                <a:cubicBezTo>
                  <a:pt x="34" y="48"/>
                  <a:pt x="34" y="48"/>
                  <a:pt x="34" y="48"/>
                </a:cubicBezTo>
                <a:cubicBezTo>
                  <a:pt x="35" y="48"/>
                  <a:pt x="35" y="47"/>
                  <a:pt x="35" y="46"/>
                </a:cubicBezTo>
                <a:cubicBezTo>
                  <a:pt x="35" y="46"/>
                  <a:pt x="35" y="46"/>
                  <a:pt x="35" y="46"/>
                </a:cubicBezTo>
                <a:cubicBezTo>
                  <a:pt x="35" y="46"/>
                  <a:pt x="35" y="45"/>
                  <a:pt x="34" y="45"/>
                </a:cubicBezTo>
                <a:cubicBezTo>
                  <a:pt x="26" y="45"/>
                  <a:pt x="26" y="45"/>
                  <a:pt x="26" y="45"/>
                </a:cubicBezTo>
                <a:close/>
                <a:moveTo>
                  <a:pt x="10" y="51"/>
                </a:moveTo>
                <a:cubicBezTo>
                  <a:pt x="10" y="51"/>
                  <a:pt x="9" y="50"/>
                  <a:pt x="8" y="50"/>
                </a:cubicBezTo>
                <a:cubicBezTo>
                  <a:pt x="8" y="50"/>
                  <a:pt x="8" y="50"/>
                  <a:pt x="8" y="50"/>
                </a:cubicBezTo>
                <a:cubicBezTo>
                  <a:pt x="8" y="50"/>
                  <a:pt x="7" y="51"/>
                  <a:pt x="7" y="51"/>
                </a:cubicBezTo>
                <a:cubicBezTo>
                  <a:pt x="7" y="59"/>
                  <a:pt x="7" y="59"/>
                  <a:pt x="7" y="59"/>
                </a:cubicBezTo>
                <a:cubicBezTo>
                  <a:pt x="7" y="60"/>
                  <a:pt x="8" y="61"/>
                  <a:pt x="8" y="61"/>
                </a:cubicBezTo>
                <a:cubicBezTo>
                  <a:pt x="8" y="61"/>
                  <a:pt x="8" y="61"/>
                  <a:pt x="8" y="61"/>
                </a:cubicBezTo>
                <a:cubicBezTo>
                  <a:pt x="9" y="61"/>
                  <a:pt x="10" y="60"/>
                  <a:pt x="10" y="59"/>
                </a:cubicBezTo>
                <a:cubicBezTo>
                  <a:pt x="10" y="51"/>
                  <a:pt x="10" y="51"/>
                  <a:pt x="10" y="51"/>
                </a:cubicBezTo>
                <a:close/>
                <a:moveTo>
                  <a:pt x="8" y="108"/>
                </a:moveTo>
                <a:cubicBezTo>
                  <a:pt x="15" y="108"/>
                  <a:pt x="2" y="108"/>
                  <a:pt x="8" y="108"/>
                </a:cubicBezTo>
                <a:close/>
                <a:moveTo>
                  <a:pt x="10" y="95"/>
                </a:moveTo>
                <a:cubicBezTo>
                  <a:pt x="10" y="94"/>
                  <a:pt x="9" y="94"/>
                  <a:pt x="8" y="94"/>
                </a:cubicBezTo>
                <a:cubicBezTo>
                  <a:pt x="8" y="94"/>
                  <a:pt x="8" y="94"/>
                  <a:pt x="8" y="94"/>
                </a:cubicBezTo>
                <a:cubicBezTo>
                  <a:pt x="8" y="94"/>
                  <a:pt x="7" y="94"/>
                  <a:pt x="7" y="95"/>
                </a:cubicBezTo>
                <a:cubicBezTo>
                  <a:pt x="7" y="103"/>
                  <a:pt x="7" y="103"/>
                  <a:pt x="7" y="103"/>
                </a:cubicBezTo>
                <a:cubicBezTo>
                  <a:pt x="7" y="104"/>
                  <a:pt x="8" y="104"/>
                  <a:pt x="8" y="104"/>
                </a:cubicBezTo>
                <a:cubicBezTo>
                  <a:pt x="8" y="104"/>
                  <a:pt x="8" y="104"/>
                  <a:pt x="8" y="104"/>
                </a:cubicBezTo>
                <a:cubicBezTo>
                  <a:pt x="9" y="104"/>
                  <a:pt x="10" y="104"/>
                  <a:pt x="10" y="103"/>
                </a:cubicBezTo>
                <a:cubicBezTo>
                  <a:pt x="10" y="95"/>
                  <a:pt x="10" y="95"/>
                  <a:pt x="10" y="95"/>
                </a:cubicBezTo>
                <a:close/>
                <a:moveTo>
                  <a:pt x="10" y="81"/>
                </a:moveTo>
                <a:cubicBezTo>
                  <a:pt x="10" y="80"/>
                  <a:pt x="9" y="80"/>
                  <a:pt x="8" y="80"/>
                </a:cubicBezTo>
                <a:cubicBezTo>
                  <a:pt x="8" y="80"/>
                  <a:pt x="8" y="80"/>
                  <a:pt x="8" y="80"/>
                </a:cubicBezTo>
                <a:cubicBezTo>
                  <a:pt x="8" y="80"/>
                  <a:pt x="7" y="80"/>
                  <a:pt x="7" y="81"/>
                </a:cubicBezTo>
                <a:cubicBezTo>
                  <a:pt x="7" y="89"/>
                  <a:pt x="7" y="89"/>
                  <a:pt x="7" y="89"/>
                </a:cubicBezTo>
                <a:cubicBezTo>
                  <a:pt x="7" y="89"/>
                  <a:pt x="8" y="90"/>
                  <a:pt x="8" y="90"/>
                </a:cubicBezTo>
                <a:cubicBezTo>
                  <a:pt x="8" y="90"/>
                  <a:pt x="8" y="90"/>
                  <a:pt x="8" y="90"/>
                </a:cubicBezTo>
                <a:cubicBezTo>
                  <a:pt x="9" y="90"/>
                  <a:pt x="10" y="89"/>
                  <a:pt x="10" y="89"/>
                </a:cubicBezTo>
                <a:cubicBezTo>
                  <a:pt x="10" y="81"/>
                  <a:pt x="10" y="81"/>
                  <a:pt x="10" y="81"/>
                </a:cubicBezTo>
                <a:close/>
                <a:moveTo>
                  <a:pt x="10" y="66"/>
                </a:moveTo>
                <a:cubicBezTo>
                  <a:pt x="10" y="65"/>
                  <a:pt x="9" y="64"/>
                  <a:pt x="8" y="64"/>
                </a:cubicBezTo>
                <a:cubicBezTo>
                  <a:pt x="8" y="64"/>
                  <a:pt x="8" y="64"/>
                  <a:pt x="8" y="64"/>
                </a:cubicBezTo>
                <a:cubicBezTo>
                  <a:pt x="8" y="64"/>
                  <a:pt x="7" y="65"/>
                  <a:pt x="7" y="66"/>
                </a:cubicBezTo>
                <a:cubicBezTo>
                  <a:pt x="7" y="73"/>
                  <a:pt x="7" y="73"/>
                  <a:pt x="7" y="73"/>
                </a:cubicBezTo>
                <a:cubicBezTo>
                  <a:pt x="7" y="74"/>
                  <a:pt x="8" y="75"/>
                  <a:pt x="8" y="75"/>
                </a:cubicBezTo>
                <a:cubicBezTo>
                  <a:pt x="8" y="75"/>
                  <a:pt x="8" y="75"/>
                  <a:pt x="8" y="75"/>
                </a:cubicBezTo>
                <a:cubicBezTo>
                  <a:pt x="9" y="75"/>
                  <a:pt x="10" y="74"/>
                  <a:pt x="10" y="73"/>
                </a:cubicBezTo>
                <a:cubicBezTo>
                  <a:pt x="10" y="66"/>
                  <a:pt x="10" y="66"/>
                  <a:pt x="10" y="66"/>
                </a:cubicBezTo>
                <a:close/>
                <a:moveTo>
                  <a:pt x="84" y="105"/>
                </a:moveTo>
                <a:cubicBezTo>
                  <a:pt x="83" y="105"/>
                  <a:pt x="82" y="105"/>
                  <a:pt x="82" y="106"/>
                </a:cubicBezTo>
                <a:cubicBezTo>
                  <a:pt x="82" y="106"/>
                  <a:pt x="82" y="106"/>
                  <a:pt x="82" y="106"/>
                </a:cubicBezTo>
                <a:cubicBezTo>
                  <a:pt x="82" y="107"/>
                  <a:pt x="83" y="107"/>
                  <a:pt x="84" y="107"/>
                </a:cubicBezTo>
                <a:cubicBezTo>
                  <a:pt x="91" y="107"/>
                  <a:pt x="91" y="107"/>
                  <a:pt x="91" y="107"/>
                </a:cubicBezTo>
                <a:cubicBezTo>
                  <a:pt x="92" y="107"/>
                  <a:pt x="93" y="107"/>
                  <a:pt x="93" y="106"/>
                </a:cubicBezTo>
                <a:cubicBezTo>
                  <a:pt x="93" y="106"/>
                  <a:pt x="93" y="106"/>
                  <a:pt x="93" y="106"/>
                </a:cubicBezTo>
                <a:cubicBezTo>
                  <a:pt x="93" y="105"/>
                  <a:pt x="92" y="105"/>
                  <a:pt x="91" y="105"/>
                </a:cubicBezTo>
                <a:cubicBezTo>
                  <a:pt x="84" y="105"/>
                  <a:pt x="84" y="105"/>
                  <a:pt x="84" y="105"/>
                </a:cubicBezTo>
                <a:close/>
                <a:moveTo>
                  <a:pt x="69" y="105"/>
                </a:moveTo>
                <a:cubicBezTo>
                  <a:pt x="69" y="105"/>
                  <a:pt x="68" y="105"/>
                  <a:pt x="68" y="106"/>
                </a:cubicBezTo>
                <a:cubicBezTo>
                  <a:pt x="68" y="106"/>
                  <a:pt x="68" y="106"/>
                  <a:pt x="68" y="106"/>
                </a:cubicBezTo>
                <a:cubicBezTo>
                  <a:pt x="68" y="107"/>
                  <a:pt x="69" y="107"/>
                  <a:pt x="69" y="107"/>
                </a:cubicBezTo>
                <a:cubicBezTo>
                  <a:pt x="77" y="107"/>
                  <a:pt x="77" y="107"/>
                  <a:pt x="77" y="107"/>
                </a:cubicBezTo>
                <a:cubicBezTo>
                  <a:pt x="78" y="107"/>
                  <a:pt x="79" y="107"/>
                  <a:pt x="79" y="106"/>
                </a:cubicBezTo>
                <a:cubicBezTo>
                  <a:pt x="79" y="106"/>
                  <a:pt x="79" y="106"/>
                  <a:pt x="79" y="106"/>
                </a:cubicBezTo>
                <a:cubicBezTo>
                  <a:pt x="79" y="105"/>
                  <a:pt x="78" y="105"/>
                  <a:pt x="77" y="105"/>
                </a:cubicBezTo>
                <a:cubicBezTo>
                  <a:pt x="69" y="105"/>
                  <a:pt x="69" y="105"/>
                  <a:pt x="69" y="105"/>
                </a:cubicBezTo>
                <a:close/>
                <a:moveTo>
                  <a:pt x="56" y="105"/>
                </a:moveTo>
                <a:cubicBezTo>
                  <a:pt x="55" y="105"/>
                  <a:pt x="54" y="105"/>
                  <a:pt x="54" y="106"/>
                </a:cubicBezTo>
                <a:cubicBezTo>
                  <a:pt x="54" y="106"/>
                  <a:pt x="54" y="106"/>
                  <a:pt x="54" y="106"/>
                </a:cubicBezTo>
                <a:cubicBezTo>
                  <a:pt x="54" y="107"/>
                  <a:pt x="55" y="107"/>
                  <a:pt x="56" y="107"/>
                </a:cubicBezTo>
                <a:cubicBezTo>
                  <a:pt x="63" y="107"/>
                  <a:pt x="63" y="107"/>
                  <a:pt x="63" y="107"/>
                </a:cubicBezTo>
                <a:cubicBezTo>
                  <a:pt x="64" y="107"/>
                  <a:pt x="65" y="107"/>
                  <a:pt x="65" y="106"/>
                </a:cubicBezTo>
                <a:cubicBezTo>
                  <a:pt x="65" y="106"/>
                  <a:pt x="65" y="106"/>
                  <a:pt x="65" y="106"/>
                </a:cubicBezTo>
                <a:cubicBezTo>
                  <a:pt x="65" y="105"/>
                  <a:pt x="64" y="105"/>
                  <a:pt x="63" y="105"/>
                </a:cubicBezTo>
                <a:cubicBezTo>
                  <a:pt x="56" y="105"/>
                  <a:pt x="56" y="105"/>
                  <a:pt x="56" y="105"/>
                </a:cubicBezTo>
                <a:close/>
                <a:moveTo>
                  <a:pt x="41" y="105"/>
                </a:moveTo>
                <a:cubicBezTo>
                  <a:pt x="41" y="105"/>
                  <a:pt x="40" y="105"/>
                  <a:pt x="40" y="106"/>
                </a:cubicBezTo>
                <a:cubicBezTo>
                  <a:pt x="40" y="106"/>
                  <a:pt x="40" y="106"/>
                  <a:pt x="40" y="106"/>
                </a:cubicBezTo>
                <a:cubicBezTo>
                  <a:pt x="40" y="107"/>
                  <a:pt x="41" y="107"/>
                  <a:pt x="41" y="107"/>
                </a:cubicBezTo>
                <a:cubicBezTo>
                  <a:pt x="49" y="107"/>
                  <a:pt x="49" y="107"/>
                  <a:pt x="49" y="107"/>
                </a:cubicBezTo>
                <a:cubicBezTo>
                  <a:pt x="50" y="107"/>
                  <a:pt x="51" y="107"/>
                  <a:pt x="51" y="106"/>
                </a:cubicBezTo>
                <a:cubicBezTo>
                  <a:pt x="51" y="106"/>
                  <a:pt x="51" y="106"/>
                  <a:pt x="51" y="106"/>
                </a:cubicBezTo>
                <a:cubicBezTo>
                  <a:pt x="51" y="105"/>
                  <a:pt x="50" y="105"/>
                  <a:pt x="49" y="105"/>
                </a:cubicBezTo>
                <a:cubicBezTo>
                  <a:pt x="41" y="105"/>
                  <a:pt x="41" y="105"/>
                  <a:pt x="41" y="105"/>
                </a:cubicBezTo>
                <a:close/>
                <a:moveTo>
                  <a:pt x="26" y="105"/>
                </a:moveTo>
                <a:cubicBezTo>
                  <a:pt x="26" y="105"/>
                  <a:pt x="25" y="105"/>
                  <a:pt x="25" y="106"/>
                </a:cubicBezTo>
                <a:cubicBezTo>
                  <a:pt x="25" y="106"/>
                  <a:pt x="25" y="106"/>
                  <a:pt x="25" y="106"/>
                </a:cubicBezTo>
                <a:cubicBezTo>
                  <a:pt x="25" y="107"/>
                  <a:pt x="26" y="107"/>
                  <a:pt x="26" y="107"/>
                </a:cubicBezTo>
                <a:cubicBezTo>
                  <a:pt x="34" y="107"/>
                  <a:pt x="34" y="107"/>
                  <a:pt x="34" y="107"/>
                </a:cubicBezTo>
                <a:cubicBezTo>
                  <a:pt x="35" y="107"/>
                  <a:pt x="35" y="107"/>
                  <a:pt x="35" y="106"/>
                </a:cubicBezTo>
                <a:cubicBezTo>
                  <a:pt x="35" y="106"/>
                  <a:pt x="35" y="106"/>
                  <a:pt x="35" y="106"/>
                </a:cubicBezTo>
                <a:cubicBezTo>
                  <a:pt x="35" y="105"/>
                  <a:pt x="35" y="105"/>
                  <a:pt x="34" y="105"/>
                </a:cubicBezTo>
                <a:cubicBezTo>
                  <a:pt x="26" y="105"/>
                  <a:pt x="26" y="105"/>
                  <a:pt x="26" y="105"/>
                </a:cubicBezTo>
                <a:close/>
                <a:moveTo>
                  <a:pt x="12" y="34"/>
                </a:moveTo>
                <a:cubicBezTo>
                  <a:pt x="28" y="34"/>
                  <a:pt x="28" y="34"/>
                  <a:pt x="28" y="34"/>
                </a:cubicBezTo>
                <a:cubicBezTo>
                  <a:pt x="90" y="8"/>
                  <a:pt x="90" y="8"/>
                  <a:pt x="90" y="8"/>
                </a:cubicBezTo>
                <a:cubicBezTo>
                  <a:pt x="108" y="49"/>
                  <a:pt x="108" y="49"/>
                  <a:pt x="108" y="49"/>
                </a:cubicBezTo>
                <a:cubicBezTo>
                  <a:pt x="103" y="51"/>
                  <a:pt x="103" y="51"/>
                  <a:pt x="103" y="51"/>
                </a:cubicBezTo>
                <a:cubicBezTo>
                  <a:pt x="104" y="59"/>
                  <a:pt x="104" y="59"/>
                  <a:pt x="104" y="59"/>
                </a:cubicBezTo>
                <a:cubicBezTo>
                  <a:pt x="117" y="52"/>
                  <a:pt x="117" y="52"/>
                  <a:pt x="117" y="52"/>
                </a:cubicBezTo>
                <a:cubicBezTo>
                  <a:pt x="95" y="3"/>
                  <a:pt x="95" y="3"/>
                  <a:pt x="95" y="3"/>
                </a:cubicBezTo>
                <a:cubicBezTo>
                  <a:pt x="94" y="0"/>
                  <a:pt x="94" y="0"/>
                  <a:pt x="94" y="0"/>
                </a:cubicBezTo>
                <a:cubicBezTo>
                  <a:pt x="91" y="1"/>
                  <a:pt x="91" y="1"/>
                  <a:pt x="91" y="1"/>
                </a:cubicBezTo>
                <a:cubicBezTo>
                  <a:pt x="12" y="34"/>
                  <a:pt x="12" y="34"/>
                  <a:pt x="12" y="34"/>
                </a:cubicBezTo>
                <a:close/>
                <a:moveTo>
                  <a:pt x="103" y="62"/>
                </a:moveTo>
                <a:cubicBezTo>
                  <a:pt x="100" y="62"/>
                  <a:pt x="100" y="62"/>
                  <a:pt x="100" y="62"/>
                </a:cubicBezTo>
                <a:cubicBezTo>
                  <a:pt x="61" y="62"/>
                  <a:pt x="61" y="62"/>
                  <a:pt x="61" y="62"/>
                </a:cubicBezTo>
                <a:cubicBezTo>
                  <a:pt x="59" y="62"/>
                  <a:pt x="58" y="63"/>
                  <a:pt x="57" y="64"/>
                </a:cubicBezTo>
                <a:cubicBezTo>
                  <a:pt x="56" y="65"/>
                  <a:pt x="55" y="66"/>
                  <a:pt x="55" y="68"/>
                </a:cubicBezTo>
                <a:cubicBezTo>
                  <a:pt x="55" y="79"/>
                  <a:pt x="55" y="79"/>
                  <a:pt x="55" y="79"/>
                </a:cubicBezTo>
                <a:cubicBezTo>
                  <a:pt x="55" y="80"/>
                  <a:pt x="56" y="82"/>
                  <a:pt x="57" y="83"/>
                </a:cubicBezTo>
                <a:cubicBezTo>
                  <a:pt x="58" y="84"/>
                  <a:pt x="59" y="85"/>
                  <a:pt x="61" y="85"/>
                </a:cubicBezTo>
                <a:cubicBezTo>
                  <a:pt x="100" y="85"/>
                  <a:pt x="100" y="85"/>
                  <a:pt x="100" y="85"/>
                </a:cubicBezTo>
                <a:cubicBezTo>
                  <a:pt x="103" y="85"/>
                  <a:pt x="103" y="85"/>
                  <a:pt x="103" y="85"/>
                </a:cubicBezTo>
                <a:lnTo>
                  <a:pt x="103" y="62"/>
                </a:lnTo>
                <a:close/>
              </a:path>
            </a:pathLst>
          </a:custGeom>
          <a:solidFill>
            <a:schemeClr val="bg1"/>
          </a:solidFill>
          <a:ln>
            <a:noFill/>
          </a:ln>
          <a:effectLst>
            <a:outerShdw blurRad="50800" dist="50800" dir="2700000" algn="tl" rotWithShape="0">
              <a:prstClr val="black">
                <a:alpha val="40000"/>
              </a:prstClr>
            </a:outerShdw>
          </a:effectLst>
        </p:spPr>
        <p:txBody>
          <a:bodyPr anchor="t" anchorCtr="0"/>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微软雅黑" pitchFamily="34" charset="-122"/>
                <a:ea typeface="微软雅黑" pitchFamily="34" charset="-122"/>
              </a:defRPr>
            </a:lvl5pPr>
          </a:lstStyle>
          <a:p>
            <a:pPr marL="0" lvl="0" indent="0" hangingPunct="0"/>
            <a:endParaRPr lang="zh-CN" altLang="en-US" sz="1800">
              <a:latin typeface="Impact"/>
              <a:ea typeface="微软雅黑" pitchFamily="34" charset="-122"/>
              <a:sym typeface="Impact"/>
            </a:endParaRPr>
          </a:p>
        </p:txBody>
      </p:sp>
    </p:spTree>
  </p:cSld>
  <p:clrMapOvr>
    <a:masterClrMapping/>
  </p:clrMapOvr>
  <mc:AlternateContent>
    <mc:Choice xmlns:p14="http://schemas.microsoft.com/office/powerpoint/2010/main" Requires="p14">
      <p:transition spd="slow" p14:dur="700">
        <p:fade/>
      </p:transition>
    </mc:Choice>
    <mc:Fallback>
      <p:transition spd="slow">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全屏显示(16:9)</PresentationFormat>
  <Paragraphs>163</Paragraphs>
  <Slides>22</Slides>
  <Notes>8</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22</vt:i4>
      </vt:variant>
    </vt:vector>
  </HeadingPairs>
  <TitlesOfParts>
    <vt:vector baseType="lpstr" size="36">
      <vt:lpstr>Arial</vt:lpstr>
      <vt:lpstr>宋体</vt:lpstr>
      <vt:lpstr>Wingdings</vt:lpstr>
      <vt:lpstr>微软雅黑</vt:lpstr>
      <vt:lpstr>Calibri</vt:lpstr>
      <vt:lpstr>Segoe Print</vt:lpstr>
      <vt:lpstr>微软雅黑 Light</vt:lpstr>
      <vt:lpstr>Impact</vt:lpstr>
      <vt:lpstr>Arial Unicode MS</vt:lpstr>
      <vt:lpstr>时尚中黑简体</vt:lpstr>
      <vt:lpstr>Meiryo</vt:lpstr>
      <vt:lpstr>Yu Gothic UI</vt:lpstr>
      <vt:lpstr>黑体</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2013-08-23T08:25:32Z</dcterms:created>
  <dcterms:modified xsi:type="dcterms:W3CDTF">2023-05-08T04:04:30Z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2052-11.1.0.9022</vt:lpwstr>
  </property>
</Properties>
</file>