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64" r:id="rId4"/>
    <p:sldId id="258" r:id="rId5"/>
    <p:sldId id="259" r:id="rId6"/>
    <p:sldId id="265" r:id="rId7"/>
    <p:sldId id="266" r:id="rId8"/>
    <p:sldId id="267" r:id="rId9"/>
    <p:sldId id="268" r:id="rId10"/>
    <p:sldId id="269" r:id="rId11"/>
    <p:sldId id="260" r:id="rId12"/>
    <p:sldId id="270" r:id="rId13"/>
    <p:sldId id="271" r:id="rId14"/>
    <p:sldId id="272" r:id="rId15"/>
    <p:sldId id="273" r:id="rId16"/>
    <p:sldId id="274" r:id="rId17"/>
    <p:sldId id="261" r:id="rId18"/>
    <p:sldId id="275" r:id="rId19"/>
    <p:sldId id="276" r:id="rId20"/>
    <p:sldId id="277" r:id="rId21"/>
    <p:sldId id="278" r:id="rId22"/>
    <p:sldId id="279" r:id="rId23"/>
    <p:sldId id="262" r:id="rId24"/>
    <p:sldId id="280" r:id="rId25"/>
    <p:sldId id="281" r:id="rId26"/>
    <p:sldId id="282" r:id="rId27"/>
    <p:sldId id="283" r:id="rId28"/>
    <p:sldId id="284" r:id="rId29"/>
    <p:sldId id="256" r:id="rId30"/>
    <p:sldId id="292" r:id="rId31"/>
    <p:sldId id="321"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5" d="100"/>
          <a:sy n="55" d="100"/>
        </p:scale>
        <p:origin x="-744" y="-84"/>
      </p:cViewPr>
      <p:guideLst>
        <p:guide orient="horz" pos="2160"/>
        <p:guide pos="3840"/>
      </p:guideLst>
    </p:cSldViewPr>
  </p:slideViewPr>
  <p:notesTextViewPr>
    <p:cViewPr>
      <p:scale>
        <a:sx n="1" d="1"/>
        <a:sy n="1" d="1"/>
      </p:scale>
      <p:origin x="0" y="0"/>
    </p:cViewPr>
  </p:notesTextViewPr>
  <p:sorterViewPr>
    <p:cViewPr>
      <p:scale>
        <a:sx n="100" d="100"/>
        <a:sy n="100" d="100"/>
      </p:scale>
      <p:origin x="0" y="-615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63.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F2673-ECAC-487E-BF0B-3E002353F256}"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BA321-5925-46BF-861C-FC4F5455A13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 Id="rId3" Type="http://schemas.openxmlformats.org/officeDocument/2006/relationships/image" Target="../media/image8.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2.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9.png" /><Relationship Id="rId8" Type="http://schemas.openxmlformats.org/officeDocument/2006/relationships/tags" Target="../tags/tag61.xml" /><Relationship Id="rId9" Type="http://schemas.openxmlformats.org/officeDocument/2006/relationships/image" Target="../media/image10.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pic>
        <p:nvPicPr>
          <p:cNvPr id="15" name="图片 14"/>
          <p:cNvPicPr>
            <a:picLocks noChangeAspect="1"/>
          </p:cNvPicPr>
          <p:nvPr/>
        </p:nvPicPr>
        <p:blipFill>
          <a:blip r:embed="rId2"/>
          <a:stretch>
            <a:fillRect/>
          </a:stretch>
        </p:blipFill>
        <p:spPr>
          <a:xfrm rot="1965775">
            <a:off x="4425554" y="-1482058"/>
            <a:ext cx="8398300" cy="8425835"/>
          </a:xfrm>
          <a:custGeom>
            <a:gdLst>
              <a:gd name="connsiteX0" fmla="*/ 0 w 8398300"/>
              <a:gd name="connsiteY0" fmla="*/ 3667762 h 8425835"/>
              <a:gd name="connsiteX1" fmla="*/ 5699350 w 8398300"/>
              <a:gd name="connsiteY1" fmla="*/ 0 h 8425835"/>
              <a:gd name="connsiteX2" fmla="*/ 5730117 w 8398300"/>
              <a:gd name="connsiteY2" fmla="*/ 0 h 8425835"/>
              <a:gd name="connsiteX3" fmla="*/ 8398300 w 8398300"/>
              <a:gd name="connsiteY3" fmla="*/ 4146100 h 8425835"/>
              <a:gd name="connsiteX4" fmla="*/ 8398300 w 8398300"/>
              <a:gd name="connsiteY4" fmla="*/ 6418499 h 8425835"/>
              <a:gd name="connsiteX5" fmla="*/ 5279093 w 8398300"/>
              <a:gd name="connsiteY5" fmla="*/ 8425835 h 8425835"/>
              <a:gd name="connsiteX6" fmla="*/ 0 w 8398300"/>
              <a:gd name="connsiteY6" fmla="*/ 8425835 h 84258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8300" h="8425835">
                <a:moveTo>
                  <a:pt x="0" y="3667762"/>
                </a:moveTo>
                <a:lnTo>
                  <a:pt x="5699350" y="0"/>
                </a:lnTo>
                <a:lnTo>
                  <a:pt x="5730117" y="0"/>
                </a:lnTo>
                <a:lnTo>
                  <a:pt x="8398300" y="4146100"/>
                </a:lnTo>
                <a:lnTo>
                  <a:pt x="8398300" y="6418499"/>
                </a:lnTo>
                <a:lnTo>
                  <a:pt x="5279093" y="8425835"/>
                </a:lnTo>
                <a:lnTo>
                  <a:pt x="0" y="8425835"/>
                </a:lnTo>
                <a:close/>
              </a:path>
            </a:pathLst>
          </a:custGeom>
        </p:spPr>
      </p:pic>
      <p:sp>
        <p:nvSpPr>
          <p:cNvPr id="16" name="文本框 15"/>
          <p:cNvSpPr txBox="1"/>
          <p:nvPr/>
        </p:nvSpPr>
        <p:spPr>
          <a:xfrm>
            <a:off x="1172200" y="4388947"/>
            <a:ext cx="5753955" cy="707886"/>
          </a:xfrm>
          <a:prstGeom prst="rect">
            <a:avLst/>
          </a:prstGeom>
          <a:noFill/>
        </p:spPr>
        <p:txBody>
          <a:bodyPr wrap="square" rtlCol="0">
            <a:spAutoFit/>
          </a:bodyPr>
          <a:lstStyle/>
          <a:p>
            <a:pPr algn="dist"/>
            <a:r>
              <a:rPr lang="en-US" altLang="zh-CN" sz="4000" b="1">
                <a:solidFill>
                  <a:schemeClr val="bg1"/>
                </a:solidFill>
                <a:latin typeface="微软雅黑" panose="020b0503020204020204" pitchFamily="34" charset="-122"/>
                <a:ea typeface="微软雅黑" panose="020b0503020204020204" pitchFamily="34" charset="-122"/>
              </a:rPr>
              <a:t>BUSINESS TEMPLATE</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197838" y="5023421"/>
            <a:ext cx="2736397" cy="369332"/>
          </a:xfrm>
          <a:prstGeom prst="rect">
            <a:avLst/>
          </a:prstGeom>
          <a:noFill/>
        </p:spPr>
        <p:txBody>
          <a:bodyPr wrap="square" rtlCol="0">
            <a:spAutoFit/>
          </a:bodyPr>
          <a:lstStyle/>
          <a:p>
            <a:r>
              <a:rPr lang="en-US" altLang="zh-CN">
                <a:solidFill>
                  <a:schemeClr val="bg1"/>
                </a:solidFill>
                <a:latin typeface="微软雅黑" panose="020b0503020204020204" pitchFamily="34" charset="-122"/>
                <a:ea typeface="微软雅黑" panose="020b0503020204020204" pitchFamily="34" charset="-122"/>
              </a:rPr>
              <a:t>ADD YOUR TITLE HERE</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172200" y="3087884"/>
            <a:ext cx="5143373" cy="1569660"/>
          </a:xfrm>
          <a:prstGeom prst="rect">
            <a:avLst/>
          </a:prstGeom>
          <a:noFill/>
        </p:spPr>
        <p:txBody>
          <a:bodyPr wrap="square" rtlCol="0">
            <a:spAutoFit/>
          </a:bodyPr>
          <a:lstStyle/>
          <a:p>
            <a:r>
              <a:rPr lang="en-US" altLang="zh-CN" sz="9600">
                <a:solidFill>
                  <a:schemeClr val="bg1"/>
                </a:solidFill>
                <a:latin typeface="微软雅黑" panose="020b0503020204020204" pitchFamily="34" charset="-122"/>
                <a:ea typeface="微软雅黑" panose="020b0503020204020204" pitchFamily="34" charset="-122"/>
              </a:rPr>
              <a:t>20XX</a:t>
            </a:r>
            <a:endParaRPr lang="zh-CN" altLang="en-US" sz="9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grpSp>
        <p:nvGrpSpPr>
          <p:cNvPr id="9" name="Group 36"/>
          <p:cNvGrpSpPr/>
          <p:nvPr/>
        </p:nvGrpSpPr>
        <p:grpSpPr>
          <a:xfrm>
            <a:off x="9048750" y="2230438"/>
            <a:ext cx="2128838" cy="2114550"/>
            <a:chOff x="1547659" y="2059244"/>
            <a:chExt cx="2128222" cy="2113842"/>
          </a:xfrm>
        </p:grpSpPr>
        <p:sp>
          <p:nvSpPr>
            <p:cNvPr id="10" name="Rectangle 37"/>
            <p:cNvSpPr/>
            <p:nvPr/>
          </p:nvSpPr>
          <p:spPr>
            <a:xfrm>
              <a:off x="1547659" y="2059244"/>
              <a:ext cx="2128222" cy="211384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sp>
          <p:nvSpPr>
            <p:cNvPr id="11" name="Rectangle 38"/>
            <p:cNvSpPr/>
            <p:nvPr/>
          </p:nvSpPr>
          <p:spPr>
            <a:xfrm>
              <a:off x="1690493" y="2190962"/>
              <a:ext cx="1847315" cy="1869449"/>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grpSp>
        <p:nvGrpSpPr>
          <p:cNvPr id="12" name="Group 33"/>
          <p:cNvGrpSpPr/>
          <p:nvPr/>
        </p:nvGrpSpPr>
        <p:grpSpPr>
          <a:xfrm>
            <a:off x="6575425" y="2230438"/>
            <a:ext cx="2127250" cy="2114550"/>
            <a:chOff x="1547659" y="2059244"/>
            <a:chExt cx="2128222" cy="2113842"/>
          </a:xfrm>
        </p:grpSpPr>
        <p:sp>
          <p:nvSpPr>
            <p:cNvPr id="13" name="Rectangle 34"/>
            <p:cNvSpPr/>
            <p:nvPr/>
          </p:nvSpPr>
          <p:spPr>
            <a:xfrm>
              <a:off x="1547659" y="2059244"/>
              <a:ext cx="2128222" cy="211384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sp>
          <p:nvSpPr>
            <p:cNvPr id="14" name="Rectangle 35"/>
            <p:cNvSpPr/>
            <p:nvPr/>
          </p:nvSpPr>
          <p:spPr>
            <a:xfrm>
              <a:off x="1690599" y="2190962"/>
              <a:ext cx="1847107" cy="1869449"/>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grpSp>
        <p:nvGrpSpPr>
          <p:cNvPr id="15" name="Group 25"/>
          <p:cNvGrpSpPr/>
          <p:nvPr/>
        </p:nvGrpSpPr>
        <p:grpSpPr>
          <a:xfrm>
            <a:off x="4025900" y="2230438"/>
            <a:ext cx="2127250" cy="2114550"/>
            <a:chOff x="1547659" y="2059244"/>
            <a:chExt cx="2128222" cy="2113842"/>
          </a:xfrm>
        </p:grpSpPr>
        <p:sp>
          <p:nvSpPr>
            <p:cNvPr id="16" name="Rectangle 31"/>
            <p:cNvSpPr/>
            <p:nvPr/>
          </p:nvSpPr>
          <p:spPr>
            <a:xfrm>
              <a:off x="1547659" y="2059244"/>
              <a:ext cx="2128222" cy="211384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sp>
          <p:nvSpPr>
            <p:cNvPr id="17" name="Rectangle 32"/>
            <p:cNvSpPr/>
            <p:nvPr/>
          </p:nvSpPr>
          <p:spPr>
            <a:xfrm>
              <a:off x="1690599" y="2190962"/>
              <a:ext cx="1847107" cy="1869449"/>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grpSp>
        <p:nvGrpSpPr>
          <p:cNvPr id="18" name="Group 3"/>
          <p:cNvGrpSpPr/>
          <p:nvPr/>
        </p:nvGrpSpPr>
        <p:grpSpPr>
          <a:xfrm>
            <a:off x="1547813" y="2230438"/>
            <a:ext cx="2128837" cy="2114550"/>
            <a:chOff x="1547659" y="2059244"/>
            <a:chExt cx="2128222" cy="2113842"/>
          </a:xfrm>
        </p:grpSpPr>
        <p:sp>
          <p:nvSpPr>
            <p:cNvPr id="19" name="Rectangle 6"/>
            <p:cNvSpPr/>
            <p:nvPr/>
          </p:nvSpPr>
          <p:spPr>
            <a:xfrm>
              <a:off x="1547659" y="2059244"/>
              <a:ext cx="2128222" cy="211384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sp>
          <p:nvSpPr>
            <p:cNvPr id="20" name="Rectangle 2"/>
            <p:cNvSpPr/>
            <p:nvPr/>
          </p:nvSpPr>
          <p:spPr>
            <a:xfrm>
              <a:off x="1690493" y="2190962"/>
              <a:ext cx="1847316" cy="1869449"/>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pic>
        <p:nvPicPr>
          <p:cNvPr id="21" name="图片 20"/>
          <p:cNvPicPr>
            <a:picLocks noChangeAspect="1"/>
          </p:cNvPicPr>
          <p:nvPr/>
        </p:nvPicPr>
        <p:blipFill>
          <a:blip r:embed="rId2"/>
          <a:stretch>
            <a:fillRect/>
          </a:stretch>
        </p:blipFill>
        <p:spPr>
          <a:xfrm>
            <a:off x="1497045" y="1460794"/>
            <a:ext cx="2177223" cy="2884194"/>
          </a:xfrm>
          <a:prstGeom prst="rect">
            <a:avLst/>
          </a:prstGeom>
        </p:spPr>
      </p:pic>
      <p:pic>
        <p:nvPicPr>
          <p:cNvPr id="22" name="图片 21"/>
          <p:cNvPicPr>
            <a:picLocks noChangeAspect="1"/>
          </p:cNvPicPr>
          <p:nvPr/>
        </p:nvPicPr>
        <p:blipFill>
          <a:blip r:embed="rId2"/>
          <a:stretch>
            <a:fillRect/>
          </a:stretch>
        </p:blipFill>
        <p:spPr>
          <a:xfrm>
            <a:off x="4017371" y="1475422"/>
            <a:ext cx="2177223" cy="2884194"/>
          </a:xfrm>
          <a:prstGeom prst="rect">
            <a:avLst/>
          </a:prstGeom>
        </p:spPr>
      </p:pic>
      <p:pic>
        <p:nvPicPr>
          <p:cNvPr id="23" name="图片 22"/>
          <p:cNvPicPr>
            <a:picLocks noChangeAspect="1"/>
          </p:cNvPicPr>
          <p:nvPr/>
        </p:nvPicPr>
        <p:blipFill>
          <a:blip r:embed="rId2"/>
          <a:stretch>
            <a:fillRect/>
          </a:stretch>
        </p:blipFill>
        <p:spPr>
          <a:xfrm>
            <a:off x="6547263" y="1475422"/>
            <a:ext cx="2177223" cy="2884194"/>
          </a:xfrm>
          <a:prstGeom prst="rect">
            <a:avLst/>
          </a:prstGeom>
        </p:spPr>
      </p:pic>
      <p:pic>
        <p:nvPicPr>
          <p:cNvPr id="24" name="图片 23"/>
          <p:cNvPicPr>
            <a:picLocks noChangeAspect="1"/>
          </p:cNvPicPr>
          <p:nvPr/>
        </p:nvPicPr>
        <p:blipFill>
          <a:blip r:embed="rId2"/>
          <a:stretch>
            <a:fillRect/>
          </a:stretch>
        </p:blipFill>
        <p:spPr>
          <a:xfrm>
            <a:off x="9048750" y="1475422"/>
            <a:ext cx="2177223" cy="2884194"/>
          </a:xfrm>
          <a:prstGeom prst="rect">
            <a:avLst/>
          </a:prstGeom>
        </p:spPr>
      </p:pic>
      <p:sp>
        <p:nvSpPr>
          <p:cNvPr id="25" name="文本框 24"/>
          <p:cNvSpPr txBox="1"/>
          <p:nvPr/>
        </p:nvSpPr>
        <p:spPr>
          <a:xfrm>
            <a:off x="2006084" y="4476750"/>
            <a:ext cx="1110343"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荣誉名称</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6" name="Content Placeholder 2"/>
          <p:cNvSpPr txBox="1"/>
          <p:nvPr/>
        </p:nvSpPr>
        <p:spPr>
          <a:xfrm>
            <a:off x="1414745" y="4846082"/>
            <a:ext cx="2117878" cy="940872"/>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496738" y="4476750"/>
            <a:ext cx="1110343"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荣誉名称</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8" name="Content Placeholder 2"/>
          <p:cNvSpPr txBox="1"/>
          <p:nvPr/>
        </p:nvSpPr>
        <p:spPr>
          <a:xfrm>
            <a:off x="3905399" y="4846082"/>
            <a:ext cx="2117878" cy="940872"/>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093983" y="4476750"/>
            <a:ext cx="1110343"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荣誉名称</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0" name="Content Placeholder 2"/>
          <p:cNvSpPr txBox="1"/>
          <p:nvPr/>
        </p:nvSpPr>
        <p:spPr>
          <a:xfrm>
            <a:off x="6502644" y="4846082"/>
            <a:ext cx="2117878" cy="940872"/>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639824" y="4476750"/>
            <a:ext cx="1110343"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荣誉名称</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2" name="Content Placeholder 2"/>
          <p:cNvSpPr txBox="1"/>
          <p:nvPr/>
        </p:nvSpPr>
        <p:spPr>
          <a:xfrm>
            <a:off x="9048485" y="4846082"/>
            <a:ext cx="2117878" cy="940872"/>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sp>
        <p:nvSpPr>
          <p:cNvPr id="9" name="Rectangle 2"/>
          <p:cNvSpPr/>
          <p:nvPr/>
        </p:nvSpPr>
        <p:spPr>
          <a:xfrm rot="19374426">
            <a:off x="2947453" y="4114425"/>
            <a:ext cx="1730375" cy="1027112"/>
          </a:xfrm>
          <a:prstGeom prst="rect">
            <a:avLst/>
          </a:prstGeom>
          <a:solidFill>
            <a:srgbClr val="E7E6E6">
              <a:alpha val="80000"/>
            </a:srgbClr>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10" name="Rectangle 3"/>
          <p:cNvSpPr/>
          <p:nvPr/>
        </p:nvSpPr>
        <p:spPr>
          <a:xfrm>
            <a:off x="4458753" y="3609600"/>
            <a:ext cx="1730375" cy="1025525"/>
          </a:xfrm>
          <a:prstGeom prst="rect">
            <a:avLst/>
          </a:prstGeom>
          <a:solidFill>
            <a:srgbClr val="E7E6E6">
              <a:alpha val="80000"/>
            </a:srgbClr>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11" name="Rectangle 4"/>
          <p:cNvSpPr/>
          <p:nvPr/>
        </p:nvSpPr>
        <p:spPr>
          <a:xfrm rot="18764184">
            <a:off x="6043871" y="2923007"/>
            <a:ext cx="1730375" cy="1027112"/>
          </a:xfrm>
          <a:prstGeom prst="rect">
            <a:avLst/>
          </a:prstGeom>
          <a:solidFill>
            <a:srgbClr val="E7E6E6">
              <a:alpha val="80000"/>
            </a:srgbClr>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12" name="Rectangle 5"/>
          <p:cNvSpPr/>
          <p:nvPr/>
        </p:nvSpPr>
        <p:spPr>
          <a:xfrm>
            <a:off x="7498815" y="2322137"/>
            <a:ext cx="1728788" cy="1025525"/>
          </a:xfrm>
          <a:prstGeom prst="rect">
            <a:avLst/>
          </a:prstGeom>
          <a:solidFill>
            <a:srgbClr val="E7E6E6">
              <a:alpha val="80000"/>
            </a:srgbClr>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grpSp>
        <p:nvGrpSpPr>
          <p:cNvPr id="13" name="Group 10"/>
          <p:cNvGrpSpPr/>
          <p:nvPr/>
        </p:nvGrpSpPr>
        <p:grpSpPr>
          <a:xfrm>
            <a:off x="2637891" y="4606551"/>
            <a:ext cx="1027113" cy="1027112"/>
            <a:chOff x="2514195" y="4154118"/>
            <a:chExt cx="1026942" cy="1026943"/>
          </a:xfrm>
        </p:grpSpPr>
        <p:sp>
          <p:nvSpPr>
            <p:cNvPr id="14" name="Oval 37"/>
            <p:cNvSpPr/>
            <p:nvPr/>
          </p:nvSpPr>
          <p:spPr>
            <a:xfrm>
              <a:off x="2514195" y="4154118"/>
              <a:ext cx="1026942" cy="1026943"/>
            </a:xfrm>
            <a:prstGeom prst="ellipse">
              <a:avLst/>
            </a:prstGeom>
            <a:solidFill>
              <a:schemeClr val="bg1"/>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grpSp>
          <p:nvGrpSpPr>
            <p:cNvPr id="15" name="Group 32"/>
            <p:cNvGrpSpPr/>
            <p:nvPr/>
          </p:nvGrpSpPr>
          <p:grpSpPr>
            <a:xfrm>
              <a:off x="2813263" y="4488373"/>
              <a:ext cx="463338" cy="395533"/>
              <a:chOff x="3440113" y="1050925"/>
              <a:chExt cx="390525" cy="333376"/>
            </a:xfrm>
            <a:solidFill>
              <a:sysClr val="window" lastClr="FFFFFF"/>
            </a:solidFill>
          </p:grpSpPr>
          <p:sp>
            <p:nvSpPr>
              <p:cNvPr id="16" name="Freeform 8"/>
              <p:cNvSpPr/>
              <p:nvPr/>
            </p:nvSpPr>
            <p:spPr bwMode="auto">
              <a:xfrm>
                <a:off x="3563938" y="1244600"/>
                <a:ext cx="69850" cy="71438"/>
              </a:xfrm>
              <a:custGeom>
                <a:gdLst>
                  <a:gd name="T0" fmla="*/ 44 w 44"/>
                  <a:gd name="T1" fmla="*/ 25 h 45"/>
                  <a:gd name="T2" fmla="*/ 19 w 44"/>
                  <a:gd name="T3" fmla="*/ 0 h 45"/>
                  <a:gd name="T4" fmla="*/ 19 w 44"/>
                  <a:gd name="T5" fmla="*/ 0 h 45"/>
                  <a:gd name="T6" fmla="*/ 0 w 44"/>
                  <a:gd name="T7" fmla="*/ 45 h 45"/>
                  <a:gd name="T8" fmla="*/ 44 w 44"/>
                  <a:gd name="T9" fmla="*/ 25 h 45"/>
                </a:gd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a:endParaRPr>
              </a:p>
            </p:txBody>
          </p:sp>
          <p:sp>
            <p:nvSpPr>
              <p:cNvPr id="17"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marL="0" marR="0" lvl="0" indent="0"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a:endParaRPr>
              </a:p>
            </p:txBody>
          </p:sp>
          <p:sp>
            <p:nvSpPr>
              <p:cNvPr id="18" name="Freeform 10"/>
              <p:cNvSpPr/>
              <p:nvPr/>
            </p:nvSpPr>
            <p:spPr bwMode="auto">
              <a:xfrm>
                <a:off x="3605213" y="1074738"/>
                <a:ext cx="176213" cy="176213"/>
              </a:xfrm>
              <a:custGeom>
                <a:gdLst>
                  <a:gd name="T0" fmla="*/ 101 w 111"/>
                  <a:gd name="T1" fmla="*/ 0 h 111"/>
                  <a:gd name="T2" fmla="*/ 0 w 111"/>
                  <a:gd name="T3" fmla="*/ 101 h 111"/>
                  <a:gd name="T4" fmla="*/ 10 w 111"/>
                  <a:gd name="T5" fmla="*/ 111 h 111"/>
                  <a:gd name="T6" fmla="*/ 111 w 111"/>
                  <a:gd name="T7" fmla="*/ 10 h 111"/>
                  <a:gd name="T8" fmla="*/ 101 w 111"/>
                  <a:gd name="T9" fmla="*/ 0 h 111"/>
                </a:gdLst>
                <a:cxnLst>
                  <a:cxn ang="0">
                    <a:pos x="T0" y="T1"/>
                  </a:cxn>
                  <a:cxn ang="0">
                    <a:pos x="T2" y="T3"/>
                  </a:cxn>
                  <a:cxn ang="0">
                    <a:pos x="T4" y="T5"/>
                  </a:cxn>
                  <a:cxn ang="0">
                    <a:pos x="T6" y="T7"/>
                  </a:cxn>
                  <a:cxn ang="0">
                    <a:pos x="T8" y="T9"/>
                  </a:cxn>
                </a:cxnLst>
                <a:rect l="0" t="0" r="r" b="b"/>
                <a:pathLst>
                  <a:path w="110" h="110">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a:endParaRPr>
              </a:p>
            </p:txBody>
          </p:sp>
          <p:sp>
            <p:nvSpPr>
              <p:cNvPr id="19" name="Freeform 11"/>
              <p:cNvSpPr/>
              <p:nvPr/>
            </p:nvSpPr>
            <p:spPr bwMode="auto">
              <a:xfrm>
                <a:off x="3629025" y="1098550"/>
                <a:ext cx="177800" cy="177800"/>
              </a:xfrm>
              <a:custGeom>
                <a:gdLst>
                  <a:gd name="T0" fmla="*/ 0 w 112"/>
                  <a:gd name="T1" fmla="*/ 102 h 112"/>
                  <a:gd name="T2" fmla="*/ 10 w 112"/>
                  <a:gd name="T3" fmla="*/ 112 h 112"/>
                  <a:gd name="T4" fmla="*/ 112 w 112"/>
                  <a:gd name="T5" fmla="*/ 12 h 112"/>
                  <a:gd name="T6" fmla="*/ 102 w 112"/>
                  <a:gd name="T7" fmla="*/ 0 h 112"/>
                  <a:gd name="T8" fmla="*/ 0 w 112"/>
                  <a:gd name="T9" fmla="*/ 102 h 112"/>
                </a:gd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a:endParaRPr>
              </a:p>
            </p:txBody>
          </p:sp>
          <p:sp>
            <p:nvSpPr>
              <p:cNvPr id="20" name="Freeform 12"/>
              <p:cNvSpPr/>
              <p:nvPr/>
            </p:nvSpPr>
            <p:spPr bwMode="auto">
              <a:xfrm>
                <a:off x="3775075" y="1050925"/>
                <a:ext cx="55563" cy="52388"/>
              </a:xfrm>
              <a:custGeom>
                <a:gdLst>
                  <a:gd name="T0" fmla="*/ 14 w 21"/>
                  <a:gd name="T1" fmla="*/ 6 h 20"/>
                  <a:gd name="T2" fmla="*/ 0 w 21"/>
                  <a:gd name="T3" fmla="*/ 6 h 20"/>
                  <a:gd name="T4" fmla="*/ 15 w 21"/>
                  <a:gd name="T5" fmla="*/ 20 h 20"/>
                  <a:gd name="T6" fmla="*/ 14 w 21"/>
                  <a:gd name="T7" fmla="*/ 6 h 20"/>
                </a:gd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a:endParaRPr>
              </a:p>
            </p:txBody>
          </p:sp>
          <p:sp>
            <p:nvSpPr>
              <p:cNvPr id="21" name="Freeform 13"/>
              <p:cNvSpPr/>
              <p:nvPr/>
            </p:nvSpPr>
            <p:spPr bwMode="auto">
              <a:xfrm>
                <a:off x="3440113" y="1058863"/>
                <a:ext cx="327025" cy="325438"/>
              </a:xfrm>
              <a:custGeom>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a:endParaRPr>
              </a:p>
            </p:txBody>
          </p:sp>
        </p:grpSp>
      </p:grpSp>
      <p:grpSp>
        <p:nvGrpSpPr>
          <p:cNvPr id="22" name="Group 7"/>
          <p:cNvGrpSpPr/>
          <p:nvPr/>
        </p:nvGrpSpPr>
        <p:grpSpPr>
          <a:xfrm>
            <a:off x="5741453" y="3609601"/>
            <a:ext cx="1027112" cy="1025525"/>
            <a:chOff x="5617780" y="3156842"/>
            <a:chExt cx="1026941" cy="1026941"/>
          </a:xfrm>
        </p:grpSpPr>
        <p:sp>
          <p:nvSpPr>
            <p:cNvPr id="23" name="Oval 44"/>
            <p:cNvSpPr/>
            <p:nvPr/>
          </p:nvSpPr>
          <p:spPr>
            <a:xfrm>
              <a:off x="5617780" y="3156842"/>
              <a:ext cx="1026941" cy="1026941"/>
            </a:xfrm>
            <a:prstGeom prst="ellipse">
              <a:avLst/>
            </a:prstGeom>
            <a:solidFill>
              <a:srgbClr val="FFFFFF"/>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24" name="AutoShape 60"/>
            <p:cNvSpPr/>
            <p:nvPr/>
          </p:nvSpPr>
          <p:spPr bwMode="auto">
            <a:xfrm>
              <a:off x="5972671" y="3508158"/>
              <a:ext cx="378492" cy="378490"/>
            </a:xfrm>
            <a:custGeom>
              <a:gdLst>
                <a:gd name="T0" fmla="*/ 60686146 w 21600"/>
                <a:gd name="T1" fmla="*/ 60730484 h 21592"/>
                <a:gd name="T2" fmla="*/ 60686146 w 21600"/>
                <a:gd name="T3" fmla="*/ 60730484 h 21592"/>
                <a:gd name="T4" fmla="*/ 60686146 w 21600"/>
                <a:gd name="T5" fmla="*/ 60730484 h 21592"/>
                <a:gd name="T6" fmla="*/ 60686146 w 21600"/>
                <a:gd name="T7" fmla="*/ 60730484 h 21592"/>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grpSp>
      <p:grpSp>
        <p:nvGrpSpPr>
          <p:cNvPr id="25" name="Group 9"/>
          <p:cNvGrpSpPr/>
          <p:nvPr/>
        </p:nvGrpSpPr>
        <p:grpSpPr>
          <a:xfrm>
            <a:off x="8721190" y="2298325"/>
            <a:ext cx="1027113" cy="1027112"/>
            <a:chOff x="8597799" y="1846536"/>
            <a:chExt cx="1026941" cy="1026943"/>
          </a:xfrm>
        </p:grpSpPr>
        <p:sp>
          <p:nvSpPr>
            <p:cNvPr id="26" name="Oval 42"/>
            <p:cNvSpPr/>
            <p:nvPr/>
          </p:nvSpPr>
          <p:spPr>
            <a:xfrm>
              <a:off x="8597799" y="1846536"/>
              <a:ext cx="1026941" cy="1026943"/>
            </a:xfrm>
            <a:prstGeom prst="ellipse">
              <a:avLst/>
            </a:prstGeom>
            <a:solidFill>
              <a:srgbClr val="FFFFFF"/>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27" name="Freeform 526"/>
            <p:cNvSpPr>
              <a:spLocks noChangeAspect="1" noChangeArrowheads="1"/>
            </p:cNvSpPr>
            <p:nvPr/>
          </p:nvSpPr>
          <p:spPr bwMode="auto">
            <a:xfrm>
              <a:off x="8973076" y="2120126"/>
              <a:ext cx="370080" cy="479758"/>
            </a:xfrm>
            <a:custGeom>
              <a:gdLst>
                <a:gd name="T0" fmla="*/ 65944501 w 1222"/>
                <a:gd name="T1" fmla="*/ 123207377 h 1581"/>
                <a:gd name="T2" fmla="*/ 62917840 w 1222"/>
                <a:gd name="T3" fmla="*/ 112433609 h 1581"/>
                <a:gd name="T4" fmla="*/ 62917840 w 1222"/>
                <a:gd name="T5" fmla="*/ 33057784 h 1581"/>
                <a:gd name="T6" fmla="*/ 65944501 w 1222"/>
                <a:gd name="T7" fmla="*/ 22376265 h 1581"/>
                <a:gd name="T8" fmla="*/ 1559060 w 1222"/>
                <a:gd name="T9" fmla="*/ 42358292 h 1581"/>
                <a:gd name="T10" fmla="*/ 0 w 1222"/>
                <a:gd name="T11" fmla="*/ 73114087 h 1581"/>
                <a:gd name="T12" fmla="*/ 1559060 w 1222"/>
                <a:gd name="T13" fmla="*/ 103133404 h 1581"/>
                <a:gd name="T14" fmla="*/ 46041950 w 1222"/>
                <a:gd name="T15" fmla="*/ 140887415 h 1581"/>
                <a:gd name="T16" fmla="*/ 45216387 w 1222"/>
                <a:gd name="T17" fmla="*/ 102396622 h 1581"/>
                <a:gd name="T18" fmla="*/ 26047636 w 1222"/>
                <a:gd name="T19" fmla="*/ 103133404 h 1581"/>
                <a:gd name="T20" fmla="*/ 26047636 w 1222"/>
                <a:gd name="T21" fmla="*/ 73114087 h 1581"/>
                <a:gd name="T22" fmla="*/ 26047636 w 1222"/>
                <a:gd name="T23" fmla="*/ 42358292 h 1581"/>
                <a:gd name="T24" fmla="*/ 45216387 w 1222"/>
                <a:gd name="T25" fmla="*/ 43095074 h 1581"/>
                <a:gd name="T26" fmla="*/ 46041950 w 1222"/>
                <a:gd name="T27" fmla="*/ 5340760 h 1581"/>
                <a:gd name="T28" fmla="*/ 1559060 w 1222"/>
                <a:gd name="T29" fmla="*/ 42358292 h 1581"/>
                <a:gd name="T30" fmla="*/ 55213392 w 1222"/>
                <a:gd name="T31" fmla="*/ 83887856 h 1581"/>
                <a:gd name="T32" fmla="*/ 45216387 w 1222"/>
                <a:gd name="T33" fmla="*/ 79283575 h 1581"/>
                <a:gd name="T34" fmla="*/ 49802108 w 1222"/>
                <a:gd name="T35" fmla="*/ 76244804 h 1581"/>
                <a:gd name="T36" fmla="*/ 55947192 w 1222"/>
                <a:gd name="T37" fmla="*/ 71640827 h 1581"/>
                <a:gd name="T38" fmla="*/ 57506556 w 1222"/>
                <a:gd name="T39" fmla="*/ 60774809 h 1581"/>
                <a:gd name="T40" fmla="*/ 43657326 w 1222"/>
                <a:gd name="T41" fmla="*/ 62340319 h 1581"/>
                <a:gd name="T42" fmla="*/ 46775447 w 1222"/>
                <a:gd name="T43" fmla="*/ 67773328 h 1581"/>
                <a:gd name="T44" fmla="*/ 51361471 w 1222"/>
                <a:gd name="T45" fmla="*/ 62340319 h 1581"/>
                <a:gd name="T46" fmla="*/ 53654332 w 1222"/>
                <a:gd name="T47" fmla="*/ 66207818 h 1581"/>
                <a:gd name="T48" fmla="*/ 46041950 w 1222"/>
                <a:gd name="T49" fmla="*/ 73942816 h 1581"/>
                <a:gd name="T50" fmla="*/ 37604004 w 1222"/>
                <a:gd name="T51" fmla="*/ 83887856 h 1581"/>
                <a:gd name="T52" fmla="*/ 75115943 w 1222"/>
                <a:gd name="T53" fmla="*/ 74679598 h 1581"/>
                <a:gd name="T54" fmla="*/ 72823083 w 1222"/>
                <a:gd name="T55" fmla="*/ 58472820 h 1581"/>
                <a:gd name="T56" fmla="*/ 59065616 w 1222"/>
                <a:gd name="T57" fmla="*/ 78547096 h 1581"/>
                <a:gd name="T58" fmla="*/ 68237361 w 1222"/>
                <a:gd name="T59" fmla="*/ 83887856 h 1581"/>
                <a:gd name="T60" fmla="*/ 73648646 w 1222"/>
                <a:gd name="T61" fmla="*/ 78547096 h 1581"/>
                <a:gd name="T62" fmla="*/ 77409107 w 1222"/>
                <a:gd name="T63" fmla="*/ 74679598 h 1581"/>
                <a:gd name="T64" fmla="*/ 72089282 w 1222"/>
                <a:gd name="T65" fmla="*/ 63169047 h 1581"/>
                <a:gd name="T66" fmla="*/ 63651337 w 1222"/>
                <a:gd name="T67" fmla="*/ 74679598 h 1581"/>
                <a:gd name="T68" fmla="*/ 63651337 w 1222"/>
                <a:gd name="T69" fmla="*/ 74679598 h 1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wrap="none" lIns="243785" tIns="121892" rIns="243785" bIns="121892"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grpSp>
      <p:grpSp>
        <p:nvGrpSpPr>
          <p:cNvPr id="28" name="Group 8"/>
          <p:cNvGrpSpPr/>
          <p:nvPr/>
        </p:nvGrpSpPr>
        <p:grpSpPr>
          <a:xfrm>
            <a:off x="6952715" y="2322138"/>
            <a:ext cx="1027113" cy="1027113"/>
            <a:chOff x="6829880" y="1870132"/>
            <a:chExt cx="1026942" cy="1026941"/>
          </a:xfrm>
        </p:grpSpPr>
        <p:sp>
          <p:nvSpPr>
            <p:cNvPr id="29" name="Oval 31"/>
            <p:cNvSpPr/>
            <p:nvPr/>
          </p:nvSpPr>
          <p:spPr>
            <a:xfrm>
              <a:off x="6829880" y="1870132"/>
              <a:ext cx="1026942" cy="1026941"/>
            </a:xfrm>
            <a:prstGeom prst="ellipse">
              <a:avLst/>
            </a:prstGeom>
            <a:solidFill>
              <a:srgbClr val="FFFFFF"/>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30" name="Freeform 43"/>
            <p:cNvSpPr>
              <a:spLocks noChangeAspect="1" noChangeArrowheads="1"/>
            </p:cNvSpPr>
            <p:nvPr/>
          </p:nvSpPr>
          <p:spPr bwMode="auto">
            <a:xfrm>
              <a:off x="7136715" y="2143022"/>
              <a:ext cx="354443" cy="424215"/>
            </a:xfrm>
            <a:custGeom>
              <a:gdLst>
                <a:gd name="T0" fmla="*/ 128161 w 449768"/>
                <a:gd name="T1" fmla="*/ 262930 h 538305"/>
                <a:gd name="T2" fmla="*/ 129508 w 449768"/>
                <a:gd name="T3" fmla="*/ 269744 h 538305"/>
                <a:gd name="T4" fmla="*/ 84544 w 449768"/>
                <a:gd name="T5" fmla="*/ 327647 h 538305"/>
                <a:gd name="T6" fmla="*/ 74996 w 449768"/>
                <a:gd name="T7" fmla="*/ 321180 h 538305"/>
                <a:gd name="T8" fmla="*/ 119653 w 449768"/>
                <a:gd name="T9" fmla="*/ 263276 h 538305"/>
                <a:gd name="T10" fmla="*/ 128161 w 449768"/>
                <a:gd name="T11" fmla="*/ 262930 h 538305"/>
                <a:gd name="T12" fmla="*/ 98354 w 449768"/>
                <a:gd name="T13" fmla="*/ 239914 h 538305"/>
                <a:gd name="T14" fmla="*/ 99547 w 449768"/>
                <a:gd name="T15" fmla="*/ 246551 h 538305"/>
                <a:gd name="T16" fmla="*/ 32123 w 449768"/>
                <a:gd name="T17" fmla="*/ 333108 h 538305"/>
                <a:gd name="T18" fmla="*/ 25658 w 449768"/>
                <a:gd name="T19" fmla="*/ 326662 h 538305"/>
                <a:gd name="T20" fmla="*/ 90002 w 449768"/>
                <a:gd name="T21" fmla="*/ 240413 h 538305"/>
                <a:gd name="T22" fmla="*/ 98354 w 449768"/>
                <a:gd name="T23" fmla="*/ 239914 h 538305"/>
                <a:gd name="T24" fmla="*/ 69559 w 449768"/>
                <a:gd name="T25" fmla="*/ 217344 h 538305"/>
                <a:gd name="T26" fmla="*/ 70637 w 449768"/>
                <a:gd name="T27" fmla="*/ 225390 h 538305"/>
                <a:gd name="T28" fmla="*/ 25673 w 449768"/>
                <a:gd name="T29" fmla="*/ 282708 h 538305"/>
                <a:gd name="T30" fmla="*/ 16125 w 449768"/>
                <a:gd name="T31" fmla="*/ 276271 h 538305"/>
                <a:gd name="T32" fmla="*/ 61089 w 449768"/>
                <a:gd name="T33" fmla="*/ 218953 h 538305"/>
                <a:gd name="T34" fmla="*/ 69559 w 449768"/>
                <a:gd name="T35" fmla="*/ 217344 h 538305"/>
                <a:gd name="T36" fmla="*/ 178553 w 449768"/>
                <a:gd name="T37" fmla="*/ 95185 h 538305"/>
                <a:gd name="T38" fmla="*/ 162103 w 449768"/>
                <a:gd name="T39" fmla="*/ 102745 h 538305"/>
                <a:gd name="T40" fmla="*/ 158704 w 449768"/>
                <a:gd name="T41" fmla="*/ 109224 h 538305"/>
                <a:gd name="T42" fmla="*/ 171679 w 449768"/>
                <a:gd name="T43" fmla="*/ 144397 h 538305"/>
                <a:gd name="T44" fmla="*/ 203807 w 449768"/>
                <a:gd name="T45" fmla="*/ 141312 h 538305"/>
                <a:gd name="T46" fmla="*/ 207205 w 449768"/>
                <a:gd name="T47" fmla="*/ 134833 h 538305"/>
                <a:gd name="T48" fmla="*/ 197319 w 449768"/>
                <a:gd name="T49" fmla="*/ 99658 h 538305"/>
                <a:gd name="T50" fmla="*/ 178553 w 449768"/>
                <a:gd name="T51" fmla="*/ 95185 h 538305"/>
                <a:gd name="T52" fmla="*/ 271461 w 449768"/>
                <a:gd name="T53" fmla="*/ 0 h 538305"/>
                <a:gd name="T54" fmla="*/ 274551 w 449768"/>
                <a:gd name="T55" fmla="*/ 0 h 538305"/>
                <a:gd name="T56" fmla="*/ 277949 w 449768"/>
                <a:gd name="T57" fmla="*/ 3085 h 538305"/>
                <a:gd name="T58" fmla="*/ 277949 w 449768"/>
                <a:gd name="T59" fmla="*/ 6171 h 538305"/>
                <a:gd name="T60" fmla="*/ 277949 w 449768"/>
                <a:gd name="T61" fmla="*/ 12651 h 538305"/>
                <a:gd name="T62" fmla="*/ 277949 w 449768"/>
                <a:gd name="T63" fmla="*/ 28694 h 538305"/>
                <a:gd name="T64" fmla="*/ 274551 w 449768"/>
                <a:gd name="T65" fmla="*/ 64176 h 538305"/>
                <a:gd name="T66" fmla="*/ 274551 w 449768"/>
                <a:gd name="T67" fmla="*/ 70656 h 538305"/>
                <a:gd name="T68" fmla="*/ 271461 w 449768"/>
                <a:gd name="T69" fmla="*/ 83306 h 538305"/>
                <a:gd name="T70" fmla="*/ 261576 w 449768"/>
                <a:gd name="T71" fmla="*/ 109224 h 538305"/>
                <a:gd name="T72" fmla="*/ 219871 w 449768"/>
                <a:gd name="T73" fmla="*/ 179880 h 538305"/>
                <a:gd name="T74" fmla="*/ 213692 w 449768"/>
                <a:gd name="T75" fmla="*/ 202403 h 538305"/>
                <a:gd name="T76" fmla="*/ 171679 w 449768"/>
                <a:gd name="T77" fmla="*/ 314711 h 538305"/>
                <a:gd name="T78" fmla="*/ 162103 w 449768"/>
                <a:gd name="T79" fmla="*/ 308232 h 538305"/>
                <a:gd name="T80" fmla="*/ 10730 w 449768"/>
                <a:gd name="T81" fmla="*/ 192838 h 538305"/>
                <a:gd name="T82" fmla="*/ 1154 w 449768"/>
                <a:gd name="T83" fmla="*/ 179880 h 538305"/>
                <a:gd name="T84" fmla="*/ 100935 w 449768"/>
                <a:gd name="T85" fmla="*/ 115703 h 538305"/>
                <a:gd name="T86" fmla="*/ 120089 w 449768"/>
                <a:gd name="T87" fmla="*/ 102745 h 538305"/>
                <a:gd name="T88" fmla="*/ 194230 w 449768"/>
                <a:gd name="T89" fmla="*/ 32088 h 538305"/>
                <a:gd name="T90" fmla="*/ 248910 w 449768"/>
                <a:gd name="T91" fmla="*/ 6171 h 538305"/>
                <a:gd name="T92" fmla="*/ 264974 w 449768"/>
                <a:gd name="T93" fmla="*/ 3085 h 538305"/>
                <a:gd name="T94" fmla="*/ 271461 w 449768"/>
                <a:gd name="T95" fmla="*/ 0 h 5383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grpSp>
      <p:grpSp>
        <p:nvGrpSpPr>
          <p:cNvPr id="31" name="Group 6"/>
          <p:cNvGrpSpPr/>
          <p:nvPr/>
        </p:nvGrpSpPr>
        <p:grpSpPr>
          <a:xfrm>
            <a:off x="3945988" y="3609600"/>
            <a:ext cx="1025525" cy="1025525"/>
            <a:chOff x="3821955" y="3156848"/>
            <a:chExt cx="1026943" cy="1026943"/>
          </a:xfrm>
        </p:grpSpPr>
        <p:sp>
          <p:nvSpPr>
            <p:cNvPr id="32" name="Oval 48"/>
            <p:cNvSpPr/>
            <p:nvPr/>
          </p:nvSpPr>
          <p:spPr>
            <a:xfrm>
              <a:off x="3821955" y="3156848"/>
              <a:ext cx="1026943" cy="1026943"/>
            </a:xfrm>
            <a:prstGeom prst="ellipse">
              <a:avLst/>
            </a:prstGeom>
            <a:solidFill>
              <a:srgbClr val="FFFFFF"/>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33" name="Freeform 61"/>
            <p:cNvSpPr>
              <a:spLocks noEditPoints="1"/>
            </p:cNvSpPr>
            <p:nvPr/>
          </p:nvSpPr>
          <p:spPr bwMode="auto">
            <a:xfrm>
              <a:off x="4120375" y="3502940"/>
              <a:ext cx="454942" cy="357066"/>
            </a:xfrm>
            <a:custGeom>
              <a:gdLst>
                <a:gd name="T0" fmla="*/ 921021495 w 106"/>
                <a:gd name="T1" fmla="*/ 203579244 h 83"/>
                <a:gd name="T2" fmla="*/ 939442354 w 106"/>
                <a:gd name="T3" fmla="*/ 203579244 h 83"/>
                <a:gd name="T4" fmla="*/ 939442354 w 106"/>
                <a:gd name="T5" fmla="*/ 795809772 h 83"/>
                <a:gd name="T6" fmla="*/ 349987739 w 106"/>
                <a:gd name="T7" fmla="*/ 499694508 h 83"/>
                <a:gd name="T8" fmla="*/ 349987739 w 106"/>
                <a:gd name="T9" fmla="*/ 481187304 h 83"/>
                <a:gd name="T10" fmla="*/ 1013125791 w 106"/>
                <a:gd name="T11" fmla="*/ 777302568 h 83"/>
                <a:gd name="T12" fmla="*/ 1031546650 w 106"/>
                <a:gd name="T13" fmla="*/ 795809772 h 83"/>
                <a:gd name="T14" fmla="*/ 1602580406 w 106"/>
                <a:gd name="T15" fmla="*/ 499694508 h 83"/>
                <a:gd name="T16" fmla="*/ 1031546650 w 106"/>
                <a:gd name="T17" fmla="*/ 203579244 h 83"/>
                <a:gd name="T18" fmla="*/ 1013125791 w 106"/>
                <a:gd name="T19" fmla="*/ 203579244 h 83"/>
                <a:gd name="T20" fmla="*/ 276308595 w 106"/>
                <a:gd name="T21" fmla="*/ 536708916 h 83"/>
                <a:gd name="T22" fmla="*/ 18420859 w 106"/>
                <a:gd name="T23" fmla="*/ 647752140 h 83"/>
                <a:gd name="T24" fmla="*/ 18420859 w 106"/>
                <a:gd name="T25" fmla="*/ 684766548 h 83"/>
                <a:gd name="T26" fmla="*/ 626296333 w 106"/>
                <a:gd name="T27" fmla="*/ 980881812 h 83"/>
                <a:gd name="T28" fmla="*/ 884179777 w 106"/>
                <a:gd name="T29" fmla="*/ 851331384 h 83"/>
                <a:gd name="T30" fmla="*/ 1934147286 w 106"/>
                <a:gd name="T31" fmla="*/ 296115264 h 83"/>
                <a:gd name="T32" fmla="*/ 1934147286 w 106"/>
                <a:gd name="T33" fmla="*/ 333129672 h 83"/>
                <a:gd name="T34" fmla="*/ 1676259550 w 106"/>
                <a:gd name="T35" fmla="*/ 462680100 h 83"/>
                <a:gd name="T36" fmla="*/ 1068388368 w 106"/>
                <a:gd name="T37" fmla="*/ 148057632 h 83"/>
                <a:gd name="T38" fmla="*/ 1326271811 w 106"/>
                <a:gd name="T39" fmla="*/ 0 h 83"/>
                <a:gd name="T40" fmla="*/ 1934147286 w 106"/>
                <a:gd name="T41" fmla="*/ 296115264 h 83"/>
                <a:gd name="T42" fmla="*/ 1952568145 w 106"/>
                <a:gd name="T43" fmla="*/ 666259344 h 83"/>
                <a:gd name="T44" fmla="*/ 1326271811 w 106"/>
                <a:gd name="T45" fmla="*/ 980881812 h 83"/>
                <a:gd name="T46" fmla="*/ 1068388368 w 106"/>
                <a:gd name="T47" fmla="*/ 869838588 h 83"/>
                <a:gd name="T48" fmla="*/ 1068388368 w 106"/>
                <a:gd name="T49" fmla="*/ 832824180 h 83"/>
                <a:gd name="T50" fmla="*/ 1694680410 w 106"/>
                <a:gd name="T51" fmla="*/ 536708916 h 83"/>
                <a:gd name="T52" fmla="*/ 884179777 w 106"/>
                <a:gd name="T53" fmla="*/ 129550428 h 83"/>
                <a:gd name="T54" fmla="*/ 607875474 w 106"/>
                <a:gd name="T55" fmla="*/ 0 h 83"/>
                <a:gd name="T56" fmla="*/ 0 w 106"/>
                <a:gd name="T57" fmla="*/ 314622468 h 83"/>
                <a:gd name="T58" fmla="*/ 257887735 w 106"/>
                <a:gd name="T59" fmla="*/ 462680100 h 83"/>
                <a:gd name="T60" fmla="*/ 884179777 w 106"/>
                <a:gd name="T61" fmla="*/ 166564836 h 83"/>
                <a:gd name="T62" fmla="*/ 884179777 w 106"/>
                <a:gd name="T63" fmla="*/ 129550428 h 83"/>
                <a:gd name="T64" fmla="*/ 1013125791 w 106"/>
                <a:gd name="T65" fmla="*/ 1517590728 h 83"/>
                <a:gd name="T66" fmla="*/ 1031546650 w 106"/>
                <a:gd name="T67" fmla="*/ 1536097932 h 83"/>
                <a:gd name="T68" fmla="*/ 1657842983 w 106"/>
                <a:gd name="T69" fmla="*/ 1202968260 h 83"/>
                <a:gd name="T70" fmla="*/ 1639422124 w 106"/>
                <a:gd name="T71" fmla="*/ 906852996 h 83"/>
                <a:gd name="T72" fmla="*/ 1344692671 w 106"/>
                <a:gd name="T73" fmla="*/ 1054910628 h 83"/>
                <a:gd name="T74" fmla="*/ 1326271811 w 106"/>
                <a:gd name="T75" fmla="*/ 1054910628 h 83"/>
                <a:gd name="T76" fmla="*/ 1031546650 w 106"/>
                <a:gd name="T77" fmla="*/ 906852996 h 83"/>
                <a:gd name="T78" fmla="*/ 1013125791 w 106"/>
                <a:gd name="T79" fmla="*/ 925360200 h 83"/>
                <a:gd name="T80" fmla="*/ 313146021 w 106"/>
                <a:gd name="T81" fmla="*/ 906852996 h 83"/>
                <a:gd name="T82" fmla="*/ 607875474 w 106"/>
                <a:gd name="T83" fmla="*/ 1054910628 h 83"/>
                <a:gd name="T84" fmla="*/ 921021495 w 106"/>
                <a:gd name="T85" fmla="*/ 906852996 h 83"/>
                <a:gd name="T86" fmla="*/ 939442354 w 106"/>
                <a:gd name="T87" fmla="*/ 925360200 h 83"/>
                <a:gd name="T88" fmla="*/ 939442354 w 106"/>
                <a:gd name="T89" fmla="*/ 1536097932 h 83"/>
                <a:gd name="T90" fmla="*/ 313146021 w 106"/>
                <a:gd name="T91" fmla="*/ 1221475464 h 83"/>
                <a:gd name="T92" fmla="*/ 294725162 w 106"/>
                <a:gd name="T93" fmla="*/ 925360200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grpSp>
      <p:sp>
        <p:nvSpPr>
          <p:cNvPr id="34" name="文本框 33"/>
          <p:cNvSpPr txBox="1"/>
          <p:nvPr/>
        </p:nvSpPr>
        <p:spPr>
          <a:xfrm>
            <a:off x="851080" y="5599707"/>
            <a:ext cx="1727231" cy="954107"/>
          </a:xfrm>
          <a:prstGeom prst="rect">
            <a:avLst/>
          </a:prstGeom>
          <a:noFill/>
        </p:spPr>
        <p:txBody>
          <a:bodyPr wrap="square" rtlCol="0">
            <a:spAutoFit/>
          </a:bodyPr>
          <a:lstStyle/>
          <a:p>
            <a:pPr lvl="0" algn="r"/>
            <a:r>
              <a:rPr lang="zh-CN" altLang="zh-CN" sz="1400">
                <a:solidFill>
                  <a:schemeClr val="bg1"/>
                </a:solidFill>
                <a:latin typeface="微软雅黑" panose="020b0503020204020204" pitchFamily="34" charset="-122"/>
                <a:ea typeface="微软雅黑" panose="020b0503020204020204" pitchFamily="34" charset="-122"/>
                <a:cs typeface="Arial" panose="020b0604020202020204" pitchFamily="34" charset="0"/>
              </a:rPr>
              <a:t>首先对</a:t>
            </a:r>
            <a:r>
              <a:rPr lang="zh-CN" altLang="en-US" sz="1400">
                <a:solidFill>
                  <a:schemeClr val="bg1"/>
                </a:solidFill>
                <a:latin typeface="微软雅黑" panose="020b0503020204020204" pitchFamily="34" charset="-122"/>
                <a:ea typeface="微软雅黑" panose="020b0503020204020204" pitchFamily="34" charset="-122"/>
                <a:cs typeface="Arial" panose="020b0604020202020204" pitchFamily="34" charset="0"/>
              </a:rPr>
              <a:t>项目</a:t>
            </a:r>
            <a:r>
              <a:rPr lang="zh-CN" altLang="zh-CN" sz="1400">
                <a:solidFill>
                  <a:schemeClr val="bg1"/>
                </a:solidFill>
                <a:latin typeface="微软雅黑" panose="020b0503020204020204" pitchFamily="34" charset="-122"/>
                <a:ea typeface="微软雅黑" panose="020b0503020204020204" pitchFamily="34" charset="-122"/>
                <a:cs typeface="Arial" panose="020b0604020202020204" pitchFamily="34" charset="0"/>
              </a:rPr>
              <a:t>进行描述，地理位置、规模、经营内容</a:t>
            </a:r>
            <a:r>
              <a:rPr lang="zh-CN" altLang="zh-CN" sz="1400">
                <a:solidFill>
                  <a:schemeClr val="bg1"/>
                </a:solidFill>
                <a:latin typeface="微软雅黑" panose="020b0503020204020204" pitchFamily="34" charset="-122"/>
                <a:ea typeface="微软雅黑" panose="020b0503020204020204" pitchFamily="34" charset="-122"/>
              </a:rPr>
              <a:t> </a:t>
            </a:r>
            <a:endParaRPr lang="zh-CN" altLang="zh-CN" sz="1400">
              <a:solidFill>
                <a:schemeClr val="bg1"/>
              </a:solidFill>
              <a:latin typeface="微软雅黑" panose="020b0503020204020204" pitchFamily="34" charset="-122"/>
              <a:ea typeface="微软雅黑" panose="020b0503020204020204" pitchFamily="34" charset="-122"/>
            </a:endParaRPr>
          </a:p>
          <a:p>
            <a:pPr algn="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515913" y="2767798"/>
            <a:ext cx="1836563" cy="954107"/>
          </a:xfrm>
          <a:prstGeom prst="rect">
            <a:avLst/>
          </a:prstGeom>
          <a:noFill/>
        </p:spPr>
        <p:txBody>
          <a:bodyPr wrap="square" rtlCol="0">
            <a:spAutoFit/>
          </a:bodyPr>
          <a:lstStyle/>
          <a:p>
            <a:pPr lvl="0"/>
            <a:r>
              <a:rPr lang="zh-CN" altLang="en-US" sz="1400">
                <a:solidFill>
                  <a:schemeClr val="bg1"/>
                </a:solidFill>
                <a:latin typeface="微软雅黑" panose="020b0503020204020204" pitchFamily="34" charset="-122"/>
                <a:ea typeface="微软雅黑" panose="020b0503020204020204" pitchFamily="34" charset="-122"/>
                <a:cs typeface="Arial" panose="020b0604020202020204" pitchFamily="34" charset="0"/>
              </a:rPr>
              <a:t>项目</a:t>
            </a:r>
            <a:r>
              <a:rPr lang="zh-CN" altLang="zh-CN" sz="1400">
                <a:solidFill>
                  <a:schemeClr val="bg1"/>
                </a:solidFill>
                <a:latin typeface="微软雅黑" panose="020b0503020204020204" pitchFamily="34" charset="-122"/>
                <a:ea typeface="微软雅黑" panose="020b0503020204020204" pitchFamily="34" charset="-122"/>
                <a:cs typeface="Arial" panose="020b0604020202020204" pitchFamily="34" charset="0"/>
              </a:rPr>
              <a:t>所在城市经济发展描述（主要是经济增长状况，商业发展状况</a:t>
            </a:r>
            <a:endParaRPr lang="zh-CN" altLang="en-US" sz="14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文本框 35"/>
          <p:cNvSpPr txBox="1"/>
          <p:nvPr/>
        </p:nvSpPr>
        <p:spPr>
          <a:xfrm>
            <a:off x="5895748" y="5168894"/>
            <a:ext cx="2084080" cy="523220"/>
          </a:xfrm>
          <a:prstGeom prst="rect">
            <a:avLst/>
          </a:prstGeom>
          <a:noFill/>
        </p:spPr>
        <p:txBody>
          <a:bodyPr wrap="square" rtlCol="0">
            <a:spAutoFit/>
          </a:bodyPr>
          <a:lstStyle/>
          <a:p>
            <a:pPr fontAlgn="base">
              <a:spcBef>
                <a:spcPct val="0"/>
              </a:spcBef>
              <a:spcAft>
                <a:spcPct val="0"/>
              </a:spcAft>
            </a:pPr>
            <a:r>
              <a:rPr lang="zh-CN" altLang="en-US" sz="1400">
                <a:solidFill>
                  <a:schemeClr val="bg1"/>
                </a:solidFill>
                <a:latin typeface="微软雅黑" panose="020b0503020204020204" pitchFamily="34" charset="-122"/>
                <a:ea typeface="微软雅黑" panose="020b0503020204020204" pitchFamily="34" charset="-122"/>
                <a:cs typeface="Arial" panose="020b0604020202020204" pitchFamily="34" charset="0"/>
              </a:rPr>
              <a:t>项目</a:t>
            </a:r>
            <a:r>
              <a:rPr lang="zh-CN" altLang="zh-CN" sz="1400">
                <a:solidFill>
                  <a:schemeClr val="bg1"/>
                </a:solidFill>
                <a:latin typeface="微软雅黑" panose="020b0503020204020204" pitchFamily="34" charset="-122"/>
                <a:ea typeface="微软雅黑" panose="020b0503020204020204" pitchFamily="34" charset="-122"/>
                <a:cs typeface="Arial" panose="020b0604020202020204" pitchFamily="34" charset="0"/>
              </a:rPr>
              <a:t>是否获得了当地政府的优惠政策 </a:t>
            </a:r>
            <a:endParaRPr lang="zh-CN" altLang="zh-CN" sz="14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文本框 36"/>
          <p:cNvSpPr txBox="1"/>
          <p:nvPr/>
        </p:nvSpPr>
        <p:spPr>
          <a:xfrm>
            <a:off x="5825432" y="1449247"/>
            <a:ext cx="1962492" cy="738664"/>
          </a:xfrm>
          <a:prstGeom prst="rect">
            <a:avLst/>
          </a:prstGeom>
          <a:noFill/>
        </p:spPr>
        <p:txBody>
          <a:bodyPr wrap="square" rtlCol="0">
            <a:spAutoFit/>
          </a:bodyPr>
          <a:lstStyle/>
          <a:p>
            <a:pPr algn="r" fontAlgn="base">
              <a:spcBef>
                <a:spcPct val="0"/>
              </a:spcBef>
              <a:spcAft>
                <a:spcPct val="0"/>
              </a:spcAft>
            </a:pPr>
            <a:r>
              <a:rPr lang="zh-CN" altLang="zh-CN" sz="1400">
                <a:solidFill>
                  <a:schemeClr val="bg1"/>
                </a:solidFill>
                <a:latin typeface="微软雅黑" panose="020b0503020204020204" pitchFamily="34" charset="-122"/>
                <a:ea typeface="微软雅黑" panose="020b0503020204020204" pitchFamily="34" charset="-122"/>
                <a:cs typeface="Arial" panose="020b0604020202020204" pitchFamily="34" charset="0"/>
              </a:rPr>
              <a:t>当地居民购买力分析（主要写</a:t>
            </a:r>
            <a:r>
              <a:rPr lang="zh-CN" altLang="en-US" sz="1400">
                <a:solidFill>
                  <a:schemeClr val="bg1"/>
                </a:solidFill>
                <a:latin typeface="微软雅黑" panose="020b0503020204020204" pitchFamily="34" charset="-122"/>
                <a:ea typeface="微软雅黑" panose="020b0503020204020204" pitchFamily="34" charset="-122"/>
                <a:cs typeface="Arial" panose="020b0604020202020204" pitchFamily="34" charset="0"/>
              </a:rPr>
              <a:t>项目</a:t>
            </a:r>
            <a:r>
              <a:rPr lang="zh-CN" altLang="zh-CN" sz="1400">
                <a:solidFill>
                  <a:schemeClr val="bg1"/>
                </a:solidFill>
                <a:latin typeface="微软雅黑" panose="020b0503020204020204" pitchFamily="34" charset="-122"/>
                <a:ea typeface="微软雅黑" panose="020b0503020204020204" pitchFamily="34" charset="-122"/>
                <a:cs typeface="Arial" panose="020b0604020202020204" pitchFamily="34" charset="0"/>
              </a:rPr>
              <a:t>的经营产品适合当地需求</a:t>
            </a:r>
            <a:r>
              <a:rPr lang="zh-CN" altLang="en-US" sz="140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endParaRPr lang="zh-CN" altLang="zh-CN" sz="14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文本框 37"/>
          <p:cNvSpPr txBox="1"/>
          <p:nvPr/>
        </p:nvSpPr>
        <p:spPr>
          <a:xfrm>
            <a:off x="1595860" y="5270741"/>
            <a:ext cx="1464906"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行业前景</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2522325" y="2417293"/>
            <a:ext cx="1464906"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行业前景</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5886417" y="4802854"/>
            <a:ext cx="1464906"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行业前景</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6780473" y="1108127"/>
            <a:ext cx="1104784"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行业前景</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9096520" y="3503677"/>
            <a:ext cx="1638511"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单击添加标题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3" name="Content Placeholder 2"/>
          <p:cNvSpPr txBox="1"/>
          <p:nvPr/>
        </p:nvSpPr>
        <p:spPr>
          <a:xfrm>
            <a:off x="9051955" y="3852651"/>
            <a:ext cx="2118779" cy="940872"/>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defRPr/>
            </a:pPr>
            <a:r>
              <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grpSp>
        <p:nvGrpSpPr>
          <p:cNvPr id="9" name="Group 284"/>
          <p:cNvGrpSpPr>
            <a:grpSpLocks noChangeAspect="1"/>
          </p:cNvGrpSpPr>
          <p:nvPr/>
        </p:nvGrpSpPr>
        <p:grpSpPr>
          <a:xfrm>
            <a:off x="0" y="2879725"/>
            <a:ext cx="3917950" cy="3978275"/>
            <a:chOff x="3668" y="2044"/>
            <a:chExt cx="2468" cy="2506"/>
          </a:xfrm>
          <a:solidFill>
            <a:schemeClr val="bg2">
              <a:lumMod val="90000"/>
            </a:schemeClr>
          </a:solidFill>
        </p:grpSpPr>
        <p:sp>
          <p:nvSpPr>
            <p:cNvPr id="10" name="Freeform 285"/>
            <p:cNvSpPr>
              <a:spLocks noEditPoints="1"/>
            </p:cNvSpPr>
            <p:nvPr/>
          </p:nvSpPr>
          <p:spPr bwMode="auto">
            <a:xfrm>
              <a:off x="4210" y="3120"/>
              <a:ext cx="917" cy="937"/>
            </a:xfrm>
            <a:custGeom>
              <a:gdLst>
                <a:gd name="T0" fmla="*/ 177 w 387"/>
                <a:gd name="T1" fmla="*/ 0 h 396"/>
                <a:gd name="T2" fmla="*/ 10 w 387"/>
                <a:gd name="T3" fmla="*/ 198 h 396"/>
                <a:gd name="T4" fmla="*/ 211 w 387"/>
                <a:gd name="T5" fmla="*/ 396 h 396"/>
                <a:gd name="T6" fmla="*/ 378 w 387"/>
                <a:gd name="T7" fmla="*/ 198 h 396"/>
                <a:gd name="T8" fmla="*/ 177 w 387"/>
                <a:gd name="T9" fmla="*/ 0 h 396"/>
                <a:gd name="T10" fmla="*/ 183 w 387"/>
                <a:gd name="T11" fmla="*/ 70 h 396"/>
                <a:gd name="T12" fmla="*/ 313 w 387"/>
                <a:gd name="T13" fmla="*/ 198 h 396"/>
                <a:gd name="T14" fmla="*/ 205 w 387"/>
                <a:gd name="T15" fmla="*/ 326 h 396"/>
                <a:gd name="T16" fmla="*/ 75 w 387"/>
                <a:gd name="T17" fmla="*/ 198 h 396"/>
                <a:gd name="T18" fmla="*/ 183 w 387"/>
                <a:gd name="T19" fmla="*/ 70 h 3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96">
                  <a:moveTo>
                    <a:pt x="177" y="0"/>
                  </a:moveTo>
                  <a:cubicBezTo>
                    <a:pt x="75" y="0"/>
                    <a:pt x="0" y="88"/>
                    <a:pt x="10" y="198"/>
                  </a:cubicBezTo>
                  <a:cubicBezTo>
                    <a:pt x="19" y="307"/>
                    <a:pt x="109" y="396"/>
                    <a:pt x="211" y="396"/>
                  </a:cubicBezTo>
                  <a:cubicBezTo>
                    <a:pt x="312" y="396"/>
                    <a:pt x="387" y="307"/>
                    <a:pt x="378" y="198"/>
                  </a:cubicBezTo>
                  <a:cubicBezTo>
                    <a:pt x="369" y="88"/>
                    <a:pt x="278" y="0"/>
                    <a:pt x="177" y="0"/>
                  </a:cubicBezTo>
                  <a:close/>
                  <a:moveTo>
                    <a:pt x="183" y="70"/>
                  </a:moveTo>
                  <a:cubicBezTo>
                    <a:pt x="248" y="70"/>
                    <a:pt x="307" y="127"/>
                    <a:pt x="313" y="198"/>
                  </a:cubicBezTo>
                  <a:cubicBezTo>
                    <a:pt x="319" y="269"/>
                    <a:pt x="270" y="326"/>
                    <a:pt x="205" y="326"/>
                  </a:cubicBezTo>
                  <a:cubicBezTo>
                    <a:pt x="139" y="326"/>
                    <a:pt x="81" y="269"/>
                    <a:pt x="75" y="198"/>
                  </a:cubicBezTo>
                  <a:cubicBezTo>
                    <a:pt x="69" y="127"/>
                    <a:pt x="117" y="70"/>
                    <a:pt x="183" y="70"/>
                  </a:cubicBezTo>
                  <a:close/>
                </a:path>
              </a:pathLst>
            </a:custGeom>
            <a:solidFill>
              <a:schemeClr val="bg2">
                <a:lumMod val="90000"/>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286"/>
            <p:cNvSpPr/>
            <p:nvPr/>
          </p:nvSpPr>
          <p:spPr bwMode="auto">
            <a:xfrm>
              <a:off x="4525" y="3439"/>
              <a:ext cx="289" cy="299"/>
            </a:xfrm>
            <a:custGeom>
              <a:gdLst>
                <a:gd name="T0" fmla="*/ 119 w 122"/>
                <a:gd name="T1" fmla="*/ 63 h 126"/>
                <a:gd name="T2" fmla="*/ 66 w 122"/>
                <a:gd name="T3" fmla="*/ 126 h 126"/>
                <a:gd name="T4" fmla="*/ 3 w 122"/>
                <a:gd name="T5" fmla="*/ 63 h 126"/>
                <a:gd name="T6" fmla="*/ 55 w 122"/>
                <a:gd name="T7" fmla="*/ 0 h 126"/>
                <a:gd name="T8" fmla="*/ 119 w 122"/>
                <a:gd name="T9" fmla="*/ 63 h 126"/>
              </a:gdLst>
              <a:cxnLst>
                <a:cxn ang="0">
                  <a:pos x="T0" y="T1"/>
                </a:cxn>
                <a:cxn ang="0">
                  <a:pos x="T2" y="T3"/>
                </a:cxn>
                <a:cxn ang="0">
                  <a:pos x="T4" y="T5"/>
                </a:cxn>
                <a:cxn ang="0">
                  <a:pos x="T6" y="T7"/>
                </a:cxn>
                <a:cxn ang="0">
                  <a:pos x="T8" y="T9"/>
                </a:cxn>
              </a:cxnLst>
              <a:rect l="0" t="0" r="r" b="b"/>
              <a:pathLst>
                <a:path w="122" h="125">
                  <a:moveTo>
                    <a:pt x="119" y="63"/>
                  </a:moveTo>
                  <a:cubicBezTo>
                    <a:pt x="122" y="98"/>
                    <a:pt x="98" y="126"/>
                    <a:pt x="66" y="126"/>
                  </a:cubicBezTo>
                  <a:cubicBezTo>
                    <a:pt x="34" y="126"/>
                    <a:pt x="6" y="98"/>
                    <a:pt x="3" y="63"/>
                  </a:cubicBezTo>
                  <a:cubicBezTo>
                    <a:pt x="0" y="28"/>
                    <a:pt x="23" y="0"/>
                    <a:pt x="55" y="0"/>
                  </a:cubicBezTo>
                  <a:cubicBezTo>
                    <a:pt x="88" y="0"/>
                    <a:pt x="116" y="28"/>
                    <a:pt x="119" y="63"/>
                  </a:cubicBezTo>
                  <a:close/>
                </a:path>
              </a:pathLst>
            </a:custGeom>
            <a:solidFill>
              <a:schemeClr val="bg2">
                <a:lumMod val="90000"/>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287"/>
            <p:cNvSpPr>
              <a:spLocks noEditPoints="1"/>
            </p:cNvSpPr>
            <p:nvPr/>
          </p:nvSpPr>
          <p:spPr bwMode="auto">
            <a:xfrm>
              <a:off x="3737" y="2634"/>
              <a:ext cx="1864" cy="1909"/>
            </a:xfrm>
            <a:custGeom>
              <a:gdLst>
                <a:gd name="T0" fmla="*/ 359 w 787"/>
                <a:gd name="T1" fmla="*/ 0 h 806"/>
                <a:gd name="T2" fmla="*/ 20 w 787"/>
                <a:gd name="T3" fmla="*/ 403 h 806"/>
                <a:gd name="T4" fmla="*/ 428 w 787"/>
                <a:gd name="T5" fmla="*/ 806 h 806"/>
                <a:gd name="T6" fmla="*/ 768 w 787"/>
                <a:gd name="T7" fmla="*/ 403 h 806"/>
                <a:gd name="T8" fmla="*/ 359 w 787"/>
                <a:gd name="T9" fmla="*/ 0 h 806"/>
                <a:gd name="T10" fmla="*/ 369 w 787"/>
                <a:gd name="T11" fmla="*/ 116 h 806"/>
                <a:gd name="T12" fmla="*/ 661 w 787"/>
                <a:gd name="T13" fmla="*/ 403 h 806"/>
                <a:gd name="T14" fmla="*/ 418 w 787"/>
                <a:gd name="T15" fmla="*/ 690 h 806"/>
                <a:gd name="T16" fmla="*/ 127 w 787"/>
                <a:gd name="T17" fmla="*/ 403 h 806"/>
                <a:gd name="T18" fmla="*/ 369 w 787"/>
                <a:gd name="T19" fmla="*/ 116 h 8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805">
                  <a:moveTo>
                    <a:pt x="359" y="0"/>
                  </a:moveTo>
                  <a:cubicBezTo>
                    <a:pt x="153" y="0"/>
                    <a:pt x="0" y="181"/>
                    <a:pt x="20" y="403"/>
                  </a:cubicBezTo>
                  <a:cubicBezTo>
                    <a:pt x="39" y="625"/>
                    <a:pt x="222" y="806"/>
                    <a:pt x="428" y="806"/>
                  </a:cubicBezTo>
                  <a:cubicBezTo>
                    <a:pt x="635" y="806"/>
                    <a:pt x="787" y="625"/>
                    <a:pt x="768" y="403"/>
                  </a:cubicBezTo>
                  <a:cubicBezTo>
                    <a:pt x="749" y="181"/>
                    <a:pt x="566" y="0"/>
                    <a:pt x="359" y="0"/>
                  </a:cubicBezTo>
                  <a:close/>
                  <a:moveTo>
                    <a:pt x="369" y="116"/>
                  </a:moveTo>
                  <a:cubicBezTo>
                    <a:pt x="517" y="116"/>
                    <a:pt x="647" y="244"/>
                    <a:pt x="661" y="403"/>
                  </a:cubicBezTo>
                  <a:cubicBezTo>
                    <a:pt x="674" y="562"/>
                    <a:pt x="566" y="690"/>
                    <a:pt x="418" y="690"/>
                  </a:cubicBezTo>
                  <a:cubicBezTo>
                    <a:pt x="271" y="690"/>
                    <a:pt x="140" y="562"/>
                    <a:pt x="127" y="403"/>
                  </a:cubicBezTo>
                  <a:cubicBezTo>
                    <a:pt x="113" y="244"/>
                    <a:pt x="222" y="116"/>
                    <a:pt x="369" y="116"/>
                  </a:cubicBezTo>
                  <a:close/>
                </a:path>
              </a:pathLst>
            </a:custGeom>
            <a:solidFill>
              <a:schemeClr val="bg2">
                <a:lumMod val="90000"/>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288"/>
            <p:cNvSpPr>
              <a:spLocks noEditPoints="1"/>
            </p:cNvSpPr>
            <p:nvPr/>
          </p:nvSpPr>
          <p:spPr bwMode="auto">
            <a:xfrm>
              <a:off x="3668" y="2044"/>
              <a:ext cx="2468" cy="2506"/>
            </a:xfrm>
            <a:custGeom>
              <a:gdLst>
                <a:gd name="T0" fmla="*/ 367 w 1042"/>
                <a:gd name="T1" fmla="*/ 0 h 1058"/>
                <a:gd name="T2" fmla="*/ 0 w 1042"/>
                <a:gd name="T3" fmla="*/ 144 h 1058"/>
                <a:gd name="T4" fmla="*/ 0 w 1042"/>
                <a:gd name="T5" fmla="*/ 374 h 1058"/>
                <a:gd name="T6" fmla="*/ 379 w 1042"/>
                <a:gd name="T7" fmla="*/ 141 h 1058"/>
                <a:gd name="T8" fmla="*/ 898 w 1042"/>
                <a:gd name="T9" fmla="*/ 652 h 1058"/>
                <a:gd name="T10" fmla="*/ 746 w 1042"/>
                <a:gd name="T11" fmla="*/ 1058 h 1058"/>
                <a:gd name="T12" fmla="*/ 931 w 1042"/>
                <a:gd name="T13" fmla="*/ 1058 h 1058"/>
                <a:gd name="T14" fmla="*/ 1029 w 1042"/>
                <a:gd name="T15" fmla="*/ 652 h 1058"/>
                <a:gd name="T16" fmla="*/ 367 w 1042"/>
                <a:gd name="T17" fmla="*/ 0 h 1058"/>
                <a:gd name="T18" fmla="*/ 0 w 1042"/>
                <a:gd name="T19" fmla="*/ 847 h 1058"/>
                <a:gd name="T20" fmla="*/ 0 w 1042"/>
                <a:gd name="T21" fmla="*/ 1021 h 1058"/>
                <a:gd name="T22" fmla="*/ 36 w 1042"/>
                <a:gd name="T23" fmla="*/ 1058 h 1058"/>
                <a:gd name="T24" fmla="*/ 234 w 1042"/>
                <a:gd name="T25" fmla="*/ 1058 h 1058"/>
                <a:gd name="T26" fmla="*/ 169 w 1042"/>
                <a:gd name="T27" fmla="*/ 1058 h 1058"/>
                <a:gd name="T28" fmla="*/ 0 w 1042"/>
                <a:gd name="T29" fmla="*/ 847 h 10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2" h="1058">
                  <a:moveTo>
                    <a:pt x="367" y="0"/>
                  </a:moveTo>
                  <a:cubicBezTo>
                    <a:pt x="223" y="0"/>
                    <a:pt x="96" y="54"/>
                    <a:pt x="0" y="144"/>
                  </a:cubicBezTo>
                  <a:cubicBezTo>
                    <a:pt x="0" y="374"/>
                    <a:pt x="0" y="374"/>
                    <a:pt x="0" y="374"/>
                  </a:cubicBezTo>
                  <a:cubicBezTo>
                    <a:pt x="73" y="234"/>
                    <a:pt x="212" y="141"/>
                    <a:pt x="379" y="141"/>
                  </a:cubicBezTo>
                  <a:cubicBezTo>
                    <a:pt x="641" y="141"/>
                    <a:pt x="874" y="370"/>
                    <a:pt x="898" y="652"/>
                  </a:cubicBezTo>
                  <a:cubicBezTo>
                    <a:pt x="912" y="817"/>
                    <a:pt x="852" y="964"/>
                    <a:pt x="746" y="1058"/>
                  </a:cubicBezTo>
                  <a:cubicBezTo>
                    <a:pt x="931" y="1058"/>
                    <a:pt x="931" y="1058"/>
                    <a:pt x="931" y="1058"/>
                  </a:cubicBezTo>
                  <a:cubicBezTo>
                    <a:pt x="1004" y="946"/>
                    <a:pt x="1042" y="805"/>
                    <a:pt x="1029" y="652"/>
                  </a:cubicBezTo>
                  <a:cubicBezTo>
                    <a:pt x="998" y="292"/>
                    <a:pt x="701" y="0"/>
                    <a:pt x="367" y="0"/>
                  </a:cubicBezTo>
                  <a:close/>
                  <a:moveTo>
                    <a:pt x="0" y="847"/>
                  </a:moveTo>
                  <a:cubicBezTo>
                    <a:pt x="0" y="1021"/>
                    <a:pt x="0" y="1021"/>
                    <a:pt x="0" y="1021"/>
                  </a:cubicBezTo>
                  <a:cubicBezTo>
                    <a:pt x="12" y="1034"/>
                    <a:pt x="24" y="1045"/>
                    <a:pt x="36" y="1058"/>
                  </a:cubicBezTo>
                  <a:cubicBezTo>
                    <a:pt x="234" y="1058"/>
                    <a:pt x="234" y="1058"/>
                    <a:pt x="234" y="1058"/>
                  </a:cubicBezTo>
                  <a:cubicBezTo>
                    <a:pt x="169" y="1058"/>
                    <a:pt x="169" y="1058"/>
                    <a:pt x="169" y="1058"/>
                  </a:cubicBezTo>
                  <a:cubicBezTo>
                    <a:pt x="98" y="1003"/>
                    <a:pt x="39" y="931"/>
                    <a:pt x="0" y="847"/>
                  </a:cubicBezTo>
                  <a:close/>
                </a:path>
              </a:pathLst>
            </a:custGeom>
            <a:solidFill>
              <a:schemeClr val="bg2">
                <a:lumMod val="90000"/>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4" name="Group 292"/>
          <p:cNvGrpSpPr>
            <a:grpSpLocks noChangeAspect="1"/>
          </p:cNvGrpSpPr>
          <p:nvPr/>
        </p:nvGrpSpPr>
        <p:grpSpPr>
          <a:xfrm>
            <a:off x="1567258" y="2668587"/>
            <a:ext cx="2701926" cy="2789238"/>
            <a:chOff x="6253" y="-20"/>
            <a:chExt cx="1702" cy="1757"/>
          </a:xfrm>
        </p:grpSpPr>
        <p:sp>
          <p:nvSpPr>
            <p:cNvPr id="15" name="Freeform 293"/>
            <p:cNvSpPr/>
            <p:nvPr/>
          </p:nvSpPr>
          <p:spPr bwMode="auto">
            <a:xfrm>
              <a:off x="6258" y="1576"/>
              <a:ext cx="102" cy="97"/>
            </a:xfrm>
            <a:custGeom>
              <a:gdLst>
                <a:gd name="T0" fmla="*/ 43 w 43"/>
                <a:gd name="T1" fmla="*/ 14 h 41"/>
                <a:gd name="T2" fmla="*/ 6 w 43"/>
                <a:gd name="T3" fmla="*/ 41 h 41"/>
                <a:gd name="T4" fmla="*/ 0 w 43"/>
                <a:gd name="T5" fmla="*/ 35 h 41"/>
                <a:gd name="T6" fmla="*/ 30 w 43"/>
                <a:gd name="T7" fmla="*/ 0 h 41"/>
                <a:gd name="T8" fmla="*/ 43 w 43"/>
                <a:gd name="T9" fmla="*/ 14 h 41"/>
              </a:gdLst>
              <a:cxnLst>
                <a:cxn ang="0">
                  <a:pos x="T0" y="T1"/>
                </a:cxn>
                <a:cxn ang="0">
                  <a:pos x="T2" y="T3"/>
                </a:cxn>
                <a:cxn ang="0">
                  <a:pos x="T4" y="T5"/>
                </a:cxn>
                <a:cxn ang="0">
                  <a:pos x="T6" y="T7"/>
                </a:cxn>
                <a:cxn ang="0">
                  <a:pos x="T8" y="T9"/>
                </a:cxn>
              </a:cxnLst>
              <a:rect l="0" t="0" r="r" b="b"/>
              <a:pathLst>
                <a:path w="43" h="41">
                  <a:moveTo>
                    <a:pt x="43" y="14"/>
                  </a:moveTo>
                  <a:cubicBezTo>
                    <a:pt x="6" y="41"/>
                    <a:pt x="6" y="41"/>
                    <a:pt x="6" y="41"/>
                  </a:cubicBezTo>
                  <a:cubicBezTo>
                    <a:pt x="2" y="41"/>
                    <a:pt x="0" y="39"/>
                    <a:pt x="0" y="35"/>
                  </a:cubicBezTo>
                  <a:cubicBezTo>
                    <a:pt x="30" y="0"/>
                    <a:pt x="30" y="0"/>
                    <a:pt x="30" y="0"/>
                  </a:cubicBezTo>
                  <a:lnTo>
                    <a:pt x="43" y="1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294"/>
            <p:cNvSpPr/>
            <p:nvPr/>
          </p:nvSpPr>
          <p:spPr bwMode="auto">
            <a:xfrm>
              <a:off x="6393" y="631"/>
              <a:ext cx="992" cy="928"/>
            </a:xfrm>
            <a:custGeom>
              <a:gdLst>
                <a:gd name="T0" fmla="*/ 48 w 418"/>
                <a:gd name="T1" fmla="*/ 391 h 391"/>
                <a:gd name="T2" fmla="*/ 0 w 418"/>
                <a:gd name="T3" fmla="*/ 335 h 391"/>
                <a:gd name="T4" fmla="*/ 418 w 418"/>
                <a:gd name="T5" fmla="*/ 0 h 391"/>
                <a:gd name="T6" fmla="*/ 48 w 418"/>
                <a:gd name="T7" fmla="*/ 391 h 391"/>
              </a:gdLst>
              <a:cxnLst>
                <a:cxn ang="0">
                  <a:pos x="T0" y="T1"/>
                </a:cxn>
                <a:cxn ang="0">
                  <a:pos x="T2" y="T3"/>
                </a:cxn>
                <a:cxn ang="0">
                  <a:pos x="T4" y="T5"/>
                </a:cxn>
                <a:cxn ang="0">
                  <a:pos x="T6" y="T7"/>
                </a:cxn>
              </a:cxnLst>
              <a:rect l="0" t="0" r="r" b="b"/>
              <a:pathLst>
                <a:path w="418" h="391">
                  <a:moveTo>
                    <a:pt x="48" y="391"/>
                  </a:moveTo>
                  <a:cubicBezTo>
                    <a:pt x="23" y="377"/>
                    <a:pt x="11" y="356"/>
                    <a:pt x="0" y="335"/>
                  </a:cubicBezTo>
                  <a:cubicBezTo>
                    <a:pt x="418" y="0"/>
                    <a:pt x="418" y="0"/>
                    <a:pt x="418" y="0"/>
                  </a:cubicBezTo>
                  <a:lnTo>
                    <a:pt x="48" y="39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295"/>
            <p:cNvSpPr/>
            <p:nvPr/>
          </p:nvSpPr>
          <p:spPr bwMode="auto">
            <a:xfrm>
              <a:off x="6979" y="631"/>
              <a:ext cx="582" cy="776"/>
            </a:xfrm>
            <a:custGeom>
              <a:gdLst>
                <a:gd name="T0" fmla="*/ 0 w 245"/>
                <a:gd name="T1" fmla="*/ 175 h 327"/>
                <a:gd name="T2" fmla="*/ 171 w 245"/>
                <a:gd name="T3" fmla="*/ 0 h 327"/>
                <a:gd name="T4" fmla="*/ 0 w 245"/>
                <a:gd name="T5" fmla="*/ 175 h 327"/>
              </a:gdLst>
              <a:cxnLst>
                <a:cxn ang="0">
                  <a:pos x="T0" y="T1"/>
                </a:cxn>
                <a:cxn ang="0">
                  <a:pos x="T2" y="T3"/>
                </a:cxn>
                <a:cxn ang="0">
                  <a:pos x="T4" y="T5"/>
                </a:cxn>
              </a:cxnLst>
              <a:rect l="0" t="0" r="r" b="b"/>
              <a:pathLst>
                <a:path w="245" h="327">
                  <a:moveTo>
                    <a:pt x="0" y="175"/>
                  </a:moveTo>
                  <a:cubicBezTo>
                    <a:pt x="95" y="327"/>
                    <a:pt x="245" y="215"/>
                    <a:pt x="171" y="0"/>
                  </a:cubicBezTo>
                  <a:lnTo>
                    <a:pt x="0" y="17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296"/>
            <p:cNvSpPr/>
            <p:nvPr/>
          </p:nvSpPr>
          <p:spPr bwMode="auto">
            <a:xfrm>
              <a:off x="6548" y="329"/>
              <a:ext cx="837" cy="677"/>
            </a:xfrm>
            <a:custGeom>
              <a:gdLst>
                <a:gd name="T0" fmla="*/ 162 w 353"/>
                <a:gd name="T1" fmla="*/ 285 h 285"/>
                <a:gd name="T2" fmla="*/ 353 w 353"/>
                <a:gd name="T3" fmla="*/ 127 h 285"/>
                <a:gd name="T4" fmla="*/ 162 w 353"/>
                <a:gd name="T5" fmla="*/ 285 h 285"/>
              </a:gdLst>
              <a:cxnLst>
                <a:cxn ang="0">
                  <a:pos x="T0" y="T1"/>
                </a:cxn>
                <a:cxn ang="0">
                  <a:pos x="T2" y="T3"/>
                </a:cxn>
                <a:cxn ang="0">
                  <a:pos x="T4" y="T5"/>
                </a:cxn>
              </a:cxnLst>
              <a:rect l="0" t="0" r="r" b="b"/>
              <a:pathLst>
                <a:path w="353" h="285">
                  <a:moveTo>
                    <a:pt x="162" y="285"/>
                  </a:moveTo>
                  <a:cubicBezTo>
                    <a:pt x="353" y="127"/>
                    <a:pt x="353" y="127"/>
                    <a:pt x="353" y="127"/>
                  </a:cubicBezTo>
                  <a:cubicBezTo>
                    <a:pt x="182" y="29"/>
                    <a:pt x="0" y="0"/>
                    <a:pt x="162" y="28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297"/>
            <p:cNvSpPr/>
            <p:nvPr/>
          </p:nvSpPr>
          <p:spPr bwMode="auto">
            <a:xfrm>
              <a:off x="7167" y="-20"/>
              <a:ext cx="370" cy="651"/>
            </a:xfrm>
            <a:custGeom>
              <a:gdLst>
                <a:gd name="T0" fmla="*/ 92 w 156"/>
                <a:gd name="T1" fmla="*/ 274 h 274"/>
                <a:gd name="T2" fmla="*/ 0 w 156"/>
                <a:gd name="T3" fmla="*/ 229 h 274"/>
                <a:gd name="T4" fmla="*/ 92 w 156"/>
                <a:gd name="T5" fmla="*/ 274 h 274"/>
              </a:gdLst>
              <a:cxnLst>
                <a:cxn ang="0">
                  <a:pos x="T0" y="T1"/>
                </a:cxn>
                <a:cxn ang="0">
                  <a:pos x="T2" y="T3"/>
                </a:cxn>
                <a:cxn ang="0">
                  <a:pos x="T4" y="T5"/>
                </a:cxn>
              </a:cxnLst>
              <a:rect l="0" t="0" r="r" b="b"/>
              <a:pathLst>
                <a:path w="156" h="274">
                  <a:moveTo>
                    <a:pt x="92" y="274"/>
                  </a:moveTo>
                  <a:cubicBezTo>
                    <a:pt x="156" y="0"/>
                    <a:pt x="71" y="104"/>
                    <a:pt x="0" y="229"/>
                  </a:cubicBezTo>
                  <a:cubicBezTo>
                    <a:pt x="27" y="241"/>
                    <a:pt x="55" y="254"/>
                    <a:pt x="92" y="27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98"/>
            <p:cNvSpPr/>
            <p:nvPr/>
          </p:nvSpPr>
          <p:spPr bwMode="auto">
            <a:xfrm>
              <a:off x="7385" y="628"/>
              <a:ext cx="570" cy="304"/>
            </a:xfrm>
            <a:custGeom>
              <a:gdLst>
                <a:gd name="T0" fmla="*/ 0 w 240"/>
                <a:gd name="T1" fmla="*/ 1 h 128"/>
                <a:gd name="T2" fmla="*/ 19 w 240"/>
                <a:gd name="T3" fmla="*/ 128 h 128"/>
                <a:gd name="T4" fmla="*/ 0 w 240"/>
                <a:gd name="T5" fmla="*/ 1 h 128"/>
              </a:gdLst>
              <a:cxnLst>
                <a:cxn ang="0">
                  <a:pos x="T0" y="T1"/>
                </a:cxn>
                <a:cxn ang="0">
                  <a:pos x="T2" y="T3"/>
                </a:cxn>
                <a:cxn ang="0">
                  <a:pos x="T4" y="T5"/>
                </a:cxn>
              </a:cxnLst>
              <a:rect l="0" t="0" r="r" b="b"/>
              <a:pathLst>
                <a:path w="240" h="128">
                  <a:moveTo>
                    <a:pt x="0" y="1"/>
                  </a:moveTo>
                  <a:cubicBezTo>
                    <a:pt x="240" y="0"/>
                    <a:pt x="239" y="86"/>
                    <a:pt x="19" y="128"/>
                  </a:cubicBezTo>
                  <a:cubicBezTo>
                    <a:pt x="21" y="86"/>
                    <a:pt x="13" y="43"/>
                    <a:pt x="0"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99"/>
            <p:cNvSpPr/>
            <p:nvPr/>
          </p:nvSpPr>
          <p:spPr bwMode="auto">
            <a:xfrm>
              <a:off x="6253" y="1426"/>
              <a:ext cx="264" cy="311"/>
            </a:xfrm>
            <a:custGeom>
              <a:gdLst>
                <a:gd name="T0" fmla="*/ 111 w 111"/>
                <a:gd name="T1" fmla="*/ 52 h 131"/>
                <a:gd name="T2" fmla="*/ 59 w 111"/>
                <a:gd name="T3" fmla="*/ 0 h 131"/>
                <a:gd name="T4" fmla="*/ 111 w 111"/>
                <a:gd name="T5" fmla="*/ 52 h 131"/>
              </a:gdLst>
              <a:cxnLst>
                <a:cxn ang="0">
                  <a:pos x="T0" y="T1"/>
                </a:cxn>
                <a:cxn ang="0">
                  <a:pos x="T2" y="T3"/>
                </a:cxn>
                <a:cxn ang="0">
                  <a:pos x="T4" y="T5"/>
                </a:cxn>
              </a:cxnLst>
              <a:rect l="0" t="0" r="r" b="b"/>
              <a:pathLst>
                <a:path w="110" h="131">
                  <a:moveTo>
                    <a:pt x="111" y="52"/>
                  </a:moveTo>
                  <a:cubicBezTo>
                    <a:pt x="30" y="131"/>
                    <a:pt x="0" y="41"/>
                    <a:pt x="59" y="0"/>
                  </a:cubicBezTo>
                  <a:cubicBezTo>
                    <a:pt x="70" y="23"/>
                    <a:pt x="85" y="39"/>
                    <a:pt x="111" y="5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cxnSp>
        <p:nvCxnSpPr>
          <p:cNvPr id="22" name="Straight Connector 49"/>
          <p:cNvCxnSpPr/>
          <p:nvPr/>
        </p:nvCxnSpPr>
        <p:spPr>
          <a:xfrm flipH="1">
            <a:off x="6910294" y="1483714"/>
            <a:ext cx="0" cy="4274748"/>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3" name="Freeform 29"/>
          <p:cNvSpPr>
            <a:spLocks noEditPoints="1"/>
          </p:cNvSpPr>
          <p:nvPr/>
        </p:nvSpPr>
        <p:spPr bwMode="auto">
          <a:xfrm>
            <a:off x="4676234" y="1768262"/>
            <a:ext cx="481012" cy="481013"/>
          </a:xfrm>
          <a:custGeom>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endParaRPr>
          </a:p>
        </p:txBody>
      </p:sp>
      <p:grpSp>
        <p:nvGrpSpPr>
          <p:cNvPr id="24" name="Group 54"/>
          <p:cNvGrpSpPr/>
          <p:nvPr/>
        </p:nvGrpSpPr>
        <p:grpSpPr>
          <a:xfrm>
            <a:off x="4660359" y="2629432"/>
            <a:ext cx="496887" cy="466725"/>
            <a:chOff x="5160963" y="4846638"/>
            <a:chExt cx="496887" cy="466725"/>
          </a:xfrm>
          <a:solidFill>
            <a:schemeClr val="bg1"/>
          </a:solidFill>
        </p:grpSpPr>
        <p:sp>
          <p:nvSpPr>
            <p:cNvPr id="25" name="Oval 17"/>
            <p:cNvSpPr>
              <a:spLocks noChangeArrowheads="1"/>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26" name="Freeform 18"/>
            <p:cNvSpPr>
              <a:spLocks noEditPoints="1"/>
            </p:cNvSpPr>
            <p:nvPr/>
          </p:nvSpPr>
          <p:spPr bwMode="auto">
            <a:xfrm>
              <a:off x="5160963" y="4846638"/>
              <a:ext cx="496887" cy="466725"/>
            </a:xfrm>
            <a:custGeom>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grpSp>
      <p:grpSp>
        <p:nvGrpSpPr>
          <p:cNvPr id="27" name="Group 59"/>
          <p:cNvGrpSpPr/>
          <p:nvPr/>
        </p:nvGrpSpPr>
        <p:grpSpPr>
          <a:xfrm>
            <a:off x="4656146" y="3520262"/>
            <a:ext cx="481012" cy="482600"/>
            <a:chOff x="4198938" y="2905126"/>
            <a:chExt cx="481012" cy="482600"/>
          </a:xfrm>
          <a:solidFill>
            <a:schemeClr val="bg1"/>
          </a:solidFill>
        </p:grpSpPr>
        <p:sp>
          <p:nvSpPr>
            <p:cNvPr id="28" name="Freeform 57"/>
            <p:cNvSpPr>
              <a:spLocks noEditPoints="1"/>
            </p:cNvSpPr>
            <p:nvPr/>
          </p:nvSpPr>
          <p:spPr bwMode="auto">
            <a:xfrm>
              <a:off x="4198938" y="2905126"/>
              <a:ext cx="150812" cy="482600"/>
            </a:xfrm>
            <a:custGeom>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29" name="Freeform 58"/>
            <p:cNvSpPr>
              <a:spLocks noEditPoints="1"/>
            </p:cNvSpPr>
            <p:nvPr/>
          </p:nvSpPr>
          <p:spPr bwMode="auto">
            <a:xfrm>
              <a:off x="4529138" y="2905126"/>
              <a:ext cx="150812" cy="482600"/>
            </a:xfrm>
            <a:custGeom>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30" name="Freeform 59"/>
            <p:cNvSpPr>
              <a:spLocks noEditPoints="1"/>
            </p:cNvSpPr>
            <p:nvPr/>
          </p:nvSpPr>
          <p:spPr bwMode="auto">
            <a:xfrm>
              <a:off x="4364038" y="2905126"/>
              <a:ext cx="150812" cy="482600"/>
            </a:xfrm>
            <a:custGeom>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grpSp>
      <p:grpSp>
        <p:nvGrpSpPr>
          <p:cNvPr id="31" name="Group 65"/>
          <p:cNvGrpSpPr/>
          <p:nvPr/>
        </p:nvGrpSpPr>
        <p:grpSpPr>
          <a:xfrm>
            <a:off x="4687346" y="4360235"/>
            <a:ext cx="488950" cy="481013"/>
            <a:chOff x="7141104" y="1923522"/>
            <a:chExt cx="488950" cy="481013"/>
          </a:xfrm>
          <a:solidFill>
            <a:schemeClr val="bg1"/>
          </a:solidFill>
        </p:grpSpPr>
        <p:sp>
          <p:nvSpPr>
            <p:cNvPr id="32" name="Freeform 58"/>
            <p:cNvSpPr/>
            <p:nvPr/>
          </p:nvSpPr>
          <p:spPr bwMode="auto">
            <a:xfrm>
              <a:off x="7407804" y="1983847"/>
              <a:ext cx="157162" cy="157163"/>
            </a:xfrm>
            <a:custGeom>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33" name="Freeform 59"/>
            <p:cNvSpPr>
              <a:spLocks noEditPoints="1"/>
            </p:cNvSpPr>
            <p:nvPr/>
          </p:nvSpPr>
          <p:spPr bwMode="auto">
            <a:xfrm>
              <a:off x="7141104" y="1923522"/>
              <a:ext cx="488950" cy="481013"/>
            </a:xfrm>
            <a:custGeom>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34" name="Freeform 60"/>
            <p:cNvSpPr/>
            <p:nvPr/>
          </p:nvSpPr>
          <p:spPr bwMode="auto">
            <a:xfrm>
              <a:off x="7399866" y="1923522"/>
              <a:ext cx="225425" cy="225425"/>
            </a:xfrm>
            <a:custGeom>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grpSp>
      <p:grpSp>
        <p:nvGrpSpPr>
          <p:cNvPr id="35" name="Group 71"/>
          <p:cNvGrpSpPr/>
          <p:nvPr/>
        </p:nvGrpSpPr>
        <p:grpSpPr>
          <a:xfrm>
            <a:off x="4766721" y="5153113"/>
            <a:ext cx="330200" cy="559212"/>
            <a:chOff x="6258454" y="3849160"/>
            <a:chExt cx="330200" cy="482600"/>
          </a:xfrm>
          <a:solidFill>
            <a:schemeClr val="bg1"/>
          </a:solidFill>
        </p:grpSpPr>
        <p:sp>
          <p:nvSpPr>
            <p:cNvPr id="36" name="Freeform 35"/>
            <p:cNvSpPr>
              <a:spLocks noEditPoints="1"/>
            </p:cNvSpPr>
            <p:nvPr/>
          </p:nvSpPr>
          <p:spPr bwMode="auto">
            <a:xfrm>
              <a:off x="6258454" y="3849160"/>
              <a:ext cx="330200" cy="482600"/>
            </a:xfrm>
            <a:custGeom>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37" name="Freeform 36"/>
            <p:cNvSpPr/>
            <p:nvPr/>
          </p:nvSpPr>
          <p:spPr bwMode="auto">
            <a:xfrm>
              <a:off x="6333066" y="3925360"/>
              <a:ext cx="96837" cy="96838"/>
            </a:xfrm>
            <a:custGeom>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grpSp>
      <p:sp>
        <p:nvSpPr>
          <p:cNvPr id="38" name="文本框 37"/>
          <p:cNvSpPr txBox="1"/>
          <p:nvPr/>
        </p:nvSpPr>
        <p:spPr>
          <a:xfrm>
            <a:off x="5378745" y="1834118"/>
            <a:ext cx="1461526"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性能需求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378744" y="2646272"/>
            <a:ext cx="1557439"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静态数据需求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5378745" y="3576896"/>
            <a:ext cx="1557438"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动态数据需求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378745" y="4416075"/>
            <a:ext cx="1461526"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属性需求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378745" y="5236204"/>
            <a:ext cx="1461526"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其他需求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771294" y="1542077"/>
            <a:ext cx="1454727" cy="473824"/>
          </a:xfrm>
          <a:prstGeom prst="rect">
            <a:avLst/>
          </a:prstGeom>
          <a:noFill/>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分析总结</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44" name="Content Placeholder 2"/>
          <p:cNvSpPr txBox="1"/>
          <p:nvPr/>
        </p:nvSpPr>
        <p:spPr>
          <a:xfrm>
            <a:off x="7371338" y="2217725"/>
            <a:ext cx="4220086" cy="985839"/>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zh-CN" altLang="en-US">
                <a:solidFill>
                  <a:schemeClr val="bg1"/>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单击此处添加文本，本模版所有图形线条及其相应素材均可自由编辑、改色、替换，建议您在展示时字体选择微软雅黑。</a:t>
            </a:r>
            <a:endParaRPr lang="zh-CN" altLang="en-US">
              <a:solidFill>
                <a:schemeClr val="bg1"/>
              </a:solidFill>
              <a:latin typeface="微软雅黑" panose="020b0503020204020204" pitchFamily="34" charset="-122"/>
              <a:ea typeface="微软雅黑" panose="020b0503020204020204" pitchFamily="34" charset="-122"/>
            </a:endParaRPr>
          </a:p>
          <a:p>
            <a:pPr marL="0" indent="0" algn="ctr">
              <a:buNone/>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grpSp>
        <p:nvGrpSpPr>
          <p:cNvPr id="2" name="组合 1"/>
          <p:cNvGrpSpPr/>
          <p:nvPr/>
        </p:nvGrpSpPr>
        <p:grpSpPr>
          <a:xfrm>
            <a:off x="4035964" y="2787060"/>
            <a:ext cx="3902735" cy="3662738"/>
            <a:chOff x="4035964" y="2787060"/>
            <a:chExt cx="3902735" cy="3662738"/>
          </a:xfrm>
        </p:grpSpPr>
        <p:sp>
          <p:nvSpPr>
            <p:cNvPr id="9" name="AutoShape 1568"/>
            <p:cNvSpPr>
              <a:spLocks noChangeAspect="1" noChangeArrowheads="1" noTextEdit="1"/>
            </p:cNvSpPr>
            <p:nvPr/>
          </p:nvSpPr>
          <p:spPr bwMode="auto">
            <a:xfrm>
              <a:off x="4099397" y="2930928"/>
              <a:ext cx="3819030" cy="35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Condensed Light" charset="0"/>
              </a:endParaRPr>
            </a:p>
          </p:txBody>
        </p:sp>
        <p:sp>
          <p:nvSpPr>
            <p:cNvPr id="10" name="Rectangle 1570"/>
            <p:cNvSpPr>
              <a:spLocks noChangeArrowheads="1"/>
            </p:cNvSpPr>
            <p:nvPr/>
          </p:nvSpPr>
          <p:spPr bwMode="auto">
            <a:xfrm>
              <a:off x="6012836" y="4460502"/>
              <a:ext cx="111170" cy="232150"/>
            </a:xfrm>
            <a:prstGeom prst="rect">
              <a:avLst/>
            </a:prstGeom>
            <a:solidFill>
              <a:srgbClr val="E9AC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11" name="Freeform 1571"/>
            <p:cNvSpPr/>
            <p:nvPr/>
          </p:nvSpPr>
          <p:spPr bwMode="auto">
            <a:xfrm>
              <a:off x="5412516" y="3085913"/>
              <a:ext cx="1311811" cy="1467449"/>
            </a:xfrm>
            <a:custGeom>
              <a:gdLst>
                <a:gd name="T0" fmla="*/ 845 w 848"/>
                <a:gd name="T1" fmla="*/ 478 h 949"/>
                <a:gd name="T2" fmla="*/ 808 w 848"/>
                <a:gd name="T3" fmla="*/ 459 h 949"/>
                <a:gd name="T4" fmla="*/ 813 w 848"/>
                <a:gd name="T5" fmla="*/ 390 h 949"/>
                <a:gd name="T6" fmla="*/ 424 w 848"/>
                <a:gd name="T7" fmla="*/ 0 h 949"/>
                <a:gd name="T8" fmla="*/ 35 w 848"/>
                <a:gd name="T9" fmla="*/ 390 h 949"/>
                <a:gd name="T10" fmla="*/ 40 w 848"/>
                <a:gd name="T11" fmla="*/ 459 h 949"/>
                <a:gd name="T12" fmla="*/ 3 w 848"/>
                <a:gd name="T13" fmla="*/ 478 h 949"/>
                <a:gd name="T14" fmla="*/ 82 w 848"/>
                <a:gd name="T15" fmla="*/ 616 h 949"/>
                <a:gd name="T16" fmla="*/ 82 w 848"/>
                <a:gd name="T17" fmla="*/ 614 h 949"/>
                <a:gd name="T18" fmla="*/ 424 w 848"/>
                <a:gd name="T19" fmla="*/ 949 h 949"/>
                <a:gd name="T20" fmla="*/ 767 w 848"/>
                <a:gd name="T21" fmla="*/ 614 h 949"/>
                <a:gd name="T22" fmla="*/ 766 w 848"/>
                <a:gd name="T23" fmla="*/ 616 h 949"/>
                <a:gd name="T24" fmla="*/ 845 w 848"/>
                <a:gd name="T25" fmla="*/ 478 h 9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6" h="949">
                  <a:moveTo>
                    <a:pt x="845" y="478"/>
                  </a:moveTo>
                  <a:cubicBezTo>
                    <a:pt x="844" y="437"/>
                    <a:pt x="825" y="444"/>
                    <a:pt x="808" y="459"/>
                  </a:cubicBezTo>
                  <a:cubicBezTo>
                    <a:pt x="811" y="435"/>
                    <a:pt x="813" y="412"/>
                    <a:pt x="813" y="390"/>
                  </a:cubicBezTo>
                  <a:cubicBezTo>
                    <a:pt x="813" y="175"/>
                    <a:pt x="639" y="0"/>
                    <a:pt x="424" y="0"/>
                  </a:cubicBezTo>
                  <a:cubicBezTo>
                    <a:pt x="209" y="0"/>
                    <a:pt x="35" y="175"/>
                    <a:pt x="35" y="390"/>
                  </a:cubicBezTo>
                  <a:cubicBezTo>
                    <a:pt x="35" y="412"/>
                    <a:pt x="37" y="435"/>
                    <a:pt x="40" y="459"/>
                  </a:cubicBezTo>
                  <a:cubicBezTo>
                    <a:pt x="23" y="444"/>
                    <a:pt x="4" y="437"/>
                    <a:pt x="3" y="478"/>
                  </a:cubicBezTo>
                  <a:cubicBezTo>
                    <a:pt x="0" y="558"/>
                    <a:pt x="82" y="616"/>
                    <a:pt x="82" y="616"/>
                  </a:cubicBezTo>
                  <a:cubicBezTo>
                    <a:pt x="82" y="614"/>
                    <a:pt x="82" y="614"/>
                    <a:pt x="82" y="614"/>
                  </a:cubicBezTo>
                  <a:cubicBezTo>
                    <a:pt x="148" y="786"/>
                    <a:pt x="276" y="949"/>
                    <a:pt x="424" y="949"/>
                  </a:cubicBezTo>
                  <a:cubicBezTo>
                    <a:pt x="572" y="949"/>
                    <a:pt x="701" y="786"/>
                    <a:pt x="767" y="614"/>
                  </a:cubicBezTo>
                  <a:cubicBezTo>
                    <a:pt x="766" y="616"/>
                    <a:pt x="766" y="616"/>
                    <a:pt x="766" y="616"/>
                  </a:cubicBezTo>
                  <a:cubicBezTo>
                    <a:pt x="766" y="616"/>
                    <a:pt x="848" y="558"/>
                    <a:pt x="845" y="478"/>
                  </a:cubicBezTo>
                  <a:close/>
                </a:path>
              </a:pathLst>
            </a:custGeom>
            <a:solidFill>
              <a:srgbClr val="F9BD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12" name="Freeform 1572"/>
            <p:cNvSpPr/>
            <p:nvPr/>
          </p:nvSpPr>
          <p:spPr bwMode="auto">
            <a:xfrm>
              <a:off x="5787225" y="4669764"/>
              <a:ext cx="580048" cy="881516"/>
            </a:xfrm>
            <a:custGeom>
              <a:gdLst>
                <a:gd name="T0" fmla="*/ 0 w 887"/>
                <a:gd name="T1" fmla="*/ 0 h 1348"/>
                <a:gd name="T2" fmla="*/ 887 w 887"/>
                <a:gd name="T3" fmla="*/ 0 h 1348"/>
                <a:gd name="T4" fmla="*/ 430 w 887"/>
                <a:gd name="T5" fmla="*/ 1348 h 1348"/>
                <a:gd name="T6" fmla="*/ 0 w 887"/>
                <a:gd name="T7" fmla="*/ 0 h 1348"/>
              </a:gdLst>
              <a:cxnLst>
                <a:cxn ang="0">
                  <a:pos x="T0" y="T1"/>
                </a:cxn>
                <a:cxn ang="0">
                  <a:pos x="T2" y="T3"/>
                </a:cxn>
                <a:cxn ang="0">
                  <a:pos x="T4" y="T5"/>
                </a:cxn>
                <a:cxn ang="0">
                  <a:pos x="T6" y="T7"/>
                </a:cxn>
              </a:cxnLst>
              <a:rect l="0" t="0" r="r" b="b"/>
              <a:pathLst>
                <a:path w="885" h="1348">
                  <a:moveTo>
                    <a:pt x="0" y="0"/>
                  </a:moveTo>
                  <a:lnTo>
                    <a:pt x="887" y="0"/>
                  </a:lnTo>
                  <a:lnTo>
                    <a:pt x="430" y="1348"/>
                  </a:lnTo>
                  <a:lnTo>
                    <a:pt x="0" y="0"/>
                  </a:lnTo>
                  <a:close/>
                </a:path>
              </a:pathLst>
            </a:custGeom>
            <a:solidFill>
              <a:srgbClr val="E3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13" name="Freeform 1573"/>
            <p:cNvSpPr/>
            <p:nvPr/>
          </p:nvSpPr>
          <p:spPr bwMode="auto">
            <a:xfrm>
              <a:off x="5885971" y="4669764"/>
              <a:ext cx="182450" cy="145175"/>
            </a:xfrm>
            <a:custGeom>
              <a:gdLst>
                <a:gd name="T0" fmla="*/ 194 w 279"/>
                <a:gd name="T1" fmla="*/ 0 h 222"/>
                <a:gd name="T2" fmla="*/ 0 w 279"/>
                <a:gd name="T3" fmla="*/ 0 h 222"/>
                <a:gd name="T4" fmla="*/ 66 w 279"/>
                <a:gd name="T5" fmla="*/ 222 h 222"/>
                <a:gd name="T6" fmla="*/ 184 w 279"/>
                <a:gd name="T7" fmla="*/ 132 h 222"/>
                <a:gd name="T8" fmla="*/ 279 w 279"/>
                <a:gd name="T9" fmla="*/ 0 h 222"/>
                <a:gd name="T10" fmla="*/ 194 w 279"/>
                <a:gd name="T11" fmla="*/ 0 h 222"/>
              </a:gdLst>
              <a:cxnLst>
                <a:cxn ang="0">
                  <a:pos x="T0" y="T1"/>
                </a:cxn>
                <a:cxn ang="0">
                  <a:pos x="T2" y="T3"/>
                </a:cxn>
                <a:cxn ang="0">
                  <a:pos x="T4" y="T5"/>
                </a:cxn>
                <a:cxn ang="0">
                  <a:pos x="T6" y="T7"/>
                </a:cxn>
                <a:cxn ang="0">
                  <a:pos x="T8" y="T9"/>
                </a:cxn>
                <a:cxn ang="0">
                  <a:pos x="T10" y="T11"/>
                </a:cxn>
              </a:cxnLst>
              <a:rect l="0" t="0" r="r" b="b"/>
              <a:pathLst>
                <a:path w="279" h="221">
                  <a:moveTo>
                    <a:pt x="194" y="0"/>
                  </a:moveTo>
                  <a:lnTo>
                    <a:pt x="0" y="0"/>
                  </a:lnTo>
                  <a:lnTo>
                    <a:pt x="66" y="222"/>
                  </a:lnTo>
                  <a:lnTo>
                    <a:pt x="184" y="132"/>
                  </a:lnTo>
                  <a:lnTo>
                    <a:pt x="279" y="0"/>
                  </a:lnTo>
                  <a:lnTo>
                    <a:pt x="19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14" name="Freeform 1574"/>
            <p:cNvSpPr/>
            <p:nvPr/>
          </p:nvSpPr>
          <p:spPr bwMode="auto">
            <a:xfrm>
              <a:off x="6068421" y="4669764"/>
              <a:ext cx="184412" cy="145175"/>
            </a:xfrm>
            <a:custGeom>
              <a:gdLst>
                <a:gd name="T0" fmla="*/ 85 w 282"/>
                <a:gd name="T1" fmla="*/ 0 h 222"/>
                <a:gd name="T2" fmla="*/ 282 w 282"/>
                <a:gd name="T3" fmla="*/ 0 h 222"/>
                <a:gd name="T4" fmla="*/ 213 w 282"/>
                <a:gd name="T5" fmla="*/ 222 h 222"/>
                <a:gd name="T6" fmla="*/ 95 w 282"/>
                <a:gd name="T7" fmla="*/ 132 h 222"/>
                <a:gd name="T8" fmla="*/ 0 w 282"/>
                <a:gd name="T9" fmla="*/ 0 h 222"/>
                <a:gd name="T10" fmla="*/ 85 w 282"/>
                <a:gd name="T11" fmla="*/ 0 h 222"/>
              </a:gdLst>
              <a:cxnLst>
                <a:cxn ang="0">
                  <a:pos x="T0" y="T1"/>
                </a:cxn>
                <a:cxn ang="0">
                  <a:pos x="T2" y="T3"/>
                </a:cxn>
                <a:cxn ang="0">
                  <a:pos x="T4" y="T5"/>
                </a:cxn>
                <a:cxn ang="0">
                  <a:pos x="T6" y="T7"/>
                </a:cxn>
                <a:cxn ang="0">
                  <a:pos x="T8" y="T9"/>
                </a:cxn>
                <a:cxn ang="0">
                  <a:pos x="T10" y="T11"/>
                </a:cxn>
              </a:cxnLst>
              <a:rect l="0" t="0" r="r" b="b"/>
              <a:pathLst>
                <a:path w="282" h="221">
                  <a:moveTo>
                    <a:pt x="85" y="0"/>
                  </a:moveTo>
                  <a:lnTo>
                    <a:pt x="282" y="0"/>
                  </a:lnTo>
                  <a:lnTo>
                    <a:pt x="213" y="222"/>
                  </a:lnTo>
                  <a:lnTo>
                    <a:pt x="95" y="132"/>
                  </a:lnTo>
                  <a:lnTo>
                    <a:pt x="0" y="0"/>
                  </a:lnTo>
                  <a:lnTo>
                    <a:pt x="85"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15" name="Freeform 1575"/>
            <p:cNvSpPr/>
            <p:nvPr/>
          </p:nvSpPr>
          <p:spPr bwMode="auto">
            <a:xfrm>
              <a:off x="6006296" y="4669764"/>
              <a:ext cx="124249" cy="602936"/>
            </a:xfrm>
            <a:custGeom>
              <a:gdLst>
                <a:gd name="T0" fmla="*/ 190 w 190"/>
                <a:gd name="T1" fmla="*/ 132 h 922"/>
                <a:gd name="T2" fmla="*/ 95 w 190"/>
                <a:gd name="T3" fmla="*/ 0 h 922"/>
                <a:gd name="T4" fmla="*/ 0 w 190"/>
                <a:gd name="T5" fmla="*/ 132 h 922"/>
                <a:gd name="T6" fmla="*/ 48 w 190"/>
                <a:gd name="T7" fmla="*/ 194 h 922"/>
                <a:gd name="T8" fmla="*/ 10 w 190"/>
                <a:gd name="T9" fmla="*/ 298 h 922"/>
                <a:gd name="T10" fmla="*/ 31 w 190"/>
                <a:gd name="T11" fmla="*/ 707 h 922"/>
                <a:gd name="T12" fmla="*/ 95 w 190"/>
                <a:gd name="T13" fmla="*/ 922 h 922"/>
                <a:gd name="T14" fmla="*/ 161 w 190"/>
                <a:gd name="T15" fmla="*/ 707 h 922"/>
                <a:gd name="T16" fmla="*/ 180 w 190"/>
                <a:gd name="T17" fmla="*/ 298 h 922"/>
                <a:gd name="T18" fmla="*/ 145 w 190"/>
                <a:gd name="T19" fmla="*/ 194 h 922"/>
                <a:gd name="T20" fmla="*/ 190 w 190"/>
                <a:gd name="T21" fmla="*/ 132 h 9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922">
                  <a:moveTo>
                    <a:pt x="190" y="132"/>
                  </a:moveTo>
                  <a:lnTo>
                    <a:pt x="95" y="0"/>
                  </a:lnTo>
                  <a:lnTo>
                    <a:pt x="0" y="132"/>
                  </a:lnTo>
                  <a:lnTo>
                    <a:pt x="48" y="194"/>
                  </a:lnTo>
                  <a:lnTo>
                    <a:pt x="10" y="298"/>
                  </a:lnTo>
                  <a:lnTo>
                    <a:pt x="31" y="707"/>
                  </a:lnTo>
                  <a:lnTo>
                    <a:pt x="95" y="922"/>
                  </a:lnTo>
                  <a:lnTo>
                    <a:pt x="161" y="707"/>
                  </a:lnTo>
                  <a:lnTo>
                    <a:pt x="180" y="298"/>
                  </a:lnTo>
                  <a:lnTo>
                    <a:pt x="145" y="194"/>
                  </a:lnTo>
                  <a:lnTo>
                    <a:pt x="190" y="132"/>
                  </a:lnTo>
                  <a:close/>
                </a:path>
              </a:pathLst>
            </a:custGeom>
            <a:solidFill>
              <a:srgbClr val="E632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16" name="Oval 1576"/>
            <p:cNvSpPr>
              <a:spLocks noChangeArrowheads="1"/>
            </p:cNvSpPr>
            <p:nvPr/>
          </p:nvSpPr>
          <p:spPr bwMode="auto">
            <a:xfrm>
              <a:off x="5781994" y="6356938"/>
              <a:ext cx="80435" cy="82397"/>
            </a:xfrm>
            <a:prstGeom prst="ellipse">
              <a:avLst/>
            </a:prstGeom>
            <a:solidFill>
              <a:srgbClr val="66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Condensed Light" charset="0"/>
              </a:endParaRPr>
            </a:p>
          </p:txBody>
        </p:sp>
        <p:sp>
          <p:nvSpPr>
            <p:cNvPr id="17" name="Freeform 1577"/>
            <p:cNvSpPr/>
            <p:nvPr/>
          </p:nvSpPr>
          <p:spPr bwMode="auto">
            <a:xfrm>
              <a:off x="5805536" y="6360208"/>
              <a:ext cx="35313" cy="23542"/>
            </a:xfrm>
            <a:custGeom>
              <a:gdLst>
                <a:gd name="T0" fmla="*/ 0 w 23"/>
                <a:gd name="T1" fmla="*/ 15 h 15"/>
                <a:gd name="T2" fmla="*/ 1 w 23"/>
                <a:gd name="T3" fmla="*/ 1 h 15"/>
                <a:gd name="T4" fmla="*/ 22 w 23"/>
                <a:gd name="T5" fmla="*/ 1 h 15"/>
                <a:gd name="T6" fmla="*/ 22 w 23"/>
                <a:gd name="T7" fmla="*/ 15 h 15"/>
                <a:gd name="T8" fmla="*/ 0 w 23"/>
                <a:gd name="T9" fmla="*/ 15 h 15"/>
              </a:gdLst>
              <a:cxnLst>
                <a:cxn ang="0">
                  <a:pos x="T0" y="T1"/>
                </a:cxn>
                <a:cxn ang="0">
                  <a:pos x="T2" y="T3"/>
                </a:cxn>
                <a:cxn ang="0">
                  <a:pos x="T4" y="T5"/>
                </a:cxn>
                <a:cxn ang="0">
                  <a:pos x="T6" y="T7"/>
                </a:cxn>
                <a:cxn ang="0">
                  <a:pos x="T8" y="T9"/>
                </a:cxn>
              </a:cxnLst>
              <a:rect l="0" t="0" r="r" b="b"/>
              <a:pathLst>
                <a:path w="23" h="15">
                  <a:moveTo>
                    <a:pt x="0" y="15"/>
                  </a:moveTo>
                  <a:cubicBezTo>
                    <a:pt x="1" y="1"/>
                    <a:pt x="1" y="1"/>
                    <a:pt x="1" y="1"/>
                  </a:cubicBezTo>
                  <a:cubicBezTo>
                    <a:pt x="1" y="1"/>
                    <a:pt x="21" y="0"/>
                    <a:pt x="22" y="1"/>
                  </a:cubicBezTo>
                  <a:cubicBezTo>
                    <a:pt x="23" y="2"/>
                    <a:pt x="22" y="15"/>
                    <a:pt x="22" y="15"/>
                  </a:cubicBezTo>
                  <a:lnTo>
                    <a:pt x="0" y="15"/>
                  </a:lnTo>
                  <a:close/>
                </a:path>
              </a:pathLst>
            </a:custGeom>
            <a:solidFill>
              <a:srgbClr val="917F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Condensed Light" charset="0"/>
              </a:endParaRPr>
            </a:p>
          </p:txBody>
        </p:sp>
        <p:sp>
          <p:nvSpPr>
            <p:cNvPr id="18" name="Freeform 1578"/>
            <p:cNvSpPr/>
            <p:nvPr/>
          </p:nvSpPr>
          <p:spPr bwMode="auto">
            <a:xfrm>
              <a:off x="5771531" y="6380480"/>
              <a:ext cx="102015" cy="69318"/>
            </a:xfrm>
            <a:custGeom>
              <a:gdLst>
                <a:gd name="T0" fmla="*/ 64 w 66"/>
                <a:gd name="T1" fmla="*/ 45 h 45"/>
                <a:gd name="T2" fmla="*/ 66 w 66"/>
                <a:gd name="T3" fmla="*/ 33 h 45"/>
                <a:gd name="T4" fmla="*/ 33 w 66"/>
                <a:gd name="T5" fmla="*/ 0 h 45"/>
                <a:gd name="T6" fmla="*/ 0 w 66"/>
                <a:gd name="T7" fmla="*/ 33 h 45"/>
                <a:gd name="T8" fmla="*/ 2 w 66"/>
                <a:gd name="T9" fmla="*/ 45 h 45"/>
                <a:gd name="T10" fmla="*/ 64 w 66"/>
                <a:gd name="T11" fmla="*/ 45 h 45"/>
              </a:gdLst>
              <a:cxnLst>
                <a:cxn ang="0">
                  <a:pos x="T0" y="T1"/>
                </a:cxn>
                <a:cxn ang="0">
                  <a:pos x="T2" y="T3"/>
                </a:cxn>
                <a:cxn ang="0">
                  <a:pos x="T4" y="T5"/>
                </a:cxn>
                <a:cxn ang="0">
                  <a:pos x="T6" y="T7"/>
                </a:cxn>
                <a:cxn ang="0">
                  <a:pos x="T8" y="T9"/>
                </a:cxn>
                <a:cxn ang="0">
                  <a:pos x="T10" y="T11"/>
                </a:cxn>
              </a:cxnLst>
              <a:rect l="0" t="0" r="r" b="b"/>
              <a:pathLst>
                <a:path w="66" h="45">
                  <a:moveTo>
                    <a:pt x="64" y="45"/>
                  </a:moveTo>
                  <a:cubicBezTo>
                    <a:pt x="65" y="41"/>
                    <a:pt x="66" y="37"/>
                    <a:pt x="66" y="33"/>
                  </a:cubicBezTo>
                  <a:cubicBezTo>
                    <a:pt x="66" y="15"/>
                    <a:pt x="51" y="0"/>
                    <a:pt x="33" y="0"/>
                  </a:cubicBezTo>
                  <a:cubicBezTo>
                    <a:pt x="15" y="0"/>
                    <a:pt x="0" y="15"/>
                    <a:pt x="0" y="33"/>
                  </a:cubicBezTo>
                  <a:cubicBezTo>
                    <a:pt x="0" y="37"/>
                    <a:pt x="0" y="41"/>
                    <a:pt x="2" y="45"/>
                  </a:cubicBezTo>
                  <a:lnTo>
                    <a:pt x="64" y="45"/>
                  </a:lnTo>
                  <a:close/>
                </a:path>
              </a:pathLst>
            </a:custGeom>
            <a:solidFill>
              <a:srgbClr val="4C4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Condensed Light" charset="0"/>
              </a:endParaRPr>
            </a:p>
          </p:txBody>
        </p:sp>
        <p:sp>
          <p:nvSpPr>
            <p:cNvPr id="19" name="Oval 1579"/>
            <p:cNvSpPr>
              <a:spLocks noChangeArrowheads="1"/>
            </p:cNvSpPr>
            <p:nvPr/>
          </p:nvSpPr>
          <p:spPr bwMode="auto">
            <a:xfrm>
              <a:off x="6272451" y="6356938"/>
              <a:ext cx="80435" cy="82397"/>
            </a:xfrm>
            <a:prstGeom prst="ellipse">
              <a:avLst/>
            </a:prstGeom>
            <a:solidFill>
              <a:srgbClr val="66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Condensed Light" charset="0"/>
              </a:endParaRPr>
            </a:p>
          </p:txBody>
        </p:sp>
        <p:sp>
          <p:nvSpPr>
            <p:cNvPr id="20" name="Freeform 1580"/>
            <p:cNvSpPr/>
            <p:nvPr/>
          </p:nvSpPr>
          <p:spPr bwMode="auto">
            <a:xfrm>
              <a:off x="6295993" y="6360208"/>
              <a:ext cx="35313" cy="23542"/>
            </a:xfrm>
            <a:custGeom>
              <a:gdLst>
                <a:gd name="T0" fmla="*/ 0 w 23"/>
                <a:gd name="T1" fmla="*/ 15 h 15"/>
                <a:gd name="T2" fmla="*/ 1 w 23"/>
                <a:gd name="T3" fmla="*/ 1 h 15"/>
                <a:gd name="T4" fmla="*/ 22 w 23"/>
                <a:gd name="T5" fmla="*/ 1 h 15"/>
                <a:gd name="T6" fmla="*/ 22 w 23"/>
                <a:gd name="T7" fmla="*/ 15 h 15"/>
                <a:gd name="T8" fmla="*/ 0 w 23"/>
                <a:gd name="T9" fmla="*/ 15 h 15"/>
              </a:gdLst>
              <a:cxnLst>
                <a:cxn ang="0">
                  <a:pos x="T0" y="T1"/>
                </a:cxn>
                <a:cxn ang="0">
                  <a:pos x="T2" y="T3"/>
                </a:cxn>
                <a:cxn ang="0">
                  <a:pos x="T4" y="T5"/>
                </a:cxn>
                <a:cxn ang="0">
                  <a:pos x="T6" y="T7"/>
                </a:cxn>
                <a:cxn ang="0">
                  <a:pos x="T8" y="T9"/>
                </a:cxn>
              </a:cxnLst>
              <a:rect l="0" t="0" r="r" b="b"/>
              <a:pathLst>
                <a:path w="23" h="15">
                  <a:moveTo>
                    <a:pt x="0" y="15"/>
                  </a:moveTo>
                  <a:cubicBezTo>
                    <a:pt x="1" y="1"/>
                    <a:pt x="1" y="1"/>
                    <a:pt x="1" y="1"/>
                  </a:cubicBezTo>
                  <a:cubicBezTo>
                    <a:pt x="1" y="1"/>
                    <a:pt x="21" y="0"/>
                    <a:pt x="22" y="1"/>
                  </a:cubicBezTo>
                  <a:cubicBezTo>
                    <a:pt x="23" y="2"/>
                    <a:pt x="22" y="15"/>
                    <a:pt x="22" y="15"/>
                  </a:cubicBezTo>
                  <a:lnTo>
                    <a:pt x="0" y="15"/>
                  </a:lnTo>
                  <a:close/>
                </a:path>
              </a:pathLst>
            </a:custGeom>
            <a:solidFill>
              <a:srgbClr val="917F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Condensed Light" charset="0"/>
              </a:endParaRPr>
            </a:p>
          </p:txBody>
        </p:sp>
        <p:sp>
          <p:nvSpPr>
            <p:cNvPr id="21" name="Freeform 1581"/>
            <p:cNvSpPr/>
            <p:nvPr/>
          </p:nvSpPr>
          <p:spPr bwMode="auto">
            <a:xfrm>
              <a:off x="6260026" y="6380480"/>
              <a:ext cx="103977" cy="69318"/>
            </a:xfrm>
            <a:custGeom>
              <a:gdLst>
                <a:gd name="T0" fmla="*/ 65 w 67"/>
                <a:gd name="T1" fmla="*/ 45 h 45"/>
                <a:gd name="T2" fmla="*/ 67 w 67"/>
                <a:gd name="T3" fmla="*/ 33 h 45"/>
                <a:gd name="T4" fmla="*/ 34 w 67"/>
                <a:gd name="T5" fmla="*/ 0 h 45"/>
                <a:gd name="T6" fmla="*/ 0 w 67"/>
                <a:gd name="T7" fmla="*/ 33 h 45"/>
                <a:gd name="T8" fmla="*/ 2 w 67"/>
                <a:gd name="T9" fmla="*/ 45 h 45"/>
                <a:gd name="T10" fmla="*/ 65 w 67"/>
                <a:gd name="T11" fmla="*/ 45 h 45"/>
              </a:gdLst>
              <a:cxnLst>
                <a:cxn ang="0">
                  <a:pos x="T0" y="T1"/>
                </a:cxn>
                <a:cxn ang="0">
                  <a:pos x="T2" y="T3"/>
                </a:cxn>
                <a:cxn ang="0">
                  <a:pos x="T4" y="T5"/>
                </a:cxn>
                <a:cxn ang="0">
                  <a:pos x="T6" y="T7"/>
                </a:cxn>
                <a:cxn ang="0">
                  <a:pos x="T8" y="T9"/>
                </a:cxn>
                <a:cxn ang="0">
                  <a:pos x="T10" y="T11"/>
                </a:cxn>
              </a:cxnLst>
              <a:rect l="0" t="0" r="r" b="b"/>
              <a:pathLst>
                <a:path w="67" h="45">
                  <a:moveTo>
                    <a:pt x="65" y="45"/>
                  </a:moveTo>
                  <a:cubicBezTo>
                    <a:pt x="66" y="41"/>
                    <a:pt x="67" y="37"/>
                    <a:pt x="67" y="33"/>
                  </a:cubicBezTo>
                  <a:cubicBezTo>
                    <a:pt x="67" y="15"/>
                    <a:pt x="52" y="0"/>
                    <a:pt x="34" y="0"/>
                  </a:cubicBezTo>
                  <a:cubicBezTo>
                    <a:pt x="15" y="0"/>
                    <a:pt x="0" y="15"/>
                    <a:pt x="0" y="33"/>
                  </a:cubicBezTo>
                  <a:cubicBezTo>
                    <a:pt x="0" y="37"/>
                    <a:pt x="1" y="41"/>
                    <a:pt x="2" y="45"/>
                  </a:cubicBezTo>
                  <a:lnTo>
                    <a:pt x="65" y="45"/>
                  </a:lnTo>
                  <a:close/>
                </a:path>
              </a:pathLst>
            </a:custGeom>
            <a:solidFill>
              <a:srgbClr val="4C4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Condensed Light" charset="0"/>
              </a:endParaRPr>
            </a:p>
          </p:txBody>
        </p:sp>
        <p:sp>
          <p:nvSpPr>
            <p:cNvPr id="22" name="Freeform 1582"/>
            <p:cNvSpPr/>
            <p:nvPr/>
          </p:nvSpPr>
          <p:spPr bwMode="auto">
            <a:xfrm>
              <a:off x="5797688" y="5565012"/>
              <a:ext cx="542773" cy="818737"/>
            </a:xfrm>
            <a:custGeom>
              <a:gdLst>
                <a:gd name="T0" fmla="*/ 175 w 351"/>
                <a:gd name="T1" fmla="*/ 0 h 529"/>
                <a:gd name="T2" fmla="*/ 0 w 351"/>
                <a:gd name="T3" fmla="*/ 17 h 529"/>
                <a:gd name="T4" fmla="*/ 0 w 351"/>
                <a:gd name="T5" fmla="*/ 529 h 529"/>
                <a:gd name="T6" fmla="*/ 31 w 351"/>
                <a:gd name="T7" fmla="*/ 529 h 529"/>
                <a:gd name="T8" fmla="*/ 175 w 351"/>
                <a:gd name="T9" fmla="*/ 206 h 529"/>
                <a:gd name="T10" fmla="*/ 319 w 351"/>
                <a:gd name="T11" fmla="*/ 529 h 529"/>
                <a:gd name="T12" fmla="*/ 351 w 351"/>
                <a:gd name="T13" fmla="*/ 529 h 529"/>
                <a:gd name="T14" fmla="*/ 351 w 351"/>
                <a:gd name="T15" fmla="*/ 15 h 529"/>
                <a:gd name="T16" fmla="*/ 175 w 351"/>
                <a:gd name="T17" fmla="*/ 0 h 5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529">
                  <a:moveTo>
                    <a:pt x="175" y="0"/>
                  </a:moveTo>
                  <a:cubicBezTo>
                    <a:pt x="0" y="17"/>
                    <a:pt x="0" y="17"/>
                    <a:pt x="0" y="17"/>
                  </a:cubicBezTo>
                  <a:cubicBezTo>
                    <a:pt x="0" y="529"/>
                    <a:pt x="0" y="529"/>
                    <a:pt x="0" y="529"/>
                  </a:cubicBezTo>
                  <a:cubicBezTo>
                    <a:pt x="31" y="529"/>
                    <a:pt x="31" y="529"/>
                    <a:pt x="31" y="529"/>
                  </a:cubicBezTo>
                  <a:cubicBezTo>
                    <a:pt x="31" y="529"/>
                    <a:pt x="69" y="206"/>
                    <a:pt x="175" y="206"/>
                  </a:cubicBezTo>
                  <a:cubicBezTo>
                    <a:pt x="282" y="206"/>
                    <a:pt x="319" y="529"/>
                    <a:pt x="319" y="529"/>
                  </a:cubicBezTo>
                  <a:cubicBezTo>
                    <a:pt x="351" y="529"/>
                    <a:pt x="351" y="529"/>
                    <a:pt x="351" y="529"/>
                  </a:cubicBezTo>
                  <a:cubicBezTo>
                    <a:pt x="351" y="15"/>
                    <a:pt x="351" y="15"/>
                    <a:pt x="351" y="15"/>
                  </a:cubicBezTo>
                  <a:lnTo>
                    <a:pt x="175" y="0"/>
                  </a:lnTo>
                  <a:close/>
                </a:path>
              </a:pathLst>
            </a:custGeom>
            <a:solidFill>
              <a:schemeClr val="bg2">
                <a:lumMod val="25000"/>
              </a:schemeClr>
            </a:solidFill>
            <a:ln>
              <a:noFill/>
            </a:ln>
          </p:spPr>
          <p:txBody>
            <a:bodyPr vert="horz" wrap="square" lIns="91440" tIns="45720" rIns="91440" bIns="45720" numCol="1" anchor="t" anchorCtr="0" compatLnSpc="1"/>
            <a:lstStyle/>
            <a:p>
              <a:endParaRPr lang="en-US">
                <a:latin typeface="Roboto Condensed Light" charset="0"/>
              </a:endParaRPr>
            </a:p>
          </p:txBody>
        </p:sp>
        <p:sp>
          <p:nvSpPr>
            <p:cNvPr id="23" name="Oval 1583"/>
            <p:cNvSpPr>
              <a:spLocks noChangeArrowheads="1"/>
            </p:cNvSpPr>
            <p:nvPr/>
          </p:nvSpPr>
          <p:spPr bwMode="auto">
            <a:xfrm>
              <a:off x="5687826" y="3747703"/>
              <a:ext cx="181142" cy="18114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24" name="Oval 1584"/>
            <p:cNvSpPr>
              <a:spLocks noChangeArrowheads="1"/>
            </p:cNvSpPr>
            <p:nvPr/>
          </p:nvSpPr>
          <p:spPr bwMode="auto">
            <a:xfrm>
              <a:off x="6264604" y="3747703"/>
              <a:ext cx="181142" cy="18114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25" name="Oval 1585"/>
            <p:cNvSpPr>
              <a:spLocks noChangeArrowheads="1"/>
            </p:cNvSpPr>
            <p:nvPr/>
          </p:nvSpPr>
          <p:spPr bwMode="auto">
            <a:xfrm>
              <a:off x="5732948" y="3784978"/>
              <a:ext cx="100707" cy="100707"/>
            </a:xfrm>
            <a:prstGeom prst="ellipse">
              <a:avLst/>
            </a:pr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26" name="Oval 1586"/>
            <p:cNvSpPr>
              <a:spLocks noChangeArrowheads="1"/>
            </p:cNvSpPr>
            <p:nvPr/>
          </p:nvSpPr>
          <p:spPr bwMode="auto">
            <a:xfrm>
              <a:off x="6305148" y="3784978"/>
              <a:ext cx="100707" cy="100707"/>
            </a:xfrm>
            <a:prstGeom prst="ellipse">
              <a:avLst/>
            </a:pr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27" name="Freeform 1587"/>
            <p:cNvSpPr/>
            <p:nvPr/>
          </p:nvSpPr>
          <p:spPr bwMode="auto">
            <a:xfrm>
              <a:off x="5967714" y="4024322"/>
              <a:ext cx="201415" cy="137982"/>
            </a:xfrm>
            <a:custGeom>
              <a:gdLst>
                <a:gd name="T0" fmla="*/ 0 w 130"/>
                <a:gd name="T1" fmla="*/ 0 h 89"/>
                <a:gd name="T2" fmla="*/ 130 w 130"/>
                <a:gd name="T3" fmla="*/ 0 h 89"/>
                <a:gd name="T4" fmla="*/ 0 w 130"/>
                <a:gd name="T5" fmla="*/ 0 h 89"/>
              </a:gdLst>
              <a:cxnLst>
                <a:cxn ang="0">
                  <a:pos x="T0" y="T1"/>
                </a:cxn>
                <a:cxn ang="0">
                  <a:pos x="T2" y="T3"/>
                </a:cxn>
                <a:cxn ang="0">
                  <a:pos x="T4" y="T5"/>
                </a:cxn>
              </a:cxnLst>
              <a:rect l="0" t="0" r="r" b="b"/>
              <a:pathLst>
                <a:path w="130" h="89">
                  <a:moveTo>
                    <a:pt x="0" y="0"/>
                  </a:moveTo>
                  <a:cubicBezTo>
                    <a:pt x="0" y="0"/>
                    <a:pt x="66" y="64"/>
                    <a:pt x="130" y="0"/>
                  </a:cubicBezTo>
                  <a:cubicBezTo>
                    <a:pt x="130" y="0"/>
                    <a:pt x="89" y="89"/>
                    <a:pt x="0" y="0"/>
                  </a:cubicBezTo>
                  <a:close/>
                </a:path>
              </a:pathLst>
            </a:custGeom>
            <a:solidFill>
              <a:srgbClr val="E19A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28" name="Rectangle 1588"/>
            <p:cNvSpPr>
              <a:spLocks noChangeArrowheads="1"/>
            </p:cNvSpPr>
            <p:nvPr/>
          </p:nvSpPr>
          <p:spPr bwMode="auto">
            <a:xfrm>
              <a:off x="5978831" y="5591824"/>
              <a:ext cx="179181" cy="43160"/>
            </a:xfrm>
            <a:prstGeom prst="rect">
              <a:avLst/>
            </a:prstGeom>
            <a:solidFill>
              <a:srgbClr val="D2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29" name="Freeform 1589"/>
            <p:cNvSpPr/>
            <p:nvPr/>
          </p:nvSpPr>
          <p:spPr bwMode="auto">
            <a:xfrm>
              <a:off x="5908859" y="4247316"/>
              <a:ext cx="360977" cy="123595"/>
            </a:xfrm>
            <a:custGeom>
              <a:gdLst>
                <a:gd name="T0" fmla="*/ 0 w 233"/>
                <a:gd name="T1" fmla="*/ 0 h 80"/>
                <a:gd name="T2" fmla="*/ 233 w 233"/>
                <a:gd name="T3" fmla="*/ 0 h 80"/>
                <a:gd name="T4" fmla="*/ 107 w 233"/>
                <a:gd name="T5" fmla="*/ 80 h 80"/>
                <a:gd name="T6" fmla="*/ 0 w 233"/>
                <a:gd name="T7" fmla="*/ 0 h 80"/>
              </a:gdLst>
              <a:cxnLst>
                <a:cxn ang="0">
                  <a:pos x="T0" y="T1"/>
                </a:cxn>
                <a:cxn ang="0">
                  <a:pos x="T2" y="T3"/>
                </a:cxn>
                <a:cxn ang="0">
                  <a:pos x="T4" y="T5"/>
                </a:cxn>
                <a:cxn ang="0">
                  <a:pos x="T6" y="T7"/>
                </a:cxn>
              </a:cxnLst>
              <a:rect l="0" t="0" r="r" b="b"/>
              <a:pathLst>
                <a:path w="233" h="80">
                  <a:moveTo>
                    <a:pt x="0" y="0"/>
                  </a:moveTo>
                  <a:cubicBezTo>
                    <a:pt x="233" y="0"/>
                    <a:pt x="233" y="0"/>
                    <a:pt x="233" y="0"/>
                  </a:cubicBezTo>
                  <a:cubicBezTo>
                    <a:pt x="233" y="0"/>
                    <a:pt x="212" y="80"/>
                    <a:pt x="107" y="80"/>
                  </a:cubicBezTo>
                  <a:cubicBezTo>
                    <a:pt x="1" y="8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30" name="Freeform 1590"/>
            <p:cNvSpPr/>
            <p:nvPr/>
          </p:nvSpPr>
          <p:spPr bwMode="auto">
            <a:xfrm>
              <a:off x="5901665" y="4298324"/>
              <a:ext cx="360323" cy="190298"/>
            </a:xfrm>
            <a:custGeom>
              <a:gdLst>
                <a:gd name="T0" fmla="*/ 0 w 233"/>
                <a:gd name="T1" fmla="*/ 0 h 123"/>
                <a:gd name="T2" fmla="*/ 233 w 233"/>
                <a:gd name="T3" fmla="*/ 0 h 123"/>
                <a:gd name="T4" fmla="*/ 0 w 233"/>
                <a:gd name="T5" fmla="*/ 0 h 123"/>
              </a:gdLst>
              <a:cxnLst>
                <a:cxn ang="0">
                  <a:pos x="T0" y="T1"/>
                </a:cxn>
                <a:cxn ang="0">
                  <a:pos x="T2" y="T3"/>
                </a:cxn>
                <a:cxn ang="0">
                  <a:pos x="T4" y="T5"/>
                </a:cxn>
              </a:cxnLst>
              <a:rect l="0" t="0" r="r" b="b"/>
              <a:pathLst>
                <a:path w="233" h="123">
                  <a:moveTo>
                    <a:pt x="0" y="0"/>
                  </a:moveTo>
                  <a:cubicBezTo>
                    <a:pt x="233" y="0"/>
                    <a:pt x="233" y="0"/>
                    <a:pt x="233" y="0"/>
                  </a:cubicBezTo>
                  <a:cubicBezTo>
                    <a:pt x="233" y="0"/>
                    <a:pt x="114" y="123"/>
                    <a:pt x="0" y="0"/>
                  </a:cubicBezTo>
                  <a:close/>
                </a:path>
              </a:pathLst>
            </a:custGeom>
            <a:solidFill>
              <a:srgbClr val="D99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31" name="Oval 1591"/>
            <p:cNvSpPr>
              <a:spLocks noChangeArrowheads="1"/>
            </p:cNvSpPr>
            <p:nvPr/>
          </p:nvSpPr>
          <p:spPr bwMode="auto">
            <a:xfrm>
              <a:off x="6003680" y="4316634"/>
              <a:ext cx="158908" cy="94822"/>
            </a:xfrm>
            <a:prstGeom prst="ellipse">
              <a:avLst/>
            </a:prstGeom>
            <a:solidFill>
              <a:srgbClr val="EE7A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32" name="Freeform 1592"/>
            <p:cNvSpPr/>
            <p:nvPr/>
          </p:nvSpPr>
          <p:spPr bwMode="auto">
            <a:xfrm>
              <a:off x="5653821" y="3670538"/>
              <a:ext cx="286427" cy="39891"/>
            </a:xfrm>
            <a:custGeom>
              <a:gdLst>
                <a:gd name="T0" fmla="*/ 438 w 438"/>
                <a:gd name="T1" fmla="*/ 52 h 61"/>
                <a:gd name="T2" fmla="*/ 0 w 438"/>
                <a:gd name="T3" fmla="*/ 61 h 61"/>
                <a:gd name="T4" fmla="*/ 388 w 438"/>
                <a:gd name="T5" fmla="*/ 0 h 61"/>
                <a:gd name="T6" fmla="*/ 438 w 438"/>
                <a:gd name="T7" fmla="*/ 52 h 61"/>
              </a:gdLst>
              <a:cxnLst>
                <a:cxn ang="0">
                  <a:pos x="T0" y="T1"/>
                </a:cxn>
                <a:cxn ang="0">
                  <a:pos x="T2" y="T3"/>
                </a:cxn>
                <a:cxn ang="0">
                  <a:pos x="T4" y="T5"/>
                </a:cxn>
                <a:cxn ang="0">
                  <a:pos x="T6" y="T7"/>
                </a:cxn>
              </a:cxnLst>
              <a:rect l="0" t="0" r="r" b="b"/>
              <a:pathLst>
                <a:path w="438" h="61">
                  <a:moveTo>
                    <a:pt x="438" y="52"/>
                  </a:moveTo>
                  <a:lnTo>
                    <a:pt x="0" y="61"/>
                  </a:lnTo>
                  <a:lnTo>
                    <a:pt x="388" y="0"/>
                  </a:lnTo>
                  <a:lnTo>
                    <a:pt x="438" y="52"/>
                  </a:lnTo>
                  <a:close/>
                </a:path>
              </a:pathLst>
            </a:custGeom>
            <a:solidFill>
              <a:srgbClr val="47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33" name="Freeform 1593"/>
            <p:cNvSpPr/>
            <p:nvPr/>
          </p:nvSpPr>
          <p:spPr bwMode="auto">
            <a:xfrm>
              <a:off x="6198556" y="3673154"/>
              <a:ext cx="284465" cy="34659"/>
            </a:xfrm>
            <a:custGeom>
              <a:gdLst>
                <a:gd name="T0" fmla="*/ 0 w 435"/>
                <a:gd name="T1" fmla="*/ 53 h 53"/>
                <a:gd name="T2" fmla="*/ 435 w 435"/>
                <a:gd name="T3" fmla="*/ 50 h 53"/>
                <a:gd name="T4" fmla="*/ 47 w 435"/>
                <a:gd name="T5" fmla="*/ 0 h 53"/>
                <a:gd name="T6" fmla="*/ 0 w 435"/>
                <a:gd name="T7" fmla="*/ 53 h 53"/>
              </a:gdLst>
              <a:cxnLst>
                <a:cxn ang="0">
                  <a:pos x="T0" y="T1"/>
                </a:cxn>
                <a:cxn ang="0">
                  <a:pos x="T2" y="T3"/>
                </a:cxn>
                <a:cxn ang="0">
                  <a:pos x="T4" y="T5"/>
                </a:cxn>
                <a:cxn ang="0">
                  <a:pos x="T6" y="T7"/>
                </a:cxn>
              </a:cxnLst>
              <a:rect l="0" t="0" r="r" b="b"/>
              <a:pathLst>
                <a:path w="435" h="52">
                  <a:moveTo>
                    <a:pt x="0" y="53"/>
                  </a:moveTo>
                  <a:lnTo>
                    <a:pt x="435" y="50"/>
                  </a:lnTo>
                  <a:lnTo>
                    <a:pt x="47" y="0"/>
                  </a:lnTo>
                  <a:lnTo>
                    <a:pt x="0" y="53"/>
                  </a:lnTo>
                  <a:close/>
                </a:path>
              </a:pathLst>
            </a:custGeom>
            <a:solidFill>
              <a:srgbClr val="47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34" name="Freeform 1594"/>
            <p:cNvSpPr/>
            <p:nvPr/>
          </p:nvSpPr>
          <p:spPr bwMode="auto">
            <a:xfrm>
              <a:off x="5474640" y="3788248"/>
              <a:ext cx="2616" cy="7193"/>
            </a:xfrm>
            <a:custGeom>
              <a:gdLst>
                <a:gd name="T0" fmla="*/ 2 w 2"/>
                <a:gd name="T1" fmla="*/ 0 h 5"/>
                <a:gd name="T2" fmla="*/ 0 w 2"/>
                <a:gd name="T3" fmla="*/ 3 h 5"/>
                <a:gd name="T4" fmla="*/ 0 w 2"/>
                <a:gd name="T5" fmla="*/ 5 h 5"/>
                <a:gd name="T6" fmla="*/ 2 w 2"/>
                <a:gd name="T7" fmla="*/ 0 h 5"/>
              </a:gdLst>
              <a:cxnLst>
                <a:cxn ang="0">
                  <a:pos x="T0" y="T1"/>
                </a:cxn>
                <a:cxn ang="0">
                  <a:pos x="T2" y="T3"/>
                </a:cxn>
                <a:cxn ang="0">
                  <a:pos x="T4" y="T5"/>
                </a:cxn>
                <a:cxn ang="0">
                  <a:pos x="T6" y="T7"/>
                </a:cxn>
              </a:cxnLst>
              <a:rect l="0" t="0" r="r" b="b"/>
              <a:pathLst>
                <a:path w="2" h="5">
                  <a:moveTo>
                    <a:pt x="2" y="0"/>
                  </a:moveTo>
                  <a:cubicBezTo>
                    <a:pt x="0" y="3"/>
                    <a:pt x="0" y="3"/>
                    <a:pt x="0" y="3"/>
                  </a:cubicBezTo>
                  <a:cubicBezTo>
                    <a:pt x="0" y="4"/>
                    <a:pt x="0" y="5"/>
                    <a:pt x="0" y="5"/>
                  </a:cubicBezTo>
                  <a:lnTo>
                    <a:pt x="2" y="0"/>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35" name="Freeform 1595"/>
            <p:cNvSpPr/>
            <p:nvPr/>
          </p:nvSpPr>
          <p:spPr bwMode="auto">
            <a:xfrm>
              <a:off x="5301345" y="2787060"/>
              <a:ext cx="1477258" cy="1098625"/>
            </a:xfrm>
            <a:custGeom>
              <a:gdLst>
                <a:gd name="T0" fmla="*/ 877 w 955"/>
                <a:gd name="T1" fmla="*/ 280 h 710"/>
                <a:gd name="T2" fmla="*/ 877 w 955"/>
                <a:gd name="T3" fmla="*/ 256 h 710"/>
                <a:gd name="T4" fmla="*/ 815 w 955"/>
                <a:gd name="T5" fmla="*/ 203 h 710"/>
                <a:gd name="T6" fmla="*/ 304 w 955"/>
                <a:gd name="T7" fmla="*/ 138 h 710"/>
                <a:gd name="T8" fmla="*/ 304 w 955"/>
                <a:gd name="T9" fmla="*/ 105 h 710"/>
                <a:gd name="T10" fmla="*/ 112 w 955"/>
                <a:gd name="T11" fmla="*/ 650 h 710"/>
                <a:gd name="T12" fmla="*/ 188 w 955"/>
                <a:gd name="T13" fmla="*/ 432 h 710"/>
                <a:gd name="T14" fmla="*/ 811 w 955"/>
                <a:gd name="T15" fmla="*/ 512 h 710"/>
                <a:gd name="T16" fmla="*/ 834 w 955"/>
                <a:gd name="T17" fmla="*/ 508 h 710"/>
                <a:gd name="T18" fmla="*/ 834 w 955"/>
                <a:gd name="T19" fmla="*/ 508 h 710"/>
                <a:gd name="T20" fmla="*/ 885 w 955"/>
                <a:gd name="T21" fmla="*/ 583 h 710"/>
                <a:gd name="T22" fmla="*/ 865 w 955"/>
                <a:gd name="T23" fmla="*/ 710 h 710"/>
                <a:gd name="T24" fmla="*/ 917 w 955"/>
                <a:gd name="T25" fmla="*/ 595 h 710"/>
                <a:gd name="T26" fmla="*/ 877 w 955"/>
                <a:gd name="T27" fmla="*/ 280 h 7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5" h="710">
                  <a:moveTo>
                    <a:pt x="877" y="280"/>
                  </a:moveTo>
                  <a:cubicBezTo>
                    <a:pt x="877" y="280"/>
                    <a:pt x="909" y="303"/>
                    <a:pt x="877" y="256"/>
                  </a:cubicBezTo>
                  <a:cubicBezTo>
                    <a:pt x="868" y="244"/>
                    <a:pt x="846" y="224"/>
                    <a:pt x="815" y="203"/>
                  </a:cubicBezTo>
                  <a:cubicBezTo>
                    <a:pt x="610" y="0"/>
                    <a:pt x="304" y="138"/>
                    <a:pt x="304" y="138"/>
                  </a:cubicBezTo>
                  <a:cubicBezTo>
                    <a:pt x="304" y="105"/>
                    <a:pt x="304" y="105"/>
                    <a:pt x="304" y="105"/>
                  </a:cubicBezTo>
                  <a:cubicBezTo>
                    <a:pt x="304" y="105"/>
                    <a:pt x="0" y="204"/>
                    <a:pt x="112" y="650"/>
                  </a:cubicBezTo>
                  <a:cubicBezTo>
                    <a:pt x="112" y="650"/>
                    <a:pt x="169" y="432"/>
                    <a:pt x="188" y="432"/>
                  </a:cubicBezTo>
                  <a:cubicBezTo>
                    <a:pt x="188" y="432"/>
                    <a:pt x="337" y="585"/>
                    <a:pt x="811" y="512"/>
                  </a:cubicBezTo>
                  <a:cubicBezTo>
                    <a:pt x="819" y="510"/>
                    <a:pt x="826" y="509"/>
                    <a:pt x="834" y="508"/>
                  </a:cubicBezTo>
                  <a:cubicBezTo>
                    <a:pt x="834" y="508"/>
                    <a:pt x="834" y="508"/>
                    <a:pt x="834" y="508"/>
                  </a:cubicBezTo>
                  <a:cubicBezTo>
                    <a:pt x="863" y="542"/>
                    <a:pt x="885" y="583"/>
                    <a:pt x="885" y="583"/>
                  </a:cubicBezTo>
                  <a:cubicBezTo>
                    <a:pt x="865" y="710"/>
                    <a:pt x="865" y="710"/>
                    <a:pt x="865" y="710"/>
                  </a:cubicBezTo>
                  <a:cubicBezTo>
                    <a:pt x="865" y="710"/>
                    <a:pt x="880" y="652"/>
                    <a:pt x="917" y="595"/>
                  </a:cubicBezTo>
                  <a:cubicBezTo>
                    <a:pt x="955" y="538"/>
                    <a:pt x="877" y="280"/>
                    <a:pt x="877" y="280"/>
                  </a:cubicBezTo>
                  <a:close/>
                </a:path>
              </a:pathLst>
            </a:custGeom>
            <a:solidFill>
              <a:srgbClr val="47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36" name="Freeform 1596"/>
            <p:cNvSpPr/>
            <p:nvPr/>
          </p:nvSpPr>
          <p:spPr bwMode="auto">
            <a:xfrm>
              <a:off x="7143504" y="5020931"/>
              <a:ext cx="366862" cy="149753"/>
            </a:xfrm>
            <a:custGeom>
              <a:gdLst>
                <a:gd name="T0" fmla="*/ 0 w 237"/>
                <a:gd name="T1" fmla="*/ 6 h 97"/>
                <a:gd name="T2" fmla="*/ 104 w 237"/>
                <a:gd name="T3" fmla="*/ 32 h 97"/>
                <a:gd name="T4" fmla="*/ 224 w 237"/>
                <a:gd name="T5" fmla="*/ 88 h 97"/>
                <a:gd name="T6" fmla="*/ 0 w 237"/>
                <a:gd name="T7" fmla="*/ 93 h 97"/>
                <a:gd name="T8" fmla="*/ 0 w 237"/>
                <a:gd name="T9" fmla="*/ 6 h 97"/>
              </a:gdLst>
              <a:cxnLst>
                <a:cxn ang="0">
                  <a:pos x="T0" y="T1"/>
                </a:cxn>
                <a:cxn ang="0">
                  <a:pos x="T2" y="T3"/>
                </a:cxn>
                <a:cxn ang="0">
                  <a:pos x="T4" y="T5"/>
                </a:cxn>
                <a:cxn ang="0">
                  <a:pos x="T6" y="T7"/>
                </a:cxn>
                <a:cxn ang="0">
                  <a:pos x="T8" y="T9"/>
                </a:cxn>
              </a:cxnLst>
              <a:rect l="0" t="0" r="r" b="b"/>
              <a:pathLst>
                <a:path w="236" h="97">
                  <a:moveTo>
                    <a:pt x="0" y="6"/>
                  </a:moveTo>
                  <a:cubicBezTo>
                    <a:pt x="0" y="6"/>
                    <a:pt x="65" y="0"/>
                    <a:pt x="104" y="32"/>
                  </a:cubicBezTo>
                  <a:cubicBezTo>
                    <a:pt x="142" y="64"/>
                    <a:pt x="237" y="50"/>
                    <a:pt x="224" y="88"/>
                  </a:cubicBezTo>
                  <a:cubicBezTo>
                    <a:pt x="220" y="97"/>
                    <a:pt x="0" y="93"/>
                    <a:pt x="0" y="93"/>
                  </a:cubicBezTo>
                  <a:lnTo>
                    <a:pt x="0" y="6"/>
                  </a:lnTo>
                  <a:close/>
                </a:path>
              </a:pathLst>
            </a:custGeom>
            <a:solidFill>
              <a:srgbClr val="F9BD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37" name="Freeform 1597"/>
            <p:cNvSpPr/>
            <p:nvPr/>
          </p:nvSpPr>
          <p:spPr bwMode="auto">
            <a:xfrm>
              <a:off x="4644132" y="5020931"/>
              <a:ext cx="364900" cy="149753"/>
            </a:xfrm>
            <a:custGeom>
              <a:gdLst>
                <a:gd name="T0" fmla="*/ 236 w 236"/>
                <a:gd name="T1" fmla="*/ 6 h 97"/>
                <a:gd name="T2" fmla="*/ 133 w 236"/>
                <a:gd name="T3" fmla="*/ 32 h 97"/>
                <a:gd name="T4" fmla="*/ 13 w 236"/>
                <a:gd name="T5" fmla="*/ 88 h 97"/>
                <a:gd name="T6" fmla="*/ 236 w 236"/>
                <a:gd name="T7" fmla="*/ 93 h 97"/>
                <a:gd name="T8" fmla="*/ 236 w 236"/>
                <a:gd name="T9" fmla="*/ 6 h 97"/>
              </a:gdLst>
              <a:cxnLst>
                <a:cxn ang="0">
                  <a:pos x="T0" y="T1"/>
                </a:cxn>
                <a:cxn ang="0">
                  <a:pos x="T2" y="T3"/>
                </a:cxn>
                <a:cxn ang="0">
                  <a:pos x="T4" y="T5"/>
                </a:cxn>
                <a:cxn ang="0">
                  <a:pos x="T6" y="T7"/>
                </a:cxn>
                <a:cxn ang="0">
                  <a:pos x="T8" y="T9"/>
                </a:cxn>
              </a:cxnLst>
              <a:rect l="0" t="0" r="r" b="b"/>
              <a:pathLst>
                <a:path w="236" h="97">
                  <a:moveTo>
                    <a:pt x="236" y="6"/>
                  </a:moveTo>
                  <a:cubicBezTo>
                    <a:pt x="236" y="6"/>
                    <a:pt x="172" y="0"/>
                    <a:pt x="133" y="32"/>
                  </a:cubicBezTo>
                  <a:cubicBezTo>
                    <a:pt x="94" y="64"/>
                    <a:pt x="0" y="50"/>
                    <a:pt x="13" y="88"/>
                  </a:cubicBezTo>
                  <a:cubicBezTo>
                    <a:pt x="16" y="97"/>
                    <a:pt x="236" y="93"/>
                    <a:pt x="236" y="93"/>
                  </a:cubicBezTo>
                  <a:lnTo>
                    <a:pt x="236" y="6"/>
                  </a:lnTo>
                  <a:close/>
                </a:path>
              </a:pathLst>
            </a:custGeom>
            <a:solidFill>
              <a:srgbClr val="F9BD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38" name="Freeform 1598"/>
            <p:cNvSpPr/>
            <p:nvPr/>
          </p:nvSpPr>
          <p:spPr bwMode="auto">
            <a:xfrm>
              <a:off x="4990068" y="4669764"/>
              <a:ext cx="2165861" cy="1007073"/>
            </a:xfrm>
            <a:custGeom>
              <a:gdLst>
                <a:gd name="T0" fmla="*/ 1153 w 1400"/>
                <a:gd name="T1" fmla="*/ 222 h 651"/>
                <a:gd name="T2" fmla="*/ 969 w 1400"/>
                <a:gd name="T3" fmla="*/ 37 h 651"/>
                <a:gd name="T4" fmla="*/ 937 w 1400"/>
                <a:gd name="T5" fmla="*/ 0 h 651"/>
                <a:gd name="T6" fmla="*/ 816 w 1400"/>
                <a:gd name="T7" fmla="*/ 0 h 651"/>
                <a:gd name="T8" fmla="*/ 697 w 1400"/>
                <a:gd name="T9" fmla="*/ 390 h 651"/>
                <a:gd name="T10" fmla="*/ 579 w 1400"/>
                <a:gd name="T11" fmla="*/ 0 h 651"/>
                <a:gd name="T12" fmla="*/ 457 w 1400"/>
                <a:gd name="T13" fmla="*/ 0 h 651"/>
                <a:gd name="T14" fmla="*/ 426 w 1400"/>
                <a:gd name="T15" fmla="*/ 37 h 651"/>
                <a:gd name="T16" fmla="*/ 247 w 1400"/>
                <a:gd name="T17" fmla="*/ 222 h 651"/>
                <a:gd name="T18" fmla="*/ 0 w 1400"/>
                <a:gd name="T19" fmla="*/ 222 h 651"/>
                <a:gd name="T20" fmla="*/ 0 w 1400"/>
                <a:gd name="T21" fmla="*/ 325 h 651"/>
                <a:gd name="T22" fmla="*/ 247 w 1400"/>
                <a:gd name="T23" fmla="*/ 325 h 651"/>
                <a:gd name="T24" fmla="*/ 472 w 1400"/>
                <a:gd name="T25" fmla="*/ 169 h 651"/>
                <a:gd name="T26" fmla="*/ 509 w 1400"/>
                <a:gd name="T27" fmla="*/ 497 h 651"/>
                <a:gd name="T28" fmla="*/ 509 w 1400"/>
                <a:gd name="T29" fmla="*/ 497 h 651"/>
                <a:gd name="T30" fmla="*/ 522 w 1400"/>
                <a:gd name="T31" fmla="*/ 651 h 651"/>
                <a:gd name="T32" fmla="*/ 697 w 1400"/>
                <a:gd name="T33" fmla="*/ 606 h 651"/>
                <a:gd name="T34" fmla="*/ 872 w 1400"/>
                <a:gd name="T35" fmla="*/ 651 h 651"/>
                <a:gd name="T36" fmla="*/ 885 w 1400"/>
                <a:gd name="T37" fmla="*/ 497 h 651"/>
                <a:gd name="T38" fmla="*/ 923 w 1400"/>
                <a:gd name="T39" fmla="*/ 165 h 651"/>
                <a:gd name="T40" fmla="*/ 1153 w 1400"/>
                <a:gd name="T41" fmla="*/ 325 h 651"/>
                <a:gd name="T42" fmla="*/ 1400 w 1400"/>
                <a:gd name="T43" fmla="*/ 325 h 651"/>
                <a:gd name="T44" fmla="*/ 1400 w 1400"/>
                <a:gd name="T45" fmla="*/ 222 h 651"/>
                <a:gd name="T46" fmla="*/ 1153 w 1400"/>
                <a:gd name="T47" fmla="*/ 222 h 6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0" h="651">
                  <a:moveTo>
                    <a:pt x="1153" y="222"/>
                  </a:moveTo>
                  <a:cubicBezTo>
                    <a:pt x="969" y="37"/>
                    <a:pt x="969" y="37"/>
                    <a:pt x="969" y="37"/>
                  </a:cubicBezTo>
                  <a:cubicBezTo>
                    <a:pt x="965" y="15"/>
                    <a:pt x="952" y="0"/>
                    <a:pt x="937" y="0"/>
                  </a:cubicBezTo>
                  <a:cubicBezTo>
                    <a:pt x="816" y="0"/>
                    <a:pt x="816" y="0"/>
                    <a:pt x="816" y="0"/>
                  </a:cubicBezTo>
                  <a:cubicBezTo>
                    <a:pt x="697" y="390"/>
                    <a:pt x="697" y="390"/>
                    <a:pt x="697" y="390"/>
                  </a:cubicBezTo>
                  <a:cubicBezTo>
                    <a:pt x="579" y="0"/>
                    <a:pt x="579" y="0"/>
                    <a:pt x="579" y="0"/>
                  </a:cubicBezTo>
                  <a:cubicBezTo>
                    <a:pt x="457" y="0"/>
                    <a:pt x="457" y="0"/>
                    <a:pt x="457" y="0"/>
                  </a:cubicBezTo>
                  <a:cubicBezTo>
                    <a:pt x="442" y="0"/>
                    <a:pt x="430" y="15"/>
                    <a:pt x="426" y="37"/>
                  </a:cubicBezTo>
                  <a:cubicBezTo>
                    <a:pt x="247" y="222"/>
                    <a:pt x="247" y="222"/>
                    <a:pt x="247" y="222"/>
                  </a:cubicBezTo>
                  <a:cubicBezTo>
                    <a:pt x="0" y="222"/>
                    <a:pt x="0" y="222"/>
                    <a:pt x="0" y="222"/>
                  </a:cubicBezTo>
                  <a:cubicBezTo>
                    <a:pt x="0" y="325"/>
                    <a:pt x="0" y="325"/>
                    <a:pt x="0" y="325"/>
                  </a:cubicBezTo>
                  <a:cubicBezTo>
                    <a:pt x="247" y="325"/>
                    <a:pt x="247" y="325"/>
                    <a:pt x="247" y="325"/>
                  </a:cubicBezTo>
                  <a:cubicBezTo>
                    <a:pt x="472" y="169"/>
                    <a:pt x="472" y="169"/>
                    <a:pt x="472" y="169"/>
                  </a:cubicBezTo>
                  <a:cubicBezTo>
                    <a:pt x="509" y="497"/>
                    <a:pt x="509" y="497"/>
                    <a:pt x="509" y="497"/>
                  </a:cubicBezTo>
                  <a:cubicBezTo>
                    <a:pt x="509" y="497"/>
                    <a:pt x="509" y="497"/>
                    <a:pt x="509" y="497"/>
                  </a:cubicBezTo>
                  <a:cubicBezTo>
                    <a:pt x="522" y="651"/>
                    <a:pt x="522" y="651"/>
                    <a:pt x="522" y="651"/>
                  </a:cubicBezTo>
                  <a:cubicBezTo>
                    <a:pt x="697" y="606"/>
                    <a:pt x="697" y="606"/>
                    <a:pt x="697" y="606"/>
                  </a:cubicBezTo>
                  <a:cubicBezTo>
                    <a:pt x="872" y="651"/>
                    <a:pt x="872" y="651"/>
                    <a:pt x="872" y="651"/>
                  </a:cubicBezTo>
                  <a:cubicBezTo>
                    <a:pt x="885" y="497"/>
                    <a:pt x="885" y="497"/>
                    <a:pt x="885" y="497"/>
                  </a:cubicBezTo>
                  <a:cubicBezTo>
                    <a:pt x="923" y="165"/>
                    <a:pt x="923" y="165"/>
                    <a:pt x="923" y="165"/>
                  </a:cubicBezTo>
                  <a:cubicBezTo>
                    <a:pt x="1153" y="325"/>
                    <a:pt x="1153" y="325"/>
                    <a:pt x="1153" y="325"/>
                  </a:cubicBezTo>
                  <a:cubicBezTo>
                    <a:pt x="1400" y="325"/>
                    <a:pt x="1400" y="325"/>
                    <a:pt x="1400" y="325"/>
                  </a:cubicBezTo>
                  <a:cubicBezTo>
                    <a:pt x="1400" y="222"/>
                    <a:pt x="1400" y="222"/>
                    <a:pt x="1400" y="222"/>
                  </a:cubicBezTo>
                  <a:lnTo>
                    <a:pt x="1153" y="222"/>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39" name="Freeform 1599"/>
            <p:cNvSpPr/>
            <p:nvPr/>
          </p:nvSpPr>
          <p:spPr bwMode="auto">
            <a:xfrm>
              <a:off x="4035964" y="4063558"/>
              <a:ext cx="1067236" cy="1067236"/>
            </a:xfrm>
            <a:custGeom>
              <a:gdLst>
                <a:gd name="T0" fmla="*/ 630 w 690"/>
                <a:gd name="T1" fmla="*/ 237 h 690"/>
                <a:gd name="T2" fmla="*/ 453 w 690"/>
                <a:gd name="T3" fmla="*/ 630 h 690"/>
                <a:gd name="T4" fmla="*/ 60 w 690"/>
                <a:gd name="T5" fmla="*/ 453 h 690"/>
                <a:gd name="T6" fmla="*/ 237 w 690"/>
                <a:gd name="T7" fmla="*/ 60 h 690"/>
                <a:gd name="T8" fmla="*/ 630 w 690"/>
                <a:gd name="T9" fmla="*/ 237 h 690"/>
              </a:gdLst>
              <a:cxnLst>
                <a:cxn ang="0">
                  <a:pos x="T0" y="T1"/>
                </a:cxn>
                <a:cxn ang="0">
                  <a:pos x="T2" y="T3"/>
                </a:cxn>
                <a:cxn ang="0">
                  <a:pos x="T4" y="T5"/>
                </a:cxn>
                <a:cxn ang="0">
                  <a:pos x="T6" y="T7"/>
                </a:cxn>
                <a:cxn ang="0">
                  <a:pos x="T8" y="T9"/>
                </a:cxn>
              </a:cxnLst>
              <a:rect l="0" t="0" r="r" b="b"/>
              <a:pathLst>
                <a:path w="690" h="690">
                  <a:moveTo>
                    <a:pt x="630" y="237"/>
                  </a:moveTo>
                  <a:cubicBezTo>
                    <a:pt x="690" y="394"/>
                    <a:pt x="611" y="570"/>
                    <a:pt x="453" y="630"/>
                  </a:cubicBezTo>
                  <a:cubicBezTo>
                    <a:pt x="296" y="690"/>
                    <a:pt x="120" y="611"/>
                    <a:pt x="60" y="453"/>
                  </a:cubicBezTo>
                  <a:cubicBezTo>
                    <a:pt x="0" y="296"/>
                    <a:pt x="79" y="120"/>
                    <a:pt x="237" y="60"/>
                  </a:cubicBezTo>
                  <a:cubicBezTo>
                    <a:pt x="394" y="0"/>
                    <a:pt x="570" y="79"/>
                    <a:pt x="630" y="237"/>
                  </a:cubicBezTo>
                  <a:close/>
                </a:path>
              </a:pathLst>
            </a:custGeom>
            <a:solidFill>
              <a:srgbClr val="FCC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40" name="Freeform 1600"/>
            <p:cNvSpPr/>
            <p:nvPr/>
          </p:nvSpPr>
          <p:spPr bwMode="auto">
            <a:xfrm>
              <a:off x="4122285" y="4149879"/>
              <a:ext cx="894595" cy="893941"/>
            </a:xfrm>
            <a:custGeom>
              <a:gdLst>
                <a:gd name="T0" fmla="*/ 528 w 578"/>
                <a:gd name="T1" fmla="*/ 198 h 578"/>
                <a:gd name="T2" fmla="*/ 380 w 578"/>
                <a:gd name="T3" fmla="*/ 528 h 578"/>
                <a:gd name="T4" fmla="*/ 50 w 578"/>
                <a:gd name="T5" fmla="*/ 380 h 578"/>
                <a:gd name="T6" fmla="*/ 198 w 578"/>
                <a:gd name="T7" fmla="*/ 50 h 578"/>
                <a:gd name="T8" fmla="*/ 528 w 578"/>
                <a:gd name="T9" fmla="*/ 198 h 578"/>
              </a:gdLst>
              <a:cxnLst>
                <a:cxn ang="0">
                  <a:pos x="T0" y="T1"/>
                </a:cxn>
                <a:cxn ang="0">
                  <a:pos x="T2" y="T3"/>
                </a:cxn>
                <a:cxn ang="0">
                  <a:pos x="T4" y="T5"/>
                </a:cxn>
                <a:cxn ang="0">
                  <a:pos x="T6" y="T7"/>
                </a:cxn>
                <a:cxn ang="0">
                  <a:pos x="T8" y="T9"/>
                </a:cxn>
              </a:cxnLst>
              <a:rect l="0" t="0" r="r" b="b"/>
              <a:pathLst>
                <a:path w="578" h="578">
                  <a:moveTo>
                    <a:pt x="528" y="198"/>
                  </a:moveTo>
                  <a:cubicBezTo>
                    <a:pt x="578" y="330"/>
                    <a:pt x="512" y="478"/>
                    <a:pt x="380" y="528"/>
                  </a:cubicBezTo>
                  <a:cubicBezTo>
                    <a:pt x="248" y="578"/>
                    <a:pt x="100" y="512"/>
                    <a:pt x="50" y="380"/>
                  </a:cubicBezTo>
                  <a:cubicBezTo>
                    <a:pt x="0" y="248"/>
                    <a:pt x="66" y="100"/>
                    <a:pt x="198" y="50"/>
                  </a:cubicBezTo>
                  <a:cubicBezTo>
                    <a:pt x="330" y="0"/>
                    <a:pt x="478" y="66"/>
                    <a:pt x="528" y="198"/>
                  </a:cubicBezTo>
                  <a:close/>
                </a:path>
              </a:pathLst>
            </a:custGeom>
            <a:solidFill>
              <a:srgbClr val="E28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41" name="Freeform 1601"/>
            <p:cNvSpPr/>
            <p:nvPr/>
          </p:nvSpPr>
          <p:spPr bwMode="auto">
            <a:xfrm>
              <a:off x="4150405" y="4177998"/>
              <a:ext cx="837048" cy="838356"/>
            </a:xfrm>
            <a:custGeom>
              <a:gdLst>
                <a:gd name="T0" fmla="*/ 495 w 541"/>
                <a:gd name="T1" fmla="*/ 186 h 542"/>
                <a:gd name="T2" fmla="*/ 356 w 541"/>
                <a:gd name="T3" fmla="*/ 495 h 542"/>
                <a:gd name="T4" fmla="*/ 47 w 541"/>
                <a:gd name="T5" fmla="*/ 356 h 542"/>
                <a:gd name="T6" fmla="*/ 186 w 541"/>
                <a:gd name="T7" fmla="*/ 47 h 542"/>
                <a:gd name="T8" fmla="*/ 495 w 541"/>
                <a:gd name="T9" fmla="*/ 186 h 542"/>
              </a:gdLst>
              <a:cxnLst>
                <a:cxn ang="0">
                  <a:pos x="T0" y="T1"/>
                </a:cxn>
                <a:cxn ang="0">
                  <a:pos x="T2" y="T3"/>
                </a:cxn>
                <a:cxn ang="0">
                  <a:pos x="T4" y="T5"/>
                </a:cxn>
                <a:cxn ang="0">
                  <a:pos x="T6" y="T7"/>
                </a:cxn>
                <a:cxn ang="0">
                  <a:pos x="T8" y="T9"/>
                </a:cxn>
              </a:cxnLst>
              <a:rect l="0" t="0" r="r" b="b"/>
              <a:pathLst>
                <a:path w="541" h="542">
                  <a:moveTo>
                    <a:pt x="495" y="186"/>
                  </a:moveTo>
                  <a:cubicBezTo>
                    <a:pt x="541" y="310"/>
                    <a:pt x="479" y="448"/>
                    <a:pt x="356" y="495"/>
                  </a:cubicBezTo>
                  <a:cubicBezTo>
                    <a:pt x="232" y="542"/>
                    <a:pt x="94" y="479"/>
                    <a:pt x="47" y="356"/>
                  </a:cubicBezTo>
                  <a:cubicBezTo>
                    <a:pt x="0" y="232"/>
                    <a:pt x="62" y="94"/>
                    <a:pt x="186" y="47"/>
                  </a:cubicBezTo>
                  <a:cubicBezTo>
                    <a:pt x="310" y="0"/>
                    <a:pt x="448" y="63"/>
                    <a:pt x="495" y="1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42" name="Freeform 1602"/>
            <p:cNvSpPr/>
            <p:nvPr/>
          </p:nvSpPr>
          <p:spPr bwMode="auto">
            <a:xfrm>
              <a:off x="4425715" y="4263011"/>
              <a:ext cx="54277" cy="53623"/>
            </a:xfrm>
            <a:custGeom>
              <a:gdLst>
                <a:gd name="T0" fmla="*/ 32 w 35"/>
                <a:gd name="T1" fmla="*/ 12 h 35"/>
                <a:gd name="T2" fmla="*/ 23 w 35"/>
                <a:gd name="T3" fmla="*/ 32 h 35"/>
                <a:gd name="T4" fmla="*/ 3 w 35"/>
                <a:gd name="T5" fmla="*/ 23 h 35"/>
                <a:gd name="T6" fmla="*/ 12 w 35"/>
                <a:gd name="T7" fmla="*/ 3 h 35"/>
                <a:gd name="T8" fmla="*/ 32 w 35"/>
                <a:gd name="T9" fmla="*/ 12 h 35"/>
              </a:gdLst>
              <a:cxnLst>
                <a:cxn ang="0">
                  <a:pos x="T0" y="T1"/>
                </a:cxn>
                <a:cxn ang="0">
                  <a:pos x="T2" y="T3"/>
                </a:cxn>
                <a:cxn ang="0">
                  <a:pos x="T4" y="T5"/>
                </a:cxn>
                <a:cxn ang="0">
                  <a:pos x="T6" y="T7"/>
                </a:cxn>
                <a:cxn ang="0">
                  <a:pos x="T8" y="T9"/>
                </a:cxn>
              </a:cxnLst>
              <a:rect l="0" t="0" r="r" b="b"/>
              <a:pathLst>
                <a:path w="35" h="35">
                  <a:moveTo>
                    <a:pt x="32" y="12"/>
                  </a:moveTo>
                  <a:cubicBezTo>
                    <a:pt x="35" y="20"/>
                    <a:pt x="31" y="29"/>
                    <a:pt x="23" y="32"/>
                  </a:cubicBezTo>
                  <a:cubicBezTo>
                    <a:pt x="15" y="35"/>
                    <a:pt x="6" y="31"/>
                    <a:pt x="3" y="23"/>
                  </a:cubicBezTo>
                  <a:cubicBezTo>
                    <a:pt x="0" y="15"/>
                    <a:pt x="4" y="6"/>
                    <a:pt x="12" y="3"/>
                  </a:cubicBezTo>
                  <a:cubicBezTo>
                    <a:pt x="20" y="0"/>
                    <a:pt x="29" y="4"/>
                    <a:pt x="32" y="12"/>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43" name="Freeform 1603"/>
            <p:cNvSpPr/>
            <p:nvPr/>
          </p:nvSpPr>
          <p:spPr bwMode="auto">
            <a:xfrm>
              <a:off x="4436832" y="4273474"/>
              <a:ext cx="32043" cy="32697"/>
            </a:xfrm>
            <a:custGeom>
              <a:gdLst>
                <a:gd name="T0" fmla="*/ 19 w 21"/>
                <a:gd name="T1" fmla="*/ 7 h 21"/>
                <a:gd name="T2" fmla="*/ 14 w 21"/>
                <a:gd name="T3" fmla="*/ 19 h 21"/>
                <a:gd name="T4" fmla="*/ 2 w 21"/>
                <a:gd name="T5" fmla="*/ 14 h 21"/>
                <a:gd name="T6" fmla="*/ 7 w 21"/>
                <a:gd name="T7" fmla="*/ 2 h 21"/>
                <a:gd name="T8" fmla="*/ 19 w 21"/>
                <a:gd name="T9" fmla="*/ 7 h 21"/>
              </a:gdLst>
              <a:cxnLst>
                <a:cxn ang="0">
                  <a:pos x="T0" y="T1"/>
                </a:cxn>
                <a:cxn ang="0">
                  <a:pos x="T2" y="T3"/>
                </a:cxn>
                <a:cxn ang="0">
                  <a:pos x="T4" y="T5"/>
                </a:cxn>
                <a:cxn ang="0">
                  <a:pos x="T6" y="T7"/>
                </a:cxn>
                <a:cxn ang="0">
                  <a:pos x="T8" y="T9"/>
                </a:cxn>
              </a:cxnLst>
              <a:rect l="0" t="0" r="r" b="b"/>
              <a:pathLst>
                <a:path w="21" h="21">
                  <a:moveTo>
                    <a:pt x="19" y="7"/>
                  </a:moveTo>
                  <a:cubicBezTo>
                    <a:pt x="21" y="12"/>
                    <a:pt x="19" y="18"/>
                    <a:pt x="14" y="19"/>
                  </a:cubicBezTo>
                  <a:cubicBezTo>
                    <a:pt x="9" y="21"/>
                    <a:pt x="3" y="19"/>
                    <a:pt x="2" y="14"/>
                  </a:cubicBezTo>
                  <a:cubicBezTo>
                    <a:pt x="0" y="9"/>
                    <a:pt x="2" y="3"/>
                    <a:pt x="7" y="2"/>
                  </a:cubicBezTo>
                  <a:cubicBezTo>
                    <a:pt x="12" y="0"/>
                    <a:pt x="18" y="2"/>
                    <a:pt x="19" y="7"/>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44" name="Freeform 1604"/>
            <p:cNvSpPr/>
            <p:nvPr/>
          </p:nvSpPr>
          <p:spPr bwMode="auto">
            <a:xfrm>
              <a:off x="4252420" y="4445461"/>
              <a:ext cx="34005" cy="34005"/>
            </a:xfrm>
            <a:custGeom>
              <a:gdLst>
                <a:gd name="T0" fmla="*/ 15 w 22"/>
                <a:gd name="T1" fmla="*/ 2 h 22"/>
                <a:gd name="T2" fmla="*/ 20 w 22"/>
                <a:gd name="T3" fmla="*/ 15 h 22"/>
                <a:gd name="T4" fmla="*/ 7 w 22"/>
                <a:gd name="T5" fmla="*/ 20 h 22"/>
                <a:gd name="T6" fmla="*/ 3 w 22"/>
                <a:gd name="T7" fmla="*/ 7 h 22"/>
                <a:gd name="T8" fmla="*/ 15 w 22"/>
                <a:gd name="T9" fmla="*/ 2 h 22"/>
              </a:gdLst>
              <a:cxnLst>
                <a:cxn ang="0">
                  <a:pos x="T0" y="T1"/>
                </a:cxn>
                <a:cxn ang="0">
                  <a:pos x="T2" y="T3"/>
                </a:cxn>
                <a:cxn ang="0">
                  <a:pos x="T4" y="T5"/>
                </a:cxn>
                <a:cxn ang="0">
                  <a:pos x="T6" y="T7"/>
                </a:cxn>
                <a:cxn ang="0">
                  <a:pos x="T8" y="T9"/>
                </a:cxn>
              </a:cxnLst>
              <a:rect l="0" t="0" r="r" b="b"/>
              <a:pathLst>
                <a:path w="22" h="22">
                  <a:moveTo>
                    <a:pt x="15" y="2"/>
                  </a:moveTo>
                  <a:cubicBezTo>
                    <a:pt x="20" y="4"/>
                    <a:pt x="22" y="10"/>
                    <a:pt x="20" y="15"/>
                  </a:cubicBezTo>
                  <a:cubicBezTo>
                    <a:pt x="18" y="20"/>
                    <a:pt x="12" y="22"/>
                    <a:pt x="7" y="20"/>
                  </a:cubicBezTo>
                  <a:cubicBezTo>
                    <a:pt x="2" y="17"/>
                    <a:pt x="0" y="12"/>
                    <a:pt x="3" y="7"/>
                  </a:cubicBezTo>
                  <a:cubicBezTo>
                    <a:pt x="5" y="2"/>
                    <a:pt x="10" y="0"/>
                    <a:pt x="15" y="2"/>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45" name="Freeform 1605"/>
            <p:cNvSpPr/>
            <p:nvPr/>
          </p:nvSpPr>
          <p:spPr bwMode="auto">
            <a:xfrm>
              <a:off x="4246534" y="4697229"/>
              <a:ext cx="32043" cy="32697"/>
            </a:xfrm>
            <a:custGeom>
              <a:gdLst>
                <a:gd name="T0" fmla="*/ 7 w 21"/>
                <a:gd name="T1" fmla="*/ 1 h 21"/>
                <a:gd name="T2" fmla="*/ 19 w 21"/>
                <a:gd name="T3" fmla="*/ 7 h 21"/>
                <a:gd name="T4" fmla="*/ 14 w 21"/>
                <a:gd name="T5" fmla="*/ 19 h 21"/>
                <a:gd name="T6" fmla="*/ 1 w 21"/>
                <a:gd name="T7" fmla="*/ 14 h 21"/>
                <a:gd name="T8" fmla="*/ 7 w 21"/>
                <a:gd name="T9" fmla="*/ 1 h 21"/>
              </a:gdLst>
              <a:cxnLst>
                <a:cxn ang="0">
                  <a:pos x="T0" y="T1"/>
                </a:cxn>
                <a:cxn ang="0">
                  <a:pos x="T2" y="T3"/>
                </a:cxn>
                <a:cxn ang="0">
                  <a:pos x="T4" y="T5"/>
                </a:cxn>
                <a:cxn ang="0">
                  <a:pos x="T6" y="T7"/>
                </a:cxn>
                <a:cxn ang="0">
                  <a:pos x="T8" y="T9"/>
                </a:cxn>
              </a:cxnLst>
              <a:rect l="0" t="0" r="r" b="b"/>
              <a:pathLst>
                <a:path w="21" h="21">
                  <a:moveTo>
                    <a:pt x="7" y="1"/>
                  </a:moveTo>
                  <a:cubicBezTo>
                    <a:pt x="12" y="0"/>
                    <a:pt x="17" y="2"/>
                    <a:pt x="19" y="7"/>
                  </a:cubicBezTo>
                  <a:cubicBezTo>
                    <a:pt x="21" y="12"/>
                    <a:pt x="19" y="17"/>
                    <a:pt x="14" y="19"/>
                  </a:cubicBezTo>
                  <a:cubicBezTo>
                    <a:pt x="9" y="21"/>
                    <a:pt x="3" y="19"/>
                    <a:pt x="1" y="14"/>
                  </a:cubicBezTo>
                  <a:cubicBezTo>
                    <a:pt x="0" y="9"/>
                    <a:pt x="2" y="3"/>
                    <a:pt x="7" y="1"/>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46" name="Freeform 1606"/>
            <p:cNvSpPr/>
            <p:nvPr/>
          </p:nvSpPr>
          <p:spPr bwMode="auto">
            <a:xfrm>
              <a:off x="4417867" y="4879680"/>
              <a:ext cx="34005" cy="34659"/>
            </a:xfrm>
            <a:custGeom>
              <a:gdLst>
                <a:gd name="T0" fmla="*/ 2 w 22"/>
                <a:gd name="T1" fmla="*/ 7 h 22"/>
                <a:gd name="T2" fmla="*/ 15 w 22"/>
                <a:gd name="T3" fmla="*/ 2 h 22"/>
                <a:gd name="T4" fmla="*/ 20 w 22"/>
                <a:gd name="T5" fmla="*/ 15 h 22"/>
                <a:gd name="T6" fmla="*/ 7 w 22"/>
                <a:gd name="T7" fmla="*/ 19 h 22"/>
                <a:gd name="T8" fmla="*/ 2 w 22"/>
                <a:gd name="T9" fmla="*/ 7 h 22"/>
              </a:gdLst>
              <a:cxnLst>
                <a:cxn ang="0">
                  <a:pos x="T0" y="T1"/>
                </a:cxn>
                <a:cxn ang="0">
                  <a:pos x="T2" y="T3"/>
                </a:cxn>
                <a:cxn ang="0">
                  <a:pos x="T4" y="T5"/>
                </a:cxn>
                <a:cxn ang="0">
                  <a:pos x="T6" y="T7"/>
                </a:cxn>
                <a:cxn ang="0">
                  <a:pos x="T8" y="T9"/>
                </a:cxn>
              </a:cxnLst>
              <a:rect l="0" t="0" r="r" b="b"/>
              <a:pathLst>
                <a:path w="22" h="22">
                  <a:moveTo>
                    <a:pt x="2" y="7"/>
                  </a:moveTo>
                  <a:cubicBezTo>
                    <a:pt x="4" y="2"/>
                    <a:pt x="10" y="0"/>
                    <a:pt x="15" y="2"/>
                  </a:cubicBezTo>
                  <a:cubicBezTo>
                    <a:pt x="20" y="4"/>
                    <a:pt x="22" y="10"/>
                    <a:pt x="20" y="15"/>
                  </a:cubicBezTo>
                  <a:cubicBezTo>
                    <a:pt x="17" y="19"/>
                    <a:pt x="12" y="22"/>
                    <a:pt x="7" y="19"/>
                  </a:cubicBezTo>
                  <a:cubicBezTo>
                    <a:pt x="2" y="17"/>
                    <a:pt x="0" y="12"/>
                    <a:pt x="2" y="7"/>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47" name="Freeform 1607"/>
            <p:cNvSpPr/>
            <p:nvPr/>
          </p:nvSpPr>
          <p:spPr bwMode="auto">
            <a:xfrm>
              <a:off x="4668328" y="4887527"/>
              <a:ext cx="34005" cy="32697"/>
            </a:xfrm>
            <a:custGeom>
              <a:gdLst>
                <a:gd name="T0" fmla="*/ 2 w 22"/>
                <a:gd name="T1" fmla="*/ 14 h 21"/>
                <a:gd name="T2" fmla="*/ 8 w 22"/>
                <a:gd name="T3" fmla="*/ 2 h 21"/>
                <a:gd name="T4" fmla="*/ 20 w 22"/>
                <a:gd name="T5" fmla="*/ 7 h 21"/>
                <a:gd name="T6" fmla="*/ 15 w 22"/>
                <a:gd name="T7" fmla="*/ 19 h 21"/>
                <a:gd name="T8" fmla="*/ 2 w 22"/>
                <a:gd name="T9" fmla="*/ 14 h 21"/>
              </a:gdLst>
              <a:cxnLst>
                <a:cxn ang="0">
                  <a:pos x="T0" y="T1"/>
                </a:cxn>
                <a:cxn ang="0">
                  <a:pos x="T2" y="T3"/>
                </a:cxn>
                <a:cxn ang="0">
                  <a:pos x="T4" y="T5"/>
                </a:cxn>
                <a:cxn ang="0">
                  <a:pos x="T6" y="T7"/>
                </a:cxn>
                <a:cxn ang="0">
                  <a:pos x="T8" y="T9"/>
                </a:cxn>
              </a:cxnLst>
              <a:rect l="0" t="0" r="r" b="b"/>
              <a:pathLst>
                <a:path w="22" h="21">
                  <a:moveTo>
                    <a:pt x="2" y="14"/>
                  </a:moveTo>
                  <a:cubicBezTo>
                    <a:pt x="0" y="9"/>
                    <a:pt x="3" y="3"/>
                    <a:pt x="8" y="2"/>
                  </a:cubicBezTo>
                  <a:cubicBezTo>
                    <a:pt x="13" y="0"/>
                    <a:pt x="18" y="2"/>
                    <a:pt x="20" y="7"/>
                  </a:cubicBezTo>
                  <a:cubicBezTo>
                    <a:pt x="22" y="12"/>
                    <a:pt x="20" y="18"/>
                    <a:pt x="15" y="19"/>
                  </a:cubicBezTo>
                  <a:cubicBezTo>
                    <a:pt x="10" y="21"/>
                    <a:pt x="4" y="19"/>
                    <a:pt x="2" y="14"/>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48" name="Freeform 1608"/>
            <p:cNvSpPr/>
            <p:nvPr/>
          </p:nvSpPr>
          <p:spPr bwMode="auto">
            <a:xfrm>
              <a:off x="4852740" y="4714232"/>
              <a:ext cx="32697" cy="34005"/>
            </a:xfrm>
            <a:custGeom>
              <a:gdLst>
                <a:gd name="T0" fmla="*/ 7 w 21"/>
                <a:gd name="T1" fmla="*/ 20 h 22"/>
                <a:gd name="T2" fmla="*/ 2 w 21"/>
                <a:gd name="T3" fmla="*/ 7 h 22"/>
                <a:gd name="T4" fmla="*/ 14 w 21"/>
                <a:gd name="T5" fmla="*/ 2 h 22"/>
                <a:gd name="T6" fmla="*/ 19 w 21"/>
                <a:gd name="T7" fmla="*/ 15 h 22"/>
                <a:gd name="T8" fmla="*/ 7 w 21"/>
                <a:gd name="T9" fmla="*/ 20 h 22"/>
              </a:gdLst>
              <a:cxnLst>
                <a:cxn ang="0">
                  <a:pos x="T0" y="T1"/>
                </a:cxn>
                <a:cxn ang="0">
                  <a:pos x="T2" y="T3"/>
                </a:cxn>
                <a:cxn ang="0">
                  <a:pos x="T4" y="T5"/>
                </a:cxn>
                <a:cxn ang="0">
                  <a:pos x="T6" y="T7"/>
                </a:cxn>
                <a:cxn ang="0">
                  <a:pos x="T8" y="T9"/>
                </a:cxn>
              </a:cxnLst>
              <a:rect l="0" t="0" r="r" b="b"/>
              <a:pathLst>
                <a:path w="21" h="22">
                  <a:moveTo>
                    <a:pt x="7" y="20"/>
                  </a:moveTo>
                  <a:cubicBezTo>
                    <a:pt x="2" y="18"/>
                    <a:pt x="0" y="12"/>
                    <a:pt x="2" y="7"/>
                  </a:cubicBezTo>
                  <a:cubicBezTo>
                    <a:pt x="4" y="2"/>
                    <a:pt x="10" y="0"/>
                    <a:pt x="14" y="2"/>
                  </a:cubicBezTo>
                  <a:cubicBezTo>
                    <a:pt x="19" y="4"/>
                    <a:pt x="21" y="10"/>
                    <a:pt x="19" y="15"/>
                  </a:cubicBezTo>
                  <a:cubicBezTo>
                    <a:pt x="17" y="20"/>
                    <a:pt x="11" y="22"/>
                    <a:pt x="7" y="20"/>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49" name="Freeform 1609"/>
            <p:cNvSpPr/>
            <p:nvPr/>
          </p:nvSpPr>
          <p:spPr bwMode="auto">
            <a:xfrm>
              <a:off x="4860587" y="4463772"/>
              <a:ext cx="32043" cy="32697"/>
            </a:xfrm>
            <a:custGeom>
              <a:gdLst>
                <a:gd name="T0" fmla="*/ 14 w 21"/>
                <a:gd name="T1" fmla="*/ 20 h 21"/>
                <a:gd name="T2" fmla="*/ 1 w 21"/>
                <a:gd name="T3" fmla="*/ 14 h 21"/>
                <a:gd name="T4" fmla="*/ 7 w 21"/>
                <a:gd name="T5" fmla="*/ 2 h 21"/>
                <a:gd name="T6" fmla="*/ 19 w 21"/>
                <a:gd name="T7" fmla="*/ 7 h 21"/>
                <a:gd name="T8" fmla="*/ 14 w 21"/>
                <a:gd name="T9" fmla="*/ 20 h 21"/>
              </a:gdLst>
              <a:cxnLst>
                <a:cxn ang="0">
                  <a:pos x="T0" y="T1"/>
                </a:cxn>
                <a:cxn ang="0">
                  <a:pos x="T2" y="T3"/>
                </a:cxn>
                <a:cxn ang="0">
                  <a:pos x="T4" y="T5"/>
                </a:cxn>
                <a:cxn ang="0">
                  <a:pos x="T6" y="T7"/>
                </a:cxn>
                <a:cxn ang="0">
                  <a:pos x="T8" y="T9"/>
                </a:cxn>
              </a:cxnLst>
              <a:rect l="0" t="0" r="r" b="b"/>
              <a:pathLst>
                <a:path w="21" h="21">
                  <a:moveTo>
                    <a:pt x="14" y="20"/>
                  </a:moveTo>
                  <a:cubicBezTo>
                    <a:pt x="9" y="21"/>
                    <a:pt x="3" y="19"/>
                    <a:pt x="1" y="14"/>
                  </a:cubicBezTo>
                  <a:cubicBezTo>
                    <a:pt x="0" y="9"/>
                    <a:pt x="2" y="4"/>
                    <a:pt x="7" y="2"/>
                  </a:cubicBezTo>
                  <a:cubicBezTo>
                    <a:pt x="12" y="0"/>
                    <a:pt x="17" y="2"/>
                    <a:pt x="19" y="7"/>
                  </a:cubicBezTo>
                  <a:cubicBezTo>
                    <a:pt x="21" y="12"/>
                    <a:pt x="19" y="18"/>
                    <a:pt x="14" y="20"/>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50" name="Freeform 1610"/>
            <p:cNvSpPr/>
            <p:nvPr/>
          </p:nvSpPr>
          <p:spPr bwMode="auto">
            <a:xfrm>
              <a:off x="4687292" y="4280013"/>
              <a:ext cx="34005" cy="34005"/>
            </a:xfrm>
            <a:custGeom>
              <a:gdLst>
                <a:gd name="T0" fmla="*/ 20 w 22"/>
                <a:gd name="T1" fmla="*/ 15 h 22"/>
                <a:gd name="T2" fmla="*/ 7 w 22"/>
                <a:gd name="T3" fmla="*/ 20 h 22"/>
                <a:gd name="T4" fmla="*/ 2 w 22"/>
                <a:gd name="T5" fmla="*/ 7 h 22"/>
                <a:gd name="T6" fmla="*/ 15 w 22"/>
                <a:gd name="T7" fmla="*/ 3 h 22"/>
                <a:gd name="T8" fmla="*/ 20 w 22"/>
                <a:gd name="T9" fmla="*/ 15 h 22"/>
              </a:gdLst>
              <a:cxnLst>
                <a:cxn ang="0">
                  <a:pos x="T0" y="T1"/>
                </a:cxn>
                <a:cxn ang="0">
                  <a:pos x="T2" y="T3"/>
                </a:cxn>
                <a:cxn ang="0">
                  <a:pos x="T4" y="T5"/>
                </a:cxn>
                <a:cxn ang="0">
                  <a:pos x="T6" y="T7"/>
                </a:cxn>
                <a:cxn ang="0">
                  <a:pos x="T8" y="T9"/>
                </a:cxn>
              </a:cxnLst>
              <a:rect l="0" t="0" r="r" b="b"/>
              <a:pathLst>
                <a:path w="22" h="22">
                  <a:moveTo>
                    <a:pt x="20" y="15"/>
                  </a:moveTo>
                  <a:cubicBezTo>
                    <a:pt x="18" y="20"/>
                    <a:pt x="12" y="22"/>
                    <a:pt x="7" y="20"/>
                  </a:cubicBezTo>
                  <a:cubicBezTo>
                    <a:pt x="2" y="18"/>
                    <a:pt x="0" y="12"/>
                    <a:pt x="2" y="7"/>
                  </a:cubicBezTo>
                  <a:cubicBezTo>
                    <a:pt x="4" y="3"/>
                    <a:pt x="10" y="0"/>
                    <a:pt x="15" y="3"/>
                  </a:cubicBezTo>
                  <a:cubicBezTo>
                    <a:pt x="20" y="5"/>
                    <a:pt x="22" y="10"/>
                    <a:pt x="20" y="15"/>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51" name="Freeform 1611"/>
            <p:cNvSpPr/>
            <p:nvPr/>
          </p:nvSpPr>
          <p:spPr bwMode="auto">
            <a:xfrm>
              <a:off x="4235417" y="4686766"/>
              <a:ext cx="52315" cy="52315"/>
            </a:xfrm>
            <a:custGeom>
              <a:gdLst>
                <a:gd name="T0" fmla="*/ 12 w 34"/>
                <a:gd name="T1" fmla="*/ 3 h 34"/>
                <a:gd name="T2" fmla="*/ 31 w 34"/>
                <a:gd name="T3" fmla="*/ 12 h 34"/>
                <a:gd name="T4" fmla="*/ 23 w 34"/>
                <a:gd name="T5" fmla="*/ 31 h 34"/>
                <a:gd name="T6" fmla="*/ 3 w 34"/>
                <a:gd name="T7" fmla="*/ 23 h 34"/>
                <a:gd name="T8" fmla="*/ 12 w 34"/>
                <a:gd name="T9" fmla="*/ 3 h 34"/>
              </a:gdLst>
              <a:cxnLst>
                <a:cxn ang="0">
                  <a:pos x="T0" y="T1"/>
                </a:cxn>
                <a:cxn ang="0">
                  <a:pos x="T2" y="T3"/>
                </a:cxn>
                <a:cxn ang="0">
                  <a:pos x="T4" y="T5"/>
                </a:cxn>
                <a:cxn ang="0">
                  <a:pos x="T6" y="T7"/>
                </a:cxn>
                <a:cxn ang="0">
                  <a:pos x="T8" y="T9"/>
                </a:cxn>
              </a:cxnLst>
              <a:rect l="0" t="0" r="r" b="b"/>
              <a:pathLst>
                <a:path w="34" h="34">
                  <a:moveTo>
                    <a:pt x="12" y="3"/>
                  </a:moveTo>
                  <a:cubicBezTo>
                    <a:pt x="20" y="0"/>
                    <a:pt x="29" y="4"/>
                    <a:pt x="31" y="12"/>
                  </a:cubicBezTo>
                  <a:cubicBezTo>
                    <a:pt x="34" y="20"/>
                    <a:pt x="31" y="28"/>
                    <a:pt x="23" y="31"/>
                  </a:cubicBezTo>
                  <a:cubicBezTo>
                    <a:pt x="15" y="34"/>
                    <a:pt x="6" y="30"/>
                    <a:pt x="3" y="23"/>
                  </a:cubicBezTo>
                  <a:cubicBezTo>
                    <a:pt x="0" y="15"/>
                    <a:pt x="4" y="6"/>
                    <a:pt x="12" y="3"/>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52" name="Freeform 1612"/>
            <p:cNvSpPr/>
            <p:nvPr/>
          </p:nvSpPr>
          <p:spPr bwMode="auto">
            <a:xfrm>
              <a:off x="4659173" y="4877064"/>
              <a:ext cx="52969" cy="54277"/>
            </a:xfrm>
            <a:custGeom>
              <a:gdLst>
                <a:gd name="T0" fmla="*/ 3 w 34"/>
                <a:gd name="T1" fmla="*/ 23 h 35"/>
                <a:gd name="T2" fmla="*/ 12 w 34"/>
                <a:gd name="T3" fmla="*/ 3 h 35"/>
                <a:gd name="T4" fmla="*/ 31 w 34"/>
                <a:gd name="T5" fmla="*/ 12 h 35"/>
                <a:gd name="T6" fmla="*/ 23 w 34"/>
                <a:gd name="T7" fmla="*/ 32 h 35"/>
                <a:gd name="T8" fmla="*/ 3 w 34"/>
                <a:gd name="T9" fmla="*/ 23 h 35"/>
              </a:gdLst>
              <a:cxnLst>
                <a:cxn ang="0">
                  <a:pos x="T0" y="T1"/>
                </a:cxn>
                <a:cxn ang="0">
                  <a:pos x="T2" y="T3"/>
                </a:cxn>
                <a:cxn ang="0">
                  <a:pos x="T4" y="T5"/>
                </a:cxn>
                <a:cxn ang="0">
                  <a:pos x="T6" y="T7"/>
                </a:cxn>
                <a:cxn ang="0">
                  <a:pos x="T8" y="T9"/>
                </a:cxn>
              </a:cxnLst>
              <a:rect l="0" t="0" r="r" b="b"/>
              <a:pathLst>
                <a:path w="34" h="35">
                  <a:moveTo>
                    <a:pt x="3" y="23"/>
                  </a:moveTo>
                  <a:cubicBezTo>
                    <a:pt x="0" y="15"/>
                    <a:pt x="4" y="6"/>
                    <a:pt x="12" y="3"/>
                  </a:cubicBezTo>
                  <a:cubicBezTo>
                    <a:pt x="20" y="0"/>
                    <a:pt x="28" y="4"/>
                    <a:pt x="31" y="12"/>
                  </a:cubicBezTo>
                  <a:cubicBezTo>
                    <a:pt x="34" y="20"/>
                    <a:pt x="30" y="29"/>
                    <a:pt x="23" y="32"/>
                  </a:cubicBezTo>
                  <a:cubicBezTo>
                    <a:pt x="15" y="35"/>
                    <a:pt x="6" y="31"/>
                    <a:pt x="3" y="23"/>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53" name="Freeform 1613"/>
            <p:cNvSpPr/>
            <p:nvPr/>
          </p:nvSpPr>
          <p:spPr bwMode="auto">
            <a:xfrm>
              <a:off x="4849470" y="4454616"/>
              <a:ext cx="52969" cy="52315"/>
            </a:xfrm>
            <a:custGeom>
              <a:gdLst>
                <a:gd name="T0" fmla="*/ 23 w 34"/>
                <a:gd name="T1" fmla="*/ 31 h 34"/>
                <a:gd name="T2" fmla="*/ 3 w 34"/>
                <a:gd name="T3" fmla="*/ 22 h 34"/>
                <a:gd name="T4" fmla="*/ 12 w 34"/>
                <a:gd name="T5" fmla="*/ 3 h 34"/>
                <a:gd name="T6" fmla="*/ 31 w 34"/>
                <a:gd name="T7" fmla="*/ 11 h 34"/>
                <a:gd name="T8" fmla="*/ 23 w 34"/>
                <a:gd name="T9" fmla="*/ 31 h 34"/>
              </a:gdLst>
              <a:cxnLst>
                <a:cxn ang="0">
                  <a:pos x="T0" y="T1"/>
                </a:cxn>
                <a:cxn ang="0">
                  <a:pos x="T2" y="T3"/>
                </a:cxn>
                <a:cxn ang="0">
                  <a:pos x="T4" y="T5"/>
                </a:cxn>
                <a:cxn ang="0">
                  <a:pos x="T6" y="T7"/>
                </a:cxn>
                <a:cxn ang="0">
                  <a:pos x="T8" y="T9"/>
                </a:cxn>
              </a:cxnLst>
              <a:rect l="0" t="0" r="r" b="b"/>
              <a:pathLst>
                <a:path w="34" h="34">
                  <a:moveTo>
                    <a:pt x="23" y="31"/>
                  </a:moveTo>
                  <a:cubicBezTo>
                    <a:pt x="15" y="34"/>
                    <a:pt x="6" y="30"/>
                    <a:pt x="3" y="22"/>
                  </a:cubicBezTo>
                  <a:cubicBezTo>
                    <a:pt x="0" y="14"/>
                    <a:pt x="4" y="5"/>
                    <a:pt x="12" y="3"/>
                  </a:cubicBezTo>
                  <a:cubicBezTo>
                    <a:pt x="20" y="0"/>
                    <a:pt x="29" y="3"/>
                    <a:pt x="31" y="11"/>
                  </a:cubicBezTo>
                  <a:cubicBezTo>
                    <a:pt x="34" y="19"/>
                    <a:pt x="31" y="28"/>
                    <a:pt x="23" y="31"/>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54" name="Freeform 1614"/>
            <p:cNvSpPr/>
            <p:nvPr/>
          </p:nvSpPr>
          <p:spPr bwMode="auto">
            <a:xfrm>
              <a:off x="4456450" y="4343446"/>
              <a:ext cx="320432" cy="281196"/>
            </a:xfrm>
            <a:custGeom>
              <a:gdLst>
                <a:gd name="T0" fmla="*/ 181 w 207"/>
                <a:gd name="T1" fmla="*/ 101 h 182"/>
                <a:gd name="T2" fmla="*/ 80 w 207"/>
                <a:gd name="T3" fmla="*/ 139 h 182"/>
                <a:gd name="T4" fmla="*/ 31 w 207"/>
                <a:gd name="T5" fmla="*/ 11 h 182"/>
                <a:gd name="T6" fmla="*/ 12 w 207"/>
                <a:gd name="T7" fmla="*/ 3 h 182"/>
                <a:gd name="T8" fmla="*/ 3 w 207"/>
                <a:gd name="T9" fmla="*/ 22 h 182"/>
                <a:gd name="T10" fmla="*/ 51 w 207"/>
                <a:gd name="T11" fmla="*/ 150 h 182"/>
                <a:gd name="T12" fmla="*/ 57 w 207"/>
                <a:gd name="T13" fmla="*/ 164 h 182"/>
                <a:gd name="T14" fmla="*/ 92 w 207"/>
                <a:gd name="T15" fmla="*/ 173 h 182"/>
                <a:gd name="T16" fmla="*/ 194 w 207"/>
                <a:gd name="T17" fmla="*/ 134 h 182"/>
                <a:gd name="T18" fmla="*/ 204 w 207"/>
                <a:gd name="T19" fmla="*/ 111 h 182"/>
                <a:gd name="T20" fmla="*/ 181 w 207"/>
                <a:gd name="T21" fmla="*/ 101 h 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82">
                  <a:moveTo>
                    <a:pt x="181" y="101"/>
                  </a:moveTo>
                  <a:cubicBezTo>
                    <a:pt x="80" y="139"/>
                    <a:pt x="80" y="139"/>
                    <a:pt x="80" y="139"/>
                  </a:cubicBezTo>
                  <a:cubicBezTo>
                    <a:pt x="31" y="11"/>
                    <a:pt x="31" y="11"/>
                    <a:pt x="31" y="11"/>
                  </a:cubicBezTo>
                  <a:cubicBezTo>
                    <a:pt x="28" y="4"/>
                    <a:pt x="19" y="0"/>
                    <a:pt x="12" y="3"/>
                  </a:cubicBezTo>
                  <a:cubicBezTo>
                    <a:pt x="4" y="6"/>
                    <a:pt x="0" y="14"/>
                    <a:pt x="3" y="22"/>
                  </a:cubicBezTo>
                  <a:cubicBezTo>
                    <a:pt x="51" y="150"/>
                    <a:pt x="51" y="150"/>
                    <a:pt x="51" y="150"/>
                  </a:cubicBezTo>
                  <a:cubicBezTo>
                    <a:pt x="57" y="164"/>
                    <a:pt x="57" y="164"/>
                    <a:pt x="57" y="164"/>
                  </a:cubicBezTo>
                  <a:cubicBezTo>
                    <a:pt x="57" y="164"/>
                    <a:pt x="67" y="182"/>
                    <a:pt x="92" y="173"/>
                  </a:cubicBezTo>
                  <a:cubicBezTo>
                    <a:pt x="194" y="134"/>
                    <a:pt x="194" y="134"/>
                    <a:pt x="194" y="134"/>
                  </a:cubicBezTo>
                  <a:cubicBezTo>
                    <a:pt x="203" y="131"/>
                    <a:pt x="207" y="120"/>
                    <a:pt x="204" y="111"/>
                  </a:cubicBezTo>
                  <a:cubicBezTo>
                    <a:pt x="200" y="102"/>
                    <a:pt x="190" y="97"/>
                    <a:pt x="181" y="101"/>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55" name="Freeform 1615"/>
            <p:cNvSpPr/>
            <p:nvPr/>
          </p:nvSpPr>
          <p:spPr bwMode="auto">
            <a:xfrm>
              <a:off x="7057183" y="3968736"/>
              <a:ext cx="881516" cy="1120205"/>
            </a:xfrm>
            <a:custGeom>
              <a:gdLst>
                <a:gd name="T0" fmla="*/ 513 w 570"/>
                <a:gd name="T1" fmla="*/ 662 h 724"/>
                <a:gd name="T2" fmla="*/ 546 w 570"/>
                <a:gd name="T3" fmla="*/ 594 h 724"/>
                <a:gd name="T4" fmla="*/ 509 w 570"/>
                <a:gd name="T5" fmla="*/ 330 h 724"/>
                <a:gd name="T6" fmla="*/ 406 w 570"/>
                <a:gd name="T7" fmla="*/ 226 h 724"/>
                <a:gd name="T8" fmla="*/ 461 w 570"/>
                <a:gd name="T9" fmla="*/ 102 h 724"/>
                <a:gd name="T10" fmla="*/ 488 w 570"/>
                <a:gd name="T11" fmla="*/ 80 h 724"/>
                <a:gd name="T12" fmla="*/ 458 w 570"/>
                <a:gd name="T13" fmla="*/ 12 h 724"/>
                <a:gd name="T14" fmla="*/ 375 w 570"/>
                <a:gd name="T15" fmla="*/ 27 h 724"/>
                <a:gd name="T16" fmla="*/ 346 w 570"/>
                <a:gd name="T17" fmla="*/ 22 h 724"/>
                <a:gd name="T18" fmla="*/ 316 w 570"/>
                <a:gd name="T19" fmla="*/ 32 h 724"/>
                <a:gd name="T20" fmla="*/ 298 w 570"/>
                <a:gd name="T21" fmla="*/ 28 h 724"/>
                <a:gd name="T22" fmla="*/ 208 w 570"/>
                <a:gd name="T23" fmla="*/ 53 h 724"/>
                <a:gd name="T24" fmla="*/ 245 w 570"/>
                <a:gd name="T25" fmla="*/ 89 h 724"/>
                <a:gd name="T26" fmla="*/ 296 w 570"/>
                <a:gd name="T27" fmla="*/ 205 h 724"/>
                <a:gd name="T28" fmla="*/ 87 w 570"/>
                <a:gd name="T29" fmla="*/ 303 h 724"/>
                <a:gd name="T30" fmla="*/ 17 w 570"/>
                <a:gd name="T31" fmla="*/ 448 h 724"/>
                <a:gd name="T32" fmla="*/ 8 w 570"/>
                <a:gd name="T33" fmla="*/ 542 h 724"/>
                <a:gd name="T34" fmla="*/ 97 w 570"/>
                <a:gd name="T35" fmla="*/ 642 h 724"/>
                <a:gd name="T36" fmla="*/ 428 w 570"/>
                <a:gd name="T37" fmla="*/ 704 h 724"/>
                <a:gd name="T38" fmla="*/ 493 w 570"/>
                <a:gd name="T39" fmla="*/ 680 h 724"/>
                <a:gd name="T40" fmla="*/ 513 w 570"/>
                <a:gd name="T41" fmla="*/ 662 h 7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0" h="724">
                  <a:moveTo>
                    <a:pt x="513" y="662"/>
                  </a:moveTo>
                  <a:cubicBezTo>
                    <a:pt x="529" y="643"/>
                    <a:pt x="539" y="618"/>
                    <a:pt x="546" y="594"/>
                  </a:cubicBezTo>
                  <a:cubicBezTo>
                    <a:pt x="570" y="506"/>
                    <a:pt x="556" y="408"/>
                    <a:pt x="509" y="330"/>
                  </a:cubicBezTo>
                  <a:cubicBezTo>
                    <a:pt x="486" y="294"/>
                    <a:pt x="441" y="244"/>
                    <a:pt x="406" y="226"/>
                  </a:cubicBezTo>
                  <a:cubicBezTo>
                    <a:pt x="368" y="206"/>
                    <a:pt x="427" y="129"/>
                    <a:pt x="461" y="102"/>
                  </a:cubicBezTo>
                  <a:cubicBezTo>
                    <a:pt x="470" y="95"/>
                    <a:pt x="481" y="89"/>
                    <a:pt x="488" y="80"/>
                  </a:cubicBezTo>
                  <a:cubicBezTo>
                    <a:pt x="506" y="57"/>
                    <a:pt x="486" y="21"/>
                    <a:pt x="458" y="12"/>
                  </a:cubicBezTo>
                  <a:cubicBezTo>
                    <a:pt x="431" y="4"/>
                    <a:pt x="401" y="14"/>
                    <a:pt x="375" y="27"/>
                  </a:cubicBezTo>
                  <a:cubicBezTo>
                    <a:pt x="386" y="32"/>
                    <a:pt x="335" y="17"/>
                    <a:pt x="346" y="22"/>
                  </a:cubicBezTo>
                  <a:cubicBezTo>
                    <a:pt x="328" y="53"/>
                    <a:pt x="340" y="58"/>
                    <a:pt x="316" y="32"/>
                  </a:cubicBezTo>
                  <a:cubicBezTo>
                    <a:pt x="309" y="24"/>
                    <a:pt x="305" y="35"/>
                    <a:pt x="298" y="28"/>
                  </a:cubicBezTo>
                  <a:cubicBezTo>
                    <a:pt x="272" y="0"/>
                    <a:pt x="216" y="16"/>
                    <a:pt x="208" y="53"/>
                  </a:cubicBezTo>
                  <a:cubicBezTo>
                    <a:pt x="229" y="66"/>
                    <a:pt x="229" y="73"/>
                    <a:pt x="245" y="89"/>
                  </a:cubicBezTo>
                  <a:cubicBezTo>
                    <a:pt x="285" y="127"/>
                    <a:pt x="296" y="205"/>
                    <a:pt x="296" y="205"/>
                  </a:cubicBezTo>
                  <a:cubicBezTo>
                    <a:pt x="296" y="205"/>
                    <a:pt x="172" y="226"/>
                    <a:pt x="87" y="303"/>
                  </a:cubicBezTo>
                  <a:cubicBezTo>
                    <a:pt x="51" y="335"/>
                    <a:pt x="32" y="402"/>
                    <a:pt x="17" y="448"/>
                  </a:cubicBezTo>
                  <a:cubicBezTo>
                    <a:pt x="7" y="478"/>
                    <a:pt x="0" y="511"/>
                    <a:pt x="8" y="542"/>
                  </a:cubicBezTo>
                  <a:cubicBezTo>
                    <a:pt x="19" y="586"/>
                    <a:pt x="57" y="619"/>
                    <a:pt x="97" y="642"/>
                  </a:cubicBezTo>
                  <a:cubicBezTo>
                    <a:pt x="195" y="702"/>
                    <a:pt x="315" y="724"/>
                    <a:pt x="428" y="704"/>
                  </a:cubicBezTo>
                  <a:cubicBezTo>
                    <a:pt x="451" y="700"/>
                    <a:pt x="474" y="694"/>
                    <a:pt x="493" y="680"/>
                  </a:cubicBezTo>
                  <a:cubicBezTo>
                    <a:pt x="501" y="675"/>
                    <a:pt x="507" y="669"/>
                    <a:pt x="513" y="662"/>
                  </a:cubicBezTo>
                  <a:close/>
                </a:path>
              </a:pathLst>
            </a:custGeom>
            <a:solidFill>
              <a:srgbClr val="1A1D22"/>
            </a:solidFill>
            <a:ln>
              <a:noFill/>
            </a:ln>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56" name="Freeform 1616"/>
            <p:cNvSpPr/>
            <p:nvPr/>
          </p:nvSpPr>
          <p:spPr bwMode="auto">
            <a:xfrm>
              <a:off x="7386117" y="4463772"/>
              <a:ext cx="277272" cy="444028"/>
            </a:xfrm>
            <a:custGeom>
              <a:gdLst>
                <a:gd name="T0" fmla="*/ 136 w 179"/>
                <a:gd name="T1" fmla="*/ 134 h 287"/>
                <a:gd name="T2" fmla="*/ 94 w 179"/>
                <a:gd name="T3" fmla="*/ 110 h 287"/>
                <a:gd name="T4" fmla="*/ 51 w 179"/>
                <a:gd name="T5" fmla="*/ 76 h 287"/>
                <a:gd name="T6" fmla="*/ 82 w 179"/>
                <a:gd name="T7" fmla="*/ 57 h 287"/>
                <a:gd name="T8" fmla="*/ 143 w 179"/>
                <a:gd name="T9" fmla="*/ 80 h 287"/>
                <a:gd name="T10" fmla="*/ 173 w 179"/>
                <a:gd name="T11" fmla="*/ 59 h 287"/>
                <a:gd name="T12" fmla="*/ 122 w 179"/>
                <a:gd name="T13" fmla="*/ 25 h 287"/>
                <a:gd name="T14" fmla="*/ 125 w 179"/>
                <a:gd name="T15" fmla="*/ 6 h 287"/>
                <a:gd name="T16" fmla="*/ 88 w 179"/>
                <a:gd name="T17" fmla="*/ 0 h 287"/>
                <a:gd name="T18" fmla="*/ 85 w 179"/>
                <a:gd name="T19" fmla="*/ 20 h 287"/>
                <a:gd name="T20" fmla="*/ 80 w 179"/>
                <a:gd name="T21" fmla="*/ 20 h 287"/>
                <a:gd name="T22" fmla="*/ 13 w 179"/>
                <a:gd name="T23" fmla="*/ 71 h 287"/>
                <a:gd name="T24" fmla="*/ 13 w 179"/>
                <a:gd name="T25" fmla="*/ 72 h 287"/>
                <a:gd name="T26" fmla="*/ 78 w 179"/>
                <a:gd name="T27" fmla="*/ 144 h 287"/>
                <a:gd name="T28" fmla="*/ 113 w 179"/>
                <a:gd name="T29" fmla="*/ 163 h 287"/>
                <a:gd name="T30" fmla="*/ 128 w 179"/>
                <a:gd name="T31" fmla="*/ 207 h 287"/>
                <a:gd name="T32" fmla="*/ 102 w 179"/>
                <a:gd name="T33" fmla="*/ 227 h 287"/>
                <a:gd name="T34" fmla="*/ 23 w 179"/>
                <a:gd name="T35" fmla="*/ 206 h 287"/>
                <a:gd name="T36" fmla="*/ 0 w 179"/>
                <a:gd name="T37" fmla="*/ 235 h 287"/>
                <a:gd name="T38" fmla="*/ 47 w 179"/>
                <a:gd name="T39" fmla="*/ 263 h 287"/>
                <a:gd name="T40" fmla="*/ 44 w 179"/>
                <a:gd name="T41" fmla="*/ 282 h 287"/>
                <a:gd name="T42" fmla="*/ 82 w 179"/>
                <a:gd name="T43" fmla="*/ 287 h 287"/>
                <a:gd name="T44" fmla="*/ 84 w 179"/>
                <a:gd name="T45" fmla="*/ 267 h 287"/>
                <a:gd name="T46" fmla="*/ 110 w 179"/>
                <a:gd name="T47" fmla="*/ 264 h 287"/>
                <a:gd name="T48" fmla="*/ 161 w 179"/>
                <a:gd name="T49" fmla="*/ 225 h 287"/>
                <a:gd name="T50" fmla="*/ 136 w 179"/>
                <a:gd name="T51" fmla="*/ 134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9" h="287">
                  <a:moveTo>
                    <a:pt x="136" y="134"/>
                  </a:moveTo>
                  <a:cubicBezTo>
                    <a:pt x="124" y="124"/>
                    <a:pt x="109" y="117"/>
                    <a:pt x="94" y="110"/>
                  </a:cubicBezTo>
                  <a:cubicBezTo>
                    <a:pt x="68" y="97"/>
                    <a:pt x="50" y="88"/>
                    <a:pt x="51" y="76"/>
                  </a:cubicBezTo>
                  <a:cubicBezTo>
                    <a:pt x="52" y="70"/>
                    <a:pt x="54" y="59"/>
                    <a:pt x="82" y="57"/>
                  </a:cubicBezTo>
                  <a:cubicBezTo>
                    <a:pt x="103" y="56"/>
                    <a:pt x="131" y="64"/>
                    <a:pt x="143" y="80"/>
                  </a:cubicBezTo>
                  <a:cubicBezTo>
                    <a:pt x="173" y="59"/>
                    <a:pt x="173" y="59"/>
                    <a:pt x="173" y="59"/>
                  </a:cubicBezTo>
                  <a:cubicBezTo>
                    <a:pt x="162" y="42"/>
                    <a:pt x="142" y="31"/>
                    <a:pt x="122" y="25"/>
                  </a:cubicBezTo>
                  <a:cubicBezTo>
                    <a:pt x="123" y="19"/>
                    <a:pt x="124" y="12"/>
                    <a:pt x="125" y="6"/>
                  </a:cubicBezTo>
                  <a:cubicBezTo>
                    <a:pt x="88" y="0"/>
                    <a:pt x="88" y="0"/>
                    <a:pt x="88" y="0"/>
                  </a:cubicBezTo>
                  <a:cubicBezTo>
                    <a:pt x="87" y="7"/>
                    <a:pt x="86" y="13"/>
                    <a:pt x="85" y="20"/>
                  </a:cubicBezTo>
                  <a:cubicBezTo>
                    <a:pt x="83" y="20"/>
                    <a:pt x="81" y="20"/>
                    <a:pt x="80" y="20"/>
                  </a:cubicBezTo>
                  <a:cubicBezTo>
                    <a:pt x="28" y="23"/>
                    <a:pt x="16" y="53"/>
                    <a:pt x="13" y="71"/>
                  </a:cubicBezTo>
                  <a:cubicBezTo>
                    <a:pt x="13" y="72"/>
                    <a:pt x="13" y="72"/>
                    <a:pt x="13" y="72"/>
                  </a:cubicBezTo>
                  <a:cubicBezTo>
                    <a:pt x="10" y="111"/>
                    <a:pt x="48" y="129"/>
                    <a:pt x="78" y="144"/>
                  </a:cubicBezTo>
                  <a:cubicBezTo>
                    <a:pt x="91" y="150"/>
                    <a:pt x="104" y="156"/>
                    <a:pt x="113" y="163"/>
                  </a:cubicBezTo>
                  <a:cubicBezTo>
                    <a:pt x="141" y="184"/>
                    <a:pt x="132" y="200"/>
                    <a:pt x="128" y="207"/>
                  </a:cubicBezTo>
                  <a:cubicBezTo>
                    <a:pt x="123" y="217"/>
                    <a:pt x="113" y="225"/>
                    <a:pt x="102" y="227"/>
                  </a:cubicBezTo>
                  <a:cubicBezTo>
                    <a:pt x="61" y="236"/>
                    <a:pt x="49" y="227"/>
                    <a:pt x="23" y="206"/>
                  </a:cubicBezTo>
                  <a:cubicBezTo>
                    <a:pt x="0" y="235"/>
                    <a:pt x="0" y="235"/>
                    <a:pt x="0" y="235"/>
                  </a:cubicBezTo>
                  <a:cubicBezTo>
                    <a:pt x="15" y="247"/>
                    <a:pt x="29" y="258"/>
                    <a:pt x="47" y="263"/>
                  </a:cubicBezTo>
                  <a:cubicBezTo>
                    <a:pt x="46" y="269"/>
                    <a:pt x="45" y="276"/>
                    <a:pt x="44" y="282"/>
                  </a:cubicBezTo>
                  <a:cubicBezTo>
                    <a:pt x="82" y="287"/>
                    <a:pt x="82" y="287"/>
                    <a:pt x="82" y="287"/>
                  </a:cubicBezTo>
                  <a:cubicBezTo>
                    <a:pt x="82" y="280"/>
                    <a:pt x="83" y="274"/>
                    <a:pt x="84" y="267"/>
                  </a:cubicBezTo>
                  <a:cubicBezTo>
                    <a:pt x="92" y="267"/>
                    <a:pt x="100" y="266"/>
                    <a:pt x="110" y="264"/>
                  </a:cubicBezTo>
                  <a:cubicBezTo>
                    <a:pt x="132" y="259"/>
                    <a:pt x="150" y="245"/>
                    <a:pt x="161" y="225"/>
                  </a:cubicBezTo>
                  <a:cubicBezTo>
                    <a:pt x="179" y="193"/>
                    <a:pt x="170" y="160"/>
                    <a:pt x="136" y="134"/>
                  </a:cubicBezTo>
                  <a:close/>
                </a:path>
              </a:pathLst>
            </a:custGeom>
            <a:solidFill>
              <a:srgbClr val="FCC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57" name="Freeform 1617"/>
            <p:cNvSpPr/>
            <p:nvPr/>
          </p:nvSpPr>
          <p:spPr bwMode="auto">
            <a:xfrm>
              <a:off x="7568567" y="4002741"/>
              <a:ext cx="23542" cy="165448"/>
            </a:xfrm>
            <a:custGeom>
              <a:gdLst>
                <a:gd name="T0" fmla="*/ 36 w 36"/>
                <a:gd name="T1" fmla="*/ 0 h 253"/>
                <a:gd name="T2" fmla="*/ 12 w 36"/>
                <a:gd name="T3" fmla="*/ 253 h 253"/>
                <a:gd name="T4" fmla="*/ 0 w 36"/>
                <a:gd name="T5" fmla="*/ 62 h 253"/>
                <a:gd name="T6" fmla="*/ 36 w 36"/>
                <a:gd name="T7" fmla="*/ 0 h 253"/>
              </a:gdLst>
              <a:cxnLst>
                <a:cxn ang="0">
                  <a:pos x="T0" y="T1"/>
                </a:cxn>
                <a:cxn ang="0">
                  <a:pos x="T2" y="T3"/>
                </a:cxn>
                <a:cxn ang="0">
                  <a:pos x="T4" y="T5"/>
                </a:cxn>
                <a:cxn ang="0">
                  <a:pos x="T6" y="T7"/>
                </a:cxn>
              </a:cxnLst>
              <a:rect l="0" t="0" r="r" b="b"/>
              <a:pathLst>
                <a:path w="36" h="253">
                  <a:moveTo>
                    <a:pt x="36" y="0"/>
                  </a:moveTo>
                  <a:lnTo>
                    <a:pt x="12" y="253"/>
                  </a:lnTo>
                  <a:lnTo>
                    <a:pt x="0" y="62"/>
                  </a:lnTo>
                  <a:lnTo>
                    <a:pt x="36" y="0"/>
                  </a:lnTo>
                  <a:close/>
                </a:path>
              </a:pathLst>
            </a:custGeom>
            <a:solidFill>
              <a:srgbClr val="544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58" name="Freeform 1618"/>
            <p:cNvSpPr/>
            <p:nvPr/>
          </p:nvSpPr>
          <p:spPr bwMode="auto">
            <a:xfrm>
              <a:off x="7477669" y="4018436"/>
              <a:ext cx="68010" cy="92860"/>
            </a:xfrm>
            <a:custGeom>
              <a:gdLst>
                <a:gd name="T0" fmla="*/ 44 w 44"/>
                <a:gd name="T1" fmla="*/ 0 h 60"/>
                <a:gd name="T2" fmla="*/ 9 w 44"/>
                <a:gd name="T3" fmla="*/ 60 h 60"/>
              </a:gdLst>
              <a:cxnLst>
                <a:cxn ang="0">
                  <a:pos x="T0" y="T1"/>
                </a:cxn>
                <a:cxn ang="0">
                  <a:pos x="T2" y="T3"/>
                </a:cxn>
              </a:cxnLst>
              <a:rect l="0" t="0" r="r" b="b"/>
              <a:pathLst>
                <a:path w="44" h="60">
                  <a:moveTo>
                    <a:pt x="44" y="0"/>
                  </a:moveTo>
                  <a:cubicBezTo>
                    <a:pt x="44" y="0"/>
                    <a:pt x="0" y="40"/>
                    <a:pt x="9" y="60"/>
                  </a:cubicBezTo>
                </a:path>
              </a:pathLst>
            </a:custGeom>
            <a:solidFill>
              <a:srgbClr val="544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59" name="Freeform 1619"/>
            <p:cNvSpPr/>
            <p:nvPr/>
          </p:nvSpPr>
          <p:spPr bwMode="auto">
            <a:xfrm>
              <a:off x="7637231" y="4010589"/>
              <a:ext cx="103323" cy="134712"/>
            </a:xfrm>
            <a:custGeom>
              <a:gdLst>
                <a:gd name="T0" fmla="*/ 0 w 67"/>
                <a:gd name="T1" fmla="*/ 0 h 87"/>
                <a:gd name="T2" fmla="*/ 66 w 67"/>
                <a:gd name="T3" fmla="*/ 35 h 87"/>
                <a:gd name="T4" fmla="*/ 32 w 67"/>
                <a:gd name="T5" fmla="*/ 87 h 87"/>
                <a:gd name="T6" fmla="*/ 0 w 67"/>
                <a:gd name="T7" fmla="*/ 0 h 87"/>
              </a:gdLst>
              <a:cxnLst>
                <a:cxn ang="0">
                  <a:pos x="T0" y="T1"/>
                </a:cxn>
                <a:cxn ang="0">
                  <a:pos x="T2" y="T3"/>
                </a:cxn>
                <a:cxn ang="0">
                  <a:pos x="T4" y="T5"/>
                </a:cxn>
                <a:cxn ang="0">
                  <a:pos x="T6" y="T7"/>
                </a:cxn>
              </a:cxnLst>
              <a:rect l="0" t="0" r="r" b="b"/>
              <a:pathLst>
                <a:path w="67" h="87">
                  <a:moveTo>
                    <a:pt x="0" y="0"/>
                  </a:moveTo>
                  <a:cubicBezTo>
                    <a:pt x="0" y="0"/>
                    <a:pt x="67" y="3"/>
                    <a:pt x="66" y="35"/>
                  </a:cubicBezTo>
                  <a:cubicBezTo>
                    <a:pt x="65" y="66"/>
                    <a:pt x="32" y="87"/>
                    <a:pt x="32" y="87"/>
                  </a:cubicBezTo>
                  <a:cubicBezTo>
                    <a:pt x="32" y="87"/>
                    <a:pt x="51" y="8"/>
                    <a:pt x="0" y="0"/>
                  </a:cubicBezTo>
                  <a:close/>
                </a:path>
              </a:pathLst>
            </a:custGeom>
            <a:solidFill>
              <a:srgbClr val="544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60" name="Freeform 1620"/>
            <p:cNvSpPr/>
            <p:nvPr/>
          </p:nvSpPr>
          <p:spPr bwMode="auto">
            <a:xfrm>
              <a:off x="7592109" y="4002741"/>
              <a:ext cx="30735" cy="46430"/>
            </a:xfrm>
            <a:custGeom>
              <a:gdLst>
                <a:gd name="T0" fmla="*/ 0 w 47"/>
                <a:gd name="T1" fmla="*/ 0 h 71"/>
                <a:gd name="T2" fmla="*/ 47 w 47"/>
                <a:gd name="T3" fmla="*/ 71 h 71"/>
                <a:gd name="T4" fmla="*/ 0 w 47"/>
                <a:gd name="T5" fmla="*/ 0 h 71"/>
              </a:gdLst>
              <a:cxnLst>
                <a:cxn ang="0">
                  <a:pos x="T0" y="T1"/>
                </a:cxn>
                <a:cxn ang="0">
                  <a:pos x="T2" y="T3"/>
                </a:cxn>
                <a:cxn ang="0">
                  <a:pos x="T4" y="T5"/>
                </a:cxn>
              </a:cxnLst>
              <a:rect l="0" t="0" r="r" b="b"/>
              <a:pathLst>
                <a:path w="47" h="71">
                  <a:moveTo>
                    <a:pt x="0" y="0"/>
                  </a:moveTo>
                  <a:lnTo>
                    <a:pt x="47" y="71"/>
                  </a:lnTo>
                  <a:lnTo>
                    <a:pt x="0" y="0"/>
                  </a:lnTo>
                  <a:close/>
                </a:path>
              </a:pathLst>
            </a:custGeom>
            <a:solidFill>
              <a:srgbClr val="544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61" name="Freeform 1621"/>
            <p:cNvSpPr/>
            <p:nvPr/>
          </p:nvSpPr>
          <p:spPr bwMode="auto">
            <a:xfrm>
              <a:off x="7452819" y="3979853"/>
              <a:ext cx="64740" cy="71280"/>
            </a:xfrm>
            <a:custGeom>
              <a:gdLst>
                <a:gd name="T0" fmla="*/ 42 w 42"/>
                <a:gd name="T1" fmla="*/ 21 h 46"/>
                <a:gd name="T2" fmla="*/ 0 w 42"/>
                <a:gd name="T3" fmla="*/ 45 h 46"/>
                <a:gd name="T4" fmla="*/ 42 w 42"/>
                <a:gd name="T5" fmla="*/ 21 h 46"/>
              </a:gdLst>
              <a:cxnLst>
                <a:cxn ang="0">
                  <a:pos x="T0" y="T1"/>
                </a:cxn>
                <a:cxn ang="0">
                  <a:pos x="T2" y="T3"/>
                </a:cxn>
                <a:cxn ang="0">
                  <a:pos x="T4" y="T5"/>
                </a:cxn>
              </a:cxnLst>
              <a:rect l="0" t="0" r="r" b="b"/>
              <a:pathLst>
                <a:path w="42" h="46">
                  <a:moveTo>
                    <a:pt x="42" y="21"/>
                  </a:moveTo>
                  <a:cubicBezTo>
                    <a:pt x="42" y="21"/>
                    <a:pt x="0" y="43"/>
                    <a:pt x="0" y="45"/>
                  </a:cubicBezTo>
                  <a:cubicBezTo>
                    <a:pt x="0" y="46"/>
                    <a:pt x="10" y="0"/>
                    <a:pt x="42" y="21"/>
                  </a:cubicBezTo>
                  <a:close/>
                </a:path>
              </a:pathLst>
            </a:custGeom>
            <a:solidFill>
              <a:srgbClr val="544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62" name="Freeform 1622"/>
            <p:cNvSpPr/>
            <p:nvPr/>
          </p:nvSpPr>
          <p:spPr bwMode="auto">
            <a:xfrm>
              <a:off x="7287372" y="4166881"/>
              <a:ext cx="408061" cy="194875"/>
            </a:xfrm>
            <a:custGeom>
              <a:gdLst>
                <a:gd name="T0" fmla="*/ 257 w 264"/>
                <a:gd name="T1" fmla="*/ 76 h 126"/>
                <a:gd name="T2" fmla="*/ 226 w 264"/>
                <a:gd name="T3" fmla="*/ 67 h 126"/>
                <a:gd name="T4" fmla="*/ 171 w 264"/>
                <a:gd name="T5" fmla="*/ 61 h 126"/>
                <a:gd name="T6" fmla="*/ 141 w 264"/>
                <a:gd name="T7" fmla="*/ 56 h 126"/>
                <a:gd name="T8" fmla="*/ 13 w 264"/>
                <a:gd name="T9" fmla="*/ 1 h 126"/>
                <a:gd name="T10" fmla="*/ 13 w 264"/>
                <a:gd name="T11" fmla="*/ 21 h 126"/>
                <a:gd name="T12" fmla="*/ 109 w 264"/>
                <a:gd name="T13" fmla="*/ 54 h 126"/>
                <a:gd name="T14" fmla="*/ 10 w 264"/>
                <a:gd name="T15" fmla="*/ 103 h 126"/>
                <a:gd name="T16" fmla="*/ 24 w 264"/>
                <a:gd name="T17" fmla="*/ 117 h 126"/>
                <a:gd name="T18" fmla="*/ 117 w 264"/>
                <a:gd name="T19" fmla="*/ 74 h 126"/>
                <a:gd name="T20" fmla="*/ 122 w 264"/>
                <a:gd name="T21" fmla="*/ 83 h 126"/>
                <a:gd name="T22" fmla="*/ 135 w 264"/>
                <a:gd name="T23" fmla="*/ 86 h 126"/>
                <a:gd name="T24" fmla="*/ 234 w 264"/>
                <a:gd name="T25" fmla="*/ 98 h 126"/>
                <a:gd name="T26" fmla="*/ 257 w 264"/>
                <a:gd name="T27" fmla="*/ 76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125">
                  <a:moveTo>
                    <a:pt x="257" y="76"/>
                  </a:moveTo>
                  <a:cubicBezTo>
                    <a:pt x="251" y="68"/>
                    <a:pt x="237" y="67"/>
                    <a:pt x="226" y="67"/>
                  </a:cubicBezTo>
                  <a:cubicBezTo>
                    <a:pt x="208" y="68"/>
                    <a:pt x="189" y="66"/>
                    <a:pt x="171" y="61"/>
                  </a:cubicBezTo>
                  <a:cubicBezTo>
                    <a:pt x="161" y="59"/>
                    <a:pt x="151" y="57"/>
                    <a:pt x="141" y="56"/>
                  </a:cubicBezTo>
                  <a:cubicBezTo>
                    <a:pt x="108" y="21"/>
                    <a:pt x="62" y="1"/>
                    <a:pt x="13" y="1"/>
                  </a:cubicBezTo>
                  <a:cubicBezTo>
                    <a:pt x="0" y="0"/>
                    <a:pt x="0" y="20"/>
                    <a:pt x="13" y="21"/>
                  </a:cubicBezTo>
                  <a:cubicBezTo>
                    <a:pt x="49" y="21"/>
                    <a:pt x="82" y="33"/>
                    <a:pt x="109" y="54"/>
                  </a:cubicBezTo>
                  <a:cubicBezTo>
                    <a:pt x="71" y="57"/>
                    <a:pt x="36" y="74"/>
                    <a:pt x="10" y="103"/>
                  </a:cubicBezTo>
                  <a:cubicBezTo>
                    <a:pt x="1" y="112"/>
                    <a:pt x="15" y="126"/>
                    <a:pt x="24" y="117"/>
                  </a:cubicBezTo>
                  <a:cubicBezTo>
                    <a:pt x="48" y="90"/>
                    <a:pt x="81" y="75"/>
                    <a:pt x="117" y="74"/>
                  </a:cubicBezTo>
                  <a:cubicBezTo>
                    <a:pt x="117" y="77"/>
                    <a:pt x="119" y="80"/>
                    <a:pt x="122" y="83"/>
                  </a:cubicBezTo>
                  <a:cubicBezTo>
                    <a:pt x="126" y="86"/>
                    <a:pt x="130" y="86"/>
                    <a:pt x="135" y="86"/>
                  </a:cubicBezTo>
                  <a:cubicBezTo>
                    <a:pt x="167" y="97"/>
                    <a:pt x="202" y="101"/>
                    <a:pt x="234" y="98"/>
                  </a:cubicBezTo>
                  <a:cubicBezTo>
                    <a:pt x="248" y="96"/>
                    <a:pt x="264" y="87"/>
                    <a:pt x="257" y="76"/>
                  </a:cubicBezTo>
                  <a:close/>
                </a:path>
              </a:pathLst>
            </a:custGeom>
            <a:solidFill>
              <a:srgbClr val="544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63" name="Freeform 1623"/>
            <p:cNvSpPr/>
            <p:nvPr/>
          </p:nvSpPr>
          <p:spPr bwMode="auto">
            <a:xfrm>
              <a:off x="6068421" y="4669764"/>
              <a:ext cx="261577" cy="602936"/>
            </a:xfrm>
            <a:custGeom>
              <a:gdLst>
                <a:gd name="T0" fmla="*/ 282 w 400"/>
                <a:gd name="T1" fmla="*/ 0 h 922"/>
                <a:gd name="T2" fmla="*/ 400 w 400"/>
                <a:gd name="T3" fmla="*/ 92 h 922"/>
                <a:gd name="T4" fmla="*/ 282 w 400"/>
                <a:gd name="T5" fmla="*/ 229 h 922"/>
                <a:gd name="T6" fmla="*/ 400 w 400"/>
                <a:gd name="T7" fmla="*/ 404 h 922"/>
                <a:gd name="T8" fmla="*/ 0 w 400"/>
                <a:gd name="T9" fmla="*/ 922 h 922"/>
                <a:gd name="T10" fmla="*/ 282 w 400"/>
                <a:gd name="T11" fmla="*/ 0 h 922"/>
              </a:gdLst>
              <a:cxnLst>
                <a:cxn ang="0">
                  <a:pos x="T0" y="T1"/>
                </a:cxn>
                <a:cxn ang="0">
                  <a:pos x="T2" y="T3"/>
                </a:cxn>
                <a:cxn ang="0">
                  <a:pos x="T4" y="T5"/>
                </a:cxn>
                <a:cxn ang="0">
                  <a:pos x="T6" y="T7"/>
                </a:cxn>
                <a:cxn ang="0">
                  <a:pos x="T8" y="T9"/>
                </a:cxn>
                <a:cxn ang="0">
                  <a:pos x="T10" y="T11"/>
                </a:cxn>
              </a:cxnLst>
              <a:rect l="0" t="0" r="r" b="b"/>
              <a:pathLst>
                <a:path w="400" h="922">
                  <a:moveTo>
                    <a:pt x="282" y="0"/>
                  </a:moveTo>
                  <a:lnTo>
                    <a:pt x="400" y="92"/>
                  </a:lnTo>
                  <a:lnTo>
                    <a:pt x="282" y="229"/>
                  </a:lnTo>
                  <a:lnTo>
                    <a:pt x="400" y="404"/>
                  </a:lnTo>
                  <a:lnTo>
                    <a:pt x="0" y="922"/>
                  </a:lnTo>
                  <a:lnTo>
                    <a:pt x="282" y="0"/>
                  </a:lnTo>
                  <a:close/>
                </a:path>
              </a:pathLst>
            </a:custGeom>
            <a:solidFill>
              <a:schemeClr val="bg2">
                <a:lumMod val="25000"/>
              </a:schemeClr>
            </a:solidFill>
            <a:ln>
              <a:noFill/>
            </a:ln>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64" name="Freeform 1624"/>
            <p:cNvSpPr/>
            <p:nvPr/>
          </p:nvSpPr>
          <p:spPr bwMode="auto">
            <a:xfrm>
              <a:off x="5806843" y="4669764"/>
              <a:ext cx="261577" cy="602936"/>
            </a:xfrm>
            <a:custGeom>
              <a:gdLst>
                <a:gd name="T0" fmla="*/ 121 w 400"/>
                <a:gd name="T1" fmla="*/ 0 h 922"/>
                <a:gd name="T2" fmla="*/ 0 w 400"/>
                <a:gd name="T3" fmla="*/ 92 h 922"/>
                <a:gd name="T4" fmla="*/ 121 w 400"/>
                <a:gd name="T5" fmla="*/ 229 h 922"/>
                <a:gd name="T6" fmla="*/ 0 w 400"/>
                <a:gd name="T7" fmla="*/ 404 h 922"/>
                <a:gd name="T8" fmla="*/ 400 w 400"/>
                <a:gd name="T9" fmla="*/ 922 h 922"/>
                <a:gd name="T10" fmla="*/ 121 w 400"/>
                <a:gd name="T11" fmla="*/ 0 h 922"/>
              </a:gdLst>
              <a:cxnLst>
                <a:cxn ang="0">
                  <a:pos x="T0" y="T1"/>
                </a:cxn>
                <a:cxn ang="0">
                  <a:pos x="T2" y="T3"/>
                </a:cxn>
                <a:cxn ang="0">
                  <a:pos x="T4" y="T5"/>
                </a:cxn>
                <a:cxn ang="0">
                  <a:pos x="T6" y="T7"/>
                </a:cxn>
                <a:cxn ang="0">
                  <a:pos x="T8" y="T9"/>
                </a:cxn>
                <a:cxn ang="0">
                  <a:pos x="T10" y="T11"/>
                </a:cxn>
              </a:cxnLst>
              <a:rect l="0" t="0" r="r" b="b"/>
              <a:pathLst>
                <a:path w="400" h="922">
                  <a:moveTo>
                    <a:pt x="121" y="0"/>
                  </a:moveTo>
                  <a:lnTo>
                    <a:pt x="0" y="92"/>
                  </a:lnTo>
                  <a:lnTo>
                    <a:pt x="121" y="229"/>
                  </a:lnTo>
                  <a:lnTo>
                    <a:pt x="0" y="404"/>
                  </a:lnTo>
                  <a:lnTo>
                    <a:pt x="400" y="922"/>
                  </a:lnTo>
                  <a:lnTo>
                    <a:pt x="121" y="0"/>
                  </a:lnTo>
                  <a:close/>
                </a:path>
              </a:pathLst>
            </a:custGeom>
            <a:solidFill>
              <a:schemeClr val="bg2">
                <a:lumMod val="25000"/>
              </a:schemeClr>
            </a:solidFill>
            <a:ln>
              <a:noFill/>
            </a:ln>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65" name="Rectangle 1625"/>
            <p:cNvSpPr>
              <a:spLocks noChangeArrowheads="1"/>
            </p:cNvSpPr>
            <p:nvPr/>
          </p:nvSpPr>
          <p:spPr bwMode="auto">
            <a:xfrm>
              <a:off x="6155395" y="5390409"/>
              <a:ext cx="134058" cy="23542"/>
            </a:xfrm>
            <a:prstGeom prst="rect">
              <a:avLst/>
            </a:prstGeom>
            <a:solidFill>
              <a:srgbClr val="2934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sp>
          <p:nvSpPr>
            <p:cNvPr id="66" name="Rectangle 1626"/>
            <p:cNvSpPr>
              <a:spLocks noChangeArrowheads="1"/>
            </p:cNvSpPr>
            <p:nvPr/>
          </p:nvSpPr>
          <p:spPr bwMode="auto">
            <a:xfrm>
              <a:off x="5847388" y="5390409"/>
              <a:ext cx="136020" cy="23542"/>
            </a:xfrm>
            <a:prstGeom prst="rect">
              <a:avLst/>
            </a:prstGeom>
            <a:solidFill>
              <a:srgbClr val="2934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latin typeface="Roboto Condensed Light" charset="0"/>
              </a:endParaRPr>
            </a:p>
          </p:txBody>
        </p:sp>
      </p:grpSp>
      <p:cxnSp>
        <p:nvCxnSpPr>
          <p:cNvPr id="67" name="Straight Connector 66"/>
          <p:cNvCxnSpPr/>
          <p:nvPr/>
        </p:nvCxnSpPr>
        <p:spPr>
          <a:xfrm>
            <a:off x="1567534" y="2388618"/>
            <a:ext cx="4463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72"/>
          <p:cNvCxnSpPr/>
          <p:nvPr/>
        </p:nvCxnSpPr>
        <p:spPr>
          <a:xfrm>
            <a:off x="10037667" y="2388618"/>
            <a:ext cx="4463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TextBox 92"/>
          <p:cNvSpPr txBox="1"/>
          <p:nvPr/>
        </p:nvSpPr>
        <p:spPr>
          <a:xfrm>
            <a:off x="1485707" y="1815689"/>
            <a:ext cx="2031325" cy="369332"/>
          </a:xfrm>
          <a:prstGeom prst="rect">
            <a:avLst/>
          </a:prstGeom>
          <a:noFill/>
        </p:spPr>
        <p:txBody>
          <a:bodyPr wrap="none">
            <a:spAutoFit/>
          </a:bodyPr>
          <a:lstStyle/>
          <a:p>
            <a:pPr>
              <a:defRPr/>
            </a:pPr>
            <a:r>
              <a:rPr lang="zh-CN" altLang="en-US" b="1">
                <a:solidFill>
                  <a:schemeClr val="bg1"/>
                </a:solidFill>
                <a:latin typeface="微软雅黑" panose="020b0503020204020204" pitchFamily="34" charset="-122"/>
                <a:ea typeface="微软雅黑" panose="020b0503020204020204" pitchFamily="34" charset="-122"/>
                <a:cs typeface="Clear Sans" panose="020b0503030202020304" pitchFamily="34" charset="0"/>
              </a:rPr>
              <a:t>我们项目产品特点</a:t>
            </a:r>
            <a:endParaRPr lang="id-ID" b="1">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70" name="TextBox 96"/>
          <p:cNvSpPr txBox="1"/>
          <p:nvPr/>
        </p:nvSpPr>
        <p:spPr>
          <a:xfrm>
            <a:off x="8601563" y="1838241"/>
            <a:ext cx="2031325" cy="369332"/>
          </a:xfrm>
          <a:prstGeom prst="rect">
            <a:avLst/>
          </a:prstGeom>
          <a:noFill/>
        </p:spPr>
        <p:txBody>
          <a:bodyPr wrap="none">
            <a:spAutoFit/>
          </a:bodyPr>
          <a:lstStyle/>
          <a:p>
            <a:pPr>
              <a:defRPr/>
            </a:pPr>
            <a:r>
              <a:rPr lang="zh-CN" altLang="en-US" b="1">
                <a:solidFill>
                  <a:schemeClr val="bg1"/>
                </a:solidFill>
                <a:latin typeface="微软雅黑" panose="020b0503020204020204" pitchFamily="34" charset="-122"/>
                <a:ea typeface="微软雅黑" panose="020b0503020204020204" pitchFamily="34" charset="-122"/>
                <a:cs typeface="Clear Sans" panose="020b0503030202020304" pitchFamily="34" charset="0"/>
              </a:rPr>
              <a:t>对手项目产品特点</a:t>
            </a:r>
            <a:endParaRPr lang="id-ID" altLang="zh-CN" b="1">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71" name="Content Placeholder 2"/>
          <p:cNvSpPr txBox="1"/>
          <p:nvPr/>
        </p:nvSpPr>
        <p:spPr>
          <a:xfrm>
            <a:off x="1437071" y="2484062"/>
            <a:ext cx="3042794" cy="985839"/>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1600">
                <a:solidFill>
                  <a:schemeClr val="bg1"/>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2" name="Content Placeholder 2"/>
          <p:cNvSpPr txBox="1"/>
          <p:nvPr/>
        </p:nvSpPr>
        <p:spPr>
          <a:xfrm>
            <a:off x="7682011" y="2521564"/>
            <a:ext cx="2950877" cy="985839"/>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defRPr/>
            </a:pPr>
            <a:r>
              <a:rPr lang="zh-CN" altLang="en-US" sz="1600">
                <a:solidFill>
                  <a:schemeClr val="bg1"/>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grpSp>
        <p:nvGrpSpPr>
          <p:cNvPr id="9" name="Group 1"/>
          <p:cNvGrpSpPr/>
          <p:nvPr/>
        </p:nvGrpSpPr>
        <p:grpSpPr>
          <a:xfrm>
            <a:off x="5101762" y="2155310"/>
            <a:ext cx="208914" cy="966742"/>
            <a:chOff x="3805238" y="1954213"/>
            <a:chExt cx="161925" cy="749300"/>
          </a:xfrm>
          <a:solidFill>
            <a:schemeClr val="bg1"/>
          </a:solidFill>
        </p:grpSpPr>
        <p:sp>
          <p:nvSpPr>
            <p:cNvPr id="10" name="Oval 11"/>
            <p:cNvSpPr>
              <a:spLocks noChangeArrowheads="1"/>
            </p:cNvSpPr>
            <p:nvPr/>
          </p:nvSpPr>
          <p:spPr bwMode="auto">
            <a:xfrm>
              <a:off x="3805238" y="2541588"/>
              <a:ext cx="161925" cy="161925"/>
            </a:xfrm>
            <a:prstGeom prst="ellipse">
              <a:avLst/>
            </a:prstGeom>
            <a:solidFill>
              <a:schemeClr val="bg1">
                <a:alpha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1" name="Freeform 74"/>
            <p:cNvSpPr/>
            <p:nvPr/>
          </p:nvSpPr>
          <p:spPr bwMode="auto">
            <a:xfrm>
              <a:off x="3884613" y="2605088"/>
              <a:ext cx="19050" cy="26988"/>
            </a:xfrm>
            <a:custGeom>
              <a:gdLst>
                <a:gd name="T0" fmla="*/ 3 w 5"/>
                <a:gd name="T1" fmla="*/ 7 h 7"/>
                <a:gd name="T2" fmla="*/ 0 w 5"/>
                <a:gd name="T3" fmla="*/ 5 h 7"/>
                <a:gd name="T4" fmla="*/ 0 w 5"/>
                <a:gd name="T5" fmla="*/ 3 h 7"/>
                <a:gd name="T6" fmla="*/ 3 w 5"/>
                <a:gd name="T7" fmla="*/ 0 h 7"/>
                <a:gd name="T8" fmla="*/ 5 w 5"/>
                <a:gd name="T9" fmla="*/ 3 h 7"/>
                <a:gd name="T10" fmla="*/ 5 w 5"/>
                <a:gd name="T11" fmla="*/ 5 h 7"/>
                <a:gd name="T12" fmla="*/ 3 w 5"/>
                <a:gd name="T13" fmla="*/ 7 h 7"/>
              </a:gdLst>
              <a:cxnLst>
                <a:cxn ang="0">
                  <a:pos x="T0" y="T1"/>
                </a:cxn>
                <a:cxn ang="0">
                  <a:pos x="T2" y="T3"/>
                </a:cxn>
                <a:cxn ang="0">
                  <a:pos x="T4" y="T5"/>
                </a:cxn>
                <a:cxn ang="0">
                  <a:pos x="T6" y="T7"/>
                </a:cxn>
                <a:cxn ang="0">
                  <a:pos x="T8" y="T9"/>
                </a:cxn>
                <a:cxn ang="0">
                  <a:pos x="T10" y="T11"/>
                </a:cxn>
                <a:cxn ang="0">
                  <a:pos x="T12" y="T13"/>
                </a:cxn>
              </a:cxnLst>
              <a:rect l="0" t="0" r="r" b="b"/>
              <a:pathLst>
                <a:path w="5" h="7">
                  <a:moveTo>
                    <a:pt x="3" y="7"/>
                  </a:moveTo>
                  <a:cubicBezTo>
                    <a:pt x="1" y="7"/>
                    <a:pt x="0" y="6"/>
                    <a:pt x="0" y="5"/>
                  </a:cubicBezTo>
                  <a:cubicBezTo>
                    <a:pt x="0" y="3"/>
                    <a:pt x="0" y="3"/>
                    <a:pt x="0" y="3"/>
                  </a:cubicBezTo>
                  <a:cubicBezTo>
                    <a:pt x="0" y="2"/>
                    <a:pt x="1" y="0"/>
                    <a:pt x="3" y="0"/>
                  </a:cubicBezTo>
                  <a:cubicBezTo>
                    <a:pt x="4" y="0"/>
                    <a:pt x="5" y="2"/>
                    <a:pt x="5" y="3"/>
                  </a:cubicBezTo>
                  <a:cubicBezTo>
                    <a:pt x="5" y="5"/>
                    <a:pt x="5" y="5"/>
                    <a:pt x="5" y="5"/>
                  </a:cubicBezTo>
                  <a:cubicBezTo>
                    <a:pt x="5" y="6"/>
                    <a:pt x="4"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2" name="Freeform 75"/>
            <p:cNvSpPr>
              <a:spLocks noEditPoints="1"/>
            </p:cNvSpPr>
            <p:nvPr/>
          </p:nvSpPr>
          <p:spPr bwMode="auto">
            <a:xfrm>
              <a:off x="3884613" y="1995488"/>
              <a:ext cx="19050" cy="595313"/>
            </a:xfrm>
            <a:custGeom>
              <a:gdLst>
                <a:gd name="T0" fmla="*/ 0 w 5"/>
                <a:gd name="T1" fmla="*/ 155 h 158"/>
                <a:gd name="T2" fmla="*/ 3 w 5"/>
                <a:gd name="T3" fmla="*/ 150 h 158"/>
                <a:gd name="T4" fmla="*/ 5 w 5"/>
                <a:gd name="T5" fmla="*/ 155 h 158"/>
                <a:gd name="T6" fmla="*/ 3 w 5"/>
                <a:gd name="T7" fmla="*/ 146 h 158"/>
                <a:gd name="T8" fmla="*/ 0 w 5"/>
                <a:gd name="T9" fmla="*/ 140 h 158"/>
                <a:gd name="T10" fmla="*/ 5 w 5"/>
                <a:gd name="T11" fmla="*/ 140 h 158"/>
                <a:gd name="T12" fmla="*/ 3 w 5"/>
                <a:gd name="T13" fmla="*/ 146 h 158"/>
                <a:gd name="T14" fmla="*/ 0 w 5"/>
                <a:gd name="T15" fmla="*/ 130 h 158"/>
                <a:gd name="T16" fmla="*/ 3 w 5"/>
                <a:gd name="T17" fmla="*/ 125 h 158"/>
                <a:gd name="T18" fmla="*/ 5 w 5"/>
                <a:gd name="T19" fmla="*/ 130 h 158"/>
                <a:gd name="T20" fmla="*/ 3 w 5"/>
                <a:gd name="T21" fmla="*/ 121 h 158"/>
                <a:gd name="T22" fmla="*/ 0 w 5"/>
                <a:gd name="T23" fmla="*/ 115 h 158"/>
                <a:gd name="T24" fmla="*/ 5 w 5"/>
                <a:gd name="T25" fmla="*/ 115 h 158"/>
                <a:gd name="T26" fmla="*/ 3 w 5"/>
                <a:gd name="T27" fmla="*/ 121 h 158"/>
                <a:gd name="T28" fmla="*/ 0 w 5"/>
                <a:gd name="T29" fmla="*/ 105 h 158"/>
                <a:gd name="T30" fmla="*/ 3 w 5"/>
                <a:gd name="T31" fmla="*/ 100 h 158"/>
                <a:gd name="T32" fmla="*/ 5 w 5"/>
                <a:gd name="T33" fmla="*/ 105 h 158"/>
                <a:gd name="T34" fmla="*/ 3 w 5"/>
                <a:gd name="T35" fmla="*/ 96 h 158"/>
                <a:gd name="T36" fmla="*/ 0 w 5"/>
                <a:gd name="T37" fmla="*/ 90 h 158"/>
                <a:gd name="T38" fmla="*/ 5 w 5"/>
                <a:gd name="T39" fmla="*/ 90 h 158"/>
                <a:gd name="T40" fmla="*/ 3 w 5"/>
                <a:gd name="T41" fmla="*/ 96 h 158"/>
                <a:gd name="T42" fmla="*/ 0 w 5"/>
                <a:gd name="T43" fmla="*/ 81 h 158"/>
                <a:gd name="T44" fmla="*/ 3 w 5"/>
                <a:gd name="T45" fmla="*/ 75 h 158"/>
                <a:gd name="T46" fmla="*/ 5 w 5"/>
                <a:gd name="T47" fmla="*/ 81 h 158"/>
                <a:gd name="T48" fmla="*/ 3 w 5"/>
                <a:gd name="T49" fmla="*/ 71 h 158"/>
                <a:gd name="T50" fmla="*/ 0 w 5"/>
                <a:gd name="T51" fmla="*/ 65 h 158"/>
                <a:gd name="T52" fmla="*/ 5 w 5"/>
                <a:gd name="T53" fmla="*/ 65 h 158"/>
                <a:gd name="T54" fmla="*/ 3 w 5"/>
                <a:gd name="T55" fmla="*/ 71 h 158"/>
                <a:gd name="T56" fmla="*/ 0 w 5"/>
                <a:gd name="T57" fmla="*/ 56 h 158"/>
                <a:gd name="T58" fmla="*/ 3 w 5"/>
                <a:gd name="T59" fmla="*/ 50 h 158"/>
                <a:gd name="T60" fmla="*/ 5 w 5"/>
                <a:gd name="T61" fmla="*/ 56 h 158"/>
                <a:gd name="T62" fmla="*/ 3 w 5"/>
                <a:gd name="T63" fmla="*/ 46 h 158"/>
                <a:gd name="T64" fmla="*/ 0 w 5"/>
                <a:gd name="T65" fmla="*/ 40 h 158"/>
                <a:gd name="T66" fmla="*/ 5 w 5"/>
                <a:gd name="T67" fmla="*/ 40 h 158"/>
                <a:gd name="T68" fmla="*/ 3 w 5"/>
                <a:gd name="T69" fmla="*/ 46 h 158"/>
                <a:gd name="T70" fmla="*/ 0 w 5"/>
                <a:gd name="T71" fmla="*/ 31 h 158"/>
                <a:gd name="T72" fmla="*/ 3 w 5"/>
                <a:gd name="T73" fmla="*/ 25 h 158"/>
                <a:gd name="T74" fmla="*/ 5 w 5"/>
                <a:gd name="T75" fmla="*/ 31 h 158"/>
                <a:gd name="T76" fmla="*/ 3 w 5"/>
                <a:gd name="T77" fmla="*/ 21 h 158"/>
                <a:gd name="T78" fmla="*/ 0 w 5"/>
                <a:gd name="T79" fmla="*/ 15 h 158"/>
                <a:gd name="T80" fmla="*/ 5 w 5"/>
                <a:gd name="T81" fmla="*/ 15 h 158"/>
                <a:gd name="T82" fmla="*/ 3 w 5"/>
                <a:gd name="T83" fmla="*/ 21 h 158"/>
                <a:gd name="T84" fmla="*/ 0 w 5"/>
                <a:gd name="T85" fmla="*/ 6 h 158"/>
                <a:gd name="T86" fmla="*/ 3 w 5"/>
                <a:gd name="T87" fmla="*/ 0 h 158"/>
                <a:gd name="T88" fmla="*/ 5 w 5"/>
                <a:gd name="T89" fmla="*/ 6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158">
                  <a:moveTo>
                    <a:pt x="3" y="158"/>
                  </a:moveTo>
                  <a:cubicBezTo>
                    <a:pt x="1" y="158"/>
                    <a:pt x="0" y="157"/>
                    <a:pt x="0" y="155"/>
                  </a:cubicBezTo>
                  <a:cubicBezTo>
                    <a:pt x="0" y="153"/>
                    <a:pt x="0" y="153"/>
                    <a:pt x="0" y="153"/>
                  </a:cubicBezTo>
                  <a:cubicBezTo>
                    <a:pt x="0" y="151"/>
                    <a:pt x="1" y="150"/>
                    <a:pt x="3" y="150"/>
                  </a:cubicBezTo>
                  <a:cubicBezTo>
                    <a:pt x="4" y="150"/>
                    <a:pt x="5" y="151"/>
                    <a:pt x="5" y="153"/>
                  </a:cubicBezTo>
                  <a:cubicBezTo>
                    <a:pt x="5" y="155"/>
                    <a:pt x="5" y="155"/>
                    <a:pt x="5" y="155"/>
                  </a:cubicBezTo>
                  <a:cubicBezTo>
                    <a:pt x="5" y="157"/>
                    <a:pt x="4" y="158"/>
                    <a:pt x="3" y="158"/>
                  </a:cubicBezTo>
                  <a:close/>
                  <a:moveTo>
                    <a:pt x="3" y="146"/>
                  </a:moveTo>
                  <a:cubicBezTo>
                    <a:pt x="1" y="146"/>
                    <a:pt x="0" y="144"/>
                    <a:pt x="0" y="143"/>
                  </a:cubicBezTo>
                  <a:cubicBezTo>
                    <a:pt x="0" y="140"/>
                    <a:pt x="0" y="140"/>
                    <a:pt x="0" y="140"/>
                  </a:cubicBezTo>
                  <a:cubicBezTo>
                    <a:pt x="0" y="139"/>
                    <a:pt x="1" y="137"/>
                    <a:pt x="3" y="137"/>
                  </a:cubicBezTo>
                  <a:cubicBezTo>
                    <a:pt x="4" y="137"/>
                    <a:pt x="5" y="139"/>
                    <a:pt x="5" y="140"/>
                  </a:cubicBezTo>
                  <a:cubicBezTo>
                    <a:pt x="5" y="143"/>
                    <a:pt x="5" y="143"/>
                    <a:pt x="5" y="143"/>
                  </a:cubicBezTo>
                  <a:cubicBezTo>
                    <a:pt x="5" y="144"/>
                    <a:pt x="4" y="146"/>
                    <a:pt x="3" y="146"/>
                  </a:cubicBezTo>
                  <a:close/>
                  <a:moveTo>
                    <a:pt x="3" y="133"/>
                  </a:moveTo>
                  <a:cubicBezTo>
                    <a:pt x="1" y="133"/>
                    <a:pt x="0" y="132"/>
                    <a:pt x="0" y="130"/>
                  </a:cubicBezTo>
                  <a:cubicBezTo>
                    <a:pt x="0" y="128"/>
                    <a:pt x="0" y="128"/>
                    <a:pt x="0" y="128"/>
                  </a:cubicBezTo>
                  <a:cubicBezTo>
                    <a:pt x="0" y="126"/>
                    <a:pt x="1" y="125"/>
                    <a:pt x="3" y="125"/>
                  </a:cubicBezTo>
                  <a:cubicBezTo>
                    <a:pt x="4" y="125"/>
                    <a:pt x="5" y="126"/>
                    <a:pt x="5" y="128"/>
                  </a:cubicBezTo>
                  <a:cubicBezTo>
                    <a:pt x="5" y="130"/>
                    <a:pt x="5" y="130"/>
                    <a:pt x="5" y="130"/>
                  </a:cubicBezTo>
                  <a:cubicBezTo>
                    <a:pt x="5" y="132"/>
                    <a:pt x="4" y="133"/>
                    <a:pt x="3" y="133"/>
                  </a:cubicBezTo>
                  <a:close/>
                  <a:moveTo>
                    <a:pt x="3" y="121"/>
                  </a:moveTo>
                  <a:cubicBezTo>
                    <a:pt x="1" y="121"/>
                    <a:pt x="0" y="119"/>
                    <a:pt x="0" y="118"/>
                  </a:cubicBezTo>
                  <a:cubicBezTo>
                    <a:pt x="0" y="115"/>
                    <a:pt x="0" y="115"/>
                    <a:pt x="0" y="115"/>
                  </a:cubicBezTo>
                  <a:cubicBezTo>
                    <a:pt x="0" y="114"/>
                    <a:pt x="1" y="112"/>
                    <a:pt x="3" y="112"/>
                  </a:cubicBezTo>
                  <a:cubicBezTo>
                    <a:pt x="4" y="112"/>
                    <a:pt x="5" y="114"/>
                    <a:pt x="5" y="115"/>
                  </a:cubicBezTo>
                  <a:cubicBezTo>
                    <a:pt x="5" y="118"/>
                    <a:pt x="5" y="118"/>
                    <a:pt x="5" y="118"/>
                  </a:cubicBezTo>
                  <a:cubicBezTo>
                    <a:pt x="5" y="119"/>
                    <a:pt x="4" y="121"/>
                    <a:pt x="3" y="121"/>
                  </a:cubicBezTo>
                  <a:close/>
                  <a:moveTo>
                    <a:pt x="3" y="108"/>
                  </a:moveTo>
                  <a:cubicBezTo>
                    <a:pt x="1" y="108"/>
                    <a:pt x="0" y="107"/>
                    <a:pt x="0" y="105"/>
                  </a:cubicBezTo>
                  <a:cubicBezTo>
                    <a:pt x="0" y="103"/>
                    <a:pt x="0" y="103"/>
                    <a:pt x="0" y="103"/>
                  </a:cubicBezTo>
                  <a:cubicBezTo>
                    <a:pt x="0" y="101"/>
                    <a:pt x="1" y="100"/>
                    <a:pt x="3" y="100"/>
                  </a:cubicBezTo>
                  <a:cubicBezTo>
                    <a:pt x="4" y="100"/>
                    <a:pt x="5" y="101"/>
                    <a:pt x="5" y="103"/>
                  </a:cubicBezTo>
                  <a:cubicBezTo>
                    <a:pt x="5" y="105"/>
                    <a:pt x="5" y="105"/>
                    <a:pt x="5" y="105"/>
                  </a:cubicBezTo>
                  <a:cubicBezTo>
                    <a:pt x="5" y="107"/>
                    <a:pt x="4" y="108"/>
                    <a:pt x="3" y="108"/>
                  </a:cubicBezTo>
                  <a:close/>
                  <a:moveTo>
                    <a:pt x="3" y="96"/>
                  </a:moveTo>
                  <a:cubicBezTo>
                    <a:pt x="1" y="96"/>
                    <a:pt x="0" y="95"/>
                    <a:pt x="0" y="93"/>
                  </a:cubicBezTo>
                  <a:cubicBezTo>
                    <a:pt x="0" y="90"/>
                    <a:pt x="0" y="90"/>
                    <a:pt x="0" y="90"/>
                  </a:cubicBezTo>
                  <a:cubicBezTo>
                    <a:pt x="0" y="89"/>
                    <a:pt x="1" y="87"/>
                    <a:pt x="3" y="87"/>
                  </a:cubicBezTo>
                  <a:cubicBezTo>
                    <a:pt x="4" y="87"/>
                    <a:pt x="5" y="89"/>
                    <a:pt x="5" y="90"/>
                  </a:cubicBezTo>
                  <a:cubicBezTo>
                    <a:pt x="5" y="93"/>
                    <a:pt x="5" y="93"/>
                    <a:pt x="5" y="93"/>
                  </a:cubicBezTo>
                  <a:cubicBezTo>
                    <a:pt x="5" y="95"/>
                    <a:pt x="4" y="96"/>
                    <a:pt x="3" y="96"/>
                  </a:cubicBezTo>
                  <a:close/>
                  <a:moveTo>
                    <a:pt x="3" y="83"/>
                  </a:moveTo>
                  <a:cubicBezTo>
                    <a:pt x="1" y="83"/>
                    <a:pt x="0" y="82"/>
                    <a:pt x="0" y="81"/>
                  </a:cubicBezTo>
                  <a:cubicBezTo>
                    <a:pt x="0" y="78"/>
                    <a:pt x="0" y="78"/>
                    <a:pt x="0" y="78"/>
                  </a:cubicBezTo>
                  <a:cubicBezTo>
                    <a:pt x="0" y="76"/>
                    <a:pt x="1" y="75"/>
                    <a:pt x="3" y="75"/>
                  </a:cubicBezTo>
                  <a:cubicBezTo>
                    <a:pt x="4" y="75"/>
                    <a:pt x="5" y="76"/>
                    <a:pt x="5" y="78"/>
                  </a:cubicBezTo>
                  <a:cubicBezTo>
                    <a:pt x="5" y="81"/>
                    <a:pt x="5" y="81"/>
                    <a:pt x="5" y="81"/>
                  </a:cubicBezTo>
                  <a:cubicBezTo>
                    <a:pt x="5" y="82"/>
                    <a:pt x="4" y="83"/>
                    <a:pt x="3" y="83"/>
                  </a:cubicBezTo>
                  <a:close/>
                  <a:moveTo>
                    <a:pt x="3" y="71"/>
                  </a:moveTo>
                  <a:cubicBezTo>
                    <a:pt x="1" y="71"/>
                    <a:pt x="0" y="70"/>
                    <a:pt x="0" y="68"/>
                  </a:cubicBezTo>
                  <a:cubicBezTo>
                    <a:pt x="0" y="65"/>
                    <a:pt x="0" y="65"/>
                    <a:pt x="0" y="65"/>
                  </a:cubicBezTo>
                  <a:cubicBezTo>
                    <a:pt x="0" y="64"/>
                    <a:pt x="1" y="62"/>
                    <a:pt x="3" y="62"/>
                  </a:cubicBezTo>
                  <a:cubicBezTo>
                    <a:pt x="4" y="62"/>
                    <a:pt x="5" y="64"/>
                    <a:pt x="5" y="65"/>
                  </a:cubicBezTo>
                  <a:cubicBezTo>
                    <a:pt x="5" y="68"/>
                    <a:pt x="5" y="68"/>
                    <a:pt x="5" y="68"/>
                  </a:cubicBezTo>
                  <a:cubicBezTo>
                    <a:pt x="5" y="70"/>
                    <a:pt x="4" y="71"/>
                    <a:pt x="3" y="71"/>
                  </a:cubicBezTo>
                  <a:close/>
                  <a:moveTo>
                    <a:pt x="3" y="58"/>
                  </a:moveTo>
                  <a:cubicBezTo>
                    <a:pt x="1" y="58"/>
                    <a:pt x="0" y="57"/>
                    <a:pt x="0" y="56"/>
                  </a:cubicBezTo>
                  <a:cubicBezTo>
                    <a:pt x="0" y="53"/>
                    <a:pt x="0" y="53"/>
                    <a:pt x="0" y="53"/>
                  </a:cubicBezTo>
                  <a:cubicBezTo>
                    <a:pt x="0" y="51"/>
                    <a:pt x="1" y="50"/>
                    <a:pt x="3" y="50"/>
                  </a:cubicBezTo>
                  <a:cubicBezTo>
                    <a:pt x="4" y="50"/>
                    <a:pt x="5" y="51"/>
                    <a:pt x="5" y="53"/>
                  </a:cubicBezTo>
                  <a:cubicBezTo>
                    <a:pt x="5" y="56"/>
                    <a:pt x="5" y="56"/>
                    <a:pt x="5" y="56"/>
                  </a:cubicBezTo>
                  <a:cubicBezTo>
                    <a:pt x="5" y="57"/>
                    <a:pt x="4" y="58"/>
                    <a:pt x="3" y="58"/>
                  </a:cubicBezTo>
                  <a:close/>
                  <a:moveTo>
                    <a:pt x="3" y="46"/>
                  </a:moveTo>
                  <a:cubicBezTo>
                    <a:pt x="1" y="46"/>
                    <a:pt x="0" y="45"/>
                    <a:pt x="0" y="43"/>
                  </a:cubicBezTo>
                  <a:cubicBezTo>
                    <a:pt x="0" y="40"/>
                    <a:pt x="0" y="40"/>
                    <a:pt x="0" y="40"/>
                  </a:cubicBezTo>
                  <a:cubicBezTo>
                    <a:pt x="0" y="39"/>
                    <a:pt x="1" y="38"/>
                    <a:pt x="3" y="38"/>
                  </a:cubicBezTo>
                  <a:cubicBezTo>
                    <a:pt x="4" y="38"/>
                    <a:pt x="5" y="39"/>
                    <a:pt x="5" y="40"/>
                  </a:cubicBezTo>
                  <a:cubicBezTo>
                    <a:pt x="5" y="43"/>
                    <a:pt x="5" y="43"/>
                    <a:pt x="5" y="43"/>
                  </a:cubicBezTo>
                  <a:cubicBezTo>
                    <a:pt x="5" y="45"/>
                    <a:pt x="4" y="46"/>
                    <a:pt x="3" y="46"/>
                  </a:cubicBezTo>
                  <a:close/>
                  <a:moveTo>
                    <a:pt x="3" y="33"/>
                  </a:moveTo>
                  <a:cubicBezTo>
                    <a:pt x="1" y="33"/>
                    <a:pt x="0" y="32"/>
                    <a:pt x="0" y="31"/>
                  </a:cubicBezTo>
                  <a:cubicBezTo>
                    <a:pt x="0" y="28"/>
                    <a:pt x="0" y="28"/>
                    <a:pt x="0" y="28"/>
                  </a:cubicBezTo>
                  <a:cubicBezTo>
                    <a:pt x="0" y="26"/>
                    <a:pt x="1" y="25"/>
                    <a:pt x="3" y="25"/>
                  </a:cubicBezTo>
                  <a:cubicBezTo>
                    <a:pt x="4" y="25"/>
                    <a:pt x="5" y="26"/>
                    <a:pt x="5" y="28"/>
                  </a:cubicBezTo>
                  <a:cubicBezTo>
                    <a:pt x="5" y="31"/>
                    <a:pt x="5" y="31"/>
                    <a:pt x="5" y="31"/>
                  </a:cubicBezTo>
                  <a:cubicBezTo>
                    <a:pt x="5" y="32"/>
                    <a:pt x="4" y="33"/>
                    <a:pt x="3" y="33"/>
                  </a:cubicBezTo>
                  <a:close/>
                  <a:moveTo>
                    <a:pt x="3" y="21"/>
                  </a:moveTo>
                  <a:cubicBezTo>
                    <a:pt x="1" y="21"/>
                    <a:pt x="0" y="20"/>
                    <a:pt x="0" y="18"/>
                  </a:cubicBezTo>
                  <a:cubicBezTo>
                    <a:pt x="0" y="15"/>
                    <a:pt x="0" y="15"/>
                    <a:pt x="0" y="15"/>
                  </a:cubicBezTo>
                  <a:cubicBezTo>
                    <a:pt x="0" y="14"/>
                    <a:pt x="1" y="13"/>
                    <a:pt x="3" y="13"/>
                  </a:cubicBezTo>
                  <a:cubicBezTo>
                    <a:pt x="4" y="13"/>
                    <a:pt x="5" y="14"/>
                    <a:pt x="5" y="15"/>
                  </a:cubicBezTo>
                  <a:cubicBezTo>
                    <a:pt x="5" y="18"/>
                    <a:pt x="5" y="18"/>
                    <a:pt x="5" y="18"/>
                  </a:cubicBezTo>
                  <a:cubicBezTo>
                    <a:pt x="5" y="20"/>
                    <a:pt x="4" y="21"/>
                    <a:pt x="3" y="21"/>
                  </a:cubicBezTo>
                  <a:close/>
                  <a:moveTo>
                    <a:pt x="3" y="8"/>
                  </a:moveTo>
                  <a:cubicBezTo>
                    <a:pt x="1" y="8"/>
                    <a:pt x="0" y="7"/>
                    <a:pt x="0" y="6"/>
                  </a:cubicBezTo>
                  <a:cubicBezTo>
                    <a:pt x="0" y="3"/>
                    <a:pt x="0" y="3"/>
                    <a:pt x="0" y="3"/>
                  </a:cubicBezTo>
                  <a:cubicBezTo>
                    <a:pt x="0" y="1"/>
                    <a:pt x="1" y="0"/>
                    <a:pt x="3" y="0"/>
                  </a:cubicBezTo>
                  <a:cubicBezTo>
                    <a:pt x="4" y="0"/>
                    <a:pt x="5" y="1"/>
                    <a:pt x="5" y="3"/>
                  </a:cubicBezTo>
                  <a:cubicBezTo>
                    <a:pt x="5" y="6"/>
                    <a:pt x="5" y="6"/>
                    <a:pt x="5" y="6"/>
                  </a:cubicBezTo>
                  <a:cubicBezTo>
                    <a:pt x="5" y="7"/>
                    <a:pt x="4"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3" name="Freeform 76"/>
            <p:cNvSpPr/>
            <p:nvPr/>
          </p:nvSpPr>
          <p:spPr bwMode="auto">
            <a:xfrm>
              <a:off x="3884613" y="1954213"/>
              <a:ext cx="19050" cy="25400"/>
            </a:xfrm>
            <a:custGeom>
              <a:gdLst>
                <a:gd name="T0" fmla="*/ 3 w 5"/>
                <a:gd name="T1" fmla="*/ 7 h 7"/>
                <a:gd name="T2" fmla="*/ 0 w 5"/>
                <a:gd name="T3" fmla="*/ 4 h 7"/>
                <a:gd name="T4" fmla="*/ 0 w 5"/>
                <a:gd name="T5" fmla="*/ 3 h 7"/>
                <a:gd name="T6" fmla="*/ 3 w 5"/>
                <a:gd name="T7" fmla="*/ 0 h 7"/>
                <a:gd name="T8" fmla="*/ 5 w 5"/>
                <a:gd name="T9" fmla="*/ 3 h 7"/>
                <a:gd name="T10" fmla="*/ 5 w 5"/>
                <a:gd name="T11" fmla="*/ 4 h 7"/>
                <a:gd name="T12" fmla="*/ 3 w 5"/>
                <a:gd name="T13" fmla="*/ 7 h 7"/>
              </a:gdLst>
              <a:cxnLst>
                <a:cxn ang="0">
                  <a:pos x="T0" y="T1"/>
                </a:cxn>
                <a:cxn ang="0">
                  <a:pos x="T2" y="T3"/>
                </a:cxn>
                <a:cxn ang="0">
                  <a:pos x="T4" y="T5"/>
                </a:cxn>
                <a:cxn ang="0">
                  <a:pos x="T6" y="T7"/>
                </a:cxn>
                <a:cxn ang="0">
                  <a:pos x="T8" y="T9"/>
                </a:cxn>
                <a:cxn ang="0">
                  <a:pos x="T10" y="T11"/>
                </a:cxn>
                <a:cxn ang="0">
                  <a:pos x="T12" y="T13"/>
                </a:cxn>
              </a:cxnLst>
              <a:rect l="0" t="0" r="r" b="b"/>
              <a:pathLst>
                <a:path w="5" h="7">
                  <a:moveTo>
                    <a:pt x="3" y="7"/>
                  </a:moveTo>
                  <a:cubicBezTo>
                    <a:pt x="1" y="7"/>
                    <a:pt x="0" y="6"/>
                    <a:pt x="0" y="4"/>
                  </a:cubicBezTo>
                  <a:cubicBezTo>
                    <a:pt x="0" y="3"/>
                    <a:pt x="0" y="3"/>
                    <a:pt x="0" y="3"/>
                  </a:cubicBezTo>
                  <a:cubicBezTo>
                    <a:pt x="0" y="1"/>
                    <a:pt x="1" y="0"/>
                    <a:pt x="3" y="0"/>
                  </a:cubicBezTo>
                  <a:cubicBezTo>
                    <a:pt x="4" y="0"/>
                    <a:pt x="5" y="1"/>
                    <a:pt x="5" y="3"/>
                  </a:cubicBezTo>
                  <a:cubicBezTo>
                    <a:pt x="5" y="4"/>
                    <a:pt x="5" y="4"/>
                    <a:pt x="5" y="4"/>
                  </a:cubicBezTo>
                  <a:cubicBezTo>
                    <a:pt x="5" y="6"/>
                    <a:pt x="4"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grpSp>
      <p:grpSp>
        <p:nvGrpSpPr>
          <p:cNvPr id="14" name="Group 6"/>
          <p:cNvGrpSpPr/>
          <p:nvPr/>
        </p:nvGrpSpPr>
        <p:grpSpPr>
          <a:xfrm>
            <a:off x="6508862" y="2573139"/>
            <a:ext cx="202771" cy="548913"/>
            <a:chOff x="4895850" y="2278063"/>
            <a:chExt cx="157163" cy="425450"/>
          </a:xfrm>
          <a:solidFill>
            <a:schemeClr val="bg1"/>
          </a:solidFill>
        </p:grpSpPr>
        <p:sp>
          <p:nvSpPr>
            <p:cNvPr id="15" name="Oval 14"/>
            <p:cNvSpPr>
              <a:spLocks noChangeArrowheads="1"/>
            </p:cNvSpPr>
            <p:nvPr/>
          </p:nvSpPr>
          <p:spPr bwMode="auto">
            <a:xfrm>
              <a:off x="4895850" y="2541588"/>
              <a:ext cx="157163" cy="161925"/>
            </a:xfrm>
            <a:prstGeom prst="ellipse">
              <a:avLst/>
            </a:prstGeom>
            <a:solidFill>
              <a:schemeClr val="bg1">
                <a:alpha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 name="Freeform 77"/>
            <p:cNvSpPr>
              <a:spLocks noEditPoints="1"/>
            </p:cNvSpPr>
            <p:nvPr/>
          </p:nvSpPr>
          <p:spPr bwMode="auto">
            <a:xfrm>
              <a:off x="4962525" y="2278063"/>
              <a:ext cx="19050" cy="360363"/>
            </a:xfrm>
            <a:custGeom>
              <a:gdLst>
                <a:gd name="T0" fmla="*/ 3 w 5"/>
                <a:gd name="T1" fmla="*/ 96 h 96"/>
                <a:gd name="T2" fmla="*/ 0 w 5"/>
                <a:gd name="T3" fmla="*/ 93 h 96"/>
                <a:gd name="T4" fmla="*/ 0 w 5"/>
                <a:gd name="T5" fmla="*/ 90 h 96"/>
                <a:gd name="T6" fmla="*/ 3 w 5"/>
                <a:gd name="T7" fmla="*/ 87 h 96"/>
                <a:gd name="T8" fmla="*/ 5 w 5"/>
                <a:gd name="T9" fmla="*/ 90 h 96"/>
                <a:gd name="T10" fmla="*/ 5 w 5"/>
                <a:gd name="T11" fmla="*/ 93 h 96"/>
                <a:gd name="T12" fmla="*/ 3 w 5"/>
                <a:gd name="T13" fmla="*/ 96 h 96"/>
                <a:gd name="T14" fmla="*/ 3 w 5"/>
                <a:gd name="T15" fmla="*/ 83 h 96"/>
                <a:gd name="T16" fmla="*/ 0 w 5"/>
                <a:gd name="T17" fmla="*/ 80 h 96"/>
                <a:gd name="T18" fmla="*/ 0 w 5"/>
                <a:gd name="T19" fmla="*/ 78 h 96"/>
                <a:gd name="T20" fmla="*/ 3 w 5"/>
                <a:gd name="T21" fmla="*/ 75 h 96"/>
                <a:gd name="T22" fmla="*/ 5 w 5"/>
                <a:gd name="T23" fmla="*/ 78 h 96"/>
                <a:gd name="T24" fmla="*/ 5 w 5"/>
                <a:gd name="T25" fmla="*/ 80 h 96"/>
                <a:gd name="T26" fmla="*/ 3 w 5"/>
                <a:gd name="T27" fmla="*/ 83 h 96"/>
                <a:gd name="T28" fmla="*/ 3 w 5"/>
                <a:gd name="T29" fmla="*/ 71 h 96"/>
                <a:gd name="T30" fmla="*/ 0 w 5"/>
                <a:gd name="T31" fmla="*/ 68 h 96"/>
                <a:gd name="T32" fmla="*/ 0 w 5"/>
                <a:gd name="T33" fmla="*/ 65 h 96"/>
                <a:gd name="T34" fmla="*/ 3 w 5"/>
                <a:gd name="T35" fmla="*/ 62 h 96"/>
                <a:gd name="T36" fmla="*/ 5 w 5"/>
                <a:gd name="T37" fmla="*/ 65 h 96"/>
                <a:gd name="T38" fmla="*/ 5 w 5"/>
                <a:gd name="T39" fmla="*/ 68 h 96"/>
                <a:gd name="T40" fmla="*/ 3 w 5"/>
                <a:gd name="T41" fmla="*/ 71 h 96"/>
                <a:gd name="T42" fmla="*/ 3 w 5"/>
                <a:gd name="T43" fmla="*/ 58 h 96"/>
                <a:gd name="T44" fmla="*/ 0 w 5"/>
                <a:gd name="T45" fmla="*/ 55 h 96"/>
                <a:gd name="T46" fmla="*/ 0 w 5"/>
                <a:gd name="T47" fmla="*/ 53 h 96"/>
                <a:gd name="T48" fmla="*/ 3 w 5"/>
                <a:gd name="T49" fmla="*/ 50 h 96"/>
                <a:gd name="T50" fmla="*/ 5 w 5"/>
                <a:gd name="T51" fmla="*/ 53 h 96"/>
                <a:gd name="T52" fmla="*/ 5 w 5"/>
                <a:gd name="T53" fmla="*/ 55 h 96"/>
                <a:gd name="T54" fmla="*/ 3 w 5"/>
                <a:gd name="T55" fmla="*/ 58 h 96"/>
                <a:gd name="T56" fmla="*/ 3 w 5"/>
                <a:gd name="T57" fmla="*/ 46 h 96"/>
                <a:gd name="T58" fmla="*/ 0 w 5"/>
                <a:gd name="T59" fmla="*/ 43 h 96"/>
                <a:gd name="T60" fmla="*/ 0 w 5"/>
                <a:gd name="T61" fmla="*/ 40 h 96"/>
                <a:gd name="T62" fmla="*/ 3 w 5"/>
                <a:gd name="T63" fmla="*/ 37 h 96"/>
                <a:gd name="T64" fmla="*/ 5 w 5"/>
                <a:gd name="T65" fmla="*/ 40 h 96"/>
                <a:gd name="T66" fmla="*/ 5 w 5"/>
                <a:gd name="T67" fmla="*/ 43 h 96"/>
                <a:gd name="T68" fmla="*/ 3 w 5"/>
                <a:gd name="T69" fmla="*/ 46 h 96"/>
                <a:gd name="T70" fmla="*/ 3 w 5"/>
                <a:gd name="T71" fmla="*/ 33 h 96"/>
                <a:gd name="T72" fmla="*/ 0 w 5"/>
                <a:gd name="T73" fmla="*/ 30 h 96"/>
                <a:gd name="T74" fmla="*/ 0 w 5"/>
                <a:gd name="T75" fmla="*/ 28 h 96"/>
                <a:gd name="T76" fmla="*/ 3 w 5"/>
                <a:gd name="T77" fmla="*/ 25 h 96"/>
                <a:gd name="T78" fmla="*/ 5 w 5"/>
                <a:gd name="T79" fmla="*/ 28 h 96"/>
                <a:gd name="T80" fmla="*/ 5 w 5"/>
                <a:gd name="T81" fmla="*/ 30 h 96"/>
                <a:gd name="T82" fmla="*/ 3 w 5"/>
                <a:gd name="T83" fmla="*/ 33 h 96"/>
                <a:gd name="T84" fmla="*/ 3 w 5"/>
                <a:gd name="T85" fmla="*/ 21 h 96"/>
                <a:gd name="T86" fmla="*/ 0 w 5"/>
                <a:gd name="T87" fmla="*/ 18 h 96"/>
                <a:gd name="T88" fmla="*/ 0 w 5"/>
                <a:gd name="T89" fmla="*/ 15 h 96"/>
                <a:gd name="T90" fmla="*/ 3 w 5"/>
                <a:gd name="T91" fmla="*/ 12 h 96"/>
                <a:gd name="T92" fmla="*/ 5 w 5"/>
                <a:gd name="T93" fmla="*/ 15 h 96"/>
                <a:gd name="T94" fmla="*/ 5 w 5"/>
                <a:gd name="T95" fmla="*/ 18 h 96"/>
                <a:gd name="T96" fmla="*/ 3 w 5"/>
                <a:gd name="T97" fmla="*/ 21 h 96"/>
                <a:gd name="T98" fmla="*/ 3 w 5"/>
                <a:gd name="T99" fmla="*/ 8 h 96"/>
                <a:gd name="T100" fmla="*/ 0 w 5"/>
                <a:gd name="T101" fmla="*/ 6 h 96"/>
                <a:gd name="T102" fmla="*/ 0 w 5"/>
                <a:gd name="T103" fmla="*/ 3 h 96"/>
                <a:gd name="T104" fmla="*/ 3 w 5"/>
                <a:gd name="T105" fmla="*/ 0 h 96"/>
                <a:gd name="T106" fmla="*/ 5 w 5"/>
                <a:gd name="T107" fmla="*/ 3 h 96"/>
                <a:gd name="T108" fmla="*/ 5 w 5"/>
                <a:gd name="T109" fmla="*/ 6 h 96"/>
                <a:gd name="T110" fmla="*/ 3 w 5"/>
                <a:gd name="T111" fmla="*/ 8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 h="96">
                  <a:moveTo>
                    <a:pt x="3" y="96"/>
                  </a:moveTo>
                  <a:cubicBezTo>
                    <a:pt x="1" y="96"/>
                    <a:pt x="0" y="94"/>
                    <a:pt x="0" y="93"/>
                  </a:cubicBezTo>
                  <a:cubicBezTo>
                    <a:pt x="0" y="90"/>
                    <a:pt x="0" y="90"/>
                    <a:pt x="0" y="90"/>
                  </a:cubicBezTo>
                  <a:cubicBezTo>
                    <a:pt x="0" y="89"/>
                    <a:pt x="1" y="87"/>
                    <a:pt x="3" y="87"/>
                  </a:cubicBezTo>
                  <a:cubicBezTo>
                    <a:pt x="4" y="87"/>
                    <a:pt x="5" y="89"/>
                    <a:pt x="5" y="90"/>
                  </a:cubicBezTo>
                  <a:cubicBezTo>
                    <a:pt x="5" y="93"/>
                    <a:pt x="5" y="93"/>
                    <a:pt x="5" y="93"/>
                  </a:cubicBezTo>
                  <a:cubicBezTo>
                    <a:pt x="5" y="94"/>
                    <a:pt x="4" y="96"/>
                    <a:pt x="3" y="96"/>
                  </a:cubicBezTo>
                  <a:close/>
                  <a:moveTo>
                    <a:pt x="3" y="83"/>
                  </a:moveTo>
                  <a:cubicBezTo>
                    <a:pt x="1" y="83"/>
                    <a:pt x="0" y="82"/>
                    <a:pt x="0" y="80"/>
                  </a:cubicBezTo>
                  <a:cubicBezTo>
                    <a:pt x="0" y="78"/>
                    <a:pt x="0" y="78"/>
                    <a:pt x="0" y="78"/>
                  </a:cubicBezTo>
                  <a:cubicBezTo>
                    <a:pt x="0" y="76"/>
                    <a:pt x="1" y="75"/>
                    <a:pt x="3" y="75"/>
                  </a:cubicBezTo>
                  <a:cubicBezTo>
                    <a:pt x="4" y="75"/>
                    <a:pt x="5" y="76"/>
                    <a:pt x="5" y="78"/>
                  </a:cubicBezTo>
                  <a:cubicBezTo>
                    <a:pt x="5" y="80"/>
                    <a:pt x="5" y="80"/>
                    <a:pt x="5" y="80"/>
                  </a:cubicBezTo>
                  <a:cubicBezTo>
                    <a:pt x="5" y="82"/>
                    <a:pt x="4" y="83"/>
                    <a:pt x="3" y="83"/>
                  </a:cubicBezTo>
                  <a:close/>
                  <a:moveTo>
                    <a:pt x="3" y="71"/>
                  </a:moveTo>
                  <a:cubicBezTo>
                    <a:pt x="1" y="71"/>
                    <a:pt x="0" y="69"/>
                    <a:pt x="0" y="68"/>
                  </a:cubicBezTo>
                  <a:cubicBezTo>
                    <a:pt x="0" y="65"/>
                    <a:pt x="0" y="65"/>
                    <a:pt x="0" y="65"/>
                  </a:cubicBezTo>
                  <a:cubicBezTo>
                    <a:pt x="0" y="64"/>
                    <a:pt x="1" y="62"/>
                    <a:pt x="3" y="62"/>
                  </a:cubicBezTo>
                  <a:cubicBezTo>
                    <a:pt x="4" y="62"/>
                    <a:pt x="5" y="64"/>
                    <a:pt x="5" y="65"/>
                  </a:cubicBezTo>
                  <a:cubicBezTo>
                    <a:pt x="5" y="68"/>
                    <a:pt x="5" y="68"/>
                    <a:pt x="5" y="68"/>
                  </a:cubicBezTo>
                  <a:cubicBezTo>
                    <a:pt x="5" y="69"/>
                    <a:pt x="4" y="71"/>
                    <a:pt x="3" y="71"/>
                  </a:cubicBezTo>
                  <a:close/>
                  <a:moveTo>
                    <a:pt x="3" y="58"/>
                  </a:moveTo>
                  <a:cubicBezTo>
                    <a:pt x="1" y="58"/>
                    <a:pt x="0" y="57"/>
                    <a:pt x="0" y="55"/>
                  </a:cubicBezTo>
                  <a:cubicBezTo>
                    <a:pt x="0" y="53"/>
                    <a:pt x="0" y="53"/>
                    <a:pt x="0" y="53"/>
                  </a:cubicBezTo>
                  <a:cubicBezTo>
                    <a:pt x="0" y="51"/>
                    <a:pt x="1" y="50"/>
                    <a:pt x="3" y="50"/>
                  </a:cubicBezTo>
                  <a:cubicBezTo>
                    <a:pt x="4" y="50"/>
                    <a:pt x="5" y="51"/>
                    <a:pt x="5" y="53"/>
                  </a:cubicBezTo>
                  <a:cubicBezTo>
                    <a:pt x="5" y="55"/>
                    <a:pt x="5" y="55"/>
                    <a:pt x="5" y="55"/>
                  </a:cubicBezTo>
                  <a:cubicBezTo>
                    <a:pt x="5" y="57"/>
                    <a:pt x="4" y="58"/>
                    <a:pt x="3" y="58"/>
                  </a:cubicBezTo>
                  <a:close/>
                  <a:moveTo>
                    <a:pt x="3" y="46"/>
                  </a:moveTo>
                  <a:cubicBezTo>
                    <a:pt x="1" y="46"/>
                    <a:pt x="0" y="44"/>
                    <a:pt x="0" y="43"/>
                  </a:cubicBezTo>
                  <a:cubicBezTo>
                    <a:pt x="0" y="40"/>
                    <a:pt x="0" y="40"/>
                    <a:pt x="0" y="40"/>
                  </a:cubicBezTo>
                  <a:cubicBezTo>
                    <a:pt x="0" y="39"/>
                    <a:pt x="1" y="37"/>
                    <a:pt x="3" y="37"/>
                  </a:cubicBezTo>
                  <a:cubicBezTo>
                    <a:pt x="4" y="37"/>
                    <a:pt x="5" y="39"/>
                    <a:pt x="5" y="40"/>
                  </a:cubicBezTo>
                  <a:cubicBezTo>
                    <a:pt x="5" y="43"/>
                    <a:pt x="5" y="43"/>
                    <a:pt x="5" y="43"/>
                  </a:cubicBezTo>
                  <a:cubicBezTo>
                    <a:pt x="5" y="44"/>
                    <a:pt x="4" y="46"/>
                    <a:pt x="3" y="46"/>
                  </a:cubicBezTo>
                  <a:close/>
                  <a:moveTo>
                    <a:pt x="3" y="33"/>
                  </a:moveTo>
                  <a:cubicBezTo>
                    <a:pt x="1" y="33"/>
                    <a:pt x="0" y="32"/>
                    <a:pt x="0" y="30"/>
                  </a:cubicBezTo>
                  <a:cubicBezTo>
                    <a:pt x="0" y="28"/>
                    <a:pt x="0" y="28"/>
                    <a:pt x="0" y="28"/>
                  </a:cubicBezTo>
                  <a:cubicBezTo>
                    <a:pt x="0" y="26"/>
                    <a:pt x="1" y="25"/>
                    <a:pt x="3" y="25"/>
                  </a:cubicBezTo>
                  <a:cubicBezTo>
                    <a:pt x="4" y="25"/>
                    <a:pt x="5" y="26"/>
                    <a:pt x="5" y="28"/>
                  </a:cubicBezTo>
                  <a:cubicBezTo>
                    <a:pt x="5" y="30"/>
                    <a:pt x="5" y="30"/>
                    <a:pt x="5" y="30"/>
                  </a:cubicBezTo>
                  <a:cubicBezTo>
                    <a:pt x="5" y="32"/>
                    <a:pt x="4" y="33"/>
                    <a:pt x="3" y="33"/>
                  </a:cubicBezTo>
                  <a:close/>
                  <a:moveTo>
                    <a:pt x="3" y="21"/>
                  </a:moveTo>
                  <a:cubicBezTo>
                    <a:pt x="1" y="21"/>
                    <a:pt x="0" y="20"/>
                    <a:pt x="0" y="18"/>
                  </a:cubicBezTo>
                  <a:cubicBezTo>
                    <a:pt x="0" y="15"/>
                    <a:pt x="0" y="15"/>
                    <a:pt x="0" y="15"/>
                  </a:cubicBezTo>
                  <a:cubicBezTo>
                    <a:pt x="0" y="14"/>
                    <a:pt x="1" y="12"/>
                    <a:pt x="3" y="12"/>
                  </a:cubicBezTo>
                  <a:cubicBezTo>
                    <a:pt x="4" y="12"/>
                    <a:pt x="5" y="14"/>
                    <a:pt x="5" y="15"/>
                  </a:cubicBezTo>
                  <a:cubicBezTo>
                    <a:pt x="5" y="18"/>
                    <a:pt x="5" y="18"/>
                    <a:pt x="5" y="18"/>
                  </a:cubicBezTo>
                  <a:cubicBezTo>
                    <a:pt x="5" y="20"/>
                    <a:pt x="4" y="21"/>
                    <a:pt x="3" y="21"/>
                  </a:cubicBezTo>
                  <a:close/>
                  <a:moveTo>
                    <a:pt x="3" y="8"/>
                  </a:moveTo>
                  <a:cubicBezTo>
                    <a:pt x="1" y="8"/>
                    <a:pt x="0" y="7"/>
                    <a:pt x="0" y="6"/>
                  </a:cubicBezTo>
                  <a:cubicBezTo>
                    <a:pt x="0" y="3"/>
                    <a:pt x="0" y="3"/>
                    <a:pt x="0" y="3"/>
                  </a:cubicBezTo>
                  <a:cubicBezTo>
                    <a:pt x="0" y="1"/>
                    <a:pt x="1" y="0"/>
                    <a:pt x="3" y="0"/>
                  </a:cubicBezTo>
                  <a:cubicBezTo>
                    <a:pt x="4" y="0"/>
                    <a:pt x="5" y="1"/>
                    <a:pt x="5" y="3"/>
                  </a:cubicBezTo>
                  <a:cubicBezTo>
                    <a:pt x="5" y="6"/>
                    <a:pt x="5" y="6"/>
                    <a:pt x="5" y="6"/>
                  </a:cubicBezTo>
                  <a:cubicBezTo>
                    <a:pt x="5" y="7"/>
                    <a:pt x="4"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grpSp>
      <p:grpSp>
        <p:nvGrpSpPr>
          <p:cNvPr id="17" name="Group 9"/>
          <p:cNvGrpSpPr/>
          <p:nvPr/>
        </p:nvGrpSpPr>
        <p:grpSpPr>
          <a:xfrm>
            <a:off x="4316713" y="3044221"/>
            <a:ext cx="208914" cy="602165"/>
            <a:chOff x="3173413" y="2643188"/>
            <a:chExt cx="161925" cy="466725"/>
          </a:xfrm>
          <a:solidFill>
            <a:schemeClr val="bg1"/>
          </a:solidFill>
        </p:grpSpPr>
        <p:sp>
          <p:nvSpPr>
            <p:cNvPr id="18" name="Oval 12"/>
            <p:cNvSpPr>
              <a:spLocks noChangeArrowheads="1"/>
            </p:cNvSpPr>
            <p:nvPr/>
          </p:nvSpPr>
          <p:spPr bwMode="auto">
            <a:xfrm>
              <a:off x="3173413" y="2947988"/>
              <a:ext cx="161925" cy="161925"/>
            </a:xfrm>
            <a:prstGeom prst="ellipse">
              <a:avLst/>
            </a:prstGeom>
            <a:solidFill>
              <a:schemeClr val="bg1">
                <a:alpha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9" name="Freeform 78"/>
            <p:cNvSpPr/>
            <p:nvPr/>
          </p:nvSpPr>
          <p:spPr bwMode="auto">
            <a:xfrm>
              <a:off x="3241675" y="3016251"/>
              <a:ext cx="22225" cy="22225"/>
            </a:xfrm>
            <a:custGeom>
              <a:gdLst>
                <a:gd name="T0" fmla="*/ 3 w 6"/>
                <a:gd name="T1" fmla="*/ 6 h 6"/>
                <a:gd name="T2" fmla="*/ 0 w 6"/>
                <a:gd name="T3" fmla="*/ 4 h 6"/>
                <a:gd name="T4" fmla="*/ 0 w 6"/>
                <a:gd name="T5" fmla="*/ 2 h 6"/>
                <a:gd name="T6" fmla="*/ 3 w 6"/>
                <a:gd name="T7" fmla="*/ 0 h 6"/>
                <a:gd name="T8" fmla="*/ 6 w 6"/>
                <a:gd name="T9" fmla="*/ 2 h 6"/>
                <a:gd name="T10" fmla="*/ 6 w 6"/>
                <a:gd name="T11" fmla="*/ 4 h 6"/>
                <a:gd name="T12" fmla="*/ 3 w 6"/>
                <a:gd name="T13" fmla="*/ 6 h 6"/>
              </a:gdLst>
              <a:cxnLst>
                <a:cxn ang="0">
                  <a:pos x="T0" y="T1"/>
                </a:cxn>
                <a:cxn ang="0">
                  <a:pos x="T2" y="T3"/>
                </a:cxn>
                <a:cxn ang="0">
                  <a:pos x="T4" y="T5"/>
                </a:cxn>
                <a:cxn ang="0">
                  <a:pos x="T6" y="T7"/>
                </a:cxn>
                <a:cxn ang="0">
                  <a:pos x="T8" y="T9"/>
                </a:cxn>
                <a:cxn ang="0">
                  <a:pos x="T10" y="T11"/>
                </a:cxn>
                <a:cxn ang="0">
                  <a:pos x="T12" y="T13"/>
                </a:cxn>
              </a:cxnLst>
              <a:rect l="0" t="0" r="r" b="b"/>
              <a:pathLst>
                <a:path w="6" h="6">
                  <a:moveTo>
                    <a:pt x="3" y="6"/>
                  </a:moveTo>
                  <a:cubicBezTo>
                    <a:pt x="1" y="6"/>
                    <a:pt x="0" y="5"/>
                    <a:pt x="0" y="4"/>
                  </a:cubicBezTo>
                  <a:cubicBezTo>
                    <a:pt x="0" y="2"/>
                    <a:pt x="0" y="2"/>
                    <a:pt x="0" y="2"/>
                  </a:cubicBezTo>
                  <a:cubicBezTo>
                    <a:pt x="0" y="1"/>
                    <a:pt x="1" y="0"/>
                    <a:pt x="3" y="0"/>
                  </a:cubicBezTo>
                  <a:cubicBezTo>
                    <a:pt x="4" y="0"/>
                    <a:pt x="6" y="1"/>
                    <a:pt x="6" y="2"/>
                  </a:cubicBezTo>
                  <a:cubicBezTo>
                    <a:pt x="6" y="4"/>
                    <a:pt x="6" y="4"/>
                    <a:pt x="6" y="4"/>
                  </a:cubicBezTo>
                  <a:cubicBezTo>
                    <a:pt x="6" y="5"/>
                    <a:pt x="4"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0" name="Freeform 79"/>
            <p:cNvSpPr>
              <a:spLocks noEditPoints="1"/>
            </p:cNvSpPr>
            <p:nvPr/>
          </p:nvSpPr>
          <p:spPr bwMode="auto">
            <a:xfrm>
              <a:off x="3241675" y="2684463"/>
              <a:ext cx="22225" cy="312738"/>
            </a:xfrm>
            <a:custGeom>
              <a:gdLst>
                <a:gd name="T0" fmla="*/ 3 w 6"/>
                <a:gd name="T1" fmla="*/ 83 h 83"/>
                <a:gd name="T2" fmla="*/ 0 w 6"/>
                <a:gd name="T3" fmla="*/ 81 h 83"/>
                <a:gd name="T4" fmla="*/ 0 w 6"/>
                <a:gd name="T5" fmla="*/ 78 h 83"/>
                <a:gd name="T6" fmla="*/ 3 w 6"/>
                <a:gd name="T7" fmla="*/ 75 h 83"/>
                <a:gd name="T8" fmla="*/ 6 w 6"/>
                <a:gd name="T9" fmla="*/ 78 h 83"/>
                <a:gd name="T10" fmla="*/ 6 w 6"/>
                <a:gd name="T11" fmla="*/ 81 h 83"/>
                <a:gd name="T12" fmla="*/ 3 w 6"/>
                <a:gd name="T13" fmla="*/ 83 h 83"/>
                <a:gd name="T14" fmla="*/ 3 w 6"/>
                <a:gd name="T15" fmla="*/ 71 h 83"/>
                <a:gd name="T16" fmla="*/ 0 w 6"/>
                <a:gd name="T17" fmla="*/ 68 h 83"/>
                <a:gd name="T18" fmla="*/ 0 w 6"/>
                <a:gd name="T19" fmla="*/ 65 h 83"/>
                <a:gd name="T20" fmla="*/ 3 w 6"/>
                <a:gd name="T21" fmla="*/ 63 h 83"/>
                <a:gd name="T22" fmla="*/ 6 w 6"/>
                <a:gd name="T23" fmla="*/ 65 h 83"/>
                <a:gd name="T24" fmla="*/ 6 w 6"/>
                <a:gd name="T25" fmla="*/ 68 h 83"/>
                <a:gd name="T26" fmla="*/ 3 w 6"/>
                <a:gd name="T27" fmla="*/ 71 h 83"/>
                <a:gd name="T28" fmla="*/ 3 w 6"/>
                <a:gd name="T29" fmla="*/ 58 h 83"/>
                <a:gd name="T30" fmla="*/ 0 w 6"/>
                <a:gd name="T31" fmla="*/ 56 h 83"/>
                <a:gd name="T32" fmla="*/ 0 w 6"/>
                <a:gd name="T33" fmla="*/ 53 h 83"/>
                <a:gd name="T34" fmla="*/ 3 w 6"/>
                <a:gd name="T35" fmla="*/ 50 h 83"/>
                <a:gd name="T36" fmla="*/ 6 w 6"/>
                <a:gd name="T37" fmla="*/ 53 h 83"/>
                <a:gd name="T38" fmla="*/ 6 w 6"/>
                <a:gd name="T39" fmla="*/ 56 h 83"/>
                <a:gd name="T40" fmla="*/ 3 w 6"/>
                <a:gd name="T41" fmla="*/ 58 h 83"/>
                <a:gd name="T42" fmla="*/ 3 w 6"/>
                <a:gd name="T43" fmla="*/ 46 h 83"/>
                <a:gd name="T44" fmla="*/ 0 w 6"/>
                <a:gd name="T45" fmla="*/ 43 h 83"/>
                <a:gd name="T46" fmla="*/ 0 w 6"/>
                <a:gd name="T47" fmla="*/ 40 h 83"/>
                <a:gd name="T48" fmla="*/ 3 w 6"/>
                <a:gd name="T49" fmla="*/ 38 h 83"/>
                <a:gd name="T50" fmla="*/ 6 w 6"/>
                <a:gd name="T51" fmla="*/ 40 h 83"/>
                <a:gd name="T52" fmla="*/ 6 w 6"/>
                <a:gd name="T53" fmla="*/ 43 h 83"/>
                <a:gd name="T54" fmla="*/ 3 w 6"/>
                <a:gd name="T55" fmla="*/ 46 h 83"/>
                <a:gd name="T56" fmla="*/ 3 w 6"/>
                <a:gd name="T57" fmla="*/ 33 h 83"/>
                <a:gd name="T58" fmla="*/ 0 w 6"/>
                <a:gd name="T59" fmla="*/ 31 h 83"/>
                <a:gd name="T60" fmla="*/ 0 w 6"/>
                <a:gd name="T61" fmla="*/ 28 h 83"/>
                <a:gd name="T62" fmla="*/ 3 w 6"/>
                <a:gd name="T63" fmla="*/ 25 h 83"/>
                <a:gd name="T64" fmla="*/ 6 w 6"/>
                <a:gd name="T65" fmla="*/ 28 h 83"/>
                <a:gd name="T66" fmla="*/ 6 w 6"/>
                <a:gd name="T67" fmla="*/ 31 h 83"/>
                <a:gd name="T68" fmla="*/ 3 w 6"/>
                <a:gd name="T69" fmla="*/ 33 h 83"/>
                <a:gd name="T70" fmla="*/ 3 w 6"/>
                <a:gd name="T71" fmla="*/ 21 h 83"/>
                <a:gd name="T72" fmla="*/ 0 w 6"/>
                <a:gd name="T73" fmla="*/ 18 h 83"/>
                <a:gd name="T74" fmla="*/ 0 w 6"/>
                <a:gd name="T75" fmla="*/ 15 h 83"/>
                <a:gd name="T76" fmla="*/ 3 w 6"/>
                <a:gd name="T77" fmla="*/ 13 h 83"/>
                <a:gd name="T78" fmla="*/ 6 w 6"/>
                <a:gd name="T79" fmla="*/ 15 h 83"/>
                <a:gd name="T80" fmla="*/ 6 w 6"/>
                <a:gd name="T81" fmla="*/ 18 h 83"/>
                <a:gd name="T82" fmla="*/ 3 w 6"/>
                <a:gd name="T83" fmla="*/ 21 h 83"/>
                <a:gd name="T84" fmla="*/ 3 w 6"/>
                <a:gd name="T85" fmla="*/ 8 h 83"/>
                <a:gd name="T86" fmla="*/ 0 w 6"/>
                <a:gd name="T87" fmla="*/ 6 h 83"/>
                <a:gd name="T88" fmla="*/ 0 w 6"/>
                <a:gd name="T89" fmla="*/ 3 h 83"/>
                <a:gd name="T90" fmla="*/ 3 w 6"/>
                <a:gd name="T91" fmla="*/ 0 h 83"/>
                <a:gd name="T92" fmla="*/ 6 w 6"/>
                <a:gd name="T93" fmla="*/ 3 h 83"/>
                <a:gd name="T94" fmla="*/ 6 w 6"/>
                <a:gd name="T95" fmla="*/ 6 h 83"/>
                <a:gd name="T96" fmla="*/ 3 w 6"/>
                <a:gd name="T97" fmla="*/ 8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83">
                  <a:moveTo>
                    <a:pt x="3" y="83"/>
                  </a:moveTo>
                  <a:cubicBezTo>
                    <a:pt x="1" y="83"/>
                    <a:pt x="0" y="82"/>
                    <a:pt x="0" y="81"/>
                  </a:cubicBezTo>
                  <a:cubicBezTo>
                    <a:pt x="0" y="78"/>
                    <a:pt x="0" y="78"/>
                    <a:pt x="0" y="78"/>
                  </a:cubicBezTo>
                  <a:cubicBezTo>
                    <a:pt x="0" y="76"/>
                    <a:pt x="1" y="75"/>
                    <a:pt x="3" y="75"/>
                  </a:cubicBezTo>
                  <a:cubicBezTo>
                    <a:pt x="4" y="75"/>
                    <a:pt x="6" y="76"/>
                    <a:pt x="6" y="78"/>
                  </a:cubicBezTo>
                  <a:cubicBezTo>
                    <a:pt x="6" y="81"/>
                    <a:pt x="6" y="81"/>
                    <a:pt x="6" y="81"/>
                  </a:cubicBezTo>
                  <a:cubicBezTo>
                    <a:pt x="6" y="82"/>
                    <a:pt x="4" y="83"/>
                    <a:pt x="3" y="83"/>
                  </a:cubicBezTo>
                  <a:close/>
                  <a:moveTo>
                    <a:pt x="3" y="71"/>
                  </a:moveTo>
                  <a:cubicBezTo>
                    <a:pt x="1" y="71"/>
                    <a:pt x="0" y="70"/>
                    <a:pt x="0" y="68"/>
                  </a:cubicBezTo>
                  <a:cubicBezTo>
                    <a:pt x="0" y="65"/>
                    <a:pt x="0" y="65"/>
                    <a:pt x="0" y="65"/>
                  </a:cubicBezTo>
                  <a:cubicBezTo>
                    <a:pt x="0" y="64"/>
                    <a:pt x="1" y="63"/>
                    <a:pt x="3" y="63"/>
                  </a:cubicBezTo>
                  <a:cubicBezTo>
                    <a:pt x="4" y="63"/>
                    <a:pt x="6" y="64"/>
                    <a:pt x="6" y="65"/>
                  </a:cubicBezTo>
                  <a:cubicBezTo>
                    <a:pt x="6" y="68"/>
                    <a:pt x="6" y="68"/>
                    <a:pt x="6" y="68"/>
                  </a:cubicBezTo>
                  <a:cubicBezTo>
                    <a:pt x="6" y="70"/>
                    <a:pt x="4" y="71"/>
                    <a:pt x="3" y="71"/>
                  </a:cubicBezTo>
                  <a:close/>
                  <a:moveTo>
                    <a:pt x="3" y="58"/>
                  </a:moveTo>
                  <a:cubicBezTo>
                    <a:pt x="1" y="58"/>
                    <a:pt x="0" y="57"/>
                    <a:pt x="0" y="56"/>
                  </a:cubicBezTo>
                  <a:cubicBezTo>
                    <a:pt x="0" y="53"/>
                    <a:pt x="0" y="53"/>
                    <a:pt x="0" y="53"/>
                  </a:cubicBezTo>
                  <a:cubicBezTo>
                    <a:pt x="0" y="51"/>
                    <a:pt x="1" y="50"/>
                    <a:pt x="3" y="50"/>
                  </a:cubicBezTo>
                  <a:cubicBezTo>
                    <a:pt x="4" y="50"/>
                    <a:pt x="6" y="51"/>
                    <a:pt x="6" y="53"/>
                  </a:cubicBezTo>
                  <a:cubicBezTo>
                    <a:pt x="6" y="56"/>
                    <a:pt x="6" y="56"/>
                    <a:pt x="6" y="56"/>
                  </a:cubicBezTo>
                  <a:cubicBezTo>
                    <a:pt x="6" y="57"/>
                    <a:pt x="4" y="58"/>
                    <a:pt x="3" y="58"/>
                  </a:cubicBezTo>
                  <a:close/>
                  <a:moveTo>
                    <a:pt x="3" y="46"/>
                  </a:moveTo>
                  <a:cubicBezTo>
                    <a:pt x="1" y="46"/>
                    <a:pt x="0" y="45"/>
                    <a:pt x="0" y="43"/>
                  </a:cubicBezTo>
                  <a:cubicBezTo>
                    <a:pt x="0" y="40"/>
                    <a:pt x="0" y="40"/>
                    <a:pt x="0" y="40"/>
                  </a:cubicBezTo>
                  <a:cubicBezTo>
                    <a:pt x="0" y="39"/>
                    <a:pt x="1" y="38"/>
                    <a:pt x="3" y="38"/>
                  </a:cubicBezTo>
                  <a:cubicBezTo>
                    <a:pt x="4" y="38"/>
                    <a:pt x="6" y="39"/>
                    <a:pt x="6" y="40"/>
                  </a:cubicBezTo>
                  <a:cubicBezTo>
                    <a:pt x="6" y="43"/>
                    <a:pt x="6" y="43"/>
                    <a:pt x="6" y="43"/>
                  </a:cubicBezTo>
                  <a:cubicBezTo>
                    <a:pt x="6" y="45"/>
                    <a:pt x="4" y="46"/>
                    <a:pt x="3" y="46"/>
                  </a:cubicBezTo>
                  <a:close/>
                  <a:moveTo>
                    <a:pt x="3" y="33"/>
                  </a:moveTo>
                  <a:cubicBezTo>
                    <a:pt x="1" y="33"/>
                    <a:pt x="0" y="32"/>
                    <a:pt x="0" y="31"/>
                  </a:cubicBezTo>
                  <a:cubicBezTo>
                    <a:pt x="0" y="28"/>
                    <a:pt x="0" y="28"/>
                    <a:pt x="0" y="28"/>
                  </a:cubicBezTo>
                  <a:cubicBezTo>
                    <a:pt x="0" y="26"/>
                    <a:pt x="1" y="25"/>
                    <a:pt x="3" y="25"/>
                  </a:cubicBezTo>
                  <a:cubicBezTo>
                    <a:pt x="4" y="25"/>
                    <a:pt x="6" y="26"/>
                    <a:pt x="6" y="28"/>
                  </a:cubicBezTo>
                  <a:cubicBezTo>
                    <a:pt x="6" y="31"/>
                    <a:pt x="6" y="31"/>
                    <a:pt x="6" y="31"/>
                  </a:cubicBezTo>
                  <a:cubicBezTo>
                    <a:pt x="6" y="32"/>
                    <a:pt x="4" y="33"/>
                    <a:pt x="3" y="33"/>
                  </a:cubicBezTo>
                  <a:close/>
                  <a:moveTo>
                    <a:pt x="3" y="21"/>
                  </a:moveTo>
                  <a:cubicBezTo>
                    <a:pt x="1" y="21"/>
                    <a:pt x="0" y="20"/>
                    <a:pt x="0" y="18"/>
                  </a:cubicBezTo>
                  <a:cubicBezTo>
                    <a:pt x="0" y="15"/>
                    <a:pt x="0" y="15"/>
                    <a:pt x="0" y="15"/>
                  </a:cubicBezTo>
                  <a:cubicBezTo>
                    <a:pt x="0" y="14"/>
                    <a:pt x="1" y="13"/>
                    <a:pt x="3" y="13"/>
                  </a:cubicBezTo>
                  <a:cubicBezTo>
                    <a:pt x="4" y="13"/>
                    <a:pt x="6" y="14"/>
                    <a:pt x="6" y="15"/>
                  </a:cubicBezTo>
                  <a:cubicBezTo>
                    <a:pt x="6" y="18"/>
                    <a:pt x="6" y="18"/>
                    <a:pt x="6" y="18"/>
                  </a:cubicBezTo>
                  <a:cubicBezTo>
                    <a:pt x="6" y="20"/>
                    <a:pt x="4" y="21"/>
                    <a:pt x="3" y="21"/>
                  </a:cubicBezTo>
                  <a:close/>
                  <a:moveTo>
                    <a:pt x="3" y="8"/>
                  </a:moveTo>
                  <a:cubicBezTo>
                    <a:pt x="1" y="8"/>
                    <a:pt x="0" y="7"/>
                    <a:pt x="0" y="6"/>
                  </a:cubicBezTo>
                  <a:cubicBezTo>
                    <a:pt x="0" y="3"/>
                    <a:pt x="0" y="3"/>
                    <a:pt x="0" y="3"/>
                  </a:cubicBezTo>
                  <a:cubicBezTo>
                    <a:pt x="0" y="1"/>
                    <a:pt x="1" y="0"/>
                    <a:pt x="3" y="0"/>
                  </a:cubicBezTo>
                  <a:cubicBezTo>
                    <a:pt x="4" y="0"/>
                    <a:pt x="6" y="1"/>
                    <a:pt x="6" y="3"/>
                  </a:cubicBezTo>
                  <a:cubicBezTo>
                    <a:pt x="6" y="6"/>
                    <a:pt x="6" y="6"/>
                    <a:pt x="6" y="6"/>
                  </a:cubicBezTo>
                  <a:cubicBezTo>
                    <a:pt x="6" y="7"/>
                    <a:pt x="4"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1" name="Freeform 80"/>
            <p:cNvSpPr/>
            <p:nvPr/>
          </p:nvSpPr>
          <p:spPr bwMode="auto">
            <a:xfrm>
              <a:off x="3241675" y="2643188"/>
              <a:ext cx="22225" cy="25400"/>
            </a:xfrm>
            <a:custGeom>
              <a:gdLst>
                <a:gd name="T0" fmla="*/ 3 w 6"/>
                <a:gd name="T1" fmla="*/ 7 h 7"/>
                <a:gd name="T2" fmla="*/ 0 w 6"/>
                <a:gd name="T3" fmla="*/ 4 h 7"/>
                <a:gd name="T4" fmla="*/ 0 w 6"/>
                <a:gd name="T5" fmla="*/ 3 h 7"/>
                <a:gd name="T6" fmla="*/ 3 w 6"/>
                <a:gd name="T7" fmla="*/ 0 h 7"/>
                <a:gd name="T8" fmla="*/ 6 w 6"/>
                <a:gd name="T9" fmla="*/ 3 h 7"/>
                <a:gd name="T10" fmla="*/ 6 w 6"/>
                <a:gd name="T11" fmla="*/ 4 h 7"/>
                <a:gd name="T12" fmla="*/ 3 w 6"/>
                <a:gd name="T13" fmla="*/ 7 h 7"/>
              </a:gdLst>
              <a:cxnLst>
                <a:cxn ang="0">
                  <a:pos x="T0" y="T1"/>
                </a:cxn>
                <a:cxn ang="0">
                  <a:pos x="T2" y="T3"/>
                </a:cxn>
                <a:cxn ang="0">
                  <a:pos x="T4" y="T5"/>
                </a:cxn>
                <a:cxn ang="0">
                  <a:pos x="T6" y="T7"/>
                </a:cxn>
                <a:cxn ang="0">
                  <a:pos x="T8" y="T9"/>
                </a:cxn>
                <a:cxn ang="0">
                  <a:pos x="T10" y="T11"/>
                </a:cxn>
                <a:cxn ang="0">
                  <a:pos x="T12" y="T13"/>
                </a:cxn>
              </a:cxnLst>
              <a:rect l="0" t="0" r="r" b="b"/>
              <a:pathLst>
                <a:path w="6" h="7">
                  <a:moveTo>
                    <a:pt x="3" y="7"/>
                  </a:moveTo>
                  <a:cubicBezTo>
                    <a:pt x="1" y="7"/>
                    <a:pt x="0" y="6"/>
                    <a:pt x="0" y="4"/>
                  </a:cubicBezTo>
                  <a:cubicBezTo>
                    <a:pt x="0" y="3"/>
                    <a:pt x="0" y="3"/>
                    <a:pt x="0" y="3"/>
                  </a:cubicBezTo>
                  <a:cubicBezTo>
                    <a:pt x="0" y="1"/>
                    <a:pt x="1" y="0"/>
                    <a:pt x="3" y="0"/>
                  </a:cubicBezTo>
                  <a:cubicBezTo>
                    <a:pt x="4" y="0"/>
                    <a:pt x="6" y="1"/>
                    <a:pt x="6" y="3"/>
                  </a:cubicBezTo>
                  <a:cubicBezTo>
                    <a:pt x="6" y="4"/>
                    <a:pt x="6" y="4"/>
                    <a:pt x="6" y="4"/>
                  </a:cubicBezTo>
                  <a:cubicBezTo>
                    <a:pt x="6" y="6"/>
                    <a:pt x="4"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grpSp>
      <p:grpSp>
        <p:nvGrpSpPr>
          <p:cNvPr id="22" name="Group 14"/>
          <p:cNvGrpSpPr/>
          <p:nvPr/>
        </p:nvGrpSpPr>
        <p:grpSpPr>
          <a:xfrm>
            <a:off x="3808764" y="3840964"/>
            <a:ext cx="262167" cy="596020"/>
            <a:chOff x="2779713" y="3260726"/>
            <a:chExt cx="203200" cy="461962"/>
          </a:xfrm>
          <a:solidFill>
            <a:schemeClr val="bg1"/>
          </a:solidFill>
        </p:grpSpPr>
        <p:sp>
          <p:nvSpPr>
            <p:cNvPr id="23" name="Oval 10"/>
            <p:cNvSpPr>
              <a:spLocks noChangeArrowheads="1"/>
            </p:cNvSpPr>
            <p:nvPr/>
          </p:nvSpPr>
          <p:spPr bwMode="auto">
            <a:xfrm>
              <a:off x="2820988" y="3560763"/>
              <a:ext cx="161925" cy="161925"/>
            </a:xfrm>
            <a:prstGeom prst="ellipse">
              <a:avLst/>
            </a:prstGeom>
            <a:solidFill>
              <a:schemeClr val="bg1">
                <a:alpha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4" name="Freeform 81"/>
            <p:cNvSpPr>
              <a:spLocks noEditPoints="1"/>
            </p:cNvSpPr>
            <p:nvPr/>
          </p:nvSpPr>
          <p:spPr bwMode="auto">
            <a:xfrm>
              <a:off x="2779713" y="3260726"/>
              <a:ext cx="127000" cy="390525"/>
            </a:xfrm>
            <a:custGeom>
              <a:gdLst>
                <a:gd name="T0" fmla="*/ 29 w 34"/>
                <a:gd name="T1" fmla="*/ 101 h 104"/>
                <a:gd name="T2" fmla="*/ 32 w 34"/>
                <a:gd name="T3" fmla="*/ 95 h 104"/>
                <a:gd name="T4" fmla="*/ 34 w 34"/>
                <a:gd name="T5" fmla="*/ 101 h 104"/>
                <a:gd name="T6" fmla="*/ 32 w 34"/>
                <a:gd name="T7" fmla="*/ 91 h 104"/>
                <a:gd name="T8" fmla="*/ 29 w 34"/>
                <a:gd name="T9" fmla="*/ 86 h 104"/>
                <a:gd name="T10" fmla="*/ 34 w 34"/>
                <a:gd name="T11" fmla="*/ 86 h 104"/>
                <a:gd name="T12" fmla="*/ 32 w 34"/>
                <a:gd name="T13" fmla="*/ 91 h 104"/>
                <a:gd name="T14" fmla="*/ 29 w 34"/>
                <a:gd name="T15" fmla="*/ 76 h 104"/>
                <a:gd name="T16" fmla="*/ 32 w 34"/>
                <a:gd name="T17" fmla="*/ 70 h 104"/>
                <a:gd name="T18" fmla="*/ 34 w 34"/>
                <a:gd name="T19" fmla="*/ 76 h 104"/>
                <a:gd name="T20" fmla="*/ 32 w 34"/>
                <a:gd name="T21" fmla="*/ 66 h 104"/>
                <a:gd name="T22" fmla="*/ 29 w 34"/>
                <a:gd name="T23" fmla="*/ 61 h 104"/>
                <a:gd name="T24" fmla="*/ 34 w 34"/>
                <a:gd name="T25" fmla="*/ 61 h 104"/>
                <a:gd name="T26" fmla="*/ 32 w 34"/>
                <a:gd name="T27" fmla="*/ 66 h 104"/>
                <a:gd name="T28" fmla="*/ 29 w 34"/>
                <a:gd name="T29" fmla="*/ 51 h 104"/>
                <a:gd name="T30" fmla="*/ 32 w 34"/>
                <a:gd name="T31" fmla="*/ 45 h 104"/>
                <a:gd name="T32" fmla="*/ 34 w 34"/>
                <a:gd name="T33" fmla="*/ 51 h 104"/>
                <a:gd name="T34" fmla="*/ 32 w 34"/>
                <a:gd name="T35" fmla="*/ 41 h 104"/>
                <a:gd name="T36" fmla="*/ 29 w 34"/>
                <a:gd name="T37" fmla="*/ 36 h 104"/>
                <a:gd name="T38" fmla="*/ 34 w 34"/>
                <a:gd name="T39" fmla="*/ 36 h 104"/>
                <a:gd name="T40" fmla="*/ 32 w 34"/>
                <a:gd name="T41" fmla="*/ 41 h 104"/>
                <a:gd name="T42" fmla="*/ 29 w 34"/>
                <a:gd name="T43" fmla="*/ 26 h 104"/>
                <a:gd name="T44" fmla="*/ 32 w 34"/>
                <a:gd name="T45" fmla="*/ 21 h 104"/>
                <a:gd name="T46" fmla="*/ 34 w 34"/>
                <a:gd name="T47" fmla="*/ 26 h 104"/>
                <a:gd name="T48" fmla="*/ 32 w 34"/>
                <a:gd name="T49" fmla="*/ 16 h 104"/>
                <a:gd name="T50" fmla="*/ 29 w 34"/>
                <a:gd name="T51" fmla="*/ 11 h 104"/>
                <a:gd name="T52" fmla="*/ 34 w 34"/>
                <a:gd name="T53" fmla="*/ 11 h 104"/>
                <a:gd name="T54" fmla="*/ 32 w 34"/>
                <a:gd name="T55" fmla="*/ 16 h 104"/>
                <a:gd name="T56" fmla="*/ 27 w 34"/>
                <a:gd name="T57" fmla="*/ 5 h 104"/>
                <a:gd name="T58" fmla="*/ 27 w 34"/>
                <a:gd name="T59" fmla="*/ 0 h 104"/>
                <a:gd name="T60" fmla="*/ 33 w 34"/>
                <a:gd name="T61" fmla="*/ 2 h 104"/>
                <a:gd name="T62" fmla="*/ 18 w 34"/>
                <a:gd name="T63" fmla="*/ 5 h 104"/>
                <a:gd name="T64" fmla="*/ 12 w 34"/>
                <a:gd name="T65" fmla="*/ 2 h 104"/>
                <a:gd name="T66" fmla="*/ 18 w 34"/>
                <a:gd name="T67" fmla="*/ 0 h 104"/>
                <a:gd name="T68" fmla="*/ 18 w 34"/>
                <a:gd name="T69" fmla="*/ 5 h 104"/>
                <a:gd name="T70" fmla="*/ 2 w 34"/>
                <a:gd name="T71" fmla="*/ 5 h 104"/>
                <a:gd name="T72" fmla="*/ 2 w 34"/>
                <a:gd name="T73" fmla="*/ 0 h 104"/>
                <a:gd name="T74" fmla="*/ 8 w 34"/>
                <a:gd name="T75" fmla="*/ 2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104">
                  <a:moveTo>
                    <a:pt x="32" y="104"/>
                  </a:moveTo>
                  <a:cubicBezTo>
                    <a:pt x="30" y="104"/>
                    <a:pt x="29" y="102"/>
                    <a:pt x="29" y="101"/>
                  </a:cubicBezTo>
                  <a:cubicBezTo>
                    <a:pt x="29" y="98"/>
                    <a:pt x="29" y="98"/>
                    <a:pt x="29" y="98"/>
                  </a:cubicBezTo>
                  <a:cubicBezTo>
                    <a:pt x="29" y="97"/>
                    <a:pt x="30" y="95"/>
                    <a:pt x="32" y="95"/>
                  </a:cubicBezTo>
                  <a:cubicBezTo>
                    <a:pt x="33" y="95"/>
                    <a:pt x="34" y="97"/>
                    <a:pt x="34" y="98"/>
                  </a:cubicBezTo>
                  <a:cubicBezTo>
                    <a:pt x="34" y="101"/>
                    <a:pt x="34" y="101"/>
                    <a:pt x="34" y="101"/>
                  </a:cubicBezTo>
                  <a:cubicBezTo>
                    <a:pt x="34" y="102"/>
                    <a:pt x="33" y="104"/>
                    <a:pt x="32" y="104"/>
                  </a:cubicBezTo>
                  <a:close/>
                  <a:moveTo>
                    <a:pt x="32" y="91"/>
                  </a:moveTo>
                  <a:cubicBezTo>
                    <a:pt x="30" y="91"/>
                    <a:pt x="29" y="90"/>
                    <a:pt x="29" y="88"/>
                  </a:cubicBezTo>
                  <a:cubicBezTo>
                    <a:pt x="29" y="86"/>
                    <a:pt x="29" y="86"/>
                    <a:pt x="29" y="86"/>
                  </a:cubicBezTo>
                  <a:cubicBezTo>
                    <a:pt x="29" y="84"/>
                    <a:pt x="30" y="83"/>
                    <a:pt x="32" y="83"/>
                  </a:cubicBezTo>
                  <a:cubicBezTo>
                    <a:pt x="33" y="83"/>
                    <a:pt x="34" y="84"/>
                    <a:pt x="34" y="86"/>
                  </a:cubicBezTo>
                  <a:cubicBezTo>
                    <a:pt x="34" y="88"/>
                    <a:pt x="34" y="88"/>
                    <a:pt x="34" y="88"/>
                  </a:cubicBezTo>
                  <a:cubicBezTo>
                    <a:pt x="34" y="90"/>
                    <a:pt x="33" y="91"/>
                    <a:pt x="32" y="91"/>
                  </a:cubicBezTo>
                  <a:close/>
                  <a:moveTo>
                    <a:pt x="32" y="79"/>
                  </a:moveTo>
                  <a:cubicBezTo>
                    <a:pt x="30" y="79"/>
                    <a:pt x="29" y="78"/>
                    <a:pt x="29" y="76"/>
                  </a:cubicBezTo>
                  <a:cubicBezTo>
                    <a:pt x="29" y="73"/>
                    <a:pt x="29" y="73"/>
                    <a:pt x="29" y="73"/>
                  </a:cubicBezTo>
                  <a:cubicBezTo>
                    <a:pt x="29" y="72"/>
                    <a:pt x="30" y="70"/>
                    <a:pt x="32" y="70"/>
                  </a:cubicBezTo>
                  <a:cubicBezTo>
                    <a:pt x="33" y="70"/>
                    <a:pt x="34" y="72"/>
                    <a:pt x="34" y="73"/>
                  </a:cubicBezTo>
                  <a:cubicBezTo>
                    <a:pt x="34" y="76"/>
                    <a:pt x="34" y="76"/>
                    <a:pt x="34" y="76"/>
                  </a:cubicBezTo>
                  <a:cubicBezTo>
                    <a:pt x="34" y="78"/>
                    <a:pt x="33" y="79"/>
                    <a:pt x="32" y="79"/>
                  </a:cubicBezTo>
                  <a:close/>
                  <a:moveTo>
                    <a:pt x="32" y="66"/>
                  </a:moveTo>
                  <a:cubicBezTo>
                    <a:pt x="30" y="66"/>
                    <a:pt x="29" y="65"/>
                    <a:pt x="29" y="64"/>
                  </a:cubicBezTo>
                  <a:cubicBezTo>
                    <a:pt x="29" y="61"/>
                    <a:pt x="29" y="61"/>
                    <a:pt x="29" y="61"/>
                  </a:cubicBezTo>
                  <a:cubicBezTo>
                    <a:pt x="29" y="59"/>
                    <a:pt x="30" y="58"/>
                    <a:pt x="32" y="58"/>
                  </a:cubicBezTo>
                  <a:cubicBezTo>
                    <a:pt x="33" y="58"/>
                    <a:pt x="34" y="59"/>
                    <a:pt x="34" y="61"/>
                  </a:cubicBezTo>
                  <a:cubicBezTo>
                    <a:pt x="34" y="64"/>
                    <a:pt x="34" y="64"/>
                    <a:pt x="34" y="64"/>
                  </a:cubicBezTo>
                  <a:cubicBezTo>
                    <a:pt x="34" y="65"/>
                    <a:pt x="33" y="66"/>
                    <a:pt x="32" y="66"/>
                  </a:cubicBezTo>
                  <a:close/>
                  <a:moveTo>
                    <a:pt x="32" y="54"/>
                  </a:moveTo>
                  <a:cubicBezTo>
                    <a:pt x="30" y="54"/>
                    <a:pt x="29" y="53"/>
                    <a:pt x="29" y="51"/>
                  </a:cubicBezTo>
                  <a:cubicBezTo>
                    <a:pt x="29" y="48"/>
                    <a:pt x="29" y="48"/>
                    <a:pt x="29" y="48"/>
                  </a:cubicBezTo>
                  <a:cubicBezTo>
                    <a:pt x="29" y="47"/>
                    <a:pt x="30" y="45"/>
                    <a:pt x="32" y="45"/>
                  </a:cubicBezTo>
                  <a:cubicBezTo>
                    <a:pt x="33" y="45"/>
                    <a:pt x="34" y="47"/>
                    <a:pt x="34" y="48"/>
                  </a:cubicBezTo>
                  <a:cubicBezTo>
                    <a:pt x="34" y="51"/>
                    <a:pt x="34" y="51"/>
                    <a:pt x="34" y="51"/>
                  </a:cubicBezTo>
                  <a:cubicBezTo>
                    <a:pt x="34" y="53"/>
                    <a:pt x="33" y="54"/>
                    <a:pt x="32" y="54"/>
                  </a:cubicBezTo>
                  <a:close/>
                  <a:moveTo>
                    <a:pt x="32" y="41"/>
                  </a:moveTo>
                  <a:cubicBezTo>
                    <a:pt x="30" y="41"/>
                    <a:pt x="29" y="40"/>
                    <a:pt x="29" y="39"/>
                  </a:cubicBezTo>
                  <a:cubicBezTo>
                    <a:pt x="29" y="36"/>
                    <a:pt x="29" y="36"/>
                    <a:pt x="29" y="36"/>
                  </a:cubicBezTo>
                  <a:cubicBezTo>
                    <a:pt x="29" y="34"/>
                    <a:pt x="30" y="33"/>
                    <a:pt x="32" y="33"/>
                  </a:cubicBezTo>
                  <a:cubicBezTo>
                    <a:pt x="33" y="33"/>
                    <a:pt x="34" y="34"/>
                    <a:pt x="34" y="36"/>
                  </a:cubicBezTo>
                  <a:cubicBezTo>
                    <a:pt x="34" y="39"/>
                    <a:pt x="34" y="39"/>
                    <a:pt x="34" y="39"/>
                  </a:cubicBezTo>
                  <a:cubicBezTo>
                    <a:pt x="34" y="40"/>
                    <a:pt x="33" y="41"/>
                    <a:pt x="32" y="41"/>
                  </a:cubicBezTo>
                  <a:close/>
                  <a:moveTo>
                    <a:pt x="32" y="29"/>
                  </a:moveTo>
                  <a:cubicBezTo>
                    <a:pt x="30" y="29"/>
                    <a:pt x="29" y="28"/>
                    <a:pt x="29" y="26"/>
                  </a:cubicBezTo>
                  <a:cubicBezTo>
                    <a:pt x="29" y="23"/>
                    <a:pt x="29" y="23"/>
                    <a:pt x="29" y="23"/>
                  </a:cubicBezTo>
                  <a:cubicBezTo>
                    <a:pt x="29" y="22"/>
                    <a:pt x="30" y="21"/>
                    <a:pt x="32" y="21"/>
                  </a:cubicBezTo>
                  <a:cubicBezTo>
                    <a:pt x="33" y="21"/>
                    <a:pt x="34" y="22"/>
                    <a:pt x="34" y="23"/>
                  </a:cubicBezTo>
                  <a:cubicBezTo>
                    <a:pt x="34" y="26"/>
                    <a:pt x="34" y="26"/>
                    <a:pt x="34" y="26"/>
                  </a:cubicBezTo>
                  <a:cubicBezTo>
                    <a:pt x="34" y="28"/>
                    <a:pt x="33" y="29"/>
                    <a:pt x="32" y="29"/>
                  </a:cubicBezTo>
                  <a:close/>
                  <a:moveTo>
                    <a:pt x="32" y="16"/>
                  </a:moveTo>
                  <a:cubicBezTo>
                    <a:pt x="30" y="16"/>
                    <a:pt x="29" y="15"/>
                    <a:pt x="29" y="14"/>
                  </a:cubicBezTo>
                  <a:cubicBezTo>
                    <a:pt x="29" y="11"/>
                    <a:pt x="29" y="11"/>
                    <a:pt x="29" y="11"/>
                  </a:cubicBezTo>
                  <a:cubicBezTo>
                    <a:pt x="29" y="9"/>
                    <a:pt x="30" y="8"/>
                    <a:pt x="32" y="8"/>
                  </a:cubicBezTo>
                  <a:cubicBezTo>
                    <a:pt x="33" y="8"/>
                    <a:pt x="34" y="9"/>
                    <a:pt x="34" y="11"/>
                  </a:cubicBezTo>
                  <a:cubicBezTo>
                    <a:pt x="34" y="14"/>
                    <a:pt x="34" y="14"/>
                    <a:pt x="34" y="14"/>
                  </a:cubicBezTo>
                  <a:cubicBezTo>
                    <a:pt x="34" y="15"/>
                    <a:pt x="33" y="16"/>
                    <a:pt x="32" y="16"/>
                  </a:cubicBezTo>
                  <a:close/>
                  <a:moveTo>
                    <a:pt x="30" y="5"/>
                  </a:moveTo>
                  <a:cubicBezTo>
                    <a:pt x="27" y="5"/>
                    <a:pt x="27" y="5"/>
                    <a:pt x="27" y="5"/>
                  </a:cubicBezTo>
                  <a:cubicBezTo>
                    <a:pt x="26" y="5"/>
                    <a:pt x="25" y="4"/>
                    <a:pt x="25" y="2"/>
                  </a:cubicBezTo>
                  <a:cubicBezTo>
                    <a:pt x="25" y="1"/>
                    <a:pt x="26" y="0"/>
                    <a:pt x="27" y="0"/>
                  </a:cubicBezTo>
                  <a:cubicBezTo>
                    <a:pt x="30" y="0"/>
                    <a:pt x="30" y="0"/>
                    <a:pt x="30" y="0"/>
                  </a:cubicBezTo>
                  <a:cubicBezTo>
                    <a:pt x="32" y="0"/>
                    <a:pt x="33" y="1"/>
                    <a:pt x="33" y="2"/>
                  </a:cubicBezTo>
                  <a:cubicBezTo>
                    <a:pt x="33" y="4"/>
                    <a:pt x="32" y="5"/>
                    <a:pt x="30" y="5"/>
                  </a:cubicBezTo>
                  <a:close/>
                  <a:moveTo>
                    <a:pt x="18" y="5"/>
                  </a:moveTo>
                  <a:cubicBezTo>
                    <a:pt x="15" y="5"/>
                    <a:pt x="15" y="5"/>
                    <a:pt x="15" y="5"/>
                  </a:cubicBezTo>
                  <a:cubicBezTo>
                    <a:pt x="13" y="5"/>
                    <a:pt x="12" y="4"/>
                    <a:pt x="12" y="2"/>
                  </a:cubicBezTo>
                  <a:cubicBezTo>
                    <a:pt x="12" y="1"/>
                    <a:pt x="13" y="0"/>
                    <a:pt x="15" y="0"/>
                  </a:cubicBezTo>
                  <a:cubicBezTo>
                    <a:pt x="18" y="0"/>
                    <a:pt x="18" y="0"/>
                    <a:pt x="18" y="0"/>
                  </a:cubicBezTo>
                  <a:cubicBezTo>
                    <a:pt x="19" y="0"/>
                    <a:pt x="20" y="1"/>
                    <a:pt x="20" y="2"/>
                  </a:cubicBezTo>
                  <a:cubicBezTo>
                    <a:pt x="20" y="4"/>
                    <a:pt x="19" y="5"/>
                    <a:pt x="18" y="5"/>
                  </a:cubicBezTo>
                  <a:close/>
                  <a:moveTo>
                    <a:pt x="5" y="5"/>
                  </a:moveTo>
                  <a:cubicBezTo>
                    <a:pt x="2" y="5"/>
                    <a:pt x="2" y="5"/>
                    <a:pt x="2" y="5"/>
                  </a:cubicBezTo>
                  <a:cubicBezTo>
                    <a:pt x="1" y="5"/>
                    <a:pt x="0" y="4"/>
                    <a:pt x="0" y="2"/>
                  </a:cubicBezTo>
                  <a:cubicBezTo>
                    <a:pt x="0" y="1"/>
                    <a:pt x="1" y="0"/>
                    <a:pt x="2" y="0"/>
                  </a:cubicBezTo>
                  <a:cubicBezTo>
                    <a:pt x="5" y="0"/>
                    <a:pt x="5" y="0"/>
                    <a:pt x="5" y="0"/>
                  </a:cubicBezTo>
                  <a:cubicBezTo>
                    <a:pt x="7" y="0"/>
                    <a:pt x="8" y="1"/>
                    <a:pt x="8" y="2"/>
                  </a:cubicBezTo>
                  <a:cubicBezTo>
                    <a:pt x="8" y="4"/>
                    <a:pt x="7" y="5"/>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grpSp>
      <p:grpSp>
        <p:nvGrpSpPr>
          <p:cNvPr id="25" name="Group 17"/>
          <p:cNvGrpSpPr/>
          <p:nvPr/>
        </p:nvGrpSpPr>
        <p:grpSpPr>
          <a:xfrm>
            <a:off x="7260545" y="3038077"/>
            <a:ext cx="309275" cy="608309"/>
            <a:chOff x="5478463" y="2638426"/>
            <a:chExt cx="239712" cy="471487"/>
          </a:xfrm>
          <a:solidFill>
            <a:schemeClr val="bg1"/>
          </a:solidFill>
        </p:grpSpPr>
        <p:sp>
          <p:nvSpPr>
            <p:cNvPr id="26" name="Oval 13"/>
            <p:cNvSpPr>
              <a:spLocks noChangeArrowheads="1"/>
            </p:cNvSpPr>
            <p:nvPr/>
          </p:nvSpPr>
          <p:spPr bwMode="auto">
            <a:xfrm>
              <a:off x="5478463" y="2947988"/>
              <a:ext cx="160338" cy="161925"/>
            </a:xfrm>
            <a:prstGeom prst="ellipse">
              <a:avLst/>
            </a:prstGeom>
            <a:solidFill>
              <a:schemeClr val="bg1">
                <a:alpha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7" name="Freeform 82"/>
            <p:cNvSpPr>
              <a:spLocks noEditPoints="1"/>
            </p:cNvSpPr>
            <p:nvPr/>
          </p:nvSpPr>
          <p:spPr bwMode="auto">
            <a:xfrm>
              <a:off x="5553075" y="2638426"/>
              <a:ext cx="165100" cy="400050"/>
            </a:xfrm>
            <a:custGeom>
              <a:gdLst>
                <a:gd name="T0" fmla="*/ 0 w 44"/>
                <a:gd name="T1" fmla="*/ 104 h 106"/>
                <a:gd name="T2" fmla="*/ 2 w 44"/>
                <a:gd name="T3" fmla="*/ 98 h 106"/>
                <a:gd name="T4" fmla="*/ 5 w 44"/>
                <a:gd name="T5" fmla="*/ 104 h 106"/>
                <a:gd name="T6" fmla="*/ 2 w 44"/>
                <a:gd name="T7" fmla="*/ 94 h 106"/>
                <a:gd name="T8" fmla="*/ 0 w 44"/>
                <a:gd name="T9" fmla="*/ 88 h 106"/>
                <a:gd name="T10" fmla="*/ 5 w 44"/>
                <a:gd name="T11" fmla="*/ 88 h 106"/>
                <a:gd name="T12" fmla="*/ 2 w 44"/>
                <a:gd name="T13" fmla="*/ 94 h 106"/>
                <a:gd name="T14" fmla="*/ 0 w 44"/>
                <a:gd name="T15" fmla="*/ 79 h 106"/>
                <a:gd name="T16" fmla="*/ 2 w 44"/>
                <a:gd name="T17" fmla="*/ 73 h 106"/>
                <a:gd name="T18" fmla="*/ 5 w 44"/>
                <a:gd name="T19" fmla="*/ 79 h 106"/>
                <a:gd name="T20" fmla="*/ 2 w 44"/>
                <a:gd name="T21" fmla="*/ 69 h 106"/>
                <a:gd name="T22" fmla="*/ 0 w 44"/>
                <a:gd name="T23" fmla="*/ 63 h 106"/>
                <a:gd name="T24" fmla="*/ 5 w 44"/>
                <a:gd name="T25" fmla="*/ 63 h 106"/>
                <a:gd name="T26" fmla="*/ 2 w 44"/>
                <a:gd name="T27" fmla="*/ 69 h 106"/>
                <a:gd name="T28" fmla="*/ 0 w 44"/>
                <a:gd name="T29" fmla="*/ 54 h 106"/>
                <a:gd name="T30" fmla="*/ 2 w 44"/>
                <a:gd name="T31" fmla="*/ 48 h 106"/>
                <a:gd name="T32" fmla="*/ 5 w 44"/>
                <a:gd name="T33" fmla="*/ 54 h 106"/>
                <a:gd name="T34" fmla="*/ 2 w 44"/>
                <a:gd name="T35" fmla="*/ 44 h 106"/>
                <a:gd name="T36" fmla="*/ 0 w 44"/>
                <a:gd name="T37" fmla="*/ 38 h 106"/>
                <a:gd name="T38" fmla="*/ 5 w 44"/>
                <a:gd name="T39" fmla="*/ 38 h 106"/>
                <a:gd name="T40" fmla="*/ 2 w 44"/>
                <a:gd name="T41" fmla="*/ 44 h 106"/>
                <a:gd name="T42" fmla="*/ 0 w 44"/>
                <a:gd name="T43" fmla="*/ 29 h 106"/>
                <a:gd name="T44" fmla="*/ 2 w 44"/>
                <a:gd name="T45" fmla="*/ 23 h 106"/>
                <a:gd name="T46" fmla="*/ 5 w 44"/>
                <a:gd name="T47" fmla="*/ 29 h 106"/>
                <a:gd name="T48" fmla="*/ 2 w 44"/>
                <a:gd name="T49" fmla="*/ 19 h 106"/>
                <a:gd name="T50" fmla="*/ 0 w 44"/>
                <a:gd name="T51" fmla="*/ 14 h 106"/>
                <a:gd name="T52" fmla="*/ 5 w 44"/>
                <a:gd name="T53" fmla="*/ 14 h 106"/>
                <a:gd name="T54" fmla="*/ 2 w 44"/>
                <a:gd name="T55" fmla="*/ 19 h 106"/>
                <a:gd name="T56" fmla="*/ 0 w 44"/>
                <a:gd name="T57" fmla="*/ 4 h 106"/>
                <a:gd name="T58" fmla="*/ 2 w 44"/>
                <a:gd name="T59" fmla="*/ 0 h 106"/>
                <a:gd name="T60" fmla="*/ 7 w 44"/>
                <a:gd name="T61" fmla="*/ 2 h 106"/>
                <a:gd name="T62" fmla="*/ 2 w 44"/>
                <a:gd name="T63" fmla="*/ 7 h 106"/>
                <a:gd name="T64" fmla="*/ 38 w 44"/>
                <a:gd name="T65" fmla="*/ 5 h 106"/>
                <a:gd name="T66" fmla="*/ 38 w 44"/>
                <a:gd name="T67" fmla="*/ 0 h 106"/>
                <a:gd name="T68" fmla="*/ 44 w 44"/>
                <a:gd name="T69" fmla="*/ 2 h 106"/>
                <a:gd name="T70" fmla="*/ 29 w 44"/>
                <a:gd name="T71" fmla="*/ 5 h 106"/>
                <a:gd name="T72" fmla="*/ 23 w 44"/>
                <a:gd name="T73" fmla="*/ 2 h 106"/>
                <a:gd name="T74" fmla="*/ 29 w 44"/>
                <a:gd name="T75" fmla="*/ 0 h 106"/>
                <a:gd name="T76" fmla="*/ 29 w 44"/>
                <a:gd name="T77" fmla="*/ 5 h 106"/>
                <a:gd name="T78" fmla="*/ 13 w 44"/>
                <a:gd name="T79" fmla="*/ 5 h 106"/>
                <a:gd name="T80" fmla="*/ 13 w 44"/>
                <a:gd name="T81" fmla="*/ 0 h 106"/>
                <a:gd name="T82" fmla="*/ 19 w 44"/>
                <a:gd name="T83" fmla="*/ 2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105">
                  <a:moveTo>
                    <a:pt x="2" y="106"/>
                  </a:moveTo>
                  <a:cubicBezTo>
                    <a:pt x="1" y="106"/>
                    <a:pt x="0" y="105"/>
                    <a:pt x="0" y="104"/>
                  </a:cubicBezTo>
                  <a:cubicBezTo>
                    <a:pt x="0" y="101"/>
                    <a:pt x="0" y="101"/>
                    <a:pt x="0" y="101"/>
                  </a:cubicBezTo>
                  <a:cubicBezTo>
                    <a:pt x="0" y="99"/>
                    <a:pt x="1" y="98"/>
                    <a:pt x="2" y="98"/>
                  </a:cubicBezTo>
                  <a:cubicBezTo>
                    <a:pt x="4" y="98"/>
                    <a:pt x="5" y="99"/>
                    <a:pt x="5" y="101"/>
                  </a:cubicBezTo>
                  <a:cubicBezTo>
                    <a:pt x="5" y="104"/>
                    <a:pt x="5" y="104"/>
                    <a:pt x="5" y="104"/>
                  </a:cubicBezTo>
                  <a:cubicBezTo>
                    <a:pt x="5" y="105"/>
                    <a:pt x="4" y="106"/>
                    <a:pt x="2" y="106"/>
                  </a:cubicBezTo>
                  <a:close/>
                  <a:moveTo>
                    <a:pt x="2" y="94"/>
                  </a:moveTo>
                  <a:cubicBezTo>
                    <a:pt x="1" y="94"/>
                    <a:pt x="0" y="93"/>
                    <a:pt x="0" y="91"/>
                  </a:cubicBezTo>
                  <a:cubicBezTo>
                    <a:pt x="0" y="88"/>
                    <a:pt x="0" y="88"/>
                    <a:pt x="0" y="88"/>
                  </a:cubicBezTo>
                  <a:cubicBezTo>
                    <a:pt x="0" y="87"/>
                    <a:pt x="1" y="86"/>
                    <a:pt x="2" y="86"/>
                  </a:cubicBezTo>
                  <a:cubicBezTo>
                    <a:pt x="4" y="86"/>
                    <a:pt x="5" y="87"/>
                    <a:pt x="5" y="88"/>
                  </a:cubicBezTo>
                  <a:cubicBezTo>
                    <a:pt x="5" y="91"/>
                    <a:pt x="5" y="91"/>
                    <a:pt x="5" y="91"/>
                  </a:cubicBezTo>
                  <a:cubicBezTo>
                    <a:pt x="5" y="93"/>
                    <a:pt x="4" y="94"/>
                    <a:pt x="2" y="94"/>
                  </a:cubicBezTo>
                  <a:close/>
                  <a:moveTo>
                    <a:pt x="2" y="81"/>
                  </a:moveTo>
                  <a:cubicBezTo>
                    <a:pt x="1" y="81"/>
                    <a:pt x="0" y="80"/>
                    <a:pt x="0" y="79"/>
                  </a:cubicBezTo>
                  <a:cubicBezTo>
                    <a:pt x="0" y="76"/>
                    <a:pt x="0" y="76"/>
                    <a:pt x="0" y="76"/>
                  </a:cubicBezTo>
                  <a:cubicBezTo>
                    <a:pt x="0" y="74"/>
                    <a:pt x="1" y="73"/>
                    <a:pt x="2" y="73"/>
                  </a:cubicBezTo>
                  <a:cubicBezTo>
                    <a:pt x="4" y="73"/>
                    <a:pt x="5" y="74"/>
                    <a:pt x="5" y="76"/>
                  </a:cubicBezTo>
                  <a:cubicBezTo>
                    <a:pt x="5" y="79"/>
                    <a:pt x="5" y="79"/>
                    <a:pt x="5" y="79"/>
                  </a:cubicBezTo>
                  <a:cubicBezTo>
                    <a:pt x="5" y="80"/>
                    <a:pt x="4" y="81"/>
                    <a:pt x="2" y="81"/>
                  </a:cubicBezTo>
                  <a:close/>
                  <a:moveTo>
                    <a:pt x="2" y="69"/>
                  </a:moveTo>
                  <a:cubicBezTo>
                    <a:pt x="1" y="69"/>
                    <a:pt x="0" y="68"/>
                    <a:pt x="0" y="66"/>
                  </a:cubicBezTo>
                  <a:cubicBezTo>
                    <a:pt x="0" y="63"/>
                    <a:pt x="0" y="63"/>
                    <a:pt x="0" y="63"/>
                  </a:cubicBezTo>
                  <a:cubicBezTo>
                    <a:pt x="0" y="62"/>
                    <a:pt x="1" y="61"/>
                    <a:pt x="2" y="61"/>
                  </a:cubicBezTo>
                  <a:cubicBezTo>
                    <a:pt x="4" y="61"/>
                    <a:pt x="5" y="62"/>
                    <a:pt x="5" y="63"/>
                  </a:cubicBezTo>
                  <a:cubicBezTo>
                    <a:pt x="5" y="66"/>
                    <a:pt x="5" y="66"/>
                    <a:pt x="5" y="66"/>
                  </a:cubicBezTo>
                  <a:cubicBezTo>
                    <a:pt x="5" y="68"/>
                    <a:pt x="4" y="69"/>
                    <a:pt x="2" y="69"/>
                  </a:cubicBezTo>
                  <a:close/>
                  <a:moveTo>
                    <a:pt x="2" y="57"/>
                  </a:moveTo>
                  <a:cubicBezTo>
                    <a:pt x="1" y="57"/>
                    <a:pt x="0" y="55"/>
                    <a:pt x="0" y="54"/>
                  </a:cubicBezTo>
                  <a:cubicBezTo>
                    <a:pt x="0" y="51"/>
                    <a:pt x="0" y="51"/>
                    <a:pt x="0" y="51"/>
                  </a:cubicBezTo>
                  <a:cubicBezTo>
                    <a:pt x="0" y="49"/>
                    <a:pt x="1" y="48"/>
                    <a:pt x="2" y="48"/>
                  </a:cubicBezTo>
                  <a:cubicBezTo>
                    <a:pt x="4" y="48"/>
                    <a:pt x="5" y="49"/>
                    <a:pt x="5" y="51"/>
                  </a:cubicBezTo>
                  <a:cubicBezTo>
                    <a:pt x="5" y="54"/>
                    <a:pt x="5" y="54"/>
                    <a:pt x="5" y="54"/>
                  </a:cubicBezTo>
                  <a:cubicBezTo>
                    <a:pt x="5" y="55"/>
                    <a:pt x="4" y="57"/>
                    <a:pt x="2" y="57"/>
                  </a:cubicBezTo>
                  <a:close/>
                  <a:moveTo>
                    <a:pt x="2" y="44"/>
                  </a:moveTo>
                  <a:cubicBezTo>
                    <a:pt x="1" y="44"/>
                    <a:pt x="0" y="43"/>
                    <a:pt x="0" y="41"/>
                  </a:cubicBezTo>
                  <a:cubicBezTo>
                    <a:pt x="0" y="38"/>
                    <a:pt x="0" y="38"/>
                    <a:pt x="0" y="38"/>
                  </a:cubicBezTo>
                  <a:cubicBezTo>
                    <a:pt x="0" y="37"/>
                    <a:pt x="1" y="36"/>
                    <a:pt x="2" y="36"/>
                  </a:cubicBezTo>
                  <a:cubicBezTo>
                    <a:pt x="4" y="36"/>
                    <a:pt x="5" y="37"/>
                    <a:pt x="5" y="38"/>
                  </a:cubicBezTo>
                  <a:cubicBezTo>
                    <a:pt x="5" y="41"/>
                    <a:pt x="5" y="41"/>
                    <a:pt x="5" y="41"/>
                  </a:cubicBezTo>
                  <a:cubicBezTo>
                    <a:pt x="5" y="43"/>
                    <a:pt x="4" y="44"/>
                    <a:pt x="2" y="44"/>
                  </a:cubicBezTo>
                  <a:close/>
                  <a:moveTo>
                    <a:pt x="2" y="32"/>
                  </a:moveTo>
                  <a:cubicBezTo>
                    <a:pt x="1" y="32"/>
                    <a:pt x="0" y="30"/>
                    <a:pt x="0" y="29"/>
                  </a:cubicBezTo>
                  <a:cubicBezTo>
                    <a:pt x="0" y="26"/>
                    <a:pt x="0" y="26"/>
                    <a:pt x="0" y="26"/>
                  </a:cubicBezTo>
                  <a:cubicBezTo>
                    <a:pt x="0" y="24"/>
                    <a:pt x="1" y="23"/>
                    <a:pt x="2" y="23"/>
                  </a:cubicBezTo>
                  <a:cubicBezTo>
                    <a:pt x="4" y="23"/>
                    <a:pt x="5" y="24"/>
                    <a:pt x="5" y="26"/>
                  </a:cubicBezTo>
                  <a:cubicBezTo>
                    <a:pt x="5" y="29"/>
                    <a:pt x="5" y="29"/>
                    <a:pt x="5" y="29"/>
                  </a:cubicBezTo>
                  <a:cubicBezTo>
                    <a:pt x="5" y="30"/>
                    <a:pt x="4" y="32"/>
                    <a:pt x="2" y="32"/>
                  </a:cubicBezTo>
                  <a:close/>
                  <a:moveTo>
                    <a:pt x="2" y="19"/>
                  </a:moveTo>
                  <a:cubicBezTo>
                    <a:pt x="1" y="19"/>
                    <a:pt x="0" y="18"/>
                    <a:pt x="0" y="16"/>
                  </a:cubicBezTo>
                  <a:cubicBezTo>
                    <a:pt x="0" y="14"/>
                    <a:pt x="0" y="14"/>
                    <a:pt x="0" y="14"/>
                  </a:cubicBezTo>
                  <a:cubicBezTo>
                    <a:pt x="0" y="12"/>
                    <a:pt x="1" y="11"/>
                    <a:pt x="2" y="11"/>
                  </a:cubicBezTo>
                  <a:cubicBezTo>
                    <a:pt x="4" y="11"/>
                    <a:pt x="5" y="12"/>
                    <a:pt x="5" y="14"/>
                  </a:cubicBezTo>
                  <a:cubicBezTo>
                    <a:pt x="5" y="16"/>
                    <a:pt x="5" y="16"/>
                    <a:pt x="5" y="16"/>
                  </a:cubicBezTo>
                  <a:cubicBezTo>
                    <a:pt x="5" y="18"/>
                    <a:pt x="4" y="19"/>
                    <a:pt x="2" y="19"/>
                  </a:cubicBezTo>
                  <a:close/>
                  <a:moveTo>
                    <a:pt x="2" y="7"/>
                  </a:moveTo>
                  <a:cubicBezTo>
                    <a:pt x="1" y="7"/>
                    <a:pt x="0" y="5"/>
                    <a:pt x="0" y="4"/>
                  </a:cubicBezTo>
                  <a:cubicBezTo>
                    <a:pt x="0" y="2"/>
                    <a:pt x="0" y="2"/>
                    <a:pt x="0" y="2"/>
                  </a:cubicBezTo>
                  <a:cubicBezTo>
                    <a:pt x="0" y="1"/>
                    <a:pt x="1" y="0"/>
                    <a:pt x="2" y="0"/>
                  </a:cubicBezTo>
                  <a:cubicBezTo>
                    <a:pt x="4" y="0"/>
                    <a:pt x="4" y="0"/>
                    <a:pt x="4" y="0"/>
                  </a:cubicBezTo>
                  <a:cubicBezTo>
                    <a:pt x="5" y="0"/>
                    <a:pt x="7" y="1"/>
                    <a:pt x="7" y="2"/>
                  </a:cubicBezTo>
                  <a:cubicBezTo>
                    <a:pt x="7" y="4"/>
                    <a:pt x="6" y="5"/>
                    <a:pt x="5" y="5"/>
                  </a:cubicBezTo>
                  <a:cubicBezTo>
                    <a:pt x="4" y="6"/>
                    <a:pt x="3" y="7"/>
                    <a:pt x="2" y="7"/>
                  </a:cubicBezTo>
                  <a:close/>
                  <a:moveTo>
                    <a:pt x="41" y="5"/>
                  </a:moveTo>
                  <a:cubicBezTo>
                    <a:pt x="38" y="5"/>
                    <a:pt x="38" y="5"/>
                    <a:pt x="38" y="5"/>
                  </a:cubicBezTo>
                  <a:cubicBezTo>
                    <a:pt x="37" y="5"/>
                    <a:pt x="36" y="4"/>
                    <a:pt x="36" y="2"/>
                  </a:cubicBezTo>
                  <a:cubicBezTo>
                    <a:pt x="36" y="1"/>
                    <a:pt x="37" y="0"/>
                    <a:pt x="38" y="0"/>
                  </a:cubicBezTo>
                  <a:cubicBezTo>
                    <a:pt x="41" y="0"/>
                    <a:pt x="41" y="0"/>
                    <a:pt x="41" y="0"/>
                  </a:cubicBezTo>
                  <a:cubicBezTo>
                    <a:pt x="43" y="0"/>
                    <a:pt x="44" y="1"/>
                    <a:pt x="44" y="2"/>
                  </a:cubicBezTo>
                  <a:cubicBezTo>
                    <a:pt x="44" y="4"/>
                    <a:pt x="43" y="5"/>
                    <a:pt x="41" y="5"/>
                  </a:cubicBezTo>
                  <a:close/>
                  <a:moveTo>
                    <a:pt x="29" y="5"/>
                  </a:moveTo>
                  <a:cubicBezTo>
                    <a:pt x="26" y="5"/>
                    <a:pt x="26" y="5"/>
                    <a:pt x="26" y="5"/>
                  </a:cubicBezTo>
                  <a:cubicBezTo>
                    <a:pt x="24" y="5"/>
                    <a:pt x="23" y="4"/>
                    <a:pt x="23" y="2"/>
                  </a:cubicBezTo>
                  <a:cubicBezTo>
                    <a:pt x="23" y="1"/>
                    <a:pt x="24" y="0"/>
                    <a:pt x="26" y="0"/>
                  </a:cubicBezTo>
                  <a:cubicBezTo>
                    <a:pt x="29" y="0"/>
                    <a:pt x="29" y="0"/>
                    <a:pt x="29" y="0"/>
                  </a:cubicBezTo>
                  <a:cubicBezTo>
                    <a:pt x="30" y="0"/>
                    <a:pt x="31" y="1"/>
                    <a:pt x="31" y="2"/>
                  </a:cubicBezTo>
                  <a:cubicBezTo>
                    <a:pt x="31" y="4"/>
                    <a:pt x="30" y="5"/>
                    <a:pt x="29" y="5"/>
                  </a:cubicBezTo>
                  <a:close/>
                  <a:moveTo>
                    <a:pt x="16" y="5"/>
                  </a:moveTo>
                  <a:cubicBezTo>
                    <a:pt x="13" y="5"/>
                    <a:pt x="13" y="5"/>
                    <a:pt x="13" y="5"/>
                  </a:cubicBezTo>
                  <a:cubicBezTo>
                    <a:pt x="12" y="5"/>
                    <a:pt x="11" y="4"/>
                    <a:pt x="11" y="2"/>
                  </a:cubicBezTo>
                  <a:cubicBezTo>
                    <a:pt x="11" y="1"/>
                    <a:pt x="12" y="0"/>
                    <a:pt x="13" y="0"/>
                  </a:cubicBezTo>
                  <a:cubicBezTo>
                    <a:pt x="16" y="0"/>
                    <a:pt x="16" y="0"/>
                    <a:pt x="16" y="0"/>
                  </a:cubicBezTo>
                  <a:cubicBezTo>
                    <a:pt x="18" y="0"/>
                    <a:pt x="19" y="1"/>
                    <a:pt x="19" y="2"/>
                  </a:cubicBezTo>
                  <a:cubicBezTo>
                    <a:pt x="19" y="4"/>
                    <a:pt x="18" y="5"/>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grpSp>
      <p:grpSp>
        <p:nvGrpSpPr>
          <p:cNvPr id="28" name="Group 20"/>
          <p:cNvGrpSpPr/>
          <p:nvPr/>
        </p:nvGrpSpPr>
        <p:grpSpPr>
          <a:xfrm>
            <a:off x="7743916" y="3840964"/>
            <a:ext cx="262167" cy="596020"/>
            <a:chOff x="5853113" y="3260726"/>
            <a:chExt cx="203200" cy="461962"/>
          </a:xfrm>
          <a:solidFill>
            <a:schemeClr val="bg1"/>
          </a:solidFill>
        </p:grpSpPr>
        <p:sp>
          <p:nvSpPr>
            <p:cNvPr id="29" name="Oval 15"/>
            <p:cNvSpPr>
              <a:spLocks noChangeArrowheads="1"/>
            </p:cNvSpPr>
            <p:nvPr/>
          </p:nvSpPr>
          <p:spPr bwMode="auto">
            <a:xfrm>
              <a:off x="5853113" y="3560763"/>
              <a:ext cx="161925" cy="161925"/>
            </a:xfrm>
            <a:prstGeom prst="ellipse">
              <a:avLst/>
            </a:prstGeom>
            <a:solidFill>
              <a:schemeClr val="bg1">
                <a:alpha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30" name="Freeform 83"/>
            <p:cNvSpPr>
              <a:spLocks noEditPoints="1"/>
            </p:cNvSpPr>
            <p:nvPr/>
          </p:nvSpPr>
          <p:spPr bwMode="auto">
            <a:xfrm>
              <a:off x="5924550" y="3260726"/>
              <a:ext cx="131763" cy="390525"/>
            </a:xfrm>
            <a:custGeom>
              <a:gdLst>
                <a:gd name="T0" fmla="*/ 0 w 35"/>
                <a:gd name="T1" fmla="*/ 101 h 104"/>
                <a:gd name="T2" fmla="*/ 3 w 35"/>
                <a:gd name="T3" fmla="*/ 95 h 104"/>
                <a:gd name="T4" fmla="*/ 6 w 35"/>
                <a:gd name="T5" fmla="*/ 101 h 104"/>
                <a:gd name="T6" fmla="*/ 3 w 35"/>
                <a:gd name="T7" fmla="*/ 91 h 104"/>
                <a:gd name="T8" fmla="*/ 0 w 35"/>
                <a:gd name="T9" fmla="*/ 86 h 104"/>
                <a:gd name="T10" fmla="*/ 6 w 35"/>
                <a:gd name="T11" fmla="*/ 86 h 104"/>
                <a:gd name="T12" fmla="*/ 3 w 35"/>
                <a:gd name="T13" fmla="*/ 91 h 104"/>
                <a:gd name="T14" fmla="*/ 0 w 35"/>
                <a:gd name="T15" fmla="*/ 76 h 104"/>
                <a:gd name="T16" fmla="*/ 3 w 35"/>
                <a:gd name="T17" fmla="*/ 70 h 104"/>
                <a:gd name="T18" fmla="*/ 6 w 35"/>
                <a:gd name="T19" fmla="*/ 76 h 104"/>
                <a:gd name="T20" fmla="*/ 3 w 35"/>
                <a:gd name="T21" fmla="*/ 66 h 104"/>
                <a:gd name="T22" fmla="*/ 0 w 35"/>
                <a:gd name="T23" fmla="*/ 61 h 104"/>
                <a:gd name="T24" fmla="*/ 6 w 35"/>
                <a:gd name="T25" fmla="*/ 61 h 104"/>
                <a:gd name="T26" fmla="*/ 3 w 35"/>
                <a:gd name="T27" fmla="*/ 66 h 104"/>
                <a:gd name="T28" fmla="*/ 0 w 35"/>
                <a:gd name="T29" fmla="*/ 51 h 104"/>
                <a:gd name="T30" fmla="*/ 3 w 35"/>
                <a:gd name="T31" fmla="*/ 45 h 104"/>
                <a:gd name="T32" fmla="*/ 6 w 35"/>
                <a:gd name="T33" fmla="*/ 51 h 104"/>
                <a:gd name="T34" fmla="*/ 3 w 35"/>
                <a:gd name="T35" fmla="*/ 41 h 104"/>
                <a:gd name="T36" fmla="*/ 0 w 35"/>
                <a:gd name="T37" fmla="*/ 36 h 104"/>
                <a:gd name="T38" fmla="*/ 6 w 35"/>
                <a:gd name="T39" fmla="*/ 36 h 104"/>
                <a:gd name="T40" fmla="*/ 3 w 35"/>
                <a:gd name="T41" fmla="*/ 41 h 104"/>
                <a:gd name="T42" fmla="*/ 0 w 35"/>
                <a:gd name="T43" fmla="*/ 26 h 104"/>
                <a:gd name="T44" fmla="*/ 3 w 35"/>
                <a:gd name="T45" fmla="*/ 21 h 104"/>
                <a:gd name="T46" fmla="*/ 6 w 35"/>
                <a:gd name="T47" fmla="*/ 26 h 104"/>
                <a:gd name="T48" fmla="*/ 3 w 35"/>
                <a:gd name="T49" fmla="*/ 16 h 104"/>
                <a:gd name="T50" fmla="*/ 0 w 35"/>
                <a:gd name="T51" fmla="*/ 11 h 104"/>
                <a:gd name="T52" fmla="*/ 6 w 35"/>
                <a:gd name="T53" fmla="*/ 11 h 104"/>
                <a:gd name="T54" fmla="*/ 3 w 35"/>
                <a:gd name="T55" fmla="*/ 16 h 104"/>
                <a:gd name="T56" fmla="*/ 30 w 35"/>
                <a:gd name="T57" fmla="*/ 5 h 104"/>
                <a:gd name="T58" fmla="*/ 30 w 35"/>
                <a:gd name="T59" fmla="*/ 0 h 104"/>
                <a:gd name="T60" fmla="*/ 35 w 35"/>
                <a:gd name="T61" fmla="*/ 2 h 104"/>
                <a:gd name="T62" fmla="*/ 20 w 35"/>
                <a:gd name="T63" fmla="*/ 5 h 104"/>
                <a:gd name="T64" fmla="*/ 14 w 35"/>
                <a:gd name="T65" fmla="*/ 2 h 104"/>
                <a:gd name="T66" fmla="*/ 20 w 35"/>
                <a:gd name="T67" fmla="*/ 0 h 104"/>
                <a:gd name="T68" fmla="*/ 20 w 35"/>
                <a:gd name="T69" fmla="*/ 5 h 104"/>
                <a:gd name="T70" fmla="*/ 5 w 35"/>
                <a:gd name="T71" fmla="*/ 5 h 104"/>
                <a:gd name="T72" fmla="*/ 5 w 35"/>
                <a:gd name="T73" fmla="*/ 0 h 104"/>
                <a:gd name="T74" fmla="*/ 10 w 35"/>
                <a:gd name="T75" fmla="*/ 2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04">
                  <a:moveTo>
                    <a:pt x="3" y="104"/>
                  </a:moveTo>
                  <a:cubicBezTo>
                    <a:pt x="2" y="104"/>
                    <a:pt x="0" y="102"/>
                    <a:pt x="0" y="101"/>
                  </a:cubicBezTo>
                  <a:cubicBezTo>
                    <a:pt x="0" y="98"/>
                    <a:pt x="0" y="98"/>
                    <a:pt x="0" y="98"/>
                  </a:cubicBezTo>
                  <a:cubicBezTo>
                    <a:pt x="0" y="97"/>
                    <a:pt x="2" y="95"/>
                    <a:pt x="3" y="95"/>
                  </a:cubicBezTo>
                  <a:cubicBezTo>
                    <a:pt x="5" y="95"/>
                    <a:pt x="6" y="97"/>
                    <a:pt x="6" y="98"/>
                  </a:cubicBezTo>
                  <a:cubicBezTo>
                    <a:pt x="6" y="101"/>
                    <a:pt x="6" y="101"/>
                    <a:pt x="6" y="101"/>
                  </a:cubicBezTo>
                  <a:cubicBezTo>
                    <a:pt x="6" y="102"/>
                    <a:pt x="5" y="104"/>
                    <a:pt x="3" y="104"/>
                  </a:cubicBezTo>
                  <a:close/>
                  <a:moveTo>
                    <a:pt x="3" y="91"/>
                  </a:moveTo>
                  <a:cubicBezTo>
                    <a:pt x="2" y="91"/>
                    <a:pt x="0" y="90"/>
                    <a:pt x="0" y="88"/>
                  </a:cubicBezTo>
                  <a:cubicBezTo>
                    <a:pt x="0" y="86"/>
                    <a:pt x="0" y="86"/>
                    <a:pt x="0" y="86"/>
                  </a:cubicBezTo>
                  <a:cubicBezTo>
                    <a:pt x="0" y="84"/>
                    <a:pt x="2" y="83"/>
                    <a:pt x="3" y="83"/>
                  </a:cubicBezTo>
                  <a:cubicBezTo>
                    <a:pt x="5" y="83"/>
                    <a:pt x="6" y="84"/>
                    <a:pt x="6" y="86"/>
                  </a:cubicBezTo>
                  <a:cubicBezTo>
                    <a:pt x="6" y="88"/>
                    <a:pt x="6" y="88"/>
                    <a:pt x="6" y="88"/>
                  </a:cubicBezTo>
                  <a:cubicBezTo>
                    <a:pt x="6" y="90"/>
                    <a:pt x="5" y="91"/>
                    <a:pt x="3" y="91"/>
                  </a:cubicBezTo>
                  <a:close/>
                  <a:moveTo>
                    <a:pt x="3" y="79"/>
                  </a:moveTo>
                  <a:cubicBezTo>
                    <a:pt x="2" y="79"/>
                    <a:pt x="0" y="78"/>
                    <a:pt x="0" y="76"/>
                  </a:cubicBezTo>
                  <a:cubicBezTo>
                    <a:pt x="0" y="73"/>
                    <a:pt x="0" y="73"/>
                    <a:pt x="0" y="73"/>
                  </a:cubicBezTo>
                  <a:cubicBezTo>
                    <a:pt x="0" y="72"/>
                    <a:pt x="2" y="70"/>
                    <a:pt x="3" y="70"/>
                  </a:cubicBezTo>
                  <a:cubicBezTo>
                    <a:pt x="5" y="70"/>
                    <a:pt x="6" y="72"/>
                    <a:pt x="6" y="73"/>
                  </a:cubicBezTo>
                  <a:cubicBezTo>
                    <a:pt x="6" y="76"/>
                    <a:pt x="6" y="76"/>
                    <a:pt x="6" y="76"/>
                  </a:cubicBezTo>
                  <a:cubicBezTo>
                    <a:pt x="6" y="78"/>
                    <a:pt x="5" y="79"/>
                    <a:pt x="3" y="79"/>
                  </a:cubicBezTo>
                  <a:close/>
                  <a:moveTo>
                    <a:pt x="3" y="66"/>
                  </a:moveTo>
                  <a:cubicBezTo>
                    <a:pt x="2" y="66"/>
                    <a:pt x="0" y="65"/>
                    <a:pt x="0" y="64"/>
                  </a:cubicBezTo>
                  <a:cubicBezTo>
                    <a:pt x="0" y="61"/>
                    <a:pt x="0" y="61"/>
                    <a:pt x="0" y="61"/>
                  </a:cubicBezTo>
                  <a:cubicBezTo>
                    <a:pt x="0" y="59"/>
                    <a:pt x="2" y="58"/>
                    <a:pt x="3" y="58"/>
                  </a:cubicBezTo>
                  <a:cubicBezTo>
                    <a:pt x="5" y="58"/>
                    <a:pt x="6" y="59"/>
                    <a:pt x="6" y="61"/>
                  </a:cubicBezTo>
                  <a:cubicBezTo>
                    <a:pt x="6" y="64"/>
                    <a:pt x="6" y="64"/>
                    <a:pt x="6" y="64"/>
                  </a:cubicBezTo>
                  <a:cubicBezTo>
                    <a:pt x="6" y="65"/>
                    <a:pt x="5" y="66"/>
                    <a:pt x="3" y="66"/>
                  </a:cubicBezTo>
                  <a:close/>
                  <a:moveTo>
                    <a:pt x="3" y="54"/>
                  </a:moveTo>
                  <a:cubicBezTo>
                    <a:pt x="2" y="54"/>
                    <a:pt x="0" y="53"/>
                    <a:pt x="0" y="51"/>
                  </a:cubicBezTo>
                  <a:cubicBezTo>
                    <a:pt x="0" y="48"/>
                    <a:pt x="0" y="48"/>
                    <a:pt x="0" y="48"/>
                  </a:cubicBezTo>
                  <a:cubicBezTo>
                    <a:pt x="0" y="47"/>
                    <a:pt x="2" y="45"/>
                    <a:pt x="3" y="45"/>
                  </a:cubicBezTo>
                  <a:cubicBezTo>
                    <a:pt x="5" y="45"/>
                    <a:pt x="6" y="47"/>
                    <a:pt x="6" y="48"/>
                  </a:cubicBezTo>
                  <a:cubicBezTo>
                    <a:pt x="6" y="51"/>
                    <a:pt x="6" y="51"/>
                    <a:pt x="6" y="51"/>
                  </a:cubicBezTo>
                  <a:cubicBezTo>
                    <a:pt x="6" y="53"/>
                    <a:pt x="5" y="54"/>
                    <a:pt x="3" y="54"/>
                  </a:cubicBezTo>
                  <a:close/>
                  <a:moveTo>
                    <a:pt x="3" y="41"/>
                  </a:moveTo>
                  <a:cubicBezTo>
                    <a:pt x="2" y="41"/>
                    <a:pt x="0" y="40"/>
                    <a:pt x="0" y="39"/>
                  </a:cubicBezTo>
                  <a:cubicBezTo>
                    <a:pt x="0" y="36"/>
                    <a:pt x="0" y="36"/>
                    <a:pt x="0" y="36"/>
                  </a:cubicBezTo>
                  <a:cubicBezTo>
                    <a:pt x="0" y="34"/>
                    <a:pt x="2" y="33"/>
                    <a:pt x="3" y="33"/>
                  </a:cubicBezTo>
                  <a:cubicBezTo>
                    <a:pt x="5" y="33"/>
                    <a:pt x="6" y="34"/>
                    <a:pt x="6" y="36"/>
                  </a:cubicBezTo>
                  <a:cubicBezTo>
                    <a:pt x="6" y="39"/>
                    <a:pt x="6" y="39"/>
                    <a:pt x="6" y="39"/>
                  </a:cubicBezTo>
                  <a:cubicBezTo>
                    <a:pt x="6" y="40"/>
                    <a:pt x="5" y="41"/>
                    <a:pt x="3" y="41"/>
                  </a:cubicBezTo>
                  <a:close/>
                  <a:moveTo>
                    <a:pt x="3" y="29"/>
                  </a:moveTo>
                  <a:cubicBezTo>
                    <a:pt x="2" y="29"/>
                    <a:pt x="0" y="28"/>
                    <a:pt x="0" y="26"/>
                  </a:cubicBezTo>
                  <a:cubicBezTo>
                    <a:pt x="0" y="23"/>
                    <a:pt x="0" y="23"/>
                    <a:pt x="0" y="23"/>
                  </a:cubicBezTo>
                  <a:cubicBezTo>
                    <a:pt x="0" y="22"/>
                    <a:pt x="2" y="21"/>
                    <a:pt x="3" y="21"/>
                  </a:cubicBezTo>
                  <a:cubicBezTo>
                    <a:pt x="5" y="21"/>
                    <a:pt x="6" y="22"/>
                    <a:pt x="6" y="23"/>
                  </a:cubicBezTo>
                  <a:cubicBezTo>
                    <a:pt x="6" y="26"/>
                    <a:pt x="6" y="26"/>
                    <a:pt x="6" y="26"/>
                  </a:cubicBezTo>
                  <a:cubicBezTo>
                    <a:pt x="6" y="28"/>
                    <a:pt x="5" y="29"/>
                    <a:pt x="3" y="29"/>
                  </a:cubicBezTo>
                  <a:close/>
                  <a:moveTo>
                    <a:pt x="3" y="16"/>
                  </a:moveTo>
                  <a:cubicBezTo>
                    <a:pt x="2" y="16"/>
                    <a:pt x="0" y="15"/>
                    <a:pt x="0" y="14"/>
                  </a:cubicBezTo>
                  <a:cubicBezTo>
                    <a:pt x="0" y="11"/>
                    <a:pt x="0" y="11"/>
                    <a:pt x="0" y="11"/>
                  </a:cubicBezTo>
                  <a:cubicBezTo>
                    <a:pt x="0" y="9"/>
                    <a:pt x="2" y="8"/>
                    <a:pt x="3" y="8"/>
                  </a:cubicBezTo>
                  <a:cubicBezTo>
                    <a:pt x="5" y="8"/>
                    <a:pt x="6" y="9"/>
                    <a:pt x="6" y="11"/>
                  </a:cubicBezTo>
                  <a:cubicBezTo>
                    <a:pt x="6" y="14"/>
                    <a:pt x="6" y="14"/>
                    <a:pt x="6" y="14"/>
                  </a:cubicBezTo>
                  <a:cubicBezTo>
                    <a:pt x="6" y="15"/>
                    <a:pt x="5" y="16"/>
                    <a:pt x="3" y="16"/>
                  </a:cubicBezTo>
                  <a:close/>
                  <a:moveTo>
                    <a:pt x="32" y="5"/>
                  </a:moveTo>
                  <a:cubicBezTo>
                    <a:pt x="30" y="5"/>
                    <a:pt x="30" y="5"/>
                    <a:pt x="30" y="5"/>
                  </a:cubicBezTo>
                  <a:cubicBezTo>
                    <a:pt x="28" y="5"/>
                    <a:pt x="27" y="4"/>
                    <a:pt x="27" y="2"/>
                  </a:cubicBezTo>
                  <a:cubicBezTo>
                    <a:pt x="27" y="1"/>
                    <a:pt x="28" y="0"/>
                    <a:pt x="30" y="0"/>
                  </a:cubicBezTo>
                  <a:cubicBezTo>
                    <a:pt x="32" y="0"/>
                    <a:pt x="32" y="0"/>
                    <a:pt x="32" y="0"/>
                  </a:cubicBezTo>
                  <a:cubicBezTo>
                    <a:pt x="34" y="0"/>
                    <a:pt x="35" y="1"/>
                    <a:pt x="35" y="2"/>
                  </a:cubicBezTo>
                  <a:cubicBezTo>
                    <a:pt x="35" y="4"/>
                    <a:pt x="34" y="5"/>
                    <a:pt x="32" y="5"/>
                  </a:cubicBezTo>
                  <a:close/>
                  <a:moveTo>
                    <a:pt x="20" y="5"/>
                  </a:moveTo>
                  <a:cubicBezTo>
                    <a:pt x="17" y="5"/>
                    <a:pt x="17" y="5"/>
                    <a:pt x="17" y="5"/>
                  </a:cubicBezTo>
                  <a:cubicBezTo>
                    <a:pt x="16" y="5"/>
                    <a:pt x="14" y="4"/>
                    <a:pt x="14" y="2"/>
                  </a:cubicBezTo>
                  <a:cubicBezTo>
                    <a:pt x="14" y="1"/>
                    <a:pt x="16" y="0"/>
                    <a:pt x="17" y="0"/>
                  </a:cubicBezTo>
                  <a:cubicBezTo>
                    <a:pt x="20" y="0"/>
                    <a:pt x="20" y="0"/>
                    <a:pt x="20" y="0"/>
                  </a:cubicBezTo>
                  <a:cubicBezTo>
                    <a:pt x="21" y="0"/>
                    <a:pt x="23" y="1"/>
                    <a:pt x="23" y="2"/>
                  </a:cubicBezTo>
                  <a:cubicBezTo>
                    <a:pt x="23" y="4"/>
                    <a:pt x="21" y="5"/>
                    <a:pt x="20" y="5"/>
                  </a:cubicBezTo>
                  <a:close/>
                  <a:moveTo>
                    <a:pt x="7" y="5"/>
                  </a:moveTo>
                  <a:cubicBezTo>
                    <a:pt x="5" y="5"/>
                    <a:pt x="5" y="5"/>
                    <a:pt x="5" y="5"/>
                  </a:cubicBezTo>
                  <a:cubicBezTo>
                    <a:pt x="3" y="5"/>
                    <a:pt x="2" y="4"/>
                    <a:pt x="2" y="2"/>
                  </a:cubicBezTo>
                  <a:cubicBezTo>
                    <a:pt x="2" y="1"/>
                    <a:pt x="3" y="0"/>
                    <a:pt x="5" y="0"/>
                  </a:cubicBezTo>
                  <a:cubicBezTo>
                    <a:pt x="7" y="0"/>
                    <a:pt x="7" y="0"/>
                    <a:pt x="7" y="0"/>
                  </a:cubicBezTo>
                  <a:cubicBezTo>
                    <a:pt x="9" y="0"/>
                    <a:pt x="10" y="1"/>
                    <a:pt x="10" y="2"/>
                  </a:cubicBezTo>
                  <a:cubicBezTo>
                    <a:pt x="10" y="4"/>
                    <a:pt x="9" y="5"/>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grpSp>
      <p:grpSp>
        <p:nvGrpSpPr>
          <p:cNvPr id="31" name="Group 32"/>
          <p:cNvGrpSpPr/>
          <p:nvPr/>
        </p:nvGrpSpPr>
        <p:grpSpPr>
          <a:xfrm>
            <a:off x="6361113" y="1895475"/>
            <a:ext cx="552450" cy="552450"/>
            <a:chOff x="4757417" y="1752280"/>
            <a:chExt cx="429265" cy="429265"/>
          </a:xfrm>
        </p:grpSpPr>
        <p:sp>
          <p:nvSpPr>
            <p:cNvPr id="32" name="Shape 4594"/>
            <p:cNvSpPr/>
            <p:nvPr/>
          </p:nvSpPr>
          <p:spPr>
            <a:xfrm>
              <a:off x="4757417" y="1752280"/>
              <a:ext cx="429265" cy="42926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80000"/>
              </a:srgbClr>
            </a:solidFill>
            <a:ln w="12700" cap="flat">
              <a:noFill/>
              <a:miter lim="400000"/>
            </a:ln>
            <a:effectLst/>
          </p:spPr>
          <p:txBody>
            <a:bodyPr lIns="50800" tIns="50800" rIns="50800" bIns="50800" anchor="ct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3" name="Shape 2701"/>
            <p:cNvSpPr/>
            <p:nvPr/>
          </p:nvSpPr>
          <p:spPr bwMode="auto">
            <a:xfrm>
              <a:off x="4878312" y="1839970"/>
              <a:ext cx="178348" cy="251272"/>
            </a:xfrm>
            <a:custGeom>
              <a:gdLst>
                <a:gd name="T0" fmla="*/ 738245 w 21543"/>
                <a:gd name="T1" fmla="*/ 1463280 h 21574"/>
                <a:gd name="T2" fmla="*/ 738245 w 21543"/>
                <a:gd name="T3" fmla="*/ 1463280 h 21574"/>
                <a:gd name="T4" fmla="*/ 738245 w 21543"/>
                <a:gd name="T5" fmla="*/ 1463280 h 21574"/>
                <a:gd name="T6" fmla="*/ 738245 w 21543"/>
                <a:gd name="T7" fmla="*/ 1463280 h 21574"/>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rgbClr val="0E8BB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nvGrpSpPr>
          <p:cNvPr id="34" name="Group 35"/>
          <p:cNvGrpSpPr/>
          <p:nvPr/>
        </p:nvGrpSpPr>
        <p:grpSpPr>
          <a:xfrm>
            <a:off x="7718425" y="2741613"/>
            <a:ext cx="554038" cy="554037"/>
            <a:chOff x="5809610" y="2409186"/>
            <a:chExt cx="429265" cy="429265"/>
          </a:xfrm>
        </p:grpSpPr>
        <p:sp>
          <p:nvSpPr>
            <p:cNvPr id="35" name="Shape 4594"/>
            <p:cNvSpPr/>
            <p:nvPr/>
          </p:nvSpPr>
          <p:spPr>
            <a:xfrm>
              <a:off x="5809610" y="2409186"/>
              <a:ext cx="429265" cy="42926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80000"/>
              </a:srgbClr>
            </a:solidFill>
            <a:ln w="12700" cap="flat">
              <a:noFill/>
              <a:miter lim="400000"/>
            </a:ln>
            <a:effectLst/>
          </p:spPr>
          <p:txBody>
            <a:bodyPr lIns="50800" tIns="50800" rIns="50800" bIns="50800" anchor="ct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6" name="Shape 812"/>
            <p:cNvSpPr/>
            <p:nvPr/>
          </p:nvSpPr>
          <p:spPr bwMode="auto">
            <a:xfrm>
              <a:off x="5911112" y="2534493"/>
              <a:ext cx="231972" cy="188815"/>
            </a:xfrm>
            <a:custGeom>
              <a:gdLst>
                <a:gd name="T0" fmla="*/ 1313745 w 20480"/>
                <a:gd name="T1" fmla="*/ 847871 h 21024"/>
                <a:gd name="T2" fmla="*/ 1313745 w 20480"/>
                <a:gd name="T3" fmla="*/ 847871 h 21024"/>
                <a:gd name="T4" fmla="*/ 1313745 w 20480"/>
                <a:gd name="T5" fmla="*/ 847871 h 21024"/>
                <a:gd name="T6" fmla="*/ 1313745 w 20480"/>
                <a:gd name="T7" fmla="*/ 847871 h 21024"/>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1791A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nvGrpSpPr>
          <p:cNvPr id="37" name="Group 38"/>
          <p:cNvGrpSpPr/>
          <p:nvPr/>
        </p:nvGrpSpPr>
        <p:grpSpPr>
          <a:xfrm>
            <a:off x="8128000" y="3563938"/>
            <a:ext cx="554038" cy="554037"/>
            <a:chOff x="6127750" y="3046093"/>
            <a:chExt cx="429265" cy="429265"/>
          </a:xfrm>
        </p:grpSpPr>
        <p:sp>
          <p:nvSpPr>
            <p:cNvPr id="38" name="Shape 4594"/>
            <p:cNvSpPr/>
            <p:nvPr/>
          </p:nvSpPr>
          <p:spPr>
            <a:xfrm>
              <a:off x="6127750" y="3046093"/>
              <a:ext cx="429265" cy="42926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80000"/>
              </a:srgbClr>
            </a:solidFill>
            <a:ln w="12700" cap="flat">
              <a:noFill/>
              <a:miter lim="400000"/>
            </a:ln>
            <a:effectLst/>
          </p:spPr>
          <p:txBody>
            <a:bodyPr lIns="50800" tIns="50800" rIns="50800" bIns="50800" anchor="ct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9" name="Shape 819"/>
            <p:cNvSpPr/>
            <p:nvPr/>
          </p:nvSpPr>
          <p:spPr bwMode="auto">
            <a:xfrm>
              <a:off x="6242119" y="3144806"/>
              <a:ext cx="199861" cy="224850"/>
            </a:xfrm>
            <a:custGeom>
              <a:gdLst>
                <a:gd name="T0" fmla="*/ 924644 w 21600"/>
                <a:gd name="T1" fmla="*/ 1206105 h 20959"/>
                <a:gd name="T2" fmla="*/ 924644 w 21600"/>
                <a:gd name="T3" fmla="*/ 1206105 h 20959"/>
                <a:gd name="T4" fmla="*/ 924644 w 21600"/>
                <a:gd name="T5" fmla="*/ 1206105 h 20959"/>
                <a:gd name="T6" fmla="*/ 924644 w 21600"/>
                <a:gd name="T7" fmla="*/ 1206105 h 20959"/>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rgbClr val="1791A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nvGrpSpPr>
          <p:cNvPr id="40" name="Group 41"/>
          <p:cNvGrpSpPr/>
          <p:nvPr/>
        </p:nvGrpSpPr>
        <p:grpSpPr>
          <a:xfrm>
            <a:off x="4141788" y="2359025"/>
            <a:ext cx="554037" cy="554038"/>
            <a:chOff x="3038158" y="2112323"/>
            <a:chExt cx="429266" cy="429265"/>
          </a:xfrm>
        </p:grpSpPr>
        <p:sp>
          <p:nvSpPr>
            <p:cNvPr id="41" name="Shape 4594"/>
            <p:cNvSpPr/>
            <p:nvPr/>
          </p:nvSpPr>
          <p:spPr>
            <a:xfrm>
              <a:off x="3038158" y="2112323"/>
              <a:ext cx="429266" cy="42926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80000"/>
              </a:srgbClr>
            </a:solidFill>
            <a:ln w="12700" cap="flat">
              <a:noFill/>
              <a:miter lim="400000"/>
            </a:ln>
            <a:effectLst/>
          </p:spPr>
          <p:txBody>
            <a:bodyPr lIns="50800" tIns="50800" rIns="50800" bIns="50800" anchor="ct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grpSp>
          <p:nvGrpSpPr>
            <p:cNvPr id="42" name="Group 43"/>
            <p:cNvGrpSpPr/>
            <p:nvPr/>
          </p:nvGrpSpPr>
          <p:grpSpPr>
            <a:xfrm>
              <a:off x="3195604" y="2193483"/>
              <a:ext cx="111631" cy="291645"/>
              <a:chOff x="3197985" y="2200626"/>
              <a:chExt cx="111631" cy="291645"/>
            </a:xfrm>
          </p:grpSpPr>
          <p:sp>
            <p:nvSpPr>
              <p:cNvPr id="43" name="Shape 2325"/>
              <p:cNvSpPr/>
              <p:nvPr/>
            </p:nvSpPr>
            <p:spPr bwMode="auto">
              <a:xfrm>
                <a:off x="3197985" y="2200626"/>
                <a:ext cx="111631" cy="291645"/>
              </a:xfrm>
              <a:custGeom>
                <a:gdLst>
                  <a:gd name="T0" fmla="*/ 291445 w 21379"/>
                  <a:gd name="T1" fmla="*/ 1968914 h 21600"/>
                  <a:gd name="T2" fmla="*/ 291445 w 21379"/>
                  <a:gd name="T3" fmla="*/ 1968914 h 21600"/>
                  <a:gd name="T4" fmla="*/ 291445 w 21379"/>
                  <a:gd name="T5" fmla="*/ 1968914 h 21600"/>
                  <a:gd name="T6" fmla="*/ 291445 w 21379"/>
                  <a:gd name="T7" fmla="*/ 1968914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379" h="21600" extrusionOk="0">
                    <a:moveTo>
                      <a:pt x="14991" y="10784"/>
                    </a:moveTo>
                    <a:cubicBezTo>
                      <a:pt x="19172" y="9576"/>
                      <a:pt x="21261" y="9426"/>
                      <a:pt x="21375" y="6935"/>
                    </a:cubicBezTo>
                    <a:cubicBezTo>
                      <a:pt x="21489" y="4444"/>
                      <a:pt x="18639" y="0"/>
                      <a:pt x="18639" y="0"/>
                    </a:cubicBezTo>
                    <a:lnTo>
                      <a:pt x="12201" y="0"/>
                    </a:lnTo>
                    <a:lnTo>
                      <a:pt x="9177" y="0"/>
                    </a:lnTo>
                    <a:lnTo>
                      <a:pt x="2739" y="0"/>
                    </a:lnTo>
                    <a:cubicBezTo>
                      <a:pt x="2739" y="0"/>
                      <a:pt x="-111" y="4444"/>
                      <a:pt x="3" y="6935"/>
                    </a:cubicBezTo>
                    <a:cubicBezTo>
                      <a:pt x="117" y="9426"/>
                      <a:pt x="2228" y="9559"/>
                      <a:pt x="6387" y="10777"/>
                    </a:cubicBezTo>
                    <a:cubicBezTo>
                      <a:pt x="10049" y="11850"/>
                      <a:pt x="9768" y="12335"/>
                      <a:pt x="9859" y="12787"/>
                    </a:cubicBezTo>
                    <a:cubicBezTo>
                      <a:pt x="10155" y="14267"/>
                      <a:pt x="10037" y="18381"/>
                      <a:pt x="9993" y="18850"/>
                    </a:cubicBezTo>
                    <a:cubicBezTo>
                      <a:pt x="9980" y="18987"/>
                      <a:pt x="9954" y="19116"/>
                      <a:pt x="9802" y="19395"/>
                    </a:cubicBezTo>
                    <a:cubicBezTo>
                      <a:pt x="9661" y="19653"/>
                      <a:pt x="8672" y="20391"/>
                      <a:pt x="4241" y="20755"/>
                    </a:cubicBezTo>
                    <a:cubicBezTo>
                      <a:pt x="2312" y="20844"/>
                      <a:pt x="1099" y="20972"/>
                      <a:pt x="1099" y="21115"/>
                    </a:cubicBezTo>
                    <a:cubicBezTo>
                      <a:pt x="1099" y="21383"/>
                      <a:pt x="5378" y="21600"/>
                      <a:pt x="10656" y="21600"/>
                    </a:cubicBezTo>
                    <a:cubicBezTo>
                      <a:pt x="15935" y="21600"/>
                      <a:pt x="20214" y="21383"/>
                      <a:pt x="20214" y="21115"/>
                    </a:cubicBezTo>
                    <a:cubicBezTo>
                      <a:pt x="20214" y="20972"/>
                      <a:pt x="19000" y="20844"/>
                      <a:pt x="17069" y="20756"/>
                    </a:cubicBezTo>
                    <a:cubicBezTo>
                      <a:pt x="12640" y="20391"/>
                      <a:pt x="11651" y="19654"/>
                      <a:pt x="11510" y="19396"/>
                    </a:cubicBezTo>
                    <a:cubicBezTo>
                      <a:pt x="11393" y="19180"/>
                      <a:pt x="11361" y="18973"/>
                      <a:pt x="11360" y="18890"/>
                    </a:cubicBezTo>
                    <a:cubicBezTo>
                      <a:pt x="11357" y="18712"/>
                      <a:pt x="11559" y="14334"/>
                      <a:pt x="11559" y="12790"/>
                    </a:cubicBezTo>
                    <a:cubicBezTo>
                      <a:pt x="11559" y="12334"/>
                      <a:pt x="11455" y="11805"/>
                      <a:pt x="14991" y="10784"/>
                    </a:cubicBezTo>
                    <a:close/>
                  </a:path>
                </a:pathLst>
              </a:custGeom>
              <a:solidFill>
                <a:srgbClr val="0E8BB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44" name="Shape 2326"/>
              <p:cNvSpPr/>
              <p:nvPr/>
            </p:nvSpPr>
            <p:spPr bwMode="auto">
              <a:xfrm>
                <a:off x="3203753" y="2206918"/>
                <a:ext cx="100054" cy="137577"/>
              </a:xfrm>
              <a:custGeom>
                <a:gdLst>
                  <a:gd name="T0" fmla="*/ 236193 w 21192"/>
                  <a:gd name="T1" fmla="*/ 441428 h 21439"/>
                  <a:gd name="T2" fmla="*/ 236193 w 21192"/>
                  <a:gd name="T3" fmla="*/ 441428 h 21439"/>
                  <a:gd name="T4" fmla="*/ 236193 w 21192"/>
                  <a:gd name="T5" fmla="*/ 441428 h 21439"/>
                  <a:gd name="T6" fmla="*/ 236193 w 21192"/>
                  <a:gd name="T7" fmla="*/ 441428 h 21439"/>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192" h="21439" extrusionOk="0">
                    <a:moveTo>
                      <a:pt x="21178" y="13631"/>
                    </a:moveTo>
                    <a:cubicBezTo>
                      <a:pt x="21402" y="10846"/>
                      <a:pt x="18718" y="1226"/>
                      <a:pt x="18396" y="0"/>
                    </a:cubicBezTo>
                    <a:lnTo>
                      <a:pt x="2781" y="0"/>
                    </a:lnTo>
                    <a:cubicBezTo>
                      <a:pt x="2592" y="1226"/>
                      <a:pt x="-198" y="8595"/>
                      <a:pt x="11" y="13636"/>
                    </a:cubicBezTo>
                    <a:cubicBezTo>
                      <a:pt x="24" y="13948"/>
                      <a:pt x="34" y="14235"/>
                      <a:pt x="58" y="14513"/>
                    </a:cubicBezTo>
                    <a:cubicBezTo>
                      <a:pt x="63" y="15005"/>
                      <a:pt x="145" y="15481"/>
                      <a:pt x="296" y="15943"/>
                    </a:cubicBezTo>
                    <a:cubicBezTo>
                      <a:pt x="485" y="16652"/>
                      <a:pt x="738" y="17229"/>
                      <a:pt x="1164" y="17673"/>
                    </a:cubicBezTo>
                    <a:cubicBezTo>
                      <a:pt x="2091" y="18638"/>
                      <a:pt x="6838" y="21600"/>
                      <a:pt x="10594" y="21432"/>
                    </a:cubicBezTo>
                    <a:cubicBezTo>
                      <a:pt x="14472" y="21258"/>
                      <a:pt x="17559" y="19867"/>
                      <a:pt x="19659" y="18014"/>
                    </a:cubicBezTo>
                    <a:cubicBezTo>
                      <a:pt x="19768" y="17913"/>
                      <a:pt x="20460" y="17013"/>
                      <a:pt x="20633" y="16581"/>
                    </a:cubicBezTo>
                    <a:cubicBezTo>
                      <a:pt x="20955" y="15913"/>
                      <a:pt x="21178" y="15209"/>
                      <a:pt x="21178" y="14471"/>
                    </a:cubicBezTo>
                  </a:path>
                </a:pathLst>
              </a:custGeom>
              <a:solidFill>
                <a:sysClr val="window" lastClr="FFFFFF">
                  <a:alpha val="80000"/>
                </a:sys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grpSp>
        <p:nvGrpSpPr>
          <p:cNvPr id="45" name="Group 46"/>
          <p:cNvGrpSpPr/>
          <p:nvPr/>
        </p:nvGrpSpPr>
        <p:grpSpPr>
          <a:xfrm>
            <a:off x="4957763" y="1465263"/>
            <a:ext cx="554037" cy="554037"/>
            <a:chOff x="3669980" y="1419400"/>
            <a:chExt cx="429265" cy="429265"/>
          </a:xfrm>
        </p:grpSpPr>
        <p:sp>
          <p:nvSpPr>
            <p:cNvPr id="46" name="Shape 4594"/>
            <p:cNvSpPr/>
            <p:nvPr/>
          </p:nvSpPr>
          <p:spPr>
            <a:xfrm>
              <a:off x="3669980" y="1419400"/>
              <a:ext cx="429265" cy="42926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80000"/>
              </a:srgbClr>
            </a:solidFill>
            <a:ln w="12700" cap="flat">
              <a:noFill/>
              <a:miter lim="400000"/>
            </a:ln>
            <a:effectLst/>
          </p:spPr>
          <p:txBody>
            <a:bodyPr lIns="50800" tIns="50800" rIns="50800" bIns="50800" anchor="ct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7" name="Shape 626"/>
            <p:cNvSpPr/>
            <p:nvPr/>
          </p:nvSpPr>
          <p:spPr bwMode="auto">
            <a:xfrm>
              <a:off x="3758324" y="1517089"/>
              <a:ext cx="255751" cy="225062"/>
            </a:xfrm>
            <a:custGeom>
              <a:gdLst>
                <a:gd name="T0" fmla="*/ 1514093 w 21600"/>
                <a:gd name="T1" fmla="*/ 1172521 h 21600"/>
                <a:gd name="T2" fmla="*/ 1514093 w 21600"/>
                <a:gd name="T3" fmla="*/ 1172521 h 21600"/>
                <a:gd name="T4" fmla="*/ 1514093 w 21600"/>
                <a:gd name="T5" fmla="*/ 1172521 h 21600"/>
                <a:gd name="T6" fmla="*/ 1514093 w 21600"/>
                <a:gd name="T7" fmla="*/ 1172521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0E8BB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nvGrpSpPr>
          <p:cNvPr id="48" name="Group 58"/>
          <p:cNvGrpSpPr/>
          <p:nvPr/>
        </p:nvGrpSpPr>
        <p:grpSpPr>
          <a:xfrm>
            <a:off x="4498975" y="3509963"/>
            <a:ext cx="2509838" cy="2644775"/>
            <a:chOff x="8676485" y="1885079"/>
            <a:chExt cx="2509751" cy="2645282"/>
          </a:xfrm>
        </p:grpSpPr>
        <p:grpSp>
          <p:nvGrpSpPr>
            <p:cNvPr id="49" name="Group 59"/>
            <p:cNvGrpSpPr/>
            <p:nvPr/>
          </p:nvGrpSpPr>
          <p:grpSpPr>
            <a:xfrm>
              <a:off x="10360833" y="1896055"/>
              <a:ext cx="825403" cy="2634306"/>
              <a:chOff x="6689395" y="3296992"/>
              <a:chExt cx="842015" cy="2658124"/>
            </a:xfrm>
          </p:grpSpPr>
          <p:grpSp>
            <p:nvGrpSpPr>
              <p:cNvPr id="86" name="Group 96"/>
              <p:cNvGrpSpPr/>
              <p:nvPr/>
            </p:nvGrpSpPr>
            <p:grpSpPr>
              <a:xfrm>
                <a:off x="6797627" y="4654488"/>
                <a:ext cx="607205" cy="1247429"/>
                <a:chOff x="6797627" y="4654488"/>
                <a:chExt cx="607205" cy="1247429"/>
              </a:xfrm>
              <a:solidFill>
                <a:srgbClr val="666666"/>
              </a:solidFill>
            </p:grpSpPr>
            <p:sp>
              <p:nvSpPr>
                <p:cNvPr id="111" name="Freeform 65"/>
                <p:cNvSpPr/>
                <p:nvPr/>
              </p:nvSpPr>
              <p:spPr bwMode="auto">
                <a:xfrm>
                  <a:off x="6797627" y="4654488"/>
                  <a:ext cx="289844" cy="1221746"/>
                </a:xfrm>
                <a:custGeom>
                  <a:gdLst>
                    <a:gd name="T0" fmla="*/ 34 w 67"/>
                    <a:gd name="T1" fmla="*/ 281 h 281"/>
                    <a:gd name="T2" fmla="*/ 65 w 67"/>
                    <a:gd name="T3" fmla="*/ 281 h 281"/>
                    <a:gd name="T4" fmla="*/ 67 w 67"/>
                    <a:gd name="T5" fmla="*/ 0 h 281"/>
                    <a:gd name="T6" fmla="*/ 25 w 67"/>
                    <a:gd name="T7" fmla="*/ 0 h 281"/>
                    <a:gd name="T8" fmla="*/ 30 w 67"/>
                    <a:gd name="T9" fmla="*/ 172 h 281"/>
                    <a:gd name="T10" fmla="*/ 34 w 67"/>
                    <a:gd name="T11" fmla="*/ 281 h 281"/>
                  </a:gdLst>
                  <a:cxnLst>
                    <a:cxn ang="0">
                      <a:pos x="T0" y="T1"/>
                    </a:cxn>
                    <a:cxn ang="0">
                      <a:pos x="T2" y="T3"/>
                    </a:cxn>
                    <a:cxn ang="0">
                      <a:pos x="T4" y="T5"/>
                    </a:cxn>
                    <a:cxn ang="0">
                      <a:pos x="T6" y="T7"/>
                    </a:cxn>
                    <a:cxn ang="0">
                      <a:pos x="T8" y="T9"/>
                    </a:cxn>
                    <a:cxn ang="0">
                      <a:pos x="T10" y="T11"/>
                    </a:cxn>
                  </a:cxnLst>
                  <a:rect l="0" t="0" r="r" b="b"/>
                  <a:pathLst>
                    <a:path w="67" h="281">
                      <a:moveTo>
                        <a:pt x="34" y="281"/>
                      </a:moveTo>
                      <a:cubicBezTo>
                        <a:pt x="57" y="281"/>
                        <a:pt x="42" y="281"/>
                        <a:pt x="65" y="281"/>
                      </a:cubicBezTo>
                      <a:cubicBezTo>
                        <a:pt x="66" y="195"/>
                        <a:pt x="66" y="85"/>
                        <a:pt x="67" y="0"/>
                      </a:cubicBezTo>
                      <a:cubicBezTo>
                        <a:pt x="25" y="0"/>
                        <a:pt x="25" y="0"/>
                        <a:pt x="25" y="0"/>
                      </a:cubicBezTo>
                      <a:cubicBezTo>
                        <a:pt x="0" y="66"/>
                        <a:pt x="21" y="107"/>
                        <a:pt x="30" y="172"/>
                      </a:cubicBezTo>
                      <a:cubicBezTo>
                        <a:pt x="33" y="194"/>
                        <a:pt x="28" y="246"/>
                        <a:pt x="34" y="281"/>
                      </a:cubicBezTo>
                      <a:close/>
                    </a:path>
                  </a:pathLst>
                </a:custGeom>
                <a:grp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12" name="Freeform 66"/>
                <p:cNvSpPr/>
                <p:nvPr/>
              </p:nvSpPr>
              <p:spPr bwMode="auto">
                <a:xfrm>
                  <a:off x="7111319" y="4654488"/>
                  <a:ext cx="293513" cy="1212574"/>
                </a:xfrm>
                <a:custGeom>
                  <a:gdLst>
                    <a:gd name="T0" fmla="*/ 31 w 68"/>
                    <a:gd name="T1" fmla="*/ 279 h 279"/>
                    <a:gd name="T2" fmla="*/ 2 w 68"/>
                    <a:gd name="T3" fmla="*/ 279 h 279"/>
                    <a:gd name="T4" fmla="*/ 0 w 68"/>
                    <a:gd name="T5" fmla="*/ 0 h 279"/>
                    <a:gd name="T6" fmla="*/ 43 w 68"/>
                    <a:gd name="T7" fmla="*/ 0 h 279"/>
                    <a:gd name="T8" fmla="*/ 37 w 68"/>
                    <a:gd name="T9" fmla="*/ 172 h 279"/>
                    <a:gd name="T10" fmla="*/ 31 w 68"/>
                    <a:gd name="T11" fmla="*/ 279 h 279"/>
                  </a:gdLst>
                  <a:cxnLst>
                    <a:cxn ang="0">
                      <a:pos x="T0" y="T1"/>
                    </a:cxn>
                    <a:cxn ang="0">
                      <a:pos x="T2" y="T3"/>
                    </a:cxn>
                    <a:cxn ang="0">
                      <a:pos x="T4" y="T5"/>
                    </a:cxn>
                    <a:cxn ang="0">
                      <a:pos x="T6" y="T7"/>
                    </a:cxn>
                    <a:cxn ang="0">
                      <a:pos x="T8" y="T9"/>
                    </a:cxn>
                    <a:cxn ang="0">
                      <a:pos x="T10" y="T11"/>
                    </a:cxn>
                  </a:cxnLst>
                  <a:rect l="0" t="0" r="r" b="b"/>
                  <a:pathLst>
                    <a:path w="68" h="279">
                      <a:moveTo>
                        <a:pt x="31" y="279"/>
                      </a:moveTo>
                      <a:cubicBezTo>
                        <a:pt x="7" y="279"/>
                        <a:pt x="25" y="279"/>
                        <a:pt x="2" y="279"/>
                      </a:cubicBezTo>
                      <a:cubicBezTo>
                        <a:pt x="1" y="193"/>
                        <a:pt x="1" y="85"/>
                        <a:pt x="0" y="0"/>
                      </a:cubicBezTo>
                      <a:cubicBezTo>
                        <a:pt x="43" y="0"/>
                        <a:pt x="43" y="0"/>
                        <a:pt x="43" y="0"/>
                      </a:cubicBezTo>
                      <a:cubicBezTo>
                        <a:pt x="68" y="66"/>
                        <a:pt x="46" y="107"/>
                        <a:pt x="37" y="172"/>
                      </a:cubicBezTo>
                      <a:cubicBezTo>
                        <a:pt x="34" y="194"/>
                        <a:pt x="37" y="244"/>
                        <a:pt x="31" y="279"/>
                      </a:cubicBezTo>
                      <a:close/>
                    </a:path>
                  </a:pathLst>
                </a:custGeom>
                <a:grp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13" name="Freeform 64"/>
                <p:cNvSpPr/>
                <p:nvPr/>
              </p:nvSpPr>
              <p:spPr bwMode="auto">
                <a:xfrm flipH="1">
                  <a:off x="7099395" y="4654488"/>
                  <a:ext cx="157763" cy="1247429"/>
                </a:xfrm>
                <a:custGeom>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14" name="Freeform 64"/>
                <p:cNvSpPr/>
                <p:nvPr/>
              </p:nvSpPr>
              <p:spPr bwMode="auto">
                <a:xfrm>
                  <a:off x="6944384" y="4654488"/>
                  <a:ext cx="157763" cy="1247429"/>
                </a:xfrm>
                <a:custGeom>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grpSp>
          <p:sp>
            <p:nvSpPr>
              <p:cNvPr id="87" name="Freeform 67"/>
              <p:cNvSpPr/>
              <p:nvPr/>
            </p:nvSpPr>
            <p:spPr bwMode="auto">
              <a:xfrm>
                <a:off x="6918701" y="5828538"/>
                <a:ext cx="174274" cy="126578"/>
              </a:xfrm>
              <a:custGeom>
                <a:gdLst>
                  <a:gd name="T0" fmla="*/ 759285677 w 40"/>
                  <a:gd name="T1" fmla="*/ 361969432 h 29"/>
                  <a:gd name="T2" fmla="*/ 759285677 w 40"/>
                  <a:gd name="T3" fmla="*/ 438173753 h 29"/>
                  <a:gd name="T4" fmla="*/ 740302881 w 40"/>
                  <a:gd name="T5" fmla="*/ 552482417 h 29"/>
                  <a:gd name="T6" fmla="*/ 18982795 w 40"/>
                  <a:gd name="T7" fmla="*/ 552482417 h 29"/>
                  <a:gd name="T8" fmla="*/ 0 w 40"/>
                  <a:gd name="T9" fmla="*/ 438173753 h 29"/>
                  <a:gd name="T10" fmla="*/ 0 w 40"/>
                  <a:gd name="T11" fmla="*/ 361969432 h 29"/>
                  <a:gd name="T12" fmla="*/ 759285677 w 40"/>
                  <a:gd name="T13" fmla="*/ 361969432 h 2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0" h="28">
                    <a:moveTo>
                      <a:pt x="40" y="19"/>
                    </a:moveTo>
                    <a:cubicBezTo>
                      <a:pt x="40" y="23"/>
                      <a:pt x="40" y="23"/>
                      <a:pt x="40" y="23"/>
                    </a:cubicBezTo>
                    <a:cubicBezTo>
                      <a:pt x="40" y="25"/>
                      <a:pt x="40" y="27"/>
                      <a:pt x="39" y="29"/>
                    </a:cubicBezTo>
                    <a:cubicBezTo>
                      <a:pt x="1" y="29"/>
                      <a:pt x="1" y="29"/>
                      <a:pt x="1" y="29"/>
                    </a:cubicBezTo>
                    <a:cubicBezTo>
                      <a:pt x="0" y="27"/>
                      <a:pt x="0" y="25"/>
                      <a:pt x="0" y="23"/>
                    </a:cubicBezTo>
                    <a:cubicBezTo>
                      <a:pt x="0" y="19"/>
                      <a:pt x="0" y="19"/>
                      <a:pt x="0" y="19"/>
                    </a:cubicBezTo>
                    <a:cubicBezTo>
                      <a:pt x="0" y="0"/>
                      <a:pt x="40" y="2"/>
                      <a:pt x="40" y="19"/>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88" name="Freeform 68"/>
              <p:cNvSpPr/>
              <p:nvPr/>
            </p:nvSpPr>
            <p:spPr bwMode="auto">
              <a:xfrm>
                <a:off x="7102147" y="5828538"/>
                <a:ext cx="168770" cy="126578"/>
              </a:xfrm>
              <a:custGeom>
                <a:gdLst>
                  <a:gd name="T0" fmla="*/ 730341356 w 39"/>
                  <a:gd name="T1" fmla="*/ 361969432 h 29"/>
                  <a:gd name="T2" fmla="*/ 730341356 w 39"/>
                  <a:gd name="T3" fmla="*/ 438173753 h 29"/>
                  <a:gd name="T4" fmla="*/ 730341356 w 39"/>
                  <a:gd name="T5" fmla="*/ 552482417 h 29"/>
                  <a:gd name="T6" fmla="*/ 0 w 39"/>
                  <a:gd name="T7" fmla="*/ 552482417 h 29"/>
                  <a:gd name="T8" fmla="*/ 0 w 39"/>
                  <a:gd name="T9" fmla="*/ 438173753 h 29"/>
                  <a:gd name="T10" fmla="*/ 0 w 39"/>
                  <a:gd name="T11" fmla="*/ 361969432 h 29"/>
                  <a:gd name="T12" fmla="*/ 730341356 w 39"/>
                  <a:gd name="T13" fmla="*/ 361969432 h 2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39" h="28">
                    <a:moveTo>
                      <a:pt x="39" y="19"/>
                    </a:moveTo>
                    <a:cubicBezTo>
                      <a:pt x="39" y="23"/>
                      <a:pt x="39" y="23"/>
                      <a:pt x="39" y="23"/>
                    </a:cubicBezTo>
                    <a:cubicBezTo>
                      <a:pt x="39" y="25"/>
                      <a:pt x="39" y="27"/>
                      <a:pt x="39" y="29"/>
                    </a:cubicBezTo>
                    <a:cubicBezTo>
                      <a:pt x="0" y="29"/>
                      <a:pt x="0" y="29"/>
                      <a:pt x="0" y="29"/>
                    </a:cubicBezTo>
                    <a:cubicBezTo>
                      <a:pt x="0" y="27"/>
                      <a:pt x="0" y="25"/>
                      <a:pt x="0" y="23"/>
                    </a:cubicBezTo>
                    <a:cubicBezTo>
                      <a:pt x="0" y="19"/>
                      <a:pt x="0" y="19"/>
                      <a:pt x="0" y="19"/>
                    </a:cubicBezTo>
                    <a:cubicBezTo>
                      <a:pt x="0" y="0"/>
                      <a:pt x="39" y="2"/>
                      <a:pt x="39" y="19"/>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89" name="Freeform 69"/>
              <p:cNvSpPr/>
              <p:nvPr/>
            </p:nvSpPr>
            <p:spPr bwMode="auto">
              <a:xfrm>
                <a:off x="6698567" y="4122496"/>
                <a:ext cx="254990" cy="427428"/>
              </a:xfrm>
              <a:custGeom>
                <a:gdLst>
                  <a:gd name="T0" fmla="*/ 1064674009 w 59"/>
                  <a:gd name="T1" fmla="*/ 95115815 h 98"/>
                  <a:gd name="T2" fmla="*/ 1045994911 w 59"/>
                  <a:gd name="T3" fmla="*/ 95115815 h 98"/>
                  <a:gd name="T4" fmla="*/ 1008641037 w 59"/>
                  <a:gd name="T5" fmla="*/ 76090907 h 98"/>
                  <a:gd name="T6" fmla="*/ 1008641037 w 59"/>
                  <a:gd name="T7" fmla="*/ 76090907 h 98"/>
                  <a:gd name="T8" fmla="*/ 747142309 w 59"/>
                  <a:gd name="T9" fmla="*/ 19024908 h 98"/>
                  <a:gd name="T10" fmla="*/ 560355652 w 59"/>
                  <a:gd name="T11" fmla="*/ 38045454 h 98"/>
                  <a:gd name="T12" fmla="*/ 410927190 w 59"/>
                  <a:gd name="T13" fmla="*/ 190227268 h 98"/>
                  <a:gd name="T14" fmla="*/ 317536022 w 59"/>
                  <a:gd name="T15" fmla="*/ 513615803 h 98"/>
                  <a:gd name="T16" fmla="*/ 317536022 w 59"/>
                  <a:gd name="T17" fmla="*/ 513615803 h 98"/>
                  <a:gd name="T18" fmla="*/ 37358196 w 59"/>
                  <a:gd name="T19" fmla="*/ 1445731595 h 98"/>
                  <a:gd name="T20" fmla="*/ 261498728 w 59"/>
                  <a:gd name="T21" fmla="*/ 1826186130 h 98"/>
                  <a:gd name="T22" fmla="*/ 261498728 w 59"/>
                  <a:gd name="T23" fmla="*/ 1826186130 h 98"/>
                  <a:gd name="T24" fmla="*/ 653746819 w 59"/>
                  <a:gd name="T25" fmla="*/ 1616933955 h 98"/>
                  <a:gd name="T26" fmla="*/ 1102032205 w 59"/>
                  <a:gd name="T27" fmla="*/ 114136361 h 98"/>
                  <a:gd name="T28" fmla="*/ 1064674009 w 59"/>
                  <a:gd name="T29" fmla="*/ 95115815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98">
                    <a:moveTo>
                      <a:pt x="57" y="5"/>
                    </a:moveTo>
                    <a:cubicBezTo>
                      <a:pt x="56" y="5"/>
                      <a:pt x="56" y="5"/>
                      <a:pt x="56" y="5"/>
                    </a:cubicBezTo>
                    <a:cubicBezTo>
                      <a:pt x="54" y="4"/>
                      <a:pt x="54" y="4"/>
                      <a:pt x="54" y="4"/>
                    </a:cubicBezTo>
                    <a:cubicBezTo>
                      <a:pt x="54" y="4"/>
                      <a:pt x="54" y="4"/>
                      <a:pt x="54" y="4"/>
                    </a:cubicBezTo>
                    <a:cubicBezTo>
                      <a:pt x="40" y="1"/>
                      <a:pt x="40" y="1"/>
                      <a:pt x="40" y="1"/>
                    </a:cubicBezTo>
                    <a:cubicBezTo>
                      <a:pt x="37" y="0"/>
                      <a:pt x="33" y="0"/>
                      <a:pt x="30" y="2"/>
                    </a:cubicBezTo>
                    <a:cubicBezTo>
                      <a:pt x="26" y="4"/>
                      <a:pt x="24" y="6"/>
                      <a:pt x="22" y="10"/>
                    </a:cubicBezTo>
                    <a:cubicBezTo>
                      <a:pt x="17" y="27"/>
                      <a:pt x="17" y="27"/>
                      <a:pt x="17" y="27"/>
                    </a:cubicBezTo>
                    <a:cubicBezTo>
                      <a:pt x="17" y="27"/>
                      <a:pt x="17" y="27"/>
                      <a:pt x="17" y="27"/>
                    </a:cubicBezTo>
                    <a:cubicBezTo>
                      <a:pt x="2" y="76"/>
                      <a:pt x="2" y="76"/>
                      <a:pt x="2" y="76"/>
                    </a:cubicBezTo>
                    <a:cubicBezTo>
                      <a:pt x="0" y="84"/>
                      <a:pt x="5" y="93"/>
                      <a:pt x="14" y="96"/>
                    </a:cubicBezTo>
                    <a:cubicBezTo>
                      <a:pt x="14" y="96"/>
                      <a:pt x="14" y="96"/>
                      <a:pt x="14" y="96"/>
                    </a:cubicBezTo>
                    <a:cubicBezTo>
                      <a:pt x="23" y="98"/>
                      <a:pt x="32" y="93"/>
                      <a:pt x="35" y="85"/>
                    </a:cubicBezTo>
                    <a:cubicBezTo>
                      <a:pt x="59" y="6"/>
                      <a:pt x="59" y="6"/>
                      <a:pt x="59" y="6"/>
                    </a:cubicBezTo>
                    <a:cubicBezTo>
                      <a:pt x="57" y="5"/>
                      <a:pt x="57" y="5"/>
                      <a:pt x="57" y="5"/>
                    </a:cubicBezTo>
                    <a:close/>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90" name="Freeform 70"/>
              <p:cNvSpPr/>
              <p:nvPr/>
            </p:nvSpPr>
            <p:spPr bwMode="auto">
              <a:xfrm>
                <a:off x="7096644" y="4045449"/>
                <a:ext cx="308188" cy="686086"/>
              </a:xfrm>
              <a:custGeom>
                <a:gdLst>
                  <a:gd name="T0" fmla="*/ 0 w 71"/>
                  <a:gd name="T1" fmla="*/ 2147483646 h 158"/>
                  <a:gd name="T2" fmla="*/ 18842875 w 71"/>
                  <a:gd name="T3" fmla="*/ 2147483646 h 158"/>
                  <a:gd name="T4" fmla="*/ 866707129 w 71"/>
                  <a:gd name="T5" fmla="*/ 2147483646 h 158"/>
                  <a:gd name="T6" fmla="*/ 715977153 w 71"/>
                  <a:gd name="T7" fmla="*/ 1923281435 h 158"/>
                  <a:gd name="T8" fmla="*/ 1337744272 w 71"/>
                  <a:gd name="T9" fmla="*/ 471393190 h 158"/>
                  <a:gd name="T10" fmla="*/ 1281219989 w 71"/>
                  <a:gd name="T11" fmla="*/ 395971495 h 158"/>
                  <a:gd name="T12" fmla="*/ 433355735 w 71"/>
                  <a:gd name="T13" fmla="*/ 0 h 158"/>
                  <a:gd name="T14" fmla="*/ 0 w 71"/>
                  <a:gd name="T15" fmla="*/ 0 h 158"/>
                  <a:gd name="T16" fmla="*/ 0 w 71"/>
                  <a:gd name="T17" fmla="*/ 2147483646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158">
                    <a:moveTo>
                      <a:pt x="0" y="157"/>
                    </a:moveTo>
                    <a:cubicBezTo>
                      <a:pt x="1" y="158"/>
                      <a:pt x="1" y="158"/>
                      <a:pt x="1" y="158"/>
                    </a:cubicBezTo>
                    <a:cubicBezTo>
                      <a:pt x="46" y="139"/>
                      <a:pt x="46" y="139"/>
                      <a:pt x="46" y="139"/>
                    </a:cubicBezTo>
                    <a:cubicBezTo>
                      <a:pt x="38" y="102"/>
                      <a:pt x="38" y="102"/>
                      <a:pt x="38" y="102"/>
                    </a:cubicBezTo>
                    <a:cubicBezTo>
                      <a:pt x="39" y="86"/>
                      <a:pt x="58" y="50"/>
                      <a:pt x="71" y="25"/>
                    </a:cubicBezTo>
                    <a:cubicBezTo>
                      <a:pt x="68" y="21"/>
                      <a:pt x="68" y="21"/>
                      <a:pt x="68" y="21"/>
                    </a:cubicBezTo>
                    <a:cubicBezTo>
                      <a:pt x="23" y="0"/>
                      <a:pt x="23" y="0"/>
                      <a:pt x="23" y="0"/>
                    </a:cubicBezTo>
                    <a:cubicBezTo>
                      <a:pt x="15" y="0"/>
                      <a:pt x="8" y="0"/>
                      <a:pt x="0" y="0"/>
                    </a:cubicBezTo>
                    <a:lnTo>
                      <a:pt x="0" y="157"/>
                    </a:ln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91" name="Freeform 71"/>
              <p:cNvSpPr/>
              <p:nvPr/>
            </p:nvSpPr>
            <p:spPr bwMode="auto">
              <a:xfrm>
                <a:off x="6810469" y="4045449"/>
                <a:ext cx="291679" cy="686086"/>
              </a:xfrm>
              <a:custGeom>
                <a:gdLst>
                  <a:gd name="T0" fmla="*/ 985518040 w 67"/>
                  <a:gd name="T1" fmla="*/ 0 h 158"/>
                  <a:gd name="T2" fmla="*/ 985518040 w 67"/>
                  <a:gd name="T3" fmla="*/ 0 h 158"/>
                  <a:gd name="T4" fmla="*/ 985518040 w 67"/>
                  <a:gd name="T5" fmla="*/ 0 h 158"/>
                  <a:gd name="T6" fmla="*/ 966563258 w 67"/>
                  <a:gd name="T7" fmla="*/ 0 h 158"/>
                  <a:gd name="T8" fmla="*/ 966563258 w 67"/>
                  <a:gd name="T9" fmla="*/ 0 h 158"/>
                  <a:gd name="T10" fmla="*/ 966563258 w 67"/>
                  <a:gd name="T11" fmla="*/ 0 h 158"/>
                  <a:gd name="T12" fmla="*/ 966563258 w 67"/>
                  <a:gd name="T13" fmla="*/ 0 h 158"/>
                  <a:gd name="T14" fmla="*/ 966563258 w 67"/>
                  <a:gd name="T15" fmla="*/ 0 h 158"/>
                  <a:gd name="T16" fmla="*/ 947612830 w 67"/>
                  <a:gd name="T17" fmla="*/ 0 h 158"/>
                  <a:gd name="T18" fmla="*/ 947612830 w 67"/>
                  <a:gd name="T19" fmla="*/ 0 h 158"/>
                  <a:gd name="T20" fmla="*/ 947612830 w 67"/>
                  <a:gd name="T21" fmla="*/ 0 h 158"/>
                  <a:gd name="T22" fmla="*/ 947612830 w 67"/>
                  <a:gd name="T23" fmla="*/ 0 h 158"/>
                  <a:gd name="T24" fmla="*/ 947612830 w 67"/>
                  <a:gd name="T25" fmla="*/ 0 h 158"/>
                  <a:gd name="T26" fmla="*/ 928658048 w 67"/>
                  <a:gd name="T27" fmla="*/ 0 h 158"/>
                  <a:gd name="T28" fmla="*/ 928658048 w 67"/>
                  <a:gd name="T29" fmla="*/ 0 h 158"/>
                  <a:gd name="T30" fmla="*/ 928658048 w 67"/>
                  <a:gd name="T31" fmla="*/ 0 h 158"/>
                  <a:gd name="T32" fmla="*/ 928658048 w 67"/>
                  <a:gd name="T33" fmla="*/ 0 h 158"/>
                  <a:gd name="T34" fmla="*/ 928658048 w 67"/>
                  <a:gd name="T35" fmla="*/ 0 h 158"/>
                  <a:gd name="T36" fmla="*/ 928658048 w 67"/>
                  <a:gd name="T37" fmla="*/ 0 h 158"/>
                  <a:gd name="T38" fmla="*/ 928658048 w 67"/>
                  <a:gd name="T39" fmla="*/ 0 h 158"/>
                  <a:gd name="T40" fmla="*/ 909707620 w 67"/>
                  <a:gd name="T41" fmla="*/ 0 h 158"/>
                  <a:gd name="T42" fmla="*/ 909707620 w 67"/>
                  <a:gd name="T43" fmla="*/ 0 h 158"/>
                  <a:gd name="T44" fmla="*/ 909707620 w 67"/>
                  <a:gd name="T45" fmla="*/ 0 h 158"/>
                  <a:gd name="T46" fmla="*/ 909707620 w 67"/>
                  <a:gd name="T47" fmla="*/ 0 h 158"/>
                  <a:gd name="T48" fmla="*/ 909707620 w 67"/>
                  <a:gd name="T49" fmla="*/ 0 h 158"/>
                  <a:gd name="T50" fmla="*/ 909707620 w 67"/>
                  <a:gd name="T51" fmla="*/ 0 h 158"/>
                  <a:gd name="T52" fmla="*/ 890757192 w 67"/>
                  <a:gd name="T53" fmla="*/ 0 h 158"/>
                  <a:gd name="T54" fmla="*/ 890757192 w 67"/>
                  <a:gd name="T55" fmla="*/ 0 h 158"/>
                  <a:gd name="T56" fmla="*/ 37905210 w 67"/>
                  <a:gd name="T57" fmla="*/ 395971495 h 158"/>
                  <a:gd name="T58" fmla="*/ 0 w 67"/>
                  <a:gd name="T59" fmla="*/ 452538852 h 158"/>
                  <a:gd name="T60" fmla="*/ 303237325 w 67"/>
                  <a:gd name="T61" fmla="*/ 1206764482 h 158"/>
                  <a:gd name="T62" fmla="*/ 587519868 w 67"/>
                  <a:gd name="T63" fmla="*/ 1960994454 h 158"/>
                  <a:gd name="T64" fmla="*/ 416948600 w 67"/>
                  <a:gd name="T65" fmla="*/ 2147483646 h 158"/>
                  <a:gd name="T66" fmla="*/ 1269800583 w 67"/>
                  <a:gd name="T67" fmla="*/ 2147483646 h 158"/>
                  <a:gd name="T68" fmla="*/ 1269800583 w 67"/>
                  <a:gd name="T69" fmla="*/ 2147483646 h 158"/>
                  <a:gd name="T70" fmla="*/ 1269800583 w 67"/>
                  <a:gd name="T71" fmla="*/ 0 h 158"/>
                  <a:gd name="T72" fmla="*/ 985518040 w 67"/>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158">
                    <a:moveTo>
                      <a:pt x="52" y="0"/>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2" y="21"/>
                      <a:pt x="2" y="21"/>
                      <a:pt x="2" y="21"/>
                    </a:cubicBezTo>
                    <a:cubicBezTo>
                      <a:pt x="0" y="24"/>
                      <a:pt x="0" y="24"/>
                      <a:pt x="0" y="24"/>
                    </a:cubicBezTo>
                    <a:cubicBezTo>
                      <a:pt x="7" y="38"/>
                      <a:pt x="11" y="51"/>
                      <a:pt x="16" y="64"/>
                    </a:cubicBezTo>
                    <a:cubicBezTo>
                      <a:pt x="20" y="74"/>
                      <a:pt x="34" y="94"/>
                      <a:pt x="31" y="104"/>
                    </a:cubicBezTo>
                    <a:cubicBezTo>
                      <a:pt x="22" y="139"/>
                      <a:pt x="22" y="139"/>
                      <a:pt x="22" y="139"/>
                    </a:cubicBezTo>
                    <a:cubicBezTo>
                      <a:pt x="67" y="158"/>
                      <a:pt x="67" y="158"/>
                      <a:pt x="67" y="158"/>
                    </a:cubicBezTo>
                    <a:cubicBezTo>
                      <a:pt x="67" y="157"/>
                      <a:pt x="67" y="157"/>
                      <a:pt x="67" y="157"/>
                    </a:cubicBezTo>
                    <a:cubicBezTo>
                      <a:pt x="67" y="0"/>
                      <a:pt x="67" y="0"/>
                      <a:pt x="67" y="0"/>
                    </a:cubicBezTo>
                    <a:cubicBezTo>
                      <a:pt x="62" y="0"/>
                      <a:pt x="57" y="0"/>
                      <a:pt x="52" y="0"/>
                    </a:cubicBezTo>
                    <a:close/>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92" name="Freeform 72"/>
              <p:cNvSpPr/>
              <p:nvPr/>
            </p:nvSpPr>
            <p:spPr bwMode="auto">
              <a:xfrm>
                <a:off x="6689395" y="3296992"/>
                <a:ext cx="832842" cy="834677"/>
              </a:xfrm>
              <a:custGeom>
                <a:gdLst>
                  <a:gd name="T0" fmla="*/ 2147483646 w 192"/>
                  <a:gd name="T1" fmla="*/ 1719791097 h 192"/>
                  <a:gd name="T2" fmla="*/ 263420984 w 192"/>
                  <a:gd name="T3" fmla="*/ 1738688706 h 192"/>
                  <a:gd name="T4" fmla="*/ 1787500156 w 192"/>
                  <a:gd name="T5" fmla="*/ 0 h 192"/>
                  <a:gd name="T6" fmla="*/ 1825134204 w 192"/>
                  <a:gd name="T7" fmla="*/ 0 h 192"/>
                  <a:gd name="T8" fmla="*/ 1825134204 w 192"/>
                  <a:gd name="T9" fmla="*/ 0 h 192"/>
                  <a:gd name="T10" fmla="*/ 2147483646 w 192"/>
                  <a:gd name="T11" fmla="*/ 1719791097 h 192"/>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92" h="192">
                    <a:moveTo>
                      <a:pt x="179" y="91"/>
                    </a:moveTo>
                    <a:cubicBezTo>
                      <a:pt x="157" y="192"/>
                      <a:pt x="35" y="179"/>
                      <a:pt x="14" y="92"/>
                    </a:cubicBezTo>
                    <a:cubicBezTo>
                      <a:pt x="0" y="33"/>
                      <a:pt x="44" y="0"/>
                      <a:pt x="95" y="0"/>
                    </a:cubicBezTo>
                    <a:cubicBezTo>
                      <a:pt x="96" y="0"/>
                      <a:pt x="97" y="0"/>
                      <a:pt x="97" y="0"/>
                    </a:cubicBezTo>
                    <a:cubicBezTo>
                      <a:pt x="97" y="0"/>
                      <a:pt x="97" y="0"/>
                      <a:pt x="97" y="0"/>
                    </a:cubicBezTo>
                    <a:cubicBezTo>
                      <a:pt x="146" y="2"/>
                      <a:pt x="192" y="34"/>
                      <a:pt x="179" y="91"/>
                    </a:cubicBezTo>
                    <a:close/>
                  </a:path>
                </a:pathLst>
              </a:custGeom>
              <a:solidFill>
                <a:srgbClr val="75524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93" name="Freeform 73"/>
              <p:cNvSpPr/>
              <p:nvPr/>
            </p:nvSpPr>
            <p:spPr bwMode="auto">
              <a:xfrm>
                <a:off x="6689395" y="3296992"/>
                <a:ext cx="420091" cy="643894"/>
              </a:xfrm>
              <a:custGeom>
                <a:gdLst>
                  <a:gd name="T0" fmla="*/ 994073893 w 97"/>
                  <a:gd name="T1" fmla="*/ 2147483646 h 148"/>
                  <a:gd name="T2" fmla="*/ 262587191 w 97"/>
                  <a:gd name="T3" fmla="*/ 1741376518 h 148"/>
                  <a:gd name="T4" fmla="*/ 1781831134 w 97"/>
                  <a:gd name="T5" fmla="*/ 0 h 148"/>
                  <a:gd name="T6" fmla="*/ 1819344828 w 97"/>
                  <a:gd name="T7" fmla="*/ 0 h 148"/>
                  <a:gd name="T8" fmla="*/ 1819344828 w 97"/>
                  <a:gd name="T9" fmla="*/ 2147483646 h 148"/>
                  <a:gd name="T10" fmla="*/ 994073893 w 97"/>
                  <a:gd name="T11" fmla="*/ 2147483646 h 148"/>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7" h="148">
                    <a:moveTo>
                      <a:pt x="53" y="148"/>
                    </a:moveTo>
                    <a:cubicBezTo>
                      <a:pt x="35" y="136"/>
                      <a:pt x="20" y="117"/>
                      <a:pt x="14" y="92"/>
                    </a:cubicBezTo>
                    <a:cubicBezTo>
                      <a:pt x="0" y="33"/>
                      <a:pt x="44" y="0"/>
                      <a:pt x="95" y="0"/>
                    </a:cubicBezTo>
                    <a:cubicBezTo>
                      <a:pt x="96" y="0"/>
                      <a:pt x="96" y="0"/>
                      <a:pt x="97" y="0"/>
                    </a:cubicBezTo>
                    <a:cubicBezTo>
                      <a:pt x="97" y="148"/>
                      <a:pt x="97" y="148"/>
                      <a:pt x="97" y="148"/>
                    </a:cubicBezTo>
                    <a:lnTo>
                      <a:pt x="53" y="148"/>
                    </a:lnTo>
                    <a:close/>
                  </a:path>
                </a:pathLst>
              </a:custGeom>
              <a:solidFill>
                <a:srgbClr val="8A625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94" name="Freeform 74"/>
              <p:cNvSpPr/>
              <p:nvPr/>
            </p:nvSpPr>
            <p:spPr bwMode="auto">
              <a:xfrm>
                <a:off x="6992079" y="3940885"/>
                <a:ext cx="221970" cy="339375"/>
              </a:xfrm>
              <a:custGeom>
                <a:gdLst>
                  <a:gd name="T0" fmla="*/ 201915653 w 121"/>
                  <a:gd name="T1" fmla="*/ 622569679 h 185"/>
                  <a:gd name="T2" fmla="*/ 0 w 121"/>
                  <a:gd name="T3" fmla="*/ 215374713 h 185"/>
                  <a:gd name="T4" fmla="*/ 87496538 w 121"/>
                  <a:gd name="T5" fmla="*/ 181723389 h 185"/>
                  <a:gd name="T6" fmla="*/ 40383864 w 121"/>
                  <a:gd name="T7" fmla="*/ 0 h 185"/>
                  <a:gd name="T8" fmla="*/ 360083036 w 121"/>
                  <a:gd name="T9" fmla="*/ 0 h 185"/>
                  <a:gd name="T10" fmla="*/ 326429816 w 121"/>
                  <a:gd name="T11" fmla="*/ 174992757 h 185"/>
                  <a:gd name="T12" fmla="*/ 407195710 w 121"/>
                  <a:gd name="T13" fmla="*/ 205279682 h 185"/>
                  <a:gd name="T14" fmla="*/ 201915653 w 121"/>
                  <a:gd name="T15" fmla="*/ 622569679 h 185"/>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 h="185">
                    <a:moveTo>
                      <a:pt x="60" y="185"/>
                    </a:moveTo>
                    <a:lnTo>
                      <a:pt x="0" y="64"/>
                    </a:lnTo>
                    <a:lnTo>
                      <a:pt x="26" y="54"/>
                    </a:lnTo>
                    <a:lnTo>
                      <a:pt x="12" y="0"/>
                    </a:lnTo>
                    <a:lnTo>
                      <a:pt x="107" y="0"/>
                    </a:lnTo>
                    <a:lnTo>
                      <a:pt x="97" y="52"/>
                    </a:lnTo>
                    <a:lnTo>
                      <a:pt x="121" y="61"/>
                    </a:lnTo>
                    <a:lnTo>
                      <a:pt x="60" y="18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95" name="Freeform 75"/>
              <p:cNvSpPr/>
              <p:nvPr/>
            </p:nvSpPr>
            <p:spPr bwMode="auto">
              <a:xfrm>
                <a:off x="6992079" y="3935382"/>
                <a:ext cx="225638" cy="183445"/>
              </a:xfrm>
              <a:custGeom>
                <a:gdLst>
                  <a:gd name="T0" fmla="*/ 0 w 52"/>
                  <a:gd name="T1" fmla="*/ 534161266 h 42"/>
                  <a:gd name="T2" fmla="*/ 150630722 w 52"/>
                  <a:gd name="T3" fmla="*/ 419695954 h 42"/>
                  <a:gd name="T4" fmla="*/ 94143116 w 52"/>
                  <a:gd name="T5" fmla="*/ 0 h 42"/>
                  <a:gd name="T6" fmla="*/ 884943558 w 52"/>
                  <a:gd name="T7" fmla="*/ 19078280 h 42"/>
                  <a:gd name="T8" fmla="*/ 828455952 w 52"/>
                  <a:gd name="T9" fmla="*/ 419695954 h 42"/>
                  <a:gd name="T10" fmla="*/ 979086674 w 52"/>
                  <a:gd name="T11" fmla="*/ 515082986 h 42"/>
                  <a:gd name="T12" fmla="*/ 489543337 w 52"/>
                  <a:gd name="T13" fmla="*/ 801239715 h 42"/>
                  <a:gd name="T14" fmla="*/ 0 w 52"/>
                  <a:gd name="T15" fmla="*/ 534161266 h 42"/>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42">
                    <a:moveTo>
                      <a:pt x="0" y="28"/>
                    </a:moveTo>
                    <a:cubicBezTo>
                      <a:pt x="8" y="22"/>
                      <a:pt x="8" y="22"/>
                      <a:pt x="8" y="22"/>
                    </a:cubicBezTo>
                    <a:cubicBezTo>
                      <a:pt x="5" y="0"/>
                      <a:pt x="5" y="0"/>
                      <a:pt x="5" y="0"/>
                    </a:cubicBezTo>
                    <a:cubicBezTo>
                      <a:pt x="47" y="1"/>
                      <a:pt x="47" y="1"/>
                      <a:pt x="47" y="1"/>
                    </a:cubicBezTo>
                    <a:cubicBezTo>
                      <a:pt x="44" y="22"/>
                      <a:pt x="44" y="22"/>
                      <a:pt x="44" y="22"/>
                    </a:cubicBezTo>
                    <a:cubicBezTo>
                      <a:pt x="52" y="27"/>
                      <a:pt x="52" y="27"/>
                      <a:pt x="52" y="27"/>
                    </a:cubicBezTo>
                    <a:cubicBezTo>
                      <a:pt x="47" y="36"/>
                      <a:pt x="37" y="42"/>
                      <a:pt x="26" y="42"/>
                    </a:cubicBezTo>
                    <a:cubicBezTo>
                      <a:pt x="15"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96" name="Freeform 76"/>
              <p:cNvSpPr/>
              <p:nvPr/>
            </p:nvSpPr>
            <p:spPr bwMode="auto">
              <a:xfrm>
                <a:off x="6992079" y="3935382"/>
                <a:ext cx="117405" cy="183445"/>
              </a:xfrm>
              <a:custGeom>
                <a:gdLst>
                  <a:gd name="T0" fmla="*/ 0 w 27"/>
                  <a:gd name="T1" fmla="*/ 534161266 h 42"/>
                  <a:gd name="T2" fmla="*/ 151265472 w 27"/>
                  <a:gd name="T3" fmla="*/ 419695954 h 42"/>
                  <a:gd name="T4" fmla="*/ 94541463 w 27"/>
                  <a:gd name="T5" fmla="*/ 0 h 42"/>
                  <a:gd name="T6" fmla="*/ 510516075 w 27"/>
                  <a:gd name="T7" fmla="*/ 19078280 h 42"/>
                  <a:gd name="T8" fmla="*/ 510516075 w 27"/>
                  <a:gd name="T9" fmla="*/ 801239715 h 42"/>
                  <a:gd name="T10" fmla="*/ 491609522 w 27"/>
                  <a:gd name="T11" fmla="*/ 801239715 h 42"/>
                  <a:gd name="T12" fmla="*/ 0 w 27"/>
                  <a:gd name="T13" fmla="*/ 534161266 h 4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7" h="42">
                    <a:moveTo>
                      <a:pt x="0" y="28"/>
                    </a:moveTo>
                    <a:cubicBezTo>
                      <a:pt x="8" y="22"/>
                      <a:pt x="8" y="22"/>
                      <a:pt x="8" y="22"/>
                    </a:cubicBezTo>
                    <a:cubicBezTo>
                      <a:pt x="5" y="0"/>
                      <a:pt x="5" y="0"/>
                      <a:pt x="5" y="0"/>
                    </a:cubicBezTo>
                    <a:cubicBezTo>
                      <a:pt x="27" y="1"/>
                      <a:pt x="27" y="1"/>
                      <a:pt x="27" y="1"/>
                    </a:cubicBezTo>
                    <a:cubicBezTo>
                      <a:pt x="27" y="42"/>
                      <a:pt x="27" y="42"/>
                      <a:pt x="27" y="42"/>
                    </a:cubicBezTo>
                    <a:cubicBezTo>
                      <a:pt x="27" y="42"/>
                      <a:pt x="26" y="42"/>
                      <a:pt x="26" y="42"/>
                    </a:cubicBezTo>
                    <a:cubicBezTo>
                      <a:pt x="15" y="42"/>
                      <a:pt x="5" y="36"/>
                      <a:pt x="0" y="28"/>
                    </a:cubicBezTo>
                    <a:close/>
                  </a:path>
                </a:pathLst>
              </a:custGeom>
              <a:solidFill>
                <a:srgbClr val="EAE5C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97" name="Freeform 77"/>
              <p:cNvSpPr/>
              <p:nvPr/>
            </p:nvSpPr>
            <p:spPr bwMode="auto">
              <a:xfrm>
                <a:off x="7014093" y="3935382"/>
                <a:ext cx="183445" cy="117405"/>
              </a:xfrm>
              <a:custGeom>
                <a:gdLst>
                  <a:gd name="T0" fmla="*/ 57230472 w 42"/>
                  <a:gd name="T1" fmla="*/ 415974612 h 27"/>
                  <a:gd name="T2" fmla="*/ 57230472 w 42"/>
                  <a:gd name="T3" fmla="*/ 415974612 h 27"/>
                  <a:gd name="T4" fmla="*/ 0 w 42"/>
                  <a:gd name="T5" fmla="*/ 0 h 27"/>
                  <a:gd name="T6" fmla="*/ 801239715 w 42"/>
                  <a:gd name="T7" fmla="*/ 18906553 h 27"/>
                  <a:gd name="T8" fmla="*/ 744009243 w 42"/>
                  <a:gd name="T9" fmla="*/ 415974612 h 27"/>
                  <a:gd name="T10" fmla="*/ 763087523 w 42"/>
                  <a:gd name="T11" fmla="*/ 434885513 h 27"/>
                  <a:gd name="T12" fmla="*/ 57230472 w 42"/>
                  <a:gd name="T13" fmla="*/ 415974612 h 2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2" h="27">
                    <a:moveTo>
                      <a:pt x="3" y="22"/>
                    </a:moveTo>
                    <a:cubicBezTo>
                      <a:pt x="3" y="22"/>
                      <a:pt x="3" y="22"/>
                      <a:pt x="3" y="22"/>
                    </a:cubicBezTo>
                    <a:cubicBezTo>
                      <a:pt x="0" y="0"/>
                      <a:pt x="0" y="0"/>
                      <a:pt x="0" y="0"/>
                    </a:cubicBezTo>
                    <a:cubicBezTo>
                      <a:pt x="42" y="1"/>
                      <a:pt x="42" y="1"/>
                      <a:pt x="42" y="1"/>
                    </a:cubicBezTo>
                    <a:cubicBezTo>
                      <a:pt x="39" y="22"/>
                      <a:pt x="39" y="22"/>
                      <a:pt x="39" y="22"/>
                    </a:cubicBezTo>
                    <a:cubicBezTo>
                      <a:pt x="40" y="23"/>
                      <a:pt x="40" y="23"/>
                      <a:pt x="40" y="23"/>
                    </a:cubicBezTo>
                    <a:cubicBezTo>
                      <a:pt x="28" y="27"/>
                      <a:pt x="15" y="26"/>
                      <a:pt x="3" y="22"/>
                    </a:cubicBezTo>
                    <a:close/>
                  </a:path>
                </a:pathLst>
              </a:custGeom>
              <a:solidFill>
                <a:srgbClr val="CAC59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98" name="Freeform 78"/>
              <p:cNvSpPr/>
              <p:nvPr/>
            </p:nvSpPr>
            <p:spPr bwMode="auto">
              <a:xfrm>
                <a:off x="7014093" y="3935382"/>
                <a:ext cx="95392" cy="113736"/>
              </a:xfrm>
              <a:custGeom>
                <a:gdLst>
                  <a:gd name="T0" fmla="*/ 56402688 w 22"/>
                  <a:gd name="T1" fmla="*/ 420989430 h 26"/>
                  <a:gd name="T2" fmla="*/ 56402688 w 22"/>
                  <a:gd name="T3" fmla="*/ 420989430 h 26"/>
                  <a:gd name="T4" fmla="*/ 0 w 22"/>
                  <a:gd name="T5" fmla="*/ 0 h 26"/>
                  <a:gd name="T6" fmla="*/ 413619712 w 22"/>
                  <a:gd name="T7" fmla="*/ 19133895 h 26"/>
                  <a:gd name="T8" fmla="*/ 413619712 w 22"/>
                  <a:gd name="T9" fmla="*/ 478399863 h 26"/>
                  <a:gd name="T10" fmla="*/ 56402688 w 22"/>
                  <a:gd name="T11" fmla="*/ 420989430 h 26"/>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2" h="26">
                    <a:moveTo>
                      <a:pt x="3" y="22"/>
                    </a:moveTo>
                    <a:cubicBezTo>
                      <a:pt x="3" y="22"/>
                      <a:pt x="3" y="22"/>
                      <a:pt x="3" y="22"/>
                    </a:cubicBezTo>
                    <a:cubicBezTo>
                      <a:pt x="0" y="0"/>
                      <a:pt x="0" y="0"/>
                      <a:pt x="0" y="0"/>
                    </a:cubicBezTo>
                    <a:cubicBezTo>
                      <a:pt x="22" y="1"/>
                      <a:pt x="22" y="1"/>
                      <a:pt x="22" y="1"/>
                    </a:cubicBezTo>
                    <a:cubicBezTo>
                      <a:pt x="22" y="25"/>
                      <a:pt x="22" y="25"/>
                      <a:pt x="22" y="25"/>
                    </a:cubicBezTo>
                    <a:cubicBezTo>
                      <a:pt x="16" y="26"/>
                      <a:pt x="9" y="24"/>
                      <a:pt x="3" y="22"/>
                    </a:cubicBezTo>
                    <a:close/>
                  </a:path>
                </a:pathLst>
              </a:custGeom>
              <a:solidFill>
                <a:srgbClr val="DAD6B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99" name="Freeform 80"/>
              <p:cNvSpPr/>
              <p:nvPr/>
            </p:nvSpPr>
            <p:spPr bwMode="auto">
              <a:xfrm>
                <a:off x="6797627" y="4232563"/>
                <a:ext cx="425593" cy="491634"/>
              </a:xfrm>
              <a:custGeom>
                <a:gdLst>
                  <a:gd name="T0" fmla="*/ 269216924 w 232"/>
                  <a:gd name="T1" fmla="*/ 0 h 268"/>
                  <a:gd name="T2" fmla="*/ 780730180 w 232"/>
                  <a:gd name="T3" fmla="*/ 164895511 h 268"/>
                  <a:gd name="T4" fmla="*/ 518243862 w 232"/>
                  <a:gd name="T5" fmla="*/ 901880560 h 268"/>
                  <a:gd name="T6" fmla="*/ 0 w 232"/>
                  <a:gd name="T7" fmla="*/ 733618823 h 268"/>
                  <a:gd name="T8" fmla="*/ 269216924 w 232"/>
                  <a:gd name="T9" fmla="*/ 0 h 26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31" h="268">
                    <a:moveTo>
                      <a:pt x="80" y="0"/>
                    </a:moveTo>
                    <a:lnTo>
                      <a:pt x="232" y="49"/>
                    </a:lnTo>
                    <a:lnTo>
                      <a:pt x="154" y="268"/>
                    </a:lnTo>
                    <a:lnTo>
                      <a:pt x="0" y="218"/>
                    </a:lnTo>
                    <a:lnTo>
                      <a:pt x="80" y="0"/>
                    </a:lnTo>
                    <a:close/>
                  </a:path>
                </a:pathLst>
              </a:custGeom>
              <a:solidFill>
                <a:srgbClr val="E0DAA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100" name="Freeform 81"/>
              <p:cNvSpPr/>
              <p:nvPr/>
            </p:nvSpPr>
            <p:spPr bwMode="auto">
              <a:xfrm>
                <a:off x="6788108" y="4213567"/>
                <a:ext cx="425901" cy="496670"/>
              </a:xfrm>
              <a:custGeom>
                <a:gdLst>
                  <a:gd name="T0" fmla="*/ 78 w 232"/>
                  <a:gd name="T1" fmla="*/ 0 h 270"/>
                  <a:gd name="T2" fmla="*/ 232 w 232"/>
                  <a:gd name="T3" fmla="*/ 52 h 270"/>
                  <a:gd name="T4" fmla="*/ 154 w 232"/>
                  <a:gd name="T5" fmla="*/ 270 h 270"/>
                  <a:gd name="T6" fmla="*/ 0 w 232"/>
                  <a:gd name="T7" fmla="*/ 218 h 270"/>
                  <a:gd name="T8" fmla="*/ 78 w 232"/>
                  <a:gd name="T9" fmla="*/ 0 h 270"/>
                </a:gdLst>
                <a:cxnLst>
                  <a:cxn ang="0">
                    <a:pos x="T0" y="T1"/>
                  </a:cxn>
                  <a:cxn ang="0">
                    <a:pos x="T2" y="T3"/>
                  </a:cxn>
                  <a:cxn ang="0">
                    <a:pos x="T4" y="T5"/>
                  </a:cxn>
                  <a:cxn ang="0">
                    <a:pos x="T6" y="T7"/>
                  </a:cxn>
                  <a:cxn ang="0">
                    <a:pos x="T8" y="T9"/>
                  </a:cxn>
                </a:cxnLst>
                <a:rect l="0" t="0" r="r" b="b"/>
                <a:pathLst>
                  <a:path w="231" h="270">
                    <a:moveTo>
                      <a:pt x="78" y="0"/>
                    </a:moveTo>
                    <a:lnTo>
                      <a:pt x="232" y="52"/>
                    </a:lnTo>
                    <a:lnTo>
                      <a:pt x="154" y="270"/>
                    </a:lnTo>
                    <a:lnTo>
                      <a:pt x="0" y="218"/>
                    </a:lnTo>
                    <a:lnTo>
                      <a:pt x="78" y="0"/>
                    </a:lnTo>
                    <a:close/>
                  </a:path>
                </a:pathLst>
              </a:custGeom>
              <a:solidFill>
                <a:srgbClr val="4472C4">
                  <a:lumMod val="60000"/>
                  <a:lumOff val="40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1" name="Freeform 82"/>
              <p:cNvSpPr/>
              <p:nvPr/>
            </p:nvSpPr>
            <p:spPr bwMode="auto">
              <a:xfrm>
                <a:off x="6906324" y="4271245"/>
                <a:ext cx="307685" cy="438992"/>
              </a:xfrm>
              <a:custGeom>
                <a:gdLst>
                  <a:gd name="T0" fmla="*/ 107 w 168"/>
                  <a:gd name="T1" fmla="*/ 0 h 239"/>
                  <a:gd name="T2" fmla="*/ 168 w 168"/>
                  <a:gd name="T3" fmla="*/ 21 h 239"/>
                  <a:gd name="T4" fmla="*/ 90 w 168"/>
                  <a:gd name="T5" fmla="*/ 239 h 239"/>
                  <a:gd name="T6" fmla="*/ 0 w 168"/>
                  <a:gd name="T7" fmla="*/ 209 h 239"/>
                  <a:gd name="T8" fmla="*/ 107 w 168"/>
                  <a:gd name="T9" fmla="*/ 0 h 239"/>
                </a:gdLst>
                <a:cxnLst>
                  <a:cxn ang="0">
                    <a:pos x="T0" y="T1"/>
                  </a:cxn>
                  <a:cxn ang="0">
                    <a:pos x="T2" y="T3"/>
                  </a:cxn>
                  <a:cxn ang="0">
                    <a:pos x="T4" y="T5"/>
                  </a:cxn>
                  <a:cxn ang="0">
                    <a:pos x="T6" y="T7"/>
                  </a:cxn>
                  <a:cxn ang="0">
                    <a:pos x="T8" y="T9"/>
                  </a:cxn>
                </a:cxnLst>
                <a:rect l="0" t="0" r="r" b="b"/>
                <a:pathLst>
                  <a:path w="168" h="239">
                    <a:moveTo>
                      <a:pt x="107" y="0"/>
                    </a:moveTo>
                    <a:lnTo>
                      <a:pt x="168" y="21"/>
                    </a:lnTo>
                    <a:lnTo>
                      <a:pt x="90" y="239"/>
                    </a:lnTo>
                    <a:lnTo>
                      <a:pt x="0" y="209"/>
                    </a:lnTo>
                    <a:lnTo>
                      <a:pt x="107" y="0"/>
                    </a:lnTo>
                    <a:close/>
                  </a:path>
                </a:pathLst>
              </a:custGeom>
              <a:solidFill>
                <a:srgbClr val="4472C4"/>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2" name="Freeform 83"/>
              <p:cNvSpPr/>
              <p:nvPr/>
            </p:nvSpPr>
            <p:spPr bwMode="auto">
              <a:xfrm>
                <a:off x="6828814" y="3465762"/>
                <a:ext cx="554005" cy="665907"/>
              </a:xfrm>
              <a:custGeom>
                <a:gdLst>
                  <a:gd name="T0" fmla="*/ 1198914430 w 128"/>
                  <a:gd name="T1" fmla="*/ 0 h 153"/>
                  <a:gd name="T2" fmla="*/ 1273843606 w 128"/>
                  <a:gd name="T3" fmla="*/ 0 h 153"/>
                  <a:gd name="T4" fmla="*/ 2079362548 w 128"/>
                  <a:gd name="T5" fmla="*/ 0 h 153"/>
                  <a:gd name="T6" fmla="*/ 2135563758 w 128"/>
                  <a:gd name="T7" fmla="*/ 284142082 h 153"/>
                  <a:gd name="T8" fmla="*/ 2147483646 w 128"/>
                  <a:gd name="T9" fmla="*/ 568284163 h 153"/>
                  <a:gd name="T10" fmla="*/ 2147483646 w 128"/>
                  <a:gd name="T11" fmla="*/ 1231283805 h 153"/>
                  <a:gd name="T12" fmla="*/ 18732294 w 128"/>
                  <a:gd name="T13" fmla="*/ 1212338098 h 153"/>
                  <a:gd name="T14" fmla="*/ 18732294 w 128"/>
                  <a:gd name="T15" fmla="*/ 265200727 h 153"/>
                  <a:gd name="T16" fmla="*/ 206063891 w 128"/>
                  <a:gd name="T17" fmla="*/ 0 h 153"/>
                  <a:gd name="T18" fmla="*/ 1123980925 w 128"/>
                  <a:gd name="T19" fmla="*/ 0 h 153"/>
                  <a:gd name="T20" fmla="*/ 1198914430 w 128"/>
                  <a:gd name="T21" fmla="*/ 0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153">
                    <a:moveTo>
                      <a:pt x="64" y="0"/>
                    </a:moveTo>
                    <a:cubicBezTo>
                      <a:pt x="65" y="0"/>
                      <a:pt x="67" y="0"/>
                      <a:pt x="68" y="0"/>
                    </a:cubicBezTo>
                    <a:cubicBezTo>
                      <a:pt x="111" y="0"/>
                      <a:pt x="111" y="0"/>
                      <a:pt x="111" y="0"/>
                    </a:cubicBezTo>
                    <a:cubicBezTo>
                      <a:pt x="114" y="15"/>
                      <a:pt x="114" y="15"/>
                      <a:pt x="114" y="15"/>
                    </a:cubicBezTo>
                    <a:cubicBezTo>
                      <a:pt x="127" y="30"/>
                      <a:pt x="127" y="30"/>
                      <a:pt x="127" y="30"/>
                    </a:cubicBezTo>
                    <a:cubicBezTo>
                      <a:pt x="127" y="42"/>
                      <a:pt x="128" y="54"/>
                      <a:pt x="127" y="65"/>
                    </a:cubicBezTo>
                    <a:cubicBezTo>
                      <a:pt x="121" y="153"/>
                      <a:pt x="9" y="152"/>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103" name="Freeform 84"/>
              <p:cNvSpPr/>
              <p:nvPr/>
            </p:nvSpPr>
            <p:spPr bwMode="auto">
              <a:xfrm>
                <a:off x="6828814" y="3465762"/>
                <a:ext cx="280672" cy="570516"/>
              </a:xfrm>
              <a:custGeom>
                <a:gdLst>
                  <a:gd name="T0" fmla="*/ 1193305075 w 65"/>
                  <a:gd name="T1" fmla="*/ 0 h 131"/>
                  <a:gd name="T2" fmla="*/ 1211950332 w 65"/>
                  <a:gd name="T3" fmla="*/ 0 h 131"/>
                  <a:gd name="T4" fmla="*/ 1211950332 w 65"/>
                  <a:gd name="T5" fmla="*/ 2147483646 h 131"/>
                  <a:gd name="T6" fmla="*/ 18645257 w 65"/>
                  <a:gd name="T7" fmla="*/ 1213870779 h 131"/>
                  <a:gd name="T8" fmla="*/ 18645257 w 65"/>
                  <a:gd name="T9" fmla="*/ 265533825 h 131"/>
                  <a:gd name="T10" fmla="*/ 205097825 w 65"/>
                  <a:gd name="T11" fmla="*/ 0 h 131"/>
                  <a:gd name="T12" fmla="*/ 1118724048 w 65"/>
                  <a:gd name="T13" fmla="*/ 0 h 131"/>
                  <a:gd name="T14" fmla="*/ 1193305075 w 65"/>
                  <a:gd name="T15" fmla="*/ 0 h 131"/>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131">
                    <a:moveTo>
                      <a:pt x="64" y="0"/>
                    </a:moveTo>
                    <a:cubicBezTo>
                      <a:pt x="64" y="0"/>
                      <a:pt x="65" y="0"/>
                      <a:pt x="65" y="0"/>
                    </a:cubicBezTo>
                    <a:cubicBezTo>
                      <a:pt x="65" y="130"/>
                      <a:pt x="65" y="130"/>
                      <a:pt x="65" y="130"/>
                    </a:cubicBezTo>
                    <a:cubicBezTo>
                      <a:pt x="35" y="131"/>
                      <a:pt x="5" y="108"/>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AD9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104" name="Freeform 85"/>
              <p:cNvSpPr/>
              <p:nvPr/>
            </p:nvSpPr>
            <p:spPr bwMode="auto">
              <a:xfrm>
                <a:off x="6731587" y="3408893"/>
                <a:ext cx="698928" cy="313692"/>
              </a:xfrm>
              <a:custGeom>
                <a:gdLst>
                  <a:gd name="T0" fmla="*/ 2147483646 w 161"/>
                  <a:gd name="T1" fmla="*/ 1062993267 h 72"/>
                  <a:gd name="T2" fmla="*/ 1639580900 w 161"/>
                  <a:gd name="T3" fmla="*/ 759278416 h 72"/>
                  <a:gd name="T4" fmla="*/ 1639580900 w 161"/>
                  <a:gd name="T5" fmla="*/ 759278416 h 72"/>
                  <a:gd name="T6" fmla="*/ 1639580900 w 161"/>
                  <a:gd name="T7" fmla="*/ 759278416 h 72"/>
                  <a:gd name="T8" fmla="*/ 1639580900 w 161"/>
                  <a:gd name="T9" fmla="*/ 759278416 h 72"/>
                  <a:gd name="T10" fmla="*/ 1639580900 w 161"/>
                  <a:gd name="T11" fmla="*/ 759278416 h 72"/>
                  <a:gd name="T12" fmla="*/ 1639580900 w 161"/>
                  <a:gd name="T13" fmla="*/ 759278416 h 72"/>
                  <a:gd name="T14" fmla="*/ 1639580900 w 161"/>
                  <a:gd name="T15" fmla="*/ 759278416 h 72"/>
                  <a:gd name="T16" fmla="*/ 1639580900 w 161"/>
                  <a:gd name="T17" fmla="*/ 759278416 h 72"/>
                  <a:gd name="T18" fmla="*/ 1639580900 w 161"/>
                  <a:gd name="T19" fmla="*/ 759278416 h 72"/>
                  <a:gd name="T20" fmla="*/ 1639580900 w 161"/>
                  <a:gd name="T21" fmla="*/ 759278416 h 72"/>
                  <a:gd name="T22" fmla="*/ 1639580900 w 161"/>
                  <a:gd name="T23" fmla="*/ 759278416 h 72"/>
                  <a:gd name="T24" fmla="*/ 1639580900 w 161"/>
                  <a:gd name="T25" fmla="*/ 759278416 h 72"/>
                  <a:gd name="T26" fmla="*/ 1639580900 w 161"/>
                  <a:gd name="T27" fmla="*/ 759278416 h 72"/>
                  <a:gd name="T28" fmla="*/ 1639580900 w 161"/>
                  <a:gd name="T29" fmla="*/ 740300050 h 72"/>
                  <a:gd name="T30" fmla="*/ 1639580900 w 161"/>
                  <a:gd name="T31" fmla="*/ 740300050 h 72"/>
                  <a:gd name="T32" fmla="*/ 1639580900 w 161"/>
                  <a:gd name="T33" fmla="*/ 740300050 h 72"/>
                  <a:gd name="T34" fmla="*/ 1639580900 w 161"/>
                  <a:gd name="T35" fmla="*/ 740300050 h 72"/>
                  <a:gd name="T36" fmla="*/ 1639580900 w 161"/>
                  <a:gd name="T37" fmla="*/ 740300050 h 72"/>
                  <a:gd name="T38" fmla="*/ 1639580900 w 161"/>
                  <a:gd name="T39" fmla="*/ 759278416 h 72"/>
                  <a:gd name="T40" fmla="*/ 1639580900 w 161"/>
                  <a:gd name="T41" fmla="*/ 759278416 h 72"/>
                  <a:gd name="T42" fmla="*/ 1620731550 w 161"/>
                  <a:gd name="T43" fmla="*/ 778261138 h 72"/>
                  <a:gd name="T44" fmla="*/ 1620731550 w 161"/>
                  <a:gd name="T45" fmla="*/ 778261138 h 72"/>
                  <a:gd name="T46" fmla="*/ 1620731550 w 161"/>
                  <a:gd name="T47" fmla="*/ 797243861 h 72"/>
                  <a:gd name="T48" fmla="*/ 1620731550 w 161"/>
                  <a:gd name="T49" fmla="*/ 797243861 h 72"/>
                  <a:gd name="T50" fmla="*/ 1620731550 w 161"/>
                  <a:gd name="T51" fmla="*/ 797243861 h 72"/>
                  <a:gd name="T52" fmla="*/ 376913203 w 161"/>
                  <a:gd name="T53" fmla="*/ 1309759950 h 72"/>
                  <a:gd name="T54" fmla="*/ 358068194 w 161"/>
                  <a:gd name="T55" fmla="*/ 360658663 h 72"/>
                  <a:gd name="T56" fmla="*/ 1639580900 w 161"/>
                  <a:gd name="T57" fmla="*/ 0 h 72"/>
                  <a:gd name="T58" fmla="*/ 1658425909 w 161"/>
                  <a:gd name="T59" fmla="*/ 0 h 72"/>
                  <a:gd name="T60" fmla="*/ 2110723489 w 161"/>
                  <a:gd name="T61" fmla="*/ 0 h 72"/>
                  <a:gd name="T62" fmla="*/ 2147483646 w 161"/>
                  <a:gd name="T63" fmla="*/ 740300050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1" h="72">
                    <a:moveTo>
                      <a:pt x="158" y="40"/>
                    </a:moveTo>
                    <a:cubicBezTo>
                      <a:pt x="161" y="56"/>
                      <a:pt x="161" y="56"/>
                      <a:pt x="161" y="56"/>
                    </a:cubicBezTo>
                    <a:cubicBezTo>
                      <a:pt x="149" y="64"/>
                      <a:pt x="149" y="64"/>
                      <a:pt x="149" y="64"/>
                    </a:cubicBezTo>
                    <a:cubicBezTo>
                      <a:pt x="98" y="72"/>
                      <a:pt x="90" y="51"/>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cubicBezTo>
                      <a:pt x="88" y="0"/>
                      <a:pt x="88" y="0"/>
                      <a:pt x="88" y="0"/>
                    </a:cubicBezTo>
                    <a:cubicBezTo>
                      <a:pt x="88" y="0"/>
                      <a:pt x="88" y="0"/>
                      <a:pt x="88" y="0"/>
                    </a:cubicBezTo>
                    <a:cubicBezTo>
                      <a:pt x="112" y="0"/>
                      <a:pt x="112" y="0"/>
                      <a:pt x="112" y="0"/>
                    </a:cubicBezTo>
                    <a:cubicBezTo>
                      <a:pt x="112" y="0"/>
                      <a:pt x="112" y="0"/>
                      <a:pt x="112" y="0"/>
                    </a:cubicBezTo>
                    <a:cubicBezTo>
                      <a:pt x="119" y="0"/>
                      <a:pt x="119" y="0"/>
                      <a:pt x="119" y="0"/>
                    </a:cubicBezTo>
                    <a:cubicBezTo>
                      <a:pt x="140" y="0"/>
                      <a:pt x="158" y="17"/>
                      <a:pt x="158" y="39"/>
                    </a:cubicBezTo>
                    <a:cubicBezTo>
                      <a:pt x="158" y="40"/>
                      <a:pt x="158" y="40"/>
                      <a:pt x="158" y="40"/>
                    </a:cubicBezTo>
                    <a:close/>
                  </a:path>
                </a:pathLst>
              </a:custGeom>
              <a:solidFill>
                <a:srgbClr val="75524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105" name="Freeform 86"/>
              <p:cNvSpPr/>
              <p:nvPr/>
            </p:nvSpPr>
            <p:spPr bwMode="auto">
              <a:xfrm>
                <a:off x="6731587" y="3408893"/>
                <a:ext cx="377898" cy="310023"/>
              </a:xfrm>
              <a:custGeom>
                <a:gdLst>
                  <a:gd name="T0" fmla="*/ 1641458602 w 87"/>
                  <a:gd name="T1" fmla="*/ 743592349 h 71"/>
                  <a:gd name="T2" fmla="*/ 1641458602 w 87"/>
                  <a:gd name="T3" fmla="*/ 762660947 h 71"/>
                  <a:gd name="T4" fmla="*/ 1641458602 w 87"/>
                  <a:gd name="T5" fmla="*/ 762660947 h 71"/>
                  <a:gd name="T6" fmla="*/ 1641458602 w 87"/>
                  <a:gd name="T7" fmla="*/ 762660947 h 71"/>
                  <a:gd name="T8" fmla="*/ 1641458602 w 87"/>
                  <a:gd name="T9" fmla="*/ 781725178 h 71"/>
                  <a:gd name="T10" fmla="*/ 1622589764 w 87"/>
                  <a:gd name="T11" fmla="*/ 781725178 h 71"/>
                  <a:gd name="T12" fmla="*/ 1622589764 w 87"/>
                  <a:gd name="T13" fmla="*/ 781725178 h 71"/>
                  <a:gd name="T14" fmla="*/ 1622589764 w 87"/>
                  <a:gd name="T15" fmla="*/ 781725178 h 71"/>
                  <a:gd name="T16" fmla="*/ 1622589764 w 87"/>
                  <a:gd name="T17" fmla="*/ 781725178 h 71"/>
                  <a:gd name="T18" fmla="*/ 1622589764 w 87"/>
                  <a:gd name="T19" fmla="*/ 800793776 h 71"/>
                  <a:gd name="T20" fmla="*/ 1622589764 w 87"/>
                  <a:gd name="T21" fmla="*/ 800793776 h 71"/>
                  <a:gd name="T22" fmla="*/ 1622589764 w 87"/>
                  <a:gd name="T23" fmla="*/ 800793776 h 71"/>
                  <a:gd name="T24" fmla="*/ 1622589764 w 87"/>
                  <a:gd name="T25" fmla="*/ 800793776 h 71"/>
                  <a:gd name="T26" fmla="*/ 1622589764 w 87"/>
                  <a:gd name="T27" fmla="*/ 800793776 h 71"/>
                  <a:gd name="T28" fmla="*/ 1622589764 w 87"/>
                  <a:gd name="T29" fmla="*/ 800793776 h 71"/>
                  <a:gd name="T30" fmla="*/ 377346356 w 87"/>
                  <a:gd name="T31" fmla="*/ 1315589150 h 71"/>
                  <a:gd name="T32" fmla="*/ 113204341 w 87"/>
                  <a:gd name="T33" fmla="*/ 762660947 h 71"/>
                  <a:gd name="T34" fmla="*/ 358477518 w 87"/>
                  <a:gd name="T35" fmla="*/ 362264059 h 71"/>
                  <a:gd name="T36" fmla="*/ 754692712 w 87"/>
                  <a:gd name="T37" fmla="*/ 0 h 71"/>
                  <a:gd name="T38" fmla="*/ 1641458602 w 87"/>
                  <a:gd name="T39" fmla="*/ 0 h 71"/>
                  <a:gd name="T40" fmla="*/ 1641458602 w 87"/>
                  <a:gd name="T41" fmla="*/ 743592349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7" h="71">
                    <a:moveTo>
                      <a:pt x="87" y="39"/>
                    </a:moveTo>
                    <a:cubicBezTo>
                      <a:pt x="87" y="40"/>
                      <a:pt x="87" y="40"/>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lnTo>
                      <a:pt x="87" y="39"/>
                    </a:lnTo>
                    <a:close/>
                  </a:path>
                </a:pathLst>
              </a:custGeom>
              <a:solidFill>
                <a:srgbClr val="8A625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106" name="Freeform 87"/>
              <p:cNvSpPr/>
              <p:nvPr/>
            </p:nvSpPr>
            <p:spPr bwMode="auto">
              <a:xfrm>
                <a:off x="7258076" y="4122496"/>
                <a:ext cx="260492" cy="427428"/>
              </a:xfrm>
              <a:custGeom>
                <a:gdLst>
                  <a:gd name="T0" fmla="*/ 37697534 w 60"/>
                  <a:gd name="T1" fmla="*/ 95115815 h 98"/>
                  <a:gd name="T2" fmla="*/ 56548472 w 60"/>
                  <a:gd name="T3" fmla="*/ 95115815 h 98"/>
                  <a:gd name="T4" fmla="*/ 94246006 w 60"/>
                  <a:gd name="T5" fmla="*/ 76090907 h 98"/>
                  <a:gd name="T6" fmla="*/ 94246006 w 60"/>
                  <a:gd name="T7" fmla="*/ 76090907 h 98"/>
                  <a:gd name="T8" fmla="*/ 358128743 w 60"/>
                  <a:gd name="T9" fmla="*/ 19024908 h 98"/>
                  <a:gd name="T10" fmla="*/ 565467351 w 60"/>
                  <a:gd name="T11" fmla="*/ 38045454 h 98"/>
                  <a:gd name="T12" fmla="*/ 697410890 w 60"/>
                  <a:gd name="T13" fmla="*/ 190227268 h 98"/>
                  <a:gd name="T14" fmla="*/ 791652554 w 60"/>
                  <a:gd name="T15" fmla="*/ 513615803 h 98"/>
                  <a:gd name="T16" fmla="*/ 791652554 w 60"/>
                  <a:gd name="T17" fmla="*/ 513615803 h 98"/>
                  <a:gd name="T18" fmla="*/ 1074386229 w 60"/>
                  <a:gd name="T19" fmla="*/ 1445731595 h 98"/>
                  <a:gd name="T20" fmla="*/ 867051964 w 60"/>
                  <a:gd name="T21" fmla="*/ 1826186130 h 98"/>
                  <a:gd name="T22" fmla="*/ 867051964 w 60"/>
                  <a:gd name="T23" fmla="*/ 1826186130 h 98"/>
                  <a:gd name="T24" fmla="*/ 471221345 w 60"/>
                  <a:gd name="T25" fmla="*/ 1616933955 h 98"/>
                  <a:gd name="T26" fmla="*/ 0 w 60"/>
                  <a:gd name="T27" fmla="*/ 114136361 h 98"/>
                  <a:gd name="T28" fmla="*/ 37697534 w 60"/>
                  <a:gd name="T29" fmla="*/ 95115815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98">
                    <a:moveTo>
                      <a:pt x="2" y="5"/>
                    </a:moveTo>
                    <a:cubicBezTo>
                      <a:pt x="3" y="5"/>
                      <a:pt x="3" y="5"/>
                      <a:pt x="3" y="5"/>
                    </a:cubicBezTo>
                    <a:cubicBezTo>
                      <a:pt x="5" y="4"/>
                      <a:pt x="5" y="4"/>
                      <a:pt x="5" y="4"/>
                    </a:cubicBezTo>
                    <a:cubicBezTo>
                      <a:pt x="5" y="4"/>
                      <a:pt x="5" y="4"/>
                      <a:pt x="5" y="4"/>
                    </a:cubicBezTo>
                    <a:cubicBezTo>
                      <a:pt x="19" y="1"/>
                      <a:pt x="19" y="1"/>
                      <a:pt x="19" y="1"/>
                    </a:cubicBezTo>
                    <a:cubicBezTo>
                      <a:pt x="23" y="0"/>
                      <a:pt x="26" y="0"/>
                      <a:pt x="30" y="2"/>
                    </a:cubicBezTo>
                    <a:cubicBezTo>
                      <a:pt x="33" y="4"/>
                      <a:pt x="36" y="6"/>
                      <a:pt x="37" y="10"/>
                    </a:cubicBezTo>
                    <a:cubicBezTo>
                      <a:pt x="42" y="27"/>
                      <a:pt x="42" y="27"/>
                      <a:pt x="42" y="27"/>
                    </a:cubicBezTo>
                    <a:cubicBezTo>
                      <a:pt x="42" y="27"/>
                      <a:pt x="42" y="27"/>
                      <a:pt x="42" y="27"/>
                    </a:cubicBezTo>
                    <a:cubicBezTo>
                      <a:pt x="57" y="76"/>
                      <a:pt x="57" y="76"/>
                      <a:pt x="57" y="76"/>
                    </a:cubicBezTo>
                    <a:cubicBezTo>
                      <a:pt x="60" y="84"/>
                      <a:pt x="54" y="93"/>
                      <a:pt x="46" y="96"/>
                    </a:cubicBezTo>
                    <a:cubicBezTo>
                      <a:pt x="46" y="96"/>
                      <a:pt x="46" y="96"/>
                      <a:pt x="46" y="96"/>
                    </a:cubicBezTo>
                    <a:cubicBezTo>
                      <a:pt x="37" y="98"/>
                      <a:pt x="27" y="93"/>
                      <a:pt x="25" y="85"/>
                    </a:cubicBezTo>
                    <a:cubicBezTo>
                      <a:pt x="0" y="6"/>
                      <a:pt x="0" y="6"/>
                      <a:pt x="0" y="6"/>
                    </a:cubicBezTo>
                    <a:cubicBezTo>
                      <a:pt x="2" y="5"/>
                      <a:pt x="2" y="5"/>
                      <a:pt x="2" y="5"/>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107" name="Freeform 88"/>
              <p:cNvSpPr/>
              <p:nvPr/>
            </p:nvSpPr>
            <p:spPr bwMode="auto">
              <a:xfrm>
                <a:off x="7360805" y="4419678"/>
                <a:ext cx="165101" cy="324699"/>
              </a:xfrm>
              <a:custGeom>
                <a:gdLst>
                  <a:gd name="T0" fmla="*/ 18877996 w 38"/>
                  <a:gd name="T1" fmla="*/ 18741626 h 75"/>
                  <a:gd name="T2" fmla="*/ 56629643 w 38"/>
                  <a:gd name="T3" fmla="*/ 18741626 h 75"/>
                  <a:gd name="T4" fmla="*/ 75507639 w 38"/>
                  <a:gd name="T5" fmla="*/ 18741626 h 75"/>
                  <a:gd name="T6" fmla="*/ 75507639 w 38"/>
                  <a:gd name="T7" fmla="*/ 18741626 h 75"/>
                  <a:gd name="T8" fmla="*/ 358664543 w 38"/>
                  <a:gd name="T9" fmla="*/ 0 h 75"/>
                  <a:gd name="T10" fmla="*/ 547431468 w 38"/>
                  <a:gd name="T11" fmla="*/ 74970834 h 75"/>
                  <a:gd name="T12" fmla="*/ 641817103 w 38"/>
                  <a:gd name="T13" fmla="*/ 243658459 h 75"/>
                  <a:gd name="T14" fmla="*/ 660695099 w 38"/>
                  <a:gd name="T15" fmla="*/ 581033708 h 75"/>
                  <a:gd name="T16" fmla="*/ 660695099 w 38"/>
                  <a:gd name="T17" fmla="*/ 599775334 h 75"/>
                  <a:gd name="T18" fmla="*/ 717324742 w 38"/>
                  <a:gd name="T19" fmla="*/ 1386984248 h 75"/>
                  <a:gd name="T20" fmla="*/ 75507639 w 38"/>
                  <a:gd name="T21" fmla="*/ 1405725875 h 75"/>
                  <a:gd name="T22" fmla="*/ 0 w 38"/>
                  <a:gd name="T23" fmla="*/ 18741626 h 75"/>
                  <a:gd name="T24" fmla="*/ 18877996 w 38"/>
                  <a:gd name="T25" fmla="*/ 18741626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75">
                    <a:moveTo>
                      <a:pt x="1" y="1"/>
                    </a:moveTo>
                    <a:cubicBezTo>
                      <a:pt x="3" y="1"/>
                      <a:pt x="3" y="1"/>
                      <a:pt x="3" y="1"/>
                    </a:cubicBezTo>
                    <a:cubicBezTo>
                      <a:pt x="4" y="1"/>
                      <a:pt x="4" y="1"/>
                      <a:pt x="4" y="1"/>
                    </a:cubicBezTo>
                    <a:cubicBezTo>
                      <a:pt x="4" y="1"/>
                      <a:pt x="4" y="1"/>
                      <a:pt x="4" y="1"/>
                    </a:cubicBezTo>
                    <a:cubicBezTo>
                      <a:pt x="19" y="0"/>
                      <a:pt x="19" y="0"/>
                      <a:pt x="19" y="0"/>
                    </a:cubicBezTo>
                    <a:cubicBezTo>
                      <a:pt x="23" y="0"/>
                      <a:pt x="26" y="2"/>
                      <a:pt x="29" y="4"/>
                    </a:cubicBezTo>
                    <a:cubicBezTo>
                      <a:pt x="32" y="7"/>
                      <a:pt x="34" y="9"/>
                      <a:pt x="34" y="13"/>
                    </a:cubicBezTo>
                    <a:cubicBezTo>
                      <a:pt x="35" y="31"/>
                      <a:pt x="35" y="31"/>
                      <a:pt x="35" y="31"/>
                    </a:cubicBezTo>
                    <a:cubicBezTo>
                      <a:pt x="35" y="32"/>
                      <a:pt x="35" y="32"/>
                      <a:pt x="35" y="32"/>
                    </a:cubicBezTo>
                    <a:cubicBezTo>
                      <a:pt x="38" y="74"/>
                      <a:pt x="38" y="74"/>
                      <a:pt x="38" y="74"/>
                    </a:cubicBezTo>
                    <a:cubicBezTo>
                      <a:pt x="4" y="75"/>
                      <a:pt x="4" y="75"/>
                      <a:pt x="4" y="75"/>
                    </a:cubicBezTo>
                    <a:cubicBezTo>
                      <a:pt x="0" y="1"/>
                      <a:pt x="0" y="1"/>
                      <a:pt x="0" y="1"/>
                    </a:cubicBezTo>
                    <a:cubicBezTo>
                      <a:pt x="1" y="1"/>
                      <a:pt x="1" y="1"/>
                      <a:pt x="1" y="1"/>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108" name="Freeform 89"/>
              <p:cNvSpPr/>
              <p:nvPr/>
            </p:nvSpPr>
            <p:spPr bwMode="auto">
              <a:xfrm>
                <a:off x="6705905" y="4375651"/>
                <a:ext cx="339375" cy="282506"/>
              </a:xfrm>
              <a:custGeom>
                <a:gdLst>
                  <a:gd name="T0" fmla="*/ 208241370 w 78"/>
                  <a:gd name="T1" fmla="*/ 37777572 h 65"/>
                  <a:gd name="T2" fmla="*/ 189310337 w 78"/>
                  <a:gd name="T3" fmla="*/ 56670704 h 65"/>
                  <a:gd name="T4" fmla="*/ 170379303 w 78"/>
                  <a:gd name="T5" fmla="*/ 75559489 h 65"/>
                  <a:gd name="T6" fmla="*/ 170379303 w 78"/>
                  <a:gd name="T7" fmla="*/ 75559489 h 65"/>
                  <a:gd name="T8" fmla="*/ 37862067 w 78"/>
                  <a:gd name="T9" fmla="*/ 302237958 h 65"/>
                  <a:gd name="T10" fmla="*/ 18931034 w 78"/>
                  <a:gd name="T11" fmla="*/ 491134508 h 65"/>
                  <a:gd name="T12" fmla="*/ 132517236 w 78"/>
                  <a:gd name="T13" fmla="*/ 661146619 h 65"/>
                  <a:gd name="T14" fmla="*/ 454340457 w 78"/>
                  <a:gd name="T15" fmla="*/ 831154383 h 65"/>
                  <a:gd name="T16" fmla="*/ 454340457 w 78"/>
                  <a:gd name="T17" fmla="*/ 831154383 h 65"/>
                  <a:gd name="T18" fmla="*/ 1173715385 w 78"/>
                  <a:gd name="T19" fmla="*/ 1227840616 h 65"/>
                  <a:gd name="T20" fmla="*/ 1476607572 w 78"/>
                  <a:gd name="T21" fmla="*/ 698924190 h 65"/>
                  <a:gd name="T22" fmla="*/ 208241370 w 78"/>
                  <a:gd name="T23" fmla="*/ 0 h 65"/>
                  <a:gd name="T24" fmla="*/ 208241370 w 78"/>
                  <a:gd name="T25" fmla="*/ 3777757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65">
                    <a:moveTo>
                      <a:pt x="11" y="2"/>
                    </a:moveTo>
                    <a:cubicBezTo>
                      <a:pt x="10" y="3"/>
                      <a:pt x="10" y="3"/>
                      <a:pt x="10" y="3"/>
                    </a:cubicBezTo>
                    <a:cubicBezTo>
                      <a:pt x="9" y="4"/>
                      <a:pt x="9" y="4"/>
                      <a:pt x="9" y="4"/>
                    </a:cubicBezTo>
                    <a:cubicBezTo>
                      <a:pt x="9" y="4"/>
                      <a:pt x="9" y="4"/>
                      <a:pt x="9" y="4"/>
                    </a:cubicBezTo>
                    <a:cubicBezTo>
                      <a:pt x="2" y="16"/>
                      <a:pt x="2" y="16"/>
                      <a:pt x="2" y="16"/>
                    </a:cubicBezTo>
                    <a:cubicBezTo>
                      <a:pt x="0" y="20"/>
                      <a:pt x="0" y="23"/>
                      <a:pt x="1" y="26"/>
                    </a:cubicBezTo>
                    <a:cubicBezTo>
                      <a:pt x="2" y="30"/>
                      <a:pt x="3" y="33"/>
                      <a:pt x="7" y="35"/>
                    </a:cubicBezTo>
                    <a:cubicBezTo>
                      <a:pt x="24" y="44"/>
                      <a:pt x="24" y="44"/>
                      <a:pt x="24" y="44"/>
                    </a:cubicBezTo>
                    <a:cubicBezTo>
                      <a:pt x="24" y="44"/>
                      <a:pt x="24" y="44"/>
                      <a:pt x="24" y="44"/>
                    </a:cubicBezTo>
                    <a:cubicBezTo>
                      <a:pt x="62" y="65"/>
                      <a:pt x="62" y="65"/>
                      <a:pt x="62" y="65"/>
                    </a:cubicBezTo>
                    <a:cubicBezTo>
                      <a:pt x="78" y="37"/>
                      <a:pt x="78" y="37"/>
                      <a:pt x="78" y="37"/>
                    </a:cubicBezTo>
                    <a:cubicBezTo>
                      <a:pt x="11" y="0"/>
                      <a:pt x="11" y="0"/>
                      <a:pt x="11" y="0"/>
                    </a:cubicBezTo>
                    <a:cubicBezTo>
                      <a:pt x="11" y="2"/>
                      <a:pt x="11" y="2"/>
                      <a:pt x="11" y="2"/>
                    </a:cubicBezTo>
                    <a:close/>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109" name="Freeform 90"/>
              <p:cNvSpPr/>
              <p:nvPr/>
            </p:nvSpPr>
            <p:spPr bwMode="auto">
              <a:xfrm>
                <a:off x="6975570" y="4531579"/>
                <a:ext cx="152260" cy="161432"/>
              </a:xfrm>
              <a:custGeom>
                <a:gdLst>
                  <a:gd name="T0" fmla="*/ 0 w 35"/>
                  <a:gd name="T1" fmla="*/ 552045084 h 37"/>
                  <a:gd name="T2" fmla="*/ 151398643 w 35"/>
                  <a:gd name="T3" fmla="*/ 628188631 h 37"/>
                  <a:gd name="T4" fmla="*/ 586675181 w 35"/>
                  <a:gd name="T5" fmla="*/ 513973310 h 37"/>
                  <a:gd name="T6" fmla="*/ 586675181 w 35"/>
                  <a:gd name="T7" fmla="*/ 513973310 h 37"/>
                  <a:gd name="T8" fmla="*/ 473124023 w 35"/>
                  <a:gd name="T9" fmla="*/ 95179435 h 37"/>
                  <a:gd name="T10" fmla="*/ 302801637 w 35"/>
                  <a:gd name="T11" fmla="*/ 0 h 37"/>
                  <a:gd name="T12" fmla="*/ 0 w 35"/>
                  <a:gd name="T13" fmla="*/ 552045084 h 3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35" h="37">
                    <a:moveTo>
                      <a:pt x="0" y="29"/>
                    </a:moveTo>
                    <a:cubicBezTo>
                      <a:pt x="8" y="33"/>
                      <a:pt x="8" y="33"/>
                      <a:pt x="8" y="33"/>
                    </a:cubicBezTo>
                    <a:cubicBezTo>
                      <a:pt x="16" y="37"/>
                      <a:pt x="26" y="35"/>
                      <a:pt x="31" y="27"/>
                    </a:cubicBezTo>
                    <a:cubicBezTo>
                      <a:pt x="31" y="27"/>
                      <a:pt x="31" y="27"/>
                      <a:pt x="31" y="27"/>
                    </a:cubicBezTo>
                    <a:cubicBezTo>
                      <a:pt x="35" y="19"/>
                      <a:pt x="33" y="10"/>
                      <a:pt x="25" y="5"/>
                    </a:cubicBezTo>
                    <a:cubicBezTo>
                      <a:pt x="16" y="0"/>
                      <a:pt x="16" y="0"/>
                      <a:pt x="16" y="0"/>
                    </a:cubicBezTo>
                    <a:lnTo>
                      <a:pt x="0" y="29"/>
                    </a:ln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110" name="Freeform 91"/>
              <p:cNvSpPr/>
              <p:nvPr/>
            </p:nvSpPr>
            <p:spPr bwMode="auto">
              <a:xfrm>
                <a:off x="7379150" y="4737038"/>
                <a:ext cx="152260" cy="111902"/>
              </a:xfrm>
              <a:custGeom>
                <a:gdLst>
                  <a:gd name="T0" fmla="*/ 643450760 w 35"/>
                  <a:gd name="T1" fmla="*/ 0 h 26"/>
                  <a:gd name="T2" fmla="*/ 643450760 w 35"/>
                  <a:gd name="T3" fmla="*/ 166712460 h 26"/>
                  <a:gd name="T4" fmla="*/ 340649123 w 35"/>
                  <a:gd name="T5" fmla="*/ 481617600 h 26"/>
                  <a:gd name="T6" fmla="*/ 340649123 w 35"/>
                  <a:gd name="T7" fmla="*/ 481617600 h 26"/>
                  <a:gd name="T8" fmla="*/ 18923743 w 35"/>
                  <a:gd name="T9" fmla="*/ 203760630 h 26"/>
                  <a:gd name="T10" fmla="*/ 0 w 35"/>
                  <a:gd name="T11" fmla="*/ 18524085 h 26"/>
                  <a:gd name="T12" fmla="*/ 643450760 w 35"/>
                  <a:gd name="T13" fmla="*/ 0 h 2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35" h="26">
                    <a:moveTo>
                      <a:pt x="34" y="0"/>
                    </a:moveTo>
                    <a:cubicBezTo>
                      <a:pt x="34" y="9"/>
                      <a:pt x="34" y="9"/>
                      <a:pt x="34" y="9"/>
                    </a:cubicBezTo>
                    <a:cubicBezTo>
                      <a:pt x="35" y="18"/>
                      <a:pt x="27" y="25"/>
                      <a:pt x="18" y="26"/>
                    </a:cubicBezTo>
                    <a:cubicBezTo>
                      <a:pt x="18" y="26"/>
                      <a:pt x="18" y="26"/>
                      <a:pt x="18" y="26"/>
                    </a:cubicBezTo>
                    <a:cubicBezTo>
                      <a:pt x="9" y="26"/>
                      <a:pt x="1" y="20"/>
                      <a:pt x="1" y="11"/>
                    </a:cubicBezTo>
                    <a:cubicBezTo>
                      <a:pt x="0" y="1"/>
                      <a:pt x="0" y="1"/>
                      <a:pt x="0" y="1"/>
                    </a:cubicBezTo>
                    <a:lnTo>
                      <a:pt x="34" y="0"/>
                    </a:ln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nvGrpSpPr>
            <p:cNvPr id="50" name="Group 60"/>
            <p:cNvGrpSpPr/>
            <p:nvPr/>
          </p:nvGrpSpPr>
          <p:grpSpPr>
            <a:xfrm>
              <a:off x="8676485" y="1885079"/>
              <a:ext cx="1407025" cy="2645282"/>
              <a:chOff x="4028579" y="3387609"/>
              <a:chExt cx="1407025" cy="2645282"/>
            </a:xfrm>
          </p:grpSpPr>
          <p:sp>
            <p:nvSpPr>
              <p:cNvPr id="51" name="Freeform 245"/>
              <p:cNvSpPr/>
              <p:nvPr/>
            </p:nvSpPr>
            <p:spPr bwMode="auto">
              <a:xfrm>
                <a:off x="4676140" y="3387609"/>
                <a:ext cx="590694" cy="678748"/>
              </a:xfrm>
              <a:custGeom>
                <a:gdLst>
                  <a:gd name="T0" fmla="*/ 2147483646 w 136"/>
                  <a:gd name="T1" fmla="*/ 1419805937 h 156"/>
                  <a:gd name="T2" fmla="*/ 2147483646 w 136"/>
                  <a:gd name="T3" fmla="*/ 2147483646 h 156"/>
                  <a:gd name="T4" fmla="*/ 905499155 w 136"/>
                  <a:gd name="T5" fmla="*/ 2147483646 h 156"/>
                  <a:gd name="T6" fmla="*/ 584800090 w 136"/>
                  <a:gd name="T7" fmla="*/ 2147483646 h 156"/>
                  <a:gd name="T8" fmla="*/ 0 w 136"/>
                  <a:gd name="T9" fmla="*/ 1930937988 h 156"/>
                  <a:gd name="T10" fmla="*/ 94324276 w 136"/>
                  <a:gd name="T11" fmla="*/ 1514460826 h 156"/>
                  <a:gd name="T12" fmla="*/ 1169604523 w 136"/>
                  <a:gd name="T13" fmla="*/ 0 h 156"/>
                  <a:gd name="T14" fmla="*/ 2147483646 w 136"/>
                  <a:gd name="T15" fmla="*/ 1419805937 h 156"/>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156">
                    <a:moveTo>
                      <a:pt x="136" y="75"/>
                    </a:moveTo>
                    <a:cubicBezTo>
                      <a:pt x="136" y="156"/>
                      <a:pt x="136" y="156"/>
                      <a:pt x="136" y="156"/>
                    </a:cubicBezTo>
                    <a:cubicBezTo>
                      <a:pt x="48" y="156"/>
                      <a:pt x="48" y="156"/>
                      <a:pt x="48" y="156"/>
                    </a:cubicBezTo>
                    <a:cubicBezTo>
                      <a:pt x="31" y="156"/>
                      <a:pt x="31" y="156"/>
                      <a:pt x="31" y="156"/>
                    </a:cubicBezTo>
                    <a:cubicBezTo>
                      <a:pt x="0" y="102"/>
                      <a:pt x="0" y="102"/>
                      <a:pt x="0" y="102"/>
                    </a:cubicBezTo>
                    <a:cubicBezTo>
                      <a:pt x="5" y="80"/>
                      <a:pt x="5" y="80"/>
                      <a:pt x="5" y="80"/>
                    </a:cubicBezTo>
                    <a:cubicBezTo>
                      <a:pt x="16" y="32"/>
                      <a:pt x="37" y="40"/>
                      <a:pt x="62" y="0"/>
                    </a:cubicBezTo>
                    <a:cubicBezTo>
                      <a:pt x="99" y="0"/>
                      <a:pt x="136" y="25"/>
                      <a:pt x="136" y="75"/>
                    </a:cubicBezTo>
                    <a:close/>
                  </a:path>
                </a:pathLst>
              </a:custGeom>
              <a:solidFill>
                <a:srgbClr val="75524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52" name="Freeform 247"/>
              <p:cNvSpPr/>
              <p:nvPr/>
            </p:nvSpPr>
            <p:spPr bwMode="auto">
              <a:xfrm>
                <a:off x="4624776" y="3387609"/>
                <a:ext cx="321030" cy="678748"/>
              </a:xfrm>
              <a:custGeom>
                <a:gdLst>
                  <a:gd name="T0" fmla="*/ 1392706228 w 74"/>
                  <a:gd name="T1" fmla="*/ 2147483646 h 156"/>
                  <a:gd name="T2" fmla="*/ 0 w 74"/>
                  <a:gd name="T3" fmla="*/ 2147483646 h 156"/>
                  <a:gd name="T4" fmla="*/ 0 w 74"/>
                  <a:gd name="T5" fmla="*/ 1419805937 h 156"/>
                  <a:gd name="T6" fmla="*/ 1392706228 w 74"/>
                  <a:gd name="T7" fmla="*/ 0 h 156"/>
                  <a:gd name="T8" fmla="*/ 1392706228 w 74"/>
                  <a:gd name="T9" fmla="*/ 2147483646 h 156"/>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4" h="156">
                    <a:moveTo>
                      <a:pt x="74" y="156"/>
                    </a:moveTo>
                    <a:cubicBezTo>
                      <a:pt x="0" y="156"/>
                      <a:pt x="0" y="156"/>
                      <a:pt x="0" y="156"/>
                    </a:cubicBezTo>
                    <a:cubicBezTo>
                      <a:pt x="0" y="75"/>
                      <a:pt x="0" y="75"/>
                      <a:pt x="0" y="75"/>
                    </a:cubicBezTo>
                    <a:cubicBezTo>
                      <a:pt x="0" y="26"/>
                      <a:pt x="37" y="1"/>
                      <a:pt x="74" y="0"/>
                    </a:cubicBezTo>
                    <a:lnTo>
                      <a:pt x="74" y="156"/>
                    </a:lnTo>
                    <a:close/>
                  </a:path>
                </a:pathLst>
              </a:custGeom>
              <a:solidFill>
                <a:srgbClr val="8A625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53" name="Freeform 228"/>
              <p:cNvSpPr/>
              <p:nvPr/>
            </p:nvSpPr>
            <p:spPr bwMode="auto">
              <a:xfrm>
                <a:off x="4953143" y="5293607"/>
                <a:ext cx="209128" cy="713603"/>
              </a:xfrm>
              <a:custGeom>
                <a:gdLst>
                  <a:gd name="T0" fmla="*/ 645386435 w 48"/>
                  <a:gd name="T1" fmla="*/ 738396353 h 164"/>
                  <a:gd name="T2" fmla="*/ 417602475 w 48"/>
                  <a:gd name="T3" fmla="*/ 2147483646 h 164"/>
                  <a:gd name="T4" fmla="*/ 569459901 w 48"/>
                  <a:gd name="T5" fmla="*/ 2147483646 h 164"/>
                  <a:gd name="T6" fmla="*/ 493533366 w 48"/>
                  <a:gd name="T7" fmla="*/ 2147483646 h 164"/>
                  <a:gd name="T8" fmla="*/ 493533366 w 48"/>
                  <a:gd name="T9" fmla="*/ 2147483646 h 164"/>
                  <a:gd name="T10" fmla="*/ 132874703 w 48"/>
                  <a:gd name="T11" fmla="*/ 2147483646 h 164"/>
                  <a:gd name="T12" fmla="*/ 94909257 w 48"/>
                  <a:gd name="T13" fmla="*/ 719464117 h 164"/>
                  <a:gd name="T14" fmla="*/ 75926535 w 48"/>
                  <a:gd name="T15" fmla="*/ 321865412 h 164"/>
                  <a:gd name="T16" fmla="*/ 645386435 w 48"/>
                  <a:gd name="T17" fmla="*/ 738396353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164">
                    <a:moveTo>
                      <a:pt x="34" y="39"/>
                    </a:moveTo>
                    <a:cubicBezTo>
                      <a:pt x="34" y="65"/>
                      <a:pt x="21" y="130"/>
                      <a:pt x="22" y="156"/>
                    </a:cubicBezTo>
                    <a:cubicBezTo>
                      <a:pt x="30" y="164"/>
                      <a:pt x="30" y="164"/>
                      <a:pt x="30" y="164"/>
                    </a:cubicBezTo>
                    <a:cubicBezTo>
                      <a:pt x="26" y="159"/>
                      <a:pt x="26" y="159"/>
                      <a:pt x="26" y="159"/>
                    </a:cubicBezTo>
                    <a:cubicBezTo>
                      <a:pt x="25" y="159"/>
                      <a:pt x="26" y="160"/>
                      <a:pt x="26" y="160"/>
                    </a:cubicBezTo>
                    <a:cubicBezTo>
                      <a:pt x="22" y="160"/>
                      <a:pt x="7" y="163"/>
                      <a:pt x="7" y="160"/>
                    </a:cubicBezTo>
                    <a:cubicBezTo>
                      <a:pt x="8" y="120"/>
                      <a:pt x="0" y="79"/>
                      <a:pt x="5" y="38"/>
                    </a:cubicBezTo>
                    <a:cubicBezTo>
                      <a:pt x="5" y="31"/>
                      <a:pt x="4" y="24"/>
                      <a:pt x="4" y="17"/>
                    </a:cubicBezTo>
                    <a:cubicBezTo>
                      <a:pt x="48" y="12"/>
                      <a:pt x="33" y="0"/>
                      <a:pt x="34" y="39"/>
                    </a:cubicBez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54" name="Freeform 229"/>
              <p:cNvSpPr/>
              <p:nvPr/>
            </p:nvSpPr>
            <p:spPr bwMode="auto">
              <a:xfrm>
                <a:off x="4965984" y="5963182"/>
                <a:ext cx="209128" cy="69709"/>
              </a:xfrm>
              <a:custGeom>
                <a:gdLst>
                  <a:gd name="T0" fmla="*/ 37965446 w 48"/>
                  <a:gd name="T1" fmla="*/ 303709043 h 16"/>
                  <a:gd name="T2" fmla="*/ 626408069 w 48"/>
                  <a:gd name="T3" fmla="*/ 303709043 h 16"/>
                  <a:gd name="T4" fmla="*/ 873170396 w 48"/>
                  <a:gd name="T5" fmla="*/ 303709043 h 16"/>
                  <a:gd name="T6" fmla="*/ 873170396 w 48"/>
                  <a:gd name="T7" fmla="*/ 227782871 h 16"/>
                  <a:gd name="T8" fmla="*/ 360658663 w 48"/>
                  <a:gd name="T9" fmla="*/ 18982632 h 16"/>
                  <a:gd name="T10" fmla="*/ 75926535 w 48"/>
                  <a:gd name="T11" fmla="*/ 0 h 16"/>
                  <a:gd name="T12" fmla="*/ 37965446 w 48"/>
                  <a:gd name="T13" fmla="*/ 303709043 h 1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8" h="16">
                    <a:moveTo>
                      <a:pt x="2" y="16"/>
                    </a:moveTo>
                    <a:cubicBezTo>
                      <a:pt x="33" y="16"/>
                      <a:pt x="33" y="16"/>
                      <a:pt x="33" y="16"/>
                    </a:cubicBezTo>
                    <a:cubicBezTo>
                      <a:pt x="46" y="16"/>
                      <a:pt x="46" y="16"/>
                      <a:pt x="46" y="16"/>
                    </a:cubicBezTo>
                    <a:cubicBezTo>
                      <a:pt x="46" y="14"/>
                      <a:pt x="48" y="13"/>
                      <a:pt x="46" y="12"/>
                    </a:cubicBezTo>
                    <a:cubicBezTo>
                      <a:pt x="43" y="8"/>
                      <a:pt x="29" y="3"/>
                      <a:pt x="19" y="1"/>
                    </a:cubicBezTo>
                    <a:cubicBezTo>
                      <a:pt x="4" y="0"/>
                      <a:pt x="4" y="0"/>
                      <a:pt x="4" y="0"/>
                    </a:cubicBezTo>
                    <a:cubicBezTo>
                      <a:pt x="0" y="5"/>
                      <a:pt x="2" y="11"/>
                      <a:pt x="2" y="16"/>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55" name="Freeform 230"/>
              <p:cNvSpPr/>
              <p:nvPr/>
            </p:nvSpPr>
            <p:spPr bwMode="auto">
              <a:xfrm>
                <a:off x="4984329" y="4158079"/>
                <a:ext cx="451275" cy="234810"/>
              </a:xfrm>
              <a:custGeom>
                <a:gdLst>
                  <a:gd name="T0" fmla="*/ 18827714 w 104"/>
                  <a:gd name="T1" fmla="*/ 510516075 h 54"/>
                  <a:gd name="T2" fmla="*/ 18827714 w 104"/>
                  <a:gd name="T3" fmla="*/ 472698620 h 54"/>
                  <a:gd name="T4" fmla="*/ 37655427 w 104"/>
                  <a:gd name="T5" fmla="*/ 453792067 h 54"/>
                  <a:gd name="T6" fmla="*/ 37655427 w 104"/>
                  <a:gd name="T7" fmla="*/ 453792067 h 54"/>
                  <a:gd name="T8" fmla="*/ 112970621 w 104"/>
                  <a:gd name="T9" fmla="*/ 189078578 h 54"/>
                  <a:gd name="T10" fmla="*/ 244768956 w 104"/>
                  <a:gd name="T11" fmla="*/ 37817455 h 54"/>
                  <a:gd name="T12" fmla="*/ 433054772 w 104"/>
                  <a:gd name="T13" fmla="*/ 18906553 h 54"/>
                  <a:gd name="T14" fmla="*/ 1713395713 w 104"/>
                  <a:gd name="T15" fmla="*/ 397068058 h 54"/>
                  <a:gd name="T16" fmla="*/ 1920509242 w 104"/>
                  <a:gd name="T17" fmla="*/ 775229563 h 54"/>
                  <a:gd name="T18" fmla="*/ 1920509242 w 104"/>
                  <a:gd name="T19" fmla="*/ 775229563 h 54"/>
                  <a:gd name="T20" fmla="*/ 1525109898 w 104"/>
                  <a:gd name="T21" fmla="*/ 983214695 h 54"/>
                  <a:gd name="T22" fmla="*/ 0 w 104"/>
                  <a:gd name="T23" fmla="*/ 529422628 h 54"/>
                  <a:gd name="T24" fmla="*/ 18827714 w 104"/>
                  <a:gd name="T25" fmla="*/ 510516075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54">
                    <a:moveTo>
                      <a:pt x="1" y="27"/>
                    </a:moveTo>
                    <a:cubicBezTo>
                      <a:pt x="1" y="25"/>
                      <a:pt x="1" y="25"/>
                      <a:pt x="1" y="25"/>
                    </a:cubicBezTo>
                    <a:cubicBezTo>
                      <a:pt x="2" y="24"/>
                      <a:pt x="2" y="24"/>
                      <a:pt x="2" y="24"/>
                    </a:cubicBezTo>
                    <a:cubicBezTo>
                      <a:pt x="2" y="24"/>
                      <a:pt x="2" y="24"/>
                      <a:pt x="2" y="24"/>
                    </a:cubicBezTo>
                    <a:cubicBezTo>
                      <a:pt x="6" y="10"/>
                      <a:pt x="6" y="10"/>
                      <a:pt x="6" y="10"/>
                    </a:cubicBezTo>
                    <a:cubicBezTo>
                      <a:pt x="7" y="7"/>
                      <a:pt x="10" y="4"/>
                      <a:pt x="13" y="2"/>
                    </a:cubicBezTo>
                    <a:cubicBezTo>
                      <a:pt x="16" y="0"/>
                      <a:pt x="19" y="0"/>
                      <a:pt x="23" y="1"/>
                    </a:cubicBezTo>
                    <a:cubicBezTo>
                      <a:pt x="91" y="21"/>
                      <a:pt x="91" y="21"/>
                      <a:pt x="91" y="21"/>
                    </a:cubicBezTo>
                    <a:cubicBezTo>
                      <a:pt x="99" y="23"/>
                      <a:pt x="104" y="32"/>
                      <a:pt x="102" y="41"/>
                    </a:cubicBezTo>
                    <a:cubicBezTo>
                      <a:pt x="102" y="41"/>
                      <a:pt x="102" y="41"/>
                      <a:pt x="102" y="41"/>
                    </a:cubicBezTo>
                    <a:cubicBezTo>
                      <a:pt x="99" y="49"/>
                      <a:pt x="90" y="54"/>
                      <a:pt x="81" y="52"/>
                    </a:cubicBezTo>
                    <a:cubicBezTo>
                      <a:pt x="0" y="28"/>
                      <a:pt x="0" y="28"/>
                      <a:pt x="0" y="28"/>
                    </a:cubicBezTo>
                    <a:cubicBezTo>
                      <a:pt x="1" y="27"/>
                      <a:pt x="1" y="27"/>
                      <a:pt x="1" y="27"/>
                    </a:cubicBezTo>
                    <a:close/>
                  </a:path>
                </a:pathLst>
              </a:custGeom>
              <a:solidFill>
                <a:srgbClr val="5E5E5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56" name="Freeform 231"/>
              <p:cNvSpPr/>
              <p:nvPr/>
            </p:nvSpPr>
            <p:spPr bwMode="auto">
              <a:xfrm>
                <a:off x="4727505" y="5293607"/>
                <a:ext cx="209128" cy="713603"/>
              </a:xfrm>
              <a:custGeom>
                <a:gdLst>
                  <a:gd name="T0" fmla="*/ 284727772 w 48"/>
                  <a:gd name="T1" fmla="*/ 738396353 h 164"/>
                  <a:gd name="T2" fmla="*/ 512511732 w 48"/>
                  <a:gd name="T3" fmla="*/ 2147483646 h 164"/>
                  <a:gd name="T4" fmla="*/ 360658663 w 48"/>
                  <a:gd name="T5" fmla="*/ 2147483646 h 164"/>
                  <a:gd name="T6" fmla="*/ 436585198 w 48"/>
                  <a:gd name="T7" fmla="*/ 2147483646 h 164"/>
                  <a:gd name="T8" fmla="*/ 436585198 w 48"/>
                  <a:gd name="T9" fmla="*/ 2147483646 h 164"/>
                  <a:gd name="T10" fmla="*/ 797243861 w 48"/>
                  <a:gd name="T11" fmla="*/ 2147483646 h 164"/>
                  <a:gd name="T12" fmla="*/ 816226584 w 48"/>
                  <a:gd name="T13" fmla="*/ 719464117 h 164"/>
                  <a:gd name="T14" fmla="*/ 854192030 w 48"/>
                  <a:gd name="T15" fmla="*/ 321865412 h 164"/>
                  <a:gd name="T16" fmla="*/ 284727772 w 48"/>
                  <a:gd name="T17" fmla="*/ 738396353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164">
                    <a:moveTo>
                      <a:pt x="15" y="39"/>
                    </a:moveTo>
                    <a:cubicBezTo>
                      <a:pt x="14" y="65"/>
                      <a:pt x="28" y="130"/>
                      <a:pt x="27" y="156"/>
                    </a:cubicBezTo>
                    <a:cubicBezTo>
                      <a:pt x="19" y="164"/>
                      <a:pt x="19" y="164"/>
                      <a:pt x="19" y="164"/>
                    </a:cubicBezTo>
                    <a:cubicBezTo>
                      <a:pt x="23" y="159"/>
                      <a:pt x="23" y="159"/>
                      <a:pt x="23" y="159"/>
                    </a:cubicBezTo>
                    <a:cubicBezTo>
                      <a:pt x="23" y="159"/>
                      <a:pt x="23" y="160"/>
                      <a:pt x="23" y="160"/>
                    </a:cubicBezTo>
                    <a:cubicBezTo>
                      <a:pt x="27" y="160"/>
                      <a:pt x="42" y="163"/>
                      <a:pt x="42" y="160"/>
                    </a:cubicBezTo>
                    <a:cubicBezTo>
                      <a:pt x="41" y="120"/>
                      <a:pt x="48" y="79"/>
                      <a:pt x="43" y="38"/>
                    </a:cubicBezTo>
                    <a:cubicBezTo>
                      <a:pt x="44" y="31"/>
                      <a:pt x="45" y="24"/>
                      <a:pt x="45" y="17"/>
                    </a:cubicBezTo>
                    <a:cubicBezTo>
                      <a:pt x="0" y="12"/>
                      <a:pt x="16" y="0"/>
                      <a:pt x="15" y="39"/>
                    </a:cubicBez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57" name="Freeform 232"/>
              <p:cNvSpPr/>
              <p:nvPr/>
            </p:nvSpPr>
            <p:spPr bwMode="auto">
              <a:xfrm>
                <a:off x="4688982" y="4726760"/>
                <a:ext cx="542998" cy="684252"/>
              </a:xfrm>
              <a:custGeom>
                <a:gdLst>
                  <a:gd name="T0" fmla="*/ 1151081912 w 125"/>
                  <a:gd name="T1" fmla="*/ 0 h 157"/>
                  <a:gd name="T2" fmla="*/ 1037860313 w 125"/>
                  <a:gd name="T3" fmla="*/ 0 h 157"/>
                  <a:gd name="T4" fmla="*/ 1037860313 w 125"/>
                  <a:gd name="T5" fmla="*/ 0 h 157"/>
                  <a:gd name="T6" fmla="*/ 264183731 w 125"/>
                  <a:gd name="T7" fmla="*/ 0 h 157"/>
                  <a:gd name="T8" fmla="*/ 358535063 w 125"/>
                  <a:gd name="T9" fmla="*/ 2147483646 h 157"/>
                  <a:gd name="T10" fmla="*/ 1868147695 w 125"/>
                  <a:gd name="T11" fmla="*/ 2147483646 h 157"/>
                  <a:gd name="T12" fmla="*/ 1924758495 w 125"/>
                  <a:gd name="T13" fmla="*/ 0 h 157"/>
                  <a:gd name="T14" fmla="*/ 1151081912 w 125"/>
                  <a:gd name="T15" fmla="*/ 0 h 157"/>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 h="157">
                    <a:moveTo>
                      <a:pt x="61" y="0"/>
                    </a:moveTo>
                    <a:cubicBezTo>
                      <a:pt x="55" y="0"/>
                      <a:pt x="55" y="0"/>
                      <a:pt x="55" y="0"/>
                    </a:cubicBezTo>
                    <a:cubicBezTo>
                      <a:pt x="55" y="0"/>
                      <a:pt x="55" y="0"/>
                      <a:pt x="55" y="0"/>
                    </a:cubicBezTo>
                    <a:cubicBezTo>
                      <a:pt x="14" y="0"/>
                      <a:pt x="14" y="0"/>
                      <a:pt x="14" y="0"/>
                    </a:cubicBezTo>
                    <a:cubicBezTo>
                      <a:pt x="45" y="42"/>
                      <a:pt x="38" y="96"/>
                      <a:pt x="19" y="156"/>
                    </a:cubicBezTo>
                    <a:cubicBezTo>
                      <a:pt x="118" y="156"/>
                      <a:pt x="0" y="157"/>
                      <a:pt x="99" y="157"/>
                    </a:cubicBezTo>
                    <a:cubicBezTo>
                      <a:pt x="108" y="101"/>
                      <a:pt x="125" y="44"/>
                      <a:pt x="102" y="0"/>
                    </a:cubicBezTo>
                    <a:cubicBezTo>
                      <a:pt x="61" y="0"/>
                      <a:pt x="61" y="0"/>
                      <a:pt x="61"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58" name="Freeform 233"/>
              <p:cNvSpPr>
                <a:spLocks noEditPoints="1"/>
              </p:cNvSpPr>
              <p:nvPr/>
            </p:nvSpPr>
            <p:spPr bwMode="auto">
              <a:xfrm>
                <a:off x="4650458" y="4726760"/>
                <a:ext cx="295348" cy="684252"/>
              </a:xfrm>
              <a:custGeom>
                <a:gdLst>
                  <a:gd name="T0" fmla="*/ 1282800604 w 68"/>
                  <a:gd name="T1" fmla="*/ 0 h 157"/>
                  <a:gd name="T2" fmla="*/ 1207343534 w 68"/>
                  <a:gd name="T3" fmla="*/ 0 h 157"/>
                  <a:gd name="T4" fmla="*/ 1207343534 w 68"/>
                  <a:gd name="T5" fmla="*/ 0 h 157"/>
                  <a:gd name="T6" fmla="*/ 433887929 w 68"/>
                  <a:gd name="T7" fmla="*/ 0 h 157"/>
                  <a:gd name="T8" fmla="*/ 528212525 w 68"/>
                  <a:gd name="T9" fmla="*/ 2147483646 h 157"/>
                  <a:gd name="T10" fmla="*/ 1282800604 w 68"/>
                  <a:gd name="T11" fmla="*/ 2147483646 h 157"/>
                  <a:gd name="T12" fmla="*/ 1282800604 w 68"/>
                  <a:gd name="T13" fmla="*/ 0 h 157"/>
                  <a:gd name="T14" fmla="*/ 1282800604 w 68"/>
                  <a:gd name="T15" fmla="*/ 2147483646 h 157"/>
                  <a:gd name="T16" fmla="*/ 1282800604 w 68"/>
                  <a:gd name="T17" fmla="*/ 2147483646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57">
                    <a:moveTo>
                      <a:pt x="68" y="0"/>
                    </a:moveTo>
                    <a:cubicBezTo>
                      <a:pt x="64" y="0"/>
                      <a:pt x="64" y="0"/>
                      <a:pt x="64" y="0"/>
                    </a:cubicBezTo>
                    <a:cubicBezTo>
                      <a:pt x="64" y="0"/>
                      <a:pt x="64" y="0"/>
                      <a:pt x="64" y="0"/>
                    </a:cubicBezTo>
                    <a:cubicBezTo>
                      <a:pt x="23" y="0"/>
                      <a:pt x="23" y="0"/>
                      <a:pt x="23" y="0"/>
                    </a:cubicBezTo>
                    <a:cubicBezTo>
                      <a:pt x="0" y="50"/>
                      <a:pt x="19" y="100"/>
                      <a:pt x="28" y="156"/>
                    </a:cubicBezTo>
                    <a:cubicBezTo>
                      <a:pt x="53" y="156"/>
                      <a:pt x="64" y="156"/>
                      <a:pt x="68" y="156"/>
                    </a:cubicBezTo>
                    <a:cubicBezTo>
                      <a:pt x="68" y="0"/>
                      <a:pt x="68" y="0"/>
                      <a:pt x="68" y="0"/>
                    </a:cubicBezTo>
                    <a:close/>
                    <a:moveTo>
                      <a:pt x="68" y="157"/>
                    </a:moveTo>
                    <a:cubicBezTo>
                      <a:pt x="66" y="157"/>
                      <a:pt x="63" y="157"/>
                      <a:pt x="68" y="15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59" name="Freeform 234"/>
              <p:cNvSpPr/>
              <p:nvPr/>
            </p:nvSpPr>
            <p:spPr bwMode="auto">
              <a:xfrm>
                <a:off x="4720167" y="5963182"/>
                <a:ext cx="203625" cy="69709"/>
              </a:xfrm>
              <a:custGeom>
                <a:gdLst>
                  <a:gd name="T0" fmla="*/ 863426322 w 47"/>
                  <a:gd name="T1" fmla="*/ 303709043 h 16"/>
                  <a:gd name="T2" fmla="*/ 281552721 w 47"/>
                  <a:gd name="T3" fmla="*/ 303709043 h 16"/>
                  <a:gd name="T4" fmla="*/ 18768160 w 47"/>
                  <a:gd name="T5" fmla="*/ 303709043 h 16"/>
                  <a:gd name="T6" fmla="*/ 37540652 w 47"/>
                  <a:gd name="T7" fmla="*/ 227782871 h 16"/>
                  <a:gd name="T8" fmla="*/ 525564790 w 47"/>
                  <a:gd name="T9" fmla="*/ 18982632 h 16"/>
                  <a:gd name="T10" fmla="*/ 807113178 w 47"/>
                  <a:gd name="T11" fmla="*/ 0 h 16"/>
                  <a:gd name="T12" fmla="*/ 863426322 w 47"/>
                  <a:gd name="T13" fmla="*/ 303709043 h 1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7" h="16">
                    <a:moveTo>
                      <a:pt x="46" y="16"/>
                    </a:moveTo>
                    <a:cubicBezTo>
                      <a:pt x="15" y="16"/>
                      <a:pt x="15" y="16"/>
                      <a:pt x="15" y="16"/>
                    </a:cubicBezTo>
                    <a:cubicBezTo>
                      <a:pt x="1" y="16"/>
                      <a:pt x="1" y="16"/>
                      <a:pt x="1" y="16"/>
                    </a:cubicBezTo>
                    <a:cubicBezTo>
                      <a:pt x="2" y="14"/>
                      <a:pt x="0" y="13"/>
                      <a:pt x="2" y="12"/>
                    </a:cubicBezTo>
                    <a:cubicBezTo>
                      <a:pt x="5" y="8"/>
                      <a:pt x="19" y="3"/>
                      <a:pt x="28" y="1"/>
                    </a:cubicBezTo>
                    <a:cubicBezTo>
                      <a:pt x="43" y="0"/>
                      <a:pt x="43" y="0"/>
                      <a:pt x="43" y="0"/>
                    </a:cubicBezTo>
                    <a:cubicBezTo>
                      <a:pt x="47" y="5"/>
                      <a:pt x="46" y="11"/>
                      <a:pt x="46" y="16"/>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60" name="Freeform 235"/>
              <p:cNvSpPr/>
              <p:nvPr/>
            </p:nvSpPr>
            <p:spPr bwMode="auto">
              <a:xfrm>
                <a:off x="4545895" y="4187431"/>
                <a:ext cx="251321" cy="436600"/>
              </a:xfrm>
              <a:custGeom>
                <a:gdLst>
                  <a:gd name="T0" fmla="*/ 1051453401 w 58"/>
                  <a:gd name="T1" fmla="*/ 114371736 h 100"/>
                  <a:gd name="T2" fmla="*/ 1032677989 w 58"/>
                  <a:gd name="T3" fmla="*/ 95309780 h 100"/>
                  <a:gd name="T4" fmla="*/ 995122832 w 58"/>
                  <a:gd name="T5" fmla="*/ 95309780 h 100"/>
                  <a:gd name="T6" fmla="*/ 995122832 w 58"/>
                  <a:gd name="T7" fmla="*/ 95309780 h 100"/>
                  <a:gd name="T8" fmla="*/ 751038144 w 58"/>
                  <a:gd name="T9" fmla="*/ 19061956 h 100"/>
                  <a:gd name="T10" fmla="*/ 544499946 w 58"/>
                  <a:gd name="T11" fmla="*/ 38123912 h 100"/>
                  <a:gd name="T12" fmla="*/ 413072062 w 58"/>
                  <a:gd name="T13" fmla="*/ 190619560 h 100"/>
                  <a:gd name="T14" fmla="*/ 319190669 w 58"/>
                  <a:gd name="T15" fmla="*/ 533734768 h 100"/>
                  <a:gd name="T16" fmla="*/ 319190669 w 58"/>
                  <a:gd name="T17" fmla="*/ 533734768 h 100"/>
                  <a:gd name="T18" fmla="*/ 37550824 w 58"/>
                  <a:gd name="T19" fmla="*/ 1467770612 h 100"/>
                  <a:gd name="T20" fmla="*/ 262864434 w 58"/>
                  <a:gd name="T21" fmla="*/ 1849009732 h 100"/>
                  <a:gd name="T22" fmla="*/ 262864434 w 58"/>
                  <a:gd name="T23" fmla="*/ 1849009732 h 100"/>
                  <a:gd name="T24" fmla="*/ 638381339 w 58"/>
                  <a:gd name="T25" fmla="*/ 1639328216 h 100"/>
                  <a:gd name="T26" fmla="*/ 1089004225 w 58"/>
                  <a:gd name="T27" fmla="*/ 114371736 h 100"/>
                  <a:gd name="T28" fmla="*/ 1051453401 w 58"/>
                  <a:gd name="T29" fmla="*/ 114371736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100">
                    <a:moveTo>
                      <a:pt x="56" y="6"/>
                    </a:moveTo>
                    <a:cubicBezTo>
                      <a:pt x="55" y="5"/>
                      <a:pt x="55" y="5"/>
                      <a:pt x="55" y="5"/>
                    </a:cubicBezTo>
                    <a:cubicBezTo>
                      <a:pt x="53" y="5"/>
                      <a:pt x="53" y="5"/>
                      <a:pt x="53" y="5"/>
                    </a:cubicBezTo>
                    <a:cubicBezTo>
                      <a:pt x="53" y="5"/>
                      <a:pt x="53" y="5"/>
                      <a:pt x="53" y="5"/>
                    </a:cubicBezTo>
                    <a:cubicBezTo>
                      <a:pt x="40" y="1"/>
                      <a:pt x="40" y="1"/>
                      <a:pt x="40" y="1"/>
                    </a:cubicBezTo>
                    <a:cubicBezTo>
                      <a:pt x="36" y="0"/>
                      <a:pt x="32" y="1"/>
                      <a:pt x="29" y="2"/>
                    </a:cubicBezTo>
                    <a:cubicBezTo>
                      <a:pt x="25" y="4"/>
                      <a:pt x="23" y="7"/>
                      <a:pt x="22" y="10"/>
                    </a:cubicBezTo>
                    <a:cubicBezTo>
                      <a:pt x="17" y="28"/>
                      <a:pt x="17" y="28"/>
                      <a:pt x="17" y="28"/>
                    </a:cubicBezTo>
                    <a:cubicBezTo>
                      <a:pt x="17" y="28"/>
                      <a:pt x="17" y="28"/>
                      <a:pt x="17" y="28"/>
                    </a:cubicBezTo>
                    <a:cubicBezTo>
                      <a:pt x="2" y="77"/>
                      <a:pt x="2" y="77"/>
                      <a:pt x="2" y="77"/>
                    </a:cubicBezTo>
                    <a:cubicBezTo>
                      <a:pt x="0" y="86"/>
                      <a:pt x="5" y="95"/>
                      <a:pt x="14" y="97"/>
                    </a:cubicBezTo>
                    <a:cubicBezTo>
                      <a:pt x="14" y="97"/>
                      <a:pt x="14" y="97"/>
                      <a:pt x="14" y="97"/>
                    </a:cubicBezTo>
                    <a:cubicBezTo>
                      <a:pt x="22" y="100"/>
                      <a:pt x="31" y="95"/>
                      <a:pt x="34" y="86"/>
                    </a:cubicBezTo>
                    <a:cubicBezTo>
                      <a:pt x="58" y="6"/>
                      <a:pt x="58" y="6"/>
                      <a:pt x="58" y="6"/>
                    </a:cubicBezTo>
                    <a:cubicBezTo>
                      <a:pt x="56" y="6"/>
                      <a:pt x="56" y="6"/>
                      <a:pt x="56" y="6"/>
                    </a:cubicBezTo>
                    <a:close/>
                  </a:path>
                </a:pathLst>
              </a:custGeom>
              <a:solidFill>
                <a:srgbClr val="5E5E5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61" name="Freeform 236"/>
              <p:cNvSpPr/>
              <p:nvPr/>
            </p:nvSpPr>
            <p:spPr bwMode="auto">
              <a:xfrm>
                <a:off x="4654127" y="4110384"/>
                <a:ext cx="585191" cy="682417"/>
              </a:xfrm>
              <a:custGeom>
                <a:gdLst>
                  <a:gd name="T0" fmla="*/ 958291443 w 135"/>
                  <a:gd name="T1" fmla="*/ 0 h 157"/>
                  <a:gd name="T2" fmla="*/ 958291443 w 135"/>
                  <a:gd name="T3" fmla="*/ 0 h 157"/>
                  <a:gd name="T4" fmla="*/ 958291443 w 135"/>
                  <a:gd name="T5" fmla="*/ 0 h 157"/>
                  <a:gd name="T6" fmla="*/ 958291443 w 135"/>
                  <a:gd name="T7" fmla="*/ 0 h 157"/>
                  <a:gd name="T8" fmla="*/ 958291443 w 135"/>
                  <a:gd name="T9" fmla="*/ 0 h 157"/>
                  <a:gd name="T10" fmla="*/ 939500309 w 135"/>
                  <a:gd name="T11" fmla="*/ 0 h 157"/>
                  <a:gd name="T12" fmla="*/ 939500309 w 135"/>
                  <a:gd name="T13" fmla="*/ 0 h 157"/>
                  <a:gd name="T14" fmla="*/ 939500309 w 135"/>
                  <a:gd name="T15" fmla="*/ 0 h 157"/>
                  <a:gd name="T16" fmla="*/ 939500309 w 135"/>
                  <a:gd name="T17" fmla="*/ 0 h 157"/>
                  <a:gd name="T18" fmla="*/ 939500309 w 135"/>
                  <a:gd name="T19" fmla="*/ 0 h 157"/>
                  <a:gd name="T20" fmla="*/ 920713511 w 135"/>
                  <a:gd name="T21" fmla="*/ 0 h 157"/>
                  <a:gd name="T22" fmla="*/ 920713511 w 135"/>
                  <a:gd name="T23" fmla="*/ 0 h 157"/>
                  <a:gd name="T24" fmla="*/ 920713511 w 135"/>
                  <a:gd name="T25" fmla="*/ 0 h 157"/>
                  <a:gd name="T26" fmla="*/ 920713511 w 135"/>
                  <a:gd name="T27" fmla="*/ 0 h 157"/>
                  <a:gd name="T28" fmla="*/ 920713511 w 135"/>
                  <a:gd name="T29" fmla="*/ 0 h 157"/>
                  <a:gd name="T30" fmla="*/ 920713511 w 135"/>
                  <a:gd name="T31" fmla="*/ 0 h 157"/>
                  <a:gd name="T32" fmla="*/ 901922378 w 135"/>
                  <a:gd name="T33" fmla="*/ 0 h 157"/>
                  <a:gd name="T34" fmla="*/ 901922378 w 135"/>
                  <a:gd name="T35" fmla="*/ 0 h 157"/>
                  <a:gd name="T36" fmla="*/ 901922378 w 135"/>
                  <a:gd name="T37" fmla="*/ 0 h 157"/>
                  <a:gd name="T38" fmla="*/ 901922378 w 135"/>
                  <a:gd name="T39" fmla="*/ 0 h 157"/>
                  <a:gd name="T40" fmla="*/ 901922378 w 135"/>
                  <a:gd name="T41" fmla="*/ 0 h 157"/>
                  <a:gd name="T42" fmla="*/ 901922378 w 135"/>
                  <a:gd name="T43" fmla="*/ 0 h 157"/>
                  <a:gd name="T44" fmla="*/ 901922378 w 135"/>
                  <a:gd name="T45" fmla="*/ 0 h 157"/>
                  <a:gd name="T46" fmla="*/ 883131244 w 135"/>
                  <a:gd name="T47" fmla="*/ 0 h 157"/>
                  <a:gd name="T48" fmla="*/ 883131244 w 135"/>
                  <a:gd name="T49" fmla="*/ 0 h 157"/>
                  <a:gd name="T50" fmla="*/ 883131244 w 135"/>
                  <a:gd name="T51" fmla="*/ 0 h 157"/>
                  <a:gd name="T52" fmla="*/ 883131244 w 135"/>
                  <a:gd name="T53" fmla="*/ 0 h 157"/>
                  <a:gd name="T54" fmla="*/ 883131244 w 135"/>
                  <a:gd name="T55" fmla="*/ 0 h 157"/>
                  <a:gd name="T56" fmla="*/ 56369065 w 135"/>
                  <a:gd name="T57" fmla="*/ 396753767 h 157"/>
                  <a:gd name="T58" fmla="*/ 0 w 135"/>
                  <a:gd name="T59" fmla="*/ 472323843 h 157"/>
                  <a:gd name="T60" fmla="*/ 1127402972 w 135"/>
                  <a:gd name="T61" fmla="*/ 1964869794 h 157"/>
                  <a:gd name="T62" fmla="*/ 413378922 w 135"/>
                  <a:gd name="T63" fmla="*/ 2147483646 h 157"/>
                  <a:gd name="T64" fmla="*/ 2066903281 w 135"/>
                  <a:gd name="T65" fmla="*/ 2147483646 h 157"/>
                  <a:gd name="T66" fmla="*/ 1916582885 w 135"/>
                  <a:gd name="T67" fmla="*/ 1964869794 h 157"/>
                  <a:gd name="T68" fmla="*/ 2147483646 w 135"/>
                  <a:gd name="T69" fmla="*/ 415644112 h 157"/>
                  <a:gd name="T70" fmla="*/ 2147483646 w 135"/>
                  <a:gd name="T71" fmla="*/ 396753767 h 157"/>
                  <a:gd name="T72" fmla="*/ 1634733226 w 135"/>
                  <a:gd name="T73" fmla="*/ 0 h 157"/>
                  <a:gd name="T74" fmla="*/ 958291443 w 135"/>
                  <a:gd name="T75" fmla="*/ 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5" h="157">
                    <a:moveTo>
                      <a:pt x="51" y="0"/>
                    </a:move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3" y="21"/>
                      <a:pt x="3" y="21"/>
                      <a:pt x="3" y="21"/>
                    </a:cubicBezTo>
                    <a:cubicBezTo>
                      <a:pt x="0" y="25"/>
                      <a:pt x="0" y="25"/>
                      <a:pt x="0" y="25"/>
                    </a:cubicBezTo>
                    <a:cubicBezTo>
                      <a:pt x="7" y="37"/>
                      <a:pt x="68" y="96"/>
                      <a:pt x="60" y="104"/>
                    </a:cubicBezTo>
                    <a:cubicBezTo>
                      <a:pt x="22" y="141"/>
                      <a:pt x="22" y="141"/>
                      <a:pt x="22" y="141"/>
                    </a:cubicBezTo>
                    <a:cubicBezTo>
                      <a:pt x="52" y="156"/>
                      <a:pt x="82" y="157"/>
                      <a:pt x="110" y="141"/>
                    </a:cubicBezTo>
                    <a:cubicBezTo>
                      <a:pt x="102" y="104"/>
                      <a:pt x="102" y="104"/>
                      <a:pt x="102" y="104"/>
                    </a:cubicBezTo>
                    <a:cubicBezTo>
                      <a:pt x="103" y="87"/>
                      <a:pt x="122" y="48"/>
                      <a:pt x="135" y="22"/>
                    </a:cubicBezTo>
                    <a:cubicBezTo>
                      <a:pt x="132" y="21"/>
                      <a:pt x="132" y="21"/>
                      <a:pt x="132" y="21"/>
                    </a:cubicBezTo>
                    <a:cubicBezTo>
                      <a:pt x="87" y="0"/>
                      <a:pt x="87" y="0"/>
                      <a:pt x="87" y="0"/>
                    </a:cubicBezTo>
                    <a:cubicBezTo>
                      <a:pt x="75" y="0"/>
                      <a:pt x="63" y="0"/>
                      <a:pt x="51" y="0"/>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62" name="Freeform 237"/>
              <p:cNvSpPr/>
              <p:nvPr/>
            </p:nvSpPr>
            <p:spPr bwMode="auto">
              <a:xfrm>
                <a:off x="4654127" y="4110384"/>
                <a:ext cx="291679" cy="665907"/>
              </a:xfrm>
              <a:custGeom>
                <a:gdLst>
                  <a:gd name="T0" fmla="*/ 966563258 w 67"/>
                  <a:gd name="T1" fmla="*/ 0 h 153"/>
                  <a:gd name="T2" fmla="*/ 966563258 w 67"/>
                  <a:gd name="T3" fmla="*/ 0 h 153"/>
                  <a:gd name="T4" fmla="*/ 966563258 w 67"/>
                  <a:gd name="T5" fmla="*/ 0 h 153"/>
                  <a:gd name="T6" fmla="*/ 966563258 w 67"/>
                  <a:gd name="T7" fmla="*/ 0 h 153"/>
                  <a:gd name="T8" fmla="*/ 966563258 w 67"/>
                  <a:gd name="T9" fmla="*/ 0 h 153"/>
                  <a:gd name="T10" fmla="*/ 947612830 w 67"/>
                  <a:gd name="T11" fmla="*/ 0 h 153"/>
                  <a:gd name="T12" fmla="*/ 947612830 w 67"/>
                  <a:gd name="T13" fmla="*/ 0 h 153"/>
                  <a:gd name="T14" fmla="*/ 947612830 w 67"/>
                  <a:gd name="T15" fmla="*/ 0 h 153"/>
                  <a:gd name="T16" fmla="*/ 947612830 w 67"/>
                  <a:gd name="T17" fmla="*/ 0 h 153"/>
                  <a:gd name="T18" fmla="*/ 947612830 w 67"/>
                  <a:gd name="T19" fmla="*/ 0 h 153"/>
                  <a:gd name="T20" fmla="*/ 928658048 w 67"/>
                  <a:gd name="T21" fmla="*/ 0 h 153"/>
                  <a:gd name="T22" fmla="*/ 928658048 w 67"/>
                  <a:gd name="T23" fmla="*/ 0 h 153"/>
                  <a:gd name="T24" fmla="*/ 928658048 w 67"/>
                  <a:gd name="T25" fmla="*/ 0 h 153"/>
                  <a:gd name="T26" fmla="*/ 928658048 w 67"/>
                  <a:gd name="T27" fmla="*/ 0 h 153"/>
                  <a:gd name="T28" fmla="*/ 928658048 w 67"/>
                  <a:gd name="T29" fmla="*/ 0 h 153"/>
                  <a:gd name="T30" fmla="*/ 928658048 w 67"/>
                  <a:gd name="T31" fmla="*/ 0 h 153"/>
                  <a:gd name="T32" fmla="*/ 909707620 w 67"/>
                  <a:gd name="T33" fmla="*/ 0 h 153"/>
                  <a:gd name="T34" fmla="*/ 909707620 w 67"/>
                  <a:gd name="T35" fmla="*/ 0 h 153"/>
                  <a:gd name="T36" fmla="*/ 909707620 w 67"/>
                  <a:gd name="T37" fmla="*/ 0 h 153"/>
                  <a:gd name="T38" fmla="*/ 909707620 w 67"/>
                  <a:gd name="T39" fmla="*/ 0 h 153"/>
                  <a:gd name="T40" fmla="*/ 909707620 w 67"/>
                  <a:gd name="T41" fmla="*/ 0 h 153"/>
                  <a:gd name="T42" fmla="*/ 909707620 w 67"/>
                  <a:gd name="T43" fmla="*/ 0 h 153"/>
                  <a:gd name="T44" fmla="*/ 909707620 w 67"/>
                  <a:gd name="T45" fmla="*/ 0 h 153"/>
                  <a:gd name="T46" fmla="*/ 890757192 w 67"/>
                  <a:gd name="T47" fmla="*/ 0 h 153"/>
                  <a:gd name="T48" fmla="*/ 890757192 w 67"/>
                  <a:gd name="T49" fmla="*/ 0 h 153"/>
                  <a:gd name="T50" fmla="*/ 890757192 w 67"/>
                  <a:gd name="T51" fmla="*/ 0 h 153"/>
                  <a:gd name="T52" fmla="*/ 890757192 w 67"/>
                  <a:gd name="T53" fmla="*/ 0 h 153"/>
                  <a:gd name="T54" fmla="*/ 890757192 w 67"/>
                  <a:gd name="T55" fmla="*/ 0 h 153"/>
                  <a:gd name="T56" fmla="*/ 56855638 w 67"/>
                  <a:gd name="T57" fmla="*/ 397798914 h 153"/>
                  <a:gd name="T58" fmla="*/ 0 w 67"/>
                  <a:gd name="T59" fmla="*/ 473568685 h 153"/>
                  <a:gd name="T60" fmla="*/ 587519868 w 67"/>
                  <a:gd name="T61" fmla="*/ 2007935926 h 153"/>
                  <a:gd name="T62" fmla="*/ 416948600 w 67"/>
                  <a:gd name="T63" fmla="*/ 2147483646 h 153"/>
                  <a:gd name="T64" fmla="*/ 1269800583 w 67"/>
                  <a:gd name="T65" fmla="*/ 2147483646 h 153"/>
                  <a:gd name="T66" fmla="*/ 1269800583 w 67"/>
                  <a:gd name="T67" fmla="*/ 0 h 153"/>
                  <a:gd name="T68" fmla="*/ 966563258 w 67"/>
                  <a:gd name="T69" fmla="*/ 0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 h="153">
                    <a:moveTo>
                      <a:pt x="51" y="0"/>
                    </a:move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3" y="21"/>
                      <a:pt x="3" y="21"/>
                      <a:pt x="3" y="21"/>
                    </a:cubicBezTo>
                    <a:cubicBezTo>
                      <a:pt x="0" y="25"/>
                      <a:pt x="0" y="25"/>
                      <a:pt x="0" y="25"/>
                    </a:cubicBezTo>
                    <a:cubicBezTo>
                      <a:pt x="7" y="37"/>
                      <a:pt x="34" y="94"/>
                      <a:pt x="31" y="106"/>
                    </a:cubicBezTo>
                    <a:cubicBezTo>
                      <a:pt x="22" y="141"/>
                      <a:pt x="22" y="141"/>
                      <a:pt x="22" y="141"/>
                    </a:cubicBezTo>
                    <a:cubicBezTo>
                      <a:pt x="37" y="148"/>
                      <a:pt x="53" y="153"/>
                      <a:pt x="67" y="153"/>
                    </a:cubicBezTo>
                    <a:cubicBezTo>
                      <a:pt x="67" y="0"/>
                      <a:pt x="67" y="0"/>
                      <a:pt x="67" y="0"/>
                    </a:cubicBezTo>
                    <a:cubicBezTo>
                      <a:pt x="62" y="0"/>
                      <a:pt x="57" y="0"/>
                      <a:pt x="51" y="0"/>
                    </a:cubicBezTo>
                    <a:close/>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63" name="Freeform 238"/>
              <p:cNvSpPr/>
              <p:nvPr/>
            </p:nvSpPr>
            <p:spPr bwMode="auto">
              <a:xfrm>
                <a:off x="4832069" y="4005820"/>
                <a:ext cx="221969" cy="339374"/>
              </a:xfrm>
              <a:custGeom>
                <a:gdLst>
                  <a:gd name="T0" fmla="*/ 215374136 w 121"/>
                  <a:gd name="T1" fmla="*/ 622566010 h 185"/>
                  <a:gd name="T2" fmla="*/ 0 w 121"/>
                  <a:gd name="T3" fmla="*/ 215374078 h 185"/>
                  <a:gd name="T4" fmla="*/ 87496144 w 121"/>
                  <a:gd name="T5" fmla="*/ 191817854 h 185"/>
                  <a:gd name="T6" fmla="*/ 47112462 w 121"/>
                  <a:gd name="T7" fmla="*/ 0 h 185"/>
                  <a:gd name="T8" fmla="*/ 360079579 w 121"/>
                  <a:gd name="T9" fmla="*/ 0 h 185"/>
                  <a:gd name="T10" fmla="*/ 326426511 w 121"/>
                  <a:gd name="T11" fmla="*/ 181722853 h 185"/>
                  <a:gd name="T12" fmla="*/ 407192041 w 121"/>
                  <a:gd name="T13" fmla="*/ 205279078 h 185"/>
                  <a:gd name="T14" fmla="*/ 215374136 w 121"/>
                  <a:gd name="T15" fmla="*/ 622566010 h 185"/>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 h="185">
                    <a:moveTo>
                      <a:pt x="64" y="185"/>
                    </a:moveTo>
                    <a:lnTo>
                      <a:pt x="0" y="64"/>
                    </a:lnTo>
                    <a:lnTo>
                      <a:pt x="26" y="57"/>
                    </a:lnTo>
                    <a:lnTo>
                      <a:pt x="14" y="0"/>
                    </a:lnTo>
                    <a:lnTo>
                      <a:pt x="107" y="0"/>
                    </a:lnTo>
                    <a:lnTo>
                      <a:pt x="97" y="54"/>
                    </a:lnTo>
                    <a:lnTo>
                      <a:pt x="121" y="61"/>
                    </a:lnTo>
                    <a:lnTo>
                      <a:pt x="64" y="185"/>
                    </a:lnTo>
                    <a:close/>
                  </a:path>
                </a:pathLst>
              </a:custGeom>
              <a:solidFill>
                <a:srgbClr val="C1AA9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64" name="Freeform 239"/>
              <p:cNvSpPr/>
              <p:nvPr/>
            </p:nvSpPr>
            <p:spPr bwMode="auto">
              <a:xfrm>
                <a:off x="4832069" y="4005820"/>
                <a:ext cx="113736" cy="333871"/>
              </a:xfrm>
              <a:custGeom>
                <a:gdLst>
                  <a:gd name="T0" fmla="*/ 208643189 w 62"/>
                  <a:gd name="T1" fmla="*/ 612471674 h 182"/>
                  <a:gd name="T2" fmla="*/ 0 w 62"/>
                  <a:gd name="T3" fmla="*/ 215374312 h 182"/>
                  <a:gd name="T4" fmla="*/ 87496004 w 62"/>
                  <a:gd name="T5" fmla="*/ 191818062 h 182"/>
                  <a:gd name="T6" fmla="*/ 47112386 w 62"/>
                  <a:gd name="T7" fmla="*/ 0 h 182"/>
                  <a:gd name="T8" fmla="*/ 208643189 w 62"/>
                  <a:gd name="T9" fmla="*/ 0 h 182"/>
                  <a:gd name="T10" fmla="*/ 208643189 w 62"/>
                  <a:gd name="T11" fmla="*/ 612471674 h 182"/>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62" h="182">
                    <a:moveTo>
                      <a:pt x="62" y="182"/>
                    </a:moveTo>
                    <a:lnTo>
                      <a:pt x="0" y="64"/>
                    </a:lnTo>
                    <a:lnTo>
                      <a:pt x="26" y="57"/>
                    </a:lnTo>
                    <a:lnTo>
                      <a:pt x="14" y="0"/>
                    </a:lnTo>
                    <a:lnTo>
                      <a:pt x="62" y="0"/>
                    </a:lnTo>
                    <a:lnTo>
                      <a:pt x="62" y="182"/>
                    </a:lnTo>
                    <a:close/>
                  </a:path>
                </a:pathLst>
              </a:custGeom>
              <a:solidFill>
                <a:srgbClr val="D1B7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65" name="Freeform 240"/>
              <p:cNvSpPr/>
              <p:nvPr/>
            </p:nvSpPr>
            <p:spPr bwMode="auto">
              <a:xfrm>
                <a:off x="4835738" y="4000316"/>
                <a:ext cx="218301" cy="183445"/>
              </a:xfrm>
              <a:custGeom>
                <a:gdLst>
                  <a:gd name="T0" fmla="*/ 0 w 50"/>
                  <a:gd name="T1" fmla="*/ 534161266 h 42"/>
                  <a:gd name="T2" fmla="*/ 152496347 w 50"/>
                  <a:gd name="T3" fmla="*/ 419695954 h 42"/>
                  <a:gd name="T4" fmla="*/ 76248173 w 50"/>
                  <a:gd name="T5" fmla="*/ 0 h 42"/>
                  <a:gd name="T6" fmla="*/ 857796315 w 50"/>
                  <a:gd name="T7" fmla="*/ 19078280 h 42"/>
                  <a:gd name="T8" fmla="*/ 819672229 w 50"/>
                  <a:gd name="T9" fmla="*/ 419695954 h 42"/>
                  <a:gd name="T10" fmla="*/ 953106532 w 50"/>
                  <a:gd name="T11" fmla="*/ 515082986 h 42"/>
                  <a:gd name="T12" fmla="*/ 476555449 w 50"/>
                  <a:gd name="T13" fmla="*/ 801239715 h 42"/>
                  <a:gd name="T14" fmla="*/ 0 w 50"/>
                  <a:gd name="T15" fmla="*/ 534161266 h 42"/>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42">
                    <a:moveTo>
                      <a:pt x="0" y="28"/>
                    </a:moveTo>
                    <a:cubicBezTo>
                      <a:pt x="8" y="22"/>
                      <a:pt x="8" y="22"/>
                      <a:pt x="8" y="22"/>
                    </a:cubicBezTo>
                    <a:cubicBezTo>
                      <a:pt x="4" y="0"/>
                      <a:pt x="4" y="0"/>
                      <a:pt x="4" y="0"/>
                    </a:cubicBezTo>
                    <a:cubicBezTo>
                      <a:pt x="45" y="1"/>
                      <a:pt x="45" y="1"/>
                      <a:pt x="45" y="1"/>
                    </a:cubicBezTo>
                    <a:cubicBezTo>
                      <a:pt x="43" y="22"/>
                      <a:pt x="43" y="22"/>
                      <a:pt x="43" y="22"/>
                    </a:cubicBezTo>
                    <a:cubicBezTo>
                      <a:pt x="50" y="27"/>
                      <a:pt x="50" y="27"/>
                      <a:pt x="50" y="27"/>
                    </a:cubicBezTo>
                    <a:cubicBezTo>
                      <a:pt x="45" y="36"/>
                      <a:pt x="35" y="42"/>
                      <a:pt x="25" y="42"/>
                    </a:cubicBezTo>
                    <a:cubicBezTo>
                      <a:pt x="14"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66" name="Freeform 241"/>
              <p:cNvSpPr/>
              <p:nvPr/>
            </p:nvSpPr>
            <p:spPr bwMode="auto">
              <a:xfrm>
                <a:off x="4835738" y="4000316"/>
                <a:ext cx="218301" cy="183445"/>
              </a:xfrm>
              <a:custGeom>
                <a:gdLst>
                  <a:gd name="T0" fmla="*/ 0 w 50"/>
                  <a:gd name="T1" fmla="*/ 534161266 h 42"/>
                  <a:gd name="T2" fmla="*/ 152496347 w 50"/>
                  <a:gd name="T3" fmla="*/ 419695954 h 42"/>
                  <a:gd name="T4" fmla="*/ 76248173 w 50"/>
                  <a:gd name="T5" fmla="*/ 0 h 42"/>
                  <a:gd name="T6" fmla="*/ 857796315 w 50"/>
                  <a:gd name="T7" fmla="*/ 19078280 h 42"/>
                  <a:gd name="T8" fmla="*/ 819672229 w 50"/>
                  <a:gd name="T9" fmla="*/ 419695954 h 42"/>
                  <a:gd name="T10" fmla="*/ 953106532 w 50"/>
                  <a:gd name="T11" fmla="*/ 515082986 h 42"/>
                  <a:gd name="T12" fmla="*/ 476555449 w 50"/>
                  <a:gd name="T13" fmla="*/ 801239715 h 42"/>
                  <a:gd name="T14" fmla="*/ 0 w 50"/>
                  <a:gd name="T15" fmla="*/ 534161266 h 42"/>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42">
                    <a:moveTo>
                      <a:pt x="0" y="28"/>
                    </a:moveTo>
                    <a:cubicBezTo>
                      <a:pt x="8" y="22"/>
                      <a:pt x="8" y="22"/>
                      <a:pt x="8" y="22"/>
                    </a:cubicBezTo>
                    <a:cubicBezTo>
                      <a:pt x="4" y="0"/>
                      <a:pt x="4" y="0"/>
                      <a:pt x="4" y="0"/>
                    </a:cubicBezTo>
                    <a:cubicBezTo>
                      <a:pt x="45" y="1"/>
                      <a:pt x="45" y="1"/>
                      <a:pt x="45" y="1"/>
                    </a:cubicBezTo>
                    <a:cubicBezTo>
                      <a:pt x="43" y="22"/>
                      <a:pt x="43" y="22"/>
                      <a:pt x="43" y="22"/>
                    </a:cubicBezTo>
                    <a:cubicBezTo>
                      <a:pt x="50" y="27"/>
                      <a:pt x="50" y="27"/>
                      <a:pt x="50" y="27"/>
                    </a:cubicBezTo>
                    <a:cubicBezTo>
                      <a:pt x="45" y="36"/>
                      <a:pt x="35" y="42"/>
                      <a:pt x="25" y="42"/>
                    </a:cubicBezTo>
                    <a:cubicBezTo>
                      <a:pt x="14"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67" name="Freeform 242"/>
              <p:cNvSpPr/>
              <p:nvPr/>
            </p:nvSpPr>
            <p:spPr bwMode="auto">
              <a:xfrm>
                <a:off x="4835738" y="4000316"/>
                <a:ext cx="218301" cy="183445"/>
              </a:xfrm>
              <a:custGeom>
                <a:gdLst>
                  <a:gd name="T0" fmla="*/ 0 w 50"/>
                  <a:gd name="T1" fmla="*/ 534161266 h 42"/>
                  <a:gd name="T2" fmla="*/ 152496347 w 50"/>
                  <a:gd name="T3" fmla="*/ 419695954 h 42"/>
                  <a:gd name="T4" fmla="*/ 76248173 w 50"/>
                  <a:gd name="T5" fmla="*/ 0 h 42"/>
                  <a:gd name="T6" fmla="*/ 857796315 w 50"/>
                  <a:gd name="T7" fmla="*/ 19078280 h 42"/>
                  <a:gd name="T8" fmla="*/ 819672229 w 50"/>
                  <a:gd name="T9" fmla="*/ 419695954 h 42"/>
                  <a:gd name="T10" fmla="*/ 953106532 w 50"/>
                  <a:gd name="T11" fmla="*/ 515082986 h 42"/>
                  <a:gd name="T12" fmla="*/ 476555449 w 50"/>
                  <a:gd name="T13" fmla="*/ 801239715 h 42"/>
                  <a:gd name="T14" fmla="*/ 0 w 50"/>
                  <a:gd name="T15" fmla="*/ 534161266 h 42"/>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42">
                    <a:moveTo>
                      <a:pt x="0" y="28"/>
                    </a:moveTo>
                    <a:cubicBezTo>
                      <a:pt x="8" y="22"/>
                      <a:pt x="8" y="22"/>
                      <a:pt x="8" y="22"/>
                    </a:cubicBezTo>
                    <a:cubicBezTo>
                      <a:pt x="4" y="0"/>
                      <a:pt x="4" y="0"/>
                      <a:pt x="4" y="0"/>
                    </a:cubicBezTo>
                    <a:cubicBezTo>
                      <a:pt x="45" y="1"/>
                      <a:pt x="45" y="1"/>
                      <a:pt x="45" y="1"/>
                    </a:cubicBezTo>
                    <a:cubicBezTo>
                      <a:pt x="43" y="22"/>
                      <a:pt x="43" y="22"/>
                      <a:pt x="43" y="22"/>
                    </a:cubicBezTo>
                    <a:cubicBezTo>
                      <a:pt x="50" y="27"/>
                      <a:pt x="50" y="27"/>
                      <a:pt x="50" y="27"/>
                    </a:cubicBezTo>
                    <a:cubicBezTo>
                      <a:pt x="45" y="36"/>
                      <a:pt x="35" y="42"/>
                      <a:pt x="25" y="42"/>
                    </a:cubicBezTo>
                    <a:cubicBezTo>
                      <a:pt x="14" y="42"/>
                      <a:pt x="5" y="36"/>
                      <a:pt x="0" y="28"/>
                    </a:cubicBezTo>
                    <a:close/>
                  </a:path>
                </a:pathLst>
              </a:custGeom>
              <a:solidFill>
                <a:srgbClr val="EAE5C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68" name="Freeform 243"/>
              <p:cNvSpPr/>
              <p:nvPr/>
            </p:nvSpPr>
            <p:spPr bwMode="auto">
              <a:xfrm>
                <a:off x="4854083" y="4000316"/>
                <a:ext cx="177943" cy="122909"/>
              </a:xfrm>
              <a:custGeom>
                <a:gdLst>
                  <a:gd name="T0" fmla="*/ 56507753 w 41"/>
                  <a:gd name="T1" fmla="*/ 443179127 h 28"/>
                  <a:gd name="T2" fmla="*/ 75343670 w 41"/>
                  <a:gd name="T3" fmla="*/ 423908751 h 28"/>
                  <a:gd name="T4" fmla="*/ 0 w 41"/>
                  <a:gd name="T5" fmla="*/ 0 h 28"/>
                  <a:gd name="T6" fmla="*/ 772285640 w 41"/>
                  <a:gd name="T7" fmla="*/ 19270375 h 28"/>
                  <a:gd name="T8" fmla="*/ 734613805 w 41"/>
                  <a:gd name="T9" fmla="*/ 423908751 h 28"/>
                  <a:gd name="T10" fmla="*/ 753449723 w 41"/>
                  <a:gd name="T11" fmla="*/ 443179127 h 28"/>
                  <a:gd name="T12" fmla="*/ 433234784 w 41"/>
                  <a:gd name="T13" fmla="*/ 520251849 h 28"/>
                  <a:gd name="T14" fmla="*/ 56507753 w 41"/>
                  <a:gd name="T15" fmla="*/ 443179127 h 28"/>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28">
                    <a:moveTo>
                      <a:pt x="3" y="23"/>
                    </a:moveTo>
                    <a:cubicBezTo>
                      <a:pt x="4" y="22"/>
                      <a:pt x="4" y="22"/>
                      <a:pt x="4" y="22"/>
                    </a:cubicBezTo>
                    <a:cubicBezTo>
                      <a:pt x="0" y="0"/>
                      <a:pt x="0" y="0"/>
                      <a:pt x="0" y="0"/>
                    </a:cubicBezTo>
                    <a:cubicBezTo>
                      <a:pt x="41" y="1"/>
                      <a:pt x="41" y="1"/>
                      <a:pt x="41" y="1"/>
                    </a:cubicBezTo>
                    <a:cubicBezTo>
                      <a:pt x="39" y="22"/>
                      <a:pt x="39" y="22"/>
                      <a:pt x="39" y="22"/>
                    </a:cubicBezTo>
                    <a:cubicBezTo>
                      <a:pt x="40" y="23"/>
                      <a:pt x="40" y="23"/>
                      <a:pt x="40" y="23"/>
                    </a:cubicBezTo>
                    <a:cubicBezTo>
                      <a:pt x="35" y="26"/>
                      <a:pt x="29" y="27"/>
                      <a:pt x="23" y="27"/>
                    </a:cubicBezTo>
                    <a:cubicBezTo>
                      <a:pt x="16" y="28"/>
                      <a:pt x="9" y="26"/>
                      <a:pt x="3" y="23"/>
                    </a:cubicBezTo>
                    <a:close/>
                  </a:path>
                </a:pathLst>
              </a:custGeom>
              <a:solidFill>
                <a:srgbClr val="CAC59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69" name="Freeform 244"/>
              <p:cNvSpPr/>
              <p:nvPr/>
            </p:nvSpPr>
            <p:spPr bwMode="auto">
              <a:xfrm>
                <a:off x="4854083" y="4000316"/>
                <a:ext cx="91723" cy="117405"/>
              </a:xfrm>
              <a:custGeom>
                <a:gdLst>
                  <a:gd name="T0" fmla="*/ 57230784 w 21"/>
                  <a:gd name="T1" fmla="*/ 434885513 h 27"/>
                  <a:gd name="T2" fmla="*/ 76309168 w 21"/>
                  <a:gd name="T3" fmla="*/ 415974612 h 27"/>
                  <a:gd name="T4" fmla="*/ 0 w 21"/>
                  <a:gd name="T5" fmla="*/ 0 h 27"/>
                  <a:gd name="T6" fmla="*/ 400624225 w 21"/>
                  <a:gd name="T7" fmla="*/ 18906553 h 27"/>
                  <a:gd name="T8" fmla="*/ 400624225 w 21"/>
                  <a:gd name="T9" fmla="*/ 510516075 h 27"/>
                  <a:gd name="T10" fmla="*/ 57230784 w 21"/>
                  <a:gd name="T11" fmla="*/ 434885513 h 27"/>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 h="27">
                    <a:moveTo>
                      <a:pt x="3" y="23"/>
                    </a:moveTo>
                    <a:cubicBezTo>
                      <a:pt x="4" y="22"/>
                      <a:pt x="4" y="22"/>
                      <a:pt x="4" y="22"/>
                    </a:cubicBezTo>
                    <a:cubicBezTo>
                      <a:pt x="0" y="0"/>
                      <a:pt x="0" y="0"/>
                      <a:pt x="0" y="0"/>
                    </a:cubicBezTo>
                    <a:cubicBezTo>
                      <a:pt x="21" y="1"/>
                      <a:pt x="21" y="1"/>
                      <a:pt x="21" y="1"/>
                    </a:cubicBezTo>
                    <a:cubicBezTo>
                      <a:pt x="21" y="27"/>
                      <a:pt x="21" y="27"/>
                      <a:pt x="21" y="27"/>
                    </a:cubicBezTo>
                    <a:cubicBezTo>
                      <a:pt x="15" y="27"/>
                      <a:pt x="9" y="26"/>
                      <a:pt x="3" y="23"/>
                    </a:cubicBezTo>
                    <a:close/>
                  </a:path>
                </a:pathLst>
              </a:custGeom>
              <a:solidFill>
                <a:srgbClr val="DAD6B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70" name="Freeform 248"/>
              <p:cNvSpPr/>
              <p:nvPr/>
            </p:nvSpPr>
            <p:spPr bwMode="auto">
              <a:xfrm>
                <a:off x="4688982" y="3549041"/>
                <a:ext cx="511813" cy="555840"/>
              </a:xfrm>
              <a:custGeom>
                <a:gdLst>
                  <a:gd name="T0" fmla="*/ 1109970588 w 118"/>
                  <a:gd name="T1" fmla="*/ 0 h 128"/>
                  <a:gd name="T2" fmla="*/ 1185220111 w 118"/>
                  <a:gd name="T3" fmla="*/ 0 h 128"/>
                  <a:gd name="T4" fmla="*/ 1937741368 w 118"/>
                  <a:gd name="T5" fmla="*/ 0 h 128"/>
                  <a:gd name="T6" fmla="*/ 1994179594 w 118"/>
                  <a:gd name="T7" fmla="*/ 264002288 h 128"/>
                  <a:gd name="T8" fmla="*/ 2147483646 w 118"/>
                  <a:gd name="T9" fmla="*/ 546864053 h 128"/>
                  <a:gd name="T10" fmla="*/ 2147483646 w 118"/>
                  <a:gd name="T11" fmla="*/ 1169152988 h 128"/>
                  <a:gd name="T12" fmla="*/ 1147593181 w 118"/>
                  <a:gd name="T13" fmla="*/ 2147483646 h 128"/>
                  <a:gd name="T14" fmla="*/ 18811296 w 118"/>
                  <a:gd name="T15" fmla="*/ 1150297853 h 128"/>
                  <a:gd name="T16" fmla="*/ 18811296 w 118"/>
                  <a:gd name="T17" fmla="*/ 264002288 h 128"/>
                  <a:gd name="T18" fmla="*/ 188130314 w 118"/>
                  <a:gd name="T19" fmla="*/ 0 h 128"/>
                  <a:gd name="T20" fmla="*/ 1053528024 w 118"/>
                  <a:gd name="T21" fmla="*/ 0 h 128"/>
                  <a:gd name="T22" fmla="*/ 1109970588 w 118"/>
                  <a:gd name="T23" fmla="*/ 0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8" h="128">
                    <a:moveTo>
                      <a:pt x="59" y="0"/>
                    </a:moveTo>
                    <a:cubicBezTo>
                      <a:pt x="61" y="0"/>
                      <a:pt x="62" y="0"/>
                      <a:pt x="63" y="0"/>
                    </a:cubicBezTo>
                    <a:cubicBezTo>
                      <a:pt x="103" y="0"/>
                      <a:pt x="103" y="0"/>
                      <a:pt x="103" y="0"/>
                    </a:cubicBezTo>
                    <a:cubicBezTo>
                      <a:pt x="106" y="14"/>
                      <a:pt x="106" y="14"/>
                      <a:pt x="106" y="14"/>
                    </a:cubicBezTo>
                    <a:cubicBezTo>
                      <a:pt x="118" y="29"/>
                      <a:pt x="118" y="29"/>
                      <a:pt x="118" y="29"/>
                    </a:cubicBezTo>
                    <a:cubicBezTo>
                      <a:pt x="118" y="40"/>
                      <a:pt x="118" y="51"/>
                      <a:pt x="118" y="62"/>
                    </a:cubicBezTo>
                    <a:cubicBezTo>
                      <a:pt x="115" y="92"/>
                      <a:pt x="89" y="127"/>
                      <a:pt x="61" y="127"/>
                    </a:cubicBezTo>
                    <a:cubicBezTo>
                      <a:pt x="30" y="128"/>
                      <a:pt x="4" y="93"/>
                      <a:pt x="1" y="61"/>
                    </a:cubicBezTo>
                    <a:cubicBezTo>
                      <a:pt x="0" y="45"/>
                      <a:pt x="1" y="29"/>
                      <a:pt x="1" y="14"/>
                    </a:cubicBezTo>
                    <a:cubicBezTo>
                      <a:pt x="10" y="0"/>
                      <a:pt x="10" y="0"/>
                      <a:pt x="10" y="0"/>
                    </a:cubicBezTo>
                    <a:cubicBezTo>
                      <a:pt x="56" y="0"/>
                      <a:pt x="56" y="0"/>
                      <a:pt x="56" y="0"/>
                    </a:cubicBezTo>
                    <a:cubicBezTo>
                      <a:pt x="57" y="0"/>
                      <a:pt x="58" y="0"/>
                      <a:pt x="59" y="0"/>
                    </a:cubicBez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71" name="Freeform 249"/>
              <p:cNvSpPr/>
              <p:nvPr/>
            </p:nvSpPr>
            <p:spPr bwMode="auto">
              <a:xfrm>
                <a:off x="4688982" y="3549041"/>
                <a:ext cx="256823" cy="552171"/>
              </a:xfrm>
              <a:custGeom>
                <a:gdLst>
                  <a:gd name="T0" fmla="*/ 1117933107 w 59"/>
                  <a:gd name="T1" fmla="*/ 2147483646 h 127"/>
                  <a:gd name="T2" fmla="*/ 18948314 w 59"/>
                  <a:gd name="T3" fmla="*/ 1153106960 h 127"/>
                  <a:gd name="T4" fmla="*/ 18948314 w 59"/>
                  <a:gd name="T5" fmla="*/ 264646430 h 127"/>
                  <a:gd name="T6" fmla="*/ 189478786 w 59"/>
                  <a:gd name="T7" fmla="*/ 0 h 127"/>
                  <a:gd name="T8" fmla="*/ 1061088166 w 59"/>
                  <a:gd name="T9" fmla="*/ 0 h 127"/>
                  <a:gd name="T10" fmla="*/ 1117933107 w 59"/>
                  <a:gd name="T11" fmla="*/ 0 h 127"/>
                  <a:gd name="T12" fmla="*/ 1117933107 w 59"/>
                  <a:gd name="T13" fmla="*/ 2147483646 h 12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59" h="127">
                    <a:moveTo>
                      <a:pt x="59" y="127"/>
                    </a:moveTo>
                    <a:cubicBezTo>
                      <a:pt x="29" y="127"/>
                      <a:pt x="4" y="92"/>
                      <a:pt x="1" y="61"/>
                    </a:cubicBezTo>
                    <a:cubicBezTo>
                      <a:pt x="0" y="45"/>
                      <a:pt x="1" y="29"/>
                      <a:pt x="1" y="14"/>
                    </a:cubicBezTo>
                    <a:cubicBezTo>
                      <a:pt x="10" y="0"/>
                      <a:pt x="10" y="0"/>
                      <a:pt x="10" y="0"/>
                    </a:cubicBezTo>
                    <a:cubicBezTo>
                      <a:pt x="56" y="0"/>
                      <a:pt x="56" y="0"/>
                      <a:pt x="56" y="0"/>
                    </a:cubicBezTo>
                    <a:cubicBezTo>
                      <a:pt x="57" y="0"/>
                      <a:pt x="58" y="0"/>
                      <a:pt x="59" y="0"/>
                    </a:cubicBezTo>
                    <a:lnTo>
                      <a:pt x="59" y="127"/>
                    </a:lnTo>
                    <a:close/>
                  </a:path>
                </a:pathLst>
              </a:custGeom>
              <a:solidFill>
                <a:srgbClr val="FAD9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72" name="Freeform 250"/>
              <p:cNvSpPr/>
              <p:nvPr/>
            </p:nvSpPr>
            <p:spPr bwMode="auto">
              <a:xfrm>
                <a:off x="4644955" y="3505014"/>
                <a:ext cx="555840" cy="231141"/>
              </a:xfrm>
              <a:custGeom>
                <a:gdLst>
                  <a:gd name="T0" fmla="*/ 2147483646 w 128"/>
                  <a:gd name="T1" fmla="*/ 665686080 h 53"/>
                  <a:gd name="T2" fmla="*/ 2147483646 w 128"/>
                  <a:gd name="T3" fmla="*/ 1008040790 h 53"/>
                  <a:gd name="T4" fmla="*/ 2074303688 w 128"/>
                  <a:gd name="T5" fmla="*/ 1008040790 h 53"/>
                  <a:gd name="T6" fmla="*/ 1980019328 w 128"/>
                  <a:gd name="T7" fmla="*/ 1008040790 h 53"/>
                  <a:gd name="T8" fmla="*/ 1980019328 w 128"/>
                  <a:gd name="T9" fmla="*/ 684705059 h 53"/>
                  <a:gd name="T10" fmla="*/ 1961159850 w 128"/>
                  <a:gd name="T11" fmla="*/ 684705059 h 53"/>
                  <a:gd name="T12" fmla="*/ 1734872175 w 128"/>
                  <a:gd name="T13" fmla="*/ 989021811 h 53"/>
                  <a:gd name="T14" fmla="*/ 1621728338 w 128"/>
                  <a:gd name="T15" fmla="*/ 1008040790 h 53"/>
                  <a:gd name="T16" fmla="*/ 1621728338 w 128"/>
                  <a:gd name="T17" fmla="*/ 1008040790 h 53"/>
                  <a:gd name="T18" fmla="*/ 1584013725 w 128"/>
                  <a:gd name="T19" fmla="*/ 1008040790 h 53"/>
                  <a:gd name="T20" fmla="*/ 1584013725 w 128"/>
                  <a:gd name="T21" fmla="*/ 1008040790 h 53"/>
                  <a:gd name="T22" fmla="*/ 1320011438 w 128"/>
                  <a:gd name="T23" fmla="*/ 1008040790 h 53"/>
                  <a:gd name="T24" fmla="*/ 1320011438 w 128"/>
                  <a:gd name="T25" fmla="*/ 1008040790 h 53"/>
                  <a:gd name="T26" fmla="*/ 1320011438 w 128"/>
                  <a:gd name="T27" fmla="*/ 1008040790 h 53"/>
                  <a:gd name="T28" fmla="*/ 414860738 w 128"/>
                  <a:gd name="T29" fmla="*/ 1008040790 h 53"/>
                  <a:gd name="T30" fmla="*/ 75429225 w 128"/>
                  <a:gd name="T31" fmla="*/ 665686080 h 53"/>
                  <a:gd name="T32" fmla="*/ 245147153 w 128"/>
                  <a:gd name="T33" fmla="*/ 323335731 h 53"/>
                  <a:gd name="T34" fmla="*/ 377146125 w 128"/>
                  <a:gd name="T35" fmla="*/ 0 h 53"/>
                  <a:gd name="T36" fmla="*/ 1338870915 w 128"/>
                  <a:gd name="T37" fmla="*/ 76080278 h 53"/>
                  <a:gd name="T38" fmla="*/ 1338870915 w 128"/>
                  <a:gd name="T39" fmla="*/ 76080278 h 53"/>
                  <a:gd name="T40" fmla="*/ 1716017040 w 128"/>
                  <a:gd name="T41" fmla="*/ 76080278 h 53"/>
                  <a:gd name="T42" fmla="*/ 1716017040 w 128"/>
                  <a:gd name="T43" fmla="*/ 76080278 h 53"/>
                  <a:gd name="T44" fmla="*/ 1829160878 w 128"/>
                  <a:gd name="T45" fmla="*/ 76080278 h 53"/>
                  <a:gd name="T46" fmla="*/ 2147483646 w 128"/>
                  <a:gd name="T47" fmla="*/ 646667101 h 53"/>
                  <a:gd name="T48" fmla="*/ 2147483646 w 128"/>
                  <a:gd name="T49" fmla="*/ 665686080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52">
                    <a:moveTo>
                      <a:pt x="128" y="35"/>
                    </a:moveTo>
                    <a:cubicBezTo>
                      <a:pt x="128" y="53"/>
                      <a:pt x="128" y="53"/>
                      <a:pt x="128" y="53"/>
                    </a:cubicBezTo>
                    <a:cubicBezTo>
                      <a:pt x="110" y="53"/>
                      <a:pt x="110" y="53"/>
                      <a:pt x="110" y="53"/>
                    </a:cubicBezTo>
                    <a:cubicBezTo>
                      <a:pt x="105" y="53"/>
                      <a:pt x="105" y="53"/>
                      <a:pt x="105" y="53"/>
                    </a:cubicBezTo>
                    <a:cubicBezTo>
                      <a:pt x="105" y="36"/>
                      <a:pt x="105" y="36"/>
                      <a:pt x="105" y="36"/>
                    </a:cubicBezTo>
                    <a:cubicBezTo>
                      <a:pt x="104" y="36"/>
                      <a:pt x="104" y="36"/>
                      <a:pt x="104" y="36"/>
                    </a:cubicBezTo>
                    <a:cubicBezTo>
                      <a:pt x="104" y="43"/>
                      <a:pt x="99" y="50"/>
                      <a:pt x="92" y="52"/>
                    </a:cubicBezTo>
                    <a:cubicBezTo>
                      <a:pt x="90" y="53"/>
                      <a:pt x="88" y="53"/>
                      <a:pt x="86" y="53"/>
                    </a:cubicBezTo>
                    <a:cubicBezTo>
                      <a:pt x="86" y="53"/>
                      <a:pt x="86" y="53"/>
                      <a:pt x="86" y="53"/>
                    </a:cubicBezTo>
                    <a:cubicBezTo>
                      <a:pt x="84" y="53"/>
                      <a:pt x="84" y="53"/>
                      <a:pt x="84" y="53"/>
                    </a:cubicBezTo>
                    <a:cubicBezTo>
                      <a:pt x="84" y="53"/>
                      <a:pt x="84" y="53"/>
                      <a:pt x="84" y="53"/>
                    </a:cubicBezTo>
                    <a:cubicBezTo>
                      <a:pt x="70" y="53"/>
                      <a:pt x="70" y="53"/>
                      <a:pt x="70" y="53"/>
                    </a:cubicBezTo>
                    <a:cubicBezTo>
                      <a:pt x="70" y="53"/>
                      <a:pt x="70" y="53"/>
                      <a:pt x="70" y="53"/>
                    </a:cubicBezTo>
                    <a:cubicBezTo>
                      <a:pt x="70" y="53"/>
                      <a:pt x="70" y="53"/>
                      <a:pt x="70" y="53"/>
                    </a:cubicBezTo>
                    <a:cubicBezTo>
                      <a:pt x="22" y="53"/>
                      <a:pt x="22" y="53"/>
                      <a:pt x="22" y="53"/>
                    </a:cubicBezTo>
                    <a:cubicBezTo>
                      <a:pt x="12" y="53"/>
                      <a:pt x="0" y="44"/>
                      <a:pt x="4" y="35"/>
                    </a:cubicBezTo>
                    <a:cubicBezTo>
                      <a:pt x="13" y="17"/>
                      <a:pt x="13" y="17"/>
                      <a:pt x="13" y="17"/>
                    </a:cubicBezTo>
                    <a:cubicBezTo>
                      <a:pt x="20" y="0"/>
                      <a:pt x="20" y="0"/>
                      <a:pt x="20" y="0"/>
                    </a:cubicBezTo>
                    <a:cubicBezTo>
                      <a:pt x="71" y="4"/>
                      <a:pt x="71" y="4"/>
                      <a:pt x="71" y="4"/>
                    </a:cubicBezTo>
                    <a:cubicBezTo>
                      <a:pt x="71" y="4"/>
                      <a:pt x="71" y="4"/>
                      <a:pt x="71" y="4"/>
                    </a:cubicBezTo>
                    <a:cubicBezTo>
                      <a:pt x="91" y="4"/>
                      <a:pt x="91" y="4"/>
                      <a:pt x="91" y="4"/>
                    </a:cubicBezTo>
                    <a:cubicBezTo>
                      <a:pt x="91" y="4"/>
                      <a:pt x="91" y="4"/>
                      <a:pt x="91" y="4"/>
                    </a:cubicBezTo>
                    <a:cubicBezTo>
                      <a:pt x="97" y="4"/>
                      <a:pt x="97" y="4"/>
                      <a:pt x="97" y="4"/>
                    </a:cubicBezTo>
                    <a:cubicBezTo>
                      <a:pt x="114" y="4"/>
                      <a:pt x="128" y="17"/>
                      <a:pt x="128" y="34"/>
                    </a:cubicBezTo>
                    <a:cubicBezTo>
                      <a:pt x="128" y="35"/>
                      <a:pt x="128" y="35"/>
                      <a:pt x="128" y="35"/>
                    </a:cubicBezTo>
                    <a:close/>
                  </a:path>
                </a:pathLst>
              </a:custGeom>
              <a:solidFill>
                <a:srgbClr val="75524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73" name="Freeform 252"/>
              <p:cNvSpPr/>
              <p:nvPr/>
            </p:nvSpPr>
            <p:spPr bwMode="auto">
              <a:xfrm>
                <a:off x="5197125" y="4044343"/>
                <a:ext cx="234810" cy="326533"/>
              </a:xfrm>
              <a:custGeom>
                <a:gdLst>
                  <a:gd name="T0" fmla="*/ 605057538 w 54"/>
                  <a:gd name="T1" fmla="*/ 1402694339 h 75"/>
                  <a:gd name="T2" fmla="*/ 642870645 w 54"/>
                  <a:gd name="T3" fmla="*/ 1383738010 h 75"/>
                  <a:gd name="T4" fmla="*/ 661781547 w 54"/>
                  <a:gd name="T5" fmla="*/ 1383738010 h 75"/>
                  <a:gd name="T6" fmla="*/ 661781547 w 54"/>
                  <a:gd name="T7" fmla="*/ 1383738010 h 75"/>
                  <a:gd name="T8" fmla="*/ 831953572 w 54"/>
                  <a:gd name="T9" fmla="*/ 1421650668 h 75"/>
                  <a:gd name="T10" fmla="*/ 983214695 w 54"/>
                  <a:gd name="T11" fmla="*/ 1288965072 h 75"/>
                  <a:gd name="T12" fmla="*/ 1002125597 w 54"/>
                  <a:gd name="T13" fmla="*/ 1080454159 h 75"/>
                  <a:gd name="T14" fmla="*/ 869766678 w 54"/>
                  <a:gd name="T15" fmla="*/ 758213980 h 75"/>
                  <a:gd name="T16" fmla="*/ 869766678 w 54"/>
                  <a:gd name="T17" fmla="*/ 758213980 h 75"/>
                  <a:gd name="T18" fmla="*/ 567240083 w 54"/>
                  <a:gd name="T19" fmla="*/ 0 h 75"/>
                  <a:gd name="T20" fmla="*/ 0 w 54"/>
                  <a:gd name="T21" fmla="*/ 246419217 h 75"/>
                  <a:gd name="T22" fmla="*/ 586146637 w 54"/>
                  <a:gd name="T23" fmla="*/ 1402694339 h 75"/>
                  <a:gd name="T24" fmla="*/ 605057538 w 54"/>
                  <a:gd name="T25" fmla="*/ 1402694339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75">
                    <a:moveTo>
                      <a:pt x="32" y="74"/>
                    </a:moveTo>
                    <a:cubicBezTo>
                      <a:pt x="34" y="73"/>
                      <a:pt x="34" y="73"/>
                      <a:pt x="34" y="73"/>
                    </a:cubicBezTo>
                    <a:cubicBezTo>
                      <a:pt x="35" y="73"/>
                      <a:pt x="35" y="73"/>
                      <a:pt x="35" y="73"/>
                    </a:cubicBezTo>
                    <a:cubicBezTo>
                      <a:pt x="35" y="73"/>
                      <a:pt x="35" y="73"/>
                      <a:pt x="35" y="73"/>
                    </a:cubicBezTo>
                    <a:cubicBezTo>
                      <a:pt x="44" y="75"/>
                      <a:pt x="44" y="75"/>
                      <a:pt x="44" y="75"/>
                    </a:cubicBezTo>
                    <a:cubicBezTo>
                      <a:pt x="48" y="74"/>
                      <a:pt x="50" y="71"/>
                      <a:pt x="52" y="68"/>
                    </a:cubicBezTo>
                    <a:cubicBezTo>
                      <a:pt x="54" y="64"/>
                      <a:pt x="54" y="61"/>
                      <a:pt x="53" y="57"/>
                    </a:cubicBezTo>
                    <a:cubicBezTo>
                      <a:pt x="46" y="40"/>
                      <a:pt x="46" y="40"/>
                      <a:pt x="46" y="40"/>
                    </a:cubicBezTo>
                    <a:cubicBezTo>
                      <a:pt x="46" y="40"/>
                      <a:pt x="46" y="40"/>
                      <a:pt x="46" y="40"/>
                    </a:cubicBezTo>
                    <a:cubicBezTo>
                      <a:pt x="30" y="0"/>
                      <a:pt x="30" y="0"/>
                      <a:pt x="30" y="0"/>
                    </a:cubicBezTo>
                    <a:cubicBezTo>
                      <a:pt x="0" y="13"/>
                      <a:pt x="0" y="13"/>
                      <a:pt x="0" y="13"/>
                    </a:cubicBezTo>
                    <a:cubicBezTo>
                      <a:pt x="31" y="74"/>
                      <a:pt x="31" y="74"/>
                      <a:pt x="31" y="74"/>
                    </a:cubicBezTo>
                    <a:cubicBezTo>
                      <a:pt x="32" y="74"/>
                      <a:pt x="32" y="74"/>
                      <a:pt x="32" y="74"/>
                    </a:cubicBezTo>
                    <a:close/>
                  </a:path>
                </a:pathLst>
              </a:custGeom>
              <a:solidFill>
                <a:srgbClr val="5E5E5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74" name="Freeform 253"/>
              <p:cNvSpPr/>
              <p:nvPr/>
            </p:nvSpPr>
            <p:spPr bwMode="auto">
              <a:xfrm>
                <a:off x="5149429" y="3726983"/>
                <a:ext cx="117405" cy="361388"/>
              </a:xfrm>
              <a:custGeom>
                <a:gdLst>
                  <a:gd name="T0" fmla="*/ 472698620 w 27"/>
                  <a:gd name="T1" fmla="*/ 18957631 h 83"/>
                  <a:gd name="T2" fmla="*/ 472698620 w 27"/>
                  <a:gd name="T3" fmla="*/ 18957631 h 83"/>
                  <a:gd name="T4" fmla="*/ 510516075 w 27"/>
                  <a:gd name="T5" fmla="*/ 18957631 h 83"/>
                  <a:gd name="T6" fmla="*/ 94541463 w 27"/>
                  <a:gd name="T7" fmla="*/ 1573509476 h 83"/>
                  <a:gd name="T8" fmla="*/ 75630562 w 27"/>
                  <a:gd name="T9" fmla="*/ 1573509476 h 83"/>
                  <a:gd name="T10" fmla="*/ 75630562 w 27"/>
                  <a:gd name="T11" fmla="*/ 1573509476 h 83"/>
                  <a:gd name="T12" fmla="*/ 0 w 27"/>
                  <a:gd name="T13" fmla="*/ 1459763692 h 83"/>
                  <a:gd name="T14" fmla="*/ 359250603 w 27"/>
                  <a:gd name="T15" fmla="*/ 75830523 h 83"/>
                  <a:gd name="T16" fmla="*/ 472698620 w 27"/>
                  <a:gd name="T17" fmla="*/ 18957631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83">
                    <a:moveTo>
                      <a:pt x="25" y="1"/>
                    </a:moveTo>
                    <a:cubicBezTo>
                      <a:pt x="25" y="1"/>
                      <a:pt x="25" y="1"/>
                      <a:pt x="25" y="1"/>
                    </a:cubicBezTo>
                    <a:cubicBezTo>
                      <a:pt x="25" y="1"/>
                      <a:pt x="26" y="1"/>
                      <a:pt x="27" y="1"/>
                    </a:cubicBezTo>
                    <a:cubicBezTo>
                      <a:pt x="5" y="83"/>
                      <a:pt x="5" y="83"/>
                      <a:pt x="5" y="83"/>
                    </a:cubicBezTo>
                    <a:cubicBezTo>
                      <a:pt x="5" y="83"/>
                      <a:pt x="4" y="83"/>
                      <a:pt x="4" y="83"/>
                    </a:cubicBezTo>
                    <a:cubicBezTo>
                      <a:pt x="4" y="83"/>
                      <a:pt x="4" y="83"/>
                      <a:pt x="4" y="83"/>
                    </a:cubicBezTo>
                    <a:cubicBezTo>
                      <a:pt x="1" y="82"/>
                      <a:pt x="0" y="80"/>
                      <a:pt x="0" y="77"/>
                    </a:cubicBezTo>
                    <a:cubicBezTo>
                      <a:pt x="19" y="4"/>
                      <a:pt x="19" y="4"/>
                      <a:pt x="19" y="4"/>
                    </a:cubicBezTo>
                    <a:cubicBezTo>
                      <a:pt x="19" y="2"/>
                      <a:pt x="22" y="0"/>
                      <a:pt x="25" y="1"/>
                    </a:cubicBezTo>
                    <a:close/>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75" name="Freeform 254"/>
              <p:cNvSpPr/>
              <p:nvPr/>
            </p:nvSpPr>
            <p:spPr bwMode="auto">
              <a:xfrm>
                <a:off x="5165940" y="3730652"/>
                <a:ext cx="108233" cy="361388"/>
              </a:xfrm>
              <a:custGeom>
                <a:gdLst>
                  <a:gd name="T0" fmla="*/ 393604457 w 25"/>
                  <a:gd name="T1" fmla="*/ 0 h 83"/>
                  <a:gd name="T2" fmla="*/ 393604457 w 25"/>
                  <a:gd name="T3" fmla="*/ 0 h 83"/>
                  <a:gd name="T4" fmla="*/ 0 w 25"/>
                  <a:gd name="T5" fmla="*/ 1554551846 h 83"/>
                  <a:gd name="T6" fmla="*/ 112458416 w 25"/>
                  <a:gd name="T7" fmla="*/ 1478721323 h 83"/>
                  <a:gd name="T8" fmla="*/ 468575292 w 25"/>
                  <a:gd name="T9" fmla="*/ 113745784 h 83"/>
                  <a:gd name="T10" fmla="*/ 393604457 w 25"/>
                  <a:gd name="T11" fmla="*/ 0 h 83"/>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5" h="83">
                    <a:moveTo>
                      <a:pt x="21" y="0"/>
                    </a:moveTo>
                    <a:cubicBezTo>
                      <a:pt x="21" y="0"/>
                      <a:pt x="21" y="0"/>
                      <a:pt x="21" y="0"/>
                    </a:cubicBezTo>
                    <a:cubicBezTo>
                      <a:pt x="0" y="82"/>
                      <a:pt x="0" y="82"/>
                      <a:pt x="0" y="82"/>
                    </a:cubicBezTo>
                    <a:cubicBezTo>
                      <a:pt x="3" y="83"/>
                      <a:pt x="5" y="81"/>
                      <a:pt x="6" y="78"/>
                    </a:cubicBezTo>
                    <a:cubicBezTo>
                      <a:pt x="25" y="6"/>
                      <a:pt x="25" y="6"/>
                      <a:pt x="25" y="6"/>
                    </a:cubicBezTo>
                    <a:cubicBezTo>
                      <a:pt x="25" y="3"/>
                      <a:pt x="24" y="0"/>
                      <a:pt x="21" y="0"/>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76" name="Freeform 255"/>
              <p:cNvSpPr/>
              <p:nvPr/>
            </p:nvSpPr>
            <p:spPr bwMode="auto">
              <a:xfrm>
                <a:off x="5165940" y="3958125"/>
                <a:ext cx="161432" cy="143087"/>
              </a:xfrm>
              <a:custGeom>
                <a:gdLst>
                  <a:gd name="T0" fmla="*/ 704332179 w 37"/>
                  <a:gd name="T1" fmla="*/ 376010956 h 33"/>
                  <a:gd name="T2" fmla="*/ 647224518 w 37"/>
                  <a:gd name="T3" fmla="*/ 225609175 h 33"/>
                  <a:gd name="T4" fmla="*/ 247466530 w 37"/>
                  <a:gd name="T5" fmla="*/ 56402294 h 33"/>
                  <a:gd name="T6" fmla="*/ 247466530 w 37"/>
                  <a:gd name="T7" fmla="*/ 56402294 h 33"/>
                  <a:gd name="T8" fmla="*/ 57107661 w 37"/>
                  <a:gd name="T9" fmla="*/ 451214015 h 33"/>
                  <a:gd name="T10" fmla="*/ 133251208 w 37"/>
                  <a:gd name="T11" fmla="*/ 620420896 h 33"/>
                  <a:gd name="T12" fmla="*/ 704332179 w 37"/>
                  <a:gd name="T13" fmla="*/ 376010956 h 33"/>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37" h="33">
                    <a:moveTo>
                      <a:pt x="37" y="20"/>
                    </a:moveTo>
                    <a:cubicBezTo>
                      <a:pt x="34" y="12"/>
                      <a:pt x="34" y="12"/>
                      <a:pt x="34" y="12"/>
                    </a:cubicBezTo>
                    <a:cubicBezTo>
                      <a:pt x="31" y="4"/>
                      <a:pt x="21" y="0"/>
                      <a:pt x="13" y="3"/>
                    </a:cubicBezTo>
                    <a:cubicBezTo>
                      <a:pt x="13" y="3"/>
                      <a:pt x="13" y="3"/>
                      <a:pt x="13" y="3"/>
                    </a:cubicBezTo>
                    <a:cubicBezTo>
                      <a:pt x="4" y="6"/>
                      <a:pt x="0" y="15"/>
                      <a:pt x="3" y="24"/>
                    </a:cubicBezTo>
                    <a:cubicBezTo>
                      <a:pt x="7" y="33"/>
                      <a:pt x="7" y="33"/>
                      <a:pt x="7" y="33"/>
                    </a:cubicBezTo>
                    <a:lnTo>
                      <a:pt x="37" y="20"/>
                    </a:ln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77" name="Freeform 257"/>
              <p:cNvSpPr/>
              <p:nvPr/>
            </p:nvSpPr>
            <p:spPr bwMode="auto">
              <a:xfrm>
                <a:off x="4432159" y="4471772"/>
                <a:ext cx="256823" cy="355884"/>
              </a:xfrm>
              <a:custGeom>
                <a:gdLst>
                  <a:gd name="T0" fmla="*/ 682130594 w 59"/>
                  <a:gd name="T1" fmla="*/ 18835812 h 82"/>
                  <a:gd name="T2" fmla="*/ 701074555 w 59"/>
                  <a:gd name="T3" fmla="*/ 18835812 h 82"/>
                  <a:gd name="T4" fmla="*/ 738971183 w 59"/>
                  <a:gd name="T5" fmla="*/ 37671623 h 82"/>
                  <a:gd name="T6" fmla="*/ 738971183 w 59"/>
                  <a:gd name="T7" fmla="*/ 37671623 h 82"/>
                  <a:gd name="T8" fmla="*/ 966350949 w 59"/>
                  <a:gd name="T9" fmla="*/ 150686494 h 82"/>
                  <a:gd name="T10" fmla="*/ 1098984793 w 59"/>
                  <a:gd name="T11" fmla="*/ 320213139 h 82"/>
                  <a:gd name="T12" fmla="*/ 1098984793 w 59"/>
                  <a:gd name="T13" fmla="*/ 508571256 h 82"/>
                  <a:gd name="T14" fmla="*/ 928454321 w 59"/>
                  <a:gd name="T15" fmla="*/ 828784395 h 82"/>
                  <a:gd name="T16" fmla="*/ 928454321 w 59"/>
                  <a:gd name="T17" fmla="*/ 828784395 h 82"/>
                  <a:gd name="T18" fmla="*/ 549492397 w 59"/>
                  <a:gd name="T19" fmla="*/ 1544553920 h 82"/>
                  <a:gd name="T20" fmla="*/ 0 w 59"/>
                  <a:gd name="T21" fmla="*/ 1243176593 h 82"/>
                  <a:gd name="T22" fmla="*/ 663182280 w 59"/>
                  <a:gd name="T23" fmla="*/ 0 h 82"/>
                  <a:gd name="T24" fmla="*/ 682130594 w 59"/>
                  <a:gd name="T25" fmla="*/ 18835812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82">
                    <a:moveTo>
                      <a:pt x="36" y="1"/>
                    </a:moveTo>
                    <a:cubicBezTo>
                      <a:pt x="37" y="1"/>
                      <a:pt x="37" y="1"/>
                      <a:pt x="37" y="1"/>
                    </a:cubicBezTo>
                    <a:cubicBezTo>
                      <a:pt x="39" y="2"/>
                      <a:pt x="39" y="2"/>
                      <a:pt x="39" y="2"/>
                    </a:cubicBezTo>
                    <a:cubicBezTo>
                      <a:pt x="39" y="2"/>
                      <a:pt x="39" y="2"/>
                      <a:pt x="39" y="2"/>
                    </a:cubicBezTo>
                    <a:cubicBezTo>
                      <a:pt x="51" y="8"/>
                      <a:pt x="51" y="8"/>
                      <a:pt x="51" y="8"/>
                    </a:cubicBezTo>
                    <a:cubicBezTo>
                      <a:pt x="55" y="10"/>
                      <a:pt x="57" y="13"/>
                      <a:pt x="58" y="17"/>
                    </a:cubicBezTo>
                    <a:cubicBezTo>
                      <a:pt x="59" y="20"/>
                      <a:pt x="59" y="24"/>
                      <a:pt x="58" y="27"/>
                    </a:cubicBezTo>
                    <a:cubicBezTo>
                      <a:pt x="49" y="44"/>
                      <a:pt x="49" y="44"/>
                      <a:pt x="49" y="44"/>
                    </a:cubicBezTo>
                    <a:cubicBezTo>
                      <a:pt x="49" y="44"/>
                      <a:pt x="49" y="44"/>
                      <a:pt x="49" y="44"/>
                    </a:cubicBezTo>
                    <a:cubicBezTo>
                      <a:pt x="29" y="82"/>
                      <a:pt x="29" y="82"/>
                      <a:pt x="29" y="82"/>
                    </a:cubicBezTo>
                    <a:cubicBezTo>
                      <a:pt x="0" y="66"/>
                      <a:pt x="0" y="66"/>
                      <a:pt x="0" y="66"/>
                    </a:cubicBezTo>
                    <a:cubicBezTo>
                      <a:pt x="35" y="0"/>
                      <a:pt x="35" y="0"/>
                      <a:pt x="35" y="0"/>
                    </a:cubicBezTo>
                    <a:cubicBezTo>
                      <a:pt x="36" y="1"/>
                      <a:pt x="36" y="1"/>
                      <a:pt x="36" y="1"/>
                    </a:cubicBezTo>
                    <a:close/>
                  </a:path>
                </a:pathLst>
              </a:custGeom>
              <a:solidFill>
                <a:srgbClr val="5E5E5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78" name="Freeform 258"/>
              <p:cNvSpPr/>
              <p:nvPr/>
            </p:nvSpPr>
            <p:spPr bwMode="auto">
              <a:xfrm>
                <a:off x="4399139" y="4754277"/>
                <a:ext cx="159598" cy="152260"/>
              </a:xfrm>
              <a:custGeom>
                <a:gdLst>
                  <a:gd name="T0" fmla="*/ 688419503 w 37"/>
                  <a:gd name="T1" fmla="*/ 302801637 h 35"/>
                  <a:gd name="T2" fmla="*/ 613995073 w 37"/>
                  <a:gd name="T3" fmla="*/ 454200281 h 35"/>
                  <a:gd name="T4" fmla="*/ 204665024 w 37"/>
                  <a:gd name="T5" fmla="*/ 586675181 h 35"/>
                  <a:gd name="T6" fmla="*/ 204665024 w 37"/>
                  <a:gd name="T7" fmla="*/ 586675181 h 35"/>
                  <a:gd name="T8" fmla="*/ 74424430 w 37"/>
                  <a:gd name="T9" fmla="*/ 170326737 h 35"/>
                  <a:gd name="T10" fmla="*/ 167452810 w 37"/>
                  <a:gd name="T11" fmla="*/ 0 h 35"/>
                  <a:gd name="T12" fmla="*/ 688419503 w 37"/>
                  <a:gd name="T13" fmla="*/ 302801637 h 35"/>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37" h="35">
                    <a:moveTo>
                      <a:pt x="37" y="16"/>
                    </a:moveTo>
                    <a:cubicBezTo>
                      <a:pt x="33" y="24"/>
                      <a:pt x="33" y="24"/>
                      <a:pt x="33" y="24"/>
                    </a:cubicBezTo>
                    <a:cubicBezTo>
                      <a:pt x="29" y="32"/>
                      <a:pt x="19" y="35"/>
                      <a:pt x="11" y="31"/>
                    </a:cubicBezTo>
                    <a:cubicBezTo>
                      <a:pt x="11" y="31"/>
                      <a:pt x="11" y="31"/>
                      <a:pt x="11" y="31"/>
                    </a:cubicBezTo>
                    <a:cubicBezTo>
                      <a:pt x="3" y="27"/>
                      <a:pt x="0" y="17"/>
                      <a:pt x="4" y="9"/>
                    </a:cubicBezTo>
                    <a:cubicBezTo>
                      <a:pt x="9" y="0"/>
                      <a:pt x="9" y="0"/>
                      <a:pt x="9" y="0"/>
                    </a:cubicBezTo>
                    <a:lnTo>
                      <a:pt x="37" y="16"/>
                    </a:ln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79" name="Freeform 259"/>
              <p:cNvSpPr/>
              <p:nvPr/>
            </p:nvSpPr>
            <p:spPr bwMode="auto">
              <a:xfrm>
                <a:off x="4028579" y="4640386"/>
                <a:ext cx="600054" cy="631946"/>
              </a:xfrm>
              <a:custGeom>
                <a:gdLst>
                  <a:gd name="T0" fmla="*/ 72 w 138"/>
                  <a:gd name="T1" fmla="*/ 0 h 145"/>
                  <a:gd name="T2" fmla="*/ 138 w 138"/>
                  <a:gd name="T3" fmla="*/ 96 h 145"/>
                  <a:gd name="T4" fmla="*/ 65 w 138"/>
                  <a:gd name="T5" fmla="*/ 145 h 145"/>
                  <a:gd name="T6" fmla="*/ 0 w 138"/>
                  <a:gd name="T7" fmla="*/ 49 h 145"/>
                  <a:gd name="T8" fmla="*/ 71 w 138"/>
                  <a:gd name="T9" fmla="*/ 2 h 145"/>
                  <a:gd name="T10" fmla="*/ 72 w 138"/>
                  <a:gd name="T11" fmla="*/ 0 h 145"/>
                </a:gdLst>
                <a:cxnLst>
                  <a:cxn ang="0">
                    <a:pos x="T0" y="T1"/>
                  </a:cxn>
                  <a:cxn ang="0">
                    <a:pos x="T2" y="T3"/>
                  </a:cxn>
                  <a:cxn ang="0">
                    <a:pos x="T4" y="T5"/>
                  </a:cxn>
                  <a:cxn ang="0">
                    <a:pos x="T6" y="T7"/>
                  </a:cxn>
                  <a:cxn ang="0">
                    <a:pos x="T8" y="T9"/>
                  </a:cxn>
                  <a:cxn ang="0">
                    <a:pos x="T10" y="T11"/>
                  </a:cxn>
                </a:cxnLst>
                <a:rect l="0" t="0" r="r" b="b"/>
                <a:pathLst>
                  <a:path w="138" h="145">
                    <a:moveTo>
                      <a:pt x="72" y="0"/>
                    </a:moveTo>
                    <a:cubicBezTo>
                      <a:pt x="138" y="96"/>
                      <a:pt x="138" y="96"/>
                      <a:pt x="138" y="96"/>
                    </a:cubicBezTo>
                    <a:cubicBezTo>
                      <a:pt x="65" y="145"/>
                      <a:pt x="65" y="145"/>
                      <a:pt x="65" y="145"/>
                    </a:cubicBezTo>
                    <a:cubicBezTo>
                      <a:pt x="0" y="49"/>
                      <a:pt x="0" y="49"/>
                      <a:pt x="0" y="49"/>
                    </a:cubicBezTo>
                    <a:cubicBezTo>
                      <a:pt x="71" y="2"/>
                      <a:pt x="71" y="2"/>
                      <a:pt x="71" y="2"/>
                    </a:cubicBezTo>
                    <a:cubicBezTo>
                      <a:pt x="72" y="1"/>
                      <a:pt x="72" y="0"/>
                      <a:pt x="72" y="0"/>
                    </a:cubicBezTo>
                    <a:close/>
                  </a:path>
                </a:pathLst>
              </a:custGeom>
              <a:solidFill>
                <a:srgbClr val="F49D15">
                  <a:lumMod val="60000"/>
                  <a:lumOff val="40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80" name="Freeform 260"/>
              <p:cNvSpPr/>
              <p:nvPr/>
            </p:nvSpPr>
            <p:spPr bwMode="auto">
              <a:xfrm>
                <a:off x="4246059" y="4776937"/>
                <a:ext cx="382574" cy="495395"/>
              </a:xfrm>
              <a:custGeom>
                <a:gdLst>
                  <a:gd name="T0" fmla="*/ 104 w 208"/>
                  <a:gd name="T1" fmla="*/ 0 h 270"/>
                  <a:gd name="T2" fmla="*/ 208 w 208"/>
                  <a:gd name="T3" fmla="*/ 154 h 270"/>
                  <a:gd name="T4" fmla="*/ 35 w 208"/>
                  <a:gd name="T5" fmla="*/ 270 h 270"/>
                  <a:gd name="T6" fmla="*/ 0 w 208"/>
                  <a:gd name="T7" fmla="*/ 218 h 270"/>
                  <a:gd name="T8" fmla="*/ 104 w 208"/>
                  <a:gd name="T9" fmla="*/ 0 h 270"/>
                </a:gdLst>
                <a:cxnLst>
                  <a:cxn ang="0">
                    <a:pos x="T0" y="T1"/>
                  </a:cxn>
                  <a:cxn ang="0">
                    <a:pos x="T2" y="T3"/>
                  </a:cxn>
                  <a:cxn ang="0">
                    <a:pos x="T4" y="T5"/>
                  </a:cxn>
                  <a:cxn ang="0">
                    <a:pos x="T6" y="T7"/>
                  </a:cxn>
                  <a:cxn ang="0">
                    <a:pos x="T8" y="T9"/>
                  </a:cxn>
                </a:cxnLst>
                <a:rect l="0" t="0" r="r" b="b"/>
                <a:pathLst>
                  <a:path w="208" h="270">
                    <a:moveTo>
                      <a:pt x="104" y="0"/>
                    </a:moveTo>
                    <a:lnTo>
                      <a:pt x="208" y="154"/>
                    </a:lnTo>
                    <a:lnTo>
                      <a:pt x="35" y="270"/>
                    </a:lnTo>
                    <a:lnTo>
                      <a:pt x="0" y="218"/>
                    </a:lnTo>
                    <a:lnTo>
                      <a:pt x="104" y="0"/>
                    </a:lnTo>
                    <a:close/>
                  </a:path>
                </a:pathLst>
              </a:custGeom>
              <a:solidFill>
                <a:srgbClr val="F49D15"/>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81" name="Freeform 261"/>
              <p:cNvSpPr/>
              <p:nvPr/>
            </p:nvSpPr>
            <p:spPr bwMode="auto">
              <a:xfrm>
                <a:off x="4316588" y="4658886"/>
                <a:ext cx="289844" cy="416422"/>
              </a:xfrm>
              <a:custGeom>
                <a:gdLst>
                  <a:gd name="T0" fmla="*/ 6730618 w 158"/>
                  <a:gd name="T1" fmla="*/ 0 h 227"/>
                  <a:gd name="T2" fmla="*/ 531705977 w 158"/>
                  <a:gd name="T3" fmla="*/ 757178105 h 227"/>
                  <a:gd name="T4" fmla="*/ 524975359 w 158"/>
                  <a:gd name="T5" fmla="*/ 763908732 h 227"/>
                  <a:gd name="T6" fmla="*/ 0 w 158"/>
                  <a:gd name="T7" fmla="*/ 6730627 h 227"/>
                  <a:gd name="T8" fmla="*/ 6730618 w 158"/>
                  <a:gd name="T9" fmla="*/ 0 h 22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58" h="226">
                    <a:moveTo>
                      <a:pt x="2" y="0"/>
                    </a:moveTo>
                    <a:lnTo>
                      <a:pt x="158" y="225"/>
                    </a:lnTo>
                    <a:lnTo>
                      <a:pt x="156" y="227"/>
                    </a:lnTo>
                    <a:lnTo>
                      <a:pt x="0" y="2"/>
                    </a:lnTo>
                    <a:lnTo>
                      <a:pt x="2" y="0"/>
                    </a:lnTo>
                    <a:close/>
                  </a:path>
                </a:pathLst>
              </a:custGeom>
              <a:solidFill>
                <a:srgbClr val="B389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82" name="Freeform 262"/>
              <p:cNvSpPr/>
              <p:nvPr/>
            </p:nvSpPr>
            <p:spPr bwMode="auto">
              <a:xfrm>
                <a:off x="4315907" y="4640386"/>
                <a:ext cx="312726" cy="435058"/>
              </a:xfrm>
              <a:custGeom>
                <a:gdLst>
                  <a:gd name="T0" fmla="*/ 6 w 72"/>
                  <a:gd name="T1" fmla="*/ 0 h 100"/>
                  <a:gd name="T2" fmla="*/ 72 w 72"/>
                  <a:gd name="T3" fmla="*/ 96 h 100"/>
                  <a:gd name="T4" fmla="*/ 66 w 72"/>
                  <a:gd name="T5" fmla="*/ 100 h 100"/>
                  <a:gd name="T6" fmla="*/ 0 w 72"/>
                  <a:gd name="T7" fmla="*/ 5 h 100"/>
                  <a:gd name="T8" fmla="*/ 5 w 72"/>
                  <a:gd name="T9" fmla="*/ 2 h 100"/>
                  <a:gd name="T10" fmla="*/ 6 w 72"/>
                  <a:gd name="T11" fmla="*/ 0 h 100"/>
                </a:gdLst>
                <a:cxnLst>
                  <a:cxn ang="0">
                    <a:pos x="T0" y="T1"/>
                  </a:cxn>
                  <a:cxn ang="0">
                    <a:pos x="T2" y="T3"/>
                  </a:cxn>
                  <a:cxn ang="0">
                    <a:pos x="T4" y="T5"/>
                  </a:cxn>
                  <a:cxn ang="0">
                    <a:pos x="T6" y="T7"/>
                  </a:cxn>
                  <a:cxn ang="0">
                    <a:pos x="T8" y="T9"/>
                  </a:cxn>
                  <a:cxn ang="0">
                    <a:pos x="T10" y="T11"/>
                  </a:cxn>
                </a:cxnLst>
                <a:rect l="0" t="0" r="r" b="b"/>
                <a:pathLst>
                  <a:path w="72" h="100">
                    <a:moveTo>
                      <a:pt x="6" y="0"/>
                    </a:moveTo>
                    <a:cubicBezTo>
                      <a:pt x="72" y="96"/>
                      <a:pt x="72" y="96"/>
                      <a:pt x="72" y="96"/>
                    </a:cubicBezTo>
                    <a:cubicBezTo>
                      <a:pt x="66" y="100"/>
                      <a:pt x="66" y="100"/>
                      <a:pt x="66" y="100"/>
                    </a:cubicBezTo>
                    <a:cubicBezTo>
                      <a:pt x="0" y="5"/>
                      <a:pt x="0" y="5"/>
                      <a:pt x="0" y="5"/>
                    </a:cubicBezTo>
                    <a:cubicBezTo>
                      <a:pt x="5" y="2"/>
                      <a:pt x="5" y="2"/>
                      <a:pt x="5" y="2"/>
                    </a:cubicBezTo>
                    <a:cubicBezTo>
                      <a:pt x="6" y="1"/>
                      <a:pt x="6" y="0"/>
                      <a:pt x="6" y="0"/>
                    </a:cubicBezTo>
                    <a:close/>
                  </a:path>
                </a:pathLst>
              </a:custGeom>
              <a:solidFill>
                <a:srgbClr val="F49D15">
                  <a:lumMod val="75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83" name="Freeform 93"/>
              <p:cNvSpPr/>
              <p:nvPr/>
            </p:nvSpPr>
            <p:spPr bwMode="auto">
              <a:xfrm>
                <a:off x="4367952" y="4754277"/>
                <a:ext cx="78882" cy="82551"/>
              </a:xfrm>
              <a:custGeom>
                <a:gdLst>
                  <a:gd name="T0" fmla="*/ 192046994 w 18"/>
                  <a:gd name="T1" fmla="*/ 37756221 h 19"/>
                  <a:gd name="T2" fmla="*/ 288072682 w 18"/>
                  <a:gd name="T3" fmla="*/ 18878110 h 19"/>
                  <a:gd name="T4" fmla="*/ 307276066 w 18"/>
                  <a:gd name="T5" fmla="*/ 113264317 h 19"/>
                  <a:gd name="T6" fmla="*/ 153640224 w 18"/>
                  <a:gd name="T7" fmla="*/ 320910495 h 19"/>
                  <a:gd name="T8" fmla="*/ 38411152 w 18"/>
                  <a:gd name="T9" fmla="*/ 339788606 h 19"/>
                  <a:gd name="T10" fmla="*/ 19203385 w 18"/>
                  <a:gd name="T11" fmla="*/ 245402399 h 19"/>
                  <a:gd name="T12" fmla="*/ 192046994 w 18"/>
                  <a:gd name="T13" fmla="*/ 37756221 h 1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8" h="19">
                    <a:moveTo>
                      <a:pt x="10" y="2"/>
                    </a:moveTo>
                    <a:cubicBezTo>
                      <a:pt x="11" y="0"/>
                      <a:pt x="13" y="0"/>
                      <a:pt x="15" y="1"/>
                    </a:cubicBezTo>
                    <a:cubicBezTo>
                      <a:pt x="17" y="2"/>
                      <a:pt x="18" y="5"/>
                      <a:pt x="16" y="6"/>
                    </a:cubicBezTo>
                    <a:cubicBezTo>
                      <a:pt x="8" y="17"/>
                      <a:pt x="8" y="17"/>
                      <a:pt x="8" y="17"/>
                    </a:cubicBezTo>
                    <a:cubicBezTo>
                      <a:pt x="7" y="19"/>
                      <a:pt x="4" y="19"/>
                      <a:pt x="2" y="18"/>
                    </a:cubicBezTo>
                    <a:cubicBezTo>
                      <a:pt x="1" y="17"/>
                      <a:pt x="0" y="15"/>
                      <a:pt x="1" y="13"/>
                    </a:cubicBezTo>
                    <a:lnTo>
                      <a:pt x="10" y="2"/>
                    </a:ln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84" name="Freeform 94"/>
              <p:cNvSpPr/>
              <p:nvPr/>
            </p:nvSpPr>
            <p:spPr bwMode="auto">
              <a:xfrm>
                <a:off x="4406476" y="4748774"/>
                <a:ext cx="40358" cy="40358"/>
              </a:xfrm>
              <a:custGeom>
                <a:gdLst>
                  <a:gd name="T0" fmla="*/ 60326242 w 9"/>
                  <a:gd name="T1" fmla="*/ 20107252 h 9"/>
                  <a:gd name="T2" fmla="*/ 160866988 w 9"/>
                  <a:gd name="T3" fmla="*/ 60326242 h 9"/>
                  <a:gd name="T4" fmla="*/ 120647999 w 9"/>
                  <a:gd name="T5" fmla="*/ 160866988 h 9"/>
                  <a:gd name="T6" fmla="*/ 120647999 w 9"/>
                  <a:gd name="T7" fmla="*/ 180974240 h 9"/>
                  <a:gd name="T8" fmla="*/ 20107252 w 9"/>
                  <a:gd name="T9" fmla="*/ 140759736 h 9"/>
                  <a:gd name="T10" fmla="*/ 60326242 w 9"/>
                  <a:gd name="T11" fmla="*/ 20107252 h 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 h="9">
                    <a:moveTo>
                      <a:pt x="3" y="1"/>
                    </a:moveTo>
                    <a:cubicBezTo>
                      <a:pt x="5" y="0"/>
                      <a:pt x="7" y="1"/>
                      <a:pt x="8" y="3"/>
                    </a:cubicBezTo>
                    <a:cubicBezTo>
                      <a:pt x="9" y="5"/>
                      <a:pt x="8" y="7"/>
                      <a:pt x="6" y="8"/>
                    </a:cubicBezTo>
                    <a:cubicBezTo>
                      <a:pt x="6" y="9"/>
                      <a:pt x="6" y="9"/>
                      <a:pt x="6" y="9"/>
                    </a:cubicBezTo>
                    <a:cubicBezTo>
                      <a:pt x="4" y="9"/>
                      <a:pt x="2" y="9"/>
                      <a:pt x="1" y="7"/>
                    </a:cubicBezTo>
                    <a:cubicBezTo>
                      <a:pt x="0" y="5"/>
                      <a:pt x="1" y="2"/>
                      <a:pt x="3" y="1"/>
                    </a:cubicBez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85" name="Freeform 251"/>
              <p:cNvSpPr/>
              <p:nvPr/>
            </p:nvSpPr>
            <p:spPr bwMode="auto">
              <a:xfrm>
                <a:off x="4641286" y="3473829"/>
                <a:ext cx="308188" cy="262327"/>
              </a:xfrm>
              <a:custGeom>
                <a:gdLst>
                  <a:gd name="T0" fmla="*/ 1337744272 w 71"/>
                  <a:gd name="T1" fmla="*/ 1146924249 h 60"/>
                  <a:gd name="T2" fmla="*/ 1337744272 w 71"/>
                  <a:gd name="T3" fmla="*/ 1146924249 h 60"/>
                  <a:gd name="T4" fmla="*/ 1337744272 w 71"/>
                  <a:gd name="T5" fmla="*/ 1146924249 h 60"/>
                  <a:gd name="T6" fmla="*/ 1337744272 w 71"/>
                  <a:gd name="T7" fmla="*/ 1146924249 h 60"/>
                  <a:gd name="T8" fmla="*/ 282621418 w 71"/>
                  <a:gd name="T9" fmla="*/ 1146924249 h 60"/>
                  <a:gd name="T10" fmla="*/ 56524284 w 71"/>
                  <a:gd name="T11" fmla="*/ 783732517 h 60"/>
                  <a:gd name="T12" fmla="*/ 244940009 w 71"/>
                  <a:gd name="T13" fmla="*/ 267617261 h 60"/>
                  <a:gd name="T14" fmla="*/ 376831451 w 71"/>
                  <a:gd name="T15" fmla="*/ 57344682 h 60"/>
                  <a:gd name="T16" fmla="*/ 565242836 w 71"/>
                  <a:gd name="T17" fmla="*/ 0 h 60"/>
                  <a:gd name="T18" fmla="*/ 1337744272 w 71"/>
                  <a:gd name="T19" fmla="*/ 210268207 h 60"/>
                  <a:gd name="T20" fmla="*/ 1337744272 w 71"/>
                  <a:gd name="T21" fmla="*/ 1146924249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60">
                    <a:moveTo>
                      <a:pt x="71" y="60"/>
                    </a:moveTo>
                    <a:cubicBezTo>
                      <a:pt x="71" y="60"/>
                      <a:pt x="71" y="60"/>
                      <a:pt x="71" y="60"/>
                    </a:cubicBezTo>
                    <a:cubicBezTo>
                      <a:pt x="71" y="60"/>
                      <a:pt x="71" y="60"/>
                      <a:pt x="71" y="60"/>
                    </a:cubicBezTo>
                    <a:cubicBezTo>
                      <a:pt x="71" y="60"/>
                      <a:pt x="71" y="60"/>
                      <a:pt x="71" y="60"/>
                    </a:cubicBezTo>
                    <a:cubicBezTo>
                      <a:pt x="15" y="60"/>
                      <a:pt x="15" y="60"/>
                      <a:pt x="15" y="60"/>
                    </a:cubicBezTo>
                    <a:cubicBezTo>
                      <a:pt x="2" y="60"/>
                      <a:pt x="0" y="51"/>
                      <a:pt x="3" y="41"/>
                    </a:cubicBezTo>
                    <a:cubicBezTo>
                      <a:pt x="13" y="14"/>
                      <a:pt x="13" y="14"/>
                      <a:pt x="13" y="14"/>
                    </a:cubicBezTo>
                    <a:cubicBezTo>
                      <a:pt x="20" y="3"/>
                      <a:pt x="20" y="3"/>
                      <a:pt x="20" y="3"/>
                    </a:cubicBezTo>
                    <a:cubicBezTo>
                      <a:pt x="30" y="0"/>
                      <a:pt x="30" y="0"/>
                      <a:pt x="30" y="0"/>
                    </a:cubicBezTo>
                    <a:cubicBezTo>
                      <a:pt x="71" y="11"/>
                      <a:pt x="71" y="11"/>
                      <a:pt x="71" y="11"/>
                    </a:cubicBezTo>
                    <a:lnTo>
                      <a:pt x="71" y="60"/>
                    </a:lnTo>
                    <a:close/>
                  </a:path>
                </a:pathLst>
              </a:custGeom>
              <a:solidFill>
                <a:srgbClr val="8A625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sp>
        <p:nvSpPr>
          <p:cNvPr id="115" name="Oval 6"/>
          <p:cNvSpPr>
            <a:spLocks noChangeArrowheads="1"/>
          </p:cNvSpPr>
          <p:nvPr/>
        </p:nvSpPr>
        <p:spPr bwMode="auto">
          <a:xfrm>
            <a:off x="3548063" y="5918200"/>
            <a:ext cx="5030787" cy="731838"/>
          </a:xfrm>
          <a:prstGeom prst="ellipse">
            <a:avLst/>
          </a:prstGeom>
          <a:gradFill rotWithShape="1">
            <a:gsLst>
              <a:gs pos="0">
                <a:srgbClr val="000000">
                  <a:alpha val="26999"/>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fontAlgn="base">
              <a:lnSpc>
                <a:spcPct val="100000"/>
              </a:lnSpc>
              <a:spcBef>
                <a:spcPct val="0"/>
              </a:spcBef>
              <a:spcAft>
                <a:spcPct val="0"/>
              </a:spcAft>
              <a:buFontTx/>
              <a:buNone/>
            </a:pPr>
            <a:endParaRPr lang="zh-CN" altLang="en-US" sz="1800" b="1" i="1">
              <a:solidFill>
                <a:srgbClr val="000000"/>
              </a:solidFill>
              <a:latin typeface="Calibri" panose="020f0502020204030204" pitchFamily="34" charset="0"/>
              <a:ea typeface="华文细黑" panose="02010600040101010101" pitchFamily="2" charset="-122"/>
            </a:endParaRPr>
          </a:p>
        </p:txBody>
      </p:sp>
      <p:grpSp>
        <p:nvGrpSpPr>
          <p:cNvPr id="116" name="Group 49"/>
          <p:cNvGrpSpPr/>
          <p:nvPr/>
        </p:nvGrpSpPr>
        <p:grpSpPr>
          <a:xfrm>
            <a:off x="3027363" y="3551238"/>
            <a:ext cx="554037" cy="554037"/>
            <a:chOff x="3028043" y="3551345"/>
            <a:chExt cx="553835" cy="553835"/>
          </a:xfrm>
        </p:grpSpPr>
        <p:sp>
          <p:nvSpPr>
            <p:cNvPr id="117" name="Shape 4594"/>
            <p:cNvSpPr/>
            <p:nvPr/>
          </p:nvSpPr>
          <p:spPr>
            <a:xfrm>
              <a:off x="3028043" y="3551345"/>
              <a:ext cx="553835" cy="55383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alpha val="80000"/>
              </a:schemeClr>
            </a:solidFill>
            <a:ln w="12700" cap="flat">
              <a:noFill/>
              <a:miter lim="400000"/>
            </a:ln>
            <a:effectLst/>
          </p:spPr>
          <p:txBody>
            <a:bodyPr lIns="50800" tIns="50800" rIns="50800" bIns="50800" anchor="ct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18" name="Freeform 11"/>
            <p:cNvSpPr>
              <a:spLocks noEditPoints="1"/>
            </p:cNvSpPr>
            <p:nvPr/>
          </p:nvSpPr>
          <p:spPr bwMode="auto">
            <a:xfrm>
              <a:off x="3138339" y="3691405"/>
              <a:ext cx="337144" cy="279067"/>
            </a:xfrm>
            <a:custGeom>
              <a:gdLst>
                <a:gd name="T0" fmla="*/ 358790524 w 287"/>
                <a:gd name="T1" fmla="*/ 108147294 h 237"/>
                <a:gd name="T2" fmla="*/ 336710529 w 287"/>
                <a:gd name="T3" fmla="*/ 130331354 h 237"/>
                <a:gd name="T4" fmla="*/ 358790524 w 287"/>
                <a:gd name="T5" fmla="*/ 153901329 h 237"/>
                <a:gd name="T6" fmla="*/ 382249638 w 287"/>
                <a:gd name="T7" fmla="*/ 130331354 h 237"/>
                <a:gd name="T8" fmla="*/ 358790524 w 287"/>
                <a:gd name="T9" fmla="*/ 108147294 h 237"/>
                <a:gd name="T10" fmla="*/ 37258524 w 287"/>
                <a:gd name="T11" fmla="*/ 108147294 h 237"/>
                <a:gd name="T12" fmla="*/ 15179703 w 287"/>
                <a:gd name="T13" fmla="*/ 130331354 h 237"/>
                <a:gd name="T14" fmla="*/ 37258524 w 287"/>
                <a:gd name="T15" fmla="*/ 153901329 h 237"/>
                <a:gd name="T16" fmla="*/ 59338519 w 287"/>
                <a:gd name="T17" fmla="*/ 130331354 h 237"/>
                <a:gd name="T18" fmla="*/ 37258524 w 287"/>
                <a:gd name="T19" fmla="*/ 108147294 h 237"/>
                <a:gd name="T20" fmla="*/ 292551713 w 287"/>
                <a:gd name="T21" fmla="*/ 67938096 h 237"/>
                <a:gd name="T22" fmla="*/ 259432895 w 287"/>
                <a:gd name="T23" fmla="*/ 101214186 h 237"/>
                <a:gd name="T24" fmla="*/ 292551713 w 287"/>
                <a:gd name="T25" fmla="*/ 134490277 h 237"/>
                <a:gd name="T26" fmla="*/ 325670532 w 287"/>
                <a:gd name="T27" fmla="*/ 101214186 h 237"/>
                <a:gd name="T28" fmla="*/ 292551713 w 287"/>
                <a:gd name="T29" fmla="*/ 67938096 h 237"/>
                <a:gd name="T30" fmla="*/ 396049048 w 287"/>
                <a:gd name="T31" fmla="*/ 271754738 h 237"/>
                <a:gd name="T32" fmla="*/ 357410231 w 287"/>
                <a:gd name="T33" fmla="*/ 271754738 h 237"/>
                <a:gd name="T34" fmla="*/ 357410231 w 287"/>
                <a:gd name="T35" fmla="*/ 201042457 h 237"/>
                <a:gd name="T36" fmla="*/ 349130820 w 287"/>
                <a:gd name="T37" fmla="*/ 167766367 h 237"/>
                <a:gd name="T38" fmla="*/ 358790524 w 287"/>
                <a:gd name="T39" fmla="*/ 166380452 h 237"/>
                <a:gd name="T40" fmla="*/ 396049048 w 287"/>
                <a:gd name="T41" fmla="*/ 203815465 h 237"/>
                <a:gd name="T42" fmla="*/ 396049048 w 287"/>
                <a:gd name="T43" fmla="*/ 271754738 h 237"/>
                <a:gd name="T44" fmla="*/ 103497334 w 287"/>
                <a:gd name="T45" fmla="*/ 67938096 h 237"/>
                <a:gd name="T46" fmla="*/ 70378516 w 287"/>
                <a:gd name="T47" fmla="*/ 101214186 h 237"/>
                <a:gd name="T48" fmla="*/ 103497334 w 287"/>
                <a:gd name="T49" fmla="*/ 134490277 h 237"/>
                <a:gd name="T50" fmla="*/ 136616153 w 287"/>
                <a:gd name="T51" fmla="*/ 101214186 h 237"/>
                <a:gd name="T52" fmla="*/ 103497334 w 287"/>
                <a:gd name="T53" fmla="*/ 67938096 h 237"/>
                <a:gd name="T54" fmla="*/ 37258524 w 287"/>
                <a:gd name="T55" fmla="*/ 166380452 h 237"/>
                <a:gd name="T56" fmla="*/ 46918228 w 287"/>
                <a:gd name="T57" fmla="*/ 167766367 h 237"/>
                <a:gd name="T58" fmla="*/ 38638817 w 287"/>
                <a:gd name="T59" fmla="*/ 201042457 h 237"/>
                <a:gd name="T60" fmla="*/ 38638817 w 287"/>
                <a:gd name="T61" fmla="*/ 271754738 h 237"/>
                <a:gd name="T62" fmla="*/ 0 w 287"/>
                <a:gd name="T63" fmla="*/ 271754738 h 237"/>
                <a:gd name="T64" fmla="*/ 0 w 287"/>
                <a:gd name="T65" fmla="*/ 203815465 h 237"/>
                <a:gd name="T66" fmla="*/ 37258524 w 287"/>
                <a:gd name="T67" fmla="*/ 166380452 h 237"/>
                <a:gd name="T68" fmla="*/ 198714083 w 287"/>
                <a:gd name="T69" fmla="*/ 0 h 237"/>
                <a:gd name="T70" fmla="*/ 149036443 w 287"/>
                <a:gd name="T71" fmla="*/ 49914136 h 237"/>
                <a:gd name="T72" fmla="*/ 198714083 w 287"/>
                <a:gd name="T73" fmla="*/ 99828271 h 237"/>
                <a:gd name="T74" fmla="*/ 247012604 w 287"/>
                <a:gd name="T75" fmla="*/ 49914136 h 237"/>
                <a:gd name="T76" fmla="*/ 198714083 w 287"/>
                <a:gd name="T77" fmla="*/ 0 h 237"/>
                <a:gd name="T78" fmla="*/ 346370233 w 287"/>
                <a:gd name="T79" fmla="*/ 296711806 h 237"/>
                <a:gd name="T80" fmla="*/ 287031715 w 287"/>
                <a:gd name="T81" fmla="*/ 296711806 h 237"/>
                <a:gd name="T82" fmla="*/ 287031715 w 287"/>
                <a:gd name="T83" fmla="*/ 189950427 h 237"/>
                <a:gd name="T84" fmla="*/ 277372010 w 287"/>
                <a:gd name="T85" fmla="*/ 149742407 h 237"/>
                <a:gd name="T86" fmla="*/ 292551713 w 287"/>
                <a:gd name="T87" fmla="*/ 146969399 h 237"/>
                <a:gd name="T88" fmla="*/ 346370233 w 287"/>
                <a:gd name="T89" fmla="*/ 201042457 h 237"/>
                <a:gd name="T90" fmla="*/ 346370233 w 287"/>
                <a:gd name="T91" fmla="*/ 296711806 h 237"/>
                <a:gd name="T92" fmla="*/ 109017333 w 287"/>
                <a:gd name="T93" fmla="*/ 189950427 h 237"/>
                <a:gd name="T94" fmla="*/ 109017333 w 287"/>
                <a:gd name="T95" fmla="*/ 296711806 h 237"/>
                <a:gd name="T96" fmla="*/ 51059108 w 287"/>
                <a:gd name="T97" fmla="*/ 296711806 h 237"/>
                <a:gd name="T98" fmla="*/ 51059108 w 287"/>
                <a:gd name="T99" fmla="*/ 201042457 h 237"/>
                <a:gd name="T100" fmla="*/ 103497334 w 287"/>
                <a:gd name="T101" fmla="*/ 146969399 h 237"/>
                <a:gd name="T102" fmla="*/ 118677037 w 287"/>
                <a:gd name="T103" fmla="*/ 149742407 h 237"/>
                <a:gd name="T104" fmla="*/ 109017333 w 287"/>
                <a:gd name="T105" fmla="*/ 189950427 h 237"/>
                <a:gd name="T106" fmla="*/ 121436449 w 287"/>
                <a:gd name="T107" fmla="*/ 328600804 h 237"/>
                <a:gd name="T108" fmla="*/ 275992892 w 287"/>
                <a:gd name="T109" fmla="*/ 328600804 h 237"/>
                <a:gd name="T110" fmla="*/ 275992892 w 287"/>
                <a:gd name="T111" fmla="*/ 189950427 h 237"/>
                <a:gd name="T112" fmla="*/ 198714083 w 287"/>
                <a:gd name="T113" fmla="*/ 112306216 h 237"/>
                <a:gd name="T114" fmla="*/ 121436449 w 287"/>
                <a:gd name="T115" fmla="*/ 189950427 h 237"/>
                <a:gd name="T116" fmla="*/ 121436449 w 287"/>
                <a:gd name="T117" fmla="*/ 328600804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6">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sp>
        <p:nvSpPr>
          <p:cNvPr id="119" name="矩形 118"/>
          <p:cNvSpPr/>
          <p:nvPr/>
        </p:nvSpPr>
        <p:spPr>
          <a:xfrm>
            <a:off x="8403468" y="2815224"/>
            <a:ext cx="1430310" cy="358881"/>
          </a:xfrm>
          <a:prstGeom prst="rect">
            <a:avLst/>
          </a:prstGeom>
        </p:spPr>
        <p:txBody>
          <a:bodyPr wrap="square">
            <a:spAutoFit/>
          </a:bodyPr>
          <a:lstStyle/>
          <a:p>
            <a:pPr marL="285750" indent="-285750">
              <a:lnSpc>
                <a:spcPts val="2160"/>
              </a:lnSpc>
              <a:buFont typeface="Wingdings" panose="05000000000000000000" pitchFamily="2" charset="2"/>
              <a:buChar char="ü"/>
            </a:pPr>
            <a:r>
              <a:rPr lang="zh-CN" altLang="en-US">
                <a:solidFill>
                  <a:schemeClr val="bg1"/>
                </a:solidFill>
                <a:latin typeface="微软雅黑" panose="020b0503020204020204" pitchFamily="34" charset="-122"/>
                <a:ea typeface="微软雅黑" panose="020b0503020204020204" pitchFamily="34" charset="-122"/>
              </a:rPr>
              <a:t>售后优势</a:t>
            </a:r>
            <a:endParaRPr lang="zh-CN" altLang="en-US" b="0" i="0">
              <a:solidFill>
                <a:schemeClr val="bg1"/>
              </a:solidFill>
              <a:effectLst/>
              <a:latin typeface="微软雅黑" panose="020b0503020204020204" pitchFamily="34" charset="-122"/>
              <a:ea typeface="微软雅黑" panose="020b0503020204020204" pitchFamily="34" charset="-122"/>
            </a:endParaRPr>
          </a:p>
        </p:txBody>
      </p:sp>
      <p:sp>
        <p:nvSpPr>
          <p:cNvPr id="120" name="文本框 119"/>
          <p:cNvSpPr txBox="1"/>
          <p:nvPr/>
        </p:nvSpPr>
        <p:spPr>
          <a:xfrm>
            <a:off x="1652724" y="4018070"/>
            <a:ext cx="1386608" cy="375685"/>
          </a:xfrm>
          <a:prstGeom prst="rect">
            <a:avLst/>
          </a:prstGeom>
          <a:noFill/>
        </p:spPr>
        <p:txBody>
          <a:bodyPr wrap="square" rtlCol="0">
            <a:spAutoFit/>
          </a:bodyPr>
          <a:lstStyle/>
          <a:p>
            <a:pPr marL="285750" indent="-285750">
              <a:buFont typeface="Wingdings" panose="05000000000000000000" pitchFamily="2" charset="2"/>
              <a:buChar char="ü"/>
            </a:pPr>
            <a:r>
              <a:rPr lang="zh-CN" altLang="en-US">
                <a:solidFill>
                  <a:schemeClr val="bg1"/>
                </a:solidFill>
                <a:latin typeface="微软雅黑" panose="020b0503020204020204" pitchFamily="34" charset="-122"/>
                <a:ea typeface="微软雅黑" panose="020b0503020204020204" pitchFamily="34" charset="-122"/>
              </a:rPr>
              <a:t>技术优势</a:t>
            </a:r>
            <a:endParaRPr lang="zh-CN" altLang="en-US">
              <a:solidFill>
                <a:schemeClr val="bg1"/>
              </a:solidFill>
            </a:endParaRPr>
          </a:p>
        </p:txBody>
      </p:sp>
      <p:sp>
        <p:nvSpPr>
          <p:cNvPr id="121" name="文本框 120"/>
          <p:cNvSpPr txBox="1"/>
          <p:nvPr/>
        </p:nvSpPr>
        <p:spPr>
          <a:xfrm>
            <a:off x="2613985" y="2457545"/>
            <a:ext cx="1454943" cy="374461"/>
          </a:xfrm>
          <a:prstGeom prst="rect">
            <a:avLst/>
          </a:prstGeom>
          <a:noFill/>
        </p:spPr>
        <p:txBody>
          <a:bodyPr wrap="square" rtlCol="0">
            <a:spAutoFit/>
          </a:bodyPr>
          <a:lstStyle/>
          <a:p>
            <a:pPr marL="285750" indent="-285750">
              <a:lnSpc>
                <a:spcPts val="2160"/>
              </a:lnSpc>
              <a:buFont typeface="Wingdings" panose="05000000000000000000" pitchFamily="2" charset="2"/>
              <a:buChar char="ü"/>
            </a:pPr>
            <a:r>
              <a:rPr lang="zh-CN" altLang="en-US">
                <a:solidFill>
                  <a:schemeClr val="bg1"/>
                </a:solidFill>
                <a:latin typeface="微软雅黑" panose="020b0503020204020204" pitchFamily="34" charset="-122"/>
                <a:ea typeface="微软雅黑" panose="020b0503020204020204" pitchFamily="34" charset="-122"/>
              </a:rPr>
              <a:t>商品优势</a:t>
            </a:r>
            <a:endParaRPr lang="zh-CN" altLang="en-US">
              <a:solidFill>
                <a:schemeClr val="bg1"/>
              </a:solidFill>
            </a:endParaRPr>
          </a:p>
        </p:txBody>
      </p:sp>
      <p:sp>
        <p:nvSpPr>
          <p:cNvPr id="122" name="文本框 121"/>
          <p:cNvSpPr txBox="1"/>
          <p:nvPr/>
        </p:nvSpPr>
        <p:spPr>
          <a:xfrm>
            <a:off x="4481578" y="1030276"/>
            <a:ext cx="1397065" cy="374461"/>
          </a:xfrm>
          <a:prstGeom prst="rect">
            <a:avLst/>
          </a:prstGeom>
          <a:noFill/>
        </p:spPr>
        <p:txBody>
          <a:bodyPr wrap="square" rtlCol="0">
            <a:spAutoFit/>
          </a:bodyPr>
          <a:lstStyle/>
          <a:p>
            <a:pPr marL="285750" indent="-285750">
              <a:lnSpc>
                <a:spcPts val="2160"/>
              </a:lnSpc>
              <a:buFont typeface="Wingdings" panose="05000000000000000000" pitchFamily="2" charset="2"/>
              <a:buChar char="ü"/>
            </a:pPr>
            <a:r>
              <a:rPr lang="zh-CN" altLang="en-US">
                <a:solidFill>
                  <a:schemeClr val="bg1"/>
                </a:solidFill>
                <a:latin typeface="微软雅黑" panose="020b0503020204020204" pitchFamily="34" charset="-122"/>
                <a:ea typeface="微软雅黑" panose="020b0503020204020204" pitchFamily="34" charset="-122"/>
              </a:rPr>
              <a:t>营销优势</a:t>
            </a:r>
            <a:endParaRPr lang="zh-CN" altLang="en-US">
              <a:solidFill>
                <a:schemeClr val="bg1"/>
              </a:solidFill>
            </a:endParaRPr>
          </a:p>
        </p:txBody>
      </p:sp>
      <p:sp>
        <p:nvSpPr>
          <p:cNvPr id="123" name="文本框 122"/>
          <p:cNvSpPr txBox="1"/>
          <p:nvPr/>
        </p:nvSpPr>
        <p:spPr>
          <a:xfrm>
            <a:off x="6909905" y="1698361"/>
            <a:ext cx="1513389" cy="374461"/>
          </a:xfrm>
          <a:prstGeom prst="rect">
            <a:avLst/>
          </a:prstGeom>
          <a:noFill/>
        </p:spPr>
        <p:txBody>
          <a:bodyPr wrap="square" rtlCol="0">
            <a:spAutoFit/>
          </a:bodyPr>
          <a:lstStyle/>
          <a:p>
            <a:pPr marL="285750" indent="-285750">
              <a:lnSpc>
                <a:spcPts val="2160"/>
              </a:lnSpc>
              <a:buFont typeface="Wingdings" panose="05000000000000000000" pitchFamily="2" charset="2"/>
              <a:buChar char="ü"/>
            </a:pPr>
            <a:r>
              <a:rPr lang="zh-CN" altLang="en-US">
                <a:solidFill>
                  <a:schemeClr val="bg1"/>
                </a:solidFill>
                <a:latin typeface="微软雅黑" panose="020b0503020204020204" pitchFamily="34" charset="-122"/>
                <a:ea typeface="微软雅黑" panose="020b0503020204020204" pitchFamily="34" charset="-122"/>
              </a:rPr>
              <a:t>物流优势</a:t>
            </a:r>
            <a:endParaRPr lang="zh-CN" altLang="en-US">
              <a:solidFill>
                <a:schemeClr val="bg1"/>
              </a:solidFill>
            </a:endParaRPr>
          </a:p>
        </p:txBody>
      </p:sp>
      <p:sp>
        <p:nvSpPr>
          <p:cNvPr id="124" name="矩形 123"/>
          <p:cNvSpPr/>
          <p:nvPr/>
        </p:nvSpPr>
        <p:spPr>
          <a:xfrm>
            <a:off x="8757179" y="4029931"/>
            <a:ext cx="1430310" cy="358881"/>
          </a:xfrm>
          <a:prstGeom prst="rect">
            <a:avLst/>
          </a:prstGeom>
        </p:spPr>
        <p:txBody>
          <a:bodyPr wrap="square">
            <a:spAutoFit/>
          </a:bodyPr>
          <a:lstStyle/>
          <a:p>
            <a:pPr marL="285750" indent="-285750">
              <a:lnSpc>
                <a:spcPts val="2160"/>
              </a:lnSpc>
              <a:buFont typeface="Wingdings" panose="05000000000000000000" pitchFamily="2" charset="2"/>
              <a:buChar char="ü"/>
            </a:pPr>
            <a:r>
              <a:rPr lang="zh-CN" altLang="en-US">
                <a:solidFill>
                  <a:schemeClr val="bg1"/>
                </a:solidFill>
                <a:latin typeface="微软雅黑" panose="020b0503020204020204" pitchFamily="34" charset="-122"/>
                <a:ea typeface="微软雅黑" panose="020b0503020204020204" pitchFamily="34" charset="-122"/>
              </a:rPr>
              <a:t>地理优势</a:t>
            </a:r>
            <a:endParaRPr lang="zh-CN" altLang="en-US" b="0" i="0">
              <a:solidFill>
                <a:schemeClr val="bg1"/>
              </a:solidFill>
              <a:effectLst/>
              <a:latin typeface="微软雅黑" panose="020b0503020204020204" pitchFamily="34" charset="-122"/>
              <a:ea typeface="微软雅黑" panose="020b0503020204020204" pitchFamily="34" charset="-122"/>
            </a:endParaRPr>
          </a:p>
        </p:txBody>
      </p:sp>
      <p:sp>
        <p:nvSpPr>
          <p:cNvPr id="125" name="文本框 124"/>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pic>
        <p:nvPicPr>
          <p:cNvPr id="13" name="图片 12"/>
          <p:cNvPicPr>
            <a:picLocks noChangeAspect="1"/>
          </p:cNvPicPr>
          <p:nvPr/>
        </p:nvPicPr>
        <p:blipFill>
          <a:blip r:embed="rId2"/>
          <a:srcRect t="456"/>
          <a:stretch>
            <a:fillRect/>
          </a:stretch>
        </p:blipFill>
        <p:spPr>
          <a:xfrm rot="18115584">
            <a:off x="3401031" y="-215052"/>
            <a:ext cx="5360908" cy="5354021"/>
          </a:xfrm>
          <a:custGeom>
            <a:gdLst>
              <a:gd name="connsiteX0" fmla="*/ 6099726 w 6099726"/>
              <a:gd name="connsiteY0" fmla="*/ 2635203 h 6091890"/>
              <a:gd name="connsiteX1" fmla="*/ 6099726 w 6099726"/>
              <a:gd name="connsiteY1" fmla="*/ 6091890 h 6091890"/>
              <a:gd name="connsiteX2" fmla="*/ 155307 w 6099726"/>
              <a:gd name="connsiteY2" fmla="*/ 6091890 h 6091890"/>
              <a:gd name="connsiteX3" fmla="*/ 0 w 6099726"/>
              <a:gd name="connsiteY3" fmla="*/ 5842635 h 6091890"/>
              <a:gd name="connsiteX4" fmla="*/ 0 w 6099726"/>
              <a:gd name="connsiteY4" fmla="*/ 0 h 6091890"/>
              <a:gd name="connsiteX5" fmla="*/ 4439871 w 6099726"/>
              <a:gd name="connsiteY5" fmla="*/ 0 h 6091890"/>
              <a:gd name="connsiteX6" fmla="*/ 6086831 w 6099726"/>
              <a:gd name="connsiteY6" fmla="*/ 2643237 h 60918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726" h="6091890">
                <a:moveTo>
                  <a:pt x="6099726" y="2635203"/>
                </a:moveTo>
                <a:lnTo>
                  <a:pt x="6099726" y="6091890"/>
                </a:lnTo>
                <a:lnTo>
                  <a:pt x="155307" y="6091890"/>
                </a:lnTo>
                <a:lnTo>
                  <a:pt x="0" y="5842635"/>
                </a:lnTo>
                <a:lnTo>
                  <a:pt x="0" y="0"/>
                </a:lnTo>
                <a:lnTo>
                  <a:pt x="4439871" y="0"/>
                </a:lnTo>
                <a:lnTo>
                  <a:pt x="6086831" y="2643237"/>
                </a:lnTo>
                <a:close/>
              </a:path>
            </a:pathLst>
          </a:custGeom>
        </p:spPr>
      </p:pic>
      <p:sp>
        <p:nvSpPr>
          <p:cNvPr id="6" name="文本框 5"/>
          <p:cNvSpPr txBox="1"/>
          <p:nvPr/>
        </p:nvSpPr>
        <p:spPr>
          <a:xfrm>
            <a:off x="4462235" y="4230591"/>
            <a:ext cx="3458030" cy="584775"/>
          </a:xfrm>
          <a:prstGeom prst="rect">
            <a:avLst/>
          </a:prstGeom>
          <a:noFill/>
        </p:spPr>
        <p:txBody>
          <a:bodyPr wrap="squar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单击此处添加标题</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391048" y="1809456"/>
            <a:ext cx="1619351" cy="1569660"/>
          </a:xfrm>
          <a:prstGeom prst="rect">
            <a:avLst/>
          </a:prstGeom>
          <a:noFill/>
        </p:spPr>
        <p:txBody>
          <a:bodyPr wrap="square" rtlCol="0">
            <a:spAutoFit/>
          </a:bodyPr>
          <a:lstStyle/>
          <a:p>
            <a:r>
              <a:rPr lang="en-US" altLang="zh-CN" sz="9600">
                <a:solidFill>
                  <a:schemeClr val="bg1"/>
                </a:solidFill>
                <a:latin typeface="微软雅黑" panose="020b0503020204020204" pitchFamily="34" charset="-122"/>
                <a:ea typeface="微软雅黑" panose="020b0503020204020204" pitchFamily="34" charset="-122"/>
              </a:rPr>
              <a:t>03</a:t>
            </a:r>
            <a:endParaRPr lang="zh-CN" altLang="en-US" sz="960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481020" y="5006938"/>
            <a:ext cx="5363309" cy="369332"/>
          </a:xfrm>
          <a:prstGeom prst="rect">
            <a:avLst/>
          </a:prstGeom>
          <a:noFill/>
        </p:spPr>
        <p:txBody>
          <a:bodyPr wrap="square" rtlCol="0">
            <a:spAutoFit/>
          </a:bodyPr>
          <a:lstStyle/>
          <a:p>
            <a:pPr algn="dist"/>
            <a:r>
              <a:rPr lang="en-US" altLang="zh-CN">
                <a:solidFill>
                  <a:srgbClr val="FFFFFF"/>
                </a:solidFill>
                <a:latin typeface="微软雅黑" panose="020b0503020204020204" pitchFamily="34" charset="-122"/>
                <a:ea typeface="微软雅黑" panose="020b0503020204020204" pitchFamily="34" charset="-122"/>
              </a:rPr>
              <a:t>CLICK TO ADD TITLE IN HERE</a:t>
            </a:r>
            <a:endParaRPr lang="zh-CN" altLang="en-US">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sp>
        <p:nvSpPr>
          <p:cNvPr id="5" name="Circular Arrow 20"/>
          <p:cNvSpPr/>
          <p:nvPr/>
        </p:nvSpPr>
        <p:spPr>
          <a:xfrm>
            <a:off x="2071688" y="1293103"/>
            <a:ext cx="1822450" cy="1803400"/>
          </a:xfrm>
          <a:prstGeom prst="circularArrow">
            <a:avLst>
              <a:gd name="adj1" fmla="val 5984"/>
              <a:gd name="adj2" fmla="val 394124"/>
              <a:gd name="adj3" fmla="val 13313824"/>
              <a:gd name="adj4" fmla="val 10508221"/>
              <a:gd name="adj5" fmla="val 6981"/>
            </a:avLst>
          </a:prstGeom>
          <a:solidFill>
            <a:srgbClr val="FFFFFF"/>
          </a:solidFill>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a:lstStyle/>
          <a:p>
            <a:endParaRPr lang="zh-CN" altLang="en-US"/>
          </a:p>
        </p:txBody>
      </p:sp>
      <p:grpSp>
        <p:nvGrpSpPr>
          <p:cNvPr id="6" name="Group 4"/>
          <p:cNvGrpSpPr/>
          <p:nvPr/>
        </p:nvGrpSpPr>
        <p:grpSpPr>
          <a:xfrm>
            <a:off x="6337429" y="1796340"/>
            <a:ext cx="781051" cy="619125"/>
            <a:chOff x="1268811" y="2170863"/>
            <a:chExt cx="912963" cy="724074"/>
          </a:xfrm>
          <a:solidFill>
            <a:srgbClr val="83C878"/>
          </a:solidFill>
        </p:grpSpPr>
        <p:sp>
          <p:nvSpPr>
            <p:cNvPr id="7" name="Rectangle 5"/>
            <p:cNvSpPr/>
            <p:nvPr/>
          </p:nvSpPr>
          <p:spPr>
            <a:xfrm>
              <a:off x="1268811" y="2170863"/>
              <a:ext cx="723689" cy="72407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vi-VN" sz="2400">
                  <a:solidFill>
                    <a:schemeClr val="bg1"/>
                  </a:solidFill>
                  <a:latin typeface="+mj-lt"/>
                </a:rPr>
                <a:t>01</a:t>
              </a:r>
              <a:endParaRPr lang="en-US" sz="2400">
                <a:solidFill>
                  <a:schemeClr val="bg1"/>
                </a:solidFill>
                <a:latin typeface="+mj-lt"/>
              </a:endParaRPr>
            </a:p>
          </p:txBody>
        </p:sp>
        <p:sp>
          <p:nvSpPr>
            <p:cNvPr id="8" name="Isosceles Triangle 6"/>
            <p:cNvSpPr/>
            <p:nvPr/>
          </p:nvSpPr>
          <p:spPr>
            <a:xfrm flipV="1">
              <a:off x="1992501" y="2170863"/>
              <a:ext cx="189273" cy="206083"/>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400">
                <a:ln>
                  <a:solidFill>
                    <a:schemeClr val="tx1"/>
                  </a:solidFill>
                </a:ln>
                <a:solidFill>
                  <a:schemeClr val="bg1"/>
                </a:solidFill>
                <a:latin typeface="+mj-lt"/>
              </a:endParaRPr>
            </a:p>
          </p:txBody>
        </p:sp>
      </p:grpSp>
      <p:grpSp>
        <p:nvGrpSpPr>
          <p:cNvPr id="9" name="Group 9"/>
          <p:cNvGrpSpPr/>
          <p:nvPr/>
        </p:nvGrpSpPr>
        <p:grpSpPr>
          <a:xfrm>
            <a:off x="6337429" y="2769478"/>
            <a:ext cx="781050" cy="619125"/>
            <a:chOff x="1268812" y="2170863"/>
            <a:chExt cx="912962" cy="724074"/>
          </a:xfrm>
          <a:solidFill>
            <a:srgbClr val="83C878"/>
          </a:solidFill>
        </p:grpSpPr>
        <p:sp>
          <p:nvSpPr>
            <p:cNvPr id="10" name="Rectangle 10"/>
            <p:cNvSpPr/>
            <p:nvPr/>
          </p:nvSpPr>
          <p:spPr>
            <a:xfrm>
              <a:off x="1268812" y="2170863"/>
              <a:ext cx="723689" cy="72407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vi-VN" sz="2400">
                  <a:solidFill>
                    <a:schemeClr val="bg1"/>
                  </a:solidFill>
                  <a:latin typeface="+mj-lt"/>
                </a:rPr>
                <a:t>0</a:t>
              </a:r>
              <a:r>
                <a:rPr lang="en-US" sz="2400">
                  <a:solidFill>
                    <a:schemeClr val="bg1"/>
                  </a:solidFill>
                  <a:latin typeface="+mj-lt"/>
                </a:rPr>
                <a:t>2</a:t>
              </a:r>
              <a:endParaRPr lang="en-US" sz="2400">
                <a:solidFill>
                  <a:schemeClr val="bg1"/>
                </a:solidFill>
                <a:latin typeface="+mj-lt"/>
              </a:endParaRPr>
            </a:p>
          </p:txBody>
        </p:sp>
        <p:sp>
          <p:nvSpPr>
            <p:cNvPr id="11" name="Isosceles Triangle 11"/>
            <p:cNvSpPr/>
            <p:nvPr/>
          </p:nvSpPr>
          <p:spPr>
            <a:xfrm flipV="1">
              <a:off x="1992501" y="2170863"/>
              <a:ext cx="189273" cy="206082"/>
            </a:xfrm>
            <a:prstGeom prst="triangle">
              <a:avLst>
                <a:gd name="adj"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400">
                <a:ln>
                  <a:solidFill>
                    <a:schemeClr val="tx1"/>
                  </a:solidFill>
                </a:ln>
                <a:solidFill>
                  <a:schemeClr val="bg1"/>
                </a:solidFill>
                <a:latin typeface="+mj-lt"/>
              </a:endParaRPr>
            </a:p>
          </p:txBody>
        </p:sp>
      </p:grpSp>
      <p:sp>
        <p:nvSpPr>
          <p:cNvPr id="12" name="Freeform 15"/>
          <p:cNvSpPr/>
          <p:nvPr/>
        </p:nvSpPr>
        <p:spPr>
          <a:xfrm>
            <a:off x="3095754" y="2896478"/>
            <a:ext cx="1817688" cy="1798637"/>
          </a:xfrm>
          <a:custGeom>
            <a:gdLst>
              <a:gd name="connsiteX0" fmla="*/ 1145880 w 1614360"/>
              <a:gd name="connsiteY0" fmla="*/ 257391 h 1614360"/>
              <a:gd name="connsiteX1" fmla="*/ 1271451 w 1614360"/>
              <a:gd name="connsiteY1" fmla="*/ 152018 h 1614360"/>
              <a:gd name="connsiteX2" fmla="*/ 1371768 w 1614360"/>
              <a:gd name="connsiteY2" fmla="*/ 236194 h 1614360"/>
              <a:gd name="connsiteX3" fmla="*/ 1289802 w 1614360"/>
              <a:gd name="connsiteY3" fmla="*/ 378156 h 1614360"/>
              <a:gd name="connsiteX4" fmla="*/ 1420037 w 1614360"/>
              <a:gd name="connsiteY4" fmla="*/ 603729 h 1614360"/>
              <a:gd name="connsiteX5" fmla="*/ 1583962 w 1614360"/>
              <a:gd name="connsiteY5" fmla="*/ 603725 h 1614360"/>
              <a:gd name="connsiteX6" fmla="*/ 1606702 w 1614360"/>
              <a:gd name="connsiteY6" fmla="*/ 732690 h 1614360"/>
              <a:gd name="connsiteX7" fmla="*/ 1452661 w 1614360"/>
              <a:gd name="connsiteY7" fmla="*/ 788752 h 1614360"/>
              <a:gd name="connsiteX8" fmla="*/ 1407431 w 1614360"/>
              <a:gd name="connsiteY8" fmla="*/ 1045264 h 1614360"/>
              <a:gd name="connsiteX9" fmla="*/ 1533008 w 1614360"/>
              <a:gd name="connsiteY9" fmla="*/ 1150630 h 1614360"/>
              <a:gd name="connsiteX10" fmla="*/ 1467531 w 1614360"/>
              <a:gd name="connsiteY10" fmla="*/ 1264040 h 1614360"/>
              <a:gd name="connsiteX11" fmla="*/ 1313492 w 1614360"/>
              <a:gd name="connsiteY11" fmla="*/ 1207971 h 1614360"/>
              <a:gd name="connsiteX12" fmla="*/ 1113961 w 1614360"/>
              <a:gd name="connsiteY12" fmla="*/ 1375397 h 1614360"/>
              <a:gd name="connsiteX13" fmla="*/ 1142431 w 1614360"/>
              <a:gd name="connsiteY13" fmla="*/ 1536831 h 1614360"/>
              <a:gd name="connsiteX14" fmla="*/ 1019374 w 1614360"/>
              <a:gd name="connsiteY14" fmla="*/ 1581621 h 1614360"/>
              <a:gd name="connsiteX15" fmla="*/ 937415 w 1614360"/>
              <a:gd name="connsiteY15" fmla="*/ 1439655 h 1614360"/>
              <a:gd name="connsiteX16" fmla="*/ 676946 w 1614360"/>
              <a:gd name="connsiteY16" fmla="*/ 1439655 h 1614360"/>
              <a:gd name="connsiteX17" fmla="*/ 594986 w 1614360"/>
              <a:gd name="connsiteY17" fmla="*/ 1581621 h 1614360"/>
              <a:gd name="connsiteX18" fmla="*/ 471929 w 1614360"/>
              <a:gd name="connsiteY18" fmla="*/ 1536831 h 1614360"/>
              <a:gd name="connsiteX19" fmla="*/ 500399 w 1614360"/>
              <a:gd name="connsiteY19" fmla="*/ 1375397 h 1614360"/>
              <a:gd name="connsiteX20" fmla="*/ 300868 w 1614360"/>
              <a:gd name="connsiteY20" fmla="*/ 1207971 h 1614360"/>
              <a:gd name="connsiteX21" fmla="*/ 146829 w 1614360"/>
              <a:gd name="connsiteY21" fmla="*/ 1264040 h 1614360"/>
              <a:gd name="connsiteX22" fmla="*/ 81352 w 1614360"/>
              <a:gd name="connsiteY22" fmla="*/ 1150630 h 1614360"/>
              <a:gd name="connsiteX23" fmla="*/ 206929 w 1614360"/>
              <a:gd name="connsiteY23" fmla="*/ 1045264 h 1614360"/>
              <a:gd name="connsiteX24" fmla="*/ 161699 w 1614360"/>
              <a:gd name="connsiteY24" fmla="*/ 788752 h 1614360"/>
              <a:gd name="connsiteX25" fmla="*/ 7658 w 1614360"/>
              <a:gd name="connsiteY25" fmla="*/ 732690 h 1614360"/>
              <a:gd name="connsiteX26" fmla="*/ 30398 w 1614360"/>
              <a:gd name="connsiteY26" fmla="*/ 603725 h 1614360"/>
              <a:gd name="connsiteX27" fmla="*/ 194324 w 1614360"/>
              <a:gd name="connsiteY27" fmla="*/ 603729 h 1614360"/>
              <a:gd name="connsiteX28" fmla="*/ 324559 w 1614360"/>
              <a:gd name="connsiteY28" fmla="*/ 378156 h 1614360"/>
              <a:gd name="connsiteX29" fmla="*/ 242592 w 1614360"/>
              <a:gd name="connsiteY29" fmla="*/ 236194 h 1614360"/>
              <a:gd name="connsiteX30" fmla="*/ 342909 w 1614360"/>
              <a:gd name="connsiteY30" fmla="*/ 152018 h 1614360"/>
              <a:gd name="connsiteX31" fmla="*/ 468480 w 1614360"/>
              <a:gd name="connsiteY31" fmla="*/ 257391 h 1614360"/>
              <a:gd name="connsiteX32" fmla="*/ 713241 w 1614360"/>
              <a:gd name="connsiteY32" fmla="*/ 168305 h 1614360"/>
              <a:gd name="connsiteX33" fmla="*/ 741703 w 1614360"/>
              <a:gd name="connsiteY33" fmla="*/ 6869 h 1614360"/>
              <a:gd name="connsiteX34" fmla="*/ 872657 w 1614360"/>
              <a:gd name="connsiteY34" fmla="*/ 6869 h 1614360"/>
              <a:gd name="connsiteX35" fmla="*/ 901119 w 1614360"/>
              <a:gd name="connsiteY35" fmla="*/ 168305 h 1614360"/>
              <a:gd name="connsiteX36" fmla="*/ 1145880 w 1614360"/>
              <a:gd name="connsiteY36" fmla="*/ 257391 h 16143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14360" h="1614360">
                <a:moveTo>
                  <a:pt x="1145880" y="257391"/>
                </a:moveTo>
                <a:lnTo>
                  <a:pt x="1271451" y="152018"/>
                </a:lnTo>
                <a:lnTo>
                  <a:pt x="1371768" y="236194"/>
                </a:lnTo>
                <a:lnTo>
                  <a:pt x="1289802" y="378156"/>
                </a:lnTo>
                <a:cubicBezTo>
                  <a:pt x="1348085" y="443720"/>
                  <a:pt x="1392398" y="520472"/>
                  <a:pt x="1420037" y="603729"/>
                </a:cubicBezTo>
                <a:lnTo>
                  <a:pt x="1583962" y="603725"/>
                </a:lnTo>
                <a:lnTo>
                  <a:pt x="1606702" y="732690"/>
                </a:lnTo>
                <a:lnTo>
                  <a:pt x="1452661" y="788752"/>
                </a:lnTo>
                <a:cubicBezTo>
                  <a:pt x="1455164" y="876441"/>
                  <a:pt x="1439775" y="963720"/>
                  <a:pt x="1407431" y="1045264"/>
                </a:cubicBezTo>
                <a:lnTo>
                  <a:pt x="1533008" y="1150630"/>
                </a:lnTo>
                <a:lnTo>
                  <a:pt x="1467531" y="1264040"/>
                </a:lnTo>
                <a:lnTo>
                  <a:pt x="1313492" y="1207971"/>
                </a:lnTo>
                <a:cubicBezTo>
                  <a:pt x="1259045" y="1276754"/>
                  <a:pt x="1191153" y="1333721"/>
                  <a:pt x="1113961" y="1375397"/>
                </a:cubicBezTo>
                <a:lnTo>
                  <a:pt x="1142431" y="1536831"/>
                </a:lnTo>
                <a:lnTo>
                  <a:pt x="1019374" y="1581621"/>
                </a:lnTo>
                <a:lnTo>
                  <a:pt x="937415" y="1439655"/>
                </a:lnTo>
                <a:cubicBezTo>
                  <a:pt x="851493" y="1457347"/>
                  <a:pt x="762867" y="1457347"/>
                  <a:pt x="676946" y="1439655"/>
                </a:cubicBezTo>
                <a:lnTo>
                  <a:pt x="594986" y="1581621"/>
                </a:lnTo>
                <a:lnTo>
                  <a:pt x="471929" y="1536831"/>
                </a:lnTo>
                <a:lnTo>
                  <a:pt x="500399" y="1375397"/>
                </a:lnTo>
                <a:cubicBezTo>
                  <a:pt x="423207" y="1333721"/>
                  <a:pt x="355315" y="1276753"/>
                  <a:pt x="300868" y="1207971"/>
                </a:cubicBezTo>
                <a:lnTo>
                  <a:pt x="146829" y="1264040"/>
                </a:lnTo>
                <a:lnTo>
                  <a:pt x="81352" y="1150630"/>
                </a:lnTo>
                <a:lnTo>
                  <a:pt x="206929" y="1045264"/>
                </a:lnTo>
                <a:cubicBezTo>
                  <a:pt x="174585" y="963720"/>
                  <a:pt x="159196" y="876441"/>
                  <a:pt x="161699" y="788752"/>
                </a:cubicBezTo>
                <a:lnTo>
                  <a:pt x="7658" y="732690"/>
                </a:lnTo>
                <a:lnTo>
                  <a:pt x="30398" y="603725"/>
                </a:lnTo>
                <a:lnTo>
                  <a:pt x="194324" y="603729"/>
                </a:lnTo>
                <a:cubicBezTo>
                  <a:pt x="221963" y="520472"/>
                  <a:pt x="266276" y="443720"/>
                  <a:pt x="324559" y="378156"/>
                </a:cubicBezTo>
                <a:lnTo>
                  <a:pt x="242592" y="236194"/>
                </a:lnTo>
                <a:lnTo>
                  <a:pt x="342909" y="152018"/>
                </a:lnTo>
                <a:lnTo>
                  <a:pt x="468480" y="257391"/>
                </a:lnTo>
                <a:cubicBezTo>
                  <a:pt x="543169" y="211379"/>
                  <a:pt x="626450" y="181067"/>
                  <a:pt x="713241" y="168305"/>
                </a:cubicBezTo>
                <a:lnTo>
                  <a:pt x="741703" y="6869"/>
                </a:lnTo>
                <a:lnTo>
                  <a:pt x="872657" y="6869"/>
                </a:lnTo>
                <a:lnTo>
                  <a:pt x="901119" y="168305"/>
                </a:lnTo>
                <a:cubicBezTo>
                  <a:pt x="987910" y="181067"/>
                  <a:pt x="1071191" y="211378"/>
                  <a:pt x="1145880" y="257391"/>
                </a:cubicBezTo>
                <a:close/>
              </a:path>
            </a:pathLst>
          </a:custGeom>
          <a:solidFill>
            <a:srgbClr val="FFFFFF">
              <a:alpha val="80000"/>
            </a:srgbClr>
          </a:solidFill>
          <a:ln>
            <a:noFill/>
          </a:ln>
        </p:spPr>
        <p:style>
          <a:lnRef idx="1">
            <a:schemeClr val="accent2"/>
          </a:lnRef>
          <a:fillRef idx="3">
            <a:schemeClr val="accent2"/>
          </a:fillRef>
          <a:effectRef idx="2">
            <a:schemeClr val="accent2"/>
          </a:effectRef>
          <a:fontRef idx="minor">
            <a:schemeClr val="lt1"/>
          </a:fontRef>
        </p:style>
        <p:txBody>
          <a:bodyPr lIns="347418" tIns="401016" rIns="347418" bIns="429249" anchor="ctr"/>
          <a:lstStyle/>
          <a:p>
            <a:pPr algn="ctr" defTabSz="800100" eaLnBrk="1" fontAlgn="auto" hangingPunct="1">
              <a:lnSpc>
                <a:spcPct val="90000"/>
              </a:lnSpc>
              <a:spcAft>
                <a:spcPct val="35000"/>
              </a:spcAft>
              <a:defRPr/>
            </a:pPr>
            <a:endParaRPr lang="en-US">
              <a:ln>
                <a:solidFill>
                  <a:schemeClr val="tx1"/>
                </a:solidFill>
              </a:ln>
              <a:solidFill>
                <a:schemeClr val="bg1"/>
              </a:solidFill>
            </a:endParaRPr>
          </a:p>
        </p:txBody>
      </p:sp>
      <p:sp>
        <p:nvSpPr>
          <p:cNvPr id="13" name="Freeform 16"/>
          <p:cNvSpPr/>
          <p:nvPr/>
        </p:nvSpPr>
        <p:spPr>
          <a:xfrm>
            <a:off x="2036892" y="2471028"/>
            <a:ext cx="1322387" cy="1308100"/>
          </a:xfrm>
          <a:custGeom>
            <a:gdLst>
              <a:gd name="connsiteX0" fmla="*/ 878502 w 1174080"/>
              <a:gd name="connsiteY0" fmla="*/ 297365 h 1174080"/>
              <a:gd name="connsiteX1" fmla="*/ 1051718 w 1174080"/>
              <a:gd name="connsiteY1" fmla="*/ 245160 h 1174080"/>
              <a:gd name="connsiteX2" fmla="*/ 1115456 w 1174080"/>
              <a:gd name="connsiteY2" fmla="*/ 355557 h 1174080"/>
              <a:gd name="connsiteX3" fmla="*/ 983637 w 1174080"/>
              <a:gd name="connsiteY3" fmla="*/ 479464 h 1174080"/>
              <a:gd name="connsiteX4" fmla="*/ 983637 w 1174080"/>
              <a:gd name="connsiteY4" fmla="*/ 694615 h 1174080"/>
              <a:gd name="connsiteX5" fmla="*/ 1115456 w 1174080"/>
              <a:gd name="connsiteY5" fmla="*/ 818523 h 1174080"/>
              <a:gd name="connsiteX6" fmla="*/ 1051718 w 1174080"/>
              <a:gd name="connsiteY6" fmla="*/ 928920 h 1174080"/>
              <a:gd name="connsiteX7" fmla="*/ 878502 w 1174080"/>
              <a:gd name="connsiteY7" fmla="*/ 876715 h 1174080"/>
              <a:gd name="connsiteX8" fmla="*/ 692175 w 1174080"/>
              <a:gd name="connsiteY8" fmla="*/ 984291 h 1174080"/>
              <a:gd name="connsiteX9" fmla="*/ 650777 w 1174080"/>
              <a:gd name="connsiteY9" fmla="*/ 1160403 h 1174080"/>
              <a:gd name="connsiteX10" fmla="*/ 523303 w 1174080"/>
              <a:gd name="connsiteY10" fmla="*/ 1160403 h 1174080"/>
              <a:gd name="connsiteX11" fmla="*/ 481905 w 1174080"/>
              <a:gd name="connsiteY11" fmla="*/ 984291 h 1174080"/>
              <a:gd name="connsiteX12" fmla="*/ 295578 w 1174080"/>
              <a:gd name="connsiteY12" fmla="*/ 876715 h 1174080"/>
              <a:gd name="connsiteX13" fmla="*/ 122362 w 1174080"/>
              <a:gd name="connsiteY13" fmla="*/ 928920 h 1174080"/>
              <a:gd name="connsiteX14" fmla="*/ 58624 w 1174080"/>
              <a:gd name="connsiteY14" fmla="*/ 818523 h 1174080"/>
              <a:gd name="connsiteX15" fmla="*/ 190443 w 1174080"/>
              <a:gd name="connsiteY15" fmla="*/ 694616 h 1174080"/>
              <a:gd name="connsiteX16" fmla="*/ 190443 w 1174080"/>
              <a:gd name="connsiteY16" fmla="*/ 479465 h 1174080"/>
              <a:gd name="connsiteX17" fmla="*/ 58624 w 1174080"/>
              <a:gd name="connsiteY17" fmla="*/ 355557 h 1174080"/>
              <a:gd name="connsiteX18" fmla="*/ 122362 w 1174080"/>
              <a:gd name="connsiteY18" fmla="*/ 245160 h 1174080"/>
              <a:gd name="connsiteX19" fmla="*/ 295578 w 1174080"/>
              <a:gd name="connsiteY19" fmla="*/ 297365 h 1174080"/>
              <a:gd name="connsiteX20" fmla="*/ 481905 w 1174080"/>
              <a:gd name="connsiteY20" fmla="*/ 189789 h 1174080"/>
              <a:gd name="connsiteX21" fmla="*/ 523303 w 1174080"/>
              <a:gd name="connsiteY21" fmla="*/ 13677 h 1174080"/>
              <a:gd name="connsiteX22" fmla="*/ 650777 w 1174080"/>
              <a:gd name="connsiteY22" fmla="*/ 13677 h 1174080"/>
              <a:gd name="connsiteX23" fmla="*/ 692175 w 1174080"/>
              <a:gd name="connsiteY23" fmla="*/ 189789 h 1174080"/>
              <a:gd name="connsiteX24" fmla="*/ 878502 w 1174080"/>
              <a:gd name="connsiteY24" fmla="*/ 297365 h 1174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080" h="1174080">
                <a:moveTo>
                  <a:pt x="878502" y="297365"/>
                </a:moveTo>
                <a:lnTo>
                  <a:pt x="1051718" y="245160"/>
                </a:lnTo>
                <a:lnTo>
                  <a:pt x="1115456" y="355557"/>
                </a:lnTo>
                <a:lnTo>
                  <a:pt x="983637" y="479464"/>
                </a:lnTo>
                <a:cubicBezTo>
                  <a:pt x="1002745" y="549908"/>
                  <a:pt x="1002745" y="624171"/>
                  <a:pt x="983637" y="694615"/>
                </a:cubicBezTo>
                <a:lnTo>
                  <a:pt x="1115456" y="818523"/>
                </a:lnTo>
                <a:lnTo>
                  <a:pt x="1051718" y="928920"/>
                </a:lnTo>
                <a:lnTo>
                  <a:pt x="878502" y="876715"/>
                </a:lnTo>
                <a:cubicBezTo>
                  <a:pt x="827049" y="928485"/>
                  <a:pt x="762736" y="965616"/>
                  <a:pt x="692175" y="984291"/>
                </a:cubicBezTo>
                <a:lnTo>
                  <a:pt x="650777" y="1160403"/>
                </a:lnTo>
                <a:lnTo>
                  <a:pt x="523303" y="1160403"/>
                </a:lnTo>
                <a:lnTo>
                  <a:pt x="481905" y="984291"/>
                </a:lnTo>
                <a:cubicBezTo>
                  <a:pt x="411344" y="965617"/>
                  <a:pt x="347031" y="928485"/>
                  <a:pt x="295578" y="876715"/>
                </a:cubicBezTo>
                <a:lnTo>
                  <a:pt x="122362" y="928920"/>
                </a:lnTo>
                <a:lnTo>
                  <a:pt x="58624" y="818523"/>
                </a:lnTo>
                <a:lnTo>
                  <a:pt x="190443" y="694616"/>
                </a:lnTo>
                <a:cubicBezTo>
                  <a:pt x="171335" y="624172"/>
                  <a:pt x="171335" y="549909"/>
                  <a:pt x="190443" y="479465"/>
                </a:cubicBezTo>
                <a:lnTo>
                  <a:pt x="58624" y="355557"/>
                </a:lnTo>
                <a:lnTo>
                  <a:pt x="122362" y="245160"/>
                </a:lnTo>
                <a:lnTo>
                  <a:pt x="295578" y="297365"/>
                </a:lnTo>
                <a:cubicBezTo>
                  <a:pt x="347031" y="245595"/>
                  <a:pt x="411344" y="208464"/>
                  <a:pt x="481905" y="189789"/>
                </a:cubicBezTo>
                <a:lnTo>
                  <a:pt x="523303" y="13677"/>
                </a:lnTo>
                <a:lnTo>
                  <a:pt x="650777" y="13677"/>
                </a:lnTo>
                <a:lnTo>
                  <a:pt x="692175" y="189789"/>
                </a:lnTo>
                <a:cubicBezTo>
                  <a:pt x="762736" y="208463"/>
                  <a:pt x="827049" y="245595"/>
                  <a:pt x="878502" y="297365"/>
                </a:cubicBezTo>
                <a:close/>
              </a:path>
            </a:pathLst>
          </a:cu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lIns="318438" tIns="320225" rIns="318438" bIns="320225" anchor="ctr"/>
          <a:lstStyle/>
          <a:p>
            <a:pPr algn="ctr" defTabSz="800100" eaLnBrk="1" fontAlgn="auto" hangingPunct="1">
              <a:lnSpc>
                <a:spcPct val="90000"/>
              </a:lnSpc>
              <a:spcAft>
                <a:spcPct val="35000"/>
              </a:spcAft>
              <a:defRPr/>
            </a:pPr>
            <a:endParaRPr lang="en-US">
              <a:ln>
                <a:solidFill>
                  <a:schemeClr val="tx1"/>
                </a:solidFill>
              </a:ln>
              <a:solidFill>
                <a:schemeClr val="bg1"/>
              </a:solidFill>
            </a:endParaRPr>
          </a:p>
        </p:txBody>
      </p:sp>
      <p:sp>
        <p:nvSpPr>
          <p:cNvPr id="14" name="Freeform 17"/>
          <p:cNvSpPr/>
          <p:nvPr/>
        </p:nvSpPr>
        <p:spPr>
          <a:xfrm>
            <a:off x="2632204" y="1423278"/>
            <a:ext cx="1587500" cy="1570037"/>
          </a:xfrm>
          <a:custGeom>
            <a:gdLst>
              <a:gd name="connsiteX0" fmla="*/ 860753 w 1150359"/>
              <a:gd name="connsiteY0" fmla="*/ 291357 h 1150359"/>
              <a:gd name="connsiteX1" fmla="*/ 1030470 w 1150359"/>
              <a:gd name="connsiteY1" fmla="*/ 240207 h 1150359"/>
              <a:gd name="connsiteX2" fmla="*/ 1092919 w 1150359"/>
              <a:gd name="connsiteY2" fmla="*/ 348373 h 1150359"/>
              <a:gd name="connsiteX3" fmla="*/ 963764 w 1150359"/>
              <a:gd name="connsiteY3" fmla="*/ 469777 h 1150359"/>
              <a:gd name="connsiteX4" fmla="*/ 963764 w 1150359"/>
              <a:gd name="connsiteY4" fmla="*/ 680582 h 1150359"/>
              <a:gd name="connsiteX5" fmla="*/ 1092919 w 1150359"/>
              <a:gd name="connsiteY5" fmla="*/ 801986 h 1150359"/>
              <a:gd name="connsiteX6" fmla="*/ 1030470 w 1150359"/>
              <a:gd name="connsiteY6" fmla="*/ 910152 h 1150359"/>
              <a:gd name="connsiteX7" fmla="*/ 860753 w 1150359"/>
              <a:gd name="connsiteY7" fmla="*/ 859002 h 1150359"/>
              <a:gd name="connsiteX8" fmla="*/ 678191 w 1150359"/>
              <a:gd name="connsiteY8" fmla="*/ 964404 h 1150359"/>
              <a:gd name="connsiteX9" fmla="*/ 637629 w 1150359"/>
              <a:gd name="connsiteY9" fmla="*/ 1136958 h 1150359"/>
              <a:gd name="connsiteX10" fmla="*/ 512730 w 1150359"/>
              <a:gd name="connsiteY10" fmla="*/ 1136958 h 1150359"/>
              <a:gd name="connsiteX11" fmla="*/ 472168 w 1150359"/>
              <a:gd name="connsiteY11" fmla="*/ 964405 h 1150359"/>
              <a:gd name="connsiteX12" fmla="*/ 289606 w 1150359"/>
              <a:gd name="connsiteY12" fmla="*/ 859003 h 1150359"/>
              <a:gd name="connsiteX13" fmla="*/ 119889 w 1150359"/>
              <a:gd name="connsiteY13" fmla="*/ 910152 h 1150359"/>
              <a:gd name="connsiteX14" fmla="*/ 57440 w 1150359"/>
              <a:gd name="connsiteY14" fmla="*/ 801986 h 1150359"/>
              <a:gd name="connsiteX15" fmla="*/ 186595 w 1150359"/>
              <a:gd name="connsiteY15" fmla="*/ 680582 h 1150359"/>
              <a:gd name="connsiteX16" fmla="*/ 186595 w 1150359"/>
              <a:gd name="connsiteY16" fmla="*/ 469777 h 1150359"/>
              <a:gd name="connsiteX17" fmla="*/ 57440 w 1150359"/>
              <a:gd name="connsiteY17" fmla="*/ 348373 h 1150359"/>
              <a:gd name="connsiteX18" fmla="*/ 119889 w 1150359"/>
              <a:gd name="connsiteY18" fmla="*/ 240207 h 1150359"/>
              <a:gd name="connsiteX19" fmla="*/ 289606 w 1150359"/>
              <a:gd name="connsiteY19" fmla="*/ 291357 h 1150359"/>
              <a:gd name="connsiteX20" fmla="*/ 472168 w 1150359"/>
              <a:gd name="connsiteY20" fmla="*/ 185955 h 1150359"/>
              <a:gd name="connsiteX21" fmla="*/ 512730 w 1150359"/>
              <a:gd name="connsiteY21" fmla="*/ 13401 h 1150359"/>
              <a:gd name="connsiteX22" fmla="*/ 637629 w 1150359"/>
              <a:gd name="connsiteY22" fmla="*/ 13401 h 1150359"/>
              <a:gd name="connsiteX23" fmla="*/ 678191 w 1150359"/>
              <a:gd name="connsiteY23" fmla="*/ 185954 h 1150359"/>
              <a:gd name="connsiteX24" fmla="*/ 860753 w 1150359"/>
              <a:gd name="connsiteY24" fmla="*/ 291356 h 1150359"/>
              <a:gd name="connsiteX25" fmla="*/ 860753 w 1150359"/>
              <a:gd name="connsiteY25" fmla="*/ 291357 h 11503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359" h="1150359">
                <a:moveTo>
                  <a:pt x="740425" y="290987"/>
                </a:moveTo>
                <a:lnTo>
                  <a:pt x="863468" y="214781"/>
                </a:lnTo>
                <a:lnTo>
                  <a:pt x="935578" y="286892"/>
                </a:lnTo>
                <a:lnTo>
                  <a:pt x="859372" y="409934"/>
                </a:lnTo>
                <a:cubicBezTo>
                  <a:pt x="888724" y="460412"/>
                  <a:pt x="904100" y="517798"/>
                  <a:pt x="903920" y="576190"/>
                </a:cubicBezTo>
                <a:lnTo>
                  <a:pt x="1031437" y="644645"/>
                </a:lnTo>
                <a:lnTo>
                  <a:pt x="1005044" y="743150"/>
                </a:lnTo>
                <a:lnTo>
                  <a:pt x="860383" y="738674"/>
                </a:lnTo>
                <a:cubicBezTo>
                  <a:pt x="831343" y="789333"/>
                  <a:pt x="789333" y="831342"/>
                  <a:pt x="738675" y="860382"/>
                </a:cubicBezTo>
                <a:lnTo>
                  <a:pt x="743150" y="1005043"/>
                </a:lnTo>
                <a:lnTo>
                  <a:pt x="644645" y="1031437"/>
                </a:lnTo>
                <a:lnTo>
                  <a:pt x="576190" y="903921"/>
                </a:lnTo>
                <a:cubicBezTo>
                  <a:pt x="517798" y="904100"/>
                  <a:pt x="460413" y="888724"/>
                  <a:pt x="409934" y="859373"/>
                </a:cubicBezTo>
                <a:lnTo>
                  <a:pt x="286891" y="935578"/>
                </a:lnTo>
                <a:lnTo>
                  <a:pt x="214781" y="863467"/>
                </a:lnTo>
                <a:lnTo>
                  <a:pt x="290987" y="740425"/>
                </a:lnTo>
                <a:cubicBezTo>
                  <a:pt x="261635" y="689947"/>
                  <a:pt x="246259" y="632561"/>
                  <a:pt x="246439" y="574169"/>
                </a:cubicBezTo>
                <a:lnTo>
                  <a:pt x="118922" y="505714"/>
                </a:lnTo>
                <a:lnTo>
                  <a:pt x="145315" y="407209"/>
                </a:lnTo>
                <a:lnTo>
                  <a:pt x="289976" y="411685"/>
                </a:lnTo>
                <a:cubicBezTo>
                  <a:pt x="319016" y="361026"/>
                  <a:pt x="361026" y="319017"/>
                  <a:pt x="411684" y="289977"/>
                </a:cubicBezTo>
                <a:lnTo>
                  <a:pt x="407209" y="145316"/>
                </a:lnTo>
                <a:lnTo>
                  <a:pt x="505714" y="118922"/>
                </a:lnTo>
                <a:lnTo>
                  <a:pt x="574169" y="246438"/>
                </a:lnTo>
                <a:cubicBezTo>
                  <a:pt x="632561" y="246259"/>
                  <a:pt x="689946" y="261635"/>
                  <a:pt x="740425" y="290986"/>
                </a:cubicBezTo>
                <a:lnTo>
                  <a:pt x="740425" y="290987"/>
                </a:lnTo>
                <a:close/>
              </a:path>
            </a:pathLst>
          </a:custGeom>
          <a:solidFill>
            <a:srgbClr val="FFFFFF">
              <a:alpha val="80000"/>
            </a:srgbClr>
          </a:solidFill>
          <a:ln>
            <a:noFill/>
          </a:ln>
        </p:spPr>
        <p:style>
          <a:lnRef idx="1">
            <a:schemeClr val="accent4"/>
          </a:lnRef>
          <a:fillRef idx="3">
            <a:schemeClr val="accent4"/>
          </a:fillRef>
          <a:effectRef idx="2">
            <a:schemeClr val="accent4"/>
          </a:effectRef>
          <a:fontRef idx="minor">
            <a:schemeClr val="lt1"/>
          </a:fontRef>
        </p:style>
        <p:txBody>
          <a:bodyPr lIns="404436" tIns="404437" rIns="404437" bIns="404436" anchor="ctr"/>
          <a:lstStyle/>
          <a:p>
            <a:pPr algn="ctr" defTabSz="800100" eaLnBrk="1" fontAlgn="auto" hangingPunct="1">
              <a:lnSpc>
                <a:spcPct val="90000"/>
              </a:lnSpc>
              <a:spcAft>
                <a:spcPct val="35000"/>
              </a:spcAft>
              <a:defRPr/>
            </a:pPr>
            <a:endParaRPr lang="en-US">
              <a:ln>
                <a:solidFill>
                  <a:schemeClr val="tx1"/>
                </a:solidFill>
              </a:ln>
              <a:solidFill>
                <a:schemeClr val="bg1"/>
              </a:solidFill>
            </a:endParaRPr>
          </a:p>
        </p:txBody>
      </p:sp>
      <p:sp>
        <p:nvSpPr>
          <p:cNvPr id="15" name="Circular Arrow 18"/>
          <p:cNvSpPr/>
          <p:nvPr/>
        </p:nvSpPr>
        <p:spPr>
          <a:xfrm>
            <a:off x="2940179" y="2632953"/>
            <a:ext cx="2327275" cy="2303462"/>
          </a:xfrm>
          <a:prstGeom prst="circularArrow">
            <a:avLst>
              <a:gd name="adj1" fmla="val 4687"/>
              <a:gd name="adj2" fmla="val 299029"/>
              <a:gd name="adj3" fmla="val 2475988"/>
              <a:gd name="adj4" fmla="val 15950712"/>
              <a:gd name="adj5" fmla="val 5469"/>
            </a:avLst>
          </a:prstGeom>
          <a:solidFill>
            <a:srgbClr val="FFFFFF"/>
          </a:solidFill>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endParaRPr lang="zh-CN" altLang="en-US"/>
          </a:p>
        </p:txBody>
      </p:sp>
      <p:sp>
        <p:nvSpPr>
          <p:cNvPr id="16" name="Shape 19"/>
          <p:cNvSpPr/>
          <p:nvPr/>
        </p:nvSpPr>
        <p:spPr>
          <a:xfrm>
            <a:off x="1760667" y="2201153"/>
            <a:ext cx="1692275" cy="1673225"/>
          </a:xfrm>
          <a:prstGeom prst="leftCircularArrow">
            <a:avLst>
              <a:gd name="adj1" fmla="val 6452"/>
              <a:gd name="adj2" fmla="val 429999"/>
              <a:gd name="adj3" fmla="val 10489124"/>
              <a:gd name="adj4" fmla="val 14837806"/>
              <a:gd name="adj5" fmla="val 7527"/>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grpSp>
        <p:nvGrpSpPr>
          <p:cNvPr id="20" name="Group 26"/>
          <p:cNvGrpSpPr/>
          <p:nvPr/>
        </p:nvGrpSpPr>
        <p:grpSpPr>
          <a:xfrm>
            <a:off x="6337429" y="3779128"/>
            <a:ext cx="781050" cy="619125"/>
            <a:chOff x="1268812" y="2170863"/>
            <a:chExt cx="912962" cy="724074"/>
          </a:xfrm>
          <a:solidFill>
            <a:srgbClr val="83C878"/>
          </a:solidFill>
        </p:grpSpPr>
        <p:sp>
          <p:nvSpPr>
            <p:cNvPr id="21" name="Rectangle 27"/>
            <p:cNvSpPr/>
            <p:nvPr/>
          </p:nvSpPr>
          <p:spPr>
            <a:xfrm>
              <a:off x="1268812" y="2170863"/>
              <a:ext cx="723689" cy="72407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vi-VN" sz="2400">
                  <a:solidFill>
                    <a:schemeClr val="bg1"/>
                  </a:solidFill>
                  <a:latin typeface="+mj-lt"/>
                </a:rPr>
                <a:t>0</a:t>
              </a:r>
              <a:r>
                <a:rPr lang="en-US" sz="2400">
                  <a:solidFill>
                    <a:schemeClr val="bg1"/>
                  </a:solidFill>
                  <a:latin typeface="+mj-lt"/>
                </a:rPr>
                <a:t>3</a:t>
              </a:r>
              <a:endParaRPr lang="en-US" sz="2400">
                <a:solidFill>
                  <a:schemeClr val="bg1"/>
                </a:solidFill>
                <a:latin typeface="+mj-lt"/>
              </a:endParaRPr>
            </a:p>
          </p:txBody>
        </p:sp>
        <p:sp>
          <p:nvSpPr>
            <p:cNvPr id="22" name="Isosceles Triangle 28"/>
            <p:cNvSpPr/>
            <p:nvPr/>
          </p:nvSpPr>
          <p:spPr>
            <a:xfrm flipV="1">
              <a:off x="1992501" y="2170863"/>
              <a:ext cx="189273" cy="206082"/>
            </a:xfrm>
            <a:prstGeom prst="triangle">
              <a:avLst>
                <a:gd name="adj"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400">
                <a:ln>
                  <a:solidFill>
                    <a:schemeClr val="tx1"/>
                  </a:solidFill>
                </a:ln>
                <a:solidFill>
                  <a:schemeClr val="bg1"/>
                </a:solidFill>
                <a:latin typeface="+mj-lt"/>
              </a:endParaRPr>
            </a:p>
          </p:txBody>
        </p:sp>
      </p:grpSp>
      <p:sp>
        <p:nvSpPr>
          <p:cNvPr id="23" name="文本框 22"/>
          <p:cNvSpPr txBox="1"/>
          <p:nvPr/>
        </p:nvSpPr>
        <p:spPr>
          <a:xfrm>
            <a:off x="7232219" y="1665092"/>
            <a:ext cx="1162880" cy="584775"/>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技术优势</a:t>
            </a:r>
            <a:endParaRPr lang="en-US" altLang="zh-CN" sz="1600" b="1">
              <a:solidFill>
                <a:schemeClr val="bg1"/>
              </a:solidFill>
              <a:latin typeface="微软雅黑" panose="020b0503020204020204" pitchFamily="34" charset="-122"/>
              <a:ea typeface="微软雅黑" panose="020b0503020204020204" pitchFamily="34" charset="-122"/>
            </a:endParaRPr>
          </a:p>
          <a:p>
            <a:endParaRPr lang="zh-CN" altLang="en-US" sz="1600" b="1">
              <a:solidFill>
                <a:schemeClr val="bg1"/>
              </a:solidFill>
            </a:endParaRPr>
          </a:p>
        </p:txBody>
      </p:sp>
      <p:sp>
        <p:nvSpPr>
          <p:cNvPr id="24" name="文本框 23"/>
          <p:cNvSpPr txBox="1"/>
          <p:nvPr/>
        </p:nvSpPr>
        <p:spPr>
          <a:xfrm>
            <a:off x="7207972" y="1988428"/>
            <a:ext cx="2966640" cy="523220"/>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总部负责网店建设和运营维护，并提供商品商城及修改；</a:t>
            </a:r>
            <a:endParaRPr lang="zh-CN" altLang="en-US" sz="1400">
              <a:solidFill>
                <a:schemeClr val="bg1"/>
              </a:solidFill>
            </a:endParaRPr>
          </a:p>
        </p:txBody>
      </p:sp>
      <p:sp>
        <p:nvSpPr>
          <p:cNvPr id="25" name="文本框 24"/>
          <p:cNvSpPr txBox="1"/>
          <p:nvPr/>
        </p:nvSpPr>
        <p:spPr>
          <a:xfrm>
            <a:off x="7236564" y="2664840"/>
            <a:ext cx="1162880"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营销优势</a:t>
            </a:r>
            <a:endParaRPr lang="zh-CN" altLang="en-US" sz="1600" b="1">
              <a:solidFill>
                <a:schemeClr val="bg1"/>
              </a:solidFill>
            </a:endParaRPr>
          </a:p>
        </p:txBody>
      </p:sp>
      <p:sp>
        <p:nvSpPr>
          <p:cNvPr id="26" name="文本框 25"/>
          <p:cNvSpPr txBox="1"/>
          <p:nvPr/>
        </p:nvSpPr>
        <p:spPr>
          <a:xfrm>
            <a:off x="7243495" y="2972248"/>
            <a:ext cx="2966640" cy="523220"/>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总部提供专业的网络营销教程和长期的跟踪指导服务；</a:t>
            </a:r>
            <a:endParaRPr lang="zh-CN" altLang="en-US" sz="1400">
              <a:solidFill>
                <a:schemeClr val="bg1"/>
              </a:solidFill>
            </a:endParaRPr>
          </a:p>
        </p:txBody>
      </p:sp>
      <p:sp>
        <p:nvSpPr>
          <p:cNvPr id="27" name="文本框 26"/>
          <p:cNvSpPr txBox="1"/>
          <p:nvPr/>
        </p:nvSpPr>
        <p:spPr>
          <a:xfrm>
            <a:off x="7226634" y="3689749"/>
            <a:ext cx="1162880" cy="584775"/>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售后优势</a:t>
            </a:r>
            <a:endParaRPr lang="en-US" altLang="zh-CN" sz="1600" b="1">
              <a:solidFill>
                <a:schemeClr val="bg1"/>
              </a:solidFill>
              <a:latin typeface="微软雅黑" panose="020b0503020204020204" pitchFamily="34" charset="-122"/>
              <a:ea typeface="微软雅黑" panose="020b0503020204020204" pitchFamily="34" charset="-122"/>
            </a:endParaRPr>
          </a:p>
          <a:p>
            <a:endParaRPr lang="zh-CN" altLang="en-US" sz="1600" b="1">
              <a:solidFill>
                <a:schemeClr val="bg1"/>
              </a:solidFill>
            </a:endParaRPr>
          </a:p>
        </p:txBody>
      </p:sp>
      <p:sp>
        <p:nvSpPr>
          <p:cNvPr id="28" name="文本框 27"/>
          <p:cNvSpPr txBox="1"/>
          <p:nvPr/>
        </p:nvSpPr>
        <p:spPr>
          <a:xfrm>
            <a:off x="7234164" y="4003754"/>
            <a:ext cx="3284647" cy="738664"/>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提供的所有商品则由总部统一处理，制定完善的退换货流程</a:t>
            </a:r>
            <a:endParaRPr lang="zh-CN" altLang="en-US" sz="1400">
              <a:solidFill>
                <a:schemeClr val="bg1"/>
              </a:solidFill>
              <a:latin typeface="微软雅黑" panose="020b0503020204020204" pitchFamily="34" charset="-122"/>
              <a:ea typeface="微软雅黑" panose="020b0503020204020204" pitchFamily="34" charset="-122"/>
            </a:endParaRPr>
          </a:p>
          <a:p>
            <a:endParaRPr lang="zh-CN" altLang="en-US" sz="1400">
              <a:solidFill>
                <a:schemeClr val="bg1"/>
              </a:solidFill>
            </a:endParaRPr>
          </a:p>
        </p:txBody>
      </p:sp>
      <p:sp>
        <p:nvSpPr>
          <p:cNvPr id="29" name="Content Placeholder 2"/>
          <p:cNvSpPr txBox="1"/>
          <p:nvPr/>
        </p:nvSpPr>
        <p:spPr>
          <a:xfrm>
            <a:off x="1797991" y="5088233"/>
            <a:ext cx="8649321" cy="985839"/>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1600">
                <a:solidFill>
                  <a:schemeClr val="bg1"/>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单击此处添加文本，本模版所有图形线条及其相应素材均可自由编辑、改色、替换，建议您在展示时字体选择微软雅黑。</a:t>
            </a:r>
            <a:endParaRPr lang="zh-CN" altLang="en-US" sz="1600">
              <a:solidFill>
                <a:schemeClr val="bg1"/>
              </a:solidFill>
              <a:latin typeface="微软雅黑" panose="020b0503020204020204" pitchFamily="34" charset="-122"/>
              <a:ea typeface="微软雅黑" panose="020b0503020204020204" pitchFamily="34" charset="-122"/>
            </a:endParaRPr>
          </a:p>
          <a:p>
            <a:pPr marL="0" indent="0">
              <a:buNone/>
              <a:defRPr/>
            </a:pP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764418" y="3565070"/>
            <a:ext cx="507514" cy="483907"/>
            <a:chOff x="3785421" y="3606852"/>
            <a:chExt cx="405017" cy="386178"/>
          </a:xfrm>
        </p:grpSpPr>
        <p:sp>
          <p:nvSpPr>
            <p:cNvPr id="33" name="Freeform 10"/>
            <p:cNvSpPr/>
            <p:nvPr/>
          </p:nvSpPr>
          <p:spPr bwMode="auto">
            <a:xfrm>
              <a:off x="3981336" y="3625690"/>
              <a:ext cx="209102" cy="209102"/>
            </a:xfrm>
            <a:custGeom>
              <a:gdLst>
                <a:gd name="T0" fmla="*/ 101 w 111"/>
                <a:gd name="T1" fmla="*/ 0 h 111"/>
                <a:gd name="T2" fmla="*/ 0 w 111"/>
                <a:gd name="T3" fmla="*/ 101 h 111"/>
                <a:gd name="T4" fmla="*/ 10 w 111"/>
                <a:gd name="T5" fmla="*/ 111 h 111"/>
                <a:gd name="T6" fmla="*/ 111 w 111"/>
                <a:gd name="T7" fmla="*/ 10 h 111"/>
                <a:gd name="T8" fmla="*/ 101 w 111"/>
                <a:gd name="T9" fmla="*/ 0 h 111"/>
              </a:gdLst>
              <a:cxnLst>
                <a:cxn ang="0">
                  <a:pos x="T0" y="T1"/>
                </a:cxn>
                <a:cxn ang="0">
                  <a:pos x="T2" y="T3"/>
                </a:cxn>
                <a:cxn ang="0">
                  <a:pos x="T4" y="T5"/>
                </a:cxn>
                <a:cxn ang="0">
                  <a:pos x="T6" y="T7"/>
                </a:cxn>
                <a:cxn ang="0">
                  <a:pos x="T8" y="T9"/>
                </a:cxn>
              </a:cxnLst>
              <a:rect l="0" t="0" r="r" b="b"/>
              <a:pathLst>
                <a:path w="110" h="110">
                  <a:moveTo>
                    <a:pt x="101" y="0"/>
                  </a:moveTo>
                  <a:lnTo>
                    <a:pt x="0" y="101"/>
                  </a:lnTo>
                  <a:lnTo>
                    <a:pt x="10" y="111"/>
                  </a:lnTo>
                  <a:lnTo>
                    <a:pt x="111" y="10"/>
                  </a:lnTo>
                  <a:lnTo>
                    <a:pt x="101" y="0"/>
                  </a:lnTo>
                  <a:close/>
                </a:path>
              </a:pathLst>
            </a:custGeom>
            <a:solidFill>
              <a:srgbClr val="0E8BBB"/>
            </a:solidFill>
            <a:ln>
              <a:noFill/>
            </a:ln>
          </p:spPr>
          <p:txBody>
            <a:bodyPr lIns="121920" tIns="60960" rIns="121920" bIns="60960"/>
            <a:lstStyle/>
            <a:p>
              <a:pPr marL="0" marR="0" lvl="0" indent="0"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a:endParaRPr>
            </a:p>
          </p:txBody>
        </p:sp>
        <p:sp>
          <p:nvSpPr>
            <p:cNvPr id="34" name="Freeform 13"/>
            <p:cNvSpPr/>
            <p:nvPr/>
          </p:nvSpPr>
          <p:spPr bwMode="auto">
            <a:xfrm>
              <a:off x="3785421" y="3606852"/>
              <a:ext cx="388063" cy="386178"/>
            </a:xfrm>
            <a:custGeom>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solidFill>
              <a:srgbClr val="0E8BBB"/>
            </a:solidFill>
            <a:ln>
              <a:noFill/>
            </a:ln>
          </p:spPr>
          <p:txBody>
            <a:bodyPr lIns="121920" tIns="60960" rIns="121920" bIns="60960"/>
            <a:lstStyle/>
            <a:p>
              <a:pPr marL="0" marR="0" lvl="0" indent="0"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a:endParaRPr>
            </a:p>
          </p:txBody>
        </p:sp>
      </p:grpSp>
      <p:sp>
        <p:nvSpPr>
          <p:cNvPr id="35" name="Freeform 61"/>
          <p:cNvSpPr>
            <a:spLocks noEditPoints="1"/>
          </p:cNvSpPr>
          <p:nvPr/>
        </p:nvSpPr>
        <p:spPr bwMode="auto">
          <a:xfrm>
            <a:off x="2479515" y="2969849"/>
            <a:ext cx="454314" cy="356573"/>
          </a:xfrm>
          <a:custGeom>
            <a:gdLst>
              <a:gd name="T0" fmla="*/ 921021495 w 106"/>
              <a:gd name="T1" fmla="*/ 203579244 h 83"/>
              <a:gd name="T2" fmla="*/ 939442354 w 106"/>
              <a:gd name="T3" fmla="*/ 203579244 h 83"/>
              <a:gd name="T4" fmla="*/ 939442354 w 106"/>
              <a:gd name="T5" fmla="*/ 795809772 h 83"/>
              <a:gd name="T6" fmla="*/ 349987739 w 106"/>
              <a:gd name="T7" fmla="*/ 499694508 h 83"/>
              <a:gd name="T8" fmla="*/ 349987739 w 106"/>
              <a:gd name="T9" fmla="*/ 481187304 h 83"/>
              <a:gd name="T10" fmla="*/ 1013125791 w 106"/>
              <a:gd name="T11" fmla="*/ 777302568 h 83"/>
              <a:gd name="T12" fmla="*/ 1031546650 w 106"/>
              <a:gd name="T13" fmla="*/ 795809772 h 83"/>
              <a:gd name="T14" fmla="*/ 1602580406 w 106"/>
              <a:gd name="T15" fmla="*/ 499694508 h 83"/>
              <a:gd name="T16" fmla="*/ 1031546650 w 106"/>
              <a:gd name="T17" fmla="*/ 203579244 h 83"/>
              <a:gd name="T18" fmla="*/ 1013125791 w 106"/>
              <a:gd name="T19" fmla="*/ 203579244 h 83"/>
              <a:gd name="T20" fmla="*/ 276308595 w 106"/>
              <a:gd name="T21" fmla="*/ 536708916 h 83"/>
              <a:gd name="T22" fmla="*/ 18420859 w 106"/>
              <a:gd name="T23" fmla="*/ 647752140 h 83"/>
              <a:gd name="T24" fmla="*/ 18420859 w 106"/>
              <a:gd name="T25" fmla="*/ 684766548 h 83"/>
              <a:gd name="T26" fmla="*/ 626296333 w 106"/>
              <a:gd name="T27" fmla="*/ 980881812 h 83"/>
              <a:gd name="T28" fmla="*/ 884179777 w 106"/>
              <a:gd name="T29" fmla="*/ 851331384 h 83"/>
              <a:gd name="T30" fmla="*/ 1934147286 w 106"/>
              <a:gd name="T31" fmla="*/ 296115264 h 83"/>
              <a:gd name="T32" fmla="*/ 1934147286 w 106"/>
              <a:gd name="T33" fmla="*/ 333129672 h 83"/>
              <a:gd name="T34" fmla="*/ 1676259550 w 106"/>
              <a:gd name="T35" fmla="*/ 462680100 h 83"/>
              <a:gd name="T36" fmla="*/ 1068388368 w 106"/>
              <a:gd name="T37" fmla="*/ 148057632 h 83"/>
              <a:gd name="T38" fmla="*/ 1326271811 w 106"/>
              <a:gd name="T39" fmla="*/ 0 h 83"/>
              <a:gd name="T40" fmla="*/ 1934147286 w 106"/>
              <a:gd name="T41" fmla="*/ 296115264 h 83"/>
              <a:gd name="T42" fmla="*/ 1952568145 w 106"/>
              <a:gd name="T43" fmla="*/ 666259344 h 83"/>
              <a:gd name="T44" fmla="*/ 1326271811 w 106"/>
              <a:gd name="T45" fmla="*/ 980881812 h 83"/>
              <a:gd name="T46" fmla="*/ 1068388368 w 106"/>
              <a:gd name="T47" fmla="*/ 869838588 h 83"/>
              <a:gd name="T48" fmla="*/ 1068388368 w 106"/>
              <a:gd name="T49" fmla="*/ 832824180 h 83"/>
              <a:gd name="T50" fmla="*/ 1694680410 w 106"/>
              <a:gd name="T51" fmla="*/ 536708916 h 83"/>
              <a:gd name="T52" fmla="*/ 884179777 w 106"/>
              <a:gd name="T53" fmla="*/ 129550428 h 83"/>
              <a:gd name="T54" fmla="*/ 607875474 w 106"/>
              <a:gd name="T55" fmla="*/ 0 h 83"/>
              <a:gd name="T56" fmla="*/ 0 w 106"/>
              <a:gd name="T57" fmla="*/ 314622468 h 83"/>
              <a:gd name="T58" fmla="*/ 257887735 w 106"/>
              <a:gd name="T59" fmla="*/ 462680100 h 83"/>
              <a:gd name="T60" fmla="*/ 884179777 w 106"/>
              <a:gd name="T61" fmla="*/ 166564836 h 83"/>
              <a:gd name="T62" fmla="*/ 884179777 w 106"/>
              <a:gd name="T63" fmla="*/ 129550428 h 83"/>
              <a:gd name="T64" fmla="*/ 1013125791 w 106"/>
              <a:gd name="T65" fmla="*/ 1517590728 h 83"/>
              <a:gd name="T66" fmla="*/ 1031546650 w 106"/>
              <a:gd name="T67" fmla="*/ 1536097932 h 83"/>
              <a:gd name="T68" fmla="*/ 1657842983 w 106"/>
              <a:gd name="T69" fmla="*/ 1202968260 h 83"/>
              <a:gd name="T70" fmla="*/ 1639422124 w 106"/>
              <a:gd name="T71" fmla="*/ 906852996 h 83"/>
              <a:gd name="T72" fmla="*/ 1344692671 w 106"/>
              <a:gd name="T73" fmla="*/ 1054910628 h 83"/>
              <a:gd name="T74" fmla="*/ 1326271811 w 106"/>
              <a:gd name="T75" fmla="*/ 1054910628 h 83"/>
              <a:gd name="T76" fmla="*/ 1031546650 w 106"/>
              <a:gd name="T77" fmla="*/ 906852996 h 83"/>
              <a:gd name="T78" fmla="*/ 1013125791 w 106"/>
              <a:gd name="T79" fmla="*/ 925360200 h 83"/>
              <a:gd name="T80" fmla="*/ 313146021 w 106"/>
              <a:gd name="T81" fmla="*/ 906852996 h 83"/>
              <a:gd name="T82" fmla="*/ 607875474 w 106"/>
              <a:gd name="T83" fmla="*/ 1054910628 h 83"/>
              <a:gd name="T84" fmla="*/ 921021495 w 106"/>
              <a:gd name="T85" fmla="*/ 906852996 h 83"/>
              <a:gd name="T86" fmla="*/ 939442354 w 106"/>
              <a:gd name="T87" fmla="*/ 925360200 h 83"/>
              <a:gd name="T88" fmla="*/ 939442354 w 106"/>
              <a:gd name="T89" fmla="*/ 1536097932 h 83"/>
              <a:gd name="T90" fmla="*/ 313146021 w 106"/>
              <a:gd name="T91" fmla="*/ 1221475464 h 83"/>
              <a:gd name="T92" fmla="*/ 294725162 w 106"/>
              <a:gd name="T93" fmla="*/ 925360200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36" name="Freeform 61"/>
          <p:cNvSpPr>
            <a:spLocks noEditPoints="1"/>
          </p:cNvSpPr>
          <p:nvPr/>
        </p:nvSpPr>
        <p:spPr bwMode="auto">
          <a:xfrm>
            <a:off x="3198797" y="2046461"/>
            <a:ext cx="454314" cy="356573"/>
          </a:xfrm>
          <a:custGeom>
            <a:gdLst>
              <a:gd name="T0" fmla="*/ 921021495 w 106"/>
              <a:gd name="T1" fmla="*/ 203579244 h 83"/>
              <a:gd name="T2" fmla="*/ 939442354 w 106"/>
              <a:gd name="T3" fmla="*/ 203579244 h 83"/>
              <a:gd name="T4" fmla="*/ 939442354 w 106"/>
              <a:gd name="T5" fmla="*/ 795809772 h 83"/>
              <a:gd name="T6" fmla="*/ 349987739 w 106"/>
              <a:gd name="T7" fmla="*/ 499694508 h 83"/>
              <a:gd name="T8" fmla="*/ 349987739 w 106"/>
              <a:gd name="T9" fmla="*/ 481187304 h 83"/>
              <a:gd name="T10" fmla="*/ 1013125791 w 106"/>
              <a:gd name="T11" fmla="*/ 777302568 h 83"/>
              <a:gd name="T12" fmla="*/ 1031546650 w 106"/>
              <a:gd name="T13" fmla="*/ 795809772 h 83"/>
              <a:gd name="T14" fmla="*/ 1602580406 w 106"/>
              <a:gd name="T15" fmla="*/ 499694508 h 83"/>
              <a:gd name="T16" fmla="*/ 1031546650 w 106"/>
              <a:gd name="T17" fmla="*/ 203579244 h 83"/>
              <a:gd name="T18" fmla="*/ 1013125791 w 106"/>
              <a:gd name="T19" fmla="*/ 203579244 h 83"/>
              <a:gd name="T20" fmla="*/ 276308595 w 106"/>
              <a:gd name="T21" fmla="*/ 536708916 h 83"/>
              <a:gd name="T22" fmla="*/ 18420859 w 106"/>
              <a:gd name="T23" fmla="*/ 647752140 h 83"/>
              <a:gd name="T24" fmla="*/ 18420859 w 106"/>
              <a:gd name="T25" fmla="*/ 684766548 h 83"/>
              <a:gd name="T26" fmla="*/ 626296333 w 106"/>
              <a:gd name="T27" fmla="*/ 980881812 h 83"/>
              <a:gd name="T28" fmla="*/ 884179777 w 106"/>
              <a:gd name="T29" fmla="*/ 851331384 h 83"/>
              <a:gd name="T30" fmla="*/ 1934147286 w 106"/>
              <a:gd name="T31" fmla="*/ 296115264 h 83"/>
              <a:gd name="T32" fmla="*/ 1934147286 w 106"/>
              <a:gd name="T33" fmla="*/ 333129672 h 83"/>
              <a:gd name="T34" fmla="*/ 1676259550 w 106"/>
              <a:gd name="T35" fmla="*/ 462680100 h 83"/>
              <a:gd name="T36" fmla="*/ 1068388368 w 106"/>
              <a:gd name="T37" fmla="*/ 148057632 h 83"/>
              <a:gd name="T38" fmla="*/ 1326271811 w 106"/>
              <a:gd name="T39" fmla="*/ 0 h 83"/>
              <a:gd name="T40" fmla="*/ 1934147286 w 106"/>
              <a:gd name="T41" fmla="*/ 296115264 h 83"/>
              <a:gd name="T42" fmla="*/ 1952568145 w 106"/>
              <a:gd name="T43" fmla="*/ 666259344 h 83"/>
              <a:gd name="T44" fmla="*/ 1326271811 w 106"/>
              <a:gd name="T45" fmla="*/ 980881812 h 83"/>
              <a:gd name="T46" fmla="*/ 1068388368 w 106"/>
              <a:gd name="T47" fmla="*/ 869838588 h 83"/>
              <a:gd name="T48" fmla="*/ 1068388368 w 106"/>
              <a:gd name="T49" fmla="*/ 832824180 h 83"/>
              <a:gd name="T50" fmla="*/ 1694680410 w 106"/>
              <a:gd name="T51" fmla="*/ 536708916 h 83"/>
              <a:gd name="T52" fmla="*/ 884179777 w 106"/>
              <a:gd name="T53" fmla="*/ 129550428 h 83"/>
              <a:gd name="T54" fmla="*/ 607875474 w 106"/>
              <a:gd name="T55" fmla="*/ 0 h 83"/>
              <a:gd name="T56" fmla="*/ 0 w 106"/>
              <a:gd name="T57" fmla="*/ 314622468 h 83"/>
              <a:gd name="T58" fmla="*/ 257887735 w 106"/>
              <a:gd name="T59" fmla="*/ 462680100 h 83"/>
              <a:gd name="T60" fmla="*/ 884179777 w 106"/>
              <a:gd name="T61" fmla="*/ 166564836 h 83"/>
              <a:gd name="T62" fmla="*/ 884179777 w 106"/>
              <a:gd name="T63" fmla="*/ 129550428 h 83"/>
              <a:gd name="T64" fmla="*/ 1013125791 w 106"/>
              <a:gd name="T65" fmla="*/ 1517590728 h 83"/>
              <a:gd name="T66" fmla="*/ 1031546650 w 106"/>
              <a:gd name="T67" fmla="*/ 1536097932 h 83"/>
              <a:gd name="T68" fmla="*/ 1657842983 w 106"/>
              <a:gd name="T69" fmla="*/ 1202968260 h 83"/>
              <a:gd name="T70" fmla="*/ 1639422124 w 106"/>
              <a:gd name="T71" fmla="*/ 906852996 h 83"/>
              <a:gd name="T72" fmla="*/ 1344692671 w 106"/>
              <a:gd name="T73" fmla="*/ 1054910628 h 83"/>
              <a:gd name="T74" fmla="*/ 1326271811 w 106"/>
              <a:gd name="T75" fmla="*/ 1054910628 h 83"/>
              <a:gd name="T76" fmla="*/ 1031546650 w 106"/>
              <a:gd name="T77" fmla="*/ 906852996 h 83"/>
              <a:gd name="T78" fmla="*/ 1013125791 w 106"/>
              <a:gd name="T79" fmla="*/ 925360200 h 83"/>
              <a:gd name="T80" fmla="*/ 313146021 w 106"/>
              <a:gd name="T81" fmla="*/ 906852996 h 83"/>
              <a:gd name="T82" fmla="*/ 607875474 w 106"/>
              <a:gd name="T83" fmla="*/ 1054910628 h 83"/>
              <a:gd name="T84" fmla="*/ 921021495 w 106"/>
              <a:gd name="T85" fmla="*/ 906852996 h 83"/>
              <a:gd name="T86" fmla="*/ 939442354 w 106"/>
              <a:gd name="T87" fmla="*/ 925360200 h 83"/>
              <a:gd name="T88" fmla="*/ 939442354 w 106"/>
              <a:gd name="T89" fmla="*/ 1536097932 h 83"/>
              <a:gd name="T90" fmla="*/ 313146021 w 106"/>
              <a:gd name="T91" fmla="*/ 1221475464 h 83"/>
              <a:gd name="T92" fmla="*/ 294725162 w 106"/>
              <a:gd name="T93" fmla="*/ 925360200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30" name="文本框 29"/>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grpSp>
        <p:nvGrpSpPr>
          <p:cNvPr id="9" name="Group 4"/>
          <p:cNvGrpSpPr/>
          <p:nvPr/>
        </p:nvGrpSpPr>
        <p:grpSpPr>
          <a:xfrm>
            <a:off x="1066800" y="2430463"/>
            <a:ext cx="2268538" cy="3494087"/>
            <a:chOff x="1066291" y="2429990"/>
            <a:chExt cx="2269165" cy="3494560"/>
          </a:xfrm>
        </p:grpSpPr>
        <p:sp>
          <p:nvSpPr>
            <p:cNvPr id="10" name="Rounded Rectangle 2"/>
            <p:cNvSpPr/>
            <p:nvPr/>
          </p:nvSpPr>
          <p:spPr>
            <a:xfrm>
              <a:off x="1066291" y="2429990"/>
              <a:ext cx="2269165" cy="3494560"/>
            </a:xfrm>
            <a:prstGeom prst="roundRect">
              <a:avLst>
                <a:gd name="adj" fmla="val 4016"/>
              </a:avLst>
            </a:prstGeom>
            <a:solidFill>
              <a:schemeClr val="bg1">
                <a:alpha val="80000"/>
              </a:schemeClr>
            </a:solidFill>
            <a:ln w="3175">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chemeClr val="bg1"/>
                </a:solidFill>
              </a:endParaRPr>
            </a:p>
          </p:txBody>
        </p:sp>
        <p:sp>
          <p:nvSpPr>
            <p:cNvPr id="11" name="Rectangle 3"/>
            <p:cNvSpPr/>
            <p:nvPr/>
          </p:nvSpPr>
          <p:spPr>
            <a:xfrm>
              <a:off x="1066291" y="4971921"/>
              <a:ext cx="2269165" cy="4874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chemeClr val="bg1"/>
                </a:solidFill>
              </a:endParaRPr>
            </a:p>
          </p:txBody>
        </p:sp>
        <p:sp>
          <p:nvSpPr>
            <p:cNvPr id="12" name="AutoShape 66"/>
            <p:cNvSpPr>
              <a:spLocks noChangeAspect="1"/>
            </p:cNvSpPr>
            <p:nvPr/>
          </p:nvSpPr>
          <p:spPr bwMode="auto">
            <a:xfrm>
              <a:off x="1916650" y="2808351"/>
              <a:ext cx="563719" cy="562051"/>
            </a:xfrm>
            <a:custGeom>
              <a:gdLst>
                <a:gd name="T0" fmla="*/ 10799 w 21598"/>
                <a:gd name="T1" fmla="*/ 10800 h 21600"/>
                <a:gd name="T2" fmla="*/ 10799 w 21598"/>
                <a:gd name="T3" fmla="*/ 10800 h 21600"/>
                <a:gd name="T4" fmla="*/ 10799 w 21598"/>
                <a:gd name="T5" fmla="*/ 10800 h 21600"/>
                <a:gd name="T6" fmla="*/ 10799 w 21598"/>
                <a:gd name="T7" fmla="*/ 10800 h 21600"/>
              </a:gd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0E8BBB"/>
            </a:solidFill>
            <a:ln>
              <a:noFill/>
            </a:ln>
            <a:effectLst/>
          </p:spPr>
          <p:txBody>
            <a:bodyPr lIns="50789" tIns="50789" rIns="50789" bIns="50789" anchor="ctr"/>
            <a:lstStyle/>
            <a:p>
              <a:pPr defTabSz="457200" eaLnBrk="1" fontAlgn="auto" hangingPunct="1">
                <a:spcBef>
                  <a:spcPct val="0"/>
                </a:spcBef>
                <a:spcAft>
                  <a:spcPct val="0"/>
                </a:spcAft>
                <a:defRPr/>
              </a:pPr>
              <a:endParaRPr lang="es-ES" sz="3600">
                <a:solidFill>
                  <a:schemeClr val="bg1"/>
                </a:solidFill>
                <a:effectLst>
                  <a:outerShdw blurRad="38100" dist="38100" dir="2700000" algn="tl">
                    <a:srgbClr val="000000"/>
                  </a:outerShdw>
                </a:effectLst>
                <a:latin typeface="Gill Sans" charset="0"/>
                <a:cs typeface="Gill Sans" charset="0"/>
                <a:sym typeface="Gill Sans" charset="0"/>
              </a:endParaRPr>
            </a:p>
          </p:txBody>
        </p:sp>
      </p:grpSp>
      <p:sp>
        <p:nvSpPr>
          <p:cNvPr id="13" name="TextBox 37"/>
          <p:cNvSpPr txBox="1">
            <a:spLocks noChangeArrowheads="1"/>
          </p:cNvSpPr>
          <p:nvPr/>
        </p:nvSpPr>
        <p:spPr bwMode="auto">
          <a:xfrm>
            <a:off x="4042607" y="5052269"/>
            <a:ext cx="1535510" cy="33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00000"/>
              </a:lnSpc>
              <a:spcBef>
                <a:spcPct val="0"/>
              </a:spcBef>
              <a:buFontTx/>
              <a:buNone/>
            </a:pPr>
            <a:r>
              <a:rPr lang="en-US" altLang="zh-CN" b="1">
                <a:solidFill>
                  <a:schemeClr val="bg1"/>
                </a:solidFill>
                <a:latin typeface="Calibri" panose="020f0502020204030204" pitchFamily="34" charset="0"/>
                <a:cs typeface="Roboto" pitchFamily="2" charset="0"/>
              </a:rPr>
              <a:t>Perfect Concept</a:t>
            </a:r>
            <a:endParaRPr lang="en-US" altLang="zh-CN" b="1">
              <a:solidFill>
                <a:schemeClr val="bg1"/>
              </a:solidFill>
              <a:latin typeface="Calibri" panose="020f0502020204030204" pitchFamily="34" charset="0"/>
              <a:cs typeface="Roboto" pitchFamily="2" charset="0"/>
            </a:endParaRPr>
          </a:p>
        </p:txBody>
      </p:sp>
      <p:sp>
        <p:nvSpPr>
          <p:cNvPr id="14" name="Rounded Rectangle 9"/>
          <p:cNvSpPr/>
          <p:nvPr/>
        </p:nvSpPr>
        <p:spPr bwMode="auto">
          <a:xfrm>
            <a:off x="3618729" y="2430463"/>
            <a:ext cx="2270125" cy="3494087"/>
          </a:xfrm>
          <a:prstGeom prst="roundRect">
            <a:avLst>
              <a:gd name="adj" fmla="val 4016"/>
            </a:avLst>
          </a:prstGeom>
          <a:solidFill>
            <a:schemeClr val="bg1">
              <a:alpha val="80000"/>
            </a:schemeClr>
          </a:solidFill>
          <a:ln w="3175">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chemeClr val="bg1"/>
              </a:solidFill>
            </a:endParaRPr>
          </a:p>
        </p:txBody>
      </p:sp>
      <p:sp>
        <p:nvSpPr>
          <p:cNvPr id="15" name="Rectangle 10"/>
          <p:cNvSpPr/>
          <p:nvPr/>
        </p:nvSpPr>
        <p:spPr bwMode="auto">
          <a:xfrm>
            <a:off x="3625038" y="4972050"/>
            <a:ext cx="2270125" cy="4873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chemeClr val="bg1"/>
              </a:solidFill>
            </a:endParaRPr>
          </a:p>
        </p:txBody>
      </p:sp>
      <p:grpSp>
        <p:nvGrpSpPr>
          <p:cNvPr id="16" name="Group 38"/>
          <p:cNvGrpSpPr/>
          <p:nvPr/>
        </p:nvGrpSpPr>
        <p:grpSpPr>
          <a:xfrm>
            <a:off x="4379012" y="2823124"/>
            <a:ext cx="742594" cy="565040"/>
            <a:chOff x="2070649" y="1631036"/>
            <a:chExt cx="723379" cy="550800"/>
          </a:xfrm>
          <a:solidFill>
            <a:srgbClr val="0E8BBB"/>
          </a:solidFill>
        </p:grpSpPr>
        <p:sp>
          <p:nvSpPr>
            <p:cNvPr id="17"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solidFill>
                  <a:schemeClr val="bg1"/>
                </a:solidFill>
                <a:latin typeface="+mn-lt"/>
              </a:endParaRPr>
            </a:p>
          </p:txBody>
        </p:sp>
        <p:sp>
          <p:nvSpPr>
            <p:cNvPr id="18" name="Freeform 36"/>
            <p:cNvSpPr/>
            <p:nvPr/>
          </p:nvSpPr>
          <p:spPr bwMode="auto">
            <a:xfrm>
              <a:off x="2228712" y="1861679"/>
              <a:ext cx="405641" cy="169353"/>
            </a:xfrm>
            <a:custGeom>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solidFill>
                  <a:schemeClr val="bg1"/>
                </a:solidFill>
                <a:latin typeface="+mn-lt"/>
              </a:endParaRPr>
            </a:p>
          </p:txBody>
        </p:sp>
        <p:sp>
          <p:nvSpPr>
            <p:cNvPr id="19" name="Freeform 37"/>
            <p:cNvSpPr/>
            <p:nvPr/>
          </p:nvSpPr>
          <p:spPr bwMode="auto">
            <a:xfrm>
              <a:off x="2157745" y="1749583"/>
              <a:ext cx="549187" cy="195966"/>
            </a:xfrm>
            <a:custGeom>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solidFill>
                  <a:schemeClr val="bg1"/>
                </a:solidFill>
                <a:latin typeface="+mn-lt"/>
              </a:endParaRPr>
            </a:p>
          </p:txBody>
        </p:sp>
        <p:sp>
          <p:nvSpPr>
            <p:cNvPr id="20" name="Freeform 38"/>
            <p:cNvSpPr/>
            <p:nvPr/>
          </p:nvSpPr>
          <p:spPr bwMode="auto">
            <a:xfrm>
              <a:off x="2070649" y="1631036"/>
              <a:ext cx="723379" cy="229030"/>
            </a:xfrm>
            <a:custGeom>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solidFill>
                  <a:schemeClr val="bg1"/>
                </a:solidFill>
                <a:latin typeface="+mn-lt"/>
              </a:endParaRPr>
            </a:p>
          </p:txBody>
        </p:sp>
      </p:grpSp>
      <p:grpSp>
        <p:nvGrpSpPr>
          <p:cNvPr id="21" name="Group 15"/>
          <p:cNvGrpSpPr/>
          <p:nvPr/>
        </p:nvGrpSpPr>
        <p:grpSpPr>
          <a:xfrm>
            <a:off x="6259514" y="2430463"/>
            <a:ext cx="2269007" cy="3494087"/>
            <a:chOff x="6259793" y="2029940"/>
            <a:chExt cx="2269165" cy="3275714"/>
          </a:xfrm>
        </p:grpSpPr>
        <p:sp>
          <p:nvSpPr>
            <p:cNvPr id="22" name="Rounded Rectangle 16"/>
            <p:cNvSpPr/>
            <p:nvPr/>
          </p:nvSpPr>
          <p:spPr>
            <a:xfrm>
              <a:off x="6259793" y="2029940"/>
              <a:ext cx="2268695" cy="3275714"/>
            </a:xfrm>
            <a:prstGeom prst="roundRect">
              <a:avLst>
                <a:gd name="adj" fmla="val 4016"/>
              </a:avLst>
            </a:prstGeom>
            <a:solidFill>
              <a:schemeClr val="bg1">
                <a:alpha val="80000"/>
              </a:schemeClr>
            </a:solidFill>
            <a:ln w="3175">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chemeClr val="bg1"/>
                </a:solidFill>
              </a:endParaRPr>
            </a:p>
          </p:txBody>
        </p:sp>
        <p:sp>
          <p:nvSpPr>
            <p:cNvPr id="23" name="Rectangle 17"/>
            <p:cNvSpPr/>
            <p:nvPr/>
          </p:nvSpPr>
          <p:spPr>
            <a:xfrm>
              <a:off x="6259793" y="4412683"/>
              <a:ext cx="2268695" cy="4569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chemeClr val="bg1"/>
                </a:solidFill>
              </a:endParaRPr>
            </a:p>
          </p:txBody>
        </p:sp>
      </p:grpSp>
      <p:sp>
        <p:nvSpPr>
          <p:cNvPr id="24" name="Freeform 82"/>
          <p:cNvSpPr>
            <a:spLocks noEditPoints="1"/>
          </p:cNvSpPr>
          <p:nvPr/>
        </p:nvSpPr>
        <p:spPr bwMode="auto">
          <a:xfrm flipH="1">
            <a:off x="7081837" y="2840476"/>
            <a:ext cx="623889" cy="547688"/>
          </a:xfrm>
          <a:custGeom>
            <a:gdLst>
              <a:gd name="T0" fmla="*/ 110 w 111"/>
              <a:gd name="T1" fmla="*/ 13 h 97"/>
              <a:gd name="T2" fmla="*/ 101 w 111"/>
              <a:gd name="T3" fmla="*/ 3 h 97"/>
              <a:gd name="T4" fmla="*/ 96 w 111"/>
              <a:gd name="T5" fmla="*/ 3 h 97"/>
              <a:gd name="T6" fmla="*/ 95 w 111"/>
              <a:gd name="T7" fmla="*/ 5 h 97"/>
              <a:gd name="T8" fmla="*/ 92 w 111"/>
              <a:gd name="T9" fmla="*/ 6 h 97"/>
              <a:gd name="T10" fmla="*/ 92 w 111"/>
              <a:gd name="T11" fmla="*/ 6 h 97"/>
              <a:gd name="T12" fmla="*/ 67 w 111"/>
              <a:gd name="T13" fmla="*/ 32 h 97"/>
              <a:gd name="T14" fmla="*/ 66 w 111"/>
              <a:gd name="T15" fmla="*/ 37 h 97"/>
              <a:gd name="T16" fmla="*/ 68 w 111"/>
              <a:gd name="T17" fmla="*/ 41 h 97"/>
              <a:gd name="T18" fmla="*/ 68 w 111"/>
              <a:gd name="T19" fmla="*/ 41 h 97"/>
              <a:gd name="T20" fmla="*/ 69 w 111"/>
              <a:gd name="T21" fmla="*/ 41 h 97"/>
              <a:gd name="T22" fmla="*/ 63 w 111"/>
              <a:gd name="T23" fmla="*/ 46 h 97"/>
              <a:gd name="T24" fmla="*/ 45 w 111"/>
              <a:gd name="T25" fmla="*/ 28 h 97"/>
              <a:gd name="T26" fmla="*/ 39 w 111"/>
              <a:gd name="T27" fmla="*/ 7 h 97"/>
              <a:gd name="T28" fmla="*/ 18 w 111"/>
              <a:gd name="T29" fmla="*/ 1 h 97"/>
              <a:gd name="T30" fmla="*/ 30 w 111"/>
              <a:gd name="T31" fmla="*/ 14 h 97"/>
              <a:gd name="T32" fmla="*/ 27 w 111"/>
              <a:gd name="T33" fmla="*/ 26 h 97"/>
              <a:gd name="T34" fmla="*/ 15 w 111"/>
              <a:gd name="T35" fmla="*/ 29 h 97"/>
              <a:gd name="T36" fmla="*/ 3 w 111"/>
              <a:gd name="T37" fmla="*/ 17 h 97"/>
              <a:gd name="T38" fmla="*/ 9 w 111"/>
              <a:gd name="T39" fmla="*/ 37 h 97"/>
              <a:gd name="T40" fmla="*/ 31 w 111"/>
              <a:gd name="T41" fmla="*/ 43 h 97"/>
              <a:gd name="T42" fmla="*/ 31 w 111"/>
              <a:gd name="T43" fmla="*/ 43 h 97"/>
              <a:gd name="T44" fmla="*/ 48 w 111"/>
              <a:gd name="T45" fmla="*/ 60 h 97"/>
              <a:gd name="T46" fmla="*/ 32 w 111"/>
              <a:gd name="T47" fmla="*/ 78 h 97"/>
              <a:gd name="T48" fmla="*/ 31 w 111"/>
              <a:gd name="T49" fmla="*/ 77 h 97"/>
              <a:gd name="T50" fmla="*/ 26 w 111"/>
              <a:gd name="T51" fmla="*/ 80 h 97"/>
              <a:gd name="T52" fmla="*/ 18 w 111"/>
              <a:gd name="T53" fmla="*/ 93 h 97"/>
              <a:gd name="T54" fmla="*/ 20 w 111"/>
              <a:gd name="T55" fmla="*/ 95 h 97"/>
              <a:gd name="T56" fmla="*/ 33 w 111"/>
              <a:gd name="T57" fmla="*/ 87 h 97"/>
              <a:gd name="T58" fmla="*/ 37 w 111"/>
              <a:gd name="T59" fmla="*/ 83 h 97"/>
              <a:gd name="T60" fmla="*/ 35 w 111"/>
              <a:gd name="T61" fmla="*/ 82 h 97"/>
              <a:gd name="T62" fmla="*/ 53 w 111"/>
              <a:gd name="T63" fmla="*/ 64 h 97"/>
              <a:gd name="T64" fmla="*/ 82 w 111"/>
              <a:gd name="T65" fmla="*/ 93 h 97"/>
              <a:gd name="T66" fmla="*/ 89 w 111"/>
              <a:gd name="T67" fmla="*/ 97 h 97"/>
              <a:gd name="T68" fmla="*/ 96 w 111"/>
              <a:gd name="T69" fmla="*/ 93 h 97"/>
              <a:gd name="T70" fmla="*/ 96 w 111"/>
              <a:gd name="T71" fmla="*/ 79 h 97"/>
              <a:gd name="T72" fmla="*/ 67 w 111"/>
              <a:gd name="T73" fmla="*/ 50 h 97"/>
              <a:gd name="T74" fmla="*/ 72 w 111"/>
              <a:gd name="T75" fmla="*/ 45 h 97"/>
              <a:gd name="T76" fmla="*/ 75 w 111"/>
              <a:gd name="T77" fmla="*/ 47 h 97"/>
              <a:gd name="T78" fmla="*/ 82 w 111"/>
              <a:gd name="T79" fmla="*/ 46 h 97"/>
              <a:gd name="T80" fmla="*/ 106 w 111"/>
              <a:gd name="T81" fmla="*/ 21 h 97"/>
              <a:gd name="T82" fmla="*/ 106 w 111"/>
              <a:gd name="T83" fmla="*/ 20 h 97"/>
              <a:gd name="T84" fmla="*/ 106 w 111"/>
              <a:gd name="T85" fmla="*/ 20 h 97"/>
              <a:gd name="T86" fmla="*/ 107 w 111"/>
              <a:gd name="T87" fmla="*/ 18 h 97"/>
              <a:gd name="T88" fmla="*/ 110 w 111"/>
              <a:gd name="T89" fmla="*/ 18 h 97"/>
              <a:gd name="T90" fmla="*/ 110 w 111"/>
              <a:gd name="T91" fmla="*/ 13 h 97"/>
              <a:gd name="T92" fmla="*/ 90 w 111"/>
              <a:gd name="T93" fmla="*/ 84 h 97"/>
              <a:gd name="T94" fmla="*/ 94 w 111"/>
              <a:gd name="T95" fmla="*/ 87 h 97"/>
              <a:gd name="T96" fmla="*/ 90 w 111"/>
              <a:gd name="T97" fmla="*/ 92 h 97"/>
              <a:gd name="T98" fmla="*/ 86 w 111"/>
              <a:gd name="T99" fmla="*/ 87 h 97"/>
              <a:gd name="T100" fmla="*/ 90 w 111"/>
              <a:gd name="T101" fmla="*/ 84 h 97"/>
              <a:gd name="T102" fmla="*/ 76 w 111"/>
              <a:gd name="T103" fmla="*/ 32 h 97"/>
              <a:gd name="T104" fmla="*/ 74 w 111"/>
              <a:gd name="T105" fmla="*/ 31 h 97"/>
              <a:gd name="T106" fmla="*/ 93 w 111"/>
              <a:gd name="T107" fmla="*/ 13 h 97"/>
              <a:gd name="T108" fmla="*/ 95 w 111"/>
              <a:gd name="T109" fmla="*/ 14 h 97"/>
              <a:gd name="T110" fmla="*/ 76 w 111"/>
              <a:gd name="T111" fmla="*/ 32 h 97"/>
              <a:gd name="T112" fmla="*/ 76 w 111"/>
              <a:gd name="T113" fmla="*/ 32 h 97"/>
              <a:gd name="T114" fmla="*/ 82 w 111"/>
              <a:gd name="T115" fmla="*/ 39 h 97"/>
              <a:gd name="T116" fmla="*/ 80 w 111"/>
              <a:gd name="T117" fmla="*/ 37 h 97"/>
              <a:gd name="T118" fmla="*/ 99 w 111"/>
              <a:gd name="T119" fmla="*/ 18 h 97"/>
              <a:gd name="T120" fmla="*/ 101 w 111"/>
              <a:gd name="T121" fmla="*/ 20 h 97"/>
              <a:gd name="T122" fmla="*/ 82 w 111"/>
              <a:gd name="T123" fmla="*/ 39 h 97"/>
              <a:gd name="T124" fmla="*/ 82 w 111"/>
              <a:gd name="T125" fmla="*/ 39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 h="97">
                <a:moveTo>
                  <a:pt x="110" y="13"/>
                </a:moveTo>
                <a:cubicBezTo>
                  <a:pt x="101" y="3"/>
                  <a:pt x="101" y="3"/>
                  <a:pt x="101" y="3"/>
                </a:cubicBezTo>
                <a:cubicBezTo>
                  <a:pt x="99" y="1"/>
                  <a:pt x="97" y="1"/>
                  <a:pt x="96" y="3"/>
                </a:cubicBezTo>
                <a:cubicBezTo>
                  <a:pt x="95" y="4"/>
                  <a:pt x="95" y="4"/>
                  <a:pt x="95" y="5"/>
                </a:cubicBezTo>
                <a:cubicBezTo>
                  <a:pt x="94" y="5"/>
                  <a:pt x="93" y="6"/>
                  <a:pt x="92" y="6"/>
                </a:cubicBezTo>
                <a:cubicBezTo>
                  <a:pt x="92" y="6"/>
                  <a:pt x="92" y="6"/>
                  <a:pt x="92" y="6"/>
                </a:cubicBezTo>
                <a:cubicBezTo>
                  <a:pt x="67" y="32"/>
                  <a:pt x="67" y="32"/>
                  <a:pt x="67" y="32"/>
                </a:cubicBezTo>
                <a:cubicBezTo>
                  <a:pt x="67" y="33"/>
                  <a:pt x="67" y="36"/>
                  <a:pt x="66" y="37"/>
                </a:cubicBezTo>
                <a:cubicBezTo>
                  <a:pt x="68" y="41"/>
                  <a:pt x="68" y="41"/>
                  <a:pt x="68" y="41"/>
                </a:cubicBezTo>
                <a:cubicBezTo>
                  <a:pt x="68" y="41"/>
                  <a:pt x="68" y="41"/>
                  <a:pt x="68" y="41"/>
                </a:cubicBezTo>
                <a:cubicBezTo>
                  <a:pt x="69" y="41"/>
                  <a:pt x="69" y="41"/>
                  <a:pt x="69" y="41"/>
                </a:cubicBezTo>
                <a:cubicBezTo>
                  <a:pt x="63" y="46"/>
                  <a:pt x="63" y="46"/>
                  <a:pt x="63" y="46"/>
                </a:cubicBezTo>
                <a:cubicBezTo>
                  <a:pt x="45" y="28"/>
                  <a:pt x="45" y="28"/>
                  <a:pt x="45" y="28"/>
                </a:cubicBezTo>
                <a:cubicBezTo>
                  <a:pt x="47" y="21"/>
                  <a:pt x="45" y="13"/>
                  <a:pt x="39" y="7"/>
                </a:cubicBezTo>
                <a:cubicBezTo>
                  <a:pt x="34" y="1"/>
                  <a:pt x="25" y="0"/>
                  <a:pt x="18" y="1"/>
                </a:cubicBezTo>
                <a:cubicBezTo>
                  <a:pt x="30" y="14"/>
                  <a:pt x="30" y="14"/>
                  <a:pt x="30" y="14"/>
                </a:cubicBezTo>
                <a:cubicBezTo>
                  <a:pt x="27" y="26"/>
                  <a:pt x="27" y="26"/>
                  <a:pt x="27" y="26"/>
                </a:cubicBezTo>
                <a:cubicBezTo>
                  <a:pt x="15" y="29"/>
                  <a:pt x="15" y="29"/>
                  <a:pt x="15" y="29"/>
                </a:cubicBezTo>
                <a:cubicBezTo>
                  <a:pt x="3" y="17"/>
                  <a:pt x="3" y="17"/>
                  <a:pt x="3" y="17"/>
                </a:cubicBezTo>
                <a:cubicBezTo>
                  <a:pt x="0" y="23"/>
                  <a:pt x="3" y="32"/>
                  <a:pt x="9" y="37"/>
                </a:cubicBezTo>
                <a:cubicBezTo>
                  <a:pt x="14" y="43"/>
                  <a:pt x="23" y="46"/>
                  <a:pt x="31" y="43"/>
                </a:cubicBezTo>
                <a:cubicBezTo>
                  <a:pt x="31" y="43"/>
                  <a:pt x="31" y="43"/>
                  <a:pt x="31" y="43"/>
                </a:cubicBezTo>
                <a:cubicBezTo>
                  <a:pt x="48" y="60"/>
                  <a:pt x="48" y="60"/>
                  <a:pt x="48" y="60"/>
                </a:cubicBezTo>
                <a:cubicBezTo>
                  <a:pt x="32" y="78"/>
                  <a:pt x="32" y="78"/>
                  <a:pt x="32" y="78"/>
                </a:cubicBezTo>
                <a:cubicBezTo>
                  <a:pt x="31" y="77"/>
                  <a:pt x="31" y="77"/>
                  <a:pt x="31" y="77"/>
                </a:cubicBezTo>
                <a:cubicBezTo>
                  <a:pt x="26" y="80"/>
                  <a:pt x="26" y="80"/>
                  <a:pt x="26" y="80"/>
                </a:cubicBezTo>
                <a:cubicBezTo>
                  <a:pt x="18" y="93"/>
                  <a:pt x="18" y="93"/>
                  <a:pt x="18" y="93"/>
                </a:cubicBezTo>
                <a:cubicBezTo>
                  <a:pt x="20" y="95"/>
                  <a:pt x="20" y="95"/>
                  <a:pt x="20" y="95"/>
                </a:cubicBezTo>
                <a:cubicBezTo>
                  <a:pt x="33" y="87"/>
                  <a:pt x="33" y="87"/>
                  <a:pt x="33" y="87"/>
                </a:cubicBezTo>
                <a:cubicBezTo>
                  <a:pt x="37" y="83"/>
                  <a:pt x="37" y="83"/>
                  <a:pt x="37" y="83"/>
                </a:cubicBezTo>
                <a:cubicBezTo>
                  <a:pt x="35" y="82"/>
                  <a:pt x="35" y="82"/>
                  <a:pt x="35" y="82"/>
                </a:cubicBezTo>
                <a:cubicBezTo>
                  <a:pt x="53" y="64"/>
                  <a:pt x="53" y="64"/>
                  <a:pt x="53" y="64"/>
                </a:cubicBezTo>
                <a:cubicBezTo>
                  <a:pt x="82" y="93"/>
                  <a:pt x="82" y="93"/>
                  <a:pt x="82" y="93"/>
                </a:cubicBezTo>
                <a:cubicBezTo>
                  <a:pt x="84" y="96"/>
                  <a:pt x="86" y="97"/>
                  <a:pt x="89" y="97"/>
                </a:cubicBezTo>
                <a:cubicBezTo>
                  <a:pt x="91" y="97"/>
                  <a:pt x="94" y="96"/>
                  <a:pt x="96" y="93"/>
                </a:cubicBezTo>
                <a:cubicBezTo>
                  <a:pt x="101" y="89"/>
                  <a:pt x="101" y="83"/>
                  <a:pt x="96" y="79"/>
                </a:cubicBezTo>
                <a:cubicBezTo>
                  <a:pt x="67" y="50"/>
                  <a:pt x="67" y="50"/>
                  <a:pt x="67" y="50"/>
                </a:cubicBezTo>
                <a:cubicBezTo>
                  <a:pt x="72" y="45"/>
                  <a:pt x="72" y="45"/>
                  <a:pt x="72" y="45"/>
                </a:cubicBezTo>
                <a:cubicBezTo>
                  <a:pt x="75" y="47"/>
                  <a:pt x="75" y="47"/>
                  <a:pt x="75" y="47"/>
                </a:cubicBezTo>
                <a:cubicBezTo>
                  <a:pt x="77" y="46"/>
                  <a:pt x="79" y="46"/>
                  <a:pt x="82" y="46"/>
                </a:cubicBezTo>
                <a:cubicBezTo>
                  <a:pt x="106" y="21"/>
                  <a:pt x="106" y="21"/>
                  <a:pt x="106" y="21"/>
                </a:cubicBezTo>
                <a:cubicBezTo>
                  <a:pt x="106" y="20"/>
                  <a:pt x="106" y="20"/>
                  <a:pt x="106" y="20"/>
                </a:cubicBezTo>
                <a:cubicBezTo>
                  <a:pt x="106" y="20"/>
                  <a:pt x="106" y="20"/>
                  <a:pt x="106" y="20"/>
                </a:cubicBezTo>
                <a:cubicBezTo>
                  <a:pt x="107" y="19"/>
                  <a:pt x="107" y="19"/>
                  <a:pt x="107" y="18"/>
                </a:cubicBezTo>
                <a:cubicBezTo>
                  <a:pt x="109" y="18"/>
                  <a:pt x="110" y="18"/>
                  <a:pt x="110" y="18"/>
                </a:cubicBezTo>
                <a:cubicBezTo>
                  <a:pt x="111" y="16"/>
                  <a:pt x="111" y="14"/>
                  <a:pt x="110" y="13"/>
                </a:cubicBezTo>
                <a:close/>
                <a:moveTo>
                  <a:pt x="90" y="84"/>
                </a:moveTo>
                <a:cubicBezTo>
                  <a:pt x="92" y="84"/>
                  <a:pt x="94" y="86"/>
                  <a:pt x="94" y="87"/>
                </a:cubicBezTo>
                <a:cubicBezTo>
                  <a:pt x="94" y="90"/>
                  <a:pt x="92" y="92"/>
                  <a:pt x="90" y="92"/>
                </a:cubicBezTo>
                <a:cubicBezTo>
                  <a:pt x="87" y="92"/>
                  <a:pt x="86" y="90"/>
                  <a:pt x="86" y="87"/>
                </a:cubicBezTo>
                <a:cubicBezTo>
                  <a:pt x="86" y="86"/>
                  <a:pt x="87" y="84"/>
                  <a:pt x="90" y="84"/>
                </a:cubicBezTo>
                <a:close/>
                <a:moveTo>
                  <a:pt x="76" y="32"/>
                </a:moveTo>
                <a:cubicBezTo>
                  <a:pt x="74" y="31"/>
                  <a:pt x="74" y="31"/>
                  <a:pt x="74" y="31"/>
                </a:cubicBezTo>
                <a:cubicBezTo>
                  <a:pt x="93" y="13"/>
                  <a:pt x="93" y="13"/>
                  <a:pt x="93" y="13"/>
                </a:cubicBezTo>
                <a:cubicBezTo>
                  <a:pt x="95" y="14"/>
                  <a:pt x="95" y="14"/>
                  <a:pt x="95" y="14"/>
                </a:cubicBezTo>
                <a:cubicBezTo>
                  <a:pt x="76" y="32"/>
                  <a:pt x="76" y="32"/>
                  <a:pt x="76" y="32"/>
                </a:cubicBezTo>
                <a:cubicBezTo>
                  <a:pt x="76" y="32"/>
                  <a:pt x="76" y="32"/>
                  <a:pt x="76" y="32"/>
                </a:cubicBezTo>
                <a:close/>
                <a:moveTo>
                  <a:pt x="82" y="39"/>
                </a:moveTo>
                <a:cubicBezTo>
                  <a:pt x="80" y="37"/>
                  <a:pt x="80" y="37"/>
                  <a:pt x="80" y="37"/>
                </a:cubicBezTo>
                <a:cubicBezTo>
                  <a:pt x="99" y="18"/>
                  <a:pt x="99" y="18"/>
                  <a:pt x="99" y="18"/>
                </a:cubicBezTo>
                <a:cubicBezTo>
                  <a:pt x="101" y="20"/>
                  <a:pt x="101" y="20"/>
                  <a:pt x="101" y="20"/>
                </a:cubicBezTo>
                <a:cubicBezTo>
                  <a:pt x="82" y="39"/>
                  <a:pt x="82" y="39"/>
                  <a:pt x="82" y="39"/>
                </a:cubicBezTo>
                <a:cubicBezTo>
                  <a:pt x="82" y="39"/>
                  <a:pt x="82" y="39"/>
                  <a:pt x="82" y="39"/>
                </a:cubicBezTo>
                <a:close/>
              </a:path>
            </a:pathLst>
          </a:custGeom>
          <a:solidFill>
            <a:srgbClr val="0E8BBB"/>
          </a:solidFill>
          <a:ln>
            <a:noFill/>
          </a:ln>
        </p:spPr>
        <p:txBody>
          <a:bodyPr/>
          <a:lstStyle/>
          <a:p>
            <a:pPr eaLnBrk="1" fontAlgn="auto" hangingPunct="1">
              <a:spcBef>
                <a:spcPct val="0"/>
              </a:spcBef>
              <a:spcAft>
                <a:spcPct val="0"/>
              </a:spcAft>
              <a:defRPr/>
            </a:pPr>
            <a:endParaRPr lang="en-US">
              <a:solidFill>
                <a:schemeClr val="bg1"/>
              </a:solidFill>
              <a:latin typeface="+mn-lt"/>
            </a:endParaRPr>
          </a:p>
        </p:txBody>
      </p:sp>
      <p:grpSp>
        <p:nvGrpSpPr>
          <p:cNvPr id="25" name="Group 22"/>
          <p:cNvGrpSpPr/>
          <p:nvPr/>
        </p:nvGrpSpPr>
        <p:grpSpPr>
          <a:xfrm>
            <a:off x="8856664" y="2430463"/>
            <a:ext cx="2268709" cy="3494087"/>
            <a:chOff x="8856544" y="2029940"/>
            <a:chExt cx="2269165" cy="3275714"/>
          </a:xfrm>
        </p:grpSpPr>
        <p:sp>
          <p:nvSpPr>
            <p:cNvPr id="26" name="Rounded Rectangle 23"/>
            <p:cNvSpPr/>
            <p:nvPr/>
          </p:nvSpPr>
          <p:spPr>
            <a:xfrm>
              <a:off x="8856544" y="2029940"/>
              <a:ext cx="2268993" cy="3275714"/>
            </a:xfrm>
            <a:prstGeom prst="roundRect">
              <a:avLst>
                <a:gd name="adj" fmla="val 4016"/>
              </a:avLst>
            </a:prstGeom>
            <a:solidFill>
              <a:schemeClr val="bg1">
                <a:alpha val="80000"/>
              </a:schemeClr>
            </a:solidFill>
            <a:ln w="3175">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chemeClr val="bg1"/>
                </a:solidFill>
              </a:endParaRPr>
            </a:p>
          </p:txBody>
        </p:sp>
        <p:sp>
          <p:nvSpPr>
            <p:cNvPr id="27" name="Rectangle 24"/>
            <p:cNvSpPr/>
            <p:nvPr/>
          </p:nvSpPr>
          <p:spPr>
            <a:xfrm>
              <a:off x="8856544" y="4412683"/>
              <a:ext cx="2268993" cy="45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chemeClr val="bg1"/>
                </a:solidFill>
              </a:endParaRPr>
            </a:p>
          </p:txBody>
        </p:sp>
      </p:grpSp>
      <p:sp>
        <p:nvSpPr>
          <p:cNvPr id="28" name="Freeform 36"/>
          <p:cNvSpPr>
            <a:spLocks noChangeAspect="1" noChangeArrowheads="1"/>
          </p:cNvSpPr>
          <p:nvPr/>
        </p:nvSpPr>
        <p:spPr bwMode="auto">
          <a:xfrm>
            <a:off x="9735343" y="2840476"/>
            <a:ext cx="511175" cy="611188"/>
          </a:xfrm>
          <a:custGeom>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0E8BBB"/>
          </a:solidFill>
          <a:ln>
            <a:noFill/>
          </a:ln>
          <a:effectLst/>
        </p:spPr>
        <p:txBody>
          <a:bodyPr anchor="ctr"/>
          <a:lstStyle/>
          <a:p>
            <a:pPr eaLnBrk="1" fontAlgn="auto" hangingPunct="1">
              <a:spcBef>
                <a:spcPct val="0"/>
              </a:spcBef>
              <a:spcAft>
                <a:spcPct val="0"/>
              </a:spcAft>
              <a:defRPr/>
            </a:pPr>
            <a:endParaRPr lang="en-US" sz="2400">
              <a:solidFill>
                <a:schemeClr val="bg1"/>
              </a:solidFill>
              <a:latin typeface="+mn-lt"/>
              <a:ea typeface="宋体" panose="02010600030101010101" pitchFamily="2" charset="-122"/>
            </a:endParaRPr>
          </a:p>
        </p:txBody>
      </p:sp>
      <p:sp>
        <p:nvSpPr>
          <p:cNvPr id="29" name="文本框 28"/>
          <p:cNvSpPr txBox="1"/>
          <p:nvPr/>
        </p:nvSpPr>
        <p:spPr>
          <a:xfrm>
            <a:off x="1609492" y="5021445"/>
            <a:ext cx="1152369" cy="369332"/>
          </a:xfrm>
          <a:prstGeom prst="rect">
            <a:avLst/>
          </a:prstGeom>
          <a:noFill/>
        </p:spPr>
        <p:txBody>
          <a:bodyPr wrap="square" rtlCol="0">
            <a:spAutoFit/>
          </a:bodyPr>
          <a:lstStyle/>
          <a:p>
            <a:r>
              <a:rPr lang="zh-CN" altLang="en-US" b="1">
                <a:solidFill>
                  <a:srgbClr val="0E8BBB"/>
                </a:solidFill>
                <a:latin typeface="微软雅黑" panose="020b0503020204020204" pitchFamily="34" charset="-122"/>
                <a:ea typeface="微软雅黑" panose="020b0503020204020204" pitchFamily="34" charset="-122"/>
              </a:rPr>
              <a:t>产品简介</a:t>
            </a:r>
            <a:endParaRPr lang="zh-CN" altLang="en-US" b="1">
              <a:solidFill>
                <a:srgbClr val="0E8BBB"/>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126964" y="3838310"/>
            <a:ext cx="2112749" cy="523220"/>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产品简介是产品介绍中最为关键的部分。</a:t>
            </a:r>
            <a:endParaRPr lang="zh-CN" altLang="en-US" sz="1400">
              <a:latin typeface="微软雅黑" panose="020b0503020204020204" pitchFamily="34" charset="-122"/>
              <a:ea typeface="微软雅黑" panose="020b0503020204020204" pitchFamily="34" charset="-122"/>
            </a:endParaRPr>
          </a:p>
        </p:txBody>
      </p:sp>
      <p:sp>
        <p:nvSpPr>
          <p:cNvPr id="31" name="文本框 30"/>
          <p:cNvSpPr txBox="1"/>
          <p:nvPr/>
        </p:nvSpPr>
        <p:spPr>
          <a:xfrm>
            <a:off x="4221239" y="5021445"/>
            <a:ext cx="1152369" cy="369332"/>
          </a:xfrm>
          <a:prstGeom prst="rect">
            <a:avLst/>
          </a:prstGeom>
          <a:noFill/>
        </p:spPr>
        <p:txBody>
          <a:bodyPr wrap="square" rtlCol="0">
            <a:spAutoFit/>
          </a:bodyPr>
          <a:lstStyle/>
          <a:p>
            <a:r>
              <a:rPr lang="zh-CN" altLang="en-US" b="1">
                <a:solidFill>
                  <a:srgbClr val="0E8BBB"/>
                </a:solidFill>
                <a:latin typeface="微软雅黑" panose="020b0503020204020204" pitchFamily="34" charset="-122"/>
                <a:ea typeface="微软雅黑" panose="020b0503020204020204" pitchFamily="34" charset="-122"/>
              </a:rPr>
              <a:t>产品功能</a:t>
            </a:r>
            <a:endParaRPr lang="zh-CN" altLang="en-US" b="1">
              <a:solidFill>
                <a:srgbClr val="0E8BBB"/>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836259" y="5021445"/>
            <a:ext cx="1152369" cy="369332"/>
          </a:xfrm>
          <a:prstGeom prst="rect">
            <a:avLst/>
          </a:prstGeom>
          <a:noFill/>
        </p:spPr>
        <p:txBody>
          <a:bodyPr wrap="square" rtlCol="0">
            <a:spAutoFit/>
          </a:bodyPr>
          <a:lstStyle/>
          <a:p>
            <a:r>
              <a:rPr lang="zh-CN" altLang="en-US" b="1">
                <a:solidFill>
                  <a:srgbClr val="0E8BBB"/>
                </a:solidFill>
                <a:latin typeface="微软雅黑" panose="020b0503020204020204" pitchFamily="34" charset="-122"/>
                <a:ea typeface="微软雅黑" panose="020b0503020204020204" pitchFamily="34" charset="-122"/>
              </a:rPr>
              <a:t>产品原理</a:t>
            </a:r>
            <a:endParaRPr lang="zh-CN" altLang="en-US" b="1">
              <a:solidFill>
                <a:srgbClr val="0E8BBB"/>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9414747" y="5021445"/>
            <a:ext cx="1152369" cy="369332"/>
          </a:xfrm>
          <a:prstGeom prst="rect">
            <a:avLst/>
          </a:prstGeom>
          <a:noFill/>
        </p:spPr>
        <p:txBody>
          <a:bodyPr wrap="square" rtlCol="0">
            <a:spAutoFit/>
          </a:bodyPr>
          <a:lstStyle/>
          <a:p>
            <a:r>
              <a:rPr lang="zh-CN" altLang="en-US" b="1">
                <a:solidFill>
                  <a:srgbClr val="0E8BBB"/>
                </a:solidFill>
                <a:latin typeface="微软雅黑" panose="020b0503020204020204" pitchFamily="34" charset="-122"/>
                <a:ea typeface="微软雅黑" panose="020b0503020204020204" pitchFamily="34" charset="-122"/>
              </a:rPr>
              <a:t>产品性能</a:t>
            </a:r>
            <a:endParaRPr lang="zh-CN" altLang="en-US" b="1">
              <a:solidFill>
                <a:srgbClr val="0E8BBB"/>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794531" y="3842425"/>
            <a:ext cx="2112749"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产品功能也是需要简要说明的部分之一。</a:t>
            </a:r>
            <a:endParaRPr lang="zh-CN" altLang="en-US" sz="1400">
              <a:latin typeface="微软雅黑" panose="020b0503020204020204" pitchFamily="34" charset="-122"/>
              <a:ea typeface="微软雅黑" panose="020b0503020204020204" pitchFamily="34" charset="-122"/>
            </a:endParaRPr>
          </a:p>
        </p:txBody>
      </p:sp>
      <p:sp>
        <p:nvSpPr>
          <p:cNvPr id="35" name="文本框 34"/>
          <p:cNvSpPr txBox="1"/>
          <p:nvPr/>
        </p:nvSpPr>
        <p:spPr>
          <a:xfrm>
            <a:off x="6377978" y="3842425"/>
            <a:ext cx="2112749" cy="523220"/>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借助某些材料的功能从而实现什么功效</a:t>
            </a:r>
            <a:endParaRPr lang="zh-CN" altLang="en-US" sz="1400">
              <a:latin typeface="微软雅黑" panose="020b0503020204020204" pitchFamily="34" charset="-122"/>
              <a:ea typeface="微软雅黑" panose="020b0503020204020204" pitchFamily="34" charset="-122"/>
            </a:endParaRPr>
          </a:p>
        </p:txBody>
      </p:sp>
      <p:sp>
        <p:nvSpPr>
          <p:cNvPr id="36" name="文本框 35"/>
          <p:cNvSpPr txBox="1"/>
          <p:nvPr/>
        </p:nvSpPr>
        <p:spPr>
          <a:xfrm>
            <a:off x="8934555" y="3842425"/>
            <a:ext cx="2112749" cy="523220"/>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产品保质期、注意事项、使用方法等</a:t>
            </a:r>
            <a:endParaRPr lang="zh-CN" altLang="en-US" sz="1400">
              <a:latin typeface="微软雅黑" panose="020b0503020204020204" pitchFamily="34" charset="-122"/>
              <a:ea typeface="微软雅黑" panose="020b0503020204020204" pitchFamily="34" charset="-122"/>
            </a:endParaRPr>
          </a:p>
        </p:txBody>
      </p:sp>
      <p:sp>
        <p:nvSpPr>
          <p:cNvPr id="37" name="Content Placeholder 2"/>
          <p:cNvSpPr txBox="1"/>
          <p:nvPr/>
        </p:nvSpPr>
        <p:spPr>
          <a:xfrm>
            <a:off x="1771340" y="1119839"/>
            <a:ext cx="8649321" cy="985839"/>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zh-CN" altLang="en-US" sz="1600">
                <a:solidFill>
                  <a:schemeClr val="bg1"/>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单击此处添加文本，本模版所有图形线条及其相应素材均可自由编辑、改色、替换，建议您在展示时字体选择微软雅黑。</a:t>
            </a:r>
            <a:endParaRPr lang="zh-CN" altLang="en-US" sz="1600">
              <a:solidFill>
                <a:schemeClr val="bg1"/>
              </a:solidFill>
              <a:latin typeface="微软雅黑" panose="020b0503020204020204" pitchFamily="34" charset="-122"/>
              <a:ea typeface="微软雅黑" panose="020b0503020204020204" pitchFamily="34" charset="-122"/>
            </a:endParaRPr>
          </a:p>
          <a:p>
            <a:pPr marL="0" indent="0" algn="ctr">
              <a:buNone/>
              <a:defRPr/>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sp>
        <p:nvSpPr>
          <p:cNvPr id="37" name="Freeform 5"/>
          <p:cNvSpPr/>
          <p:nvPr/>
        </p:nvSpPr>
        <p:spPr bwMode="auto">
          <a:xfrm>
            <a:off x="6071178" y="4118122"/>
            <a:ext cx="1446040" cy="1328741"/>
          </a:xfrm>
          <a:custGeom>
            <a:gdLst>
              <a:gd name="T0" fmla="*/ 1017 w 1100"/>
              <a:gd name="T1" fmla="*/ 120 h 1010"/>
              <a:gd name="T2" fmla="*/ 766 w 1100"/>
              <a:gd name="T3" fmla="*/ 80 h 1010"/>
              <a:gd name="T4" fmla="*/ 773 w 1100"/>
              <a:gd name="T5" fmla="*/ 141 h 1010"/>
              <a:gd name="T6" fmla="*/ 637 w 1100"/>
              <a:gd name="T7" fmla="*/ 240 h 1010"/>
              <a:gd name="T8" fmla="*/ 538 w 1100"/>
              <a:gd name="T9" fmla="*/ 104 h 1010"/>
              <a:gd name="T10" fmla="*/ 563 w 1100"/>
              <a:gd name="T11" fmla="*/ 47 h 1010"/>
              <a:gd name="T12" fmla="*/ 313 w 1100"/>
              <a:gd name="T13" fmla="*/ 8 h 1010"/>
              <a:gd name="T14" fmla="*/ 210 w 1100"/>
              <a:gd name="T15" fmla="*/ 83 h 1010"/>
              <a:gd name="T16" fmla="*/ 169 w 1100"/>
              <a:gd name="T17" fmla="*/ 341 h 1010"/>
              <a:gd name="T18" fmla="*/ 128 w 1100"/>
              <a:gd name="T19" fmla="*/ 325 h 1010"/>
              <a:gd name="T20" fmla="*/ 9 w 1100"/>
              <a:gd name="T21" fmla="*/ 411 h 1010"/>
              <a:gd name="T22" fmla="*/ 95 w 1100"/>
              <a:gd name="T23" fmla="*/ 530 h 1010"/>
              <a:gd name="T24" fmla="*/ 139 w 1100"/>
              <a:gd name="T25" fmla="*/ 528 h 1010"/>
              <a:gd name="T26" fmla="*/ 98 w 1100"/>
              <a:gd name="T27" fmla="*/ 786 h 1010"/>
              <a:gd name="T28" fmla="*/ 173 w 1100"/>
              <a:gd name="T29" fmla="*/ 890 h 1010"/>
              <a:gd name="T30" fmla="*/ 877 w 1100"/>
              <a:gd name="T31" fmla="*/ 1002 h 1010"/>
              <a:gd name="T32" fmla="*/ 980 w 1100"/>
              <a:gd name="T33" fmla="*/ 927 h 1010"/>
              <a:gd name="T34" fmla="*/ 1092 w 1100"/>
              <a:gd name="T35" fmla="*/ 223 h 1010"/>
              <a:gd name="T36" fmla="*/ 1017 w 1100"/>
              <a:gd name="T37" fmla="*/ 120 h 10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0" h="1010">
                <a:moveTo>
                  <a:pt x="1017" y="120"/>
                </a:moveTo>
                <a:cubicBezTo>
                  <a:pt x="766" y="80"/>
                  <a:pt x="766" y="80"/>
                  <a:pt x="766" y="80"/>
                </a:cubicBezTo>
                <a:cubicBezTo>
                  <a:pt x="774" y="99"/>
                  <a:pt x="776" y="120"/>
                  <a:pt x="773" y="141"/>
                </a:cubicBezTo>
                <a:cubicBezTo>
                  <a:pt x="763" y="206"/>
                  <a:pt x="702" y="251"/>
                  <a:pt x="637" y="240"/>
                </a:cubicBezTo>
                <a:cubicBezTo>
                  <a:pt x="572" y="230"/>
                  <a:pt x="527" y="169"/>
                  <a:pt x="538" y="104"/>
                </a:cubicBezTo>
                <a:cubicBezTo>
                  <a:pt x="541" y="82"/>
                  <a:pt x="550" y="63"/>
                  <a:pt x="563" y="47"/>
                </a:cubicBezTo>
                <a:cubicBezTo>
                  <a:pt x="313" y="8"/>
                  <a:pt x="313" y="8"/>
                  <a:pt x="313" y="8"/>
                </a:cubicBezTo>
                <a:cubicBezTo>
                  <a:pt x="264" y="0"/>
                  <a:pt x="218" y="33"/>
                  <a:pt x="210" y="83"/>
                </a:cubicBezTo>
                <a:cubicBezTo>
                  <a:pt x="169" y="341"/>
                  <a:pt x="169" y="341"/>
                  <a:pt x="169" y="341"/>
                </a:cubicBezTo>
                <a:cubicBezTo>
                  <a:pt x="157" y="333"/>
                  <a:pt x="143" y="328"/>
                  <a:pt x="128" y="325"/>
                </a:cubicBezTo>
                <a:cubicBezTo>
                  <a:pt x="71" y="316"/>
                  <a:pt x="18" y="355"/>
                  <a:pt x="9" y="411"/>
                </a:cubicBezTo>
                <a:cubicBezTo>
                  <a:pt x="0" y="468"/>
                  <a:pt x="38" y="521"/>
                  <a:pt x="95" y="530"/>
                </a:cubicBezTo>
                <a:cubicBezTo>
                  <a:pt x="110" y="533"/>
                  <a:pt x="125" y="531"/>
                  <a:pt x="139" y="528"/>
                </a:cubicBezTo>
                <a:cubicBezTo>
                  <a:pt x="98" y="786"/>
                  <a:pt x="98" y="786"/>
                  <a:pt x="98" y="786"/>
                </a:cubicBezTo>
                <a:cubicBezTo>
                  <a:pt x="90" y="836"/>
                  <a:pt x="124" y="882"/>
                  <a:pt x="173" y="890"/>
                </a:cubicBezTo>
                <a:cubicBezTo>
                  <a:pt x="877" y="1002"/>
                  <a:pt x="877" y="1002"/>
                  <a:pt x="877" y="1002"/>
                </a:cubicBezTo>
                <a:cubicBezTo>
                  <a:pt x="926" y="1010"/>
                  <a:pt x="972" y="976"/>
                  <a:pt x="980" y="927"/>
                </a:cubicBezTo>
                <a:cubicBezTo>
                  <a:pt x="1092" y="223"/>
                  <a:pt x="1092" y="223"/>
                  <a:pt x="1092" y="223"/>
                </a:cubicBezTo>
                <a:cubicBezTo>
                  <a:pt x="1100" y="174"/>
                  <a:pt x="1066" y="128"/>
                  <a:pt x="1017" y="120"/>
                </a:cubicBezTo>
              </a:path>
            </a:pathLst>
          </a:custGeom>
          <a:solidFill>
            <a:srgbClr val="0E8BBB"/>
          </a:solidFill>
          <a:ln>
            <a:noFill/>
          </a:ln>
        </p:spPr>
        <p:txBody>
          <a:bodyPr vert="horz" wrap="square" lIns="91440" tIns="45720" rIns="91440" bIns="45720" numCol="1" anchor="t" anchorCtr="0" compatLnSpc="1"/>
          <a:lstStyle/>
          <a:p>
            <a:endParaRPr lang="en-US"/>
          </a:p>
        </p:txBody>
      </p:sp>
      <p:grpSp>
        <p:nvGrpSpPr>
          <p:cNvPr id="38" name="Group 152"/>
          <p:cNvGrpSpPr/>
          <p:nvPr/>
        </p:nvGrpSpPr>
        <p:grpSpPr>
          <a:xfrm>
            <a:off x="6628050" y="4680495"/>
            <a:ext cx="465138" cy="391319"/>
            <a:chOff x="5368132" y="2625725"/>
            <a:chExt cx="465138" cy="391319"/>
          </a:xfrm>
          <a:solidFill>
            <a:srgbClr val="F5F6F8"/>
          </a:solidFill>
        </p:grpSpPr>
        <p:sp>
          <p:nvSpPr>
            <p:cNvPr id="39"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42" name="Freeform 71"/>
          <p:cNvSpPr/>
          <p:nvPr/>
        </p:nvSpPr>
        <p:spPr bwMode="auto">
          <a:xfrm>
            <a:off x="4774966" y="3905208"/>
            <a:ext cx="1273540" cy="1444069"/>
          </a:xfrm>
          <a:custGeom>
            <a:gdLst>
              <a:gd name="T0" fmla="*/ 877 w 968"/>
              <a:gd name="T1" fmla="*/ 459 h 1098"/>
              <a:gd name="T2" fmla="*/ 918 w 968"/>
              <a:gd name="T3" fmla="*/ 462 h 1098"/>
              <a:gd name="T4" fmla="*/ 894 w 968"/>
              <a:gd name="T5" fmla="*/ 216 h 1098"/>
              <a:gd name="T6" fmla="*/ 795 w 968"/>
              <a:gd name="T7" fmla="*/ 135 h 1098"/>
              <a:gd name="T8" fmla="*/ 524 w 968"/>
              <a:gd name="T9" fmla="*/ 162 h 1098"/>
              <a:gd name="T10" fmla="*/ 538 w 968"/>
              <a:gd name="T11" fmla="*/ 99 h 1098"/>
              <a:gd name="T12" fmla="*/ 425 w 968"/>
              <a:gd name="T13" fmla="*/ 6 h 1098"/>
              <a:gd name="T14" fmla="*/ 332 w 968"/>
              <a:gd name="T15" fmla="*/ 119 h 1098"/>
              <a:gd name="T16" fmla="*/ 358 w 968"/>
              <a:gd name="T17" fmla="*/ 178 h 1098"/>
              <a:gd name="T18" fmla="*/ 86 w 968"/>
              <a:gd name="T19" fmla="*/ 205 h 1098"/>
              <a:gd name="T20" fmla="*/ 5 w 968"/>
              <a:gd name="T21" fmla="*/ 303 h 1098"/>
              <a:gd name="T22" fmla="*/ 75 w 968"/>
              <a:gd name="T23" fmla="*/ 1012 h 1098"/>
              <a:gd name="T24" fmla="*/ 173 w 968"/>
              <a:gd name="T25" fmla="*/ 1093 h 1098"/>
              <a:gd name="T26" fmla="*/ 882 w 968"/>
              <a:gd name="T27" fmla="*/ 1024 h 1098"/>
              <a:gd name="T28" fmla="*/ 964 w 968"/>
              <a:gd name="T29" fmla="*/ 925 h 1098"/>
              <a:gd name="T30" fmla="*/ 939 w 968"/>
              <a:gd name="T31" fmla="*/ 679 h 1098"/>
              <a:gd name="T32" fmla="*/ 899 w 968"/>
              <a:gd name="T33" fmla="*/ 691 h 1098"/>
              <a:gd name="T34" fmla="*/ 772 w 968"/>
              <a:gd name="T35" fmla="*/ 586 h 1098"/>
              <a:gd name="T36" fmla="*/ 877 w 968"/>
              <a:gd name="T37" fmla="*/ 459 h 10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6" h="1098">
                <a:moveTo>
                  <a:pt x="877" y="459"/>
                </a:moveTo>
                <a:cubicBezTo>
                  <a:pt x="891" y="457"/>
                  <a:pt x="905" y="459"/>
                  <a:pt x="918" y="462"/>
                </a:cubicBezTo>
                <a:cubicBezTo>
                  <a:pt x="894" y="216"/>
                  <a:pt x="894" y="216"/>
                  <a:pt x="894" y="216"/>
                </a:cubicBezTo>
                <a:cubicBezTo>
                  <a:pt x="889" y="166"/>
                  <a:pt x="845" y="130"/>
                  <a:pt x="795" y="135"/>
                </a:cubicBezTo>
                <a:cubicBezTo>
                  <a:pt x="524" y="162"/>
                  <a:pt x="524" y="162"/>
                  <a:pt x="524" y="162"/>
                </a:cubicBezTo>
                <a:cubicBezTo>
                  <a:pt x="535" y="143"/>
                  <a:pt x="540" y="121"/>
                  <a:pt x="538" y="99"/>
                </a:cubicBezTo>
                <a:cubicBezTo>
                  <a:pt x="532" y="42"/>
                  <a:pt x="482" y="0"/>
                  <a:pt x="425" y="6"/>
                </a:cubicBezTo>
                <a:cubicBezTo>
                  <a:pt x="368" y="11"/>
                  <a:pt x="326" y="62"/>
                  <a:pt x="332" y="119"/>
                </a:cubicBezTo>
                <a:cubicBezTo>
                  <a:pt x="334" y="142"/>
                  <a:pt x="343" y="162"/>
                  <a:pt x="358" y="178"/>
                </a:cubicBezTo>
                <a:cubicBezTo>
                  <a:pt x="86" y="205"/>
                  <a:pt x="86" y="205"/>
                  <a:pt x="86" y="205"/>
                </a:cubicBezTo>
                <a:cubicBezTo>
                  <a:pt x="37" y="209"/>
                  <a:pt x="0" y="254"/>
                  <a:pt x="5" y="303"/>
                </a:cubicBezTo>
                <a:cubicBezTo>
                  <a:pt x="75" y="1012"/>
                  <a:pt x="75" y="1012"/>
                  <a:pt x="75" y="1012"/>
                </a:cubicBezTo>
                <a:cubicBezTo>
                  <a:pt x="80" y="1062"/>
                  <a:pt x="124" y="1098"/>
                  <a:pt x="173" y="1093"/>
                </a:cubicBezTo>
                <a:cubicBezTo>
                  <a:pt x="882" y="1024"/>
                  <a:pt x="882" y="1024"/>
                  <a:pt x="882" y="1024"/>
                </a:cubicBezTo>
                <a:cubicBezTo>
                  <a:pt x="932" y="1019"/>
                  <a:pt x="968" y="975"/>
                  <a:pt x="964" y="925"/>
                </a:cubicBezTo>
                <a:cubicBezTo>
                  <a:pt x="939" y="679"/>
                  <a:pt x="939" y="679"/>
                  <a:pt x="939" y="679"/>
                </a:cubicBezTo>
                <a:cubicBezTo>
                  <a:pt x="927" y="685"/>
                  <a:pt x="914" y="689"/>
                  <a:pt x="899" y="691"/>
                </a:cubicBezTo>
                <a:cubicBezTo>
                  <a:pt x="835" y="697"/>
                  <a:pt x="778" y="650"/>
                  <a:pt x="772" y="586"/>
                </a:cubicBezTo>
                <a:cubicBezTo>
                  <a:pt x="766" y="522"/>
                  <a:pt x="813" y="465"/>
                  <a:pt x="877" y="459"/>
                </a:cubicBezTo>
              </a:path>
            </a:pathLst>
          </a:custGeom>
          <a:solidFill>
            <a:srgbClr val="0E8BBB"/>
          </a:solidFill>
          <a:ln>
            <a:noFill/>
          </a:ln>
        </p:spPr>
        <p:txBody>
          <a:bodyPr vert="horz" wrap="square" lIns="91440" tIns="45720" rIns="91440" bIns="45720" numCol="1" anchor="t" anchorCtr="0" compatLnSpc="1"/>
          <a:lstStyle/>
          <a:p>
            <a:endParaRPr lang="en-US"/>
          </a:p>
        </p:txBody>
      </p:sp>
      <p:grpSp>
        <p:nvGrpSpPr>
          <p:cNvPr id="43" name="Group 156"/>
          <p:cNvGrpSpPr/>
          <p:nvPr/>
        </p:nvGrpSpPr>
        <p:grpSpPr>
          <a:xfrm>
            <a:off x="5179564" y="4520349"/>
            <a:ext cx="464344" cy="464344"/>
            <a:chOff x="4439444" y="2582069"/>
            <a:chExt cx="464344" cy="464344"/>
          </a:xfrm>
          <a:solidFill>
            <a:srgbClr val="F5F6F8"/>
          </a:solidFill>
        </p:grpSpPr>
        <p:sp>
          <p:nvSpPr>
            <p:cNvPr id="44" name="AutoShape 123"/>
            <p:cNvSpPr/>
            <p:nvPr/>
          </p:nvSpPr>
          <p:spPr bwMode="auto">
            <a:xfrm>
              <a:off x="4439444"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45"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46"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sp>
        <p:nvSpPr>
          <p:cNvPr id="47" name="Freeform 38"/>
          <p:cNvSpPr/>
          <p:nvPr/>
        </p:nvSpPr>
        <p:spPr bwMode="auto">
          <a:xfrm>
            <a:off x="6195378" y="2668139"/>
            <a:ext cx="1175955" cy="1389855"/>
          </a:xfrm>
          <a:custGeom>
            <a:gdLst>
              <a:gd name="T0" fmla="*/ 803 w 894"/>
              <a:gd name="T1" fmla="*/ 0 h 1056"/>
              <a:gd name="T2" fmla="*/ 91 w 894"/>
              <a:gd name="T3" fmla="*/ 0 h 1056"/>
              <a:gd name="T4" fmla="*/ 0 w 894"/>
              <a:gd name="T5" fmla="*/ 90 h 1056"/>
              <a:gd name="T6" fmla="*/ 0 w 894"/>
              <a:gd name="T7" fmla="*/ 346 h 1056"/>
              <a:gd name="T8" fmla="*/ 61 w 894"/>
              <a:gd name="T9" fmla="*/ 329 h 1056"/>
              <a:gd name="T10" fmla="*/ 178 w 894"/>
              <a:gd name="T11" fmla="*/ 446 h 1056"/>
              <a:gd name="T12" fmla="*/ 61 w 894"/>
              <a:gd name="T13" fmla="*/ 564 h 1056"/>
              <a:gd name="T14" fmla="*/ 0 w 894"/>
              <a:gd name="T15" fmla="*/ 547 h 1056"/>
              <a:gd name="T16" fmla="*/ 0 w 894"/>
              <a:gd name="T17" fmla="*/ 803 h 1056"/>
              <a:gd name="T18" fmla="*/ 91 w 894"/>
              <a:gd name="T19" fmla="*/ 893 h 1056"/>
              <a:gd name="T20" fmla="*/ 362 w 894"/>
              <a:gd name="T21" fmla="*/ 893 h 1056"/>
              <a:gd name="T22" fmla="*/ 343 w 894"/>
              <a:gd name="T23" fmla="*/ 953 h 1056"/>
              <a:gd name="T24" fmla="*/ 446 w 894"/>
              <a:gd name="T25" fmla="*/ 1056 h 1056"/>
              <a:gd name="T26" fmla="*/ 550 w 894"/>
              <a:gd name="T27" fmla="*/ 953 h 1056"/>
              <a:gd name="T28" fmla="*/ 531 w 894"/>
              <a:gd name="T29" fmla="*/ 893 h 1056"/>
              <a:gd name="T30" fmla="*/ 803 w 894"/>
              <a:gd name="T31" fmla="*/ 893 h 1056"/>
              <a:gd name="T32" fmla="*/ 894 w 894"/>
              <a:gd name="T33" fmla="*/ 803 h 1056"/>
              <a:gd name="T34" fmla="*/ 894 w 894"/>
              <a:gd name="T35" fmla="*/ 90 h 1056"/>
              <a:gd name="T36" fmla="*/ 803 w 894"/>
              <a:gd name="T37" fmla="*/ 0 h 10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4" h="1056">
                <a:moveTo>
                  <a:pt x="803" y="0"/>
                </a:moveTo>
                <a:cubicBezTo>
                  <a:pt x="91" y="0"/>
                  <a:pt x="91" y="0"/>
                  <a:pt x="91" y="0"/>
                </a:cubicBezTo>
                <a:cubicBezTo>
                  <a:pt x="41" y="0"/>
                  <a:pt x="0" y="40"/>
                  <a:pt x="0" y="90"/>
                </a:cubicBezTo>
                <a:cubicBezTo>
                  <a:pt x="0" y="346"/>
                  <a:pt x="0" y="346"/>
                  <a:pt x="0" y="346"/>
                </a:cubicBezTo>
                <a:cubicBezTo>
                  <a:pt x="18" y="335"/>
                  <a:pt x="39" y="329"/>
                  <a:pt x="61" y="329"/>
                </a:cubicBezTo>
                <a:cubicBezTo>
                  <a:pt x="126" y="329"/>
                  <a:pt x="178" y="382"/>
                  <a:pt x="178" y="446"/>
                </a:cubicBezTo>
                <a:cubicBezTo>
                  <a:pt x="178" y="511"/>
                  <a:pt x="126" y="564"/>
                  <a:pt x="61" y="564"/>
                </a:cubicBezTo>
                <a:cubicBezTo>
                  <a:pt x="39" y="564"/>
                  <a:pt x="18" y="558"/>
                  <a:pt x="0" y="547"/>
                </a:cubicBezTo>
                <a:cubicBezTo>
                  <a:pt x="0" y="803"/>
                  <a:pt x="0" y="803"/>
                  <a:pt x="0" y="803"/>
                </a:cubicBezTo>
                <a:cubicBezTo>
                  <a:pt x="0" y="853"/>
                  <a:pt x="41" y="893"/>
                  <a:pt x="91" y="893"/>
                </a:cubicBezTo>
                <a:cubicBezTo>
                  <a:pt x="362" y="893"/>
                  <a:pt x="362" y="893"/>
                  <a:pt x="362" y="893"/>
                </a:cubicBezTo>
                <a:cubicBezTo>
                  <a:pt x="350" y="910"/>
                  <a:pt x="343" y="931"/>
                  <a:pt x="343" y="953"/>
                </a:cubicBezTo>
                <a:cubicBezTo>
                  <a:pt x="343" y="1010"/>
                  <a:pt x="389" y="1056"/>
                  <a:pt x="446" y="1056"/>
                </a:cubicBezTo>
                <a:cubicBezTo>
                  <a:pt x="504" y="1056"/>
                  <a:pt x="550" y="1010"/>
                  <a:pt x="550" y="953"/>
                </a:cubicBezTo>
                <a:cubicBezTo>
                  <a:pt x="550" y="931"/>
                  <a:pt x="543" y="910"/>
                  <a:pt x="531" y="893"/>
                </a:cubicBezTo>
                <a:cubicBezTo>
                  <a:pt x="803" y="893"/>
                  <a:pt x="803" y="893"/>
                  <a:pt x="803" y="893"/>
                </a:cubicBezTo>
                <a:cubicBezTo>
                  <a:pt x="853" y="893"/>
                  <a:pt x="894" y="853"/>
                  <a:pt x="894" y="803"/>
                </a:cubicBezTo>
                <a:cubicBezTo>
                  <a:pt x="894" y="90"/>
                  <a:pt x="894" y="90"/>
                  <a:pt x="894" y="90"/>
                </a:cubicBezTo>
                <a:cubicBezTo>
                  <a:pt x="894" y="40"/>
                  <a:pt x="853" y="0"/>
                  <a:pt x="803" y="0"/>
                </a:cubicBezTo>
              </a:path>
            </a:pathLst>
          </a:custGeom>
          <a:solidFill>
            <a:srgbClr val="0E8BBB"/>
          </a:solidFill>
          <a:ln>
            <a:noFill/>
          </a:ln>
        </p:spPr>
        <p:txBody>
          <a:bodyPr vert="horz" wrap="square" lIns="91440" tIns="45720" rIns="91440" bIns="45720" numCol="1" anchor="t" anchorCtr="0" compatLnSpc="1"/>
          <a:lstStyle/>
          <a:p>
            <a:endParaRPr lang="en-US"/>
          </a:p>
        </p:txBody>
      </p:sp>
      <p:sp>
        <p:nvSpPr>
          <p:cNvPr id="48" name="AutoShape 135"/>
          <p:cNvSpPr/>
          <p:nvPr/>
        </p:nvSpPr>
        <p:spPr bwMode="auto">
          <a:xfrm>
            <a:off x="6669646" y="3047394"/>
            <a:ext cx="465138" cy="3198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rgbClr val="F5F6F8"/>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9" name="Freeform 103"/>
          <p:cNvSpPr/>
          <p:nvPr/>
        </p:nvSpPr>
        <p:spPr bwMode="auto">
          <a:xfrm>
            <a:off x="4717795" y="2473953"/>
            <a:ext cx="1477583" cy="1344513"/>
          </a:xfrm>
          <a:custGeom>
            <a:gdLst>
              <a:gd name="T0" fmla="*/ 1030 w 1124"/>
              <a:gd name="T1" fmla="*/ 499 h 1022"/>
              <a:gd name="T2" fmla="*/ 965 w 1124"/>
              <a:gd name="T3" fmla="*/ 508 h 1022"/>
              <a:gd name="T4" fmla="*/ 1013 w 1124"/>
              <a:gd name="T5" fmla="*/ 239 h 1022"/>
              <a:gd name="T6" fmla="*/ 940 w 1124"/>
              <a:gd name="T7" fmla="*/ 134 h 1022"/>
              <a:gd name="T8" fmla="*/ 238 w 1124"/>
              <a:gd name="T9" fmla="*/ 9 h 1022"/>
              <a:gd name="T10" fmla="*/ 134 w 1124"/>
              <a:gd name="T11" fmla="*/ 82 h 1022"/>
              <a:gd name="T12" fmla="*/ 9 w 1124"/>
              <a:gd name="T13" fmla="*/ 784 h 1022"/>
              <a:gd name="T14" fmla="*/ 82 w 1124"/>
              <a:gd name="T15" fmla="*/ 889 h 1022"/>
              <a:gd name="T16" fmla="*/ 341 w 1124"/>
              <a:gd name="T17" fmla="*/ 935 h 1022"/>
              <a:gd name="T18" fmla="*/ 333 w 1124"/>
              <a:gd name="T19" fmla="*/ 871 h 1022"/>
              <a:gd name="T20" fmla="*/ 463 w 1124"/>
              <a:gd name="T21" fmla="*/ 781 h 1022"/>
              <a:gd name="T22" fmla="*/ 553 w 1124"/>
              <a:gd name="T23" fmla="*/ 910 h 1022"/>
              <a:gd name="T24" fmla="*/ 524 w 1124"/>
              <a:gd name="T25" fmla="*/ 967 h 1022"/>
              <a:gd name="T26" fmla="*/ 783 w 1124"/>
              <a:gd name="T27" fmla="*/ 1014 h 1022"/>
              <a:gd name="T28" fmla="*/ 888 w 1124"/>
              <a:gd name="T29" fmla="*/ 940 h 1022"/>
              <a:gd name="T30" fmla="*/ 936 w 1124"/>
              <a:gd name="T31" fmla="*/ 671 h 1022"/>
              <a:gd name="T32" fmla="*/ 994 w 1124"/>
              <a:gd name="T33" fmla="*/ 703 h 1022"/>
              <a:gd name="T34" fmla="*/ 1114 w 1124"/>
              <a:gd name="T35" fmla="*/ 619 h 1022"/>
              <a:gd name="T36" fmla="*/ 1030 w 1124"/>
              <a:gd name="T37" fmla="*/ 499 h 10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4" h="1022">
                <a:moveTo>
                  <a:pt x="1030" y="499"/>
                </a:moveTo>
                <a:cubicBezTo>
                  <a:pt x="1007" y="494"/>
                  <a:pt x="984" y="498"/>
                  <a:pt x="965" y="508"/>
                </a:cubicBezTo>
                <a:cubicBezTo>
                  <a:pt x="1013" y="239"/>
                  <a:pt x="1013" y="239"/>
                  <a:pt x="1013" y="239"/>
                </a:cubicBezTo>
                <a:cubicBezTo>
                  <a:pt x="1022" y="190"/>
                  <a:pt x="989" y="143"/>
                  <a:pt x="940" y="134"/>
                </a:cubicBezTo>
                <a:cubicBezTo>
                  <a:pt x="238" y="9"/>
                  <a:pt x="238" y="9"/>
                  <a:pt x="238" y="9"/>
                </a:cubicBezTo>
                <a:cubicBezTo>
                  <a:pt x="189" y="0"/>
                  <a:pt x="142" y="33"/>
                  <a:pt x="134" y="82"/>
                </a:cubicBezTo>
                <a:cubicBezTo>
                  <a:pt x="9" y="784"/>
                  <a:pt x="9" y="784"/>
                  <a:pt x="9" y="784"/>
                </a:cubicBezTo>
                <a:cubicBezTo>
                  <a:pt x="0" y="833"/>
                  <a:pt x="33" y="880"/>
                  <a:pt x="82" y="889"/>
                </a:cubicBezTo>
                <a:cubicBezTo>
                  <a:pt x="341" y="935"/>
                  <a:pt x="341" y="935"/>
                  <a:pt x="341" y="935"/>
                </a:cubicBezTo>
                <a:cubicBezTo>
                  <a:pt x="332" y="915"/>
                  <a:pt x="329" y="893"/>
                  <a:pt x="333" y="871"/>
                </a:cubicBezTo>
                <a:cubicBezTo>
                  <a:pt x="344" y="810"/>
                  <a:pt x="402" y="770"/>
                  <a:pt x="463" y="781"/>
                </a:cubicBezTo>
                <a:cubicBezTo>
                  <a:pt x="523" y="792"/>
                  <a:pt x="564" y="850"/>
                  <a:pt x="553" y="910"/>
                </a:cubicBezTo>
                <a:cubicBezTo>
                  <a:pt x="549" y="933"/>
                  <a:pt x="539" y="952"/>
                  <a:pt x="524" y="967"/>
                </a:cubicBezTo>
                <a:cubicBezTo>
                  <a:pt x="783" y="1014"/>
                  <a:pt x="783" y="1014"/>
                  <a:pt x="783" y="1014"/>
                </a:cubicBezTo>
                <a:cubicBezTo>
                  <a:pt x="832" y="1022"/>
                  <a:pt x="879" y="990"/>
                  <a:pt x="888" y="940"/>
                </a:cubicBezTo>
                <a:cubicBezTo>
                  <a:pt x="936" y="671"/>
                  <a:pt x="936" y="671"/>
                  <a:pt x="936" y="671"/>
                </a:cubicBezTo>
                <a:cubicBezTo>
                  <a:pt x="951" y="687"/>
                  <a:pt x="971" y="699"/>
                  <a:pt x="994" y="703"/>
                </a:cubicBezTo>
                <a:cubicBezTo>
                  <a:pt x="1050" y="713"/>
                  <a:pt x="1104" y="675"/>
                  <a:pt x="1114" y="619"/>
                </a:cubicBezTo>
                <a:cubicBezTo>
                  <a:pt x="1124" y="563"/>
                  <a:pt x="1087" y="509"/>
                  <a:pt x="1030" y="499"/>
                </a:cubicBezTo>
              </a:path>
            </a:pathLst>
          </a:custGeom>
          <a:solidFill>
            <a:srgbClr val="0E8BBB"/>
          </a:solidFill>
          <a:ln>
            <a:noFill/>
          </a:ln>
        </p:spPr>
        <p:txBody>
          <a:bodyPr vert="horz" wrap="square" lIns="91440" tIns="45720" rIns="91440" bIns="45720" numCol="1" anchor="t" anchorCtr="0" compatLnSpc="1"/>
          <a:lstStyle/>
          <a:p>
            <a:endParaRPr lang="en-US">
              <a:solidFill>
                <a:schemeClr val="bg1"/>
              </a:solidFill>
            </a:endParaRPr>
          </a:p>
        </p:txBody>
      </p:sp>
      <p:grpSp>
        <p:nvGrpSpPr>
          <p:cNvPr id="50" name="Group 161"/>
          <p:cNvGrpSpPr/>
          <p:nvPr/>
        </p:nvGrpSpPr>
        <p:grpSpPr>
          <a:xfrm>
            <a:off x="5192857" y="2815222"/>
            <a:ext cx="464344" cy="464344"/>
            <a:chOff x="4439444" y="1652588"/>
            <a:chExt cx="464344" cy="464344"/>
          </a:xfrm>
          <a:solidFill>
            <a:srgbClr val="F5F6F8"/>
          </a:solidFill>
        </p:grpSpPr>
        <p:sp>
          <p:nvSpPr>
            <p:cNvPr id="51"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2"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3"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sp>
        <p:nvSpPr>
          <p:cNvPr id="54" name="Rectangle 165"/>
          <p:cNvSpPr/>
          <p:nvPr/>
        </p:nvSpPr>
        <p:spPr>
          <a:xfrm>
            <a:off x="902191" y="1923200"/>
            <a:ext cx="3048000" cy="1339693"/>
          </a:xfrm>
          <a:prstGeom prst="rect">
            <a:avLst/>
          </a:prstGeom>
          <a:noFill/>
          <a:ln w="22225">
            <a:solidFill>
              <a:srgbClr val="F5F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91"/>
          <p:cNvGrpSpPr/>
          <p:nvPr/>
        </p:nvGrpSpPr>
        <p:grpSpPr>
          <a:xfrm>
            <a:off x="3637916" y="2280771"/>
            <a:ext cx="624548" cy="624548"/>
            <a:chOff x="3867343" y="2280771"/>
            <a:chExt cx="624548" cy="624548"/>
          </a:xfrm>
        </p:grpSpPr>
        <p:sp>
          <p:nvSpPr>
            <p:cNvPr id="58" name="Rounded Rectangle 166"/>
            <p:cNvSpPr/>
            <p:nvPr/>
          </p:nvSpPr>
          <p:spPr>
            <a:xfrm>
              <a:off x="3867343" y="2280771"/>
              <a:ext cx="624548" cy="624548"/>
            </a:xfrm>
            <a:prstGeom prst="roundRect">
              <a:avLst/>
            </a:prstGeom>
            <a:solidFill>
              <a:srgbClr val="F5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59" name="TextBox 170"/>
            <p:cNvSpPr txBox="1"/>
            <p:nvPr/>
          </p:nvSpPr>
          <p:spPr>
            <a:xfrm>
              <a:off x="3888856" y="2405320"/>
              <a:ext cx="587019" cy="369332"/>
            </a:xfrm>
            <a:prstGeom prst="rect">
              <a:avLst/>
            </a:prstGeom>
            <a:noFill/>
          </p:spPr>
          <p:txBody>
            <a:bodyPr wrap="none" rtlCol="0">
              <a:spAutoFit/>
            </a:bodyPr>
            <a:lstStyle/>
            <a:p>
              <a:pPr algn="ctr"/>
              <a:r>
                <a:rPr lang="en-US" b="1">
                  <a:solidFill>
                    <a:srgbClr val="0E8BBB"/>
                  </a:solidFill>
                </a:rPr>
                <a:t>53%</a:t>
              </a:r>
              <a:endParaRPr lang="en-US" b="1">
                <a:solidFill>
                  <a:srgbClr val="0E8BBB"/>
                </a:solidFill>
              </a:endParaRPr>
            </a:p>
          </p:txBody>
        </p:sp>
      </p:grpSp>
      <p:grpSp>
        <p:nvGrpSpPr>
          <p:cNvPr id="60" name="组合 59"/>
          <p:cNvGrpSpPr/>
          <p:nvPr/>
        </p:nvGrpSpPr>
        <p:grpSpPr>
          <a:xfrm>
            <a:off x="902191" y="4627242"/>
            <a:ext cx="3360273" cy="1339693"/>
            <a:chOff x="902191" y="4627242"/>
            <a:chExt cx="3360273" cy="1339693"/>
          </a:xfrm>
        </p:grpSpPr>
        <p:sp>
          <p:nvSpPr>
            <p:cNvPr id="61" name="Rectangle 168"/>
            <p:cNvSpPr/>
            <p:nvPr/>
          </p:nvSpPr>
          <p:spPr>
            <a:xfrm flipH="1">
              <a:off x="1558975" y="5138980"/>
              <a:ext cx="1977174" cy="738664"/>
            </a:xfrm>
            <a:prstGeom prst="rect">
              <a:avLst/>
            </a:prstGeom>
          </p:spPr>
          <p:txBody>
            <a:bodyPr wrap="square">
              <a:spAutoFit/>
            </a:bodyPr>
            <a:lstStyle/>
            <a:p>
              <a:pPr algn="r"/>
              <a:r>
                <a:rPr lang="zh-CN" altLang="en-US" sz="1400">
                  <a:solidFill>
                    <a:srgbClr val="F5F6F8"/>
                  </a:solidFill>
                  <a:latin typeface="微软雅黑" panose="020b0503020204020204" pitchFamily="34" charset="-122"/>
                  <a:ea typeface="微软雅黑" panose="020b0503020204020204" pitchFamily="34" charset="-122"/>
                </a:rPr>
                <a:t>借助某些材料的功能从而实现什么功效</a:t>
              </a:r>
              <a:endParaRPr lang="zh-CN" altLang="en-US" sz="1400">
                <a:solidFill>
                  <a:srgbClr val="F5F6F8"/>
                </a:solidFill>
                <a:latin typeface="微软雅黑" panose="020b0503020204020204" pitchFamily="34" charset="-122"/>
                <a:ea typeface="微软雅黑" panose="020b0503020204020204" pitchFamily="34" charset="-122"/>
              </a:endParaRPr>
            </a:p>
            <a:p>
              <a:pPr algn="r"/>
              <a:endParaRPr lang="en-US" altLang="zh-CN" sz="1400">
                <a:solidFill>
                  <a:srgbClr val="F5F6F8"/>
                </a:solidFill>
              </a:endParaRPr>
            </a:p>
          </p:txBody>
        </p:sp>
        <p:grpSp>
          <p:nvGrpSpPr>
            <p:cNvPr id="62" name="Group 197"/>
            <p:cNvGrpSpPr/>
            <p:nvPr/>
          </p:nvGrpSpPr>
          <p:grpSpPr>
            <a:xfrm>
              <a:off x="902191" y="4627242"/>
              <a:ext cx="3048000" cy="1339693"/>
              <a:chOff x="1131618" y="4627242"/>
              <a:chExt cx="3048000" cy="1339693"/>
            </a:xfrm>
          </p:grpSpPr>
          <p:sp>
            <p:nvSpPr>
              <p:cNvPr id="66" name="Rectangle 173"/>
              <p:cNvSpPr/>
              <p:nvPr/>
            </p:nvSpPr>
            <p:spPr>
              <a:xfrm>
                <a:off x="1131618" y="4627242"/>
                <a:ext cx="3048000" cy="1339693"/>
              </a:xfrm>
              <a:prstGeom prst="rect">
                <a:avLst/>
              </a:prstGeom>
              <a:noFill/>
              <a:ln w="22225">
                <a:solidFill>
                  <a:srgbClr val="F5F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178"/>
              <p:cNvSpPr txBox="1"/>
              <p:nvPr/>
            </p:nvSpPr>
            <p:spPr>
              <a:xfrm flipH="1">
                <a:off x="2759483" y="4815416"/>
                <a:ext cx="1005404" cy="338554"/>
              </a:xfrm>
              <a:prstGeom prst="rect">
                <a:avLst/>
              </a:prstGeom>
              <a:noFill/>
            </p:spPr>
            <p:txBody>
              <a:bodyPr wrap="none" rtlCol="0">
                <a:spAutoFit/>
              </a:bodyPr>
              <a:lstStyle/>
              <a:p>
                <a:pPr algn="r"/>
                <a:r>
                  <a:rPr lang="zh-CN" altLang="en-US" sz="1600" b="1">
                    <a:solidFill>
                      <a:srgbClr val="F5F6F8"/>
                    </a:solidFill>
                    <a:latin typeface="微软雅黑" panose="020b0503020204020204" pitchFamily="34" charset="-122"/>
                    <a:ea typeface="微软雅黑" panose="020b0503020204020204" pitchFamily="34" charset="-122"/>
                  </a:rPr>
                  <a:t>产品原理</a:t>
                </a:r>
                <a:endParaRPr lang="en-US" sz="1600" b="1">
                  <a:solidFill>
                    <a:srgbClr val="F5F6F8"/>
                  </a:solidFill>
                  <a:latin typeface="微软雅黑" panose="020b0503020204020204" pitchFamily="34" charset="-122"/>
                  <a:ea typeface="微软雅黑" panose="020b0503020204020204" pitchFamily="34" charset="-122"/>
                </a:endParaRPr>
              </a:p>
            </p:txBody>
          </p:sp>
        </p:grpSp>
        <p:grpSp>
          <p:nvGrpSpPr>
            <p:cNvPr id="63" name="Group 198"/>
            <p:cNvGrpSpPr/>
            <p:nvPr/>
          </p:nvGrpSpPr>
          <p:grpSpPr>
            <a:xfrm>
              <a:off x="3637916" y="4984813"/>
              <a:ext cx="624548" cy="624548"/>
              <a:chOff x="3867343" y="4984813"/>
              <a:chExt cx="624548" cy="624548"/>
            </a:xfrm>
          </p:grpSpPr>
          <p:sp>
            <p:nvSpPr>
              <p:cNvPr id="64" name="Rounded Rectangle 174"/>
              <p:cNvSpPr/>
              <p:nvPr/>
            </p:nvSpPr>
            <p:spPr>
              <a:xfrm>
                <a:off x="3867343" y="4984813"/>
                <a:ext cx="624548" cy="624548"/>
              </a:xfrm>
              <a:prstGeom prst="roundRect">
                <a:avLst/>
              </a:prstGeom>
              <a:solidFill>
                <a:srgbClr val="F5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65" name="TextBox 176"/>
              <p:cNvSpPr txBox="1"/>
              <p:nvPr/>
            </p:nvSpPr>
            <p:spPr>
              <a:xfrm>
                <a:off x="3888856" y="5109362"/>
                <a:ext cx="587019" cy="369332"/>
              </a:xfrm>
              <a:prstGeom prst="rect">
                <a:avLst/>
              </a:prstGeom>
              <a:noFill/>
            </p:spPr>
            <p:txBody>
              <a:bodyPr wrap="none" rtlCol="0">
                <a:spAutoFit/>
              </a:bodyPr>
              <a:lstStyle/>
              <a:p>
                <a:pPr algn="ctr"/>
                <a:r>
                  <a:rPr lang="en-US" b="1">
                    <a:solidFill>
                      <a:srgbClr val="168FBD"/>
                    </a:solidFill>
                  </a:rPr>
                  <a:t>62%</a:t>
                </a:r>
                <a:endParaRPr lang="en-US" b="1">
                  <a:solidFill>
                    <a:srgbClr val="168FBD"/>
                  </a:solidFill>
                </a:endParaRPr>
              </a:p>
            </p:txBody>
          </p:sp>
        </p:grpSp>
      </p:grpSp>
      <p:grpSp>
        <p:nvGrpSpPr>
          <p:cNvPr id="68" name="组合 67"/>
          <p:cNvGrpSpPr/>
          <p:nvPr/>
        </p:nvGrpSpPr>
        <p:grpSpPr>
          <a:xfrm>
            <a:off x="7935561" y="1924248"/>
            <a:ext cx="3367100" cy="1339693"/>
            <a:chOff x="7935561" y="1924248"/>
            <a:chExt cx="3367100" cy="1339693"/>
          </a:xfrm>
        </p:grpSpPr>
        <p:sp>
          <p:nvSpPr>
            <p:cNvPr id="69" name="Rectangle 185"/>
            <p:cNvSpPr/>
            <p:nvPr/>
          </p:nvSpPr>
          <p:spPr>
            <a:xfrm>
              <a:off x="8254661" y="1924248"/>
              <a:ext cx="3048000" cy="1339693"/>
            </a:xfrm>
            <a:prstGeom prst="rect">
              <a:avLst/>
            </a:prstGeom>
            <a:noFill/>
            <a:ln w="22225">
              <a:solidFill>
                <a:srgbClr val="F5F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189"/>
            <p:cNvSpPr txBox="1"/>
            <p:nvPr/>
          </p:nvSpPr>
          <p:spPr>
            <a:xfrm>
              <a:off x="8662427" y="2116918"/>
              <a:ext cx="1005403" cy="338554"/>
            </a:xfrm>
            <a:prstGeom prst="rect">
              <a:avLst/>
            </a:prstGeom>
            <a:noFill/>
          </p:spPr>
          <p:txBody>
            <a:bodyPr wrap="none" rtlCol="0">
              <a:spAutoFit/>
            </a:bodyPr>
            <a:lstStyle/>
            <a:p>
              <a:r>
                <a:rPr lang="zh-CN" altLang="en-US" sz="1600" b="1">
                  <a:solidFill>
                    <a:srgbClr val="F5F6F8"/>
                  </a:solidFill>
                  <a:latin typeface="微软雅黑" panose="020b0503020204020204" pitchFamily="34" charset="-122"/>
                  <a:ea typeface="微软雅黑" panose="020b0503020204020204" pitchFamily="34" charset="-122"/>
                </a:rPr>
                <a:t>产品功能</a:t>
              </a:r>
              <a:endParaRPr lang="en-US" sz="1600" b="1">
                <a:solidFill>
                  <a:srgbClr val="F5F6F8"/>
                </a:solidFill>
                <a:latin typeface="微软雅黑" panose="020b0503020204020204" pitchFamily="34" charset="-122"/>
                <a:ea typeface="微软雅黑" panose="020b0503020204020204" pitchFamily="34" charset="-122"/>
              </a:endParaRPr>
            </a:p>
          </p:txBody>
        </p:sp>
        <p:grpSp>
          <p:nvGrpSpPr>
            <p:cNvPr id="71" name="Group 194"/>
            <p:cNvGrpSpPr/>
            <p:nvPr/>
          </p:nvGrpSpPr>
          <p:grpSpPr>
            <a:xfrm>
              <a:off x="7935561" y="2281819"/>
              <a:ext cx="624548" cy="624548"/>
              <a:chOff x="7758504" y="2281819"/>
              <a:chExt cx="624548" cy="624548"/>
            </a:xfrm>
          </p:grpSpPr>
          <p:sp>
            <p:nvSpPr>
              <p:cNvPr id="73" name="Rounded Rectangle 186"/>
              <p:cNvSpPr/>
              <p:nvPr/>
            </p:nvSpPr>
            <p:spPr>
              <a:xfrm>
                <a:off x="7758504" y="2281819"/>
                <a:ext cx="624548" cy="624548"/>
              </a:xfrm>
              <a:prstGeom prst="roundRect">
                <a:avLst/>
              </a:prstGeom>
              <a:solidFill>
                <a:srgbClr val="F5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4" name="TextBox 190"/>
              <p:cNvSpPr txBox="1"/>
              <p:nvPr/>
            </p:nvSpPr>
            <p:spPr>
              <a:xfrm>
                <a:off x="7773590" y="2405320"/>
                <a:ext cx="587019" cy="369332"/>
              </a:xfrm>
              <a:prstGeom prst="rect">
                <a:avLst/>
              </a:prstGeom>
              <a:noFill/>
            </p:spPr>
            <p:txBody>
              <a:bodyPr wrap="none" rtlCol="0">
                <a:spAutoFit/>
              </a:bodyPr>
              <a:lstStyle/>
              <a:p>
                <a:pPr algn="ctr"/>
                <a:r>
                  <a:rPr lang="en-US" b="1">
                    <a:solidFill>
                      <a:srgbClr val="0E8BBB"/>
                    </a:solidFill>
                  </a:rPr>
                  <a:t>78%</a:t>
                </a:r>
                <a:endParaRPr lang="en-US" b="1">
                  <a:solidFill>
                    <a:srgbClr val="0E8BBB"/>
                  </a:solidFill>
                </a:endParaRPr>
              </a:p>
            </p:txBody>
          </p:sp>
        </p:grpSp>
        <p:sp>
          <p:nvSpPr>
            <p:cNvPr id="72" name="Rectangle 168"/>
            <p:cNvSpPr/>
            <p:nvPr/>
          </p:nvSpPr>
          <p:spPr>
            <a:xfrm flipH="1">
              <a:off x="8662427" y="2428384"/>
              <a:ext cx="1977174" cy="523220"/>
            </a:xfrm>
            <a:prstGeom prst="rect">
              <a:avLst/>
            </a:prstGeom>
          </p:spPr>
          <p:txBody>
            <a:bodyPr wrap="square">
              <a:spAutoFit/>
            </a:bodyPr>
            <a:lstStyle/>
            <a:p>
              <a:r>
                <a:rPr lang="zh-CN" altLang="en-US" sz="1400">
                  <a:solidFill>
                    <a:srgbClr val="F5F6F8"/>
                  </a:solidFill>
                  <a:latin typeface="微软雅黑" panose="020b0503020204020204" pitchFamily="34" charset="-122"/>
                  <a:ea typeface="微软雅黑" panose="020b0503020204020204" pitchFamily="34" charset="-122"/>
                </a:rPr>
                <a:t>产品功能也是需要简要说明的部分之一</a:t>
              </a:r>
              <a:endParaRPr lang="zh-CN" altLang="en-US" sz="1400">
                <a:solidFill>
                  <a:srgbClr val="F5F6F8"/>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7935561" y="4627242"/>
            <a:ext cx="3367100" cy="1339693"/>
            <a:chOff x="7935561" y="4627242"/>
            <a:chExt cx="3367100" cy="1339693"/>
          </a:xfrm>
        </p:grpSpPr>
        <p:sp>
          <p:nvSpPr>
            <p:cNvPr id="76" name="Rectangle 179"/>
            <p:cNvSpPr/>
            <p:nvPr/>
          </p:nvSpPr>
          <p:spPr>
            <a:xfrm>
              <a:off x="8254661" y="4627242"/>
              <a:ext cx="3048000" cy="1339693"/>
            </a:xfrm>
            <a:prstGeom prst="rect">
              <a:avLst/>
            </a:prstGeom>
            <a:noFill/>
            <a:ln w="22225">
              <a:solidFill>
                <a:srgbClr val="F5F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184"/>
            <p:cNvSpPr txBox="1"/>
            <p:nvPr/>
          </p:nvSpPr>
          <p:spPr>
            <a:xfrm>
              <a:off x="8662427" y="4819912"/>
              <a:ext cx="1005403" cy="338554"/>
            </a:xfrm>
            <a:prstGeom prst="rect">
              <a:avLst/>
            </a:prstGeom>
            <a:noFill/>
          </p:spPr>
          <p:txBody>
            <a:bodyPr wrap="none" rtlCol="0">
              <a:spAutoFit/>
            </a:bodyPr>
            <a:lstStyle/>
            <a:p>
              <a:r>
                <a:rPr lang="zh-CN" altLang="en-US" sz="1600" b="1">
                  <a:solidFill>
                    <a:srgbClr val="F5F6F8"/>
                  </a:solidFill>
                  <a:latin typeface="微软雅黑" panose="020b0503020204020204" pitchFamily="34" charset="-122"/>
                  <a:ea typeface="微软雅黑" panose="020b0503020204020204" pitchFamily="34" charset="-122"/>
                </a:rPr>
                <a:t>产品性能</a:t>
              </a:r>
              <a:endParaRPr lang="en-US" sz="1600" b="1">
                <a:solidFill>
                  <a:srgbClr val="F5F6F8"/>
                </a:solidFill>
                <a:latin typeface="微软雅黑" panose="020b0503020204020204" pitchFamily="34" charset="-122"/>
                <a:ea typeface="微软雅黑" panose="020b0503020204020204" pitchFamily="34" charset="-122"/>
              </a:endParaRPr>
            </a:p>
          </p:txBody>
        </p:sp>
        <p:grpSp>
          <p:nvGrpSpPr>
            <p:cNvPr id="78" name="Group 195"/>
            <p:cNvGrpSpPr/>
            <p:nvPr/>
          </p:nvGrpSpPr>
          <p:grpSpPr>
            <a:xfrm>
              <a:off x="7935561" y="4984813"/>
              <a:ext cx="624548" cy="624548"/>
              <a:chOff x="7758504" y="4984813"/>
              <a:chExt cx="624548" cy="624548"/>
            </a:xfrm>
          </p:grpSpPr>
          <p:sp>
            <p:nvSpPr>
              <p:cNvPr id="80" name="Rounded Rectangle 180"/>
              <p:cNvSpPr/>
              <p:nvPr/>
            </p:nvSpPr>
            <p:spPr>
              <a:xfrm>
                <a:off x="7758504" y="4984813"/>
                <a:ext cx="624548" cy="624548"/>
              </a:xfrm>
              <a:prstGeom prst="roundRect">
                <a:avLst/>
              </a:prstGeom>
              <a:solidFill>
                <a:srgbClr val="F5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81" name="TextBox 181"/>
              <p:cNvSpPr txBox="1"/>
              <p:nvPr/>
            </p:nvSpPr>
            <p:spPr>
              <a:xfrm>
                <a:off x="7773590" y="5109614"/>
                <a:ext cx="587019" cy="369332"/>
              </a:xfrm>
              <a:prstGeom prst="rect">
                <a:avLst/>
              </a:prstGeom>
              <a:noFill/>
            </p:spPr>
            <p:txBody>
              <a:bodyPr wrap="none" rtlCol="0">
                <a:spAutoFit/>
              </a:bodyPr>
              <a:lstStyle/>
              <a:p>
                <a:pPr algn="ctr"/>
                <a:r>
                  <a:rPr lang="en-US" b="1">
                    <a:solidFill>
                      <a:srgbClr val="0E8BBB"/>
                    </a:solidFill>
                  </a:rPr>
                  <a:t>62%</a:t>
                </a:r>
                <a:endParaRPr lang="en-US" b="1">
                  <a:solidFill>
                    <a:srgbClr val="0E8BBB"/>
                  </a:solidFill>
                </a:endParaRPr>
              </a:p>
            </p:txBody>
          </p:sp>
        </p:grpSp>
        <p:sp>
          <p:nvSpPr>
            <p:cNvPr id="79" name="Rectangle 168"/>
            <p:cNvSpPr/>
            <p:nvPr/>
          </p:nvSpPr>
          <p:spPr>
            <a:xfrm flipH="1">
              <a:off x="8662427" y="5153970"/>
              <a:ext cx="1977174" cy="738664"/>
            </a:xfrm>
            <a:prstGeom prst="rect">
              <a:avLst/>
            </a:prstGeom>
          </p:spPr>
          <p:txBody>
            <a:bodyPr wrap="square">
              <a:spAutoFit/>
            </a:bodyPr>
            <a:lstStyle/>
            <a:p>
              <a:r>
                <a:rPr lang="zh-CN" altLang="en-US" sz="1400">
                  <a:solidFill>
                    <a:srgbClr val="F5F6F8"/>
                  </a:solidFill>
                  <a:latin typeface="微软雅黑" panose="020b0503020204020204" pitchFamily="34" charset="-122"/>
                  <a:ea typeface="微软雅黑" panose="020b0503020204020204" pitchFamily="34" charset="-122"/>
                </a:rPr>
                <a:t>产品保质期、注意事项、使用方法等</a:t>
              </a:r>
              <a:endParaRPr lang="zh-CN" altLang="en-US" sz="1400">
                <a:solidFill>
                  <a:srgbClr val="F5F6F8"/>
                </a:solidFill>
                <a:latin typeface="微软雅黑" panose="020b0503020204020204" pitchFamily="34" charset="-122"/>
                <a:ea typeface="微软雅黑" panose="020b0503020204020204" pitchFamily="34" charset="-122"/>
              </a:endParaRPr>
            </a:p>
            <a:p>
              <a:endParaRPr lang="en-US" altLang="zh-CN" sz="1400">
                <a:solidFill>
                  <a:srgbClr val="F5F6F8"/>
                </a:solidFill>
              </a:endParaRPr>
            </a:p>
          </p:txBody>
        </p:sp>
      </p:grpSp>
      <p:sp>
        <p:nvSpPr>
          <p:cNvPr id="82" name="文本框 81"/>
          <p:cNvSpPr txBox="1"/>
          <p:nvPr/>
        </p:nvSpPr>
        <p:spPr>
          <a:xfrm>
            <a:off x="2526274" y="2070981"/>
            <a:ext cx="1152369" cy="338554"/>
          </a:xfrm>
          <a:prstGeom prst="rect">
            <a:avLst/>
          </a:prstGeom>
          <a:noFill/>
        </p:spPr>
        <p:txBody>
          <a:bodyPr wrap="square" rtlCol="0">
            <a:spAutoFit/>
          </a:bodyPr>
          <a:lstStyle/>
          <a:p>
            <a:r>
              <a:rPr lang="zh-CN" altLang="en-US" sz="1600" b="1">
                <a:solidFill>
                  <a:srgbClr val="F5F6F8"/>
                </a:solidFill>
                <a:latin typeface="微软雅黑" panose="020b0503020204020204" pitchFamily="34" charset="-122"/>
                <a:ea typeface="微软雅黑" panose="020b0503020204020204" pitchFamily="34" charset="-122"/>
              </a:rPr>
              <a:t>产品简介</a:t>
            </a:r>
            <a:endParaRPr lang="zh-CN" altLang="en-US" sz="1600" b="1">
              <a:solidFill>
                <a:srgbClr val="F5F6F8"/>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1396457" y="2431460"/>
            <a:ext cx="2112749" cy="523220"/>
          </a:xfrm>
          <a:prstGeom prst="rect">
            <a:avLst/>
          </a:prstGeom>
          <a:noFill/>
        </p:spPr>
        <p:txBody>
          <a:bodyPr wrap="square" rtlCol="0">
            <a:spAutoFit/>
          </a:bodyPr>
          <a:lstStyle/>
          <a:p>
            <a:pPr algn="r"/>
            <a:r>
              <a:rPr lang="zh-CN" altLang="en-US" sz="1400">
                <a:solidFill>
                  <a:srgbClr val="F5F6F8"/>
                </a:solidFill>
                <a:latin typeface="微软雅黑" panose="020b0503020204020204" pitchFamily="34" charset="-122"/>
                <a:ea typeface="微软雅黑" panose="020b0503020204020204" pitchFamily="34" charset="-122"/>
              </a:rPr>
              <a:t>产品简介是产品介绍中最为关键的部分</a:t>
            </a:r>
            <a:endParaRPr lang="zh-CN" altLang="en-US" sz="1400">
              <a:solidFill>
                <a:srgbClr val="F5F6F8"/>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grpSp>
        <p:nvGrpSpPr>
          <p:cNvPr id="81" name="Group 1"/>
          <p:cNvGrpSpPr/>
          <p:nvPr/>
        </p:nvGrpSpPr>
        <p:grpSpPr>
          <a:xfrm>
            <a:off x="1954190" y="1677922"/>
            <a:ext cx="923925" cy="838200"/>
            <a:chOff x="1646169" y="1827124"/>
            <a:chExt cx="924060" cy="838200"/>
          </a:xfrm>
        </p:grpSpPr>
        <p:grpSp>
          <p:nvGrpSpPr>
            <p:cNvPr id="82" name="Group 25"/>
            <p:cNvGrpSpPr/>
            <p:nvPr/>
          </p:nvGrpSpPr>
          <p:grpSpPr>
            <a:xfrm>
              <a:off x="1646169" y="1827124"/>
              <a:ext cx="924060" cy="838200"/>
              <a:chOff x="1603240" y="1665760"/>
              <a:chExt cx="924060" cy="838200"/>
            </a:xfrm>
          </p:grpSpPr>
          <p:sp>
            <p:nvSpPr>
              <p:cNvPr id="84" name="Oval 27"/>
              <p:cNvSpPr/>
              <p:nvPr/>
            </p:nvSpPr>
            <p:spPr>
              <a:xfrm>
                <a:off x="1688978" y="1665760"/>
                <a:ext cx="838322" cy="838200"/>
              </a:xfrm>
              <a:prstGeom prst="ellipse">
                <a:avLst/>
              </a:prstGeom>
              <a:solidFill>
                <a:srgbClr val="0087B1"/>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5" name="Isosceles Triangle 28"/>
              <p:cNvSpPr/>
              <p:nvPr/>
            </p:nvSpPr>
            <p:spPr>
              <a:xfrm rot="13562492">
                <a:off x="1631834" y="2267403"/>
                <a:ext cx="200025" cy="257213"/>
              </a:xfrm>
              <a:prstGeom prst="triangle">
                <a:avLst/>
              </a:prstGeom>
              <a:solidFill>
                <a:srgbClr val="0087B1"/>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83" name="Freeform 45"/>
            <p:cNvSpPr/>
            <p:nvPr/>
          </p:nvSpPr>
          <p:spPr bwMode="auto">
            <a:xfrm>
              <a:off x="2036947" y="1999039"/>
              <a:ext cx="230838" cy="494369"/>
            </a:xfrm>
            <a:custGeom>
              <a:gdLst>
                <a:gd name="T0" fmla="*/ 22154 w 21600"/>
                <a:gd name="T1" fmla="*/ 69669 h 21600"/>
                <a:gd name="T2" fmla="*/ 14737 w 21600"/>
                <a:gd name="T3" fmla="*/ 69669 h 21600"/>
                <a:gd name="T4" fmla="*/ 14737 w 21600"/>
                <a:gd name="T5" fmla="*/ 47148 h 21600"/>
                <a:gd name="T6" fmla="*/ 16789 w 21600"/>
                <a:gd name="T7" fmla="*/ 37192 h 21600"/>
                <a:gd name="T8" fmla="*/ 22154 w 21600"/>
                <a:gd name="T9" fmla="*/ 37192 h 21600"/>
                <a:gd name="T10" fmla="*/ 22154 w 21600"/>
                <a:gd name="T11" fmla="*/ 0 h 21600"/>
                <a:gd name="T12" fmla="*/ 14737 w 21600"/>
                <a:gd name="T13" fmla="*/ 0 h 21600"/>
                <a:gd name="T14" fmla="*/ 4916 w 21600"/>
                <a:gd name="T15" fmla="*/ 45043 h 21600"/>
                <a:gd name="T16" fmla="*/ 4916 w 21600"/>
                <a:gd name="T17" fmla="*/ 69669 h 21600"/>
                <a:gd name="T18" fmla="*/ 0 w 21600"/>
                <a:gd name="T19" fmla="*/ 69669 h 21600"/>
                <a:gd name="T20" fmla="*/ 0 w 21600"/>
                <a:gd name="T21" fmla="*/ 107914 h 21600"/>
                <a:gd name="T22" fmla="*/ 4916 w 21600"/>
                <a:gd name="T23" fmla="*/ 107914 h 21600"/>
                <a:gd name="T24" fmla="*/ 4916 w 21600"/>
                <a:gd name="T25" fmla="*/ 217385 h 21600"/>
                <a:gd name="T26" fmla="*/ 14737 w 21600"/>
                <a:gd name="T27" fmla="*/ 217385 h 21600"/>
                <a:gd name="T28" fmla="*/ 14737 w 21600"/>
                <a:gd name="T29" fmla="*/ 107914 h 21600"/>
                <a:gd name="T30" fmla="*/ 21470 w 21600"/>
                <a:gd name="T31" fmla="*/ 107914 h 21600"/>
                <a:gd name="T32" fmla="*/ 22154 w 21600"/>
                <a:gd name="T33" fmla="*/ 69669 h 21600"/>
                <a:gd name="T34" fmla="*/ 22154 w 21600"/>
                <a:gd name="T35" fmla="*/ 69669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6939"/>
                  </a:moveTo>
                  <a:cubicBezTo>
                    <a:pt x="14400" y="6939"/>
                    <a:pt x="14400" y="6939"/>
                    <a:pt x="14400" y="6939"/>
                  </a:cubicBezTo>
                  <a:cubicBezTo>
                    <a:pt x="14400" y="4701"/>
                    <a:pt x="14400" y="4701"/>
                    <a:pt x="14400" y="4701"/>
                  </a:cubicBezTo>
                  <a:cubicBezTo>
                    <a:pt x="14400" y="3917"/>
                    <a:pt x="15600" y="3693"/>
                    <a:pt x="16320" y="3693"/>
                  </a:cubicBezTo>
                  <a:cubicBezTo>
                    <a:pt x="17280" y="3693"/>
                    <a:pt x="21600" y="3693"/>
                    <a:pt x="21600" y="3693"/>
                  </a:cubicBezTo>
                  <a:cubicBezTo>
                    <a:pt x="21600" y="0"/>
                    <a:pt x="21600" y="0"/>
                    <a:pt x="21600" y="0"/>
                  </a:cubicBezTo>
                  <a:cubicBezTo>
                    <a:pt x="14400" y="0"/>
                    <a:pt x="14400" y="0"/>
                    <a:pt x="14400" y="0"/>
                  </a:cubicBezTo>
                  <a:cubicBezTo>
                    <a:pt x="6480" y="0"/>
                    <a:pt x="4800" y="2686"/>
                    <a:pt x="4800" y="4477"/>
                  </a:cubicBezTo>
                  <a:cubicBezTo>
                    <a:pt x="4800" y="6939"/>
                    <a:pt x="4800" y="6939"/>
                    <a:pt x="4800" y="6939"/>
                  </a:cubicBezTo>
                  <a:cubicBezTo>
                    <a:pt x="0" y="6939"/>
                    <a:pt x="0" y="6939"/>
                    <a:pt x="0" y="6939"/>
                  </a:cubicBezTo>
                  <a:cubicBezTo>
                    <a:pt x="0" y="10744"/>
                    <a:pt x="0" y="10744"/>
                    <a:pt x="0" y="10744"/>
                  </a:cubicBezTo>
                  <a:cubicBezTo>
                    <a:pt x="4800" y="10744"/>
                    <a:pt x="4800" y="10744"/>
                    <a:pt x="4800" y="10744"/>
                  </a:cubicBezTo>
                  <a:cubicBezTo>
                    <a:pt x="4800" y="15668"/>
                    <a:pt x="4800" y="21600"/>
                    <a:pt x="4800" y="21600"/>
                  </a:cubicBezTo>
                  <a:cubicBezTo>
                    <a:pt x="14400" y="21600"/>
                    <a:pt x="14400" y="21600"/>
                    <a:pt x="14400" y="21600"/>
                  </a:cubicBezTo>
                  <a:cubicBezTo>
                    <a:pt x="14400" y="21600"/>
                    <a:pt x="14400" y="15556"/>
                    <a:pt x="14400" y="10744"/>
                  </a:cubicBezTo>
                  <a:cubicBezTo>
                    <a:pt x="20880" y="10744"/>
                    <a:pt x="20880" y="10744"/>
                    <a:pt x="20880" y="10744"/>
                  </a:cubicBezTo>
                  <a:lnTo>
                    <a:pt x="21600" y="6939"/>
                  </a:lnTo>
                  <a:close/>
                  <a:moveTo>
                    <a:pt x="21600" y="6939"/>
                  </a:moveTo>
                </a:path>
              </a:pathLst>
            </a:custGeom>
            <a:solidFill>
              <a:sysClr val="window" lastClr="FFFFFF"/>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nvGrpSpPr>
          <p:cNvPr id="86" name="Group 3"/>
          <p:cNvGrpSpPr/>
          <p:nvPr/>
        </p:nvGrpSpPr>
        <p:grpSpPr>
          <a:xfrm>
            <a:off x="9183665" y="1677922"/>
            <a:ext cx="923925" cy="838200"/>
            <a:chOff x="8875188" y="1827124"/>
            <a:chExt cx="924060" cy="838200"/>
          </a:xfrm>
        </p:grpSpPr>
        <p:grpSp>
          <p:nvGrpSpPr>
            <p:cNvPr id="87" name="Group 35"/>
            <p:cNvGrpSpPr/>
            <p:nvPr/>
          </p:nvGrpSpPr>
          <p:grpSpPr>
            <a:xfrm>
              <a:off x="8875188" y="1827124"/>
              <a:ext cx="924060" cy="838200"/>
              <a:chOff x="1603240" y="1665760"/>
              <a:chExt cx="924060" cy="838200"/>
            </a:xfrm>
          </p:grpSpPr>
          <p:sp>
            <p:nvSpPr>
              <p:cNvPr id="89" name="Oval 37"/>
              <p:cNvSpPr/>
              <p:nvPr/>
            </p:nvSpPr>
            <p:spPr>
              <a:xfrm>
                <a:off x="1688978" y="1665760"/>
                <a:ext cx="838322" cy="838200"/>
              </a:xfrm>
              <a:prstGeom prst="ellipse">
                <a:avLst/>
              </a:prstGeom>
              <a:solidFill>
                <a:srgbClr val="0E8BBB"/>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90" name="Isosceles Triangle 38"/>
              <p:cNvSpPr/>
              <p:nvPr/>
            </p:nvSpPr>
            <p:spPr>
              <a:xfrm rot="13562492">
                <a:off x="1631834" y="2267403"/>
                <a:ext cx="200025" cy="257213"/>
              </a:xfrm>
              <a:prstGeom prst="triangle">
                <a:avLst/>
              </a:prstGeom>
              <a:solidFill>
                <a:srgbClr val="0E8BBB"/>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88" name="Freeform 24"/>
            <p:cNvSpPr/>
            <p:nvPr/>
          </p:nvSpPr>
          <p:spPr bwMode="auto">
            <a:xfrm>
              <a:off x="9149850" y="2076207"/>
              <a:ext cx="487107" cy="396312"/>
            </a:xfrm>
            <a:custGeom>
              <a:gdLst>
                <a:gd name="T0" fmla="*/ 201901 w 21600"/>
                <a:gd name="T1" fmla="*/ 12788 h 21600"/>
                <a:gd name="T2" fmla="*/ 178493 w 21600"/>
                <a:gd name="T3" fmla="*/ 17504 h 21600"/>
                <a:gd name="T4" fmla="*/ 196805 w 21600"/>
                <a:gd name="T5" fmla="*/ 2018 h 21600"/>
                <a:gd name="T6" fmla="*/ 170375 w 21600"/>
                <a:gd name="T7" fmla="*/ 8752 h 21600"/>
                <a:gd name="T8" fmla="*/ 140359 w 21600"/>
                <a:gd name="T9" fmla="*/ 0 h 21600"/>
                <a:gd name="T10" fmla="*/ 98143 w 21600"/>
                <a:gd name="T11" fmla="*/ 27944 h 21600"/>
                <a:gd name="T12" fmla="*/ 99158 w 21600"/>
                <a:gd name="T13" fmla="*/ 33998 h 21600"/>
                <a:gd name="T14" fmla="*/ 14230 w 21600"/>
                <a:gd name="T15" fmla="*/ 5394 h 21600"/>
                <a:gd name="T16" fmla="*/ 8141 w 21600"/>
                <a:gd name="T17" fmla="*/ 19192 h 21600"/>
                <a:gd name="T18" fmla="*/ 26453 w 21600"/>
                <a:gd name="T19" fmla="*/ 42071 h 21600"/>
                <a:gd name="T20" fmla="*/ 8141 w 21600"/>
                <a:gd name="T21" fmla="*/ 38714 h 21600"/>
                <a:gd name="T22" fmla="*/ 8141 w 21600"/>
                <a:gd name="T23" fmla="*/ 38714 h 21600"/>
                <a:gd name="T24" fmla="*/ 42216 w 21600"/>
                <a:gd name="T25" fmla="*/ 65979 h 21600"/>
                <a:gd name="T26" fmla="*/ 30512 w 21600"/>
                <a:gd name="T27" fmla="*/ 66657 h 21600"/>
                <a:gd name="T28" fmla="*/ 22371 w 21600"/>
                <a:gd name="T29" fmla="*/ 65979 h 21600"/>
                <a:gd name="T30" fmla="*/ 61542 w 21600"/>
                <a:gd name="T31" fmla="*/ 84840 h 21600"/>
                <a:gd name="T32" fmla="*/ 10171 w 21600"/>
                <a:gd name="T33" fmla="*/ 97298 h 21600"/>
                <a:gd name="T34" fmla="*/ 0 w 21600"/>
                <a:gd name="T35" fmla="*/ 96619 h 21600"/>
                <a:gd name="T36" fmla="*/ 63572 w 21600"/>
                <a:gd name="T37" fmla="*/ 108729 h 21600"/>
                <a:gd name="T38" fmla="*/ 181560 w 21600"/>
                <a:gd name="T39" fmla="*/ 30641 h 21600"/>
                <a:gd name="T40" fmla="*/ 181560 w 21600"/>
                <a:gd name="T41" fmla="*/ 27265 h 21600"/>
                <a:gd name="T42" fmla="*/ 201901 w 21600"/>
                <a:gd name="T43" fmla="*/ 12788 h 21600"/>
                <a:gd name="T44" fmla="*/ 201901 w 21600"/>
                <a:gd name="T45" fmla="*/ 12788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600" y="2565"/>
                  </a:moveTo>
                  <a:cubicBezTo>
                    <a:pt x="20832" y="2970"/>
                    <a:pt x="19955" y="3375"/>
                    <a:pt x="19078" y="3510"/>
                  </a:cubicBezTo>
                  <a:cubicBezTo>
                    <a:pt x="19955" y="2835"/>
                    <a:pt x="20723" y="1755"/>
                    <a:pt x="21052" y="405"/>
                  </a:cubicBezTo>
                  <a:cubicBezTo>
                    <a:pt x="20175" y="1080"/>
                    <a:pt x="19188" y="1485"/>
                    <a:pt x="18201" y="1755"/>
                  </a:cubicBezTo>
                  <a:cubicBezTo>
                    <a:pt x="17434" y="675"/>
                    <a:pt x="16227" y="0"/>
                    <a:pt x="15021" y="0"/>
                  </a:cubicBezTo>
                  <a:cubicBezTo>
                    <a:pt x="12499" y="0"/>
                    <a:pt x="10526" y="2430"/>
                    <a:pt x="10526" y="5535"/>
                  </a:cubicBezTo>
                  <a:cubicBezTo>
                    <a:pt x="10526" y="5940"/>
                    <a:pt x="10636" y="6345"/>
                    <a:pt x="10636" y="6750"/>
                  </a:cubicBezTo>
                  <a:cubicBezTo>
                    <a:pt x="7017" y="6480"/>
                    <a:pt x="3728" y="4320"/>
                    <a:pt x="1535" y="1080"/>
                  </a:cubicBezTo>
                  <a:cubicBezTo>
                    <a:pt x="1096" y="1890"/>
                    <a:pt x="877" y="2835"/>
                    <a:pt x="877" y="3780"/>
                  </a:cubicBezTo>
                  <a:cubicBezTo>
                    <a:pt x="877" y="5670"/>
                    <a:pt x="1754" y="7290"/>
                    <a:pt x="2851" y="8370"/>
                  </a:cubicBezTo>
                  <a:cubicBezTo>
                    <a:pt x="2193" y="8235"/>
                    <a:pt x="1535" y="8100"/>
                    <a:pt x="877" y="7695"/>
                  </a:cubicBezTo>
                  <a:cubicBezTo>
                    <a:pt x="877" y="10395"/>
                    <a:pt x="2412" y="12555"/>
                    <a:pt x="4495" y="13095"/>
                  </a:cubicBezTo>
                  <a:cubicBezTo>
                    <a:pt x="4057" y="13230"/>
                    <a:pt x="3728" y="13230"/>
                    <a:pt x="3289" y="13230"/>
                  </a:cubicBezTo>
                  <a:cubicBezTo>
                    <a:pt x="2960" y="13230"/>
                    <a:pt x="2741" y="13230"/>
                    <a:pt x="2412" y="13095"/>
                  </a:cubicBezTo>
                  <a:cubicBezTo>
                    <a:pt x="2960" y="15255"/>
                    <a:pt x="4605" y="16875"/>
                    <a:pt x="6579" y="16875"/>
                  </a:cubicBezTo>
                  <a:cubicBezTo>
                    <a:pt x="5044" y="18360"/>
                    <a:pt x="3180" y="19305"/>
                    <a:pt x="1096" y="19305"/>
                  </a:cubicBezTo>
                  <a:cubicBezTo>
                    <a:pt x="768" y="19305"/>
                    <a:pt x="329" y="19305"/>
                    <a:pt x="0" y="19170"/>
                  </a:cubicBezTo>
                  <a:cubicBezTo>
                    <a:pt x="1974" y="20790"/>
                    <a:pt x="4276" y="21600"/>
                    <a:pt x="6798" y="21600"/>
                  </a:cubicBezTo>
                  <a:cubicBezTo>
                    <a:pt x="15021" y="21600"/>
                    <a:pt x="19407" y="13365"/>
                    <a:pt x="19407" y="6075"/>
                  </a:cubicBezTo>
                  <a:cubicBezTo>
                    <a:pt x="19407" y="5940"/>
                    <a:pt x="19407" y="5670"/>
                    <a:pt x="19407" y="5400"/>
                  </a:cubicBezTo>
                  <a:cubicBezTo>
                    <a:pt x="20284" y="4590"/>
                    <a:pt x="21052" y="3645"/>
                    <a:pt x="21600" y="2565"/>
                  </a:cubicBezTo>
                  <a:close/>
                  <a:moveTo>
                    <a:pt x="21600" y="2565"/>
                  </a:moveTo>
                </a:path>
              </a:pathLst>
            </a:custGeom>
            <a:solidFill>
              <a:sysClr val="window" lastClr="FFFFFF"/>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nvGrpSpPr>
          <p:cNvPr id="91" name="Group 5"/>
          <p:cNvGrpSpPr/>
          <p:nvPr/>
        </p:nvGrpSpPr>
        <p:grpSpPr>
          <a:xfrm>
            <a:off x="5568927" y="4057584"/>
            <a:ext cx="923925" cy="838200"/>
            <a:chOff x="5260678" y="4206506"/>
            <a:chExt cx="924060" cy="838200"/>
          </a:xfrm>
        </p:grpSpPr>
        <p:grpSp>
          <p:nvGrpSpPr>
            <p:cNvPr id="92" name="Group 20"/>
            <p:cNvGrpSpPr/>
            <p:nvPr/>
          </p:nvGrpSpPr>
          <p:grpSpPr>
            <a:xfrm>
              <a:off x="5260678" y="4206506"/>
              <a:ext cx="924060" cy="838200"/>
              <a:chOff x="1603240" y="1665760"/>
              <a:chExt cx="924060" cy="838200"/>
            </a:xfrm>
          </p:grpSpPr>
          <p:sp>
            <p:nvSpPr>
              <p:cNvPr id="94" name="Oval 22"/>
              <p:cNvSpPr/>
              <p:nvPr/>
            </p:nvSpPr>
            <p:spPr>
              <a:xfrm>
                <a:off x="1688978" y="1665760"/>
                <a:ext cx="838322" cy="838200"/>
              </a:xfrm>
              <a:prstGeom prst="ellipse">
                <a:avLst/>
              </a:prstGeom>
              <a:solidFill>
                <a:srgbClr val="0E8BBB"/>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95" name="Isosceles Triangle 23"/>
              <p:cNvSpPr/>
              <p:nvPr/>
            </p:nvSpPr>
            <p:spPr>
              <a:xfrm rot="13562492">
                <a:off x="1631834" y="2267404"/>
                <a:ext cx="200025" cy="257213"/>
              </a:xfrm>
              <a:prstGeom prst="triangle">
                <a:avLst/>
              </a:prstGeom>
              <a:solidFill>
                <a:srgbClr val="0E8BBB"/>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93" name="Freeform 21"/>
            <p:cNvSpPr/>
            <p:nvPr/>
          </p:nvSpPr>
          <p:spPr bwMode="auto">
            <a:xfrm>
              <a:off x="5609354" y="4407657"/>
              <a:ext cx="353935" cy="447173"/>
            </a:xfrm>
            <a:custGeom>
              <a:gdLst>
                <a:gd name="T0" fmla="*/ 154893133 w 323"/>
                <a:gd name="T1" fmla="*/ 326737693 h 408"/>
                <a:gd name="T2" fmla="*/ 81649408 w 323"/>
                <a:gd name="T3" fmla="*/ 490107088 h 408"/>
                <a:gd name="T4" fmla="*/ 117670786 w 323"/>
                <a:gd name="T5" fmla="*/ 235443161 h 408"/>
                <a:gd name="T6" fmla="*/ 178907020 w 323"/>
                <a:gd name="T7" fmla="*/ 118922810 h 408"/>
                <a:gd name="T8" fmla="*/ 206523812 w 323"/>
                <a:gd name="T9" fmla="*/ 308719252 h 408"/>
                <a:gd name="T10" fmla="*/ 280968506 w 323"/>
                <a:gd name="T11" fmla="*/ 87690845 h 408"/>
                <a:gd name="T12" fmla="*/ 56433456 w 323"/>
                <a:gd name="T13" fmla="*/ 207814884 h 408"/>
                <a:gd name="T14" fmla="*/ 68440948 w 323"/>
                <a:gd name="T15" fmla="*/ 287097122 h 408"/>
                <a:gd name="T16" fmla="*/ 1200968 w 323"/>
                <a:gd name="T17" fmla="*/ 176582918 h 408"/>
                <a:gd name="T18" fmla="*/ 164498688 w 323"/>
                <a:gd name="T19" fmla="*/ 10811065 h 408"/>
                <a:gd name="T20" fmla="*/ 372223468 w 323"/>
                <a:gd name="T21" fmla="*/ 142947398 h 408"/>
                <a:gd name="T22" fmla="*/ 219732272 w 323"/>
                <a:gd name="T23" fmla="*/ 357970755 h 408"/>
                <a:gd name="T24" fmla="*/ 154893133 w 323"/>
                <a:gd name="T25" fmla="*/ 326737693 h 4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nvGrpSpPr>
          <p:cNvPr id="96" name="Group 6"/>
          <p:cNvGrpSpPr/>
          <p:nvPr/>
        </p:nvGrpSpPr>
        <p:grpSpPr>
          <a:xfrm>
            <a:off x="9183665" y="4057584"/>
            <a:ext cx="923925" cy="838200"/>
            <a:chOff x="8875188" y="4206506"/>
            <a:chExt cx="924060" cy="838200"/>
          </a:xfrm>
        </p:grpSpPr>
        <p:grpSp>
          <p:nvGrpSpPr>
            <p:cNvPr id="97" name="Group 45"/>
            <p:cNvGrpSpPr/>
            <p:nvPr/>
          </p:nvGrpSpPr>
          <p:grpSpPr>
            <a:xfrm>
              <a:off x="8875188" y="4206506"/>
              <a:ext cx="924060" cy="838200"/>
              <a:chOff x="1603240" y="1665760"/>
              <a:chExt cx="924060" cy="838200"/>
            </a:xfrm>
            <a:solidFill>
              <a:sysClr val="windowText" lastClr="000000">
                <a:lumMod val="75000"/>
                <a:lumOff val="25000"/>
              </a:sysClr>
            </a:solidFill>
          </p:grpSpPr>
          <p:sp>
            <p:nvSpPr>
              <p:cNvPr id="99" name="Oval 47"/>
              <p:cNvSpPr/>
              <p:nvPr/>
            </p:nvSpPr>
            <p:spPr>
              <a:xfrm>
                <a:off x="1689100" y="1665760"/>
                <a:ext cx="838200" cy="838200"/>
              </a:xfrm>
              <a:prstGeom prst="ellipse">
                <a:avLst/>
              </a:prstGeom>
              <a:solidFill>
                <a:srgbClr val="0E8BB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0" name="Isosceles Triangle 48"/>
              <p:cNvSpPr/>
              <p:nvPr/>
            </p:nvSpPr>
            <p:spPr>
              <a:xfrm rot="13562492">
                <a:off x="1631280" y="2267213"/>
                <a:ext cx="200481" cy="256562"/>
              </a:xfrm>
              <a:prstGeom prst="triangle">
                <a:avLst/>
              </a:prstGeom>
              <a:solidFill>
                <a:srgbClr val="0E8BB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98" name="Freeform 26"/>
            <p:cNvSpPr>
              <a:spLocks noEditPoints="1"/>
            </p:cNvSpPr>
            <p:nvPr/>
          </p:nvSpPr>
          <p:spPr bwMode="auto">
            <a:xfrm>
              <a:off x="9186387" y="4433104"/>
              <a:ext cx="385003" cy="385003"/>
            </a:xfrm>
            <a:custGeom>
              <a:gdLst>
                <a:gd name="T0" fmla="*/ 345717025 w 344"/>
                <a:gd name="T1" fmla="*/ 215447231 h 344"/>
                <a:gd name="T2" fmla="*/ 215447231 w 344"/>
                <a:gd name="T3" fmla="*/ 345717025 h 344"/>
                <a:gd name="T4" fmla="*/ 85176318 w 344"/>
                <a:gd name="T5" fmla="*/ 215447231 h 344"/>
                <a:gd name="T6" fmla="*/ 87682195 w 344"/>
                <a:gd name="T7" fmla="*/ 190395175 h 344"/>
                <a:gd name="T8" fmla="*/ 0 w 344"/>
                <a:gd name="T9" fmla="*/ 190395175 h 344"/>
                <a:gd name="T10" fmla="*/ 0 w 344"/>
                <a:gd name="T11" fmla="*/ 363252569 h 344"/>
                <a:gd name="T12" fmla="*/ 67640774 w 344"/>
                <a:gd name="T13" fmla="*/ 430893343 h 344"/>
                <a:gd name="T14" fmla="*/ 363252569 w 344"/>
                <a:gd name="T15" fmla="*/ 430893343 h 344"/>
                <a:gd name="T16" fmla="*/ 430893343 w 344"/>
                <a:gd name="T17" fmla="*/ 363252569 h 344"/>
                <a:gd name="T18" fmla="*/ 430893343 w 344"/>
                <a:gd name="T19" fmla="*/ 190395175 h 344"/>
                <a:gd name="T20" fmla="*/ 343211148 w 344"/>
                <a:gd name="T21" fmla="*/ 190395175 h 344"/>
                <a:gd name="T22" fmla="*/ 345717025 w 344"/>
                <a:gd name="T23" fmla="*/ 215447231 h 344"/>
                <a:gd name="T24" fmla="*/ 363252569 w 344"/>
                <a:gd name="T25" fmla="*/ 0 h 344"/>
                <a:gd name="T26" fmla="*/ 67640774 w 344"/>
                <a:gd name="T27" fmla="*/ 0 h 344"/>
                <a:gd name="T28" fmla="*/ 0 w 344"/>
                <a:gd name="T29" fmla="*/ 67640774 h 344"/>
                <a:gd name="T30" fmla="*/ 0 w 344"/>
                <a:gd name="T31" fmla="*/ 140291064 h 344"/>
                <a:gd name="T32" fmla="*/ 108975995 w 344"/>
                <a:gd name="T33" fmla="*/ 140291064 h 344"/>
                <a:gd name="T34" fmla="*/ 215447231 w 344"/>
                <a:gd name="T35" fmla="*/ 85176318 h 344"/>
                <a:gd name="T36" fmla="*/ 321917349 w 344"/>
                <a:gd name="T37" fmla="*/ 140291064 h 344"/>
                <a:gd name="T38" fmla="*/ 430893343 w 344"/>
                <a:gd name="T39" fmla="*/ 140291064 h 344"/>
                <a:gd name="T40" fmla="*/ 430893343 w 344"/>
                <a:gd name="T41" fmla="*/ 67640774 h 344"/>
                <a:gd name="T42" fmla="*/ 363252569 w 344"/>
                <a:gd name="T43" fmla="*/ 0 h 344"/>
                <a:gd name="T44" fmla="*/ 397073516 w 344"/>
                <a:gd name="T45" fmla="*/ 82671560 h 344"/>
                <a:gd name="T46" fmla="*/ 384547488 w 344"/>
                <a:gd name="T47" fmla="*/ 95197588 h 344"/>
                <a:gd name="T48" fmla="*/ 348221783 w 344"/>
                <a:gd name="T49" fmla="*/ 95197588 h 344"/>
                <a:gd name="T50" fmla="*/ 336948134 w 344"/>
                <a:gd name="T51" fmla="*/ 82671560 h 344"/>
                <a:gd name="T52" fmla="*/ 336948134 w 344"/>
                <a:gd name="T53" fmla="*/ 46345855 h 344"/>
                <a:gd name="T54" fmla="*/ 348221783 w 344"/>
                <a:gd name="T55" fmla="*/ 35072206 h 344"/>
                <a:gd name="T56" fmla="*/ 384547488 w 344"/>
                <a:gd name="T57" fmla="*/ 35072206 h 344"/>
                <a:gd name="T58" fmla="*/ 397073516 w 344"/>
                <a:gd name="T59" fmla="*/ 46345855 h 344"/>
                <a:gd name="T60" fmla="*/ 397073516 w 344"/>
                <a:gd name="T61" fmla="*/ 82671560 h 344"/>
                <a:gd name="T62" fmla="*/ 295612914 w 344"/>
                <a:gd name="T63" fmla="*/ 215447231 h 344"/>
                <a:gd name="T64" fmla="*/ 215447231 w 344"/>
                <a:gd name="T65" fmla="*/ 135280429 h 344"/>
                <a:gd name="T66" fmla="*/ 135280429 w 344"/>
                <a:gd name="T67" fmla="*/ 215447231 h 344"/>
                <a:gd name="T68" fmla="*/ 215447231 w 344"/>
                <a:gd name="T69" fmla="*/ 295612914 h 344"/>
                <a:gd name="T70" fmla="*/ 295612914 w 344"/>
                <a:gd name="T71" fmla="*/ 215447231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nvGrpSpPr>
          <p:cNvPr id="101" name="Group 4"/>
          <p:cNvGrpSpPr/>
          <p:nvPr/>
        </p:nvGrpSpPr>
        <p:grpSpPr>
          <a:xfrm>
            <a:off x="1954190" y="4057584"/>
            <a:ext cx="923925" cy="838200"/>
            <a:chOff x="1646169" y="4206506"/>
            <a:chExt cx="924060" cy="838200"/>
          </a:xfrm>
        </p:grpSpPr>
        <p:grpSp>
          <p:nvGrpSpPr>
            <p:cNvPr id="102" name="Group 30"/>
            <p:cNvGrpSpPr/>
            <p:nvPr/>
          </p:nvGrpSpPr>
          <p:grpSpPr>
            <a:xfrm>
              <a:off x="1646169" y="4206506"/>
              <a:ext cx="924060" cy="838200"/>
              <a:chOff x="1603240" y="1665760"/>
              <a:chExt cx="924060" cy="838200"/>
            </a:xfrm>
            <a:solidFill>
              <a:sysClr val="windowText" lastClr="000000">
                <a:lumMod val="75000"/>
                <a:lumOff val="25000"/>
              </a:sysClr>
            </a:solidFill>
          </p:grpSpPr>
          <p:sp>
            <p:nvSpPr>
              <p:cNvPr id="104" name="Oval 32"/>
              <p:cNvSpPr/>
              <p:nvPr/>
            </p:nvSpPr>
            <p:spPr>
              <a:xfrm>
                <a:off x="1689100" y="1665760"/>
                <a:ext cx="838200" cy="838200"/>
              </a:xfrm>
              <a:prstGeom prst="ellipse">
                <a:avLst/>
              </a:prstGeom>
              <a:solidFill>
                <a:srgbClr val="0087B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5" name="Isosceles Triangle 33"/>
              <p:cNvSpPr/>
              <p:nvPr/>
            </p:nvSpPr>
            <p:spPr>
              <a:xfrm rot="13562492">
                <a:off x="1631280" y="2267213"/>
                <a:ext cx="200481" cy="256562"/>
              </a:xfrm>
              <a:prstGeom prst="triangle">
                <a:avLst/>
              </a:prstGeom>
              <a:solidFill>
                <a:srgbClr val="0087B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3" name="Freeform 82"/>
            <p:cNvSpPr/>
            <p:nvPr/>
          </p:nvSpPr>
          <p:spPr bwMode="auto">
            <a:xfrm>
              <a:off x="1951204" y="4435792"/>
              <a:ext cx="489787" cy="399749"/>
            </a:xfrm>
            <a:custGeom>
              <a:gdLst>
                <a:gd name="T0" fmla="*/ 504692167 w 382"/>
                <a:gd name="T1" fmla="*/ 221614696 h 312"/>
                <a:gd name="T2" fmla="*/ 595109155 w 382"/>
                <a:gd name="T3" fmla="*/ 116553740 h 312"/>
                <a:gd name="T4" fmla="*/ 391259037 w 382"/>
                <a:gd name="T5" fmla="*/ 41039616 h 312"/>
                <a:gd name="T6" fmla="*/ 376464136 w 382"/>
                <a:gd name="T7" fmla="*/ 31190672 h 312"/>
                <a:gd name="T8" fmla="*/ 376464136 w 382"/>
                <a:gd name="T9" fmla="*/ 219973418 h 312"/>
                <a:gd name="T10" fmla="*/ 295910842 w 382"/>
                <a:gd name="T11" fmla="*/ 351301215 h 312"/>
                <a:gd name="T12" fmla="*/ 141379197 w 382"/>
                <a:gd name="T13" fmla="*/ 310261599 h 312"/>
                <a:gd name="T14" fmla="*/ 212068796 w 382"/>
                <a:gd name="T15" fmla="*/ 159234633 h 312"/>
                <a:gd name="T16" fmla="*/ 312349479 w 382"/>
                <a:gd name="T17" fmla="*/ 152668243 h 312"/>
                <a:gd name="T18" fmla="*/ 312349479 w 382"/>
                <a:gd name="T19" fmla="*/ 6566390 h 312"/>
                <a:gd name="T20" fmla="*/ 253167310 w 382"/>
                <a:gd name="T21" fmla="*/ 0 h 312"/>
                <a:gd name="T22" fmla="*/ 0 w 382"/>
                <a:gd name="T23" fmla="*/ 256089203 h 312"/>
                <a:gd name="T24" fmla="*/ 253167310 w 382"/>
                <a:gd name="T25" fmla="*/ 512177125 h 312"/>
                <a:gd name="T26" fmla="*/ 506335903 w 382"/>
                <a:gd name="T27" fmla="*/ 256089203 h 312"/>
                <a:gd name="T28" fmla="*/ 504692167 w 382"/>
                <a:gd name="T29" fmla="*/ 22161469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grpSp>
        <p:nvGrpSpPr>
          <p:cNvPr id="106" name="Group 2"/>
          <p:cNvGrpSpPr/>
          <p:nvPr/>
        </p:nvGrpSpPr>
        <p:grpSpPr>
          <a:xfrm>
            <a:off x="5568927" y="1677922"/>
            <a:ext cx="923925" cy="838200"/>
            <a:chOff x="5260678" y="1827124"/>
            <a:chExt cx="924060" cy="838200"/>
          </a:xfrm>
        </p:grpSpPr>
        <p:grpSp>
          <p:nvGrpSpPr>
            <p:cNvPr id="107" name="Group 40"/>
            <p:cNvGrpSpPr/>
            <p:nvPr/>
          </p:nvGrpSpPr>
          <p:grpSpPr>
            <a:xfrm>
              <a:off x="5260678" y="1827124"/>
              <a:ext cx="924060" cy="838200"/>
              <a:chOff x="1603240" y="1665760"/>
              <a:chExt cx="924060" cy="838200"/>
            </a:xfrm>
            <a:solidFill>
              <a:sysClr val="windowText" lastClr="000000">
                <a:lumMod val="75000"/>
                <a:lumOff val="25000"/>
              </a:sysClr>
            </a:solidFill>
          </p:grpSpPr>
          <p:sp>
            <p:nvSpPr>
              <p:cNvPr id="109" name="Oval 42"/>
              <p:cNvSpPr/>
              <p:nvPr/>
            </p:nvSpPr>
            <p:spPr>
              <a:xfrm>
                <a:off x="1689100" y="1665760"/>
                <a:ext cx="838200" cy="838200"/>
              </a:xfrm>
              <a:prstGeom prst="ellipse">
                <a:avLst/>
              </a:prstGeom>
              <a:solidFill>
                <a:srgbClr val="0E8BB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Isosceles Triangle 43"/>
              <p:cNvSpPr/>
              <p:nvPr/>
            </p:nvSpPr>
            <p:spPr>
              <a:xfrm rot="13562492">
                <a:off x="1631280" y="2267213"/>
                <a:ext cx="200481" cy="256562"/>
              </a:xfrm>
              <a:prstGeom prst="triangle">
                <a:avLst/>
              </a:prstGeom>
              <a:solidFill>
                <a:srgbClr val="0E8BB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8" name="AutoShape 48"/>
            <p:cNvSpPr/>
            <p:nvPr/>
          </p:nvSpPr>
          <p:spPr bwMode="auto">
            <a:xfrm>
              <a:off x="5616928" y="2029559"/>
              <a:ext cx="382237" cy="388952"/>
            </a:xfrm>
            <a:custGeom>
              <a:gdLst>
                <a:gd name="T0" fmla="*/ 0 w 21600"/>
                <a:gd name="T1" fmla="*/ 3730860 h 21600"/>
                <a:gd name="T2" fmla="*/ 2220567 w 21600"/>
                <a:gd name="T3" fmla="*/ 4680929 h 21600"/>
                <a:gd name="T4" fmla="*/ 3176956 w 21600"/>
                <a:gd name="T5" fmla="*/ 7003873 h 21600"/>
                <a:gd name="T6" fmla="*/ 4475287 w 21600"/>
                <a:gd name="T7" fmla="*/ 7003873 h 21600"/>
                <a:gd name="T8" fmla="*/ 0 w 21600"/>
                <a:gd name="T9" fmla="*/ 2393315 h 21600"/>
                <a:gd name="T10" fmla="*/ 0 w 21600"/>
                <a:gd name="T11" fmla="*/ 3730860 h 21600"/>
                <a:gd name="T12" fmla="*/ 0 w 21600"/>
                <a:gd name="T13" fmla="*/ 1337545 h 21600"/>
                <a:gd name="T14" fmla="*/ 5466095 w 21600"/>
                <a:gd name="T15" fmla="*/ 7003873 h 21600"/>
                <a:gd name="T16" fmla="*/ 6764126 w 21600"/>
                <a:gd name="T17" fmla="*/ 7003873 h 21600"/>
                <a:gd name="T18" fmla="*/ 0 w 21600"/>
                <a:gd name="T19" fmla="*/ 0 h 21600"/>
                <a:gd name="T20" fmla="*/ 0 w 21600"/>
                <a:gd name="T21" fmla="*/ 1337545 h 21600"/>
                <a:gd name="T22" fmla="*/ 1810653 w 21600"/>
                <a:gd name="T23" fmla="*/ 6053480 h 21600"/>
                <a:gd name="T24" fmla="*/ 888099 w 21600"/>
                <a:gd name="T25" fmla="*/ 7003873 h 21600"/>
                <a:gd name="T26" fmla="*/ 0 w 21600"/>
                <a:gd name="T27" fmla="*/ 6053480 h 21600"/>
                <a:gd name="T28" fmla="*/ 888099 w 21600"/>
                <a:gd name="T29" fmla="*/ 5138452 h 21600"/>
                <a:gd name="T30" fmla="*/ 1810653 w 21600"/>
                <a:gd name="T31" fmla="*/ 6053480 h 21600"/>
                <a:gd name="T32" fmla="*/ 1810653 w 21600"/>
                <a:gd name="T33" fmla="*/ 605348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ysClr val="window" lastClr="FFFFFF"/>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sp>
        <p:nvSpPr>
          <p:cNvPr id="111" name="文本框 110"/>
          <p:cNvSpPr txBox="1"/>
          <p:nvPr/>
        </p:nvSpPr>
        <p:spPr>
          <a:xfrm>
            <a:off x="1920542" y="2743592"/>
            <a:ext cx="1152369" cy="338554"/>
          </a:xfrm>
          <a:prstGeom prst="rect">
            <a:avLst/>
          </a:prstGeom>
          <a:noFill/>
        </p:spPr>
        <p:txBody>
          <a:bodyPr wrap="square" rtlCol="0">
            <a:spAutoFit/>
          </a:bodyPr>
          <a:lstStyle/>
          <a:p>
            <a:r>
              <a:rPr lang="zh-CN" altLang="en-US" sz="1600" b="1">
                <a:solidFill>
                  <a:srgbClr val="F5F6F8"/>
                </a:solidFill>
                <a:latin typeface="微软雅黑" panose="020b0503020204020204" pitchFamily="34" charset="-122"/>
                <a:ea typeface="微软雅黑" panose="020b0503020204020204" pitchFamily="34" charset="-122"/>
              </a:rPr>
              <a:t>产品简介</a:t>
            </a:r>
            <a:endParaRPr lang="zh-CN" altLang="en-US" sz="1600" b="1">
              <a:solidFill>
                <a:srgbClr val="F5F6F8"/>
              </a:solidFill>
              <a:latin typeface="微软雅黑" panose="020b0503020204020204" pitchFamily="34" charset="-122"/>
              <a:ea typeface="微软雅黑" panose="020b0503020204020204" pitchFamily="34" charset="-122"/>
            </a:endParaRPr>
          </a:p>
        </p:txBody>
      </p:sp>
      <p:sp>
        <p:nvSpPr>
          <p:cNvPr id="112" name="文本框 111"/>
          <p:cNvSpPr txBox="1"/>
          <p:nvPr/>
        </p:nvSpPr>
        <p:spPr>
          <a:xfrm>
            <a:off x="1402640" y="3116284"/>
            <a:ext cx="2112749" cy="523220"/>
          </a:xfrm>
          <a:prstGeom prst="rect">
            <a:avLst/>
          </a:prstGeom>
          <a:noFill/>
        </p:spPr>
        <p:txBody>
          <a:bodyPr wrap="square" rtlCol="0">
            <a:spAutoFit/>
          </a:bodyPr>
          <a:lstStyle/>
          <a:p>
            <a:pPr algn="ctr"/>
            <a:r>
              <a:rPr lang="zh-CN" altLang="en-US" sz="1400">
                <a:solidFill>
                  <a:srgbClr val="F5F6F8"/>
                </a:solidFill>
                <a:latin typeface="微软雅黑" panose="020b0503020204020204" pitchFamily="34" charset="-122"/>
                <a:ea typeface="微软雅黑" panose="020b0503020204020204" pitchFamily="34" charset="-122"/>
              </a:rPr>
              <a:t>产品简介是产品介绍中最为关键的部分</a:t>
            </a:r>
            <a:endParaRPr lang="zh-CN" altLang="en-US" sz="1400">
              <a:solidFill>
                <a:srgbClr val="F5F6F8"/>
              </a:solidFill>
              <a:latin typeface="微软雅黑" panose="020b0503020204020204" pitchFamily="34" charset="-122"/>
              <a:ea typeface="微软雅黑" panose="020b0503020204020204" pitchFamily="34" charset="-122"/>
            </a:endParaRPr>
          </a:p>
        </p:txBody>
      </p:sp>
      <p:sp>
        <p:nvSpPr>
          <p:cNvPr id="113" name="TextBox 189"/>
          <p:cNvSpPr txBox="1"/>
          <p:nvPr/>
        </p:nvSpPr>
        <p:spPr>
          <a:xfrm>
            <a:off x="5535279" y="2697621"/>
            <a:ext cx="1005403" cy="338554"/>
          </a:xfrm>
          <a:prstGeom prst="rect">
            <a:avLst/>
          </a:prstGeom>
          <a:noFill/>
        </p:spPr>
        <p:txBody>
          <a:bodyPr wrap="none" rtlCol="0">
            <a:spAutoFit/>
          </a:bodyPr>
          <a:lstStyle/>
          <a:p>
            <a:r>
              <a:rPr lang="zh-CN" altLang="en-US" sz="1600" b="1">
                <a:solidFill>
                  <a:srgbClr val="F5F6F8"/>
                </a:solidFill>
                <a:latin typeface="微软雅黑" panose="020b0503020204020204" pitchFamily="34" charset="-122"/>
                <a:ea typeface="微软雅黑" panose="020b0503020204020204" pitchFamily="34" charset="-122"/>
              </a:rPr>
              <a:t>产品功能</a:t>
            </a:r>
            <a:endParaRPr lang="en-US" sz="1600" b="1">
              <a:solidFill>
                <a:srgbClr val="F5F6F8"/>
              </a:solidFill>
              <a:latin typeface="微软雅黑" panose="020b0503020204020204" pitchFamily="34" charset="-122"/>
              <a:ea typeface="微软雅黑" panose="020b0503020204020204" pitchFamily="34" charset="-122"/>
            </a:endParaRPr>
          </a:p>
        </p:txBody>
      </p:sp>
      <p:sp>
        <p:nvSpPr>
          <p:cNvPr id="114" name="Rectangle 168"/>
          <p:cNvSpPr/>
          <p:nvPr/>
        </p:nvSpPr>
        <p:spPr>
          <a:xfrm flipH="1">
            <a:off x="5105906" y="3116284"/>
            <a:ext cx="1977174" cy="523220"/>
          </a:xfrm>
          <a:prstGeom prst="rect">
            <a:avLst/>
          </a:prstGeom>
        </p:spPr>
        <p:txBody>
          <a:bodyPr wrap="square">
            <a:spAutoFit/>
          </a:bodyPr>
          <a:lstStyle/>
          <a:p>
            <a:pPr algn="ctr"/>
            <a:r>
              <a:rPr lang="zh-CN" altLang="en-US" sz="1400">
                <a:solidFill>
                  <a:srgbClr val="F5F6F8"/>
                </a:solidFill>
                <a:latin typeface="微软雅黑" panose="020b0503020204020204" pitchFamily="34" charset="-122"/>
                <a:ea typeface="微软雅黑" panose="020b0503020204020204" pitchFamily="34" charset="-122"/>
              </a:rPr>
              <a:t>产品功能也是需要简要说明的部分之一</a:t>
            </a:r>
            <a:endParaRPr lang="zh-CN" altLang="en-US" sz="1400">
              <a:solidFill>
                <a:srgbClr val="F5F6F8"/>
              </a:solidFill>
              <a:latin typeface="微软雅黑" panose="020b0503020204020204" pitchFamily="34" charset="-122"/>
              <a:ea typeface="微软雅黑" panose="020b0503020204020204" pitchFamily="34" charset="-122"/>
            </a:endParaRPr>
          </a:p>
        </p:txBody>
      </p:sp>
      <p:sp>
        <p:nvSpPr>
          <p:cNvPr id="115" name="Rectangle 168"/>
          <p:cNvSpPr/>
          <p:nvPr/>
        </p:nvSpPr>
        <p:spPr>
          <a:xfrm flipH="1">
            <a:off x="8693634" y="3062887"/>
            <a:ext cx="1977174" cy="738664"/>
          </a:xfrm>
          <a:prstGeom prst="rect">
            <a:avLst/>
          </a:prstGeom>
        </p:spPr>
        <p:txBody>
          <a:bodyPr wrap="square">
            <a:spAutoFit/>
          </a:bodyPr>
          <a:lstStyle/>
          <a:p>
            <a:pPr algn="ctr"/>
            <a:r>
              <a:rPr lang="zh-CN" altLang="en-US" sz="1400">
                <a:solidFill>
                  <a:srgbClr val="F5F6F8"/>
                </a:solidFill>
                <a:latin typeface="微软雅黑" panose="020b0503020204020204" pitchFamily="34" charset="-122"/>
                <a:ea typeface="微软雅黑" panose="020b0503020204020204" pitchFamily="34" charset="-122"/>
              </a:rPr>
              <a:t>借助某些材料的功能从而实现什么功效</a:t>
            </a:r>
            <a:endParaRPr lang="zh-CN" altLang="en-US" sz="1400">
              <a:solidFill>
                <a:srgbClr val="F5F6F8"/>
              </a:solidFill>
              <a:latin typeface="微软雅黑" panose="020b0503020204020204" pitchFamily="34" charset="-122"/>
              <a:ea typeface="微软雅黑" panose="020b0503020204020204" pitchFamily="34" charset="-122"/>
            </a:endParaRPr>
          </a:p>
          <a:p>
            <a:pPr algn="ctr"/>
            <a:endParaRPr lang="en-US" altLang="zh-CN" sz="1400">
              <a:solidFill>
                <a:srgbClr val="F5F6F8"/>
              </a:solidFill>
            </a:endParaRPr>
          </a:p>
        </p:txBody>
      </p:sp>
      <p:sp>
        <p:nvSpPr>
          <p:cNvPr id="116" name="TextBox 178"/>
          <p:cNvSpPr txBox="1"/>
          <p:nvPr/>
        </p:nvSpPr>
        <p:spPr>
          <a:xfrm flipH="1">
            <a:off x="9150017" y="2705862"/>
            <a:ext cx="1005404" cy="338554"/>
          </a:xfrm>
          <a:prstGeom prst="rect">
            <a:avLst/>
          </a:prstGeom>
          <a:noFill/>
        </p:spPr>
        <p:txBody>
          <a:bodyPr wrap="none" rtlCol="0">
            <a:spAutoFit/>
          </a:bodyPr>
          <a:lstStyle/>
          <a:p>
            <a:pPr algn="r"/>
            <a:r>
              <a:rPr lang="zh-CN" altLang="en-US" sz="1600" b="1">
                <a:solidFill>
                  <a:srgbClr val="F5F6F8"/>
                </a:solidFill>
                <a:latin typeface="微软雅黑" panose="020b0503020204020204" pitchFamily="34" charset="-122"/>
                <a:ea typeface="微软雅黑" panose="020b0503020204020204" pitchFamily="34" charset="-122"/>
              </a:rPr>
              <a:t>产品原理</a:t>
            </a:r>
            <a:endParaRPr lang="en-US" sz="1600" b="1">
              <a:solidFill>
                <a:srgbClr val="F5F6F8"/>
              </a:solidFill>
              <a:latin typeface="微软雅黑" panose="020b0503020204020204" pitchFamily="34" charset="-122"/>
              <a:ea typeface="微软雅黑" panose="020b0503020204020204" pitchFamily="34" charset="-122"/>
            </a:endParaRPr>
          </a:p>
        </p:txBody>
      </p:sp>
      <p:sp>
        <p:nvSpPr>
          <p:cNvPr id="117" name="TextBox 184"/>
          <p:cNvSpPr txBox="1"/>
          <p:nvPr/>
        </p:nvSpPr>
        <p:spPr>
          <a:xfrm>
            <a:off x="1939204" y="4979806"/>
            <a:ext cx="1005403" cy="338554"/>
          </a:xfrm>
          <a:prstGeom prst="rect">
            <a:avLst/>
          </a:prstGeom>
          <a:noFill/>
        </p:spPr>
        <p:txBody>
          <a:bodyPr wrap="none" rtlCol="0">
            <a:spAutoFit/>
          </a:bodyPr>
          <a:lstStyle/>
          <a:p>
            <a:r>
              <a:rPr lang="zh-CN" altLang="en-US" sz="1600" b="1">
                <a:solidFill>
                  <a:srgbClr val="FFFFFF"/>
                </a:solidFill>
                <a:latin typeface="微软雅黑" panose="020b0503020204020204" pitchFamily="34" charset="-122"/>
                <a:ea typeface="微软雅黑" panose="020b0503020204020204" pitchFamily="34" charset="-122"/>
              </a:rPr>
              <a:t>产品性能</a:t>
            </a:r>
            <a:endParaRPr lang="en-US" sz="1600" b="1">
              <a:solidFill>
                <a:srgbClr val="FFFFFF"/>
              </a:solidFill>
              <a:latin typeface="微软雅黑" panose="020b0503020204020204" pitchFamily="34" charset="-122"/>
              <a:ea typeface="微软雅黑" panose="020b0503020204020204" pitchFamily="34" charset="-122"/>
            </a:endParaRPr>
          </a:p>
        </p:txBody>
      </p:sp>
      <p:sp>
        <p:nvSpPr>
          <p:cNvPr id="118" name="Rectangle 168"/>
          <p:cNvSpPr/>
          <p:nvPr/>
        </p:nvSpPr>
        <p:spPr>
          <a:xfrm flipH="1">
            <a:off x="1547318" y="5341857"/>
            <a:ext cx="1977174" cy="738664"/>
          </a:xfrm>
          <a:prstGeom prst="rect">
            <a:avLst/>
          </a:prstGeom>
        </p:spPr>
        <p:txBody>
          <a:bodyPr wrap="square">
            <a:spAutoFit/>
          </a:bodyPr>
          <a:lstStyle/>
          <a:p>
            <a:pPr algn="ctr"/>
            <a:r>
              <a:rPr lang="zh-CN" altLang="en-US" sz="1400">
                <a:solidFill>
                  <a:srgbClr val="FFFFFF"/>
                </a:solidFill>
                <a:latin typeface="微软雅黑" panose="020b0503020204020204" pitchFamily="34" charset="-122"/>
                <a:ea typeface="微软雅黑" panose="020b0503020204020204" pitchFamily="34" charset="-122"/>
              </a:rPr>
              <a:t>产品保质期、注意事项、使用方法等</a:t>
            </a:r>
            <a:endParaRPr lang="zh-CN" altLang="en-US" sz="1400">
              <a:solidFill>
                <a:srgbClr val="FFFFFF"/>
              </a:solidFill>
              <a:latin typeface="微软雅黑" panose="020b0503020204020204" pitchFamily="34" charset="-122"/>
              <a:ea typeface="微软雅黑" panose="020b0503020204020204" pitchFamily="34" charset="-122"/>
            </a:endParaRPr>
          </a:p>
          <a:p>
            <a:pPr algn="ctr"/>
            <a:endParaRPr lang="en-US" altLang="zh-CN" sz="1400">
              <a:solidFill>
                <a:srgbClr val="FFFFFF"/>
              </a:solidFill>
            </a:endParaRPr>
          </a:p>
        </p:txBody>
      </p:sp>
      <p:sp>
        <p:nvSpPr>
          <p:cNvPr id="119" name="TextBox 184"/>
          <p:cNvSpPr txBox="1"/>
          <p:nvPr/>
        </p:nvSpPr>
        <p:spPr>
          <a:xfrm>
            <a:off x="5535279" y="4979806"/>
            <a:ext cx="1005403" cy="338554"/>
          </a:xfrm>
          <a:prstGeom prst="rect">
            <a:avLst/>
          </a:prstGeom>
          <a:noFill/>
        </p:spPr>
        <p:txBody>
          <a:bodyPr wrap="none" rtlCol="0">
            <a:spAutoFit/>
          </a:bodyPr>
          <a:lstStyle/>
          <a:p>
            <a:r>
              <a:rPr lang="zh-CN" altLang="en-US" sz="1600" b="1">
                <a:solidFill>
                  <a:srgbClr val="FFFFFF"/>
                </a:solidFill>
                <a:latin typeface="微软雅黑" panose="020b0503020204020204" pitchFamily="34" charset="-122"/>
                <a:ea typeface="微软雅黑" panose="020b0503020204020204" pitchFamily="34" charset="-122"/>
              </a:rPr>
              <a:t>产品性能</a:t>
            </a:r>
            <a:endParaRPr lang="en-US" sz="1600" b="1">
              <a:solidFill>
                <a:srgbClr val="FFFFFF"/>
              </a:solidFill>
              <a:latin typeface="微软雅黑" panose="020b0503020204020204" pitchFamily="34" charset="-122"/>
              <a:ea typeface="微软雅黑" panose="020b0503020204020204" pitchFamily="34" charset="-122"/>
            </a:endParaRPr>
          </a:p>
        </p:txBody>
      </p:sp>
      <p:sp>
        <p:nvSpPr>
          <p:cNvPr id="120" name="Rectangle 168"/>
          <p:cNvSpPr/>
          <p:nvPr/>
        </p:nvSpPr>
        <p:spPr>
          <a:xfrm flipH="1">
            <a:off x="5143393" y="5341857"/>
            <a:ext cx="1977174" cy="738664"/>
          </a:xfrm>
          <a:prstGeom prst="rect">
            <a:avLst/>
          </a:prstGeom>
        </p:spPr>
        <p:txBody>
          <a:bodyPr wrap="square">
            <a:spAutoFit/>
          </a:bodyPr>
          <a:lstStyle/>
          <a:p>
            <a:pPr algn="ctr"/>
            <a:r>
              <a:rPr lang="zh-CN" altLang="en-US" sz="1400">
                <a:solidFill>
                  <a:srgbClr val="FFFFFF"/>
                </a:solidFill>
                <a:latin typeface="微软雅黑" panose="020b0503020204020204" pitchFamily="34" charset="-122"/>
                <a:ea typeface="微软雅黑" panose="020b0503020204020204" pitchFamily="34" charset="-122"/>
              </a:rPr>
              <a:t>产品保质期、注意事项、使用方法等</a:t>
            </a:r>
            <a:endParaRPr lang="zh-CN" altLang="en-US" sz="1400">
              <a:solidFill>
                <a:srgbClr val="FFFFFF"/>
              </a:solidFill>
              <a:latin typeface="微软雅黑" panose="020b0503020204020204" pitchFamily="34" charset="-122"/>
              <a:ea typeface="微软雅黑" panose="020b0503020204020204" pitchFamily="34" charset="-122"/>
            </a:endParaRPr>
          </a:p>
          <a:p>
            <a:pPr algn="ctr"/>
            <a:endParaRPr lang="en-US" altLang="zh-CN" sz="1400">
              <a:solidFill>
                <a:srgbClr val="FFFFFF"/>
              </a:solidFill>
            </a:endParaRPr>
          </a:p>
        </p:txBody>
      </p:sp>
      <p:sp>
        <p:nvSpPr>
          <p:cNvPr id="121" name="TextBox 184"/>
          <p:cNvSpPr txBox="1"/>
          <p:nvPr/>
        </p:nvSpPr>
        <p:spPr>
          <a:xfrm>
            <a:off x="9194742" y="4962585"/>
            <a:ext cx="1005403" cy="338554"/>
          </a:xfrm>
          <a:prstGeom prst="rect">
            <a:avLst/>
          </a:prstGeom>
          <a:noFill/>
        </p:spPr>
        <p:txBody>
          <a:bodyPr wrap="none" rtlCol="0">
            <a:spAutoFit/>
          </a:bodyPr>
          <a:lstStyle/>
          <a:p>
            <a:r>
              <a:rPr lang="zh-CN" altLang="en-US" sz="1600" b="1">
                <a:solidFill>
                  <a:srgbClr val="FFFFFF"/>
                </a:solidFill>
                <a:latin typeface="微软雅黑" panose="020b0503020204020204" pitchFamily="34" charset="-122"/>
                <a:ea typeface="微软雅黑" panose="020b0503020204020204" pitchFamily="34" charset="-122"/>
              </a:rPr>
              <a:t>产品性能</a:t>
            </a:r>
            <a:endParaRPr lang="en-US" sz="1600" b="1">
              <a:solidFill>
                <a:srgbClr val="FFFFFF"/>
              </a:solidFill>
              <a:latin typeface="微软雅黑" panose="020b0503020204020204" pitchFamily="34" charset="-122"/>
              <a:ea typeface="微软雅黑" panose="020b0503020204020204" pitchFamily="34" charset="-122"/>
            </a:endParaRPr>
          </a:p>
        </p:txBody>
      </p:sp>
      <p:sp>
        <p:nvSpPr>
          <p:cNvPr id="122" name="Rectangle 168"/>
          <p:cNvSpPr/>
          <p:nvPr/>
        </p:nvSpPr>
        <p:spPr>
          <a:xfrm flipH="1">
            <a:off x="8812187" y="5324636"/>
            <a:ext cx="1977174" cy="738664"/>
          </a:xfrm>
          <a:prstGeom prst="rect">
            <a:avLst/>
          </a:prstGeom>
        </p:spPr>
        <p:txBody>
          <a:bodyPr wrap="square">
            <a:spAutoFit/>
          </a:bodyPr>
          <a:lstStyle/>
          <a:p>
            <a:pPr algn="ctr"/>
            <a:r>
              <a:rPr lang="zh-CN" altLang="en-US" sz="1400">
                <a:solidFill>
                  <a:srgbClr val="FFFFFF"/>
                </a:solidFill>
                <a:latin typeface="微软雅黑" panose="020b0503020204020204" pitchFamily="34" charset="-122"/>
                <a:ea typeface="微软雅黑" panose="020b0503020204020204" pitchFamily="34" charset="-122"/>
              </a:rPr>
              <a:t>产品保质期、注意事项、使用方法等</a:t>
            </a:r>
            <a:endParaRPr lang="zh-CN" altLang="en-US" sz="1400">
              <a:solidFill>
                <a:srgbClr val="FFFFFF"/>
              </a:solidFill>
              <a:latin typeface="微软雅黑" panose="020b0503020204020204" pitchFamily="34" charset="-122"/>
              <a:ea typeface="微软雅黑" panose="020b0503020204020204" pitchFamily="34" charset="-122"/>
            </a:endParaRPr>
          </a:p>
          <a:p>
            <a:pPr algn="ctr"/>
            <a:endParaRPr lang="en-US" altLang="zh-CN" sz="1400">
              <a:solidFill>
                <a:srgbClr val="FFFFFF"/>
              </a:solidFill>
            </a:endParaRPr>
          </a:p>
        </p:txBody>
      </p:sp>
      <p:sp>
        <p:nvSpPr>
          <p:cNvPr id="45" name="文本框 44"/>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pic>
        <p:nvPicPr>
          <p:cNvPr id="15" name="图片 14"/>
          <p:cNvPicPr>
            <a:picLocks noChangeAspect="1"/>
          </p:cNvPicPr>
          <p:nvPr/>
        </p:nvPicPr>
        <p:blipFill>
          <a:blip r:embed="rId2"/>
          <a:stretch>
            <a:fillRect/>
          </a:stretch>
        </p:blipFill>
        <p:spPr>
          <a:xfrm rot="12741261">
            <a:off x="-581874" y="-103200"/>
            <a:ext cx="8398300" cy="8425835"/>
          </a:xfrm>
          <a:custGeom>
            <a:gdLst>
              <a:gd name="connsiteX0" fmla="*/ 0 w 8398300"/>
              <a:gd name="connsiteY0" fmla="*/ 3667762 h 8425835"/>
              <a:gd name="connsiteX1" fmla="*/ 5699350 w 8398300"/>
              <a:gd name="connsiteY1" fmla="*/ 0 h 8425835"/>
              <a:gd name="connsiteX2" fmla="*/ 5730117 w 8398300"/>
              <a:gd name="connsiteY2" fmla="*/ 0 h 8425835"/>
              <a:gd name="connsiteX3" fmla="*/ 8398300 w 8398300"/>
              <a:gd name="connsiteY3" fmla="*/ 4146100 h 8425835"/>
              <a:gd name="connsiteX4" fmla="*/ 8398300 w 8398300"/>
              <a:gd name="connsiteY4" fmla="*/ 6418499 h 8425835"/>
              <a:gd name="connsiteX5" fmla="*/ 5279093 w 8398300"/>
              <a:gd name="connsiteY5" fmla="*/ 8425835 h 8425835"/>
              <a:gd name="connsiteX6" fmla="*/ 0 w 8398300"/>
              <a:gd name="connsiteY6" fmla="*/ 8425835 h 84258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8300" h="8425835">
                <a:moveTo>
                  <a:pt x="0" y="3667762"/>
                </a:moveTo>
                <a:lnTo>
                  <a:pt x="5699350" y="0"/>
                </a:lnTo>
                <a:lnTo>
                  <a:pt x="5730117" y="0"/>
                </a:lnTo>
                <a:lnTo>
                  <a:pt x="8398300" y="4146100"/>
                </a:lnTo>
                <a:lnTo>
                  <a:pt x="8398300" y="6418499"/>
                </a:lnTo>
                <a:lnTo>
                  <a:pt x="5279093" y="8425835"/>
                </a:lnTo>
                <a:lnTo>
                  <a:pt x="0" y="8425835"/>
                </a:lnTo>
                <a:close/>
              </a:path>
            </a:pathLst>
          </a:custGeom>
        </p:spPr>
      </p:pic>
      <p:sp>
        <p:nvSpPr>
          <p:cNvPr id="3" name="文本框 2"/>
          <p:cNvSpPr txBox="1"/>
          <p:nvPr/>
        </p:nvSpPr>
        <p:spPr>
          <a:xfrm>
            <a:off x="7831905" y="3493864"/>
            <a:ext cx="3680240" cy="461665"/>
          </a:xfrm>
          <a:prstGeom prst="rect">
            <a:avLst/>
          </a:prstGeom>
          <a:noFill/>
        </p:spPr>
        <p:txBody>
          <a:bodyPr wrap="square" rtlCol="0">
            <a:spAutoFit/>
          </a:bodyPr>
          <a:lstStyle/>
          <a:p>
            <a:r>
              <a:rPr lang="en-US" altLang="zh-CN" sz="2400">
                <a:solidFill>
                  <a:srgbClr val="FFFFFF"/>
                </a:solidFill>
                <a:latin typeface="微软雅黑" panose="020b0503020204020204" pitchFamily="34" charset="-122"/>
                <a:ea typeface="微软雅黑" panose="020b0503020204020204" pitchFamily="34" charset="-122"/>
              </a:rPr>
              <a:t>Part 01   </a:t>
            </a:r>
            <a:r>
              <a:rPr lang="zh-CN" altLang="en-US" sz="2400" b="1">
                <a:solidFill>
                  <a:srgbClr val="FFFFFF"/>
                </a:solidFill>
                <a:latin typeface="微软雅黑" panose="020b0503020204020204" pitchFamily="34" charset="-122"/>
                <a:ea typeface="微软雅黑" panose="020b0503020204020204" pitchFamily="34" charset="-122"/>
              </a:rPr>
              <a:t>单击添加标题</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831905" y="4082122"/>
            <a:ext cx="3680240" cy="461665"/>
          </a:xfrm>
          <a:prstGeom prst="rect">
            <a:avLst/>
          </a:prstGeom>
          <a:noFill/>
        </p:spPr>
        <p:txBody>
          <a:bodyPr wrap="square" rtlCol="0">
            <a:spAutoFit/>
          </a:bodyPr>
          <a:lstStyle/>
          <a:p>
            <a:r>
              <a:rPr lang="en-US" altLang="zh-CN" sz="2400">
                <a:solidFill>
                  <a:srgbClr val="FFFFFF"/>
                </a:solidFill>
                <a:latin typeface="微软雅黑" panose="020b0503020204020204" pitchFamily="34" charset="-122"/>
                <a:ea typeface="微软雅黑" panose="020b0503020204020204" pitchFamily="34" charset="-122"/>
              </a:rPr>
              <a:t>Part 02   </a:t>
            </a:r>
            <a:r>
              <a:rPr lang="zh-CN" altLang="en-US" sz="2400" b="1">
                <a:solidFill>
                  <a:srgbClr val="FFFFFF"/>
                </a:solidFill>
                <a:latin typeface="微软雅黑" panose="020b0503020204020204" pitchFamily="34" charset="-122"/>
                <a:ea typeface="微软雅黑" panose="020b0503020204020204" pitchFamily="34" charset="-122"/>
              </a:rPr>
              <a:t>单击添加标题</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831904" y="4665313"/>
            <a:ext cx="3680241" cy="461665"/>
          </a:xfrm>
          <a:prstGeom prst="rect">
            <a:avLst/>
          </a:prstGeom>
          <a:noFill/>
        </p:spPr>
        <p:txBody>
          <a:bodyPr wrap="square" rtlCol="0">
            <a:spAutoFit/>
          </a:bodyPr>
          <a:lstStyle/>
          <a:p>
            <a:r>
              <a:rPr lang="en-US" altLang="zh-CN" sz="2400">
                <a:solidFill>
                  <a:srgbClr val="FFFFFF"/>
                </a:solidFill>
                <a:latin typeface="微软雅黑" panose="020b0503020204020204" pitchFamily="34" charset="-122"/>
                <a:ea typeface="微软雅黑" panose="020b0503020204020204" pitchFamily="34" charset="-122"/>
              </a:rPr>
              <a:t>Part 03   </a:t>
            </a:r>
            <a:r>
              <a:rPr lang="zh-CN" altLang="en-US" sz="2400" b="1">
                <a:solidFill>
                  <a:srgbClr val="FFFFFF"/>
                </a:solidFill>
                <a:latin typeface="微软雅黑" panose="020b0503020204020204" pitchFamily="34" charset="-122"/>
                <a:ea typeface="微软雅黑" panose="020b0503020204020204" pitchFamily="34" charset="-122"/>
              </a:rPr>
              <a:t>单击添加标题</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831905" y="5255582"/>
            <a:ext cx="3741786" cy="461665"/>
          </a:xfrm>
          <a:prstGeom prst="rect">
            <a:avLst/>
          </a:prstGeom>
          <a:noFill/>
        </p:spPr>
        <p:txBody>
          <a:bodyPr wrap="square" rtlCol="0">
            <a:spAutoFit/>
          </a:bodyPr>
          <a:lstStyle/>
          <a:p>
            <a:r>
              <a:rPr lang="en-US" altLang="zh-CN" sz="2400">
                <a:solidFill>
                  <a:srgbClr val="FFFFFF"/>
                </a:solidFill>
                <a:latin typeface="微软雅黑" panose="020b0503020204020204" pitchFamily="34" charset="-122"/>
                <a:ea typeface="微软雅黑" panose="020b0503020204020204" pitchFamily="34" charset="-122"/>
              </a:rPr>
              <a:t>Part 04   </a:t>
            </a:r>
            <a:r>
              <a:rPr lang="zh-CN" altLang="en-US" sz="2400" b="1">
                <a:solidFill>
                  <a:srgbClr val="FFFFFF"/>
                </a:solidFill>
                <a:latin typeface="微软雅黑" panose="020b0503020204020204" pitchFamily="34" charset="-122"/>
                <a:ea typeface="微软雅黑" panose="020b0503020204020204" pitchFamily="34" charset="-122"/>
              </a:rPr>
              <a:t>单击添加标题</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384790" y="1225217"/>
            <a:ext cx="1191056" cy="646331"/>
          </a:xfrm>
          <a:prstGeom prst="rect">
            <a:avLst/>
          </a:prstGeom>
          <a:noFill/>
        </p:spPr>
        <p:txBody>
          <a:bodyPr wrap="square" rtlCol="0">
            <a:spAutoFit/>
          </a:bodyPr>
          <a:lstStyle/>
          <a:p>
            <a:pPr algn="dist"/>
            <a:r>
              <a:rPr lang="zh-CN" altLang="en-US" sz="3600">
                <a:solidFill>
                  <a:schemeClr val="bg1"/>
                </a:solidFill>
                <a:latin typeface="微软雅黑" panose="020b0503020204020204" pitchFamily="34" charset="-122"/>
                <a:ea typeface="微软雅黑" panose="020b0503020204020204" pitchFamily="34" charset="-122"/>
              </a:rPr>
              <a:t>目录</a:t>
            </a:r>
            <a:endParaRPr lang="zh-CN" altLang="en-US" sz="360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518388" y="1904754"/>
            <a:ext cx="338723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499646" y="1516616"/>
            <a:ext cx="1262980" cy="338554"/>
          </a:xfrm>
          <a:prstGeom prst="rect">
            <a:avLst/>
          </a:prstGeom>
          <a:noFill/>
        </p:spPr>
        <p:txBody>
          <a:bodyPr wrap="square" rtlCol="0">
            <a:spAutoFit/>
          </a:bodyPr>
          <a:lstStyle/>
          <a:p>
            <a:pPr algn="dist"/>
            <a:r>
              <a:rPr lang="en-US" altLang="zh-CN" sz="1600">
                <a:solidFill>
                  <a:srgbClr val="FFFFFF"/>
                </a:solidFill>
                <a:latin typeface="微软雅黑 Light" panose="020b0502040204020203" pitchFamily="34" charset="-122"/>
                <a:ea typeface="微软雅黑 Light" panose="020b0502040204020203" pitchFamily="34" charset="-122"/>
              </a:rPr>
              <a:t>CONTENTS</a:t>
            </a:r>
            <a:endParaRPr lang="zh-CN" altLang="en-US" sz="1600">
              <a:solidFill>
                <a:srgbClr val="FFFFFF"/>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sp>
        <p:nvSpPr>
          <p:cNvPr id="10" name="Freeform 5"/>
          <p:cNvSpPr>
            <a:spLocks noEditPoints="1"/>
          </p:cNvSpPr>
          <p:nvPr/>
        </p:nvSpPr>
        <p:spPr bwMode="auto">
          <a:xfrm>
            <a:off x="3959225" y="1914525"/>
            <a:ext cx="4505325" cy="5145088"/>
          </a:xfrm>
          <a:custGeom>
            <a:gdLst>
              <a:gd name="T0" fmla="*/ 1214 w 2066"/>
              <a:gd name="T1" fmla="*/ 1027 h 2359"/>
              <a:gd name="T2" fmla="*/ 1311 w 2066"/>
              <a:gd name="T3" fmla="*/ 870 h 2359"/>
              <a:gd name="T4" fmla="*/ 2003 w 2066"/>
              <a:gd name="T5" fmla="*/ 791 h 2359"/>
              <a:gd name="T6" fmla="*/ 1793 w 2066"/>
              <a:gd name="T7" fmla="*/ 670 h 2359"/>
              <a:gd name="T8" fmla="*/ 1581 w 2066"/>
              <a:gd name="T9" fmla="*/ 633 h 2359"/>
              <a:gd name="T10" fmla="*/ 1658 w 2066"/>
              <a:gd name="T11" fmla="*/ 440 h 2359"/>
              <a:gd name="T12" fmla="*/ 1432 w 2066"/>
              <a:gd name="T13" fmla="*/ 538 h 2359"/>
              <a:gd name="T14" fmla="*/ 1522 w 2066"/>
              <a:gd name="T15" fmla="*/ 378 h 2359"/>
              <a:gd name="T16" fmla="*/ 1325 w 2066"/>
              <a:gd name="T17" fmla="*/ 286 h 2359"/>
              <a:gd name="T18" fmla="*/ 1216 w 2066"/>
              <a:gd name="T19" fmla="*/ 288 h 2359"/>
              <a:gd name="T20" fmla="*/ 1159 w 2066"/>
              <a:gd name="T21" fmla="*/ 287 h 2359"/>
              <a:gd name="T22" fmla="*/ 1123 w 2066"/>
              <a:gd name="T23" fmla="*/ 736 h 2359"/>
              <a:gd name="T24" fmla="*/ 1049 w 2066"/>
              <a:gd name="T25" fmla="*/ 649 h 2359"/>
              <a:gd name="T26" fmla="*/ 1075 w 2066"/>
              <a:gd name="T27" fmla="*/ 526 h 2359"/>
              <a:gd name="T28" fmla="*/ 1043 w 2066"/>
              <a:gd name="T29" fmla="*/ 699 h 2359"/>
              <a:gd name="T30" fmla="*/ 1011 w 2066"/>
              <a:gd name="T31" fmla="*/ 432 h 2359"/>
              <a:gd name="T32" fmla="*/ 971 w 2066"/>
              <a:gd name="T33" fmla="*/ 327 h 2359"/>
              <a:gd name="T34" fmla="*/ 1172 w 2066"/>
              <a:gd name="T35" fmla="*/ 136 h 2359"/>
              <a:gd name="T36" fmla="*/ 1018 w 2066"/>
              <a:gd name="T37" fmla="*/ 75 h 2359"/>
              <a:gd name="T38" fmla="*/ 1013 w 2066"/>
              <a:gd name="T39" fmla="*/ 271 h 2359"/>
              <a:gd name="T40" fmla="*/ 869 w 2066"/>
              <a:gd name="T41" fmla="*/ 262 h 2359"/>
              <a:gd name="T42" fmla="*/ 699 w 2066"/>
              <a:gd name="T43" fmla="*/ 334 h 2359"/>
              <a:gd name="T44" fmla="*/ 667 w 2066"/>
              <a:gd name="T45" fmla="*/ 748 h 2359"/>
              <a:gd name="T46" fmla="*/ 672 w 2066"/>
              <a:gd name="T47" fmla="*/ 643 h 2359"/>
              <a:gd name="T48" fmla="*/ 592 w 2066"/>
              <a:gd name="T49" fmla="*/ 673 h 2359"/>
              <a:gd name="T50" fmla="*/ 510 w 2066"/>
              <a:gd name="T51" fmla="*/ 558 h 2359"/>
              <a:gd name="T52" fmla="*/ 488 w 2066"/>
              <a:gd name="T53" fmla="*/ 531 h 2359"/>
              <a:gd name="T54" fmla="*/ 574 w 2066"/>
              <a:gd name="T55" fmla="*/ 219 h 2359"/>
              <a:gd name="T56" fmla="*/ 411 w 2066"/>
              <a:gd name="T57" fmla="*/ 208 h 2359"/>
              <a:gd name="T58" fmla="*/ 355 w 2066"/>
              <a:gd name="T59" fmla="*/ 426 h 2359"/>
              <a:gd name="T60" fmla="*/ 110 w 2066"/>
              <a:gd name="T61" fmla="*/ 516 h 2359"/>
              <a:gd name="T62" fmla="*/ 383 w 2066"/>
              <a:gd name="T63" fmla="*/ 511 h 2359"/>
              <a:gd name="T64" fmla="*/ 701 w 2066"/>
              <a:gd name="T65" fmla="*/ 929 h 2359"/>
              <a:gd name="T66" fmla="*/ 643 w 2066"/>
              <a:gd name="T67" fmla="*/ 938 h 2359"/>
              <a:gd name="T68" fmla="*/ 263 w 2066"/>
              <a:gd name="T69" fmla="*/ 890 h 2359"/>
              <a:gd name="T70" fmla="*/ 135 w 2066"/>
              <a:gd name="T71" fmla="*/ 1106 h 2359"/>
              <a:gd name="T72" fmla="*/ 437 w 2066"/>
              <a:gd name="T73" fmla="*/ 1727 h 2359"/>
              <a:gd name="T74" fmla="*/ 130 w 2066"/>
              <a:gd name="T75" fmla="*/ 1979 h 2359"/>
              <a:gd name="T76" fmla="*/ 284 w 2066"/>
              <a:gd name="T77" fmla="*/ 1905 h 2359"/>
              <a:gd name="T78" fmla="*/ 477 w 2066"/>
              <a:gd name="T79" fmla="*/ 1839 h 2359"/>
              <a:gd name="T80" fmla="*/ 532 w 2066"/>
              <a:gd name="T81" fmla="*/ 1975 h 2359"/>
              <a:gd name="T82" fmla="*/ 689 w 2066"/>
              <a:gd name="T83" fmla="*/ 2041 h 2359"/>
              <a:gd name="T84" fmla="*/ 844 w 2066"/>
              <a:gd name="T85" fmla="*/ 1912 h 2359"/>
              <a:gd name="T86" fmla="*/ 939 w 2066"/>
              <a:gd name="T87" fmla="*/ 2055 h 2359"/>
              <a:gd name="T88" fmla="*/ 970 w 2066"/>
              <a:gd name="T89" fmla="*/ 2213 h 2359"/>
              <a:gd name="T90" fmla="*/ 1003 w 2066"/>
              <a:gd name="T91" fmla="*/ 1986 h 2359"/>
              <a:gd name="T92" fmla="*/ 1106 w 2066"/>
              <a:gd name="T93" fmla="*/ 2027 h 2359"/>
              <a:gd name="T94" fmla="*/ 1231 w 2066"/>
              <a:gd name="T95" fmla="*/ 2040 h 2359"/>
              <a:gd name="T96" fmla="*/ 1304 w 2066"/>
              <a:gd name="T97" fmla="*/ 1950 h 2359"/>
              <a:gd name="T98" fmla="*/ 1568 w 2066"/>
              <a:gd name="T99" fmla="*/ 2205 h 2359"/>
              <a:gd name="T100" fmla="*/ 1624 w 2066"/>
              <a:gd name="T101" fmla="*/ 2009 h 2359"/>
              <a:gd name="T102" fmla="*/ 1736 w 2066"/>
              <a:gd name="T103" fmla="*/ 1906 h 2359"/>
              <a:gd name="T104" fmla="*/ 1766 w 2066"/>
              <a:gd name="T105" fmla="*/ 1802 h 2359"/>
              <a:gd name="T106" fmla="*/ 1901 w 2066"/>
              <a:gd name="T107" fmla="*/ 1725 h 2359"/>
              <a:gd name="T108" fmla="*/ 691 w 2066"/>
              <a:gd name="T109" fmla="*/ 1772 h 2359"/>
              <a:gd name="T110" fmla="*/ 759 w 2066"/>
              <a:gd name="T111" fmla="*/ 1860 h 2359"/>
              <a:gd name="T112" fmla="*/ 862 w 2066"/>
              <a:gd name="T113" fmla="*/ 1658 h 2359"/>
              <a:gd name="T114" fmla="*/ 1125 w 2066"/>
              <a:gd name="T115" fmla="*/ 1878 h 2359"/>
              <a:gd name="T116" fmla="*/ 1190 w 2066"/>
              <a:gd name="T117" fmla="*/ 1819 h 2359"/>
              <a:gd name="T118" fmla="*/ 1336 w 2066"/>
              <a:gd name="T119" fmla="*/ 1840 h 2359"/>
              <a:gd name="T120" fmla="*/ 1435 w 2066"/>
              <a:gd name="T121" fmla="*/ 1921 h 2359"/>
              <a:gd name="T122" fmla="*/ 1565 w 2066"/>
              <a:gd name="T123" fmla="*/ 1825 h 2359"/>
              <a:gd name="T124" fmla="*/ 1441 w 2066"/>
              <a:gd name="T125" fmla="*/ 1765 h 23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66" h="2359">
                <a:moveTo>
                  <a:pt x="1993" y="1743"/>
                </a:moveTo>
                <a:cubicBezTo>
                  <a:pt x="2019" y="1736"/>
                  <a:pt x="2041" y="1722"/>
                  <a:pt x="2066" y="1712"/>
                </a:cubicBezTo>
                <a:cubicBezTo>
                  <a:pt x="2059" y="1714"/>
                  <a:pt x="2053" y="1717"/>
                  <a:pt x="2047" y="1719"/>
                </a:cubicBezTo>
                <a:cubicBezTo>
                  <a:pt x="2022" y="1729"/>
                  <a:pt x="1995" y="1742"/>
                  <a:pt x="1967" y="1740"/>
                </a:cubicBezTo>
                <a:cubicBezTo>
                  <a:pt x="1936" y="1739"/>
                  <a:pt x="1906" y="1714"/>
                  <a:pt x="1881" y="1698"/>
                </a:cubicBezTo>
                <a:cubicBezTo>
                  <a:pt x="1906" y="1703"/>
                  <a:pt x="1927" y="1702"/>
                  <a:pt x="1950" y="1695"/>
                </a:cubicBezTo>
                <a:cubicBezTo>
                  <a:pt x="1973" y="1687"/>
                  <a:pt x="1993" y="1681"/>
                  <a:pt x="2017" y="1686"/>
                </a:cubicBezTo>
                <a:cubicBezTo>
                  <a:pt x="2004" y="1682"/>
                  <a:pt x="1991" y="1681"/>
                  <a:pt x="1977" y="1684"/>
                </a:cubicBezTo>
                <a:cubicBezTo>
                  <a:pt x="1958" y="1687"/>
                  <a:pt x="1941" y="1695"/>
                  <a:pt x="1922" y="1695"/>
                </a:cubicBezTo>
                <a:cubicBezTo>
                  <a:pt x="1899" y="1695"/>
                  <a:pt x="1877" y="1688"/>
                  <a:pt x="1855" y="1683"/>
                </a:cubicBezTo>
                <a:cubicBezTo>
                  <a:pt x="1796" y="1671"/>
                  <a:pt x="1736" y="1667"/>
                  <a:pt x="1677" y="1656"/>
                </a:cubicBezTo>
                <a:cubicBezTo>
                  <a:pt x="1657" y="1653"/>
                  <a:pt x="1636" y="1652"/>
                  <a:pt x="1616" y="1648"/>
                </a:cubicBezTo>
                <a:cubicBezTo>
                  <a:pt x="1589" y="1644"/>
                  <a:pt x="1562" y="1632"/>
                  <a:pt x="1536" y="1624"/>
                </a:cubicBezTo>
                <a:cubicBezTo>
                  <a:pt x="1478" y="1606"/>
                  <a:pt x="1420" y="1588"/>
                  <a:pt x="1360" y="1576"/>
                </a:cubicBezTo>
                <a:cubicBezTo>
                  <a:pt x="1326" y="1570"/>
                  <a:pt x="1221" y="1558"/>
                  <a:pt x="1193" y="1475"/>
                </a:cubicBezTo>
                <a:cubicBezTo>
                  <a:pt x="1177" y="1429"/>
                  <a:pt x="1149" y="1415"/>
                  <a:pt x="1137" y="1387"/>
                </a:cubicBezTo>
                <a:cubicBezTo>
                  <a:pt x="1125" y="1360"/>
                  <a:pt x="1130" y="1284"/>
                  <a:pt x="1125" y="1254"/>
                </a:cubicBezTo>
                <a:cubicBezTo>
                  <a:pt x="1122" y="1233"/>
                  <a:pt x="1123" y="1212"/>
                  <a:pt x="1122" y="1191"/>
                </a:cubicBezTo>
                <a:cubicBezTo>
                  <a:pt x="1122" y="1163"/>
                  <a:pt x="1120" y="1126"/>
                  <a:pt x="1136" y="1102"/>
                </a:cubicBezTo>
                <a:cubicBezTo>
                  <a:pt x="1145" y="1087"/>
                  <a:pt x="1164" y="1075"/>
                  <a:pt x="1177" y="1063"/>
                </a:cubicBezTo>
                <a:cubicBezTo>
                  <a:pt x="1190" y="1052"/>
                  <a:pt x="1202" y="1040"/>
                  <a:pt x="1214" y="1027"/>
                </a:cubicBezTo>
                <a:cubicBezTo>
                  <a:pt x="1224" y="1017"/>
                  <a:pt x="1229" y="1002"/>
                  <a:pt x="1232" y="988"/>
                </a:cubicBezTo>
                <a:cubicBezTo>
                  <a:pt x="1233" y="979"/>
                  <a:pt x="1233" y="970"/>
                  <a:pt x="1234" y="961"/>
                </a:cubicBezTo>
                <a:cubicBezTo>
                  <a:pt x="1245" y="957"/>
                  <a:pt x="1258" y="953"/>
                  <a:pt x="1271" y="954"/>
                </a:cubicBezTo>
                <a:cubicBezTo>
                  <a:pt x="1294" y="955"/>
                  <a:pt x="1316" y="966"/>
                  <a:pt x="1339" y="968"/>
                </a:cubicBezTo>
                <a:cubicBezTo>
                  <a:pt x="1351" y="970"/>
                  <a:pt x="1362" y="971"/>
                  <a:pt x="1374" y="971"/>
                </a:cubicBezTo>
                <a:cubicBezTo>
                  <a:pt x="1453" y="975"/>
                  <a:pt x="1529" y="972"/>
                  <a:pt x="1605" y="947"/>
                </a:cubicBezTo>
                <a:cubicBezTo>
                  <a:pt x="1540" y="963"/>
                  <a:pt x="1476" y="966"/>
                  <a:pt x="1409" y="959"/>
                </a:cubicBezTo>
                <a:cubicBezTo>
                  <a:pt x="1420" y="950"/>
                  <a:pt x="1429" y="939"/>
                  <a:pt x="1437" y="927"/>
                </a:cubicBezTo>
                <a:cubicBezTo>
                  <a:pt x="1441" y="922"/>
                  <a:pt x="1466" y="929"/>
                  <a:pt x="1473" y="929"/>
                </a:cubicBezTo>
                <a:cubicBezTo>
                  <a:pt x="1500" y="931"/>
                  <a:pt x="1524" y="926"/>
                  <a:pt x="1547" y="911"/>
                </a:cubicBezTo>
                <a:cubicBezTo>
                  <a:pt x="1513" y="930"/>
                  <a:pt x="1480" y="926"/>
                  <a:pt x="1443" y="918"/>
                </a:cubicBezTo>
                <a:cubicBezTo>
                  <a:pt x="1471" y="881"/>
                  <a:pt x="1513" y="882"/>
                  <a:pt x="1555" y="878"/>
                </a:cubicBezTo>
                <a:cubicBezTo>
                  <a:pt x="1526" y="879"/>
                  <a:pt x="1489" y="873"/>
                  <a:pt x="1463" y="890"/>
                </a:cubicBezTo>
                <a:cubicBezTo>
                  <a:pt x="1442" y="904"/>
                  <a:pt x="1429" y="925"/>
                  <a:pt x="1411" y="943"/>
                </a:cubicBezTo>
                <a:cubicBezTo>
                  <a:pt x="1406" y="947"/>
                  <a:pt x="1401" y="952"/>
                  <a:pt x="1395" y="955"/>
                </a:cubicBezTo>
                <a:cubicBezTo>
                  <a:pt x="1389" y="959"/>
                  <a:pt x="1383" y="957"/>
                  <a:pt x="1376" y="956"/>
                </a:cubicBezTo>
                <a:cubicBezTo>
                  <a:pt x="1359" y="954"/>
                  <a:pt x="1342" y="951"/>
                  <a:pt x="1326" y="947"/>
                </a:cubicBezTo>
                <a:cubicBezTo>
                  <a:pt x="1311" y="943"/>
                  <a:pt x="1297" y="936"/>
                  <a:pt x="1282" y="933"/>
                </a:cubicBezTo>
                <a:cubicBezTo>
                  <a:pt x="1266" y="930"/>
                  <a:pt x="1250" y="931"/>
                  <a:pt x="1234" y="934"/>
                </a:cubicBezTo>
                <a:cubicBezTo>
                  <a:pt x="1249" y="916"/>
                  <a:pt x="1256" y="879"/>
                  <a:pt x="1282" y="872"/>
                </a:cubicBezTo>
                <a:cubicBezTo>
                  <a:pt x="1291" y="870"/>
                  <a:pt x="1302" y="870"/>
                  <a:pt x="1311" y="870"/>
                </a:cubicBezTo>
                <a:cubicBezTo>
                  <a:pt x="1330" y="870"/>
                  <a:pt x="1349" y="868"/>
                  <a:pt x="1367" y="864"/>
                </a:cubicBezTo>
                <a:cubicBezTo>
                  <a:pt x="1404" y="855"/>
                  <a:pt x="1433" y="836"/>
                  <a:pt x="1460" y="811"/>
                </a:cubicBezTo>
                <a:cubicBezTo>
                  <a:pt x="1487" y="786"/>
                  <a:pt x="1513" y="762"/>
                  <a:pt x="1549" y="751"/>
                </a:cubicBezTo>
                <a:cubicBezTo>
                  <a:pt x="1568" y="745"/>
                  <a:pt x="1587" y="743"/>
                  <a:pt x="1606" y="743"/>
                </a:cubicBezTo>
                <a:cubicBezTo>
                  <a:pt x="1619" y="742"/>
                  <a:pt x="1647" y="739"/>
                  <a:pt x="1656" y="750"/>
                </a:cubicBezTo>
                <a:cubicBezTo>
                  <a:pt x="1667" y="762"/>
                  <a:pt x="1673" y="779"/>
                  <a:pt x="1681" y="793"/>
                </a:cubicBezTo>
                <a:cubicBezTo>
                  <a:pt x="1688" y="805"/>
                  <a:pt x="1697" y="814"/>
                  <a:pt x="1708" y="822"/>
                </a:cubicBezTo>
                <a:cubicBezTo>
                  <a:pt x="1708" y="855"/>
                  <a:pt x="1713" y="886"/>
                  <a:pt x="1748" y="898"/>
                </a:cubicBezTo>
                <a:cubicBezTo>
                  <a:pt x="1777" y="909"/>
                  <a:pt x="1810" y="905"/>
                  <a:pt x="1840" y="901"/>
                </a:cubicBezTo>
                <a:cubicBezTo>
                  <a:pt x="1814" y="902"/>
                  <a:pt x="1787" y="904"/>
                  <a:pt x="1762" y="896"/>
                </a:cubicBezTo>
                <a:cubicBezTo>
                  <a:pt x="1748" y="893"/>
                  <a:pt x="1734" y="885"/>
                  <a:pt x="1726" y="873"/>
                </a:cubicBezTo>
                <a:cubicBezTo>
                  <a:pt x="1718" y="860"/>
                  <a:pt x="1719" y="844"/>
                  <a:pt x="1719" y="830"/>
                </a:cubicBezTo>
                <a:cubicBezTo>
                  <a:pt x="1762" y="856"/>
                  <a:pt x="1812" y="846"/>
                  <a:pt x="1856" y="830"/>
                </a:cubicBezTo>
                <a:cubicBezTo>
                  <a:pt x="1817" y="842"/>
                  <a:pt x="1774" y="849"/>
                  <a:pt x="1735" y="829"/>
                </a:cubicBezTo>
                <a:cubicBezTo>
                  <a:pt x="1724" y="823"/>
                  <a:pt x="1713" y="814"/>
                  <a:pt x="1704" y="805"/>
                </a:cubicBezTo>
                <a:cubicBezTo>
                  <a:pt x="1690" y="790"/>
                  <a:pt x="1685" y="767"/>
                  <a:pt x="1675" y="749"/>
                </a:cubicBezTo>
                <a:cubicBezTo>
                  <a:pt x="1727" y="758"/>
                  <a:pt x="1778" y="778"/>
                  <a:pt x="1830" y="787"/>
                </a:cubicBezTo>
                <a:cubicBezTo>
                  <a:pt x="1884" y="796"/>
                  <a:pt x="1937" y="787"/>
                  <a:pt x="1990" y="778"/>
                </a:cubicBezTo>
                <a:cubicBezTo>
                  <a:pt x="1989" y="781"/>
                  <a:pt x="1986" y="788"/>
                  <a:pt x="1988" y="795"/>
                </a:cubicBezTo>
                <a:cubicBezTo>
                  <a:pt x="1990" y="804"/>
                  <a:pt x="2000" y="809"/>
                  <a:pt x="2000" y="809"/>
                </a:cubicBezTo>
                <a:cubicBezTo>
                  <a:pt x="2000" y="809"/>
                  <a:pt x="2005" y="800"/>
                  <a:pt x="2003" y="791"/>
                </a:cubicBezTo>
                <a:cubicBezTo>
                  <a:pt x="2000" y="782"/>
                  <a:pt x="1991" y="777"/>
                  <a:pt x="1991" y="777"/>
                </a:cubicBezTo>
                <a:cubicBezTo>
                  <a:pt x="1991" y="777"/>
                  <a:pt x="1991" y="778"/>
                  <a:pt x="1990" y="778"/>
                </a:cubicBezTo>
                <a:cubicBezTo>
                  <a:pt x="1944" y="783"/>
                  <a:pt x="1896" y="789"/>
                  <a:pt x="1849" y="780"/>
                </a:cubicBezTo>
                <a:cubicBezTo>
                  <a:pt x="1800" y="770"/>
                  <a:pt x="1753" y="749"/>
                  <a:pt x="1705" y="735"/>
                </a:cubicBezTo>
                <a:cubicBezTo>
                  <a:pt x="1726" y="737"/>
                  <a:pt x="1747" y="726"/>
                  <a:pt x="1765" y="716"/>
                </a:cubicBezTo>
                <a:cubicBezTo>
                  <a:pt x="1769" y="713"/>
                  <a:pt x="1785" y="701"/>
                  <a:pt x="1789" y="704"/>
                </a:cubicBezTo>
                <a:cubicBezTo>
                  <a:pt x="1797" y="709"/>
                  <a:pt x="1807" y="711"/>
                  <a:pt x="1816" y="713"/>
                </a:cubicBezTo>
                <a:cubicBezTo>
                  <a:pt x="1855" y="719"/>
                  <a:pt x="1897" y="710"/>
                  <a:pt x="1933" y="696"/>
                </a:cubicBezTo>
                <a:cubicBezTo>
                  <a:pt x="1937" y="697"/>
                  <a:pt x="1942" y="697"/>
                  <a:pt x="1947" y="695"/>
                </a:cubicBezTo>
                <a:cubicBezTo>
                  <a:pt x="1956" y="691"/>
                  <a:pt x="1960" y="681"/>
                  <a:pt x="1960" y="681"/>
                </a:cubicBezTo>
                <a:cubicBezTo>
                  <a:pt x="1960" y="681"/>
                  <a:pt x="1949" y="677"/>
                  <a:pt x="1941" y="681"/>
                </a:cubicBezTo>
                <a:cubicBezTo>
                  <a:pt x="1932" y="685"/>
                  <a:pt x="1928" y="695"/>
                  <a:pt x="1928" y="695"/>
                </a:cubicBezTo>
                <a:cubicBezTo>
                  <a:pt x="1928" y="695"/>
                  <a:pt x="1930" y="696"/>
                  <a:pt x="1933" y="696"/>
                </a:cubicBezTo>
                <a:cubicBezTo>
                  <a:pt x="1913" y="702"/>
                  <a:pt x="1892" y="706"/>
                  <a:pt x="1870" y="708"/>
                </a:cubicBezTo>
                <a:cubicBezTo>
                  <a:pt x="1846" y="709"/>
                  <a:pt x="1818" y="709"/>
                  <a:pt x="1797" y="697"/>
                </a:cubicBezTo>
                <a:cubicBezTo>
                  <a:pt x="1863" y="667"/>
                  <a:pt x="1936" y="671"/>
                  <a:pt x="2005" y="657"/>
                </a:cubicBezTo>
                <a:cubicBezTo>
                  <a:pt x="1935" y="667"/>
                  <a:pt x="1862" y="657"/>
                  <a:pt x="1794" y="683"/>
                </a:cubicBezTo>
                <a:cubicBezTo>
                  <a:pt x="1808" y="666"/>
                  <a:pt x="1829" y="654"/>
                  <a:pt x="1847" y="644"/>
                </a:cubicBezTo>
                <a:cubicBezTo>
                  <a:pt x="1870" y="631"/>
                  <a:pt x="1895" y="622"/>
                  <a:pt x="1921" y="615"/>
                </a:cubicBezTo>
                <a:cubicBezTo>
                  <a:pt x="1888" y="621"/>
                  <a:pt x="1857" y="632"/>
                  <a:pt x="1828" y="648"/>
                </a:cubicBezTo>
                <a:cubicBezTo>
                  <a:pt x="1816" y="654"/>
                  <a:pt x="1804" y="661"/>
                  <a:pt x="1793" y="670"/>
                </a:cubicBezTo>
                <a:cubicBezTo>
                  <a:pt x="1788" y="672"/>
                  <a:pt x="1784" y="679"/>
                  <a:pt x="1781" y="683"/>
                </a:cubicBezTo>
                <a:cubicBezTo>
                  <a:pt x="1779" y="686"/>
                  <a:pt x="1777" y="688"/>
                  <a:pt x="1775" y="691"/>
                </a:cubicBezTo>
                <a:cubicBezTo>
                  <a:pt x="1770" y="694"/>
                  <a:pt x="1765" y="697"/>
                  <a:pt x="1759" y="700"/>
                </a:cubicBezTo>
                <a:cubicBezTo>
                  <a:pt x="1728" y="715"/>
                  <a:pt x="1692" y="721"/>
                  <a:pt x="1657" y="720"/>
                </a:cubicBezTo>
                <a:cubicBezTo>
                  <a:pt x="1628" y="719"/>
                  <a:pt x="1601" y="714"/>
                  <a:pt x="1572" y="716"/>
                </a:cubicBezTo>
                <a:cubicBezTo>
                  <a:pt x="1533" y="719"/>
                  <a:pt x="1498" y="733"/>
                  <a:pt x="1467" y="756"/>
                </a:cubicBezTo>
                <a:cubicBezTo>
                  <a:pt x="1436" y="779"/>
                  <a:pt x="1408" y="809"/>
                  <a:pt x="1368" y="818"/>
                </a:cubicBezTo>
                <a:cubicBezTo>
                  <a:pt x="1349" y="822"/>
                  <a:pt x="1331" y="822"/>
                  <a:pt x="1312" y="821"/>
                </a:cubicBezTo>
                <a:cubicBezTo>
                  <a:pt x="1299" y="820"/>
                  <a:pt x="1285" y="819"/>
                  <a:pt x="1272" y="822"/>
                </a:cubicBezTo>
                <a:cubicBezTo>
                  <a:pt x="1245" y="827"/>
                  <a:pt x="1222" y="848"/>
                  <a:pt x="1207" y="871"/>
                </a:cubicBezTo>
                <a:cubicBezTo>
                  <a:pt x="1197" y="888"/>
                  <a:pt x="1188" y="907"/>
                  <a:pt x="1179" y="925"/>
                </a:cubicBezTo>
                <a:cubicBezTo>
                  <a:pt x="1170" y="944"/>
                  <a:pt x="1161" y="963"/>
                  <a:pt x="1153" y="982"/>
                </a:cubicBezTo>
                <a:cubicBezTo>
                  <a:pt x="1147" y="944"/>
                  <a:pt x="1158" y="901"/>
                  <a:pt x="1171" y="866"/>
                </a:cubicBezTo>
                <a:cubicBezTo>
                  <a:pt x="1176" y="850"/>
                  <a:pt x="1181" y="834"/>
                  <a:pt x="1194" y="823"/>
                </a:cubicBezTo>
                <a:cubicBezTo>
                  <a:pt x="1206" y="813"/>
                  <a:pt x="1221" y="808"/>
                  <a:pt x="1236" y="803"/>
                </a:cubicBezTo>
                <a:cubicBezTo>
                  <a:pt x="1254" y="796"/>
                  <a:pt x="1272" y="791"/>
                  <a:pt x="1289" y="782"/>
                </a:cubicBezTo>
                <a:cubicBezTo>
                  <a:pt x="1306" y="774"/>
                  <a:pt x="1319" y="762"/>
                  <a:pt x="1332" y="749"/>
                </a:cubicBezTo>
                <a:cubicBezTo>
                  <a:pt x="1351" y="730"/>
                  <a:pt x="1367" y="708"/>
                  <a:pt x="1385" y="687"/>
                </a:cubicBezTo>
                <a:cubicBezTo>
                  <a:pt x="1407" y="661"/>
                  <a:pt x="1451" y="668"/>
                  <a:pt x="1482" y="668"/>
                </a:cubicBezTo>
                <a:cubicBezTo>
                  <a:pt x="1506" y="668"/>
                  <a:pt x="1529" y="663"/>
                  <a:pt x="1550" y="653"/>
                </a:cubicBezTo>
                <a:cubicBezTo>
                  <a:pt x="1561" y="647"/>
                  <a:pt x="1570" y="640"/>
                  <a:pt x="1581" y="633"/>
                </a:cubicBezTo>
                <a:cubicBezTo>
                  <a:pt x="1595" y="625"/>
                  <a:pt x="1609" y="616"/>
                  <a:pt x="1622" y="605"/>
                </a:cubicBezTo>
                <a:cubicBezTo>
                  <a:pt x="1636" y="593"/>
                  <a:pt x="1649" y="578"/>
                  <a:pt x="1667" y="571"/>
                </a:cubicBezTo>
                <a:cubicBezTo>
                  <a:pt x="1670" y="570"/>
                  <a:pt x="1680" y="574"/>
                  <a:pt x="1684" y="575"/>
                </a:cubicBezTo>
                <a:cubicBezTo>
                  <a:pt x="1693" y="575"/>
                  <a:pt x="1702" y="575"/>
                  <a:pt x="1711" y="574"/>
                </a:cubicBezTo>
                <a:cubicBezTo>
                  <a:pt x="1747" y="571"/>
                  <a:pt x="1780" y="563"/>
                  <a:pt x="1814" y="553"/>
                </a:cubicBezTo>
                <a:cubicBezTo>
                  <a:pt x="1793" y="558"/>
                  <a:pt x="1773" y="563"/>
                  <a:pt x="1751" y="565"/>
                </a:cubicBezTo>
                <a:cubicBezTo>
                  <a:pt x="1728" y="567"/>
                  <a:pt x="1698" y="572"/>
                  <a:pt x="1675" y="564"/>
                </a:cubicBezTo>
                <a:cubicBezTo>
                  <a:pt x="1711" y="542"/>
                  <a:pt x="1753" y="525"/>
                  <a:pt x="1796" y="531"/>
                </a:cubicBezTo>
                <a:cubicBezTo>
                  <a:pt x="1752" y="522"/>
                  <a:pt x="1706" y="538"/>
                  <a:pt x="1667" y="558"/>
                </a:cubicBezTo>
                <a:cubicBezTo>
                  <a:pt x="1671" y="529"/>
                  <a:pt x="1702" y="511"/>
                  <a:pt x="1726" y="500"/>
                </a:cubicBezTo>
                <a:cubicBezTo>
                  <a:pt x="1748" y="489"/>
                  <a:pt x="1772" y="481"/>
                  <a:pt x="1796" y="478"/>
                </a:cubicBezTo>
                <a:cubicBezTo>
                  <a:pt x="1753" y="481"/>
                  <a:pt x="1699" y="497"/>
                  <a:pt x="1670" y="530"/>
                </a:cubicBezTo>
                <a:cubicBezTo>
                  <a:pt x="1663" y="539"/>
                  <a:pt x="1657" y="549"/>
                  <a:pt x="1656" y="561"/>
                </a:cubicBezTo>
                <a:cubicBezTo>
                  <a:pt x="1655" y="569"/>
                  <a:pt x="1635" y="578"/>
                  <a:pt x="1628" y="583"/>
                </a:cubicBezTo>
                <a:cubicBezTo>
                  <a:pt x="1611" y="597"/>
                  <a:pt x="1593" y="610"/>
                  <a:pt x="1573" y="619"/>
                </a:cubicBezTo>
                <a:cubicBezTo>
                  <a:pt x="1590" y="593"/>
                  <a:pt x="1603" y="563"/>
                  <a:pt x="1612" y="534"/>
                </a:cubicBezTo>
                <a:cubicBezTo>
                  <a:pt x="1622" y="499"/>
                  <a:pt x="1631" y="464"/>
                  <a:pt x="1667" y="450"/>
                </a:cubicBezTo>
                <a:cubicBezTo>
                  <a:pt x="1701" y="437"/>
                  <a:pt x="1740" y="435"/>
                  <a:pt x="1761" y="402"/>
                </a:cubicBezTo>
                <a:cubicBezTo>
                  <a:pt x="1777" y="375"/>
                  <a:pt x="1773" y="340"/>
                  <a:pt x="1794" y="315"/>
                </a:cubicBezTo>
                <a:cubicBezTo>
                  <a:pt x="1772" y="338"/>
                  <a:pt x="1773" y="374"/>
                  <a:pt x="1755" y="399"/>
                </a:cubicBezTo>
                <a:cubicBezTo>
                  <a:pt x="1732" y="430"/>
                  <a:pt x="1691" y="428"/>
                  <a:pt x="1658" y="440"/>
                </a:cubicBezTo>
                <a:cubicBezTo>
                  <a:pt x="1620" y="453"/>
                  <a:pt x="1607" y="488"/>
                  <a:pt x="1594" y="523"/>
                </a:cubicBezTo>
                <a:cubicBezTo>
                  <a:pt x="1583" y="553"/>
                  <a:pt x="1568" y="583"/>
                  <a:pt x="1548" y="608"/>
                </a:cubicBezTo>
                <a:cubicBezTo>
                  <a:pt x="1538" y="620"/>
                  <a:pt x="1525" y="632"/>
                  <a:pt x="1510" y="635"/>
                </a:cubicBezTo>
                <a:cubicBezTo>
                  <a:pt x="1501" y="636"/>
                  <a:pt x="1492" y="635"/>
                  <a:pt x="1484" y="635"/>
                </a:cubicBezTo>
                <a:cubicBezTo>
                  <a:pt x="1448" y="633"/>
                  <a:pt x="1405" y="625"/>
                  <a:pt x="1372" y="645"/>
                </a:cubicBezTo>
                <a:cubicBezTo>
                  <a:pt x="1348" y="660"/>
                  <a:pt x="1331" y="687"/>
                  <a:pt x="1310" y="707"/>
                </a:cubicBezTo>
                <a:cubicBezTo>
                  <a:pt x="1297" y="718"/>
                  <a:pt x="1284" y="731"/>
                  <a:pt x="1268" y="738"/>
                </a:cubicBezTo>
                <a:cubicBezTo>
                  <a:pt x="1251" y="745"/>
                  <a:pt x="1233" y="748"/>
                  <a:pt x="1216" y="753"/>
                </a:cubicBezTo>
                <a:cubicBezTo>
                  <a:pt x="1196" y="758"/>
                  <a:pt x="1177" y="765"/>
                  <a:pt x="1160" y="778"/>
                </a:cubicBezTo>
                <a:cubicBezTo>
                  <a:pt x="1177" y="739"/>
                  <a:pt x="1222" y="731"/>
                  <a:pt x="1252" y="705"/>
                </a:cubicBezTo>
                <a:cubicBezTo>
                  <a:pt x="1270" y="690"/>
                  <a:pt x="1283" y="671"/>
                  <a:pt x="1291" y="648"/>
                </a:cubicBezTo>
                <a:cubicBezTo>
                  <a:pt x="1298" y="629"/>
                  <a:pt x="1299" y="609"/>
                  <a:pt x="1304" y="589"/>
                </a:cubicBezTo>
                <a:cubicBezTo>
                  <a:pt x="1309" y="568"/>
                  <a:pt x="1324" y="550"/>
                  <a:pt x="1339" y="536"/>
                </a:cubicBezTo>
                <a:cubicBezTo>
                  <a:pt x="1353" y="522"/>
                  <a:pt x="1387" y="533"/>
                  <a:pt x="1405" y="536"/>
                </a:cubicBezTo>
                <a:cubicBezTo>
                  <a:pt x="1410" y="536"/>
                  <a:pt x="1415" y="537"/>
                  <a:pt x="1420" y="538"/>
                </a:cubicBezTo>
                <a:cubicBezTo>
                  <a:pt x="1424" y="541"/>
                  <a:pt x="1428" y="545"/>
                  <a:pt x="1432" y="549"/>
                </a:cubicBezTo>
                <a:cubicBezTo>
                  <a:pt x="1441" y="556"/>
                  <a:pt x="1451" y="561"/>
                  <a:pt x="1463" y="559"/>
                </a:cubicBezTo>
                <a:cubicBezTo>
                  <a:pt x="1476" y="557"/>
                  <a:pt x="1488" y="550"/>
                  <a:pt x="1499" y="545"/>
                </a:cubicBezTo>
                <a:cubicBezTo>
                  <a:pt x="1510" y="540"/>
                  <a:pt x="1520" y="535"/>
                  <a:pt x="1531" y="530"/>
                </a:cubicBezTo>
                <a:cubicBezTo>
                  <a:pt x="1515" y="537"/>
                  <a:pt x="1498" y="543"/>
                  <a:pt x="1482" y="549"/>
                </a:cubicBezTo>
                <a:cubicBezTo>
                  <a:pt x="1461" y="557"/>
                  <a:pt x="1447" y="554"/>
                  <a:pt x="1432" y="538"/>
                </a:cubicBezTo>
                <a:cubicBezTo>
                  <a:pt x="1487" y="538"/>
                  <a:pt x="1528" y="501"/>
                  <a:pt x="1569" y="468"/>
                </a:cubicBezTo>
                <a:cubicBezTo>
                  <a:pt x="1542" y="487"/>
                  <a:pt x="1515" y="508"/>
                  <a:pt x="1484" y="520"/>
                </a:cubicBezTo>
                <a:cubicBezTo>
                  <a:pt x="1443" y="536"/>
                  <a:pt x="1406" y="521"/>
                  <a:pt x="1365" y="515"/>
                </a:cubicBezTo>
                <a:cubicBezTo>
                  <a:pt x="1396" y="495"/>
                  <a:pt x="1430" y="480"/>
                  <a:pt x="1464" y="465"/>
                </a:cubicBezTo>
                <a:cubicBezTo>
                  <a:pt x="1490" y="454"/>
                  <a:pt x="1508" y="439"/>
                  <a:pt x="1522" y="415"/>
                </a:cubicBezTo>
                <a:cubicBezTo>
                  <a:pt x="1530" y="400"/>
                  <a:pt x="1533" y="384"/>
                  <a:pt x="1553" y="387"/>
                </a:cubicBezTo>
                <a:cubicBezTo>
                  <a:pt x="1568" y="388"/>
                  <a:pt x="1581" y="394"/>
                  <a:pt x="1596" y="394"/>
                </a:cubicBezTo>
                <a:cubicBezTo>
                  <a:pt x="1624" y="395"/>
                  <a:pt x="1648" y="383"/>
                  <a:pt x="1670" y="367"/>
                </a:cubicBezTo>
                <a:cubicBezTo>
                  <a:pt x="1652" y="378"/>
                  <a:pt x="1632" y="388"/>
                  <a:pt x="1610" y="390"/>
                </a:cubicBezTo>
                <a:cubicBezTo>
                  <a:pt x="1588" y="391"/>
                  <a:pt x="1569" y="378"/>
                  <a:pt x="1547" y="378"/>
                </a:cubicBezTo>
                <a:cubicBezTo>
                  <a:pt x="1559" y="368"/>
                  <a:pt x="1574" y="365"/>
                  <a:pt x="1588" y="362"/>
                </a:cubicBezTo>
                <a:cubicBezTo>
                  <a:pt x="1607" y="357"/>
                  <a:pt x="1626" y="351"/>
                  <a:pt x="1644" y="344"/>
                </a:cubicBezTo>
                <a:cubicBezTo>
                  <a:pt x="1676" y="332"/>
                  <a:pt x="1708" y="315"/>
                  <a:pt x="1728" y="287"/>
                </a:cubicBezTo>
                <a:cubicBezTo>
                  <a:pt x="1705" y="314"/>
                  <a:pt x="1670" y="328"/>
                  <a:pt x="1637" y="338"/>
                </a:cubicBezTo>
                <a:cubicBezTo>
                  <a:pt x="1620" y="342"/>
                  <a:pt x="1603" y="346"/>
                  <a:pt x="1586" y="349"/>
                </a:cubicBezTo>
                <a:cubicBezTo>
                  <a:pt x="1568" y="351"/>
                  <a:pt x="1550" y="354"/>
                  <a:pt x="1536" y="365"/>
                </a:cubicBezTo>
                <a:cubicBezTo>
                  <a:pt x="1540" y="343"/>
                  <a:pt x="1542" y="319"/>
                  <a:pt x="1558" y="304"/>
                </a:cubicBezTo>
                <a:cubicBezTo>
                  <a:pt x="1579" y="285"/>
                  <a:pt x="1610" y="282"/>
                  <a:pt x="1636" y="280"/>
                </a:cubicBezTo>
                <a:cubicBezTo>
                  <a:pt x="1612" y="280"/>
                  <a:pt x="1587" y="281"/>
                  <a:pt x="1565" y="292"/>
                </a:cubicBezTo>
                <a:cubicBezTo>
                  <a:pt x="1544" y="304"/>
                  <a:pt x="1537" y="322"/>
                  <a:pt x="1531" y="344"/>
                </a:cubicBezTo>
                <a:cubicBezTo>
                  <a:pt x="1528" y="355"/>
                  <a:pt x="1525" y="367"/>
                  <a:pt x="1522" y="378"/>
                </a:cubicBezTo>
                <a:cubicBezTo>
                  <a:pt x="1519" y="389"/>
                  <a:pt x="1514" y="397"/>
                  <a:pt x="1508" y="407"/>
                </a:cubicBezTo>
                <a:cubicBezTo>
                  <a:pt x="1496" y="424"/>
                  <a:pt x="1484" y="435"/>
                  <a:pt x="1465" y="442"/>
                </a:cubicBezTo>
                <a:cubicBezTo>
                  <a:pt x="1399" y="468"/>
                  <a:pt x="1325" y="489"/>
                  <a:pt x="1283" y="550"/>
                </a:cubicBezTo>
                <a:cubicBezTo>
                  <a:pt x="1280" y="535"/>
                  <a:pt x="1275" y="520"/>
                  <a:pt x="1270" y="505"/>
                </a:cubicBezTo>
                <a:cubicBezTo>
                  <a:pt x="1264" y="489"/>
                  <a:pt x="1257" y="475"/>
                  <a:pt x="1260" y="457"/>
                </a:cubicBezTo>
                <a:cubicBezTo>
                  <a:pt x="1262" y="442"/>
                  <a:pt x="1272" y="429"/>
                  <a:pt x="1286" y="423"/>
                </a:cubicBezTo>
                <a:cubicBezTo>
                  <a:pt x="1301" y="416"/>
                  <a:pt x="1319" y="416"/>
                  <a:pt x="1334" y="410"/>
                </a:cubicBezTo>
                <a:cubicBezTo>
                  <a:pt x="1341" y="407"/>
                  <a:pt x="1347" y="403"/>
                  <a:pt x="1352" y="398"/>
                </a:cubicBezTo>
                <a:cubicBezTo>
                  <a:pt x="1354" y="395"/>
                  <a:pt x="1359" y="385"/>
                  <a:pt x="1363" y="386"/>
                </a:cubicBezTo>
                <a:cubicBezTo>
                  <a:pt x="1378" y="389"/>
                  <a:pt x="1397" y="376"/>
                  <a:pt x="1408" y="367"/>
                </a:cubicBezTo>
                <a:cubicBezTo>
                  <a:pt x="1429" y="348"/>
                  <a:pt x="1436" y="307"/>
                  <a:pt x="1472" y="314"/>
                </a:cubicBezTo>
                <a:cubicBezTo>
                  <a:pt x="1450" y="308"/>
                  <a:pt x="1435" y="324"/>
                  <a:pt x="1422" y="340"/>
                </a:cubicBezTo>
                <a:cubicBezTo>
                  <a:pt x="1410" y="357"/>
                  <a:pt x="1389" y="382"/>
                  <a:pt x="1365" y="377"/>
                </a:cubicBezTo>
                <a:cubicBezTo>
                  <a:pt x="1379" y="353"/>
                  <a:pt x="1390" y="327"/>
                  <a:pt x="1416" y="315"/>
                </a:cubicBezTo>
                <a:cubicBezTo>
                  <a:pt x="1382" y="329"/>
                  <a:pt x="1372" y="365"/>
                  <a:pt x="1349" y="390"/>
                </a:cubicBezTo>
                <a:cubicBezTo>
                  <a:pt x="1335" y="405"/>
                  <a:pt x="1316" y="404"/>
                  <a:pt x="1298" y="408"/>
                </a:cubicBezTo>
                <a:cubicBezTo>
                  <a:pt x="1278" y="411"/>
                  <a:pt x="1260" y="421"/>
                  <a:pt x="1251" y="439"/>
                </a:cubicBezTo>
                <a:cubicBezTo>
                  <a:pt x="1251" y="437"/>
                  <a:pt x="1250" y="426"/>
                  <a:pt x="1250" y="426"/>
                </a:cubicBezTo>
                <a:cubicBezTo>
                  <a:pt x="1250" y="374"/>
                  <a:pt x="1282" y="326"/>
                  <a:pt x="1320" y="290"/>
                </a:cubicBezTo>
                <a:cubicBezTo>
                  <a:pt x="1324" y="290"/>
                  <a:pt x="1326" y="289"/>
                  <a:pt x="1326" y="289"/>
                </a:cubicBezTo>
                <a:cubicBezTo>
                  <a:pt x="1326" y="289"/>
                  <a:pt x="1326" y="288"/>
                  <a:pt x="1325" y="286"/>
                </a:cubicBezTo>
                <a:cubicBezTo>
                  <a:pt x="1328" y="283"/>
                  <a:pt x="1331" y="281"/>
                  <a:pt x="1334" y="278"/>
                </a:cubicBezTo>
                <a:cubicBezTo>
                  <a:pt x="1331" y="280"/>
                  <a:pt x="1328" y="283"/>
                  <a:pt x="1324" y="285"/>
                </a:cubicBezTo>
                <a:cubicBezTo>
                  <a:pt x="1322" y="282"/>
                  <a:pt x="1318" y="276"/>
                  <a:pt x="1311" y="273"/>
                </a:cubicBezTo>
                <a:cubicBezTo>
                  <a:pt x="1301" y="269"/>
                  <a:pt x="1290" y="274"/>
                  <a:pt x="1290" y="274"/>
                </a:cubicBezTo>
                <a:cubicBezTo>
                  <a:pt x="1290" y="274"/>
                  <a:pt x="1294" y="285"/>
                  <a:pt x="1304" y="289"/>
                </a:cubicBezTo>
                <a:cubicBezTo>
                  <a:pt x="1309" y="291"/>
                  <a:pt x="1314" y="291"/>
                  <a:pt x="1318" y="291"/>
                </a:cubicBezTo>
                <a:cubicBezTo>
                  <a:pt x="1296" y="308"/>
                  <a:pt x="1278" y="329"/>
                  <a:pt x="1263" y="352"/>
                </a:cubicBezTo>
                <a:cubicBezTo>
                  <a:pt x="1252" y="339"/>
                  <a:pt x="1254" y="315"/>
                  <a:pt x="1260" y="300"/>
                </a:cubicBezTo>
                <a:cubicBezTo>
                  <a:pt x="1266" y="285"/>
                  <a:pt x="1279" y="275"/>
                  <a:pt x="1292" y="266"/>
                </a:cubicBezTo>
                <a:cubicBezTo>
                  <a:pt x="1267" y="281"/>
                  <a:pt x="1250" y="301"/>
                  <a:pt x="1251" y="332"/>
                </a:cubicBezTo>
                <a:cubicBezTo>
                  <a:pt x="1251" y="338"/>
                  <a:pt x="1252" y="345"/>
                  <a:pt x="1254" y="350"/>
                </a:cubicBezTo>
                <a:cubicBezTo>
                  <a:pt x="1258" y="359"/>
                  <a:pt x="1259" y="357"/>
                  <a:pt x="1255" y="367"/>
                </a:cubicBezTo>
                <a:cubicBezTo>
                  <a:pt x="1250" y="375"/>
                  <a:pt x="1247" y="384"/>
                  <a:pt x="1244" y="394"/>
                </a:cubicBezTo>
                <a:cubicBezTo>
                  <a:pt x="1244" y="391"/>
                  <a:pt x="1243" y="389"/>
                  <a:pt x="1243" y="387"/>
                </a:cubicBezTo>
                <a:cubicBezTo>
                  <a:pt x="1243" y="383"/>
                  <a:pt x="1242" y="380"/>
                  <a:pt x="1241" y="377"/>
                </a:cubicBezTo>
                <a:cubicBezTo>
                  <a:pt x="1241" y="376"/>
                  <a:pt x="1241" y="375"/>
                  <a:pt x="1240" y="374"/>
                </a:cubicBezTo>
                <a:cubicBezTo>
                  <a:pt x="1240" y="373"/>
                  <a:pt x="1240" y="373"/>
                  <a:pt x="1240" y="373"/>
                </a:cubicBezTo>
                <a:cubicBezTo>
                  <a:pt x="1240" y="373"/>
                  <a:pt x="1240" y="373"/>
                  <a:pt x="1240" y="372"/>
                </a:cubicBezTo>
                <a:cubicBezTo>
                  <a:pt x="1239" y="371"/>
                  <a:pt x="1239" y="369"/>
                  <a:pt x="1239" y="368"/>
                </a:cubicBezTo>
                <a:cubicBezTo>
                  <a:pt x="1236" y="354"/>
                  <a:pt x="1232" y="341"/>
                  <a:pt x="1228" y="327"/>
                </a:cubicBezTo>
                <a:cubicBezTo>
                  <a:pt x="1224" y="314"/>
                  <a:pt x="1219" y="300"/>
                  <a:pt x="1216" y="288"/>
                </a:cubicBezTo>
                <a:cubicBezTo>
                  <a:pt x="1213" y="275"/>
                  <a:pt x="1211" y="263"/>
                  <a:pt x="1209" y="253"/>
                </a:cubicBezTo>
                <a:cubicBezTo>
                  <a:pt x="1209" y="247"/>
                  <a:pt x="1208" y="243"/>
                  <a:pt x="1208" y="238"/>
                </a:cubicBezTo>
                <a:cubicBezTo>
                  <a:pt x="1208" y="234"/>
                  <a:pt x="1208" y="230"/>
                  <a:pt x="1208" y="227"/>
                </a:cubicBezTo>
                <a:cubicBezTo>
                  <a:pt x="1208" y="221"/>
                  <a:pt x="1209" y="218"/>
                  <a:pt x="1209" y="218"/>
                </a:cubicBezTo>
                <a:cubicBezTo>
                  <a:pt x="1209" y="218"/>
                  <a:pt x="1208" y="221"/>
                  <a:pt x="1207" y="227"/>
                </a:cubicBezTo>
                <a:cubicBezTo>
                  <a:pt x="1207" y="230"/>
                  <a:pt x="1207" y="234"/>
                  <a:pt x="1207" y="238"/>
                </a:cubicBezTo>
                <a:cubicBezTo>
                  <a:pt x="1207" y="243"/>
                  <a:pt x="1206" y="247"/>
                  <a:pt x="1207" y="253"/>
                </a:cubicBezTo>
                <a:cubicBezTo>
                  <a:pt x="1207" y="263"/>
                  <a:pt x="1208" y="276"/>
                  <a:pt x="1211" y="289"/>
                </a:cubicBezTo>
                <a:cubicBezTo>
                  <a:pt x="1213" y="302"/>
                  <a:pt x="1216" y="316"/>
                  <a:pt x="1219" y="329"/>
                </a:cubicBezTo>
                <a:cubicBezTo>
                  <a:pt x="1222" y="343"/>
                  <a:pt x="1225" y="357"/>
                  <a:pt x="1227" y="370"/>
                </a:cubicBezTo>
                <a:cubicBezTo>
                  <a:pt x="1227" y="371"/>
                  <a:pt x="1228" y="373"/>
                  <a:pt x="1228" y="374"/>
                </a:cubicBezTo>
                <a:cubicBezTo>
                  <a:pt x="1228" y="376"/>
                  <a:pt x="1228" y="376"/>
                  <a:pt x="1228" y="376"/>
                </a:cubicBezTo>
                <a:cubicBezTo>
                  <a:pt x="1228" y="377"/>
                  <a:pt x="1229" y="378"/>
                  <a:pt x="1229" y="378"/>
                </a:cubicBezTo>
                <a:cubicBezTo>
                  <a:pt x="1229" y="378"/>
                  <a:pt x="1229" y="379"/>
                  <a:pt x="1229" y="379"/>
                </a:cubicBezTo>
                <a:cubicBezTo>
                  <a:pt x="1229" y="382"/>
                  <a:pt x="1230" y="385"/>
                  <a:pt x="1230" y="388"/>
                </a:cubicBezTo>
                <a:cubicBezTo>
                  <a:pt x="1230" y="390"/>
                  <a:pt x="1230" y="391"/>
                  <a:pt x="1230" y="393"/>
                </a:cubicBezTo>
                <a:cubicBezTo>
                  <a:pt x="1226" y="384"/>
                  <a:pt x="1214" y="375"/>
                  <a:pt x="1205" y="370"/>
                </a:cubicBezTo>
                <a:cubicBezTo>
                  <a:pt x="1191" y="363"/>
                  <a:pt x="1186" y="359"/>
                  <a:pt x="1172" y="355"/>
                </a:cubicBezTo>
                <a:cubicBezTo>
                  <a:pt x="1156" y="349"/>
                  <a:pt x="1139" y="331"/>
                  <a:pt x="1149" y="314"/>
                </a:cubicBezTo>
                <a:cubicBezTo>
                  <a:pt x="1158" y="299"/>
                  <a:pt x="1172" y="270"/>
                  <a:pt x="1149" y="259"/>
                </a:cubicBezTo>
                <a:cubicBezTo>
                  <a:pt x="1160" y="265"/>
                  <a:pt x="1161" y="277"/>
                  <a:pt x="1159" y="287"/>
                </a:cubicBezTo>
                <a:cubicBezTo>
                  <a:pt x="1156" y="301"/>
                  <a:pt x="1145" y="309"/>
                  <a:pt x="1141" y="322"/>
                </a:cubicBezTo>
                <a:cubicBezTo>
                  <a:pt x="1129" y="299"/>
                  <a:pt x="1115" y="268"/>
                  <a:pt x="1124" y="242"/>
                </a:cubicBezTo>
                <a:cubicBezTo>
                  <a:pt x="1117" y="259"/>
                  <a:pt x="1121" y="280"/>
                  <a:pt x="1126" y="297"/>
                </a:cubicBezTo>
                <a:cubicBezTo>
                  <a:pt x="1132" y="319"/>
                  <a:pt x="1142" y="341"/>
                  <a:pt x="1160" y="357"/>
                </a:cubicBezTo>
                <a:cubicBezTo>
                  <a:pt x="1140" y="361"/>
                  <a:pt x="1120" y="367"/>
                  <a:pt x="1100" y="372"/>
                </a:cubicBezTo>
                <a:cubicBezTo>
                  <a:pt x="1084" y="376"/>
                  <a:pt x="1075" y="340"/>
                  <a:pt x="1068" y="330"/>
                </a:cubicBezTo>
                <a:cubicBezTo>
                  <a:pt x="1077" y="344"/>
                  <a:pt x="1078" y="366"/>
                  <a:pt x="1093" y="375"/>
                </a:cubicBezTo>
                <a:cubicBezTo>
                  <a:pt x="1082" y="380"/>
                  <a:pt x="1066" y="387"/>
                  <a:pt x="1057" y="375"/>
                </a:cubicBezTo>
                <a:cubicBezTo>
                  <a:pt x="1046" y="361"/>
                  <a:pt x="1050" y="340"/>
                  <a:pt x="1037" y="327"/>
                </a:cubicBezTo>
                <a:cubicBezTo>
                  <a:pt x="1051" y="343"/>
                  <a:pt x="1041" y="379"/>
                  <a:pt x="1065" y="385"/>
                </a:cubicBezTo>
                <a:cubicBezTo>
                  <a:pt x="1080" y="389"/>
                  <a:pt x="1097" y="380"/>
                  <a:pt x="1111" y="377"/>
                </a:cubicBezTo>
                <a:cubicBezTo>
                  <a:pt x="1100" y="387"/>
                  <a:pt x="1093" y="400"/>
                  <a:pt x="1081" y="409"/>
                </a:cubicBezTo>
                <a:cubicBezTo>
                  <a:pt x="1071" y="417"/>
                  <a:pt x="1060" y="422"/>
                  <a:pt x="1047" y="425"/>
                </a:cubicBezTo>
                <a:cubicBezTo>
                  <a:pt x="1062" y="422"/>
                  <a:pt x="1075" y="417"/>
                  <a:pt x="1086" y="408"/>
                </a:cubicBezTo>
                <a:cubicBezTo>
                  <a:pt x="1100" y="398"/>
                  <a:pt x="1109" y="382"/>
                  <a:pt x="1125" y="375"/>
                </a:cubicBezTo>
                <a:cubicBezTo>
                  <a:pt x="1137" y="371"/>
                  <a:pt x="1151" y="369"/>
                  <a:pt x="1164" y="367"/>
                </a:cubicBezTo>
                <a:cubicBezTo>
                  <a:pt x="1175" y="366"/>
                  <a:pt x="1188" y="370"/>
                  <a:pt x="1196" y="376"/>
                </a:cubicBezTo>
                <a:cubicBezTo>
                  <a:pt x="1237" y="408"/>
                  <a:pt x="1240" y="455"/>
                  <a:pt x="1240" y="460"/>
                </a:cubicBezTo>
                <a:cubicBezTo>
                  <a:pt x="1246" y="490"/>
                  <a:pt x="1258" y="518"/>
                  <a:pt x="1262" y="548"/>
                </a:cubicBezTo>
                <a:cubicBezTo>
                  <a:pt x="1270" y="597"/>
                  <a:pt x="1258" y="653"/>
                  <a:pt x="1213" y="679"/>
                </a:cubicBezTo>
                <a:cubicBezTo>
                  <a:pt x="1181" y="697"/>
                  <a:pt x="1145" y="705"/>
                  <a:pt x="1123" y="736"/>
                </a:cubicBezTo>
                <a:cubicBezTo>
                  <a:pt x="1111" y="754"/>
                  <a:pt x="1103" y="775"/>
                  <a:pt x="1096" y="795"/>
                </a:cubicBezTo>
                <a:cubicBezTo>
                  <a:pt x="1074" y="859"/>
                  <a:pt x="1059" y="927"/>
                  <a:pt x="1038" y="991"/>
                </a:cubicBezTo>
                <a:cubicBezTo>
                  <a:pt x="1036" y="970"/>
                  <a:pt x="1031" y="950"/>
                  <a:pt x="1025" y="929"/>
                </a:cubicBezTo>
                <a:cubicBezTo>
                  <a:pt x="1018" y="907"/>
                  <a:pt x="1007" y="886"/>
                  <a:pt x="1002" y="864"/>
                </a:cubicBezTo>
                <a:cubicBezTo>
                  <a:pt x="997" y="844"/>
                  <a:pt x="996" y="823"/>
                  <a:pt x="1008" y="805"/>
                </a:cubicBezTo>
                <a:cubicBezTo>
                  <a:pt x="1018" y="788"/>
                  <a:pt x="1033" y="774"/>
                  <a:pt x="1045" y="759"/>
                </a:cubicBezTo>
                <a:cubicBezTo>
                  <a:pt x="1049" y="753"/>
                  <a:pt x="1051" y="748"/>
                  <a:pt x="1057" y="744"/>
                </a:cubicBezTo>
                <a:cubicBezTo>
                  <a:pt x="1065" y="738"/>
                  <a:pt x="1074" y="732"/>
                  <a:pt x="1082" y="725"/>
                </a:cubicBezTo>
                <a:cubicBezTo>
                  <a:pt x="1099" y="708"/>
                  <a:pt x="1105" y="690"/>
                  <a:pt x="1105" y="667"/>
                </a:cubicBezTo>
                <a:cubicBezTo>
                  <a:pt x="1103" y="653"/>
                  <a:pt x="1094" y="642"/>
                  <a:pt x="1100" y="627"/>
                </a:cubicBezTo>
                <a:cubicBezTo>
                  <a:pt x="1104" y="617"/>
                  <a:pt x="1116" y="613"/>
                  <a:pt x="1123" y="605"/>
                </a:cubicBezTo>
                <a:cubicBezTo>
                  <a:pt x="1129" y="598"/>
                  <a:pt x="1132" y="590"/>
                  <a:pt x="1131" y="582"/>
                </a:cubicBezTo>
                <a:cubicBezTo>
                  <a:pt x="1131" y="610"/>
                  <a:pt x="1096" y="611"/>
                  <a:pt x="1093" y="638"/>
                </a:cubicBezTo>
                <a:cubicBezTo>
                  <a:pt x="1083" y="621"/>
                  <a:pt x="1088" y="609"/>
                  <a:pt x="1101" y="595"/>
                </a:cubicBezTo>
                <a:cubicBezTo>
                  <a:pt x="1111" y="584"/>
                  <a:pt x="1122" y="575"/>
                  <a:pt x="1133" y="565"/>
                </a:cubicBezTo>
                <a:cubicBezTo>
                  <a:pt x="1117" y="579"/>
                  <a:pt x="1082" y="597"/>
                  <a:pt x="1082" y="621"/>
                </a:cubicBezTo>
                <a:cubicBezTo>
                  <a:pt x="1075" y="604"/>
                  <a:pt x="1080" y="592"/>
                  <a:pt x="1090" y="576"/>
                </a:cubicBezTo>
                <a:cubicBezTo>
                  <a:pt x="1081" y="588"/>
                  <a:pt x="1072" y="601"/>
                  <a:pt x="1077" y="616"/>
                </a:cubicBezTo>
                <a:cubicBezTo>
                  <a:pt x="1080" y="628"/>
                  <a:pt x="1087" y="639"/>
                  <a:pt x="1092" y="650"/>
                </a:cubicBezTo>
                <a:cubicBezTo>
                  <a:pt x="1106" y="680"/>
                  <a:pt x="1086" y="708"/>
                  <a:pt x="1062" y="724"/>
                </a:cubicBezTo>
                <a:cubicBezTo>
                  <a:pt x="1070" y="696"/>
                  <a:pt x="1069" y="672"/>
                  <a:pt x="1049" y="649"/>
                </a:cubicBezTo>
                <a:cubicBezTo>
                  <a:pt x="1038" y="637"/>
                  <a:pt x="1025" y="627"/>
                  <a:pt x="1015" y="614"/>
                </a:cubicBezTo>
                <a:cubicBezTo>
                  <a:pt x="1003" y="598"/>
                  <a:pt x="1015" y="584"/>
                  <a:pt x="1028" y="572"/>
                </a:cubicBezTo>
                <a:cubicBezTo>
                  <a:pt x="1041" y="562"/>
                  <a:pt x="1054" y="552"/>
                  <a:pt x="1067" y="541"/>
                </a:cubicBezTo>
                <a:cubicBezTo>
                  <a:pt x="1077" y="534"/>
                  <a:pt x="1080" y="532"/>
                  <a:pt x="1091" y="531"/>
                </a:cubicBezTo>
                <a:cubicBezTo>
                  <a:pt x="1124" y="527"/>
                  <a:pt x="1149" y="509"/>
                  <a:pt x="1169" y="484"/>
                </a:cubicBezTo>
                <a:cubicBezTo>
                  <a:pt x="1156" y="499"/>
                  <a:pt x="1142" y="511"/>
                  <a:pt x="1124" y="518"/>
                </a:cubicBezTo>
                <a:cubicBezTo>
                  <a:pt x="1126" y="513"/>
                  <a:pt x="1129" y="510"/>
                  <a:pt x="1131" y="505"/>
                </a:cubicBezTo>
                <a:cubicBezTo>
                  <a:pt x="1133" y="499"/>
                  <a:pt x="1134" y="492"/>
                  <a:pt x="1137" y="486"/>
                </a:cubicBezTo>
                <a:cubicBezTo>
                  <a:pt x="1142" y="477"/>
                  <a:pt x="1149" y="467"/>
                  <a:pt x="1158" y="460"/>
                </a:cubicBezTo>
                <a:cubicBezTo>
                  <a:pt x="1140" y="473"/>
                  <a:pt x="1135" y="488"/>
                  <a:pt x="1127" y="506"/>
                </a:cubicBezTo>
                <a:cubicBezTo>
                  <a:pt x="1124" y="511"/>
                  <a:pt x="1120" y="519"/>
                  <a:pt x="1115" y="521"/>
                </a:cubicBezTo>
                <a:cubicBezTo>
                  <a:pt x="1105" y="523"/>
                  <a:pt x="1095" y="525"/>
                  <a:pt x="1085" y="525"/>
                </a:cubicBezTo>
                <a:cubicBezTo>
                  <a:pt x="1106" y="505"/>
                  <a:pt x="1122" y="481"/>
                  <a:pt x="1126" y="452"/>
                </a:cubicBezTo>
                <a:cubicBezTo>
                  <a:pt x="1121" y="481"/>
                  <a:pt x="1103" y="503"/>
                  <a:pt x="1081" y="521"/>
                </a:cubicBezTo>
                <a:cubicBezTo>
                  <a:pt x="1080" y="515"/>
                  <a:pt x="1080" y="508"/>
                  <a:pt x="1080" y="502"/>
                </a:cubicBezTo>
                <a:cubicBezTo>
                  <a:pt x="1079" y="493"/>
                  <a:pt x="1076" y="484"/>
                  <a:pt x="1077" y="475"/>
                </a:cubicBezTo>
                <a:cubicBezTo>
                  <a:pt x="1079" y="460"/>
                  <a:pt x="1091" y="448"/>
                  <a:pt x="1100" y="437"/>
                </a:cubicBezTo>
                <a:cubicBezTo>
                  <a:pt x="1093" y="445"/>
                  <a:pt x="1085" y="452"/>
                  <a:pt x="1079" y="461"/>
                </a:cubicBezTo>
                <a:cubicBezTo>
                  <a:pt x="1072" y="475"/>
                  <a:pt x="1075" y="488"/>
                  <a:pt x="1075" y="502"/>
                </a:cubicBezTo>
                <a:cubicBezTo>
                  <a:pt x="1075" y="508"/>
                  <a:pt x="1075" y="513"/>
                  <a:pt x="1075" y="518"/>
                </a:cubicBezTo>
                <a:cubicBezTo>
                  <a:pt x="1075" y="521"/>
                  <a:pt x="1075" y="523"/>
                  <a:pt x="1075" y="526"/>
                </a:cubicBezTo>
                <a:cubicBezTo>
                  <a:pt x="1072" y="529"/>
                  <a:pt x="1068" y="531"/>
                  <a:pt x="1065" y="534"/>
                </a:cubicBezTo>
                <a:cubicBezTo>
                  <a:pt x="1053" y="543"/>
                  <a:pt x="1041" y="551"/>
                  <a:pt x="1029" y="559"/>
                </a:cubicBezTo>
                <a:cubicBezTo>
                  <a:pt x="1008" y="573"/>
                  <a:pt x="986" y="594"/>
                  <a:pt x="1002" y="620"/>
                </a:cubicBezTo>
                <a:cubicBezTo>
                  <a:pt x="1015" y="641"/>
                  <a:pt x="1047" y="660"/>
                  <a:pt x="1047" y="688"/>
                </a:cubicBezTo>
                <a:cubicBezTo>
                  <a:pt x="1040" y="676"/>
                  <a:pt x="1036" y="667"/>
                  <a:pt x="1021" y="664"/>
                </a:cubicBezTo>
                <a:cubicBezTo>
                  <a:pt x="1007" y="663"/>
                  <a:pt x="992" y="666"/>
                  <a:pt x="979" y="660"/>
                </a:cubicBezTo>
                <a:cubicBezTo>
                  <a:pt x="973" y="658"/>
                  <a:pt x="969" y="658"/>
                  <a:pt x="970" y="651"/>
                </a:cubicBezTo>
                <a:cubicBezTo>
                  <a:pt x="971" y="645"/>
                  <a:pt x="973" y="638"/>
                  <a:pt x="973" y="632"/>
                </a:cubicBezTo>
                <a:cubicBezTo>
                  <a:pt x="973" y="622"/>
                  <a:pt x="969" y="613"/>
                  <a:pt x="961" y="608"/>
                </a:cubicBezTo>
                <a:cubicBezTo>
                  <a:pt x="976" y="619"/>
                  <a:pt x="970" y="638"/>
                  <a:pt x="966" y="654"/>
                </a:cubicBezTo>
                <a:cubicBezTo>
                  <a:pt x="948" y="639"/>
                  <a:pt x="946" y="610"/>
                  <a:pt x="944" y="589"/>
                </a:cubicBezTo>
                <a:cubicBezTo>
                  <a:pt x="945" y="611"/>
                  <a:pt x="945" y="636"/>
                  <a:pt x="960" y="654"/>
                </a:cubicBezTo>
                <a:cubicBezTo>
                  <a:pt x="954" y="656"/>
                  <a:pt x="947" y="659"/>
                  <a:pt x="942" y="652"/>
                </a:cubicBezTo>
                <a:cubicBezTo>
                  <a:pt x="936" y="645"/>
                  <a:pt x="933" y="636"/>
                  <a:pt x="927" y="629"/>
                </a:cubicBezTo>
                <a:cubicBezTo>
                  <a:pt x="915" y="616"/>
                  <a:pt x="899" y="611"/>
                  <a:pt x="883" y="608"/>
                </a:cubicBezTo>
                <a:cubicBezTo>
                  <a:pt x="902" y="612"/>
                  <a:pt x="918" y="621"/>
                  <a:pt x="929" y="638"/>
                </a:cubicBezTo>
                <a:cubicBezTo>
                  <a:pt x="934" y="646"/>
                  <a:pt x="936" y="660"/>
                  <a:pt x="947" y="662"/>
                </a:cubicBezTo>
                <a:cubicBezTo>
                  <a:pt x="954" y="663"/>
                  <a:pt x="959" y="658"/>
                  <a:pt x="965" y="659"/>
                </a:cubicBezTo>
                <a:cubicBezTo>
                  <a:pt x="974" y="666"/>
                  <a:pt x="986" y="670"/>
                  <a:pt x="997" y="671"/>
                </a:cubicBezTo>
                <a:cubicBezTo>
                  <a:pt x="1006" y="672"/>
                  <a:pt x="1019" y="670"/>
                  <a:pt x="1027" y="676"/>
                </a:cubicBezTo>
                <a:cubicBezTo>
                  <a:pt x="1035" y="682"/>
                  <a:pt x="1035" y="693"/>
                  <a:pt x="1043" y="699"/>
                </a:cubicBezTo>
                <a:cubicBezTo>
                  <a:pt x="1049" y="705"/>
                  <a:pt x="1040" y="719"/>
                  <a:pt x="1037" y="726"/>
                </a:cubicBezTo>
                <a:cubicBezTo>
                  <a:pt x="1016" y="766"/>
                  <a:pt x="969" y="785"/>
                  <a:pt x="966" y="835"/>
                </a:cubicBezTo>
                <a:cubicBezTo>
                  <a:pt x="962" y="882"/>
                  <a:pt x="988" y="926"/>
                  <a:pt x="994" y="972"/>
                </a:cubicBezTo>
                <a:cubicBezTo>
                  <a:pt x="981" y="937"/>
                  <a:pt x="970" y="901"/>
                  <a:pt x="956" y="867"/>
                </a:cubicBezTo>
                <a:cubicBezTo>
                  <a:pt x="943" y="832"/>
                  <a:pt x="926" y="797"/>
                  <a:pt x="896" y="773"/>
                </a:cubicBezTo>
                <a:cubicBezTo>
                  <a:pt x="883" y="763"/>
                  <a:pt x="866" y="758"/>
                  <a:pt x="850" y="755"/>
                </a:cubicBezTo>
                <a:cubicBezTo>
                  <a:pt x="841" y="754"/>
                  <a:pt x="817" y="755"/>
                  <a:pt x="812" y="745"/>
                </a:cubicBezTo>
                <a:cubicBezTo>
                  <a:pt x="806" y="734"/>
                  <a:pt x="814" y="713"/>
                  <a:pt x="818" y="702"/>
                </a:cubicBezTo>
                <a:cubicBezTo>
                  <a:pt x="821" y="689"/>
                  <a:pt x="824" y="675"/>
                  <a:pt x="826" y="662"/>
                </a:cubicBezTo>
                <a:cubicBezTo>
                  <a:pt x="827" y="644"/>
                  <a:pt x="828" y="627"/>
                  <a:pt x="823" y="610"/>
                </a:cubicBezTo>
                <a:cubicBezTo>
                  <a:pt x="821" y="602"/>
                  <a:pt x="818" y="594"/>
                  <a:pt x="814" y="587"/>
                </a:cubicBezTo>
                <a:cubicBezTo>
                  <a:pt x="812" y="583"/>
                  <a:pt x="810" y="580"/>
                  <a:pt x="807" y="577"/>
                </a:cubicBezTo>
                <a:cubicBezTo>
                  <a:pt x="807" y="572"/>
                  <a:pt x="808" y="568"/>
                  <a:pt x="809" y="563"/>
                </a:cubicBezTo>
                <a:cubicBezTo>
                  <a:pt x="825" y="532"/>
                  <a:pt x="866" y="526"/>
                  <a:pt x="897" y="519"/>
                </a:cubicBezTo>
                <a:cubicBezTo>
                  <a:pt x="908" y="517"/>
                  <a:pt x="917" y="509"/>
                  <a:pt x="929" y="506"/>
                </a:cubicBezTo>
                <a:cubicBezTo>
                  <a:pt x="943" y="503"/>
                  <a:pt x="959" y="503"/>
                  <a:pt x="973" y="496"/>
                </a:cubicBezTo>
                <a:cubicBezTo>
                  <a:pt x="995" y="484"/>
                  <a:pt x="1004" y="459"/>
                  <a:pt x="1019" y="441"/>
                </a:cubicBezTo>
                <a:cubicBezTo>
                  <a:pt x="1021" y="439"/>
                  <a:pt x="1023" y="438"/>
                  <a:pt x="1024" y="436"/>
                </a:cubicBezTo>
                <a:cubicBezTo>
                  <a:pt x="1028" y="431"/>
                  <a:pt x="1034" y="427"/>
                  <a:pt x="1041" y="424"/>
                </a:cubicBezTo>
                <a:cubicBezTo>
                  <a:pt x="1035" y="426"/>
                  <a:pt x="1029" y="429"/>
                  <a:pt x="1025" y="433"/>
                </a:cubicBezTo>
                <a:cubicBezTo>
                  <a:pt x="1023" y="432"/>
                  <a:pt x="1017" y="430"/>
                  <a:pt x="1011" y="432"/>
                </a:cubicBezTo>
                <a:cubicBezTo>
                  <a:pt x="1004" y="435"/>
                  <a:pt x="1001" y="442"/>
                  <a:pt x="1001" y="442"/>
                </a:cubicBezTo>
                <a:cubicBezTo>
                  <a:pt x="1001" y="442"/>
                  <a:pt x="1007" y="445"/>
                  <a:pt x="1013" y="444"/>
                </a:cubicBezTo>
                <a:cubicBezTo>
                  <a:pt x="1008" y="450"/>
                  <a:pt x="1003" y="457"/>
                  <a:pt x="998" y="464"/>
                </a:cubicBezTo>
                <a:cubicBezTo>
                  <a:pt x="991" y="473"/>
                  <a:pt x="984" y="482"/>
                  <a:pt x="974" y="488"/>
                </a:cubicBezTo>
                <a:cubicBezTo>
                  <a:pt x="963" y="495"/>
                  <a:pt x="949" y="494"/>
                  <a:pt x="937" y="496"/>
                </a:cubicBezTo>
                <a:cubicBezTo>
                  <a:pt x="955" y="478"/>
                  <a:pt x="969" y="457"/>
                  <a:pt x="992" y="444"/>
                </a:cubicBezTo>
                <a:cubicBezTo>
                  <a:pt x="972" y="454"/>
                  <a:pt x="957" y="470"/>
                  <a:pt x="941" y="485"/>
                </a:cubicBezTo>
                <a:cubicBezTo>
                  <a:pt x="924" y="501"/>
                  <a:pt x="907" y="510"/>
                  <a:pt x="882" y="513"/>
                </a:cubicBezTo>
                <a:cubicBezTo>
                  <a:pt x="892" y="483"/>
                  <a:pt x="902" y="453"/>
                  <a:pt x="931" y="438"/>
                </a:cubicBezTo>
                <a:cubicBezTo>
                  <a:pt x="900" y="451"/>
                  <a:pt x="889" y="481"/>
                  <a:pt x="877" y="511"/>
                </a:cubicBezTo>
                <a:cubicBezTo>
                  <a:pt x="874" y="516"/>
                  <a:pt x="860" y="516"/>
                  <a:pt x="855" y="517"/>
                </a:cubicBezTo>
                <a:cubicBezTo>
                  <a:pt x="846" y="520"/>
                  <a:pt x="838" y="523"/>
                  <a:pt x="831" y="527"/>
                </a:cubicBezTo>
                <a:cubicBezTo>
                  <a:pt x="816" y="534"/>
                  <a:pt x="798" y="545"/>
                  <a:pt x="793" y="562"/>
                </a:cubicBezTo>
                <a:cubicBezTo>
                  <a:pt x="775" y="546"/>
                  <a:pt x="744" y="527"/>
                  <a:pt x="751" y="499"/>
                </a:cubicBezTo>
                <a:cubicBezTo>
                  <a:pt x="757" y="476"/>
                  <a:pt x="784" y="469"/>
                  <a:pt x="803" y="462"/>
                </a:cubicBezTo>
                <a:cubicBezTo>
                  <a:pt x="780" y="469"/>
                  <a:pt x="756" y="474"/>
                  <a:pt x="747" y="498"/>
                </a:cubicBezTo>
                <a:cubicBezTo>
                  <a:pt x="742" y="475"/>
                  <a:pt x="761" y="458"/>
                  <a:pt x="777" y="445"/>
                </a:cubicBezTo>
                <a:cubicBezTo>
                  <a:pt x="786" y="438"/>
                  <a:pt x="795" y="432"/>
                  <a:pt x="803" y="426"/>
                </a:cubicBezTo>
                <a:cubicBezTo>
                  <a:pt x="809" y="422"/>
                  <a:pt x="819" y="411"/>
                  <a:pt x="825" y="410"/>
                </a:cubicBezTo>
                <a:cubicBezTo>
                  <a:pt x="864" y="409"/>
                  <a:pt x="904" y="402"/>
                  <a:pt x="934" y="377"/>
                </a:cubicBezTo>
                <a:cubicBezTo>
                  <a:pt x="951" y="364"/>
                  <a:pt x="964" y="347"/>
                  <a:pt x="971" y="327"/>
                </a:cubicBezTo>
                <a:cubicBezTo>
                  <a:pt x="972" y="323"/>
                  <a:pt x="973" y="318"/>
                  <a:pt x="974" y="314"/>
                </a:cubicBezTo>
                <a:cubicBezTo>
                  <a:pt x="976" y="314"/>
                  <a:pt x="978" y="313"/>
                  <a:pt x="979" y="313"/>
                </a:cubicBezTo>
                <a:cubicBezTo>
                  <a:pt x="991" y="311"/>
                  <a:pt x="1004" y="305"/>
                  <a:pt x="1018" y="295"/>
                </a:cubicBezTo>
                <a:cubicBezTo>
                  <a:pt x="1021" y="292"/>
                  <a:pt x="1024" y="289"/>
                  <a:pt x="1028" y="286"/>
                </a:cubicBezTo>
                <a:cubicBezTo>
                  <a:pt x="1031" y="282"/>
                  <a:pt x="1034" y="278"/>
                  <a:pt x="1037" y="274"/>
                </a:cubicBezTo>
                <a:cubicBezTo>
                  <a:pt x="1042" y="266"/>
                  <a:pt x="1047" y="257"/>
                  <a:pt x="1050" y="247"/>
                </a:cubicBezTo>
                <a:cubicBezTo>
                  <a:pt x="1057" y="228"/>
                  <a:pt x="1061" y="208"/>
                  <a:pt x="1064" y="187"/>
                </a:cubicBezTo>
                <a:cubicBezTo>
                  <a:pt x="1065" y="182"/>
                  <a:pt x="1066" y="177"/>
                  <a:pt x="1066" y="172"/>
                </a:cubicBezTo>
                <a:cubicBezTo>
                  <a:pt x="1067" y="166"/>
                  <a:pt x="1067" y="161"/>
                  <a:pt x="1068" y="156"/>
                </a:cubicBezTo>
                <a:cubicBezTo>
                  <a:pt x="1068" y="155"/>
                  <a:pt x="1068" y="154"/>
                  <a:pt x="1068" y="153"/>
                </a:cubicBezTo>
                <a:cubicBezTo>
                  <a:pt x="1072" y="150"/>
                  <a:pt x="1077" y="146"/>
                  <a:pt x="1083" y="141"/>
                </a:cubicBezTo>
                <a:cubicBezTo>
                  <a:pt x="1089" y="136"/>
                  <a:pt x="1097" y="131"/>
                  <a:pt x="1107" y="131"/>
                </a:cubicBezTo>
                <a:cubicBezTo>
                  <a:pt x="1111" y="130"/>
                  <a:pt x="1117" y="130"/>
                  <a:pt x="1122" y="131"/>
                </a:cubicBezTo>
                <a:cubicBezTo>
                  <a:pt x="1127" y="132"/>
                  <a:pt x="1133" y="133"/>
                  <a:pt x="1138" y="134"/>
                </a:cubicBezTo>
                <a:cubicBezTo>
                  <a:pt x="1150" y="137"/>
                  <a:pt x="1161" y="139"/>
                  <a:pt x="1172" y="140"/>
                </a:cubicBezTo>
                <a:cubicBezTo>
                  <a:pt x="1183" y="141"/>
                  <a:pt x="1193" y="140"/>
                  <a:pt x="1201" y="138"/>
                </a:cubicBezTo>
                <a:cubicBezTo>
                  <a:pt x="1210" y="135"/>
                  <a:pt x="1216" y="132"/>
                  <a:pt x="1220" y="129"/>
                </a:cubicBezTo>
                <a:cubicBezTo>
                  <a:pt x="1225" y="127"/>
                  <a:pt x="1227" y="125"/>
                  <a:pt x="1227" y="125"/>
                </a:cubicBezTo>
                <a:cubicBezTo>
                  <a:pt x="1227" y="125"/>
                  <a:pt x="1225" y="126"/>
                  <a:pt x="1220" y="129"/>
                </a:cubicBezTo>
                <a:cubicBezTo>
                  <a:pt x="1216" y="131"/>
                  <a:pt x="1209" y="134"/>
                  <a:pt x="1201" y="135"/>
                </a:cubicBezTo>
                <a:cubicBezTo>
                  <a:pt x="1193" y="137"/>
                  <a:pt x="1183" y="137"/>
                  <a:pt x="1172" y="136"/>
                </a:cubicBezTo>
                <a:cubicBezTo>
                  <a:pt x="1162" y="134"/>
                  <a:pt x="1151" y="131"/>
                  <a:pt x="1140" y="127"/>
                </a:cubicBezTo>
                <a:cubicBezTo>
                  <a:pt x="1135" y="126"/>
                  <a:pt x="1129" y="124"/>
                  <a:pt x="1123" y="123"/>
                </a:cubicBezTo>
                <a:cubicBezTo>
                  <a:pt x="1118" y="122"/>
                  <a:pt x="1112" y="121"/>
                  <a:pt x="1106" y="121"/>
                </a:cubicBezTo>
                <a:cubicBezTo>
                  <a:pt x="1100" y="121"/>
                  <a:pt x="1094" y="122"/>
                  <a:pt x="1089" y="125"/>
                </a:cubicBezTo>
                <a:cubicBezTo>
                  <a:pt x="1084" y="127"/>
                  <a:pt x="1080" y="129"/>
                  <a:pt x="1076" y="132"/>
                </a:cubicBezTo>
                <a:cubicBezTo>
                  <a:pt x="1074" y="133"/>
                  <a:pt x="1072" y="134"/>
                  <a:pt x="1071" y="135"/>
                </a:cubicBezTo>
                <a:cubicBezTo>
                  <a:pt x="1071" y="133"/>
                  <a:pt x="1072" y="130"/>
                  <a:pt x="1072" y="127"/>
                </a:cubicBezTo>
                <a:cubicBezTo>
                  <a:pt x="1075" y="108"/>
                  <a:pt x="1080" y="91"/>
                  <a:pt x="1087" y="78"/>
                </a:cubicBezTo>
                <a:cubicBezTo>
                  <a:pt x="1094" y="64"/>
                  <a:pt x="1103" y="54"/>
                  <a:pt x="1110" y="50"/>
                </a:cubicBezTo>
                <a:cubicBezTo>
                  <a:pt x="1114" y="47"/>
                  <a:pt x="1117" y="46"/>
                  <a:pt x="1120" y="45"/>
                </a:cubicBezTo>
                <a:cubicBezTo>
                  <a:pt x="1122" y="45"/>
                  <a:pt x="1123" y="44"/>
                  <a:pt x="1123" y="44"/>
                </a:cubicBezTo>
                <a:cubicBezTo>
                  <a:pt x="1123" y="44"/>
                  <a:pt x="1122" y="45"/>
                  <a:pt x="1120" y="45"/>
                </a:cubicBezTo>
                <a:cubicBezTo>
                  <a:pt x="1117" y="46"/>
                  <a:pt x="1114" y="47"/>
                  <a:pt x="1110" y="49"/>
                </a:cubicBezTo>
                <a:cubicBezTo>
                  <a:pt x="1102" y="53"/>
                  <a:pt x="1092" y="62"/>
                  <a:pt x="1084" y="76"/>
                </a:cubicBezTo>
                <a:cubicBezTo>
                  <a:pt x="1076" y="89"/>
                  <a:pt x="1069" y="107"/>
                  <a:pt x="1064" y="125"/>
                </a:cubicBezTo>
                <a:cubicBezTo>
                  <a:pt x="1064" y="128"/>
                  <a:pt x="1063" y="131"/>
                  <a:pt x="1062" y="134"/>
                </a:cubicBezTo>
                <a:cubicBezTo>
                  <a:pt x="1060" y="133"/>
                  <a:pt x="1058" y="133"/>
                  <a:pt x="1055" y="131"/>
                </a:cubicBezTo>
                <a:cubicBezTo>
                  <a:pt x="1051" y="129"/>
                  <a:pt x="1048" y="126"/>
                  <a:pt x="1044" y="123"/>
                </a:cubicBezTo>
                <a:cubicBezTo>
                  <a:pt x="1038" y="117"/>
                  <a:pt x="1032" y="110"/>
                  <a:pt x="1027" y="102"/>
                </a:cubicBezTo>
                <a:cubicBezTo>
                  <a:pt x="1024" y="98"/>
                  <a:pt x="1022" y="94"/>
                  <a:pt x="1021" y="90"/>
                </a:cubicBezTo>
                <a:cubicBezTo>
                  <a:pt x="1020" y="85"/>
                  <a:pt x="1019" y="80"/>
                  <a:pt x="1018" y="75"/>
                </a:cubicBezTo>
                <a:cubicBezTo>
                  <a:pt x="1017" y="71"/>
                  <a:pt x="1016" y="65"/>
                  <a:pt x="1014" y="61"/>
                </a:cubicBezTo>
                <a:cubicBezTo>
                  <a:pt x="1013" y="58"/>
                  <a:pt x="1011" y="56"/>
                  <a:pt x="1010" y="53"/>
                </a:cubicBezTo>
                <a:cubicBezTo>
                  <a:pt x="1009" y="51"/>
                  <a:pt x="1007" y="49"/>
                  <a:pt x="1005" y="47"/>
                </a:cubicBezTo>
                <a:cubicBezTo>
                  <a:pt x="1005" y="47"/>
                  <a:pt x="1005" y="47"/>
                  <a:pt x="1005" y="48"/>
                </a:cubicBezTo>
                <a:cubicBezTo>
                  <a:pt x="997" y="35"/>
                  <a:pt x="986" y="25"/>
                  <a:pt x="974" y="17"/>
                </a:cubicBezTo>
                <a:cubicBezTo>
                  <a:pt x="961" y="9"/>
                  <a:pt x="948" y="3"/>
                  <a:pt x="934" y="0"/>
                </a:cubicBezTo>
                <a:cubicBezTo>
                  <a:pt x="948" y="4"/>
                  <a:pt x="960" y="11"/>
                  <a:pt x="971" y="20"/>
                </a:cubicBezTo>
                <a:cubicBezTo>
                  <a:pt x="983" y="29"/>
                  <a:pt x="992" y="39"/>
                  <a:pt x="1000" y="51"/>
                </a:cubicBezTo>
                <a:cubicBezTo>
                  <a:pt x="1000" y="51"/>
                  <a:pt x="1000" y="51"/>
                  <a:pt x="1000" y="51"/>
                </a:cubicBezTo>
                <a:cubicBezTo>
                  <a:pt x="1006" y="58"/>
                  <a:pt x="1008" y="67"/>
                  <a:pt x="1009" y="77"/>
                </a:cubicBezTo>
                <a:cubicBezTo>
                  <a:pt x="1010" y="82"/>
                  <a:pt x="1010" y="87"/>
                  <a:pt x="1011" y="92"/>
                </a:cubicBezTo>
                <a:cubicBezTo>
                  <a:pt x="1012" y="94"/>
                  <a:pt x="1013" y="97"/>
                  <a:pt x="1014" y="100"/>
                </a:cubicBezTo>
                <a:cubicBezTo>
                  <a:pt x="1015" y="102"/>
                  <a:pt x="1016" y="105"/>
                  <a:pt x="1017" y="107"/>
                </a:cubicBezTo>
                <a:cubicBezTo>
                  <a:pt x="1022" y="116"/>
                  <a:pt x="1028" y="125"/>
                  <a:pt x="1035" y="133"/>
                </a:cubicBezTo>
                <a:cubicBezTo>
                  <a:pt x="1039" y="137"/>
                  <a:pt x="1042" y="141"/>
                  <a:pt x="1048" y="144"/>
                </a:cubicBezTo>
                <a:cubicBezTo>
                  <a:pt x="1059" y="149"/>
                  <a:pt x="1058" y="155"/>
                  <a:pt x="1058" y="155"/>
                </a:cubicBezTo>
                <a:cubicBezTo>
                  <a:pt x="1057" y="160"/>
                  <a:pt x="1056" y="165"/>
                  <a:pt x="1055" y="170"/>
                </a:cubicBezTo>
                <a:cubicBezTo>
                  <a:pt x="1054" y="175"/>
                  <a:pt x="1053" y="180"/>
                  <a:pt x="1052" y="185"/>
                </a:cubicBezTo>
                <a:cubicBezTo>
                  <a:pt x="1047" y="205"/>
                  <a:pt x="1042" y="224"/>
                  <a:pt x="1034" y="241"/>
                </a:cubicBezTo>
                <a:cubicBezTo>
                  <a:pt x="1030" y="249"/>
                  <a:pt x="1026" y="256"/>
                  <a:pt x="1021" y="263"/>
                </a:cubicBezTo>
                <a:cubicBezTo>
                  <a:pt x="1018" y="266"/>
                  <a:pt x="1016" y="269"/>
                  <a:pt x="1013" y="271"/>
                </a:cubicBezTo>
                <a:cubicBezTo>
                  <a:pt x="1011" y="273"/>
                  <a:pt x="1008" y="276"/>
                  <a:pt x="1005" y="278"/>
                </a:cubicBezTo>
                <a:cubicBezTo>
                  <a:pt x="994" y="285"/>
                  <a:pt x="983" y="289"/>
                  <a:pt x="976" y="289"/>
                </a:cubicBezTo>
                <a:cubicBezTo>
                  <a:pt x="976" y="289"/>
                  <a:pt x="976" y="289"/>
                  <a:pt x="975" y="289"/>
                </a:cubicBezTo>
                <a:cubicBezTo>
                  <a:pt x="975" y="283"/>
                  <a:pt x="974" y="277"/>
                  <a:pt x="977" y="272"/>
                </a:cubicBezTo>
                <a:cubicBezTo>
                  <a:pt x="987" y="258"/>
                  <a:pt x="997" y="240"/>
                  <a:pt x="995" y="222"/>
                </a:cubicBezTo>
                <a:cubicBezTo>
                  <a:pt x="992" y="205"/>
                  <a:pt x="984" y="189"/>
                  <a:pt x="980" y="172"/>
                </a:cubicBezTo>
                <a:cubicBezTo>
                  <a:pt x="983" y="188"/>
                  <a:pt x="990" y="204"/>
                  <a:pt x="991" y="220"/>
                </a:cubicBezTo>
                <a:cubicBezTo>
                  <a:pt x="993" y="237"/>
                  <a:pt x="983" y="254"/>
                  <a:pt x="972" y="267"/>
                </a:cubicBezTo>
                <a:cubicBezTo>
                  <a:pt x="966" y="239"/>
                  <a:pt x="960" y="210"/>
                  <a:pt x="945" y="185"/>
                </a:cubicBezTo>
                <a:cubicBezTo>
                  <a:pt x="934" y="165"/>
                  <a:pt x="919" y="149"/>
                  <a:pt x="903" y="133"/>
                </a:cubicBezTo>
                <a:cubicBezTo>
                  <a:pt x="918" y="151"/>
                  <a:pt x="934" y="169"/>
                  <a:pt x="943" y="191"/>
                </a:cubicBezTo>
                <a:cubicBezTo>
                  <a:pt x="949" y="204"/>
                  <a:pt x="954" y="218"/>
                  <a:pt x="956" y="233"/>
                </a:cubicBezTo>
                <a:cubicBezTo>
                  <a:pt x="958" y="250"/>
                  <a:pt x="963" y="268"/>
                  <a:pt x="964" y="285"/>
                </a:cubicBezTo>
                <a:cubicBezTo>
                  <a:pt x="964" y="292"/>
                  <a:pt x="964" y="298"/>
                  <a:pt x="963" y="304"/>
                </a:cubicBezTo>
                <a:cubicBezTo>
                  <a:pt x="961" y="313"/>
                  <a:pt x="961" y="313"/>
                  <a:pt x="961" y="313"/>
                </a:cubicBezTo>
                <a:cubicBezTo>
                  <a:pt x="961" y="313"/>
                  <a:pt x="961" y="313"/>
                  <a:pt x="961" y="313"/>
                </a:cubicBezTo>
                <a:cubicBezTo>
                  <a:pt x="948" y="357"/>
                  <a:pt x="900" y="382"/>
                  <a:pt x="854" y="384"/>
                </a:cubicBezTo>
                <a:cubicBezTo>
                  <a:pt x="872" y="366"/>
                  <a:pt x="887" y="345"/>
                  <a:pt x="891" y="319"/>
                </a:cubicBezTo>
                <a:cubicBezTo>
                  <a:pt x="895" y="292"/>
                  <a:pt x="887" y="264"/>
                  <a:pt x="873" y="240"/>
                </a:cubicBezTo>
                <a:cubicBezTo>
                  <a:pt x="843" y="189"/>
                  <a:pt x="794" y="168"/>
                  <a:pt x="736" y="163"/>
                </a:cubicBezTo>
                <a:cubicBezTo>
                  <a:pt x="797" y="173"/>
                  <a:pt x="848" y="201"/>
                  <a:pt x="869" y="262"/>
                </a:cubicBezTo>
                <a:cubicBezTo>
                  <a:pt x="861" y="262"/>
                  <a:pt x="855" y="268"/>
                  <a:pt x="847" y="270"/>
                </a:cubicBezTo>
                <a:cubicBezTo>
                  <a:pt x="838" y="273"/>
                  <a:pt x="829" y="275"/>
                  <a:pt x="820" y="277"/>
                </a:cubicBezTo>
                <a:cubicBezTo>
                  <a:pt x="811" y="280"/>
                  <a:pt x="801" y="280"/>
                  <a:pt x="791" y="281"/>
                </a:cubicBezTo>
                <a:cubicBezTo>
                  <a:pt x="787" y="281"/>
                  <a:pt x="784" y="281"/>
                  <a:pt x="780" y="281"/>
                </a:cubicBezTo>
                <a:cubicBezTo>
                  <a:pt x="774" y="280"/>
                  <a:pt x="776" y="278"/>
                  <a:pt x="774" y="273"/>
                </a:cubicBezTo>
                <a:cubicBezTo>
                  <a:pt x="758" y="239"/>
                  <a:pt x="722" y="215"/>
                  <a:pt x="688" y="203"/>
                </a:cubicBezTo>
                <a:cubicBezTo>
                  <a:pt x="705" y="210"/>
                  <a:pt x="720" y="220"/>
                  <a:pt x="734" y="232"/>
                </a:cubicBezTo>
                <a:cubicBezTo>
                  <a:pt x="747" y="244"/>
                  <a:pt x="764" y="260"/>
                  <a:pt x="768" y="278"/>
                </a:cubicBezTo>
                <a:cubicBezTo>
                  <a:pt x="745" y="271"/>
                  <a:pt x="725" y="257"/>
                  <a:pt x="702" y="251"/>
                </a:cubicBezTo>
                <a:cubicBezTo>
                  <a:pt x="683" y="246"/>
                  <a:pt x="664" y="246"/>
                  <a:pt x="644" y="250"/>
                </a:cubicBezTo>
                <a:cubicBezTo>
                  <a:pt x="663" y="248"/>
                  <a:pt x="682" y="249"/>
                  <a:pt x="701" y="255"/>
                </a:cubicBezTo>
                <a:cubicBezTo>
                  <a:pt x="725" y="263"/>
                  <a:pt x="744" y="278"/>
                  <a:pt x="767" y="287"/>
                </a:cubicBezTo>
                <a:cubicBezTo>
                  <a:pt x="787" y="292"/>
                  <a:pt x="807" y="292"/>
                  <a:pt x="827" y="289"/>
                </a:cubicBezTo>
                <a:cubicBezTo>
                  <a:pt x="831" y="288"/>
                  <a:pt x="871" y="278"/>
                  <a:pt x="871" y="279"/>
                </a:cubicBezTo>
                <a:cubicBezTo>
                  <a:pt x="874" y="295"/>
                  <a:pt x="877" y="313"/>
                  <a:pt x="870" y="329"/>
                </a:cubicBezTo>
                <a:cubicBezTo>
                  <a:pt x="860" y="352"/>
                  <a:pt x="838" y="370"/>
                  <a:pt x="818" y="384"/>
                </a:cubicBezTo>
                <a:cubicBezTo>
                  <a:pt x="782" y="409"/>
                  <a:pt x="726" y="430"/>
                  <a:pt x="714" y="477"/>
                </a:cubicBezTo>
                <a:cubicBezTo>
                  <a:pt x="708" y="470"/>
                  <a:pt x="700" y="463"/>
                  <a:pt x="699" y="454"/>
                </a:cubicBezTo>
                <a:cubicBezTo>
                  <a:pt x="698" y="445"/>
                  <a:pt x="703" y="435"/>
                  <a:pt x="706" y="427"/>
                </a:cubicBezTo>
                <a:cubicBezTo>
                  <a:pt x="712" y="406"/>
                  <a:pt x="705" y="389"/>
                  <a:pt x="695" y="371"/>
                </a:cubicBezTo>
                <a:cubicBezTo>
                  <a:pt x="697" y="362"/>
                  <a:pt x="700" y="344"/>
                  <a:pt x="699" y="334"/>
                </a:cubicBezTo>
                <a:cubicBezTo>
                  <a:pt x="698" y="317"/>
                  <a:pt x="682" y="305"/>
                  <a:pt x="676" y="290"/>
                </a:cubicBezTo>
                <a:cubicBezTo>
                  <a:pt x="680" y="304"/>
                  <a:pt x="692" y="315"/>
                  <a:pt x="696" y="330"/>
                </a:cubicBezTo>
                <a:cubicBezTo>
                  <a:pt x="697" y="339"/>
                  <a:pt x="692" y="355"/>
                  <a:pt x="690" y="364"/>
                </a:cubicBezTo>
                <a:cubicBezTo>
                  <a:pt x="677" y="342"/>
                  <a:pt x="657" y="314"/>
                  <a:pt x="631" y="307"/>
                </a:cubicBezTo>
                <a:cubicBezTo>
                  <a:pt x="664" y="319"/>
                  <a:pt x="689" y="364"/>
                  <a:pt x="698" y="396"/>
                </a:cubicBezTo>
                <a:cubicBezTo>
                  <a:pt x="704" y="419"/>
                  <a:pt x="685" y="436"/>
                  <a:pt x="688" y="458"/>
                </a:cubicBezTo>
                <a:cubicBezTo>
                  <a:pt x="689" y="469"/>
                  <a:pt x="697" y="477"/>
                  <a:pt x="703" y="486"/>
                </a:cubicBezTo>
                <a:cubicBezTo>
                  <a:pt x="706" y="489"/>
                  <a:pt x="711" y="494"/>
                  <a:pt x="711" y="498"/>
                </a:cubicBezTo>
                <a:cubicBezTo>
                  <a:pt x="683" y="482"/>
                  <a:pt x="646" y="469"/>
                  <a:pt x="636" y="433"/>
                </a:cubicBezTo>
                <a:cubicBezTo>
                  <a:pt x="641" y="458"/>
                  <a:pt x="661" y="475"/>
                  <a:pt x="681" y="488"/>
                </a:cubicBezTo>
                <a:cubicBezTo>
                  <a:pt x="692" y="495"/>
                  <a:pt x="706" y="499"/>
                  <a:pt x="713" y="511"/>
                </a:cubicBezTo>
                <a:cubicBezTo>
                  <a:pt x="720" y="523"/>
                  <a:pt x="723" y="537"/>
                  <a:pt x="731" y="549"/>
                </a:cubicBezTo>
                <a:cubicBezTo>
                  <a:pt x="746" y="569"/>
                  <a:pt x="771" y="585"/>
                  <a:pt x="781" y="608"/>
                </a:cubicBezTo>
                <a:cubicBezTo>
                  <a:pt x="789" y="629"/>
                  <a:pt x="785" y="655"/>
                  <a:pt x="778" y="675"/>
                </a:cubicBezTo>
                <a:cubicBezTo>
                  <a:pt x="770" y="701"/>
                  <a:pt x="757" y="727"/>
                  <a:pt x="761" y="754"/>
                </a:cubicBezTo>
                <a:cubicBezTo>
                  <a:pt x="765" y="780"/>
                  <a:pt x="786" y="795"/>
                  <a:pt x="809" y="802"/>
                </a:cubicBezTo>
                <a:cubicBezTo>
                  <a:pt x="827" y="808"/>
                  <a:pt x="850" y="807"/>
                  <a:pt x="864" y="822"/>
                </a:cubicBezTo>
                <a:cubicBezTo>
                  <a:pt x="880" y="840"/>
                  <a:pt x="889" y="865"/>
                  <a:pt x="896" y="888"/>
                </a:cubicBezTo>
                <a:cubicBezTo>
                  <a:pt x="842" y="855"/>
                  <a:pt x="774" y="850"/>
                  <a:pt x="728" y="806"/>
                </a:cubicBezTo>
                <a:cubicBezTo>
                  <a:pt x="708" y="787"/>
                  <a:pt x="690" y="766"/>
                  <a:pt x="668" y="749"/>
                </a:cubicBezTo>
                <a:cubicBezTo>
                  <a:pt x="668" y="749"/>
                  <a:pt x="667" y="749"/>
                  <a:pt x="667" y="748"/>
                </a:cubicBezTo>
                <a:cubicBezTo>
                  <a:pt x="666" y="747"/>
                  <a:pt x="665" y="746"/>
                  <a:pt x="664" y="745"/>
                </a:cubicBezTo>
                <a:cubicBezTo>
                  <a:pt x="661" y="742"/>
                  <a:pt x="659" y="739"/>
                  <a:pt x="656" y="735"/>
                </a:cubicBezTo>
                <a:cubicBezTo>
                  <a:pt x="656" y="735"/>
                  <a:pt x="656" y="735"/>
                  <a:pt x="655" y="735"/>
                </a:cubicBezTo>
                <a:cubicBezTo>
                  <a:pt x="653" y="731"/>
                  <a:pt x="650" y="727"/>
                  <a:pt x="646" y="723"/>
                </a:cubicBezTo>
                <a:cubicBezTo>
                  <a:pt x="645" y="720"/>
                  <a:pt x="644" y="718"/>
                  <a:pt x="642" y="716"/>
                </a:cubicBezTo>
                <a:cubicBezTo>
                  <a:pt x="642" y="715"/>
                  <a:pt x="642" y="715"/>
                  <a:pt x="642" y="714"/>
                </a:cubicBezTo>
                <a:cubicBezTo>
                  <a:pt x="641" y="707"/>
                  <a:pt x="640" y="699"/>
                  <a:pt x="643" y="691"/>
                </a:cubicBezTo>
                <a:cubicBezTo>
                  <a:pt x="643" y="689"/>
                  <a:pt x="644" y="687"/>
                  <a:pt x="645" y="685"/>
                </a:cubicBezTo>
                <a:cubicBezTo>
                  <a:pt x="646" y="683"/>
                  <a:pt x="647" y="681"/>
                  <a:pt x="648" y="679"/>
                </a:cubicBezTo>
                <a:cubicBezTo>
                  <a:pt x="651" y="675"/>
                  <a:pt x="653" y="672"/>
                  <a:pt x="657" y="668"/>
                </a:cubicBezTo>
                <a:cubicBezTo>
                  <a:pt x="663" y="661"/>
                  <a:pt x="670" y="653"/>
                  <a:pt x="675" y="645"/>
                </a:cubicBezTo>
                <a:cubicBezTo>
                  <a:pt x="677" y="641"/>
                  <a:pt x="679" y="637"/>
                  <a:pt x="681" y="633"/>
                </a:cubicBezTo>
                <a:cubicBezTo>
                  <a:pt x="682" y="629"/>
                  <a:pt x="684" y="625"/>
                  <a:pt x="685" y="622"/>
                </a:cubicBezTo>
                <a:cubicBezTo>
                  <a:pt x="686" y="618"/>
                  <a:pt x="687" y="615"/>
                  <a:pt x="688" y="612"/>
                </a:cubicBezTo>
                <a:cubicBezTo>
                  <a:pt x="688" y="609"/>
                  <a:pt x="688" y="607"/>
                  <a:pt x="689" y="604"/>
                </a:cubicBezTo>
                <a:cubicBezTo>
                  <a:pt x="689" y="600"/>
                  <a:pt x="690" y="598"/>
                  <a:pt x="690" y="598"/>
                </a:cubicBezTo>
                <a:cubicBezTo>
                  <a:pt x="690" y="598"/>
                  <a:pt x="689" y="600"/>
                  <a:pt x="688" y="604"/>
                </a:cubicBezTo>
                <a:cubicBezTo>
                  <a:pt x="688" y="606"/>
                  <a:pt x="687" y="609"/>
                  <a:pt x="686" y="612"/>
                </a:cubicBezTo>
                <a:cubicBezTo>
                  <a:pt x="685" y="615"/>
                  <a:pt x="684" y="618"/>
                  <a:pt x="683" y="621"/>
                </a:cubicBezTo>
                <a:cubicBezTo>
                  <a:pt x="682" y="625"/>
                  <a:pt x="680" y="628"/>
                  <a:pt x="678" y="632"/>
                </a:cubicBezTo>
                <a:cubicBezTo>
                  <a:pt x="676" y="636"/>
                  <a:pt x="674" y="639"/>
                  <a:pt x="672" y="643"/>
                </a:cubicBezTo>
                <a:cubicBezTo>
                  <a:pt x="666" y="650"/>
                  <a:pt x="659" y="657"/>
                  <a:pt x="652" y="664"/>
                </a:cubicBezTo>
                <a:cubicBezTo>
                  <a:pt x="649" y="667"/>
                  <a:pt x="645" y="671"/>
                  <a:pt x="642" y="675"/>
                </a:cubicBezTo>
                <a:cubicBezTo>
                  <a:pt x="641" y="677"/>
                  <a:pt x="639" y="679"/>
                  <a:pt x="638" y="681"/>
                </a:cubicBezTo>
                <a:cubicBezTo>
                  <a:pt x="637" y="684"/>
                  <a:pt x="636" y="686"/>
                  <a:pt x="635" y="688"/>
                </a:cubicBezTo>
                <a:cubicBezTo>
                  <a:pt x="634" y="690"/>
                  <a:pt x="634" y="692"/>
                  <a:pt x="633" y="694"/>
                </a:cubicBezTo>
                <a:cubicBezTo>
                  <a:pt x="631" y="686"/>
                  <a:pt x="629" y="678"/>
                  <a:pt x="628" y="670"/>
                </a:cubicBezTo>
                <a:cubicBezTo>
                  <a:pt x="625" y="654"/>
                  <a:pt x="624" y="638"/>
                  <a:pt x="626" y="623"/>
                </a:cubicBezTo>
                <a:cubicBezTo>
                  <a:pt x="627" y="609"/>
                  <a:pt x="633" y="595"/>
                  <a:pt x="638" y="585"/>
                </a:cubicBezTo>
                <a:cubicBezTo>
                  <a:pt x="644" y="574"/>
                  <a:pt x="650" y="566"/>
                  <a:pt x="654" y="560"/>
                </a:cubicBezTo>
                <a:cubicBezTo>
                  <a:pt x="659" y="555"/>
                  <a:pt x="661" y="552"/>
                  <a:pt x="661" y="552"/>
                </a:cubicBezTo>
                <a:cubicBezTo>
                  <a:pt x="661" y="552"/>
                  <a:pt x="658" y="555"/>
                  <a:pt x="654" y="560"/>
                </a:cubicBezTo>
                <a:cubicBezTo>
                  <a:pt x="649" y="565"/>
                  <a:pt x="642" y="573"/>
                  <a:pt x="636" y="583"/>
                </a:cubicBezTo>
                <a:cubicBezTo>
                  <a:pt x="629" y="594"/>
                  <a:pt x="623" y="607"/>
                  <a:pt x="620" y="622"/>
                </a:cubicBezTo>
                <a:cubicBezTo>
                  <a:pt x="619" y="624"/>
                  <a:pt x="619" y="626"/>
                  <a:pt x="618" y="628"/>
                </a:cubicBezTo>
                <a:cubicBezTo>
                  <a:pt x="618" y="630"/>
                  <a:pt x="618" y="632"/>
                  <a:pt x="618" y="634"/>
                </a:cubicBezTo>
                <a:cubicBezTo>
                  <a:pt x="617" y="638"/>
                  <a:pt x="617" y="642"/>
                  <a:pt x="617" y="646"/>
                </a:cubicBezTo>
                <a:cubicBezTo>
                  <a:pt x="617" y="654"/>
                  <a:pt x="617" y="663"/>
                  <a:pt x="618" y="671"/>
                </a:cubicBezTo>
                <a:cubicBezTo>
                  <a:pt x="619" y="680"/>
                  <a:pt x="620" y="690"/>
                  <a:pt x="622" y="699"/>
                </a:cubicBezTo>
                <a:cubicBezTo>
                  <a:pt x="619" y="697"/>
                  <a:pt x="617" y="694"/>
                  <a:pt x="613" y="692"/>
                </a:cubicBezTo>
                <a:cubicBezTo>
                  <a:pt x="609" y="688"/>
                  <a:pt x="604" y="684"/>
                  <a:pt x="599" y="680"/>
                </a:cubicBezTo>
                <a:cubicBezTo>
                  <a:pt x="596" y="678"/>
                  <a:pt x="594" y="676"/>
                  <a:pt x="592" y="673"/>
                </a:cubicBezTo>
                <a:cubicBezTo>
                  <a:pt x="589" y="671"/>
                  <a:pt x="587" y="669"/>
                  <a:pt x="585" y="666"/>
                </a:cubicBezTo>
                <a:cubicBezTo>
                  <a:pt x="577" y="657"/>
                  <a:pt x="571" y="645"/>
                  <a:pt x="569" y="633"/>
                </a:cubicBezTo>
                <a:cubicBezTo>
                  <a:pt x="567" y="622"/>
                  <a:pt x="569" y="610"/>
                  <a:pt x="574" y="602"/>
                </a:cubicBezTo>
                <a:cubicBezTo>
                  <a:pt x="579" y="593"/>
                  <a:pt x="586" y="588"/>
                  <a:pt x="591" y="585"/>
                </a:cubicBezTo>
                <a:cubicBezTo>
                  <a:pt x="596" y="582"/>
                  <a:pt x="599" y="580"/>
                  <a:pt x="599" y="580"/>
                </a:cubicBezTo>
                <a:cubicBezTo>
                  <a:pt x="599" y="580"/>
                  <a:pt x="596" y="582"/>
                  <a:pt x="590" y="584"/>
                </a:cubicBezTo>
                <a:cubicBezTo>
                  <a:pt x="585" y="587"/>
                  <a:pt x="578" y="592"/>
                  <a:pt x="572" y="600"/>
                </a:cubicBezTo>
                <a:cubicBezTo>
                  <a:pt x="566" y="609"/>
                  <a:pt x="562" y="621"/>
                  <a:pt x="564" y="634"/>
                </a:cubicBezTo>
                <a:cubicBezTo>
                  <a:pt x="565" y="647"/>
                  <a:pt x="571" y="660"/>
                  <a:pt x="579" y="671"/>
                </a:cubicBezTo>
                <a:cubicBezTo>
                  <a:pt x="581" y="674"/>
                  <a:pt x="583" y="677"/>
                  <a:pt x="585" y="680"/>
                </a:cubicBezTo>
                <a:cubicBezTo>
                  <a:pt x="587" y="682"/>
                  <a:pt x="590" y="685"/>
                  <a:pt x="592" y="687"/>
                </a:cubicBezTo>
                <a:cubicBezTo>
                  <a:pt x="597" y="692"/>
                  <a:pt x="602" y="696"/>
                  <a:pt x="606" y="700"/>
                </a:cubicBezTo>
                <a:cubicBezTo>
                  <a:pt x="615" y="709"/>
                  <a:pt x="623" y="717"/>
                  <a:pt x="629" y="724"/>
                </a:cubicBezTo>
                <a:cubicBezTo>
                  <a:pt x="631" y="726"/>
                  <a:pt x="633" y="728"/>
                  <a:pt x="634" y="730"/>
                </a:cubicBezTo>
                <a:cubicBezTo>
                  <a:pt x="635" y="732"/>
                  <a:pt x="636" y="733"/>
                  <a:pt x="636" y="734"/>
                </a:cubicBezTo>
                <a:cubicBezTo>
                  <a:pt x="637" y="735"/>
                  <a:pt x="637" y="735"/>
                  <a:pt x="637" y="735"/>
                </a:cubicBezTo>
                <a:cubicBezTo>
                  <a:pt x="610" y="728"/>
                  <a:pt x="581" y="730"/>
                  <a:pt x="555" y="733"/>
                </a:cubicBezTo>
                <a:cubicBezTo>
                  <a:pt x="542" y="734"/>
                  <a:pt x="522" y="740"/>
                  <a:pt x="510" y="732"/>
                </a:cubicBezTo>
                <a:cubicBezTo>
                  <a:pt x="501" y="726"/>
                  <a:pt x="498" y="712"/>
                  <a:pt x="495" y="703"/>
                </a:cubicBezTo>
                <a:cubicBezTo>
                  <a:pt x="487" y="670"/>
                  <a:pt x="485" y="637"/>
                  <a:pt x="492" y="604"/>
                </a:cubicBezTo>
                <a:cubicBezTo>
                  <a:pt x="496" y="587"/>
                  <a:pt x="499" y="571"/>
                  <a:pt x="510" y="558"/>
                </a:cubicBezTo>
                <a:cubicBezTo>
                  <a:pt x="523" y="543"/>
                  <a:pt x="540" y="533"/>
                  <a:pt x="553" y="519"/>
                </a:cubicBezTo>
                <a:cubicBezTo>
                  <a:pt x="559" y="512"/>
                  <a:pt x="564" y="505"/>
                  <a:pt x="567" y="497"/>
                </a:cubicBezTo>
                <a:cubicBezTo>
                  <a:pt x="570" y="489"/>
                  <a:pt x="571" y="480"/>
                  <a:pt x="571" y="471"/>
                </a:cubicBezTo>
                <a:cubicBezTo>
                  <a:pt x="570" y="466"/>
                  <a:pt x="568" y="464"/>
                  <a:pt x="573" y="460"/>
                </a:cubicBezTo>
                <a:cubicBezTo>
                  <a:pt x="577" y="457"/>
                  <a:pt x="581" y="453"/>
                  <a:pt x="584" y="449"/>
                </a:cubicBezTo>
                <a:cubicBezTo>
                  <a:pt x="609" y="419"/>
                  <a:pt x="610" y="377"/>
                  <a:pt x="628" y="344"/>
                </a:cubicBezTo>
                <a:cubicBezTo>
                  <a:pt x="607" y="377"/>
                  <a:pt x="603" y="431"/>
                  <a:pt x="568" y="453"/>
                </a:cubicBezTo>
                <a:cubicBezTo>
                  <a:pt x="562" y="427"/>
                  <a:pt x="550" y="402"/>
                  <a:pt x="547" y="376"/>
                </a:cubicBezTo>
                <a:cubicBezTo>
                  <a:pt x="544" y="351"/>
                  <a:pt x="557" y="336"/>
                  <a:pt x="580" y="327"/>
                </a:cubicBezTo>
                <a:cubicBezTo>
                  <a:pt x="556" y="335"/>
                  <a:pt x="541" y="350"/>
                  <a:pt x="543" y="376"/>
                </a:cubicBezTo>
                <a:cubicBezTo>
                  <a:pt x="544" y="405"/>
                  <a:pt x="556" y="432"/>
                  <a:pt x="559" y="461"/>
                </a:cubicBezTo>
                <a:cubicBezTo>
                  <a:pt x="560" y="466"/>
                  <a:pt x="562" y="492"/>
                  <a:pt x="553" y="488"/>
                </a:cubicBezTo>
                <a:cubicBezTo>
                  <a:pt x="540" y="483"/>
                  <a:pt x="532" y="472"/>
                  <a:pt x="523" y="462"/>
                </a:cubicBezTo>
                <a:cubicBezTo>
                  <a:pt x="505" y="442"/>
                  <a:pt x="493" y="419"/>
                  <a:pt x="501" y="392"/>
                </a:cubicBezTo>
                <a:cubicBezTo>
                  <a:pt x="493" y="412"/>
                  <a:pt x="497" y="432"/>
                  <a:pt x="508" y="451"/>
                </a:cubicBezTo>
                <a:cubicBezTo>
                  <a:pt x="517" y="466"/>
                  <a:pt x="534" y="492"/>
                  <a:pt x="553" y="497"/>
                </a:cubicBezTo>
                <a:cubicBezTo>
                  <a:pt x="544" y="512"/>
                  <a:pt x="526" y="522"/>
                  <a:pt x="512" y="532"/>
                </a:cubicBezTo>
                <a:cubicBezTo>
                  <a:pt x="504" y="538"/>
                  <a:pt x="498" y="545"/>
                  <a:pt x="492" y="552"/>
                </a:cubicBezTo>
                <a:cubicBezTo>
                  <a:pt x="492" y="551"/>
                  <a:pt x="492" y="549"/>
                  <a:pt x="491" y="547"/>
                </a:cubicBezTo>
                <a:cubicBezTo>
                  <a:pt x="491" y="544"/>
                  <a:pt x="491" y="542"/>
                  <a:pt x="490" y="539"/>
                </a:cubicBezTo>
                <a:cubicBezTo>
                  <a:pt x="490" y="537"/>
                  <a:pt x="489" y="534"/>
                  <a:pt x="488" y="531"/>
                </a:cubicBezTo>
                <a:cubicBezTo>
                  <a:pt x="487" y="526"/>
                  <a:pt x="485" y="521"/>
                  <a:pt x="484" y="515"/>
                </a:cubicBezTo>
                <a:cubicBezTo>
                  <a:pt x="482" y="510"/>
                  <a:pt x="480" y="505"/>
                  <a:pt x="479" y="499"/>
                </a:cubicBezTo>
                <a:cubicBezTo>
                  <a:pt x="477" y="494"/>
                  <a:pt x="476" y="488"/>
                  <a:pt x="474" y="483"/>
                </a:cubicBezTo>
                <a:cubicBezTo>
                  <a:pt x="472" y="477"/>
                  <a:pt x="471" y="471"/>
                  <a:pt x="470" y="465"/>
                </a:cubicBezTo>
                <a:cubicBezTo>
                  <a:pt x="464" y="441"/>
                  <a:pt x="459" y="414"/>
                  <a:pt x="456" y="388"/>
                </a:cubicBezTo>
                <a:cubicBezTo>
                  <a:pt x="455" y="379"/>
                  <a:pt x="456" y="360"/>
                  <a:pt x="458" y="353"/>
                </a:cubicBezTo>
                <a:cubicBezTo>
                  <a:pt x="461" y="347"/>
                  <a:pt x="464" y="338"/>
                  <a:pt x="469" y="327"/>
                </a:cubicBezTo>
                <a:cubicBezTo>
                  <a:pt x="474" y="317"/>
                  <a:pt x="480" y="304"/>
                  <a:pt x="487" y="292"/>
                </a:cubicBezTo>
                <a:cubicBezTo>
                  <a:pt x="491" y="286"/>
                  <a:pt x="495" y="280"/>
                  <a:pt x="500" y="274"/>
                </a:cubicBezTo>
                <a:cubicBezTo>
                  <a:pt x="504" y="269"/>
                  <a:pt x="510" y="263"/>
                  <a:pt x="516" y="260"/>
                </a:cubicBezTo>
                <a:cubicBezTo>
                  <a:pt x="529" y="253"/>
                  <a:pt x="545" y="250"/>
                  <a:pt x="558" y="241"/>
                </a:cubicBezTo>
                <a:cubicBezTo>
                  <a:pt x="565" y="237"/>
                  <a:pt x="570" y="232"/>
                  <a:pt x="574" y="226"/>
                </a:cubicBezTo>
                <a:cubicBezTo>
                  <a:pt x="575" y="225"/>
                  <a:pt x="576" y="223"/>
                  <a:pt x="577" y="222"/>
                </a:cubicBezTo>
                <a:cubicBezTo>
                  <a:pt x="578" y="220"/>
                  <a:pt x="579" y="219"/>
                  <a:pt x="580" y="217"/>
                </a:cubicBezTo>
                <a:cubicBezTo>
                  <a:pt x="582" y="215"/>
                  <a:pt x="583" y="212"/>
                  <a:pt x="584" y="209"/>
                </a:cubicBezTo>
                <a:cubicBezTo>
                  <a:pt x="589" y="198"/>
                  <a:pt x="592" y="189"/>
                  <a:pt x="593" y="182"/>
                </a:cubicBezTo>
                <a:cubicBezTo>
                  <a:pt x="595" y="175"/>
                  <a:pt x="596" y="171"/>
                  <a:pt x="596" y="171"/>
                </a:cubicBezTo>
                <a:cubicBezTo>
                  <a:pt x="596" y="171"/>
                  <a:pt x="595" y="175"/>
                  <a:pt x="593" y="182"/>
                </a:cubicBezTo>
                <a:cubicBezTo>
                  <a:pt x="590" y="188"/>
                  <a:pt x="587" y="197"/>
                  <a:pt x="581" y="208"/>
                </a:cubicBezTo>
                <a:cubicBezTo>
                  <a:pt x="580" y="210"/>
                  <a:pt x="578" y="213"/>
                  <a:pt x="577" y="215"/>
                </a:cubicBezTo>
                <a:cubicBezTo>
                  <a:pt x="576" y="217"/>
                  <a:pt x="575" y="218"/>
                  <a:pt x="574" y="219"/>
                </a:cubicBezTo>
                <a:cubicBezTo>
                  <a:pt x="573" y="221"/>
                  <a:pt x="572" y="222"/>
                  <a:pt x="571" y="223"/>
                </a:cubicBezTo>
                <a:cubicBezTo>
                  <a:pt x="567" y="228"/>
                  <a:pt x="561" y="233"/>
                  <a:pt x="555" y="236"/>
                </a:cubicBezTo>
                <a:cubicBezTo>
                  <a:pt x="549" y="239"/>
                  <a:pt x="542" y="242"/>
                  <a:pt x="534" y="244"/>
                </a:cubicBezTo>
                <a:cubicBezTo>
                  <a:pt x="527" y="246"/>
                  <a:pt x="519" y="248"/>
                  <a:pt x="511" y="251"/>
                </a:cubicBezTo>
                <a:cubicBezTo>
                  <a:pt x="503" y="255"/>
                  <a:pt x="497" y="261"/>
                  <a:pt x="491" y="266"/>
                </a:cubicBezTo>
                <a:cubicBezTo>
                  <a:pt x="485" y="272"/>
                  <a:pt x="480" y="278"/>
                  <a:pt x="476" y="285"/>
                </a:cubicBezTo>
                <a:cubicBezTo>
                  <a:pt x="467" y="297"/>
                  <a:pt x="460" y="309"/>
                  <a:pt x="454" y="320"/>
                </a:cubicBezTo>
                <a:cubicBezTo>
                  <a:pt x="453" y="322"/>
                  <a:pt x="452" y="324"/>
                  <a:pt x="452" y="325"/>
                </a:cubicBezTo>
                <a:cubicBezTo>
                  <a:pt x="452" y="320"/>
                  <a:pt x="452" y="315"/>
                  <a:pt x="452" y="310"/>
                </a:cubicBezTo>
                <a:cubicBezTo>
                  <a:pt x="453" y="285"/>
                  <a:pt x="457" y="262"/>
                  <a:pt x="462" y="242"/>
                </a:cubicBezTo>
                <a:cubicBezTo>
                  <a:pt x="467" y="223"/>
                  <a:pt x="475" y="208"/>
                  <a:pt x="480" y="197"/>
                </a:cubicBezTo>
                <a:cubicBezTo>
                  <a:pt x="486" y="187"/>
                  <a:pt x="490" y="182"/>
                  <a:pt x="490" y="182"/>
                </a:cubicBezTo>
                <a:cubicBezTo>
                  <a:pt x="490" y="182"/>
                  <a:pt x="486" y="187"/>
                  <a:pt x="479" y="197"/>
                </a:cubicBezTo>
                <a:cubicBezTo>
                  <a:pt x="473" y="207"/>
                  <a:pt x="464" y="221"/>
                  <a:pt x="457" y="241"/>
                </a:cubicBezTo>
                <a:cubicBezTo>
                  <a:pt x="451" y="259"/>
                  <a:pt x="445" y="280"/>
                  <a:pt x="442" y="304"/>
                </a:cubicBezTo>
                <a:cubicBezTo>
                  <a:pt x="437" y="294"/>
                  <a:pt x="430" y="281"/>
                  <a:pt x="424" y="268"/>
                </a:cubicBezTo>
                <a:cubicBezTo>
                  <a:pt x="421" y="261"/>
                  <a:pt x="418" y="254"/>
                  <a:pt x="416" y="247"/>
                </a:cubicBezTo>
                <a:cubicBezTo>
                  <a:pt x="414" y="240"/>
                  <a:pt x="413" y="233"/>
                  <a:pt x="412" y="228"/>
                </a:cubicBezTo>
                <a:cubicBezTo>
                  <a:pt x="412" y="225"/>
                  <a:pt x="412" y="222"/>
                  <a:pt x="411" y="220"/>
                </a:cubicBezTo>
                <a:cubicBezTo>
                  <a:pt x="411" y="217"/>
                  <a:pt x="411" y="215"/>
                  <a:pt x="411" y="214"/>
                </a:cubicBezTo>
                <a:cubicBezTo>
                  <a:pt x="411" y="210"/>
                  <a:pt x="411" y="208"/>
                  <a:pt x="411" y="208"/>
                </a:cubicBezTo>
                <a:cubicBezTo>
                  <a:pt x="411" y="208"/>
                  <a:pt x="411" y="210"/>
                  <a:pt x="411" y="214"/>
                </a:cubicBezTo>
                <a:cubicBezTo>
                  <a:pt x="411" y="215"/>
                  <a:pt x="410" y="217"/>
                  <a:pt x="410" y="220"/>
                </a:cubicBezTo>
                <a:cubicBezTo>
                  <a:pt x="410" y="222"/>
                  <a:pt x="410" y="225"/>
                  <a:pt x="411" y="228"/>
                </a:cubicBezTo>
                <a:cubicBezTo>
                  <a:pt x="411" y="234"/>
                  <a:pt x="412" y="240"/>
                  <a:pt x="413" y="248"/>
                </a:cubicBezTo>
                <a:cubicBezTo>
                  <a:pt x="415" y="255"/>
                  <a:pt x="417" y="262"/>
                  <a:pt x="420" y="270"/>
                </a:cubicBezTo>
                <a:cubicBezTo>
                  <a:pt x="425" y="284"/>
                  <a:pt x="432" y="299"/>
                  <a:pt x="436" y="309"/>
                </a:cubicBezTo>
                <a:cubicBezTo>
                  <a:pt x="438" y="315"/>
                  <a:pt x="439" y="319"/>
                  <a:pt x="440" y="323"/>
                </a:cubicBezTo>
                <a:cubicBezTo>
                  <a:pt x="440" y="323"/>
                  <a:pt x="440" y="323"/>
                  <a:pt x="440" y="323"/>
                </a:cubicBezTo>
                <a:cubicBezTo>
                  <a:pt x="439" y="338"/>
                  <a:pt x="439" y="357"/>
                  <a:pt x="439" y="357"/>
                </a:cubicBezTo>
                <a:cubicBezTo>
                  <a:pt x="439" y="367"/>
                  <a:pt x="439" y="378"/>
                  <a:pt x="439" y="389"/>
                </a:cubicBezTo>
                <a:cubicBezTo>
                  <a:pt x="441" y="417"/>
                  <a:pt x="444" y="444"/>
                  <a:pt x="447" y="469"/>
                </a:cubicBezTo>
                <a:cubicBezTo>
                  <a:pt x="448" y="475"/>
                  <a:pt x="449" y="482"/>
                  <a:pt x="450" y="488"/>
                </a:cubicBezTo>
                <a:cubicBezTo>
                  <a:pt x="452" y="494"/>
                  <a:pt x="453" y="500"/>
                  <a:pt x="454" y="506"/>
                </a:cubicBezTo>
                <a:cubicBezTo>
                  <a:pt x="455" y="512"/>
                  <a:pt x="457" y="517"/>
                  <a:pt x="458" y="522"/>
                </a:cubicBezTo>
                <a:cubicBezTo>
                  <a:pt x="459" y="527"/>
                  <a:pt x="460" y="532"/>
                  <a:pt x="461" y="537"/>
                </a:cubicBezTo>
                <a:cubicBezTo>
                  <a:pt x="461" y="539"/>
                  <a:pt x="462" y="541"/>
                  <a:pt x="462" y="544"/>
                </a:cubicBezTo>
                <a:cubicBezTo>
                  <a:pt x="462" y="545"/>
                  <a:pt x="462" y="547"/>
                  <a:pt x="462" y="549"/>
                </a:cubicBezTo>
                <a:cubicBezTo>
                  <a:pt x="453" y="534"/>
                  <a:pt x="439" y="521"/>
                  <a:pt x="423" y="513"/>
                </a:cubicBezTo>
                <a:cubicBezTo>
                  <a:pt x="404" y="503"/>
                  <a:pt x="385" y="495"/>
                  <a:pt x="369" y="480"/>
                </a:cubicBezTo>
                <a:cubicBezTo>
                  <a:pt x="358" y="470"/>
                  <a:pt x="357" y="455"/>
                  <a:pt x="354" y="442"/>
                </a:cubicBezTo>
                <a:cubicBezTo>
                  <a:pt x="351" y="434"/>
                  <a:pt x="352" y="433"/>
                  <a:pt x="355" y="426"/>
                </a:cubicBezTo>
                <a:cubicBezTo>
                  <a:pt x="359" y="419"/>
                  <a:pt x="361" y="412"/>
                  <a:pt x="362" y="404"/>
                </a:cubicBezTo>
                <a:cubicBezTo>
                  <a:pt x="367" y="375"/>
                  <a:pt x="358" y="346"/>
                  <a:pt x="342" y="321"/>
                </a:cubicBezTo>
                <a:cubicBezTo>
                  <a:pt x="360" y="353"/>
                  <a:pt x="366" y="393"/>
                  <a:pt x="348" y="425"/>
                </a:cubicBezTo>
                <a:cubicBezTo>
                  <a:pt x="335" y="396"/>
                  <a:pt x="312" y="376"/>
                  <a:pt x="282" y="368"/>
                </a:cubicBezTo>
                <a:cubicBezTo>
                  <a:pt x="295" y="373"/>
                  <a:pt x="307" y="379"/>
                  <a:pt x="318" y="389"/>
                </a:cubicBezTo>
                <a:cubicBezTo>
                  <a:pt x="324" y="394"/>
                  <a:pt x="329" y="401"/>
                  <a:pt x="333" y="408"/>
                </a:cubicBezTo>
                <a:cubicBezTo>
                  <a:pt x="336" y="412"/>
                  <a:pt x="338" y="416"/>
                  <a:pt x="339" y="420"/>
                </a:cubicBezTo>
                <a:cubicBezTo>
                  <a:pt x="342" y="426"/>
                  <a:pt x="344" y="428"/>
                  <a:pt x="338" y="431"/>
                </a:cubicBezTo>
                <a:cubicBezTo>
                  <a:pt x="307" y="444"/>
                  <a:pt x="259" y="430"/>
                  <a:pt x="239" y="404"/>
                </a:cubicBezTo>
                <a:cubicBezTo>
                  <a:pt x="259" y="434"/>
                  <a:pt x="312" y="452"/>
                  <a:pt x="345" y="436"/>
                </a:cubicBezTo>
                <a:cubicBezTo>
                  <a:pt x="351" y="458"/>
                  <a:pt x="350" y="479"/>
                  <a:pt x="368" y="495"/>
                </a:cubicBezTo>
                <a:cubicBezTo>
                  <a:pt x="348" y="504"/>
                  <a:pt x="330" y="509"/>
                  <a:pt x="307" y="505"/>
                </a:cubicBezTo>
                <a:cubicBezTo>
                  <a:pt x="294" y="503"/>
                  <a:pt x="281" y="500"/>
                  <a:pt x="268" y="497"/>
                </a:cubicBezTo>
                <a:cubicBezTo>
                  <a:pt x="261" y="496"/>
                  <a:pt x="255" y="495"/>
                  <a:pt x="249" y="494"/>
                </a:cubicBezTo>
                <a:cubicBezTo>
                  <a:pt x="246" y="489"/>
                  <a:pt x="243" y="485"/>
                  <a:pt x="239" y="481"/>
                </a:cubicBezTo>
                <a:cubicBezTo>
                  <a:pt x="208" y="442"/>
                  <a:pt x="155" y="427"/>
                  <a:pt x="108" y="443"/>
                </a:cubicBezTo>
                <a:cubicBezTo>
                  <a:pt x="157" y="430"/>
                  <a:pt x="208" y="450"/>
                  <a:pt x="235" y="491"/>
                </a:cubicBezTo>
                <a:cubicBezTo>
                  <a:pt x="207" y="488"/>
                  <a:pt x="182" y="489"/>
                  <a:pt x="156" y="497"/>
                </a:cubicBezTo>
                <a:cubicBezTo>
                  <a:pt x="140" y="502"/>
                  <a:pt x="125" y="509"/>
                  <a:pt x="110" y="516"/>
                </a:cubicBezTo>
                <a:cubicBezTo>
                  <a:pt x="110" y="516"/>
                  <a:pt x="110" y="516"/>
                  <a:pt x="110" y="516"/>
                </a:cubicBezTo>
                <a:cubicBezTo>
                  <a:pt x="110" y="516"/>
                  <a:pt x="110" y="516"/>
                  <a:pt x="110" y="516"/>
                </a:cubicBezTo>
                <a:cubicBezTo>
                  <a:pt x="108" y="517"/>
                  <a:pt x="105" y="518"/>
                  <a:pt x="105" y="519"/>
                </a:cubicBezTo>
                <a:cubicBezTo>
                  <a:pt x="105" y="519"/>
                  <a:pt x="105" y="519"/>
                  <a:pt x="105" y="519"/>
                </a:cubicBezTo>
                <a:cubicBezTo>
                  <a:pt x="105" y="519"/>
                  <a:pt x="97" y="519"/>
                  <a:pt x="92" y="524"/>
                </a:cubicBezTo>
                <a:cubicBezTo>
                  <a:pt x="87" y="529"/>
                  <a:pt x="87" y="537"/>
                  <a:pt x="87" y="537"/>
                </a:cubicBezTo>
                <a:cubicBezTo>
                  <a:pt x="87" y="537"/>
                  <a:pt x="95" y="537"/>
                  <a:pt x="100" y="532"/>
                </a:cubicBezTo>
                <a:cubicBezTo>
                  <a:pt x="104" y="528"/>
                  <a:pt x="105" y="521"/>
                  <a:pt x="105" y="519"/>
                </a:cubicBezTo>
                <a:cubicBezTo>
                  <a:pt x="106" y="519"/>
                  <a:pt x="108" y="518"/>
                  <a:pt x="109" y="518"/>
                </a:cubicBezTo>
                <a:cubicBezTo>
                  <a:pt x="108" y="519"/>
                  <a:pt x="108" y="522"/>
                  <a:pt x="108" y="525"/>
                </a:cubicBezTo>
                <a:cubicBezTo>
                  <a:pt x="109" y="529"/>
                  <a:pt x="114" y="532"/>
                  <a:pt x="114" y="532"/>
                </a:cubicBezTo>
                <a:cubicBezTo>
                  <a:pt x="114" y="532"/>
                  <a:pt x="117" y="528"/>
                  <a:pt x="116" y="523"/>
                </a:cubicBezTo>
                <a:cubicBezTo>
                  <a:pt x="115" y="520"/>
                  <a:pt x="113" y="518"/>
                  <a:pt x="111" y="517"/>
                </a:cubicBezTo>
                <a:cubicBezTo>
                  <a:pt x="130" y="509"/>
                  <a:pt x="150" y="502"/>
                  <a:pt x="170" y="499"/>
                </a:cubicBezTo>
                <a:cubicBezTo>
                  <a:pt x="203" y="493"/>
                  <a:pt x="235" y="500"/>
                  <a:pt x="267" y="509"/>
                </a:cubicBezTo>
                <a:cubicBezTo>
                  <a:pt x="245" y="525"/>
                  <a:pt x="221" y="540"/>
                  <a:pt x="194" y="546"/>
                </a:cubicBezTo>
                <a:cubicBezTo>
                  <a:pt x="159" y="555"/>
                  <a:pt x="120" y="548"/>
                  <a:pt x="89" y="571"/>
                </a:cubicBezTo>
                <a:cubicBezTo>
                  <a:pt x="121" y="550"/>
                  <a:pt x="160" y="560"/>
                  <a:pt x="196" y="553"/>
                </a:cubicBezTo>
                <a:cubicBezTo>
                  <a:pt x="224" y="548"/>
                  <a:pt x="255" y="534"/>
                  <a:pt x="279" y="516"/>
                </a:cubicBezTo>
                <a:cubicBezTo>
                  <a:pt x="283" y="513"/>
                  <a:pt x="287" y="515"/>
                  <a:pt x="292" y="516"/>
                </a:cubicBezTo>
                <a:cubicBezTo>
                  <a:pt x="302" y="519"/>
                  <a:pt x="312" y="522"/>
                  <a:pt x="322" y="523"/>
                </a:cubicBezTo>
                <a:cubicBezTo>
                  <a:pt x="336" y="524"/>
                  <a:pt x="350" y="522"/>
                  <a:pt x="363" y="518"/>
                </a:cubicBezTo>
                <a:cubicBezTo>
                  <a:pt x="370" y="515"/>
                  <a:pt x="376" y="512"/>
                  <a:pt x="383" y="511"/>
                </a:cubicBezTo>
                <a:cubicBezTo>
                  <a:pt x="391" y="510"/>
                  <a:pt x="395" y="514"/>
                  <a:pt x="402" y="517"/>
                </a:cubicBezTo>
                <a:cubicBezTo>
                  <a:pt x="417" y="526"/>
                  <a:pt x="431" y="534"/>
                  <a:pt x="441" y="548"/>
                </a:cubicBezTo>
                <a:cubicBezTo>
                  <a:pt x="407" y="538"/>
                  <a:pt x="370" y="546"/>
                  <a:pt x="342" y="567"/>
                </a:cubicBezTo>
                <a:cubicBezTo>
                  <a:pt x="316" y="587"/>
                  <a:pt x="285" y="594"/>
                  <a:pt x="254" y="605"/>
                </a:cubicBezTo>
                <a:cubicBezTo>
                  <a:pt x="272" y="600"/>
                  <a:pt x="291" y="596"/>
                  <a:pt x="309" y="591"/>
                </a:cubicBezTo>
                <a:cubicBezTo>
                  <a:pt x="331" y="584"/>
                  <a:pt x="348" y="568"/>
                  <a:pt x="369" y="560"/>
                </a:cubicBezTo>
                <a:cubicBezTo>
                  <a:pt x="349" y="604"/>
                  <a:pt x="314" y="630"/>
                  <a:pt x="272" y="651"/>
                </a:cubicBezTo>
                <a:cubicBezTo>
                  <a:pt x="302" y="639"/>
                  <a:pt x="331" y="624"/>
                  <a:pt x="353" y="599"/>
                </a:cubicBezTo>
                <a:cubicBezTo>
                  <a:pt x="363" y="588"/>
                  <a:pt x="372" y="575"/>
                  <a:pt x="379" y="561"/>
                </a:cubicBezTo>
                <a:cubicBezTo>
                  <a:pt x="386" y="549"/>
                  <a:pt x="418" y="555"/>
                  <a:pt x="430" y="558"/>
                </a:cubicBezTo>
                <a:cubicBezTo>
                  <a:pt x="437" y="560"/>
                  <a:pt x="444" y="563"/>
                  <a:pt x="450" y="568"/>
                </a:cubicBezTo>
                <a:cubicBezTo>
                  <a:pt x="456" y="572"/>
                  <a:pt x="457" y="584"/>
                  <a:pt x="459" y="590"/>
                </a:cubicBezTo>
                <a:cubicBezTo>
                  <a:pt x="459" y="590"/>
                  <a:pt x="460" y="599"/>
                  <a:pt x="460" y="599"/>
                </a:cubicBezTo>
                <a:cubicBezTo>
                  <a:pt x="462" y="616"/>
                  <a:pt x="463" y="634"/>
                  <a:pt x="462" y="651"/>
                </a:cubicBezTo>
                <a:cubicBezTo>
                  <a:pt x="461" y="678"/>
                  <a:pt x="466" y="706"/>
                  <a:pt x="473" y="731"/>
                </a:cubicBezTo>
                <a:cubicBezTo>
                  <a:pt x="496" y="805"/>
                  <a:pt x="601" y="741"/>
                  <a:pt x="646" y="785"/>
                </a:cubicBezTo>
                <a:cubicBezTo>
                  <a:pt x="669" y="808"/>
                  <a:pt x="688" y="834"/>
                  <a:pt x="711" y="856"/>
                </a:cubicBezTo>
                <a:cubicBezTo>
                  <a:pt x="728" y="872"/>
                  <a:pt x="748" y="882"/>
                  <a:pt x="768" y="891"/>
                </a:cubicBezTo>
                <a:cubicBezTo>
                  <a:pt x="816" y="913"/>
                  <a:pt x="867" y="930"/>
                  <a:pt x="900" y="974"/>
                </a:cubicBezTo>
                <a:cubicBezTo>
                  <a:pt x="854" y="939"/>
                  <a:pt x="798" y="924"/>
                  <a:pt x="742" y="926"/>
                </a:cubicBezTo>
                <a:cubicBezTo>
                  <a:pt x="728" y="926"/>
                  <a:pt x="715" y="927"/>
                  <a:pt x="701" y="929"/>
                </a:cubicBezTo>
                <a:cubicBezTo>
                  <a:pt x="693" y="930"/>
                  <a:pt x="686" y="931"/>
                  <a:pt x="678" y="932"/>
                </a:cubicBezTo>
                <a:cubicBezTo>
                  <a:pt x="674" y="927"/>
                  <a:pt x="670" y="921"/>
                  <a:pt x="667" y="916"/>
                </a:cubicBezTo>
                <a:cubicBezTo>
                  <a:pt x="651" y="895"/>
                  <a:pt x="632" y="870"/>
                  <a:pt x="606" y="861"/>
                </a:cubicBezTo>
                <a:cubicBezTo>
                  <a:pt x="579" y="853"/>
                  <a:pt x="551" y="861"/>
                  <a:pt x="524" y="862"/>
                </a:cubicBezTo>
                <a:cubicBezTo>
                  <a:pt x="496" y="864"/>
                  <a:pt x="465" y="854"/>
                  <a:pt x="440" y="843"/>
                </a:cubicBezTo>
                <a:cubicBezTo>
                  <a:pt x="435" y="841"/>
                  <a:pt x="415" y="835"/>
                  <a:pt x="414" y="829"/>
                </a:cubicBezTo>
                <a:cubicBezTo>
                  <a:pt x="413" y="818"/>
                  <a:pt x="411" y="807"/>
                  <a:pt x="405" y="798"/>
                </a:cubicBezTo>
                <a:cubicBezTo>
                  <a:pt x="390" y="778"/>
                  <a:pt x="373" y="760"/>
                  <a:pt x="350" y="751"/>
                </a:cubicBezTo>
                <a:cubicBezTo>
                  <a:pt x="364" y="757"/>
                  <a:pt x="375" y="766"/>
                  <a:pt x="384" y="778"/>
                </a:cubicBezTo>
                <a:cubicBezTo>
                  <a:pt x="395" y="791"/>
                  <a:pt x="409" y="809"/>
                  <a:pt x="409" y="827"/>
                </a:cubicBezTo>
                <a:cubicBezTo>
                  <a:pt x="378" y="809"/>
                  <a:pt x="350" y="788"/>
                  <a:pt x="317" y="775"/>
                </a:cubicBezTo>
                <a:cubicBezTo>
                  <a:pt x="288" y="764"/>
                  <a:pt x="260" y="760"/>
                  <a:pt x="230" y="760"/>
                </a:cubicBezTo>
                <a:cubicBezTo>
                  <a:pt x="272" y="763"/>
                  <a:pt x="310" y="775"/>
                  <a:pt x="346" y="799"/>
                </a:cubicBezTo>
                <a:cubicBezTo>
                  <a:pt x="365" y="811"/>
                  <a:pt x="382" y="825"/>
                  <a:pt x="400" y="838"/>
                </a:cubicBezTo>
                <a:cubicBezTo>
                  <a:pt x="421" y="851"/>
                  <a:pt x="443" y="863"/>
                  <a:pt x="467" y="872"/>
                </a:cubicBezTo>
                <a:cubicBezTo>
                  <a:pt x="421" y="881"/>
                  <a:pt x="378" y="894"/>
                  <a:pt x="332" y="876"/>
                </a:cubicBezTo>
                <a:cubicBezTo>
                  <a:pt x="356" y="888"/>
                  <a:pt x="379" y="891"/>
                  <a:pt x="405" y="889"/>
                </a:cubicBezTo>
                <a:cubicBezTo>
                  <a:pt x="421" y="888"/>
                  <a:pt x="437" y="885"/>
                  <a:pt x="452" y="883"/>
                </a:cubicBezTo>
                <a:cubicBezTo>
                  <a:pt x="465" y="881"/>
                  <a:pt x="481" y="876"/>
                  <a:pt x="494" y="880"/>
                </a:cubicBezTo>
                <a:cubicBezTo>
                  <a:pt x="523" y="888"/>
                  <a:pt x="552" y="879"/>
                  <a:pt x="582" y="883"/>
                </a:cubicBezTo>
                <a:cubicBezTo>
                  <a:pt x="611" y="886"/>
                  <a:pt x="629" y="915"/>
                  <a:pt x="643" y="938"/>
                </a:cubicBezTo>
                <a:cubicBezTo>
                  <a:pt x="612" y="945"/>
                  <a:pt x="581" y="955"/>
                  <a:pt x="553" y="971"/>
                </a:cubicBezTo>
                <a:cubicBezTo>
                  <a:pt x="539" y="979"/>
                  <a:pt x="521" y="1001"/>
                  <a:pt x="504" y="999"/>
                </a:cubicBezTo>
                <a:cubicBezTo>
                  <a:pt x="487" y="996"/>
                  <a:pt x="470" y="985"/>
                  <a:pt x="456" y="977"/>
                </a:cubicBezTo>
                <a:cubicBezTo>
                  <a:pt x="428" y="961"/>
                  <a:pt x="399" y="946"/>
                  <a:pt x="370" y="932"/>
                </a:cubicBezTo>
                <a:cubicBezTo>
                  <a:pt x="359" y="927"/>
                  <a:pt x="348" y="922"/>
                  <a:pt x="336" y="920"/>
                </a:cubicBezTo>
                <a:cubicBezTo>
                  <a:pt x="328" y="918"/>
                  <a:pt x="329" y="918"/>
                  <a:pt x="324" y="913"/>
                </a:cubicBezTo>
                <a:cubicBezTo>
                  <a:pt x="320" y="906"/>
                  <a:pt x="313" y="902"/>
                  <a:pt x="307" y="899"/>
                </a:cubicBezTo>
                <a:cubicBezTo>
                  <a:pt x="295" y="894"/>
                  <a:pt x="282" y="891"/>
                  <a:pt x="274" y="880"/>
                </a:cubicBezTo>
                <a:cubicBezTo>
                  <a:pt x="267" y="872"/>
                  <a:pt x="264" y="861"/>
                  <a:pt x="260" y="851"/>
                </a:cubicBezTo>
                <a:cubicBezTo>
                  <a:pt x="258" y="846"/>
                  <a:pt x="256" y="840"/>
                  <a:pt x="253" y="835"/>
                </a:cubicBezTo>
                <a:cubicBezTo>
                  <a:pt x="252" y="833"/>
                  <a:pt x="251" y="831"/>
                  <a:pt x="249" y="829"/>
                </a:cubicBezTo>
                <a:cubicBezTo>
                  <a:pt x="247" y="827"/>
                  <a:pt x="246" y="825"/>
                  <a:pt x="244" y="823"/>
                </a:cubicBezTo>
                <a:cubicBezTo>
                  <a:pt x="240" y="820"/>
                  <a:pt x="241" y="817"/>
                  <a:pt x="239" y="813"/>
                </a:cubicBezTo>
                <a:cubicBezTo>
                  <a:pt x="226" y="790"/>
                  <a:pt x="200" y="772"/>
                  <a:pt x="175" y="765"/>
                </a:cubicBezTo>
                <a:cubicBezTo>
                  <a:pt x="198" y="773"/>
                  <a:pt x="224" y="792"/>
                  <a:pt x="234" y="816"/>
                </a:cubicBezTo>
                <a:cubicBezTo>
                  <a:pt x="220" y="807"/>
                  <a:pt x="204" y="805"/>
                  <a:pt x="188" y="802"/>
                </a:cubicBezTo>
                <a:cubicBezTo>
                  <a:pt x="160" y="796"/>
                  <a:pt x="132" y="791"/>
                  <a:pt x="103" y="788"/>
                </a:cubicBezTo>
                <a:cubicBezTo>
                  <a:pt x="130" y="792"/>
                  <a:pt x="156" y="799"/>
                  <a:pt x="182" y="806"/>
                </a:cubicBezTo>
                <a:cubicBezTo>
                  <a:pt x="193" y="809"/>
                  <a:pt x="203" y="811"/>
                  <a:pt x="214" y="815"/>
                </a:cubicBezTo>
                <a:cubicBezTo>
                  <a:pt x="233" y="823"/>
                  <a:pt x="243" y="836"/>
                  <a:pt x="250" y="856"/>
                </a:cubicBezTo>
                <a:cubicBezTo>
                  <a:pt x="254" y="868"/>
                  <a:pt x="256" y="879"/>
                  <a:pt x="263" y="890"/>
                </a:cubicBezTo>
                <a:cubicBezTo>
                  <a:pt x="265" y="893"/>
                  <a:pt x="276" y="903"/>
                  <a:pt x="277" y="903"/>
                </a:cubicBezTo>
                <a:cubicBezTo>
                  <a:pt x="284" y="907"/>
                  <a:pt x="291" y="910"/>
                  <a:pt x="298" y="913"/>
                </a:cubicBezTo>
                <a:cubicBezTo>
                  <a:pt x="247" y="909"/>
                  <a:pt x="197" y="918"/>
                  <a:pt x="147" y="927"/>
                </a:cubicBezTo>
                <a:cubicBezTo>
                  <a:pt x="197" y="921"/>
                  <a:pt x="248" y="915"/>
                  <a:pt x="298" y="923"/>
                </a:cubicBezTo>
                <a:cubicBezTo>
                  <a:pt x="351" y="932"/>
                  <a:pt x="398" y="963"/>
                  <a:pt x="441" y="993"/>
                </a:cubicBezTo>
                <a:cubicBezTo>
                  <a:pt x="401" y="1008"/>
                  <a:pt x="352" y="1078"/>
                  <a:pt x="307" y="1041"/>
                </a:cubicBezTo>
                <a:cubicBezTo>
                  <a:pt x="299" y="1035"/>
                  <a:pt x="292" y="1028"/>
                  <a:pt x="283" y="1023"/>
                </a:cubicBezTo>
                <a:cubicBezTo>
                  <a:pt x="268" y="1017"/>
                  <a:pt x="253" y="1013"/>
                  <a:pt x="238" y="1011"/>
                </a:cubicBezTo>
                <a:cubicBezTo>
                  <a:pt x="212" y="1007"/>
                  <a:pt x="185" y="1008"/>
                  <a:pt x="159" y="1011"/>
                </a:cubicBezTo>
                <a:cubicBezTo>
                  <a:pt x="187" y="1010"/>
                  <a:pt x="215" y="1010"/>
                  <a:pt x="242" y="1017"/>
                </a:cubicBezTo>
                <a:cubicBezTo>
                  <a:pt x="257" y="1020"/>
                  <a:pt x="271" y="1026"/>
                  <a:pt x="285" y="1035"/>
                </a:cubicBezTo>
                <a:cubicBezTo>
                  <a:pt x="294" y="1040"/>
                  <a:pt x="300" y="1050"/>
                  <a:pt x="308" y="1056"/>
                </a:cubicBezTo>
                <a:cubicBezTo>
                  <a:pt x="270" y="1059"/>
                  <a:pt x="232" y="1058"/>
                  <a:pt x="194" y="1067"/>
                </a:cubicBezTo>
                <a:cubicBezTo>
                  <a:pt x="163" y="1075"/>
                  <a:pt x="134" y="1088"/>
                  <a:pt x="105" y="1102"/>
                </a:cubicBezTo>
                <a:cubicBezTo>
                  <a:pt x="131" y="1091"/>
                  <a:pt x="157" y="1082"/>
                  <a:pt x="185" y="1076"/>
                </a:cubicBezTo>
                <a:cubicBezTo>
                  <a:pt x="223" y="1067"/>
                  <a:pt x="260" y="1070"/>
                  <a:pt x="298" y="1070"/>
                </a:cubicBezTo>
                <a:cubicBezTo>
                  <a:pt x="288" y="1078"/>
                  <a:pt x="281" y="1089"/>
                  <a:pt x="271" y="1097"/>
                </a:cubicBezTo>
                <a:cubicBezTo>
                  <a:pt x="261" y="1105"/>
                  <a:pt x="250" y="1111"/>
                  <a:pt x="238" y="1115"/>
                </a:cubicBezTo>
                <a:cubicBezTo>
                  <a:pt x="217" y="1122"/>
                  <a:pt x="195" y="1124"/>
                  <a:pt x="173" y="1126"/>
                </a:cubicBezTo>
                <a:cubicBezTo>
                  <a:pt x="172" y="1122"/>
                  <a:pt x="168" y="1113"/>
                  <a:pt x="159" y="1108"/>
                </a:cubicBezTo>
                <a:cubicBezTo>
                  <a:pt x="149" y="1102"/>
                  <a:pt x="135" y="1106"/>
                  <a:pt x="135" y="1106"/>
                </a:cubicBezTo>
                <a:cubicBezTo>
                  <a:pt x="135" y="1106"/>
                  <a:pt x="139" y="1120"/>
                  <a:pt x="150" y="1126"/>
                </a:cubicBezTo>
                <a:cubicBezTo>
                  <a:pt x="160" y="1132"/>
                  <a:pt x="174" y="1128"/>
                  <a:pt x="174" y="1128"/>
                </a:cubicBezTo>
                <a:cubicBezTo>
                  <a:pt x="174" y="1128"/>
                  <a:pt x="174" y="1127"/>
                  <a:pt x="173" y="1126"/>
                </a:cubicBezTo>
                <a:cubicBezTo>
                  <a:pt x="205" y="1125"/>
                  <a:pt x="239" y="1124"/>
                  <a:pt x="268" y="1107"/>
                </a:cubicBezTo>
                <a:cubicBezTo>
                  <a:pt x="282" y="1098"/>
                  <a:pt x="292" y="1085"/>
                  <a:pt x="306" y="1076"/>
                </a:cubicBezTo>
                <a:cubicBezTo>
                  <a:pt x="321" y="1066"/>
                  <a:pt x="339" y="1069"/>
                  <a:pt x="356" y="1065"/>
                </a:cubicBezTo>
                <a:cubicBezTo>
                  <a:pt x="391" y="1056"/>
                  <a:pt x="416" y="1025"/>
                  <a:pt x="451" y="1015"/>
                </a:cubicBezTo>
                <a:cubicBezTo>
                  <a:pt x="467" y="1010"/>
                  <a:pt x="476" y="1016"/>
                  <a:pt x="491" y="1021"/>
                </a:cubicBezTo>
                <a:cubicBezTo>
                  <a:pt x="508" y="1027"/>
                  <a:pt x="524" y="1025"/>
                  <a:pt x="539" y="1015"/>
                </a:cubicBezTo>
                <a:cubicBezTo>
                  <a:pt x="598" y="975"/>
                  <a:pt x="669" y="967"/>
                  <a:pt x="739" y="968"/>
                </a:cubicBezTo>
                <a:cubicBezTo>
                  <a:pt x="800" y="969"/>
                  <a:pt x="881" y="999"/>
                  <a:pt x="899" y="1065"/>
                </a:cubicBezTo>
                <a:cubicBezTo>
                  <a:pt x="910" y="1105"/>
                  <a:pt x="915" y="1147"/>
                  <a:pt x="911" y="1189"/>
                </a:cubicBezTo>
                <a:cubicBezTo>
                  <a:pt x="908" y="1218"/>
                  <a:pt x="905" y="1302"/>
                  <a:pt x="905" y="1332"/>
                </a:cubicBezTo>
                <a:cubicBezTo>
                  <a:pt x="904" y="1361"/>
                  <a:pt x="909" y="1390"/>
                  <a:pt x="903" y="1419"/>
                </a:cubicBezTo>
                <a:cubicBezTo>
                  <a:pt x="895" y="1455"/>
                  <a:pt x="876" y="1474"/>
                  <a:pt x="848" y="1495"/>
                </a:cubicBezTo>
                <a:cubicBezTo>
                  <a:pt x="786" y="1543"/>
                  <a:pt x="722" y="1587"/>
                  <a:pt x="663" y="1638"/>
                </a:cubicBezTo>
                <a:cubicBezTo>
                  <a:pt x="657" y="1643"/>
                  <a:pt x="651" y="1649"/>
                  <a:pt x="645" y="1654"/>
                </a:cubicBezTo>
                <a:cubicBezTo>
                  <a:pt x="639" y="1660"/>
                  <a:pt x="632" y="1660"/>
                  <a:pt x="625" y="1662"/>
                </a:cubicBezTo>
                <a:cubicBezTo>
                  <a:pt x="611" y="1666"/>
                  <a:pt x="598" y="1669"/>
                  <a:pt x="584" y="1671"/>
                </a:cubicBezTo>
                <a:cubicBezTo>
                  <a:pt x="563" y="1674"/>
                  <a:pt x="544" y="1680"/>
                  <a:pt x="525" y="1690"/>
                </a:cubicBezTo>
                <a:cubicBezTo>
                  <a:pt x="496" y="1704"/>
                  <a:pt x="469" y="1721"/>
                  <a:pt x="437" y="1727"/>
                </a:cubicBezTo>
                <a:cubicBezTo>
                  <a:pt x="405" y="1733"/>
                  <a:pt x="372" y="1722"/>
                  <a:pt x="340" y="1725"/>
                </a:cubicBezTo>
                <a:cubicBezTo>
                  <a:pt x="284" y="1730"/>
                  <a:pt x="228" y="1748"/>
                  <a:pt x="173" y="1760"/>
                </a:cubicBezTo>
                <a:cubicBezTo>
                  <a:pt x="115" y="1773"/>
                  <a:pt x="54" y="1749"/>
                  <a:pt x="0" y="1780"/>
                </a:cubicBezTo>
                <a:cubicBezTo>
                  <a:pt x="53" y="1754"/>
                  <a:pt x="107" y="1780"/>
                  <a:pt x="162" y="1774"/>
                </a:cubicBezTo>
                <a:cubicBezTo>
                  <a:pt x="127" y="1792"/>
                  <a:pt x="95" y="1812"/>
                  <a:pt x="54" y="1811"/>
                </a:cubicBezTo>
                <a:cubicBezTo>
                  <a:pt x="106" y="1816"/>
                  <a:pt x="147" y="1783"/>
                  <a:pt x="195" y="1770"/>
                </a:cubicBezTo>
                <a:cubicBezTo>
                  <a:pt x="220" y="1763"/>
                  <a:pt x="247" y="1760"/>
                  <a:pt x="272" y="1756"/>
                </a:cubicBezTo>
                <a:cubicBezTo>
                  <a:pt x="299" y="1752"/>
                  <a:pt x="327" y="1747"/>
                  <a:pt x="354" y="1749"/>
                </a:cubicBezTo>
                <a:cubicBezTo>
                  <a:pt x="307" y="1763"/>
                  <a:pt x="266" y="1791"/>
                  <a:pt x="220" y="1806"/>
                </a:cubicBezTo>
                <a:cubicBezTo>
                  <a:pt x="183" y="1819"/>
                  <a:pt x="146" y="1820"/>
                  <a:pt x="107" y="1819"/>
                </a:cubicBezTo>
                <a:cubicBezTo>
                  <a:pt x="134" y="1822"/>
                  <a:pt x="160" y="1823"/>
                  <a:pt x="187" y="1821"/>
                </a:cubicBezTo>
                <a:cubicBezTo>
                  <a:pt x="181" y="1842"/>
                  <a:pt x="157" y="1850"/>
                  <a:pt x="139" y="1855"/>
                </a:cubicBezTo>
                <a:cubicBezTo>
                  <a:pt x="156" y="1852"/>
                  <a:pt x="174" y="1847"/>
                  <a:pt x="185" y="1832"/>
                </a:cubicBezTo>
                <a:cubicBezTo>
                  <a:pt x="188" y="1828"/>
                  <a:pt x="190" y="1824"/>
                  <a:pt x="191" y="1820"/>
                </a:cubicBezTo>
                <a:cubicBezTo>
                  <a:pt x="197" y="1819"/>
                  <a:pt x="203" y="1818"/>
                  <a:pt x="208" y="1817"/>
                </a:cubicBezTo>
                <a:cubicBezTo>
                  <a:pt x="220" y="1815"/>
                  <a:pt x="232" y="1811"/>
                  <a:pt x="243" y="1808"/>
                </a:cubicBezTo>
                <a:cubicBezTo>
                  <a:pt x="221" y="1828"/>
                  <a:pt x="203" y="1853"/>
                  <a:pt x="182" y="1874"/>
                </a:cubicBezTo>
                <a:cubicBezTo>
                  <a:pt x="163" y="1892"/>
                  <a:pt x="136" y="1913"/>
                  <a:pt x="109" y="1896"/>
                </a:cubicBezTo>
                <a:cubicBezTo>
                  <a:pt x="124" y="1907"/>
                  <a:pt x="141" y="1906"/>
                  <a:pt x="157" y="1898"/>
                </a:cubicBezTo>
                <a:cubicBezTo>
                  <a:pt x="156" y="1912"/>
                  <a:pt x="158" y="1924"/>
                  <a:pt x="151" y="1937"/>
                </a:cubicBezTo>
                <a:cubicBezTo>
                  <a:pt x="144" y="1951"/>
                  <a:pt x="135" y="1964"/>
                  <a:pt x="130" y="1979"/>
                </a:cubicBezTo>
                <a:cubicBezTo>
                  <a:pt x="138" y="1960"/>
                  <a:pt x="154" y="1944"/>
                  <a:pt x="160" y="1924"/>
                </a:cubicBezTo>
                <a:cubicBezTo>
                  <a:pt x="162" y="1918"/>
                  <a:pt x="160" y="1897"/>
                  <a:pt x="164" y="1894"/>
                </a:cubicBezTo>
                <a:cubicBezTo>
                  <a:pt x="175" y="1886"/>
                  <a:pt x="186" y="1878"/>
                  <a:pt x="196" y="1868"/>
                </a:cubicBezTo>
                <a:cubicBezTo>
                  <a:pt x="217" y="1849"/>
                  <a:pt x="236" y="1829"/>
                  <a:pt x="257" y="1811"/>
                </a:cubicBezTo>
                <a:cubicBezTo>
                  <a:pt x="263" y="1806"/>
                  <a:pt x="268" y="1800"/>
                  <a:pt x="274" y="1796"/>
                </a:cubicBezTo>
                <a:cubicBezTo>
                  <a:pt x="289" y="1790"/>
                  <a:pt x="305" y="1784"/>
                  <a:pt x="320" y="1778"/>
                </a:cubicBezTo>
                <a:cubicBezTo>
                  <a:pt x="304" y="1802"/>
                  <a:pt x="299" y="1828"/>
                  <a:pt x="275" y="1846"/>
                </a:cubicBezTo>
                <a:cubicBezTo>
                  <a:pt x="255" y="1861"/>
                  <a:pt x="231" y="1870"/>
                  <a:pt x="210" y="1882"/>
                </a:cubicBezTo>
                <a:cubicBezTo>
                  <a:pt x="233" y="1871"/>
                  <a:pt x="259" y="1864"/>
                  <a:pt x="281" y="1849"/>
                </a:cubicBezTo>
                <a:cubicBezTo>
                  <a:pt x="268" y="1870"/>
                  <a:pt x="250" y="1881"/>
                  <a:pt x="226" y="1888"/>
                </a:cubicBezTo>
                <a:cubicBezTo>
                  <a:pt x="243" y="1884"/>
                  <a:pt x="259" y="1879"/>
                  <a:pt x="272" y="1867"/>
                </a:cubicBezTo>
                <a:cubicBezTo>
                  <a:pt x="278" y="1861"/>
                  <a:pt x="283" y="1854"/>
                  <a:pt x="288" y="1846"/>
                </a:cubicBezTo>
                <a:cubicBezTo>
                  <a:pt x="292" y="1839"/>
                  <a:pt x="299" y="1833"/>
                  <a:pt x="304" y="1826"/>
                </a:cubicBezTo>
                <a:cubicBezTo>
                  <a:pt x="315" y="1809"/>
                  <a:pt x="321" y="1786"/>
                  <a:pt x="338" y="1774"/>
                </a:cubicBezTo>
                <a:cubicBezTo>
                  <a:pt x="352" y="1764"/>
                  <a:pt x="373" y="1762"/>
                  <a:pt x="390" y="1762"/>
                </a:cubicBezTo>
                <a:cubicBezTo>
                  <a:pt x="370" y="1776"/>
                  <a:pt x="354" y="1794"/>
                  <a:pt x="340" y="1815"/>
                </a:cubicBezTo>
                <a:cubicBezTo>
                  <a:pt x="325" y="1838"/>
                  <a:pt x="312" y="1862"/>
                  <a:pt x="293" y="1882"/>
                </a:cubicBezTo>
                <a:cubicBezTo>
                  <a:pt x="269" y="1907"/>
                  <a:pt x="241" y="1924"/>
                  <a:pt x="213" y="1944"/>
                </a:cubicBezTo>
                <a:cubicBezTo>
                  <a:pt x="190" y="1960"/>
                  <a:pt x="172" y="1978"/>
                  <a:pt x="165" y="2006"/>
                </a:cubicBezTo>
                <a:cubicBezTo>
                  <a:pt x="172" y="1984"/>
                  <a:pt x="186" y="1969"/>
                  <a:pt x="204" y="1956"/>
                </a:cubicBezTo>
                <a:cubicBezTo>
                  <a:pt x="230" y="1938"/>
                  <a:pt x="259" y="1924"/>
                  <a:pt x="284" y="1905"/>
                </a:cubicBezTo>
                <a:cubicBezTo>
                  <a:pt x="283" y="1912"/>
                  <a:pt x="282" y="1919"/>
                  <a:pt x="282" y="1926"/>
                </a:cubicBezTo>
                <a:cubicBezTo>
                  <a:pt x="282" y="1936"/>
                  <a:pt x="279" y="1938"/>
                  <a:pt x="273" y="1945"/>
                </a:cubicBezTo>
                <a:cubicBezTo>
                  <a:pt x="260" y="1962"/>
                  <a:pt x="248" y="1976"/>
                  <a:pt x="230" y="1987"/>
                </a:cubicBezTo>
                <a:cubicBezTo>
                  <a:pt x="251" y="1976"/>
                  <a:pt x="266" y="1959"/>
                  <a:pt x="282" y="1942"/>
                </a:cubicBezTo>
                <a:cubicBezTo>
                  <a:pt x="284" y="1981"/>
                  <a:pt x="290" y="2020"/>
                  <a:pt x="257" y="2048"/>
                </a:cubicBezTo>
                <a:cubicBezTo>
                  <a:pt x="288" y="2024"/>
                  <a:pt x="290" y="1989"/>
                  <a:pt x="290" y="1953"/>
                </a:cubicBezTo>
                <a:cubicBezTo>
                  <a:pt x="301" y="1970"/>
                  <a:pt x="322" y="1962"/>
                  <a:pt x="336" y="1974"/>
                </a:cubicBezTo>
                <a:cubicBezTo>
                  <a:pt x="348" y="1985"/>
                  <a:pt x="350" y="2004"/>
                  <a:pt x="351" y="2019"/>
                </a:cubicBezTo>
                <a:cubicBezTo>
                  <a:pt x="351" y="1999"/>
                  <a:pt x="349" y="1973"/>
                  <a:pt x="327" y="1965"/>
                </a:cubicBezTo>
                <a:cubicBezTo>
                  <a:pt x="317" y="1962"/>
                  <a:pt x="306" y="1962"/>
                  <a:pt x="299" y="1954"/>
                </a:cubicBezTo>
                <a:cubicBezTo>
                  <a:pt x="291" y="1945"/>
                  <a:pt x="290" y="1932"/>
                  <a:pt x="292" y="1921"/>
                </a:cubicBezTo>
                <a:cubicBezTo>
                  <a:pt x="293" y="1912"/>
                  <a:pt x="295" y="1902"/>
                  <a:pt x="300" y="1893"/>
                </a:cubicBezTo>
                <a:cubicBezTo>
                  <a:pt x="305" y="1884"/>
                  <a:pt x="316" y="1876"/>
                  <a:pt x="323" y="1867"/>
                </a:cubicBezTo>
                <a:cubicBezTo>
                  <a:pt x="336" y="1853"/>
                  <a:pt x="346" y="1837"/>
                  <a:pt x="357" y="1822"/>
                </a:cubicBezTo>
                <a:cubicBezTo>
                  <a:pt x="370" y="1805"/>
                  <a:pt x="386" y="1791"/>
                  <a:pt x="404" y="1779"/>
                </a:cubicBezTo>
                <a:cubicBezTo>
                  <a:pt x="427" y="1765"/>
                  <a:pt x="452" y="1758"/>
                  <a:pt x="477" y="1749"/>
                </a:cubicBezTo>
                <a:cubicBezTo>
                  <a:pt x="518" y="1735"/>
                  <a:pt x="555" y="1714"/>
                  <a:pt x="598" y="1707"/>
                </a:cubicBezTo>
                <a:cubicBezTo>
                  <a:pt x="582" y="1733"/>
                  <a:pt x="569" y="1760"/>
                  <a:pt x="560" y="1790"/>
                </a:cubicBezTo>
                <a:cubicBezTo>
                  <a:pt x="558" y="1798"/>
                  <a:pt x="559" y="1808"/>
                  <a:pt x="550" y="1809"/>
                </a:cubicBezTo>
                <a:cubicBezTo>
                  <a:pt x="541" y="1811"/>
                  <a:pt x="533" y="1813"/>
                  <a:pt x="524" y="1816"/>
                </a:cubicBezTo>
                <a:cubicBezTo>
                  <a:pt x="508" y="1821"/>
                  <a:pt x="492" y="1829"/>
                  <a:pt x="477" y="1839"/>
                </a:cubicBezTo>
                <a:cubicBezTo>
                  <a:pt x="458" y="1852"/>
                  <a:pt x="435" y="1858"/>
                  <a:pt x="411" y="1856"/>
                </a:cubicBezTo>
                <a:cubicBezTo>
                  <a:pt x="391" y="1854"/>
                  <a:pt x="378" y="1862"/>
                  <a:pt x="366" y="1878"/>
                </a:cubicBezTo>
                <a:cubicBezTo>
                  <a:pt x="357" y="1892"/>
                  <a:pt x="344" y="1903"/>
                  <a:pt x="332" y="1914"/>
                </a:cubicBezTo>
                <a:cubicBezTo>
                  <a:pt x="340" y="1908"/>
                  <a:pt x="348" y="1902"/>
                  <a:pt x="355" y="1895"/>
                </a:cubicBezTo>
                <a:cubicBezTo>
                  <a:pt x="366" y="1886"/>
                  <a:pt x="373" y="1872"/>
                  <a:pt x="385" y="1865"/>
                </a:cubicBezTo>
                <a:cubicBezTo>
                  <a:pt x="397" y="1858"/>
                  <a:pt x="413" y="1865"/>
                  <a:pt x="426" y="1865"/>
                </a:cubicBezTo>
                <a:cubicBezTo>
                  <a:pt x="434" y="1866"/>
                  <a:pt x="445" y="1864"/>
                  <a:pt x="453" y="1861"/>
                </a:cubicBezTo>
                <a:cubicBezTo>
                  <a:pt x="425" y="1893"/>
                  <a:pt x="410" y="1933"/>
                  <a:pt x="377" y="1961"/>
                </a:cubicBezTo>
                <a:cubicBezTo>
                  <a:pt x="415" y="1932"/>
                  <a:pt x="433" y="1887"/>
                  <a:pt x="469" y="1857"/>
                </a:cubicBezTo>
                <a:cubicBezTo>
                  <a:pt x="469" y="1870"/>
                  <a:pt x="475" y="1882"/>
                  <a:pt x="479" y="1894"/>
                </a:cubicBezTo>
                <a:cubicBezTo>
                  <a:pt x="483" y="1907"/>
                  <a:pt x="481" y="1919"/>
                  <a:pt x="475" y="1931"/>
                </a:cubicBezTo>
                <a:cubicBezTo>
                  <a:pt x="465" y="1953"/>
                  <a:pt x="448" y="1971"/>
                  <a:pt x="442" y="1994"/>
                </a:cubicBezTo>
                <a:cubicBezTo>
                  <a:pt x="454" y="1958"/>
                  <a:pt x="496" y="1933"/>
                  <a:pt x="486" y="1891"/>
                </a:cubicBezTo>
                <a:cubicBezTo>
                  <a:pt x="484" y="1881"/>
                  <a:pt x="479" y="1872"/>
                  <a:pt x="479" y="1862"/>
                </a:cubicBezTo>
                <a:cubicBezTo>
                  <a:pt x="479" y="1850"/>
                  <a:pt x="484" y="1846"/>
                  <a:pt x="493" y="1842"/>
                </a:cubicBezTo>
                <a:cubicBezTo>
                  <a:pt x="512" y="1833"/>
                  <a:pt x="531" y="1828"/>
                  <a:pt x="551" y="1825"/>
                </a:cubicBezTo>
                <a:cubicBezTo>
                  <a:pt x="539" y="1876"/>
                  <a:pt x="533" y="1929"/>
                  <a:pt x="516" y="1980"/>
                </a:cubicBezTo>
                <a:cubicBezTo>
                  <a:pt x="506" y="2012"/>
                  <a:pt x="492" y="2043"/>
                  <a:pt x="469" y="2068"/>
                </a:cubicBezTo>
                <a:cubicBezTo>
                  <a:pt x="449" y="2090"/>
                  <a:pt x="425" y="2105"/>
                  <a:pt x="399" y="2118"/>
                </a:cubicBezTo>
                <a:cubicBezTo>
                  <a:pt x="428" y="2106"/>
                  <a:pt x="454" y="2092"/>
                  <a:pt x="476" y="2069"/>
                </a:cubicBezTo>
                <a:cubicBezTo>
                  <a:pt x="502" y="2043"/>
                  <a:pt x="519" y="2009"/>
                  <a:pt x="532" y="1975"/>
                </a:cubicBezTo>
                <a:cubicBezTo>
                  <a:pt x="533" y="1991"/>
                  <a:pt x="537" y="2007"/>
                  <a:pt x="543" y="2022"/>
                </a:cubicBezTo>
                <a:cubicBezTo>
                  <a:pt x="549" y="2039"/>
                  <a:pt x="559" y="2055"/>
                  <a:pt x="562" y="2073"/>
                </a:cubicBezTo>
                <a:cubicBezTo>
                  <a:pt x="568" y="2105"/>
                  <a:pt x="546" y="2125"/>
                  <a:pt x="525" y="2144"/>
                </a:cubicBezTo>
                <a:cubicBezTo>
                  <a:pt x="537" y="2135"/>
                  <a:pt x="550" y="2125"/>
                  <a:pt x="559" y="2112"/>
                </a:cubicBezTo>
                <a:cubicBezTo>
                  <a:pt x="571" y="2095"/>
                  <a:pt x="570" y="2074"/>
                  <a:pt x="564" y="2054"/>
                </a:cubicBezTo>
                <a:cubicBezTo>
                  <a:pt x="558" y="2034"/>
                  <a:pt x="549" y="2014"/>
                  <a:pt x="546" y="1993"/>
                </a:cubicBezTo>
                <a:cubicBezTo>
                  <a:pt x="543" y="1971"/>
                  <a:pt x="546" y="1950"/>
                  <a:pt x="550" y="1928"/>
                </a:cubicBezTo>
                <a:cubicBezTo>
                  <a:pt x="556" y="1939"/>
                  <a:pt x="563" y="1950"/>
                  <a:pt x="571" y="1960"/>
                </a:cubicBezTo>
                <a:cubicBezTo>
                  <a:pt x="576" y="1969"/>
                  <a:pt x="577" y="1969"/>
                  <a:pt x="574" y="1979"/>
                </a:cubicBezTo>
                <a:cubicBezTo>
                  <a:pt x="572" y="1988"/>
                  <a:pt x="570" y="1998"/>
                  <a:pt x="570" y="2007"/>
                </a:cubicBezTo>
                <a:cubicBezTo>
                  <a:pt x="568" y="2030"/>
                  <a:pt x="568" y="2068"/>
                  <a:pt x="594" y="2077"/>
                </a:cubicBezTo>
                <a:cubicBezTo>
                  <a:pt x="561" y="2063"/>
                  <a:pt x="573" y="2003"/>
                  <a:pt x="583" y="1977"/>
                </a:cubicBezTo>
                <a:cubicBezTo>
                  <a:pt x="592" y="1988"/>
                  <a:pt x="604" y="1994"/>
                  <a:pt x="614" y="2003"/>
                </a:cubicBezTo>
                <a:cubicBezTo>
                  <a:pt x="625" y="2013"/>
                  <a:pt x="631" y="2025"/>
                  <a:pt x="634" y="2040"/>
                </a:cubicBezTo>
                <a:cubicBezTo>
                  <a:pt x="639" y="2064"/>
                  <a:pt x="641" y="2092"/>
                  <a:pt x="629" y="2115"/>
                </a:cubicBezTo>
                <a:cubicBezTo>
                  <a:pt x="647" y="2085"/>
                  <a:pt x="648" y="2031"/>
                  <a:pt x="626" y="2004"/>
                </a:cubicBezTo>
                <a:cubicBezTo>
                  <a:pt x="619" y="1996"/>
                  <a:pt x="612" y="1990"/>
                  <a:pt x="604" y="1984"/>
                </a:cubicBezTo>
                <a:cubicBezTo>
                  <a:pt x="600" y="1980"/>
                  <a:pt x="596" y="1977"/>
                  <a:pt x="593" y="1973"/>
                </a:cubicBezTo>
                <a:cubicBezTo>
                  <a:pt x="588" y="1966"/>
                  <a:pt x="588" y="1965"/>
                  <a:pt x="592" y="1957"/>
                </a:cubicBezTo>
                <a:cubicBezTo>
                  <a:pt x="604" y="1936"/>
                  <a:pt x="627" y="1923"/>
                  <a:pt x="640" y="1904"/>
                </a:cubicBezTo>
                <a:cubicBezTo>
                  <a:pt x="668" y="1943"/>
                  <a:pt x="687" y="1992"/>
                  <a:pt x="689" y="2041"/>
                </a:cubicBezTo>
                <a:cubicBezTo>
                  <a:pt x="691" y="2087"/>
                  <a:pt x="673" y="2128"/>
                  <a:pt x="641" y="2160"/>
                </a:cubicBezTo>
                <a:cubicBezTo>
                  <a:pt x="662" y="2142"/>
                  <a:pt x="679" y="2120"/>
                  <a:pt x="688" y="2094"/>
                </a:cubicBezTo>
                <a:cubicBezTo>
                  <a:pt x="684" y="2114"/>
                  <a:pt x="684" y="2133"/>
                  <a:pt x="685" y="2152"/>
                </a:cubicBezTo>
                <a:cubicBezTo>
                  <a:pt x="685" y="2095"/>
                  <a:pt x="709" y="2049"/>
                  <a:pt x="735" y="2000"/>
                </a:cubicBezTo>
                <a:cubicBezTo>
                  <a:pt x="733" y="2022"/>
                  <a:pt x="725" y="2043"/>
                  <a:pt x="723" y="2065"/>
                </a:cubicBezTo>
                <a:cubicBezTo>
                  <a:pt x="722" y="2086"/>
                  <a:pt x="728" y="2105"/>
                  <a:pt x="739" y="2123"/>
                </a:cubicBezTo>
                <a:cubicBezTo>
                  <a:pt x="725" y="2097"/>
                  <a:pt x="724" y="2071"/>
                  <a:pt x="732" y="2043"/>
                </a:cubicBezTo>
                <a:cubicBezTo>
                  <a:pt x="736" y="2028"/>
                  <a:pt x="742" y="2013"/>
                  <a:pt x="744" y="1998"/>
                </a:cubicBezTo>
                <a:cubicBezTo>
                  <a:pt x="744" y="1994"/>
                  <a:pt x="743" y="1986"/>
                  <a:pt x="744" y="1983"/>
                </a:cubicBezTo>
                <a:cubicBezTo>
                  <a:pt x="748" y="1974"/>
                  <a:pt x="752" y="1966"/>
                  <a:pt x="756" y="1957"/>
                </a:cubicBezTo>
                <a:cubicBezTo>
                  <a:pt x="761" y="2032"/>
                  <a:pt x="779" y="2105"/>
                  <a:pt x="789" y="2179"/>
                </a:cubicBezTo>
                <a:cubicBezTo>
                  <a:pt x="785" y="2125"/>
                  <a:pt x="777" y="2071"/>
                  <a:pt x="773" y="2016"/>
                </a:cubicBezTo>
                <a:cubicBezTo>
                  <a:pt x="803" y="1954"/>
                  <a:pt x="814" y="1884"/>
                  <a:pt x="830" y="1818"/>
                </a:cubicBezTo>
                <a:cubicBezTo>
                  <a:pt x="835" y="1828"/>
                  <a:pt x="841" y="1837"/>
                  <a:pt x="845" y="1848"/>
                </a:cubicBezTo>
                <a:cubicBezTo>
                  <a:pt x="848" y="1860"/>
                  <a:pt x="847" y="1873"/>
                  <a:pt x="844" y="1885"/>
                </a:cubicBezTo>
                <a:cubicBezTo>
                  <a:pt x="840" y="1903"/>
                  <a:pt x="832" y="1919"/>
                  <a:pt x="825" y="1935"/>
                </a:cubicBezTo>
                <a:cubicBezTo>
                  <a:pt x="838" y="1911"/>
                  <a:pt x="854" y="1884"/>
                  <a:pt x="852" y="1855"/>
                </a:cubicBezTo>
                <a:cubicBezTo>
                  <a:pt x="851" y="1840"/>
                  <a:pt x="843" y="1828"/>
                  <a:pt x="838" y="1815"/>
                </a:cubicBezTo>
                <a:cubicBezTo>
                  <a:pt x="835" y="1805"/>
                  <a:pt x="837" y="1791"/>
                  <a:pt x="839" y="1782"/>
                </a:cubicBezTo>
                <a:cubicBezTo>
                  <a:pt x="855" y="1802"/>
                  <a:pt x="874" y="1812"/>
                  <a:pt x="874" y="1840"/>
                </a:cubicBezTo>
                <a:cubicBezTo>
                  <a:pt x="873" y="1867"/>
                  <a:pt x="857" y="1890"/>
                  <a:pt x="844" y="1912"/>
                </a:cubicBezTo>
                <a:cubicBezTo>
                  <a:pt x="867" y="1879"/>
                  <a:pt x="897" y="1835"/>
                  <a:pt x="865" y="1797"/>
                </a:cubicBezTo>
                <a:cubicBezTo>
                  <a:pt x="859" y="1789"/>
                  <a:pt x="851" y="1782"/>
                  <a:pt x="846" y="1774"/>
                </a:cubicBezTo>
                <a:cubicBezTo>
                  <a:pt x="840" y="1765"/>
                  <a:pt x="850" y="1750"/>
                  <a:pt x="854" y="1741"/>
                </a:cubicBezTo>
                <a:cubicBezTo>
                  <a:pt x="859" y="1732"/>
                  <a:pt x="874" y="1727"/>
                  <a:pt x="883" y="1720"/>
                </a:cubicBezTo>
                <a:cubicBezTo>
                  <a:pt x="893" y="1713"/>
                  <a:pt x="903" y="1705"/>
                  <a:pt x="912" y="1698"/>
                </a:cubicBezTo>
                <a:cubicBezTo>
                  <a:pt x="911" y="1734"/>
                  <a:pt x="918" y="1770"/>
                  <a:pt x="924" y="1805"/>
                </a:cubicBezTo>
                <a:cubicBezTo>
                  <a:pt x="928" y="1823"/>
                  <a:pt x="931" y="1841"/>
                  <a:pt x="934" y="1859"/>
                </a:cubicBezTo>
                <a:cubicBezTo>
                  <a:pt x="935" y="1868"/>
                  <a:pt x="937" y="1874"/>
                  <a:pt x="931" y="1882"/>
                </a:cubicBezTo>
                <a:cubicBezTo>
                  <a:pt x="927" y="1888"/>
                  <a:pt x="922" y="1894"/>
                  <a:pt x="916" y="1900"/>
                </a:cubicBezTo>
                <a:cubicBezTo>
                  <a:pt x="890" y="1926"/>
                  <a:pt x="861" y="1951"/>
                  <a:pt x="840" y="1982"/>
                </a:cubicBezTo>
                <a:cubicBezTo>
                  <a:pt x="823" y="2009"/>
                  <a:pt x="816" y="2038"/>
                  <a:pt x="815" y="2070"/>
                </a:cubicBezTo>
                <a:cubicBezTo>
                  <a:pt x="817" y="2044"/>
                  <a:pt x="823" y="2019"/>
                  <a:pt x="838" y="1996"/>
                </a:cubicBezTo>
                <a:cubicBezTo>
                  <a:pt x="855" y="1970"/>
                  <a:pt x="879" y="1948"/>
                  <a:pt x="902" y="1928"/>
                </a:cubicBezTo>
                <a:cubicBezTo>
                  <a:pt x="878" y="1969"/>
                  <a:pt x="853" y="2006"/>
                  <a:pt x="853" y="2055"/>
                </a:cubicBezTo>
                <a:cubicBezTo>
                  <a:pt x="855" y="2018"/>
                  <a:pt x="870" y="1989"/>
                  <a:pt x="891" y="1960"/>
                </a:cubicBezTo>
                <a:cubicBezTo>
                  <a:pt x="886" y="1993"/>
                  <a:pt x="883" y="2027"/>
                  <a:pt x="892" y="2060"/>
                </a:cubicBezTo>
                <a:cubicBezTo>
                  <a:pt x="885" y="2026"/>
                  <a:pt x="889" y="1987"/>
                  <a:pt x="900" y="1954"/>
                </a:cubicBezTo>
                <a:cubicBezTo>
                  <a:pt x="907" y="1932"/>
                  <a:pt x="924" y="1913"/>
                  <a:pt x="939" y="1896"/>
                </a:cubicBezTo>
                <a:cubicBezTo>
                  <a:pt x="942" y="1919"/>
                  <a:pt x="944" y="1943"/>
                  <a:pt x="946" y="1966"/>
                </a:cubicBezTo>
                <a:cubicBezTo>
                  <a:pt x="947" y="1994"/>
                  <a:pt x="950" y="2021"/>
                  <a:pt x="947" y="2049"/>
                </a:cubicBezTo>
                <a:cubicBezTo>
                  <a:pt x="944" y="2048"/>
                  <a:pt x="942" y="2053"/>
                  <a:pt x="939" y="2055"/>
                </a:cubicBezTo>
                <a:cubicBezTo>
                  <a:pt x="933" y="2061"/>
                  <a:pt x="925" y="2066"/>
                  <a:pt x="918" y="2070"/>
                </a:cubicBezTo>
                <a:cubicBezTo>
                  <a:pt x="901" y="2080"/>
                  <a:pt x="883" y="2089"/>
                  <a:pt x="866" y="2099"/>
                </a:cubicBezTo>
                <a:cubicBezTo>
                  <a:pt x="837" y="2118"/>
                  <a:pt x="815" y="2140"/>
                  <a:pt x="806" y="2174"/>
                </a:cubicBezTo>
                <a:cubicBezTo>
                  <a:pt x="816" y="2146"/>
                  <a:pt x="833" y="2126"/>
                  <a:pt x="858" y="2111"/>
                </a:cubicBezTo>
                <a:cubicBezTo>
                  <a:pt x="885" y="2095"/>
                  <a:pt x="918" y="2087"/>
                  <a:pt x="944" y="2067"/>
                </a:cubicBezTo>
                <a:cubicBezTo>
                  <a:pt x="940" y="2092"/>
                  <a:pt x="933" y="2116"/>
                  <a:pt x="926" y="2140"/>
                </a:cubicBezTo>
                <a:cubicBezTo>
                  <a:pt x="920" y="2159"/>
                  <a:pt x="904" y="2171"/>
                  <a:pt x="890" y="2183"/>
                </a:cubicBezTo>
                <a:cubicBezTo>
                  <a:pt x="850" y="2219"/>
                  <a:pt x="822" y="2259"/>
                  <a:pt x="818" y="2313"/>
                </a:cubicBezTo>
                <a:cubicBezTo>
                  <a:pt x="822" y="2286"/>
                  <a:pt x="831" y="2261"/>
                  <a:pt x="847" y="2239"/>
                </a:cubicBezTo>
                <a:cubicBezTo>
                  <a:pt x="866" y="2212"/>
                  <a:pt x="893" y="2195"/>
                  <a:pt x="918" y="2174"/>
                </a:cubicBezTo>
                <a:cubicBezTo>
                  <a:pt x="919" y="2179"/>
                  <a:pt x="915" y="2187"/>
                  <a:pt x="914" y="2192"/>
                </a:cubicBezTo>
                <a:cubicBezTo>
                  <a:pt x="912" y="2201"/>
                  <a:pt x="910" y="2210"/>
                  <a:pt x="908" y="2220"/>
                </a:cubicBezTo>
                <a:cubicBezTo>
                  <a:pt x="905" y="2238"/>
                  <a:pt x="903" y="2257"/>
                  <a:pt x="904" y="2275"/>
                </a:cubicBezTo>
                <a:cubicBezTo>
                  <a:pt x="904" y="2305"/>
                  <a:pt x="911" y="2332"/>
                  <a:pt x="924" y="2359"/>
                </a:cubicBezTo>
                <a:cubicBezTo>
                  <a:pt x="902" y="2305"/>
                  <a:pt x="909" y="2249"/>
                  <a:pt x="925" y="2194"/>
                </a:cubicBezTo>
                <a:cubicBezTo>
                  <a:pt x="940" y="2226"/>
                  <a:pt x="960" y="2263"/>
                  <a:pt x="943" y="2297"/>
                </a:cubicBezTo>
                <a:cubicBezTo>
                  <a:pt x="957" y="2273"/>
                  <a:pt x="951" y="2247"/>
                  <a:pt x="943" y="2222"/>
                </a:cubicBezTo>
                <a:cubicBezTo>
                  <a:pt x="940" y="2210"/>
                  <a:pt x="931" y="2197"/>
                  <a:pt x="929" y="2184"/>
                </a:cubicBezTo>
                <a:cubicBezTo>
                  <a:pt x="928" y="2179"/>
                  <a:pt x="932" y="2173"/>
                  <a:pt x="934" y="2167"/>
                </a:cubicBezTo>
                <a:cubicBezTo>
                  <a:pt x="937" y="2158"/>
                  <a:pt x="940" y="2148"/>
                  <a:pt x="943" y="2139"/>
                </a:cubicBezTo>
                <a:cubicBezTo>
                  <a:pt x="948" y="2165"/>
                  <a:pt x="963" y="2188"/>
                  <a:pt x="970" y="2213"/>
                </a:cubicBezTo>
                <a:cubicBezTo>
                  <a:pt x="977" y="2237"/>
                  <a:pt x="976" y="2257"/>
                  <a:pt x="967" y="2280"/>
                </a:cubicBezTo>
                <a:cubicBezTo>
                  <a:pt x="986" y="2242"/>
                  <a:pt x="974" y="2206"/>
                  <a:pt x="961" y="2168"/>
                </a:cubicBezTo>
                <a:cubicBezTo>
                  <a:pt x="956" y="2152"/>
                  <a:pt x="946" y="2129"/>
                  <a:pt x="952" y="2113"/>
                </a:cubicBezTo>
                <a:cubicBezTo>
                  <a:pt x="959" y="2089"/>
                  <a:pt x="966" y="2064"/>
                  <a:pt x="970" y="2039"/>
                </a:cubicBezTo>
                <a:cubicBezTo>
                  <a:pt x="978" y="2049"/>
                  <a:pt x="981" y="2065"/>
                  <a:pt x="984" y="2077"/>
                </a:cubicBezTo>
                <a:cubicBezTo>
                  <a:pt x="988" y="2093"/>
                  <a:pt x="992" y="2109"/>
                  <a:pt x="995" y="2125"/>
                </a:cubicBezTo>
                <a:cubicBezTo>
                  <a:pt x="1001" y="2153"/>
                  <a:pt x="1002" y="2187"/>
                  <a:pt x="982" y="2210"/>
                </a:cubicBezTo>
                <a:cubicBezTo>
                  <a:pt x="1009" y="2183"/>
                  <a:pt x="1005" y="2139"/>
                  <a:pt x="998" y="2105"/>
                </a:cubicBezTo>
                <a:cubicBezTo>
                  <a:pt x="1015" y="2123"/>
                  <a:pt x="1021" y="2144"/>
                  <a:pt x="1022" y="2167"/>
                </a:cubicBezTo>
                <a:cubicBezTo>
                  <a:pt x="1022" y="2144"/>
                  <a:pt x="1018" y="2123"/>
                  <a:pt x="1004" y="2104"/>
                </a:cubicBezTo>
                <a:cubicBezTo>
                  <a:pt x="1001" y="2100"/>
                  <a:pt x="997" y="2097"/>
                  <a:pt x="996" y="2092"/>
                </a:cubicBezTo>
                <a:cubicBezTo>
                  <a:pt x="995" y="2085"/>
                  <a:pt x="994" y="2077"/>
                  <a:pt x="992" y="2070"/>
                </a:cubicBezTo>
                <a:cubicBezTo>
                  <a:pt x="990" y="2058"/>
                  <a:pt x="987" y="2045"/>
                  <a:pt x="981" y="2035"/>
                </a:cubicBezTo>
                <a:cubicBezTo>
                  <a:pt x="979" y="2031"/>
                  <a:pt x="976" y="2027"/>
                  <a:pt x="971" y="2025"/>
                </a:cubicBezTo>
                <a:cubicBezTo>
                  <a:pt x="972" y="2018"/>
                  <a:pt x="972" y="2011"/>
                  <a:pt x="972" y="2003"/>
                </a:cubicBezTo>
                <a:cubicBezTo>
                  <a:pt x="972" y="1992"/>
                  <a:pt x="972" y="1981"/>
                  <a:pt x="972" y="1969"/>
                </a:cubicBezTo>
                <a:cubicBezTo>
                  <a:pt x="972" y="1947"/>
                  <a:pt x="971" y="1925"/>
                  <a:pt x="971" y="1903"/>
                </a:cubicBezTo>
                <a:cubicBezTo>
                  <a:pt x="977" y="1909"/>
                  <a:pt x="983" y="1915"/>
                  <a:pt x="989" y="1921"/>
                </a:cubicBezTo>
                <a:cubicBezTo>
                  <a:pt x="992" y="1924"/>
                  <a:pt x="995" y="1927"/>
                  <a:pt x="998" y="1930"/>
                </a:cubicBezTo>
                <a:cubicBezTo>
                  <a:pt x="1002" y="1935"/>
                  <a:pt x="1000" y="1937"/>
                  <a:pt x="1000" y="1943"/>
                </a:cubicBezTo>
                <a:cubicBezTo>
                  <a:pt x="998" y="1958"/>
                  <a:pt x="1000" y="1972"/>
                  <a:pt x="1003" y="1986"/>
                </a:cubicBezTo>
                <a:cubicBezTo>
                  <a:pt x="1001" y="1969"/>
                  <a:pt x="1001" y="1953"/>
                  <a:pt x="1004" y="1937"/>
                </a:cubicBezTo>
                <a:cubicBezTo>
                  <a:pt x="1030" y="1968"/>
                  <a:pt x="999" y="2003"/>
                  <a:pt x="996" y="2037"/>
                </a:cubicBezTo>
                <a:cubicBezTo>
                  <a:pt x="1000" y="2011"/>
                  <a:pt x="1018" y="1990"/>
                  <a:pt x="1020" y="1964"/>
                </a:cubicBezTo>
                <a:cubicBezTo>
                  <a:pt x="1037" y="2005"/>
                  <a:pt x="1027" y="2053"/>
                  <a:pt x="1033" y="2096"/>
                </a:cubicBezTo>
                <a:cubicBezTo>
                  <a:pt x="1030" y="2055"/>
                  <a:pt x="1040" y="2013"/>
                  <a:pt x="1032" y="1972"/>
                </a:cubicBezTo>
                <a:cubicBezTo>
                  <a:pt x="1030" y="1962"/>
                  <a:pt x="1026" y="1952"/>
                  <a:pt x="1021" y="1943"/>
                </a:cubicBezTo>
                <a:cubicBezTo>
                  <a:pt x="1019" y="1938"/>
                  <a:pt x="1015" y="1933"/>
                  <a:pt x="1012" y="1929"/>
                </a:cubicBezTo>
                <a:cubicBezTo>
                  <a:pt x="1008" y="1923"/>
                  <a:pt x="1007" y="1922"/>
                  <a:pt x="1010" y="1914"/>
                </a:cubicBezTo>
                <a:cubicBezTo>
                  <a:pt x="1016" y="1893"/>
                  <a:pt x="1023" y="1873"/>
                  <a:pt x="1027" y="1852"/>
                </a:cubicBezTo>
                <a:cubicBezTo>
                  <a:pt x="1038" y="1874"/>
                  <a:pt x="1049" y="1899"/>
                  <a:pt x="1056" y="1923"/>
                </a:cubicBezTo>
                <a:cubicBezTo>
                  <a:pt x="1063" y="1949"/>
                  <a:pt x="1062" y="1977"/>
                  <a:pt x="1059" y="2004"/>
                </a:cubicBezTo>
                <a:cubicBezTo>
                  <a:pt x="1052" y="2059"/>
                  <a:pt x="1023" y="2109"/>
                  <a:pt x="1025" y="2166"/>
                </a:cubicBezTo>
                <a:cubicBezTo>
                  <a:pt x="1035" y="2133"/>
                  <a:pt x="1047" y="2100"/>
                  <a:pt x="1061" y="2067"/>
                </a:cubicBezTo>
                <a:cubicBezTo>
                  <a:pt x="1075" y="2114"/>
                  <a:pt x="1099" y="2160"/>
                  <a:pt x="1085" y="2210"/>
                </a:cubicBezTo>
                <a:cubicBezTo>
                  <a:pt x="1098" y="2172"/>
                  <a:pt x="1090" y="2133"/>
                  <a:pt x="1079" y="2096"/>
                </a:cubicBezTo>
                <a:cubicBezTo>
                  <a:pt x="1076" y="2087"/>
                  <a:pt x="1073" y="2077"/>
                  <a:pt x="1071" y="2068"/>
                </a:cubicBezTo>
                <a:cubicBezTo>
                  <a:pt x="1070" y="2064"/>
                  <a:pt x="1069" y="2060"/>
                  <a:pt x="1068" y="2056"/>
                </a:cubicBezTo>
                <a:cubicBezTo>
                  <a:pt x="1067" y="2051"/>
                  <a:pt x="1070" y="2047"/>
                  <a:pt x="1073" y="2042"/>
                </a:cubicBezTo>
                <a:cubicBezTo>
                  <a:pt x="1082" y="2026"/>
                  <a:pt x="1088" y="2009"/>
                  <a:pt x="1089" y="1990"/>
                </a:cubicBezTo>
                <a:cubicBezTo>
                  <a:pt x="1101" y="2042"/>
                  <a:pt x="1116" y="2094"/>
                  <a:pt x="1108" y="2148"/>
                </a:cubicBezTo>
                <a:cubicBezTo>
                  <a:pt x="1117" y="2108"/>
                  <a:pt x="1113" y="2068"/>
                  <a:pt x="1106" y="2027"/>
                </a:cubicBezTo>
                <a:cubicBezTo>
                  <a:pt x="1102" y="2003"/>
                  <a:pt x="1097" y="1980"/>
                  <a:pt x="1095" y="1956"/>
                </a:cubicBezTo>
                <a:cubicBezTo>
                  <a:pt x="1093" y="1934"/>
                  <a:pt x="1094" y="1913"/>
                  <a:pt x="1090" y="1891"/>
                </a:cubicBezTo>
                <a:cubicBezTo>
                  <a:pt x="1109" y="1924"/>
                  <a:pt x="1132" y="1955"/>
                  <a:pt x="1133" y="1994"/>
                </a:cubicBezTo>
                <a:cubicBezTo>
                  <a:pt x="1134" y="2024"/>
                  <a:pt x="1126" y="2054"/>
                  <a:pt x="1117" y="2083"/>
                </a:cubicBezTo>
                <a:cubicBezTo>
                  <a:pt x="1125" y="2062"/>
                  <a:pt x="1132" y="2042"/>
                  <a:pt x="1136" y="2020"/>
                </a:cubicBezTo>
                <a:cubicBezTo>
                  <a:pt x="1133" y="2070"/>
                  <a:pt x="1124" y="2118"/>
                  <a:pt x="1129" y="2169"/>
                </a:cubicBezTo>
                <a:cubicBezTo>
                  <a:pt x="1128" y="2117"/>
                  <a:pt x="1141" y="2067"/>
                  <a:pt x="1147" y="2016"/>
                </a:cubicBezTo>
                <a:cubicBezTo>
                  <a:pt x="1158" y="2064"/>
                  <a:pt x="1168" y="2110"/>
                  <a:pt x="1160" y="2159"/>
                </a:cubicBezTo>
                <a:cubicBezTo>
                  <a:pt x="1171" y="2111"/>
                  <a:pt x="1164" y="2064"/>
                  <a:pt x="1157" y="2015"/>
                </a:cubicBezTo>
                <a:cubicBezTo>
                  <a:pt x="1150" y="1973"/>
                  <a:pt x="1148" y="1930"/>
                  <a:pt x="1146" y="1888"/>
                </a:cubicBezTo>
                <a:cubicBezTo>
                  <a:pt x="1162" y="1915"/>
                  <a:pt x="1174" y="1945"/>
                  <a:pt x="1179" y="1977"/>
                </a:cubicBezTo>
                <a:cubicBezTo>
                  <a:pt x="1184" y="2010"/>
                  <a:pt x="1182" y="2043"/>
                  <a:pt x="1185" y="2077"/>
                </a:cubicBezTo>
                <a:cubicBezTo>
                  <a:pt x="1190" y="2133"/>
                  <a:pt x="1212" y="2183"/>
                  <a:pt x="1237" y="2233"/>
                </a:cubicBezTo>
                <a:cubicBezTo>
                  <a:pt x="1215" y="2181"/>
                  <a:pt x="1197" y="2129"/>
                  <a:pt x="1196" y="2072"/>
                </a:cubicBezTo>
                <a:cubicBezTo>
                  <a:pt x="1248" y="2098"/>
                  <a:pt x="1263" y="2161"/>
                  <a:pt x="1258" y="2214"/>
                </a:cubicBezTo>
                <a:cubicBezTo>
                  <a:pt x="1265" y="2172"/>
                  <a:pt x="1260" y="2125"/>
                  <a:pt x="1234" y="2090"/>
                </a:cubicBezTo>
                <a:cubicBezTo>
                  <a:pt x="1227" y="2082"/>
                  <a:pt x="1220" y="2074"/>
                  <a:pt x="1211" y="2068"/>
                </a:cubicBezTo>
                <a:cubicBezTo>
                  <a:pt x="1208" y="2066"/>
                  <a:pt x="1205" y="2064"/>
                  <a:pt x="1202" y="2062"/>
                </a:cubicBezTo>
                <a:cubicBezTo>
                  <a:pt x="1195" y="2059"/>
                  <a:pt x="1196" y="2058"/>
                  <a:pt x="1197" y="2050"/>
                </a:cubicBezTo>
                <a:cubicBezTo>
                  <a:pt x="1197" y="2024"/>
                  <a:pt x="1199" y="1998"/>
                  <a:pt x="1196" y="1972"/>
                </a:cubicBezTo>
                <a:cubicBezTo>
                  <a:pt x="1205" y="1996"/>
                  <a:pt x="1217" y="2019"/>
                  <a:pt x="1231" y="2040"/>
                </a:cubicBezTo>
                <a:cubicBezTo>
                  <a:pt x="1207" y="2001"/>
                  <a:pt x="1194" y="1956"/>
                  <a:pt x="1188" y="1910"/>
                </a:cubicBezTo>
                <a:cubicBezTo>
                  <a:pt x="1221" y="1929"/>
                  <a:pt x="1244" y="1956"/>
                  <a:pt x="1256" y="1992"/>
                </a:cubicBezTo>
                <a:cubicBezTo>
                  <a:pt x="1266" y="2024"/>
                  <a:pt x="1268" y="2057"/>
                  <a:pt x="1269" y="2091"/>
                </a:cubicBezTo>
                <a:cubicBezTo>
                  <a:pt x="1271" y="2051"/>
                  <a:pt x="1272" y="2006"/>
                  <a:pt x="1255" y="1969"/>
                </a:cubicBezTo>
                <a:cubicBezTo>
                  <a:pt x="1246" y="1948"/>
                  <a:pt x="1235" y="1931"/>
                  <a:pt x="1218" y="1915"/>
                </a:cubicBezTo>
                <a:cubicBezTo>
                  <a:pt x="1210" y="1908"/>
                  <a:pt x="1201" y="1902"/>
                  <a:pt x="1193" y="1896"/>
                </a:cubicBezTo>
                <a:cubicBezTo>
                  <a:pt x="1184" y="1889"/>
                  <a:pt x="1186" y="1880"/>
                  <a:pt x="1186" y="1870"/>
                </a:cubicBezTo>
                <a:cubicBezTo>
                  <a:pt x="1197" y="1880"/>
                  <a:pt x="1209" y="1889"/>
                  <a:pt x="1222" y="1897"/>
                </a:cubicBezTo>
                <a:cubicBezTo>
                  <a:pt x="1233" y="1904"/>
                  <a:pt x="1242" y="1914"/>
                  <a:pt x="1252" y="1922"/>
                </a:cubicBezTo>
                <a:cubicBezTo>
                  <a:pt x="1258" y="1927"/>
                  <a:pt x="1264" y="1931"/>
                  <a:pt x="1270" y="1935"/>
                </a:cubicBezTo>
                <a:cubicBezTo>
                  <a:pt x="1278" y="1939"/>
                  <a:pt x="1279" y="1944"/>
                  <a:pt x="1282" y="1952"/>
                </a:cubicBezTo>
                <a:cubicBezTo>
                  <a:pt x="1288" y="1968"/>
                  <a:pt x="1294" y="1983"/>
                  <a:pt x="1300" y="1998"/>
                </a:cubicBezTo>
                <a:cubicBezTo>
                  <a:pt x="1303" y="2006"/>
                  <a:pt x="1306" y="2013"/>
                  <a:pt x="1309" y="2021"/>
                </a:cubicBezTo>
                <a:cubicBezTo>
                  <a:pt x="1312" y="2029"/>
                  <a:pt x="1312" y="2030"/>
                  <a:pt x="1308" y="2038"/>
                </a:cubicBezTo>
                <a:cubicBezTo>
                  <a:pt x="1303" y="2051"/>
                  <a:pt x="1293" y="2062"/>
                  <a:pt x="1285" y="2074"/>
                </a:cubicBezTo>
                <a:cubicBezTo>
                  <a:pt x="1271" y="2096"/>
                  <a:pt x="1265" y="2118"/>
                  <a:pt x="1266" y="2144"/>
                </a:cubicBezTo>
                <a:cubicBezTo>
                  <a:pt x="1266" y="2127"/>
                  <a:pt x="1269" y="2112"/>
                  <a:pt x="1277" y="2097"/>
                </a:cubicBezTo>
                <a:cubicBezTo>
                  <a:pt x="1287" y="2076"/>
                  <a:pt x="1306" y="2061"/>
                  <a:pt x="1316" y="2040"/>
                </a:cubicBezTo>
                <a:cubicBezTo>
                  <a:pt x="1341" y="2108"/>
                  <a:pt x="1368" y="2184"/>
                  <a:pt x="1311" y="2243"/>
                </a:cubicBezTo>
                <a:cubicBezTo>
                  <a:pt x="1349" y="2209"/>
                  <a:pt x="1358" y="2163"/>
                  <a:pt x="1350" y="2115"/>
                </a:cubicBezTo>
                <a:cubicBezTo>
                  <a:pt x="1341" y="2059"/>
                  <a:pt x="1321" y="2004"/>
                  <a:pt x="1304" y="1950"/>
                </a:cubicBezTo>
                <a:cubicBezTo>
                  <a:pt x="1316" y="1955"/>
                  <a:pt x="1328" y="1958"/>
                  <a:pt x="1341" y="1961"/>
                </a:cubicBezTo>
                <a:cubicBezTo>
                  <a:pt x="1345" y="1962"/>
                  <a:pt x="1352" y="1962"/>
                  <a:pt x="1355" y="1965"/>
                </a:cubicBezTo>
                <a:cubicBezTo>
                  <a:pt x="1359" y="1969"/>
                  <a:pt x="1363" y="1974"/>
                  <a:pt x="1366" y="1979"/>
                </a:cubicBezTo>
                <a:cubicBezTo>
                  <a:pt x="1380" y="2002"/>
                  <a:pt x="1389" y="2029"/>
                  <a:pt x="1390" y="2056"/>
                </a:cubicBezTo>
                <a:cubicBezTo>
                  <a:pt x="1394" y="2103"/>
                  <a:pt x="1383" y="2155"/>
                  <a:pt x="1352" y="2191"/>
                </a:cubicBezTo>
                <a:cubicBezTo>
                  <a:pt x="1407" y="2136"/>
                  <a:pt x="1416" y="2034"/>
                  <a:pt x="1377" y="1967"/>
                </a:cubicBezTo>
                <a:cubicBezTo>
                  <a:pt x="1388" y="1969"/>
                  <a:pt x="1402" y="1969"/>
                  <a:pt x="1412" y="1974"/>
                </a:cubicBezTo>
                <a:cubicBezTo>
                  <a:pt x="1422" y="1979"/>
                  <a:pt x="1433" y="1993"/>
                  <a:pt x="1439" y="2003"/>
                </a:cubicBezTo>
                <a:cubicBezTo>
                  <a:pt x="1458" y="2034"/>
                  <a:pt x="1456" y="2068"/>
                  <a:pt x="1446" y="2101"/>
                </a:cubicBezTo>
                <a:cubicBezTo>
                  <a:pt x="1462" y="2057"/>
                  <a:pt x="1461" y="2010"/>
                  <a:pt x="1426" y="1974"/>
                </a:cubicBezTo>
                <a:cubicBezTo>
                  <a:pt x="1434" y="1975"/>
                  <a:pt x="1441" y="1977"/>
                  <a:pt x="1449" y="1978"/>
                </a:cubicBezTo>
                <a:cubicBezTo>
                  <a:pt x="1454" y="1979"/>
                  <a:pt x="1473" y="1980"/>
                  <a:pt x="1473" y="1985"/>
                </a:cubicBezTo>
                <a:cubicBezTo>
                  <a:pt x="1473" y="2000"/>
                  <a:pt x="1484" y="2012"/>
                  <a:pt x="1489" y="2025"/>
                </a:cubicBezTo>
                <a:cubicBezTo>
                  <a:pt x="1494" y="2035"/>
                  <a:pt x="1498" y="2045"/>
                  <a:pt x="1500" y="2056"/>
                </a:cubicBezTo>
                <a:cubicBezTo>
                  <a:pt x="1502" y="2066"/>
                  <a:pt x="1489" y="2082"/>
                  <a:pt x="1484" y="2089"/>
                </a:cubicBezTo>
                <a:cubicBezTo>
                  <a:pt x="1466" y="2116"/>
                  <a:pt x="1448" y="2143"/>
                  <a:pt x="1443" y="2176"/>
                </a:cubicBezTo>
                <a:cubicBezTo>
                  <a:pt x="1437" y="2207"/>
                  <a:pt x="1444" y="2237"/>
                  <a:pt x="1456" y="2265"/>
                </a:cubicBezTo>
                <a:cubicBezTo>
                  <a:pt x="1444" y="2231"/>
                  <a:pt x="1440" y="2197"/>
                  <a:pt x="1453" y="2162"/>
                </a:cubicBezTo>
                <a:cubicBezTo>
                  <a:pt x="1466" y="2127"/>
                  <a:pt x="1495" y="2102"/>
                  <a:pt x="1511" y="2069"/>
                </a:cubicBezTo>
                <a:cubicBezTo>
                  <a:pt x="1520" y="2096"/>
                  <a:pt x="1521" y="2123"/>
                  <a:pt x="1528" y="2150"/>
                </a:cubicBezTo>
                <a:cubicBezTo>
                  <a:pt x="1536" y="2172"/>
                  <a:pt x="1557" y="2185"/>
                  <a:pt x="1568" y="2205"/>
                </a:cubicBezTo>
                <a:cubicBezTo>
                  <a:pt x="1560" y="2187"/>
                  <a:pt x="1544" y="2175"/>
                  <a:pt x="1536" y="2158"/>
                </a:cubicBezTo>
                <a:cubicBezTo>
                  <a:pt x="1525" y="2142"/>
                  <a:pt x="1528" y="2116"/>
                  <a:pt x="1526" y="2098"/>
                </a:cubicBezTo>
                <a:cubicBezTo>
                  <a:pt x="1525" y="2079"/>
                  <a:pt x="1520" y="2061"/>
                  <a:pt x="1513" y="2044"/>
                </a:cubicBezTo>
                <a:cubicBezTo>
                  <a:pt x="1509" y="2033"/>
                  <a:pt x="1504" y="2023"/>
                  <a:pt x="1499" y="2012"/>
                </a:cubicBezTo>
                <a:cubicBezTo>
                  <a:pt x="1495" y="2004"/>
                  <a:pt x="1488" y="1995"/>
                  <a:pt x="1489" y="1986"/>
                </a:cubicBezTo>
                <a:cubicBezTo>
                  <a:pt x="1504" y="1989"/>
                  <a:pt x="1518" y="1993"/>
                  <a:pt x="1532" y="1999"/>
                </a:cubicBezTo>
                <a:cubicBezTo>
                  <a:pt x="1532" y="2012"/>
                  <a:pt x="1533" y="2024"/>
                  <a:pt x="1537" y="2036"/>
                </a:cubicBezTo>
                <a:cubicBezTo>
                  <a:pt x="1534" y="2024"/>
                  <a:pt x="1533" y="2012"/>
                  <a:pt x="1534" y="2001"/>
                </a:cubicBezTo>
                <a:cubicBezTo>
                  <a:pt x="1559" y="2012"/>
                  <a:pt x="1577" y="2032"/>
                  <a:pt x="1577" y="2061"/>
                </a:cubicBezTo>
                <a:cubicBezTo>
                  <a:pt x="1578" y="2086"/>
                  <a:pt x="1569" y="2110"/>
                  <a:pt x="1559" y="2132"/>
                </a:cubicBezTo>
                <a:cubicBezTo>
                  <a:pt x="1576" y="2100"/>
                  <a:pt x="1593" y="2059"/>
                  <a:pt x="1575" y="2024"/>
                </a:cubicBezTo>
                <a:cubicBezTo>
                  <a:pt x="1570" y="2016"/>
                  <a:pt x="1564" y="2009"/>
                  <a:pt x="1556" y="2003"/>
                </a:cubicBezTo>
                <a:cubicBezTo>
                  <a:pt x="1553" y="2000"/>
                  <a:pt x="1550" y="1998"/>
                  <a:pt x="1547" y="1996"/>
                </a:cubicBezTo>
                <a:cubicBezTo>
                  <a:pt x="1541" y="1992"/>
                  <a:pt x="1536" y="1992"/>
                  <a:pt x="1537" y="1985"/>
                </a:cubicBezTo>
                <a:cubicBezTo>
                  <a:pt x="1539" y="1974"/>
                  <a:pt x="1541" y="1963"/>
                  <a:pt x="1541" y="1952"/>
                </a:cubicBezTo>
                <a:cubicBezTo>
                  <a:pt x="1541" y="1942"/>
                  <a:pt x="1538" y="1932"/>
                  <a:pt x="1538" y="1923"/>
                </a:cubicBezTo>
                <a:cubicBezTo>
                  <a:pt x="1548" y="1935"/>
                  <a:pt x="1557" y="1947"/>
                  <a:pt x="1565" y="1961"/>
                </a:cubicBezTo>
                <a:cubicBezTo>
                  <a:pt x="1573" y="1974"/>
                  <a:pt x="1576" y="1986"/>
                  <a:pt x="1579" y="2002"/>
                </a:cubicBezTo>
                <a:cubicBezTo>
                  <a:pt x="1584" y="2027"/>
                  <a:pt x="1586" y="2052"/>
                  <a:pt x="1588" y="2077"/>
                </a:cubicBezTo>
                <a:cubicBezTo>
                  <a:pt x="1588" y="2046"/>
                  <a:pt x="1587" y="2016"/>
                  <a:pt x="1582" y="1986"/>
                </a:cubicBezTo>
                <a:cubicBezTo>
                  <a:pt x="1593" y="1998"/>
                  <a:pt x="1607" y="2007"/>
                  <a:pt x="1624" y="2009"/>
                </a:cubicBezTo>
                <a:cubicBezTo>
                  <a:pt x="1613" y="2007"/>
                  <a:pt x="1604" y="2002"/>
                  <a:pt x="1595" y="1995"/>
                </a:cubicBezTo>
                <a:cubicBezTo>
                  <a:pt x="1591" y="1991"/>
                  <a:pt x="1587" y="1987"/>
                  <a:pt x="1583" y="1982"/>
                </a:cubicBezTo>
                <a:cubicBezTo>
                  <a:pt x="1579" y="1976"/>
                  <a:pt x="1578" y="1967"/>
                  <a:pt x="1576" y="1959"/>
                </a:cubicBezTo>
                <a:cubicBezTo>
                  <a:pt x="1570" y="1933"/>
                  <a:pt x="1558" y="1908"/>
                  <a:pt x="1541" y="1887"/>
                </a:cubicBezTo>
                <a:cubicBezTo>
                  <a:pt x="1560" y="1889"/>
                  <a:pt x="1579" y="1895"/>
                  <a:pt x="1596" y="1904"/>
                </a:cubicBezTo>
                <a:cubicBezTo>
                  <a:pt x="1601" y="1918"/>
                  <a:pt x="1609" y="1930"/>
                  <a:pt x="1620" y="1941"/>
                </a:cubicBezTo>
                <a:cubicBezTo>
                  <a:pt x="1611" y="1930"/>
                  <a:pt x="1604" y="1919"/>
                  <a:pt x="1600" y="1906"/>
                </a:cubicBezTo>
                <a:cubicBezTo>
                  <a:pt x="1629" y="1922"/>
                  <a:pt x="1654" y="1946"/>
                  <a:pt x="1673" y="1973"/>
                </a:cubicBezTo>
                <a:cubicBezTo>
                  <a:pt x="1666" y="1955"/>
                  <a:pt x="1654" y="1938"/>
                  <a:pt x="1642" y="1923"/>
                </a:cubicBezTo>
                <a:cubicBezTo>
                  <a:pt x="1630" y="1909"/>
                  <a:pt x="1617" y="1897"/>
                  <a:pt x="1602" y="1887"/>
                </a:cubicBezTo>
                <a:cubicBezTo>
                  <a:pt x="1597" y="1884"/>
                  <a:pt x="1593" y="1884"/>
                  <a:pt x="1592" y="1877"/>
                </a:cubicBezTo>
                <a:cubicBezTo>
                  <a:pt x="1590" y="1871"/>
                  <a:pt x="1589" y="1865"/>
                  <a:pt x="1588" y="1859"/>
                </a:cubicBezTo>
                <a:cubicBezTo>
                  <a:pt x="1586" y="1847"/>
                  <a:pt x="1585" y="1835"/>
                  <a:pt x="1583" y="1823"/>
                </a:cubicBezTo>
                <a:cubicBezTo>
                  <a:pt x="1598" y="1823"/>
                  <a:pt x="1614" y="1823"/>
                  <a:pt x="1630" y="1826"/>
                </a:cubicBezTo>
                <a:cubicBezTo>
                  <a:pt x="1637" y="1827"/>
                  <a:pt x="1644" y="1829"/>
                  <a:pt x="1651" y="1832"/>
                </a:cubicBezTo>
                <a:cubicBezTo>
                  <a:pt x="1660" y="1835"/>
                  <a:pt x="1663" y="1836"/>
                  <a:pt x="1667" y="1845"/>
                </a:cubicBezTo>
                <a:cubicBezTo>
                  <a:pt x="1678" y="1868"/>
                  <a:pt x="1681" y="1894"/>
                  <a:pt x="1684" y="1919"/>
                </a:cubicBezTo>
                <a:cubicBezTo>
                  <a:pt x="1683" y="1893"/>
                  <a:pt x="1681" y="1865"/>
                  <a:pt x="1671" y="1840"/>
                </a:cubicBezTo>
                <a:cubicBezTo>
                  <a:pt x="1674" y="1842"/>
                  <a:pt x="1674" y="1844"/>
                  <a:pt x="1679" y="1846"/>
                </a:cubicBezTo>
                <a:cubicBezTo>
                  <a:pt x="1687" y="1850"/>
                  <a:pt x="1694" y="1855"/>
                  <a:pt x="1700" y="1861"/>
                </a:cubicBezTo>
                <a:cubicBezTo>
                  <a:pt x="1714" y="1874"/>
                  <a:pt x="1726" y="1889"/>
                  <a:pt x="1736" y="1906"/>
                </a:cubicBezTo>
                <a:cubicBezTo>
                  <a:pt x="1751" y="1934"/>
                  <a:pt x="1760" y="1964"/>
                  <a:pt x="1764" y="1996"/>
                </a:cubicBezTo>
                <a:cubicBezTo>
                  <a:pt x="1761" y="1949"/>
                  <a:pt x="1748" y="1903"/>
                  <a:pt x="1718" y="1866"/>
                </a:cubicBezTo>
                <a:cubicBezTo>
                  <a:pt x="1747" y="1878"/>
                  <a:pt x="1776" y="1890"/>
                  <a:pt x="1802" y="1909"/>
                </a:cubicBezTo>
                <a:cubicBezTo>
                  <a:pt x="1815" y="1918"/>
                  <a:pt x="1822" y="1928"/>
                  <a:pt x="1827" y="1944"/>
                </a:cubicBezTo>
                <a:cubicBezTo>
                  <a:pt x="1831" y="1957"/>
                  <a:pt x="1835" y="1977"/>
                  <a:pt x="1850" y="1982"/>
                </a:cubicBezTo>
                <a:cubicBezTo>
                  <a:pt x="1826" y="1972"/>
                  <a:pt x="1835" y="1934"/>
                  <a:pt x="1819" y="1917"/>
                </a:cubicBezTo>
                <a:cubicBezTo>
                  <a:pt x="1803" y="1898"/>
                  <a:pt x="1778" y="1883"/>
                  <a:pt x="1756" y="1873"/>
                </a:cubicBezTo>
                <a:cubicBezTo>
                  <a:pt x="1778" y="1875"/>
                  <a:pt x="1794" y="1860"/>
                  <a:pt x="1816" y="1871"/>
                </a:cubicBezTo>
                <a:cubicBezTo>
                  <a:pt x="1837" y="1882"/>
                  <a:pt x="1857" y="1891"/>
                  <a:pt x="1880" y="1898"/>
                </a:cubicBezTo>
                <a:cubicBezTo>
                  <a:pt x="1867" y="1893"/>
                  <a:pt x="1853" y="1888"/>
                  <a:pt x="1841" y="1882"/>
                </a:cubicBezTo>
                <a:cubicBezTo>
                  <a:pt x="1826" y="1874"/>
                  <a:pt x="1814" y="1861"/>
                  <a:pt x="1797" y="1860"/>
                </a:cubicBezTo>
                <a:cubicBezTo>
                  <a:pt x="1781" y="1859"/>
                  <a:pt x="1768" y="1867"/>
                  <a:pt x="1752" y="1863"/>
                </a:cubicBezTo>
                <a:cubicBezTo>
                  <a:pt x="1733" y="1858"/>
                  <a:pt x="1717" y="1849"/>
                  <a:pt x="1700" y="1840"/>
                </a:cubicBezTo>
                <a:cubicBezTo>
                  <a:pt x="1687" y="1833"/>
                  <a:pt x="1674" y="1827"/>
                  <a:pt x="1661" y="1820"/>
                </a:cubicBezTo>
                <a:cubicBezTo>
                  <a:pt x="1652" y="1806"/>
                  <a:pt x="1640" y="1794"/>
                  <a:pt x="1626" y="1785"/>
                </a:cubicBezTo>
                <a:cubicBezTo>
                  <a:pt x="1611" y="1775"/>
                  <a:pt x="1594" y="1771"/>
                  <a:pt x="1579" y="1764"/>
                </a:cubicBezTo>
                <a:cubicBezTo>
                  <a:pt x="1565" y="1758"/>
                  <a:pt x="1563" y="1749"/>
                  <a:pt x="1557" y="1735"/>
                </a:cubicBezTo>
                <a:cubicBezTo>
                  <a:pt x="1600" y="1740"/>
                  <a:pt x="1642" y="1749"/>
                  <a:pt x="1683" y="1764"/>
                </a:cubicBezTo>
                <a:cubicBezTo>
                  <a:pt x="1718" y="1777"/>
                  <a:pt x="1732" y="1821"/>
                  <a:pt x="1751" y="1851"/>
                </a:cubicBezTo>
                <a:cubicBezTo>
                  <a:pt x="1737" y="1826"/>
                  <a:pt x="1728" y="1797"/>
                  <a:pt x="1710" y="1774"/>
                </a:cubicBezTo>
                <a:cubicBezTo>
                  <a:pt x="1729" y="1782"/>
                  <a:pt x="1748" y="1792"/>
                  <a:pt x="1766" y="1802"/>
                </a:cubicBezTo>
                <a:cubicBezTo>
                  <a:pt x="1770" y="1804"/>
                  <a:pt x="1773" y="1805"/>
                  <a:pt x="1774" y="1809"/>
                </a:cubicBezTo>
                <a:cubicBezTo>
                  <a:pt x="1774" y="1814"/>
                  <a:pt x="1774" y="1820"/>
                  <a:pt x="1774" y="1825"/>
                </a:cubicBezTo>
                <a:cubicBezTo>
                  <a:pt x="1774" y="1830"/>
                  <a:pt x="1774" y="1836"/>
                  <a:pt x="1774" y="1841"/>
                </a:cubicBezTo>
                <a:cubicBezTo>
                  <a:pt x="1774" y="1830"/>
                  <a:pt x="1775" y="1819"/>
                  <a:pt x="1776" y="1808"/>
                </a:cubicBezTo>
                <a:cubicBezTo>
                  <a:pt x="1781" y="1810"/>
                  <a:pt x="1785" y="1813"/>
                  <a:pt x="1790" y="1817"/>
                </a:cubicBezTo>
                <a:cubicBezTo>
                  <a:pt x="1788" y="1815"/>
                  <a:pt x="1787" y="1814"/>
                  <a:pt x="1785" y="1813"/>
                </a:cubicBezTo>
                <a:cubicBezTo>
                  <a:pt x="1778" y="1807"/>
                  <a:pt x="1776" y="1807"/>
                  <a:pt x="1776" y="1797"/>
                </a:cubicBezTo>
                <a:cubicBezTo>
                  <a:pt x="1777" y="1784"/>
                  <a:pt x="1777" y="1771"/>
                  <a:pt x="1776" y="1758"/>
                </a:cubicBezTo>
                <a:cubicBezTo>
                  <a:pt x="1774" y="1733"/>
                  <a:pt x="1768" y="1708"/>
                  <a:pt x="1752" y="1689"/>
                </a:cubicBezTo>
                <a:cubicBezTo>
                  <a:pt x="1775" y="1690"/>
                  <a:pt x="1800" y="1697"/>
                  <a:pt x="1815" y="1715"/>
                </a:cubicBezTo>
                <a:cubicBezTo>
                  <a:pt x="1832" y="1734"/>
                  <a:pt x="1825" y="1762"/>
                  <a:pt x="1840" y="1782"/>
                </a:cubicBezTo>
                <a:cubicBezTo>
                  <a:pt x="1854" y="1804"/>
                  <a:pt x="1881" y="1812"/>
                  <a:pt x="1906" y="1816"/>
                </a:cubicBezTo>
                <a:cubicBezTo>
                  <a:pt x="1927" y="1820"/>
                  <a:pt x="1957" y="1813"/>
                  <a:pt x="1971" y="1834"/>
                </a:cubicBezTo>
                <a:cubicBezTo>
                  <a:pt x="1963" y="1819"/>
                  <a:pt x="1943" y="1816"/>
                  <a:pt x="1928" y="1814"/>
                </a:cubicBezTo>
                <a:cubicBezTo>
                  <a:pt x="1906" y="1812"/>
                  <a:pt x="1884" y="1808"/>
                  <a:pt x="1865" y="1795"/>
                </a:cubicBezTo>
                <a:cubicBezTo>
                  <a:pt x="1848" y="1784"/>
                  <a:pt x="1843" y="1768"/>
                  <a:pt x="1840" y="1749"/>
                </a:cubicBezTo>
                <a:cubicBezTo>
                  <a:pt x="1837" y="1727"/>
                  <a:pt x="1832" y="1709"/>
                  <a:pt x="1815" y="1693"/>
                </a:cubicBezTo>
                <a:cubicBezTo>
                  <a:pt x="1831" y="1696"/>
                  <a:pt x="1847" y="1698"/>
                  <a:pt x="1862" y="1705"/>
                </a:cubicBezTo>
                <a:cubicBezTo>
                  <a:pt x="1879" y="1712"/>
                  <a:pt x="1890" y="1719"/>
                  <a:pt x="1899" y="1736"/>
                </a:cubicBezTo>
                <a:cubicBezTo>
                  <a:pt x="1916" y="1767"/>
                  <a:pt x="1924" y="1801"/>
                  <a:pt x="1963" y="1809"/>
                </a:cubicBezTo>
                <a:cubicBezTo>
                  <a:pt x="1921" y="1797"/>
                  <a:pt x="1919" y="1757"/>
                  <a:pt x="1901" y="1725"/>
                </a:cubicBezTo>
                <a:cubicBezTo>
                  <a:pt x="1930" y="1740"/>
                  <a:pt x="1960" y="1752"/>
                  <a:pt x="1993" y="1743"/>
                </a:cubicBezTo>
                <a:moveTo>
                  <a:pt x="633" y="1815"/>
                </a:moveTo>
                <a:cubicBezTo>
                  <a:pt x="633" y="1815"/>
                  <a:pt x="633" y="1815"/>
                  <a:pt x="633" y="1816"/>
                </a:cubicBezTo>
                <a:cubicBezTo>
                  <a:pt x="632" y="1817"/>
                  <a:pt x="632" y="1817"/>
                  <a:pt x="632" y="1817"/>
                </a:cubicBezTo>
                <a:cubicBezTo>
                  <a:pt x="616" y="1837"/>
                  <a:pt x="615" y="1860"/>
                  <a:pt x="626" y="1882"/>
                </a:cubicBezTo>
                <a:cubicBezTo>
                  <a:pt x="630" y="1889"/>
                  <a:pt x="632" y="1890"/>
                  <a:pt x="628" y="1897"/>
                </a:cubicBezTo>
                <a:cubicBezTo>
                  <a:pt x="624" y="1904"/>
                  <a:pt x="619" y="1910"/>
                  <a:pt x="614" y="1916"/>
                </a:cubicBezTo>
                <a:cubicBezTo>
                  <a:pt x="602" y="1929"/>
                  <a:pt x="590" y="1941"/>
                  <a:pt x="582" y="1957"/>
                </a:cubicBezTo>
                <a:cubicBezTo>
                  <a:pt x="574" y="1943"/>
                  <a:pt x="565" y="1929"/>
                  <a:pt x="559" y="1914"/>
                </a:cubicBezTo>
                <a:cubicBezTo>
                  <a:pt x="556" y="1908"/>
                  <a:pt x="554" y="1903"/>
                  <a:pt x="556" y="1896"/>
                </a:cubicBezTo>
                <a:cubicBezTo>
                  <a:pt x="558" y="1887"/>
                  <a:pt x="561" y="1877"/>
                  <a:pt x="563" y="1868"/>
                </a:cubicBezTo>
                <a:cubicBezTo>
                  <a:pt x="573" y="1833"/>
                  <a:pt x="583" y="1798"/>
                  <a:pt x="599" y="1765"/>
                </a:cubicBezTo>
                <a:cubicBezTo>
                  <a:pt x="629" y="1705"/>
                  <a:pt x="684" y="1667"/>
                  <a:pt x="738" y="1632"/>
                </a:cubicBezTo>
                <a:cubicBezTo>
                  <a:pt x="710" y="1684"/>
                  <a:pt x="682" y="1741"/>
                  <a:pt x="636" y="1781"/>
                </a:cubicBezTo>
                <a:cubicBezTo>
                  <a:pt x="669" y="1756"/>
                  <a:pt x="693" y="1724"/>
                  <a:pt x="715" y="1689"/>
                </a:cubicBezTo>
                <a:cubicBezTo>
                  <a:pt x="728" y="1668"/>
                  <a:pt x="742" y="1648"/>
                  <a:pt x="755" y="1628"/>
                </a:cubicBezTo>
                <a:cubicBezTo>
                  <a:pt x="760" y="1620"/>
                  <a:pt x="764" y="1615"/>
                  <a:pt x="773" y="1609"/>
                </a:cubicBezTo>
                <a:cubicBezTo>
                  <a:pt x="782" y="1602"/>
                  <a:pt x="792" y="1596"/>
                  <a:pt x="802" y="1589"/>
                </a:cubicBezTo>
                <a:cubicBezTo>
                  <a:pt x="791" y="1608"/>
                  <a:pt x="785" y="1628"/>
                  <a:pt x="781" y="1649"/>
                </a:cubicBezTo>
                <a:cubicBezTo>
                  <a:pt x="774" y="1676"/>
                  <a:pt x="760" y="1700"/>
                  <a:pt x="743" y="1721"/>
                </a:cubicBezTo>
                <a:cubicBezTo>
                  <a:pt x="727" y="1740"/>
                  <a:pt x="709" y="1757"/>
                  <a:pt x="691" y="1772"/>
                </a:cubicBezTo>
                <a:cubicBezTo>
                  <a:pt x="672" y="1788"/>
                  <a:pt x="650" y="1798"/>
                  <a:pt x="633" y="1815"/>
                </a:cubicBezTo>
                <a:moveTo>
                  <a:pt x="692" y="1982"/>
                </a:moveTo>
                <a:cubicBezTo>
                  <a:pt x="691" y="1978"/>
                  <a:pt x="691" y="1980"/>
                  <a:pt x="691" y="1981"/>
                </a:cubicBezTo>
                <a:cubicBezTo>
                  <a:pt x="685" y="1955"/>
                  <a:pt x="676" y="1929"/>
                  <a:pt x="663" y="1905"/>
                </a:cubicBezTo>
                <a:cubicBezTo>
                  <a:pt x="656" y="1892"/>
                  <a:pt x="641" y="1875"/>
                  <a:pt x="641" y="1859"/>
                </a:cubicBezTo>
                <a:cubicBezTo>
                  <a:pt x="640" y="1840"/>
                  <a:pt x="654" y="1829"/>
                  <a:pt x="668" y="1820"/>
                </a:cubicBezTo>
                <a:cubicBezTo>
                  <a:pt x="692" y="1805"/>
                  <a:pt x="717" y="1796"/>
                  <a:pt x="737" y="1777"/>
                </a:cubicBezTo>
                <a:cubicBezTo>
                  <a:pt x="724" y="1809"/>
                  <a:pt x="697" y="1833"/>
                  <a:pt x="693" y="1868"/>
                </a:cubicBezTo>
                <a:cubicBezTo>
                  <a:pt x="691" y="1889"/>
                  <a:pt x="692" y="1910"/>
                  <a:pt x="697" y="1929"/>
                </a:cubicBezTo>
                <a:cubicBezTo>
                  <a:pt x="699" y="1939"/>
                  <a:pt x="696" y="1948"/>
                  <a:pt x="695" y="1959"/>
                </a:cubicBezTo>
                <a:cubicBezTo>
                  <a:pt x="694" y="1967"/>
                  <a:pt x="693" y="1976"/>
                  <a:pt x="692" y="1985"/>
                </a:cubicBezTo>
                <a:cubicBezTo>
                  <a:pt x="692" y="1984"/>
                  <a:pt x="692" y="1983"/>
                  <a:pt x="692" y="1982"/>
                </a:cubicBezTo>
                <a:moveTo>
                  <a:pt x="755" y="1910"/>
                </a:moveTo>
                <a:cubicBezTo>
                  <a:pt x="748" y="1965"/>
                  <a:pt x="713" y="2015"/>
                  <a:pt x="696" y="2067"/>
                </a:cubicBezTo>
                <a:cubicBezTo>
                  <a:pt x="699" y="2045"/>
                  <a:pt x="698" y="2024"/>
                  <a:pt x="695" y="2002"/>
                </a:cubicBezTo>
                <a:cubicBezTo>
                  <a:pt x="693" y="1981"/>
                  <a:pt x="695" y="1963"/>
                  <a:pt x="701" y="1942"/>
                </a:cubicBezTo>
                <a:cubicBezTo>
                  <a:pt x="706" y="1955"/>
                  <a:pt x="712" y="1965"/>
                  <a:pt x="720" y="1975"/>
                </a:cubicBezTo>
                <a:cubicBezTo>
                  <a:pt x="716" y="1968"/>
                  <a:pt x="711" y="1961"/>
                  <a:pt x="708" y="1954"/>
                </a:cubicBezTo>
                <a:cubicBezTo>
                  <a:pt x="706" y="1948"/>
                  <a:pt x="704" y="1943"/>
                  <a:pt x="702" y="1938"/>
                </a:cubicBezTo>
                <a:cubicBezTo>
                  <a:pt x="704" y="1931"/>
                  <a:pt x="707" y="1925"/>
                  <a:pt x="710" y="1918"/>
                </a:cubicBezTo>
                <a:cubicBezTo>
                  <a:pt x="721" y="1893"/>
                  <a:pt x="739" y="1877"/>
                  <a:pt x="759" y="1860"/>
                </a:cubicBezTo>
                <a:cubicBezTo>
                  <a:pt x="757" y="1877"/>
                  <a:pt x="756" y="1894"/>
                  <a:pt x="755" y="1910"/>
                </a:cubicBezTo>
                <a:moveTo>
                  <a:pt x="820" y="1790"/>
                </a:moveTo>
                <a:cubicBezTo>
                  <a:pt x="820" y="1790"/>
                  <a:pt x="820" y="1791"/>
                  <a:pt x="820" y="1792"/>
                </a:cubicBezTo>
                <a:cubicBezTo>
                  <a:pt x="819" y="1795"/>
                  <a:pt x="819" y="1796"/>
                  <a:pt x="819" y="1796"/>
                </a:cubicBezTo>
                <a:cubicBezTo>
                  <a:pt x="807" y="1868"/>
                  <a:pt x="801" y="1945"/>
                  <a:pt x="773" y="2014"/>
                </a:cubicBezTo>
                <a:cubicBezTo>
                  <a:pt x="767" y="1924"/>
                  <a:pt x="774" y="1833"/>
                  <a:pt x="828" y="1757"/>
                </a:cubicBezTo>
                <a:cubicBezTo>
                  <a:pt x="825" y="1768"/>
                  <a:pt x="822" y="1779"/>
                  <a:pt x="820" y="1790"/>
                </a:cubicBezTo>
                <a:moveTo>
                  <a:pt x="862" y="1658"/>
                </a:moveTo>
                <a:cubicBezTo>
                  <a:pt x="852" y="1672"/>
                  <a:pt x="858" y="1663"/>
                  <a:pt x="861" y="1659"/>
                </a:cubicBezTo>
                <a:cubicBezTo>
                  <a:pt x="829" y="1703"/>
                  <a:pt x="795" y="1745"/>
                  <a:pt x="776" y="1796"/>
                </a:cubicBezTo>
                <a:cubicBezTo>
                  <a:pt x="771" y="1809"/>
                  <a:pt x="767" y="1823"/>
                  <a:pt x="764" y="1837"/>
                </a:cubicBezTo>
                <a:cubicBezTo>
                  <a:pt x="762" y="1847"/>
                  <a:pt x="749" y="1855"/>
                  <a:pt x="741" y="1863"/>
                </a:cubicBezTo>
                <a:cubicBezTo>
                  <a:pt x="721" y="1880"/>
                  <a:pt x="708" y="1904"/>
                  <a:pt x="700" y="1930"/>
                </a:cubicBezTo>
                <a:cubicBezTo>
                  <a:pt x="694" y="1899"/>
                  <a:pt x="695" y="1857"/>
                  <a:pt x="717" y="1832"/>
                </a:cubicBezTo>
                <a:cubicBezTo>
                  <a:pt x="730" y="1817"/>
                  <a:pt x="741" y="1802"/>
                  <a:pt x="750" y="1784"/>
                </a:cubicBezTo>
                <a:cubicBezTo>
                  <a:pt x="754" y="1775"/>
                  <a:pt x="759" y="1766"/>
                  <a:pt x="763" y="1757"/>
                </a:cubicBezTo>
                <a:cubicBezTo>
                  <a:pt x="767" y="1746"/>
                  <a:pt x="773" y="1740"/>
                  <a:pt x="780" y="1731"/>
                </a:cubicBezTo>
                <a:cubicBezTo>
                  <a:pt x="799" y="1708"/>
                  <a:pt x="811" y="1682"/>
                  <a:pt x="826" y="1658"/>
                </a:cubicBezTo>
                <a:cubicBezTo>
                  <a:pt x="831" y="1650"/>
                  <a:pt x="835" y="1639"/>
                  <a:pt x="845" y="1639"/>
                </a:cubicBezTo>
                <a:cubicBezTo>
                  <a:pt x="852" y="1639"/>
                  <a:pt x="860" y="1639"/>
                  <a:pt x="867" y="1641"/>
                </a:cubicBezTo>
                <a:cubicBezTo>
                  <a:pt x="876" y="1644"/>
                  <a:pt x="866" y="1652"/>
                  <a:pt x="862" y="1658"/>
                </a:cubicBezTo>
                <a:moveTo>
                  <a:pt x="1017" y="1857"/>
                </a:moveTo>
                <a:cubicBezTo>
                  <a:pt x="1017" y="1858"/>
                  <a:pt x="1017" y="1858"/>
                  <a:pt x="1017" y="1858"/>
                </a:cubicBezTo>
                <a:cubicBezTo>
                  <a:pt x="1014" y="1879"/>
                  <a:pt x="1008" y="1898"/>
                  <a:pt x="1004" y="1918"/>
                </a:cubicBezTo>
                <a:cubicBezTo>
                  <a:pt x="994" y="1907"/>
                  <a:pt x="984" y="1896"/>
                  <a:pt x="975" y="1884"/>
                </a:cubicBezTo>
                <a:cubicBezTo>
                  <a:pt x="970" y="1879"/>
                  <a:pt x="971" y="1869"/>
                  <a:pt x="970" y="1863"/>
                </a:cubicBezTo>
                <a:cubicBezTo>
                  <a:pt x="965" y="1832"/>
                  <a:pt x="962" y="1800"/>
                  <a:pt x="958" y="1769"/>
                </a:cubicBezTo>
                <a:cubicBezTo>
                  <a:pt x="972" y="1781"/>
                  <a:pt x="986" y="1793"/>
                  <a:pt x="999" y="1807"/>
                </a:cubicBezTo>
                <a:cubicBezTo>
                  <a:pt x="1005" y="1814"/>
                  <a:pt x="1010" y="1821"/>
                  <a:pt x="1015" y="1828"/>
                </a:cubicBezTo>
                <a:cubicBezTo>
                  <a:pt x="1021" y="1838"/>
                  <a:pt x="1019" y="1847"/>
                  <a:pt x="1017" y="1857"/>
                </a:cubicBezTo>
                <a:moveTo>
                  <a:pt x="1107" y="1894"/>
                </a:moveTo>
                <a:cubicBezTo>
                  <a:pt x="1109" y="1898"/>
                  <a:pt x="1111" y="1902"/>
                  <a:pt x="1106" y="1893"/>
                </a:cubicBezTo>
                <a:cubicBezTo>
                  <a:pt x="1101" y="1882"/>
                  <a:pt x="1103" y="1887"/>
                  <a:pt x="1106" y="1892"/>
                </a:cubicBezTo>
                <a:cubicBezTo>
                  <a:pt x="1097" y="1875"/>
                  <a:pt x="1089" y="1858"/>
                  <a:pt x="1081" y="1841"/>
                </a:cubicBezTo>
                <a:cubicBezTo>
                  <a:pt x="1073" y="1822"/>
                  <a:pt x="1067" y="1804"/>
                  <a:pt x="1063" y="1784"/>
                </a:cubicBezTo>
                <a:cubicBezTo>
                  <a:pt x="1059" y="1767"/>
                  <a:pt x="1054" y="1750"/>
                  <a:pt x="1049" y="1733"/>
                </a:cubicBezTo>
                <a:cubicBezTo>
                  <a:pt x="1046" y="1722"/>
                  <a:pt x="1042" y="1709"/>
                  <a:pt x="1035" y="1700"/>
                </a:cubicBezTo>
                <a:cubicBezTo>
                  <a:pt x="1038" y="1704"/>
                  <a:pt x="1041" y="1709"/>
                  <a:pt x="1045" y="1713"/>
                </a:cubicBezTo>
                <a:cubicBezTo>
                  <a:pt x="1052" y="1723"/>
                  <a:pt x="1056" y="1732"/>
                  <a:pt x="1060" y="1744"/>
                </a:cubicBezTo>
                <a:cubicBezTo>
                  <a:pt x="1071" y="1769"/>
                  <a:pt x="1084" y="1792"/>
                  <a:pt x="1099" y="1814"/>
                </a:cubicBezTo>
                <a:cubicBezTo>
                  <a:pt x="1106" y="1825"/>
                  <a:pt x="1113" y="1836"/>
                  <a:pt x="1120" y="1846"/>
                </a:cubicBezTo>
                <a:cubicBezTo>
                  <a:pt x="1122" y="1857"/>
                  <a:pt x="1124" y="1867"/>
                  <a:pt x="1125" y="1878"/>
                </a:cubicBezTo>
                <a:cubicBezTo>
                  <a:pt x="1129" y="1903"/>
                  <a:pt x="1131" y="1928"/>
                  <a:pt x="1134" y="1953"/>
                </a:cubicBezTo>
                <a:cubicBezTo>
                  <a:pt x="1127" y="1932"/>
                  <a:pt x="1116" y="1913"/>
                  <a:pt x="1107" y="1894"/>
                </a:cubicBezTo>
                <a:moveTo>
                  <a:pt x="1111" y="1698"/>
                </a:moveTo>
                <a:cubicBezTo>
                  <a:pt x="1113" y="1684"/>
                  <a:pt x="1119" y="1670"/>
                  <a:pt x="1128" y="1659"/>
                </a:cubicBezTo>
                <a:cubicBezTo>
                  <a:pt x="1153" y="1705"/>
                  <a:pt x="1168" y="1752"/>
                  <a:pt x="1171" y="1804"/>
                </a:cubicBezTo>
                <a:cubicBezTo>
                  <a:pt x="1140" y="1778"/>
                  <a:pt x="1107" y="1742"/>
                  <a:pt x="1111" y="1698"/>
                </a:cubicBezTo>
                <a:moveTo>
                  <a:pt x="1176" y="1896"/>
                </a:moveTo>
                <a:cubicBezTo>
                  <a:pt x="1165" y="1870"/>
                  <a:pt x="1152" y="1846"/>
                  <a:pt x="1138" y="1822"/>
                </a:cubicBezTo>
                <a:cubicBezTo>
                  <a:pt x="1148" y="1833"/>
                  <a:pt x="1159" y="1844"/>
                  <a:pt x="1170" y="1855"/>
                </a:cubicBezTo>
                <a:cubicBezTo>
                  <a:pt x="1176" y="1860"/>
                  <a:pt x="1174" y="1870"/>
                  <a:pt x="1175" y="1878"/>
                </a:cubicBezTo>
                <a:cubicBezTo>
                  <a:pt x="1175" y="1883"/>
                  <a:pt x="1177" y="1891"/>
                  <a:pt x="1176" y="1896"/>
                </a:cubicBezTo>
                <a:moveTo>
                  <a:pt x="1307" y="1609"/>
                </a:moveTo>
                <a:cubicBezTo>
                  <a:pt x="1307" y="1609"/>
                  <a:pt x="1308" y="1609"/>
                  <a:pt x="1308" y="1609"/>
                </a:cubicBezTo>
                <a:cubicBezTo>
                  <a:pt x="1347" y="1612"/>
                  <a:pt x="1386" y="1617"/>
                  <a:pt x="1425" y="1625"/>
                </a:cubicBezTo>
                <a:cubicBezTo>
                  <a:pt x="1442" y="1628"/>
                  <a:pt x="1456" y="1641"/>
                  <a:pt x="1469" y="1652"/>
                </a:cubicBezTo>
                <a:cubicBezTo>
                  <a:pt x="1485" y="1666"/>
                  <a:pt x="1500" y="1681"/>
                  <a:pt x="1514" y="1697"/>
                </a:cubicBezTo>
                <a:cubicBezTo>
                  <a:pt x="1467" y="1693"/>
                  <a:pt x="1415" y="1689"/>
                  <a:pt x="1371" y="1669"/>
                </a:cubicBezTo>
                <a:cubicBezTo>
                  <a:pt x="1367" y="1668"/>
                  <a:pt x="1363" y="1666"/>
                  <a:pt x="1360" y="1663"/>
                </a:cubicBezTo>
                <a:cubicBezTo>
                  <a:pt x="1340" y="1646"/>
                  <a:pt x="1320" y="1627"/>
                  <a:pt x="1301" y="1608"/>
                </a:cubicBezTo>
                <a:cubicBezTo>
                  <a:pt x="1303" y="1608"/>
                  <a:pt x="1305" y="1608"/>
                  <a:pt x="1307" y="1609"/>
                </a:cubicBezTo>
                <a:moveTo>
                  <a:pt x="1190" y="1819"/>
                </a:moveTo>
                <a:cubicBezTo>
                  <a:pt x="1189" y="1818"/>
                  <a:pt x="1188" y="1818"/>
                  <a:pt x="1188" y="1817"/>
                </a:cubicBezTo>
                <a:cubicBezTo>
                  <a:pt x="1188" y="1789"/>
                  <a:pt x="1188" y="1761"/>
                  <a:pt x="1182" y="1734"/>
                </a:cubicBezTo>
                <a:cubicBezTo>
                  <a:pt x="1195" y="1755"/>
                  <a:pt x="1208" y="1775"/>
                  <a:pt x="1220" y="1796"/>
                </a:cubicBezTo>
                <a:cubicBezTo>
                  <a:pt x="1232" y="1816"/>
                  <a:pt x="1239" y="1837"/>
                  <a:pt x="1247" y="1859"/>
                </a:cubicBezTo>
                <a:cubicBezTo>
                  <a:pt x="1228" y="1845"/>
                  <a:pt x="1208" y="1833"/>
                  <a:pt x="1190" y="1819"/>
                </a:cubicBezTo>
                <a:moveTo>
                  <a:pt x="1278" y="1867"/>
                </a:moveTo>
                <a:cubicBezTo>
                  <a:pt x="1271" y="1843"/>
                  <a:pt x="1265" y="1819"/>
                  <a:pt x="1255" y="1795"/>
                </a:cubicBezTo>
                <a:cubicBezTo>
                  <a:pt x="1245" y="1772"/>
                  <a:pt x="1233" y="1750"/>
                  <a:pt x="1221" y="1728"/>
                </a:cubicBezTo>
                <a:cubicBezTo>
                  <a:pt x="1236" y="1737"/>
                  <a:pt x="1250" y="1747"/>
                  <a:pt x="1265" y="1755"/>
                </a:cubicBezTo>
                <a:cubicBezTo>
                  <a:pt x="1274" y="1760"/>
                  <a:pt x="1282" y="1765"/>
                  <a:pt x="1290" y="1769"/>
                </a:cubicBezTo>
                <a:cubicBezTo>
                  <a:pt x="1299" y="1774"/>
                  <a:pt x="1307" y="1776"/>
                  <a:pt x="1310" y="1786"/>
                </a:cubicBezTo>
                <a:cubicBezTo>
                  <a:pt x="1321" y="1817"/>
                  <a:pt x="1323" y="1851"/>
                  <a:pt x="1345" y="1878"/>
                </a:cubicBezTo>
                <a:cubicBezTo>
                  <a:pt x="1332" y="1878"/>
                  <a:pt x="1320" y="1878"/>
                  <a:pt x="1307" y="1877"/>
                </a:cubicBezTo>
                <a:cubicBezTo>
                  <a:pt x="1302" y="1876"/>
                  <a:pt x="1296" y="1876"/>
                  <a:pt x="1291" y="1875"/>
                </a:cubicBezTo>
                <a:cubicBezTo>
                  <a:pt x="1283" y="1874"/>
                  <a:pt x="1280" y="1875"/>
                  <a:pt x="1278" y="1867"/>
                </a:cubicBezTo>
                <a:moveTo>
                  <a:pt x="1426" y="1902"/>
                </a:moveTo>
                <a:cubicBezTo>
                  <a:pt x="1429" y="1908"/>
                  <a:pt x="1431" y="1913"/>
                  <a:pt x="1432" y="1919"/>
                </a:cubicBezTo>
                <a:cubicBezTo>
                  <a:pt x="1420" y="1915"/>
                  <a:pt x="1407" y="1911"/>
                  <a:pt x="1394" y="1906"/>
                </a:cubicBezTo>
                <a:cubicBezTo>
                  <a:pt x="1405" y="1905"/>
                  <a:pt x="1416" y="1904"/>
                  <a:pt x="1426" y="1902"/>
                </a:cubicBezTo>
                <a:moveTo>
                  <a:pt x="1354" y="1877"/>
                </a:moveTo>
                <a:cubicBezTo>
                  <a:pt x="1345" y="1866"/>
                  <a:pt x="1340" y="1854"/>
                  <a:pt x="1336" y="1840"/>
                </a:cubicBezTo>
                <a:cubicBezTo>
                  <a:pt x="1356" y="1858"/>
                  <a:pt x="1383" y="1861"/>
                  <a:pt x="1406" y="1875"/>
                </a:cubicBezTo>
                <a:cubicBezTo>
                  <a:pt x="1389" y="1876"/>
                  <a:pt x="1371" y="1877"/>
                  <a:pt x="1354" y="1877"/>
                </a:cubicBezTo>
                <a:moveTo>
                  <a:pt x="1414" y="1874"/>
                </a:moveTo>
                <a:cubicBezTo>
                  <a:pt x="1394" y="1857"/>
                  <a:pt x="1366" y="1853"/>
                  <a:pt x="1346" y="1835"/>
                </a:cubicBezTo>
                <a:cubicBezTo>
                  <a:pt x="1333" y="1823"/>
                  <a:pt x="1329" y="1803"/>
                  <a:pt x="1325" y="1787"/>
                </a:cubicBezTo>
                <a:cubicBezTo>
                  <a:pt x="1339" y="1794"/>
                  <a:pt x="1353" y="1800"/>
                  <a:pt x="1368" y="1806"/>
                </a:cubicBezTo>
                <a:cubicBezTo>
                  <a:pt x="1375" y="1808"/>
                  <a:pt x="1382" y="1811"/>
                  <a:pt x="1390" y="1813"/>
                </a:cubicBezTo>
                <a:cubicBezTo>
                  <a:pt x="1396" y="1818"/>
                  <a:pt x="1402" y="1821"/>
                  <a:pt x="1408" y="1825"/>
                </a:cubicBezTo>
                <a:cubicBezTo>
                  <a:pt x="1437" y="1841"/>
                  <a:pt x="1469" y="1852"/>
                  <a:pt x="1497" y="1869"/>
                </a:cubicBezTo>
                <a:cubicBezTo>
                  <a:pt x="1470" y="1871"/>
                  <a:pt x="1442" y="1873"/>
                  <a:pt x="1414" y="1874"/>
                </a:cubicBezTo>
                <a:moveTo>
                  <a:pt x="1534" y="1974"/>
                </a:moveTo>
                <a:cubicBezTo>
                  <a:pt x="1534" y="1979"/>
                  <a:pt x="1533" y="1983"/>
                  <a:pt x="1533" y="1988"/>
                </a:cubicBezTo>
                <a:cubicBezTo>
                  <a:pt x="1493" y="1968"/>
                  <a:pt x="1448" y="1960"/>
                  <a:pt x="1405" y="1951"/>
                </a:cubicBezTo>
                <a:cubicBezTo>
                  <a:pt x="1384" y="1947"/>
                  <a:pt x="1363" y="1942"/>
                  <a:pt x="1342" y="1936"/>
                </a:cubicBezTo>
                <a:cubicBezTo>
                  <a:pt x="1334" y="1934"/>
                  <a:pt x="1325" y="1931"/>
                  <a:pt x="1316" y="1927"/>
                </a:cubicBezTo>
                <a:cubicBezTo>
                  <a:pt x="1309" y="1924"/>
                  <a:pt x="1294" y="1920"/>
                  <a:pt x="1291" y="1912"/>
                </a:cubicBezTo>
                <a:cubicBezTo>
                  <a:pt x="1323" y="1912"/>
                  <a:pt x="1355" y="1910"/>
                  <a:pt x="1386" y="1907"/>
                </a:cubicBezTo>
                <a:cubicBezTo>
                  <a:pt x="1399" y="1912"/>
                  <a:pt x="1413" y="1915"/>
                  <a:pt x="1427" y="1919"/>
                </a:cubicBezTo>
                <a:cubicBezTo>
                  <a:pt x="1434" y="1921"/>
                  <a:pt x="1434" y="1923"/>
                  <a:pt x="1436" y="1931"/>
                </a:cubicBezTo>
                <a:cubicBezTo>
                  <a:pt x="1437" y="1937"/>
                  <a:pt x="1437" y="1944"/>
                  <a:pt x="1438" y="1950"/>
                </a:cubicBezTo>
                <a:cubicBezTo>
                  <a:pt x="1438" y="1940"/>
                  <a:pt x="1437" y="1930"/>
                  <a:pt x="1435" y="1921"/>
                </a:cubicBezTo>
                <a:cubicBezTo>
                  <a:pt x="1438" y="1922"/>
                  <a:pt x="1441" y="1922"/>
                  <a:pt x="1444" y="1923"/>
                </a:cubicBezTo>
                <a:cubicBezTo>
                  <a:pt x="1441" y="1922"/>
                  <a:pt x="1438" y="1921"/>
                  <a:pt x="1435" y="1920"/>
                </a:cubicBezTo>
                <a:cubicBezTo>
                  <a:pt x="1433" y="1914"/>
                  <a:pt x="1432" y="1908"/>
                  <a:pt x="1429" y="1902"/>
                </a:cubicBezTo>
                <a:cubicBezTo>
                  <a:pt x="1446" y="1899"/>
                  <a:pt x="1462" y="1896"/>
                  <a:pt x="1477" y="1893"/>
                </a:cubicBezTo>
                <a:cubicBezTo>
                  <a:pt x="1484" y="1892"/>
                  <a:pt x="1490" y="1890"/>
                  <a:pt x="1496" y="1889"/>
                </a:cubicBezTo>
                <a:cubicBezTo>
                  <a:pt x="1501" y="1892"/>
                  <a:pt x="1507" y="1894"/>
                  <a:pt x="1512" y="1898"/>
                </a:cubicBezTo>
                <a:cubicBezTo>
                  <a:pt x="1516" y="1901"/>
                  <a:pt x="1520" y="1905"/>
                  <a:pt x="1524" y="1908"/>
                </a:cubicBezTo>
                <a:cubicBezTo>
                  <a:pt x="1528" y="1912"/>
                  <a:pt x="1530" y="1913"/>
                  <a:pt x="1530" y="1918"/>
                </a:cubicBezTo>
                <a:cubicBezTo>
                  <a:pt x="1530" y="1921"/>
                  <a:pt x="1530" y="1925"/>
                  <a:pt x="1531" y="1928"/>
                </a:cubicBezTo>
                <a:cubicBezTo>
                  <a:pt x="1534" y="1944"/>
                  <a:pt x="1536" y="1958"/>
                  <a:pt x="1534" y="1973"/>
                </a:cubicBezTo>
                <a:cubicBezTo>
                  <a:pt x="1535" y="1972"/>
                  <a:pt x="1535" y="1970"/>
                  <a:pt x="1534" y="1974"/>
                </a:cubicBezTo>
                <a:moveTo>
                  <a:pt x="1543" y="1910"/>
                </a:moveTo>
                <a:cubicBezTo>
                  <a:pt x="1552" y="1922"/>
                  <a:pt x="1558" y="1935"/>
                  <a:pt x="1564" y="1948"/>
                </a:cubicBezTo>
                <a:cubicBezTo>
                  <a:pt x="1562" y="1944"/>
                  <a:pt x="1559" y="1936"/>
                  <a:pt x="1565" y="1950"/>
                </a:cubicBezTo>
                <a:cubicBezTo>
                  <a:pt x="1551" y="1926"/>
                  <a:pt x="1536" y="1903"/>
                  <a:pt x="1514" y="1886"/>
                </a:cubicBezTo>
                <a:cubicBezTo>
                  <a:pt x="1527" y="1885"/>
                  <a:pt x="1536" y="1900"/>
                  <a:pt x="1543" y="1910"/>
                </a:cubicBezTo>
                <a:moveTo>
                  <a:pt x="1587" y="1879"/>
                </a:moveTo>
                <a:cubicBezTo>
                  <a:pt x="1567" y="1869"/>
                  <a:pt x="1545" y="1867"/>
                  <a:pt x="1523" y="1868"/>
                </a:cubicBezTo>
                <a:cubicBezTo>
                  <a:pt x="1505" y="1853"/>
                  <a:pt x="1484" y="1841"/>
                  <a:pt x="1463" y="1830"/>
                </a:cubicBezTo>
                <a:cubicBezTo>
                  <a:pt x="1491" y="1833"/>
                  <a:pt x="1519" y="1830"/>
                  <a:pt x="1547" y="1827"/>
                </a:cubicBezTo>
                <a:cubicBezTo>
                  <a:pt x="1553" y="1826"/>
                  <a:pt x="1559" y="1825"/>
                  <a:pt x="1565" y="1825"/>
                </a:cubicBezTo>
                <a:cubicBezTo>
                  <a:pt x="1568" y="1824"/>
                  <a:pt x="1571" y="1824"/>
                  <a:pt x="1574" y="1824"/>
                </a:cubicBezTo>
                <a:cubicBezTo>
                  <a:pt x="1575" y="1828"/>
                  <a:pt x="1576" y="1833"/>
                  <a:pt x="1577" y="1837"/>
                </a:cubicBezTo>
                <a:cubicBezTo>
                  <a:pt x="1580" y="1851"/>
                  <a:pt x="1583" y="1865"/>
                  <a:pt x="1587" y="1879"/>
                </a:cubicBezTo>
                <a:moveTo>
                  <a:pt x="1593" y="1782"/>
                </a:moveTo>
                <a:cubicBezTo>
                  <a:pt x="1590" y="1781"/>
                  <a:pt x="1593" y="1782"/>
                  <a:pt x="1595" y="1783"/>
                </a:cubicBezTo>
                <a:cubicBezTo>
                  <a:pt x="1595" y="1783"/>
                  <a:pt x="1594" y="1783"/>
                  <a:pt x="1594" y="1783"/>
                </a:cubicBezTo>
                <a:cubicBezTo>
                  <a:pt x="1598" y="1784"/>
                  <a:pt x="1597" y="1784"/>
                  <a:pt x="1595" y="1783"/>
                </a:cubicBezTo>
                <a:cubicBezTo>
                  <a:pt x="1615" y="1789"/>
                  <a:pt x="1633" y="1799"/>
                  <a:pt x="1648" y="1815"/>
                </a:cubicBezTo>
                <a:cubicBezTo>
                  <a:pt x="1633" y="1810"/>
                  <a:pt x="1619" y="1807"/>
                  <a:pt x="1604" y="1805"/>
                </a:cubicBezTo>
                <a:cubicBezTo>
                  <a:pt x="1596" y="1805"/>
                  <a:pt x="1587" y="1804"/>
                  <a:pt x="1579" y="1804"/>
                </a:cubicBezTo>
                <a:cubicBezTo>
                  <a:pt x="1577" y="1795"/>
                  <a:pt x="1574" y="1785"/>
                  <a:pt x="1572" y="1775"/>
                </a:cubicBezTo>
                <a:cubicBezTo>
                  <a:pt x="1578" y="1778"/>
                  <a:pt x="1586" y="1780"/>
                  <a:pt x="1593" y="1782"/>
                </a:cubicBezTo>
                <a:moveTo>
                  <a:pt x="1569" y="1804"/>
                </a:moveTo>
                <a:cubicBezTo>
                  <a:pt x="1534" y="1805"/>
                  <a:pt x="1500" y="1808"/>
                  <a:pt x="1465" y="1803"/>
                </a:cubicBezTo>
                <a:cubicBezTo>
                  <a:pt x="1435" y="1798"/>
                  <a:pt x="1405" y="1786"/>
                  <a:pt x="1377" y="1773"/>
                </a:cubicBezTo>
                <a:cubicBezTo>
                  <a:pt x="1307" y="1741"/>
                  <a:pt x="1243" y="1693"/>
                  <a:pt x="1186" y="1642"/>
                </a:cubicBezTo>
                <a:cubicBezTo>
                  <a:pt x="1217" y="1648"/>
                  <a:pt x="1243" y="1666"/>
                  <a:pt x="1271" y="1679"/>
                </a:cubicBezTo>
                <a:cubicBezTo>
                  <a:pt x="1287" y="1686"/>
                  <a:pt x="1303" y="1692"/>
                  <a:pt x="1319" y="1697"/>
                </a:cubicBezTo>
                <a:cubicBezTo>
                  <a:pt x="1328" y="1700"/>
                  <a:pt x="1336" y="1703"/>
                  <a:pt x="1345" y="1705"/>
                </a:cubicBezTo>
                <a:cubicBezTo>
                  <a:pt x="1354" y="1707"/>
                  <a:pt x="1363" y="1708"/>
                  <a:pt x="1371" y="1712"/>
                </a:cubicBezTo>
                <a:cubicBezTo>
                  <a:pt x="1396" y="1728"/>
                  <a:pt x="1417" y="1748"/>
                  <a:pt x="1441" y="1765"/>
                </a:cubicBezTo>
                <a:cubicBezTo>
                  <a:pt x="1466" y="1783"/>
                  <a:pt x="1491" y="1784"/>
                  <a:pt x="1521" y="1782"/>
                </a:cubicBezTo>
                <a:cubicBezTo>
                  <a:pt x="1494" y="1782"/>
                  <a:pt x="1470" y="1781"/>
                  <a:pt x="1448" y="1764"/>
                </a:cubicBezTo>
                <a:cubicBezTo>
                  <a:pt x="1429" y="1749"/>
                  <a:pt x="1413" y="1731"/>
                  <a:pt x="1394" y="1716"/>
                </a:cubicBezTo>
                <a:cubicBezTo>
                  <a:pt x="1431" y="1722"/>
                  <a:pt x="1468" y="1726"/>
                  <a:pt x="1505" y="1730"/>
                </a:cubicBezTo>
                <a:cubicBezTo>
                  <a:pt x="1514" y="1731"/>
                  <a:pt x="1524" y="1732"/>
                  <a:pt x="1534" y="1733"/>
                </a:cubicBezTo>
                <a:cubicBezTo>
                  <a:pt x="1542" y="1734"/>
                  <a:pt x="1545" y="1744"/>
                  <a:pt x="1549" y="1752"/>
                </a:cubicBezTo>
                <a:cubicBezTo>
                  <a:pt x="1557" y="1768"/>
                  <a:pt x="1564" y="1786"/>
                  <a:pt x="1569" y="1804"/>
                </a:cubicBezTo>
                <a:moveTo>
                  <a:pt x="1766" y="1737"/>
                </a:moveTo>
                <a:cubicBezTo>
                  <a:pt x="1772" y="1759"/>
                  <a:pt x="1773" y="1781"/>
                  <a:pt x="1773" y="1804"/>
                </a:cubicBezTo>
                <a:cubicBezTo>
                  <a:pt x="1735" y="1775"/>
                  <a:pt x="1693" y="1751"/>
                  <a:pt x="1650" y="1732"/>
                </a:cubicBezTo>
                <a:cubicBezTo>
                  <a:pt x="1621" y="1719"/>
                  <a:pt x="1590" y="1709"/>
                  <a:pt x="1559" y="1703"/>
                </a:cubicBezTo>
                <a:cubicBezTo>
                  <a:pt x="1552" y="1701"/>
                  <a:pt x="1544" y="1700"/>
                  <a:pt x="1537" y="1699"/>
                </a:cubicBezTo>
                <a:cubicBezTo>
                  <a:pt x="1532" y="1691"/>
                  <a:pt x="1526" y="1683"/>
                  <a:pt x="1520" y="1675"/>
                </a:cubicBezTo>
                <a:cubicBezTo>
                  <a:pt x="1510" y="1662"/>
                  <a:pt x="1499" y="1650"/>
                  <a:pt x="1487" y="1638"/>
                </a:cubicBezTo>
                <a:cubicBezTo>
                  <a:pt x="1540" y="1651"/>
                  <a:pt x="1592" y="1664"/>
                  <a:pt x="1646" y="1674"/>
                </a:cubicBezTo>
                <a:cubicBezTo>
                  <a:pt x="1670" y="1678"/>
                  <a:pt x="1694" y="1682"/>
                  <a:pt x="1718" y="1686"/>
                </a:cubicBezTo>
                <a:cubicBezTo>
                  <a:pt x="1724" y="1687"/>
                  <a:pt x="1733" y="1686"/>
                  <a:pt x="1738" y="1690"/>
                </a:cubicBezTo>
                <a:cubicBezTo>
                  <a:pt x="1753" y="1701"/>
                  <a:pt x="1762" y="1720"/>
                  <a:pt x="1766" y="1737"/>
                </a:cubicBezTo>
              </a:path>
            </a:pathLst>
          </a:custGeom>
          <a:solidFill>
            <a:srgbClr val="FFFFFF">
              <a:alpha val="80000"/>
            </a:srgbClr>
          </a:solidFill>
          <a:ln>
            <a:noFill/>
          </a:ln>
        </p:spPr>
        <p:txBody>
          <a:bodyPr/>
          <a:lstStyle/>
          <a:p>
            <a:pPr eaLnBrk="1" fontAlgn="auto" hangingPunct="1">
              <a:spcBef>
                <a:spcPct val="0"/>
              </a:spcBef>
              <a:spcAft>
                <a:spcPct val="0"/>
              </a:spcAft>
              <a:defRPr/>
            </a:pPr>
            <a:endParaRPr lang="en-US">
              <a:solidFill>
                <a:schemeClr val="bg1"/>
              </a:solidFill>
              <a:latin typeface="+mn-lt"/>
            </a:endParaRPr>
          </a:p>
        </p:txBody>
      </p:sp>
      <p:grpSp>
        <p:nvGrpSpPr>
          <p:cNvPr id="11" name="Group 2"/>
          <p:cNvGrpSpPr/>
          <p:nvPr/>
        </p:nvGrpSpPr>
        <p:grpSpPr>
          <a:xfrm>
            <a:off x="3282950" y="1917700"/>
            <a:ext cx="569913" cy="569913"/>
            <a:chOff x="3282550" y="1917456"/>
            <a:chExt cx="569656" cy="569805"/>
          </a:xfrm>
        </p:grpSpPr>
        <p:sp>
          <p:nvSpPr>
            <p:cNvPr id="12" name="Rounded Rectangle 52"/>
            <p:cNvSpPr/>
            <p:nvPr/>
          </p:nvSpPr>
          <p:spPr>
            <a:xfrm flipH="1">
              <a:off x="3282550" y="1917456"/>
              <a:ext cx="569656" cy="569805"/>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eaLnBrk="1" fontAlgn="auto" hangingPunct="1">
                <a:spcBef>
                  <a:spcPct val="0"/>
                </a:spcBef>
                <a:spcAft>
                  <a:spcPct val="0"/>
                </a:spcAft>
                <a:defRPr/>
              </a:pPr>
              <a:endParaRPr lang="id-ID" sz="900">
                <a:solidFill>
                  <a:schemeClr val="bg1"/>
                </a:solidFill>
                <a:latin typeface="Lato Light"/>
              </a:endParaRPr>
            </a:p>
          </p:txBody>
        </p:sp>
        <p:sp>
          <p:nvSpPr>
            <p:cNvPr id="13" name="Freeform 81"/>
            <p:cNvSpPr>
              <a:spLocks noEditPoints="1"/>
            </p:cNvSpPr>
            <p:nvPr/>
          </p:nvSpPr>
          <p:spPr bwMode="auto">
            <a:xfrm>
              <a:off x="3377646" y="2026406"/>
              <a:ext cx="379464" cy="371458"/>
            </a:xfrm>
            <a:custGeom>
              <a:gdLst>
                <a:gd name="T0" fmla="*/ 1238339023 w 100"/>
                <a:gd name="T1" fmla="*/ 876390714 h 98"/>
                <a:gd name="T2" fmla="*/ 1439929273 w 100"/>
                <a:gd name="T3" fmla="*/ 790185926 h 98"/>
                <a:gd name="T4" fmla="*/ 1439929273 w 100"/>
                <a:gd name="T5" fmla="*/ 632149499 h 98"/>
                <a:gd name="T6" fmla="*/ 1238339023 w 100"/>
                <a:gd name="T7" fmla="*/ 545948500 h 98"/>
                <a:gd name="T8" fmla="*/ 1209541500 w 100"/>
                <a:gd name="T9" fmla="*/ 459743712 h 98"/>
                <a:gd name="T10" fmla="*/ 1281537205 w 100"/>
                <a:gd name="T11" fmla="*/ 258606785 h 98"/>
                <a:gd name="T12" fmla="*/ 1180740182 w 100"/>
                <a:gd name="T13" fmla="*/ 158036427 h 98"/>
                <a:gd name="T14" fmla="*/ 979153727 w 100"/>
                <a:gd name="T15" fmla="*/ 229871856 h 98"/>
                <a:gd name="T16" fmla="*/ 892757364 w 100"/>
                <a:gd name="T17" fmla="*/ 201136926 h 98"/>
                <a:gd name="T18" fmla="*/ 806361000 w 100"/>
                <a:gd name="T19" fmla="*/ 0 h 98"/>
                <a:gd name="T20" fmla="*/ 647968932 w 100"/>
                <a:gd name="T21" fmla="*/ 0 h 98"/>
                <a:gd name="T22" fmla="*/ 561572568 w 100"/>
                <a:gd name="T23" fmla="*/ 201136926 h 98"/>
                <a:gd name="T24" fmla="*/ 475176205 w 100"/>
                <a:gd name="T25" fmla="*/ 229871856 h 98"/>
                <a:gd name="T26" fmla="*/ 273585955 w 100"/>
                <a:gd name="T27" fmla="*/ 158036427 h 98"/>
                <a:gd name="T28" fmla="*/ 158392068 w 100"/>
                <a:gd name="T29" fmla="*/ 258606785 h 98"/>
                <a:gd name="T30" fmla="*/ 244788432 w 100"/>
                <a:gd name="T31" fmla="*/ 459743712 h 98"/>
                <a:gd name="T32" fmla="*/ 215990909 w 100"/>
                <a:gd name="T33" fmla="*/ 545948500 h 98"/>
                <a:gd name="T34" fmla="*/ 0 w 100"/>
                <a:gd name="T35" fmla="*/ 646515068 h 98"/>
                <a:gd name="T36" fmla="*/ 0 w 100"/>
                <a:gd name="T37" fmla="*/ 790185926 h 98"/>
                <a:gd name="T38" fmla="*/ 215990909 w 100"/>
                <a:gd name="T39" fmla="*/ 876390714 h 98"/>
                <a:gd name="T40" fmla="*/ 244788432 w 100"/>
                <a:gd name="T41" fmla="*/ 962591713 h 98"/>
                <a:gd name="T42" fmla="*/ 172792727 w 100"/>
                <a:gd name="T43" fmla="*/ 1149363069 h 98"/>
                <a:gd name="T44" fmla="*/ 273585955 w 100"/>
                <a:gd name="T45" fmla="*/ 1264298997 h 98"/>
                <a:gd name="T46" fmla="*/ 475176205 w 100"/>
                <a:gd name="T47" fmla="*/ 1192463569 h 98"/>
                <a:gd name="T48" fmla="*/ 561572568 w 100"/>
                <a:gd name="T49" fmla="*/ 1221198498 h 98"/>
                <a:gd name="T50" fmla="*/ 647968932 w 100"/>
                <a:gd name="T51" fmla="*/ 1407969855 h 98"/>
                <a:gd name="T52" fmla="*/ 806361000 w 100"/>
                <a:gd name="T53" fmla="*/ 1407969855 h 98"/>
                <a:gd name="T54" fmla="*/ 892757364 w 100"/>
                <a:gd name="T55" fmla="*/ 1221198498 h 98"/>
                <a:gd name="T56" fmla="*/ 979153727 w 100"/>
                <a:gd name="T57" fmla="*/ 1178097999 h 98"/>
                <a:gd name="T58" fmla="*/ 1180740182 w 100"/>
                <a:gd name="T59" fmla="*/ 1264298997 h 98"/>
                <a:gd name="T60" fmla="*/ 1295937864 w 100"/>
                <a:gd name="T61" fmla="*/ 1149363069 h 98"/>
                <a:gd name="T62" fmla="*/ 1209541500 w 100"/>
                <a:gd name="T63" fmla="*/ 962591713 h 98"/>
                <a:gd name="T64" fmla="*/ 1238339023 w 100"/>
                <a:gd name="T65" fmla="*/ 876390714 h 98"/>
                <a:gd name="T66" fmla="*/ 1238339023 w 100"/>
                <a:gd name="T67" fmla="*/ 876390714 h 98"/>
                <a:gd name="T68" fmla="*/ 719964636 w 100"/>
                <a:gd name="T69" fmla="*/ 933856783 h 98"/>
                <a:gd name="T70" fmla="*/ 503973728 w 100"/>
                <a:gd name="T71" fmla="*/ 718350497 h 98"/>
                <a:gd name="T72" fmla="*/ 719964636 w 100"/>
                <a:gd name="T73" fmla="*/ 474113072 h 98"/>
                <a:gd name="T74" fmla="*/ 950352409 w 100"/>
                <a:gd name="T75" fmla="*/ 718350497 h 98"/>
                <a:gd name="T76" fmla="*/ 719964636 w 100"/>
                <a:gd name="T77" fmla="*/ 933856783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14" name="Group 4"/>
          <p:cNvGrpSpPr/>
          <p:nvPr/>
        </p:nvGrpSpPr>
        <p:grpSpPr>
          <a:xfrm>
            <a:off x="3605213" y="4227513"/>
            <a:ext cx="569912" cy="569912"/>
            <a:chOff x="3605959" y="4227245"/>
            <a:chExt cx="569656" cy="569805"/>
          </a:xfrm>
        </p:grpSpPr>
        <p:sp>
          <p:nvSpPr>
            <p:cNvPr id="15" name="Rounded Rectangle 56"/>
            <p:cNvSpPr/>
            <p:nvPr/>
          </p:nvSpPr>
          <p:spPr>
            <a:xfrm flipH="1">
              <a:off x="3605959" y="4227245"/>
              <a:ext cx="569656" cy="569805"/>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eaLnBrk="1" fontAlgn="auto" hangingPunct="1">
                <a:spcBef>
                  <a:spcPct val="0"/>
                </a:spcBef>
                <a:spcAft>
                  <a:spcPct val="0"/>
                </a:spcAft>
                <a:defRPr/>
              </a:pPr>
              <a:endParaRPr lang="id-ID" sz="900">
                <a:solidFill>
                  <a:schemeClr val="bg1"/>
                </a:solidFill>
                <a:latin typeface="Lato Light"/>
              </a:endParaRPr>
            </a:p>
          </p:txBody>
        </p:sp>
        <p:sp>
          <p:nvSpPr>
            <p:cNvPr id="16" name="Shape 3659"/>
            <p:cNvSpPr/>
            <p:nvPr/>
          </p:nvSpPr>
          <p:spPr bwMode="auto">
            <a:xfrm>
              <a:off x="3679103" y="4323642"/>
              <a:ext cx="424882" cy="398343"/>
            </a:xfrm>
            <a:custGeom>
              <a:gdLst>
                <a:gd name="T0" fmla="*/ 4299641 w 20993"/>
                <a:gd name="T1" fmla="*/ 3700502 h 21440"/>
                <a:gd name="T2" fmla="*/ 4299641 w 20993"/>
                <a:gd name="T3" fmla="*/ 3700502 h 21440"/>
                <a:gd name="T4" fmla="*/ 4299641 w 20993"/>
                <a:gd name="T5" fmla="*/ 3700502 h 21440"/>
                <a:gd name="T6" fmla="*/ 4299641 w 20993"/>
                <a:gd name="T7" fmla="*/ 3700502 h 2144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rgbClr val="0E8BB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solidFill>
                  <a:schemeClr val="bg1"/>
                </a:solidFill>
              </a:endParaRPr>
            </a:p>
          </p:txBody>
        </p:sp>
      </p:grpSp>
      <p:grpSp>
        <p:nvGrpSpPr>
          <p:cNvPr id="17" name="Group 11"/>
          <p:cNvGrpSpPr/>
          <p:nvPr/>
        </p:nvGrpSpPr>
        <p:grpSpPr>
          <a:xfrm>
            <a:off x="8162925" y="1917700"/>
            <a:ext cx="569913" cy="569913"/>
            <a:chOff x="8163140" y="1917456"/>
            <a:chExt cx="569656" cy="569805"/>
          </a:xfrm>
        </p:grpSpPr>
        <p:sp>
          <p:nvSpPr>
            <p:cNvPr id="18" name="Rounded Rectangle 40"/>
            <p:cNvSpPr/>
            <p:nvPr/>
          </p:nvSpPr>
          <p:spPr>
            <a:xfrm>
              <a:off x="8163140" y="1917456"/>
              <a:ext cx="569656" cy="569805"/>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eaLnBrk="1" fontAlgn="auto" hangingPunct="1">
                <a:spcBef>
                  <a:spcPct val="0"/>
                </a:spcBef>
                <a:spcAft>
                  <a:spcPct val="0"/>
                </a:spcAft>
                <a:defRPr/>
              </a:pPr>
              <a:endParaRPr lang="id-ID" sz="900">
                <a:solidFill>
                  <a:schemeClr val="bg1"/>
                </a:solidFill>
                <a:latin typeface="Lato Light"/>
              </a:endParaRPr>
            </a:p>
          </p:txBody>
        </p:sp>
        <p:sp>
          <p:nvSpPr>
            <p:cNvPr id="19" name="Freeform 61"/>
            <p:cNvSpPr>
              <a:spLocks noEditPoints="1"/>
            </p:cNvSpPr>
            <p:nvPr/>
          </p:nvSpPr>
          <p:spPr bwMode="auto">
            <a:xfrm>
              <a:off x="8234218" y="2057388"/>
              <a:ext cx="427499" cy="335527"/>
            </a:xfrm>
            <a:custGeom>
              <a:gdLst>
                <a:gd name="T0" fmla="*/ 813256352 w 106"/>
                <a:gd name="T1" fmla="*/ 179757580 h 83"/>
                <a:gd name="T2" fmla="*/ 829521479 w 106"/>
                <a:gd name="T3" fmla="*/ 179757580 h 83"/>
                <a:gd name="T4" fmla="*/ 829521479 w 106"/>
                <a:gd name="T5" fmla="*/ 702694600 h 83"/>
                <a:gd name="T6" fmla="*/ 309037414 w 106"/>
                <a:gd name="T7" fmla="*/ 441226090 h 83"/>
                <a:gd name="T8" fmla="*/ 309037414 w 106"/>
                <a:gd name="T9" fmla="*/ 424886329 h 83"/>
                <a:gd name="T10" fmla="*/ 894586021 w 106"/>
                <a:gd name="T11" fmla="*/ 686354840 h 83"/>
                <a:gd name="T12" fmla="*/ 910851148 w 106"/>
                <a:gd name="T13" fmla="*/ 702694600 h 83"/>
                <a:gd name="T14" fmla="*/ 1415070086 w 106"/>
                <a:gd name="T15" fmla="*/ 441226090 h 83"/>
                <a:gd name="T16" fmla="*/ 910851148 w 106"/>
                <a:gd name="T17" fmla="*/ 179757580 h 83"/>
                <a:gd name="T18" fmla="*/ 894586021 w 106"/>
                <a:gd name="T19" fmla="*/ 179757580 h 83"/>
                <a:gd name="T20" fmla="*/ 243976906 w 106"/>
                <a:gd name="T21" fmla="*/ 473909654 h 83"/>
                <a:gd name="T22" fmla="*/ 16265127 w 106"/>
                <a:gd name="T23" fmla="*/ 571960345 h 83"/>
                <a:gd name="T24" fmla="*/ 16265127 w 106"/>
                <a:gd name="T25" fmla="*/ 604643909 h 83"/>
                <a:gd name="T26" fmla="*/ 553014320 w 106"/>
                <a:gd name="T27" fmla="*/ 866112419 h 83"/>
                <a:gd name="T28" fmla="*/ 780726098 w 106"/>
                <a:gd name="T29" fmla="*/ 751721967 h 83"/>
                <a:gd name="T30" fmla="*/ 1707842373 w 106"/>
                <a:gd name="T31" fmla="*/ 261468510 h 83"/>
                <a:gd name="T32" fmla="*/ 1707842373 w 106"/>
                <a:gd name="T33" fmla="*/ 294152074 h 83"/>
                <a:gd name="T34" fmla="*/ 1480130594 w 106"/>
                <a:gd name="T35" fmla="*/ 408542526 h 83"/>
                <a:gd name="T36" fmla="*/ 943381402 w 106"/>
                <a:gd name="T37" fmla="*/ 130734255 h 83"/>
                <a:gd name="T38" fmla="*/ 1171093180 w 106"/>
                <a:gd name="T39" fmla="*/ 0 h 83"/>
                <a:gd name="T40" fmla="*/ 1707842373 w 106"/>
                <a:gd name="T41" fmla="*/ 261468510 h 83"/>
                <a:gd name="T42" fmla="*/ 1724107500 w 106"/>
                <a:gd name="T43" fmla="*/ 588304148 h 83"/>
                <a:gd name="T44" fmla="*/ 1171093180 w 106"/>
                <a:gd name="T45" fmla="*/ 866112419 h 83"/>
                <a:gd name="T46" fmla="*/ 943381402 w 106"/>
                <a:gd name="T47" fmla="*/ 768061728 h 83"/>
                <a:gd name="T48" fmla="*/ 943381402 w 106"/>
                <a:gd name="T49" fmla="*/ 735378164 h 83"/>
                <a:gd name="T50" fmla="*/ 1496395721 w 106"/>
                <a:gd name="T51" fmla="*/ 473909654 h 83"/>
                <a:gd name="T52" fmla="*/ 780726098 w 106"/>
                <a:gd name="T53" fmla="*/ 114390452 h 83"/>
                <a:gd name="T54" fmla="*/ 536749193 w 106"/>
                <a:gd name="T55" fmla="*/ 0 h 83"/>
                <a:gd name="T56" fmla="*/ 0 w 106"/>
                <a:gd name="T57" fmla="*/ 277808271 h 83"/>
                <a:gd name="T58" fmla="*/ 227711779 w 106"/>
                <a:gd name="T59" fmla="*/ 408542526 h 83"/>
                <a:gd name="T60" fmla="*/ 780726098 w 106"/>
                <a:gd name="T61" fmla="*/ 147074016 h 83"/>
                <a:gd name="T62" fmla="*/ 780726098 w 106"/>
                <a:gd name="T63" fmla="*/ 114390452 h 83"/>
                <a:gd name="T64" fmla="*/ 894586021 w 106"/>
                <a:gd name="T65" fmla="*/ 1340026116 h 83"/>
                <a:gd name="T66" fmla="*/ 910851148 w 106"/>
                <a:gd name="T67" fmla="*/ 1356365876 h 83"/>
                <a:gd name="T68" fmla="*/ 1463865467 w 106"/>
                <a:gd name="T69" fmla="*/ 1062213802 h 83"/>
                <a:gd name="T70" fmla="*/ 1447600340 w 106"/>
                <a:gd name="T71" fmla="*/ 800745292 h 83"/>
                <a:gd name="T72" fmla="*/ 1187358307 w 106"/>
                <a:gd name="T73" fmla="*/ 931479547 h 83"/>
                <a:gd name="T74" fmla="*/ 1171093180 w 106"/>
                <a:gd name="T75" fmla="*/ 931479547 h 83"/>
                <a:gd name="T76" fmla="*/ 910851148 w 106"/>
                <a:gd name="T77" fmla="*/ 800745292 h 83"/>
                <a:gd name="T78" fmla="*/ 894586021 w 106"/>
                <a:gd name="T79" fmla="*/ 817089095 h 83"/>
                <a:gd name="T80" fmla="*/ 276507160 w 106"/>
                <a:gd name="T81" fmla="*/ 800745292 h 83"/>
                <a:gd name="T82" fmla="*/ 536749193 w 106"/>
                <a:gd name="T83" fmla="*/ 931479547 h 83"/>
                <a:gd name="T84" fmla="*/ 813256352 w 106"/>
                <a:gd name="T85" fmla="*/ 800745292 h 83"/>
                <a:gd name="T86" fmla="*/ 829521479 w 106"/>
                <a:gd name="T87" fmla="*/ 817089095 h 83"/>
                <a:gd name="T88" fmla="*/ 829521479 w 106"/>
                <a:gd name="T89" fmla="*/ 1356365876 h 83"/>
                <a:gd name="T90" fmla="*/ 276507160 w 106"/>
                <a:gd name="T91" fmla="*/ 1078557605 h 83"/>
                <a:gd name="T92" fmla="*/ 260242033 w 106"/>
                <a:gd name="T93" fmla="*/ 817089095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20" name="Group 13"/>
          <p:cNvGrpSpPr/>
          <p:nvPr/>
        </p:nvGrpSpPr>
        <p:grpSpPr>
          <a:xfrm>
            <a:off x="7839075" y="4227513"/>
            <a:ext cx="569913" cy="569912"/>
            <a:chOff x="7839731" y="4227245"/>
            <a:chExt cx="569656" cy="569805"/>
          </a:xfrm>
        </p:grpSpPr>
        <p:sp>
          <p:nvSpPr>
            <p:cNvPr id="21" name="Rounded Rectangle 44"/>
            <p:cNvSpPr/>
            <p:nvPr/>
          </p:nvSpPr>
          <p:spPr>
            <a:xfrm>
              <a:off x="7839731" y="4227245"/>
              <a:ext cx="569656" cy="569805"/>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eaLnBrk="1" fontAlgn="auto" hangingPunct="1">
                <a:spcBef>
                  <a:spcPct val="0"/>
                </a:spcBef>
                <a:spcAft>
                  <a:spcPct val="0"/>
                </a:spcAft>
                <a:defRPr/>
              </a:pPr>
              <a:endParaRPr lang="id-ID" sz="900">
                <a:solidFill>
                  <a:schemeClr val="bg1"/>
                </a:solidFill>
                <a:latin typeface="Lato Light"/>
              </a:endParaRPr>
            </a:p>
          </p:txBody>
        </p:sp>
        <p:grpSp>
          <p:nvGrpSpPr>
            <p:cNvPr id="22" name="Group 65"/>
            <p:cNvGrpSpPr/>
            <p:nvPr/>
          </p:nvGrpSpPr>
          <p:grpSpPr>
            <a:xfrm>
              <a:off x="7907857" y="4369229"/>
              <a:ext cx="427962" cy="325862"/>
              <a:chOff x="2070649" y="1631036"/>
              <a:chExt cx="723379" cy="550800"/>
            </a:xfrm>
            <a:solidFill>
              <a:schemeClr val="bg1"/>
            </a:solidFill>
          </p:grpSpPr>
          <p:sp>
            <p:nvSpPr>
              <p:cNvPr id="23" name="Oval 35"/>
              <p:cNvSpPr>
                <a:spLocks noChangeArrowheads="1"/>
              </p:cNvSpPr>
              <p:nvPr/>
            </p:nvSpPr>
            <p:spPr bwMode="auto">
              <a:xfrm>
                <a:off x="2344840" y="2015709"/>
                <a:ext cx="165321" cy="166127"/>
              </a:xfrm>
              <a:prstGeom prst="ellipse">
                <a:avLst/>
              </a:pr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solidFill>
                    <a:schemeClr val="bg1"/>
                  </a:solidFill>
                  <a:latin typeface="+mn-lt"/>
                </a:endParaRPr>
              </a:p>
            </p:txBody>
          </p:sp>
          <p:sp>
            <p:nvSpPr>
              <p:cNvPr id="24" name="Freeform 36"/>
              <p:cNvSpPr/>
              <p:nvPr/>
            </p:nvSpPr>
            <p:spPr bwMode="auto">
              <a:xfrm>
                <a:off x="2228712" y="1861679"/>
                <a:ext cx="405641" cy="169353"/>
              </a:xfrm>
              <a:custGeom>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solidFill>
                    <a:schemeClr val="bg1"/>
                  </a:solidFill>
                  <a:latin typeface="+mn-lt"/>
                </a:endParaRPr>
              </a:p>
            </p:txBody>
          </p:sp>
          <p:sp>
            <p:nvSpPr>
              <p:cNvPr id="25" name="Freeform 37"/>
              <p:cNvSpPr/>
              <p:nvPr/>
            </p:nvSpPr>
            <p:spPr bwMode="auto">
              <a:xfrm>
                <a:off x="2157745" y="1749583"/>
                <a:ext cx="549187" cy="195966"/>
              </a:xfrm>
              <a:custGeom>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solidFill>
                    <a:schemeClr val="bg1"/>
                  </a:solidFill>
                  <a:latin typeface="+mn-lt"/>
                </a:endParaRPr>
              </a:p>
            </p:txBody>
          </p:sp>
          <p:sp>
            <p:nvSpPr>
              <p:cNvPr id="26" name="Freeform 38"/>
              <p:cNvSpPr/>
              <p:nvPr/>
            </p:nvSpPr>
            <p:spPr bwMode="auto">
              <a:xfrm>
                <a:off x="2070649" y="1631036"/>
                <a:ext cx="723379" cy="229030"/>
              </a:xfrm>
              <a:custGeom>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solidFill>
                    <a:schemeClr val="bg1"/>
                  </a:solidFill>
                  <a:latin typeface="+mn-lt"/>
                </a:endParaRPr>
              </a:p>
            </p:txBody>
          </p:sp>
        </p:grpSp>
      </p:grpSp>
      <p:sp>
        <p:nvSpPr>
          <p:cNvPr id="27" name="TextBox 65"/>
          <p:cNvSpPr txBox="1"/>
          <p:nvPr/>
        </p:nvSpPr>
        <p:spPr>
          <a:xfrm>
            <a:off x="376800" y="2213515"/>
            <a:ext cx="2794545" cy="954107"/>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zh-CN" altLang="en-US" sz="1400">
                <a:solidFill>
                  <a:schemeClr val="bg1"/>
                </a:solidFill>
                <a:latin typeface="微软雅黑" panose="020b0503020204020204" pitchFamily="34" charset="-122"/>
                <a:ea typeface="微软雅黑" panose="020b0503020204020204" pitchFamily="34" charset="-122"/>
              </a:rPr>
              <a:t>通过资源竞争分析，明确企业有哪些有价值的资源可以用于构建核心竞争力，如果有，具体应该怎样运用。</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8" name="TextBox 66"/>
          <p:cNvSpPr txBox="1"/>
          <p:nvPr/>
        </p:nvSpPr>
        <p:spPr>
          <a:xfrm>
            <a:off x="8877300" y="2318445"/>
            <a:ext cx="2999776" cy="954107"/>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400">
                <a:solidFill>
                  <a:schemeClr val="bg1"/>
                </a:solidFill>
                <a:latin typeface="微软雅黑" panose="020b0503020204020204" pitchFamily="34" charset="-122"/>
                <a:ea typeface="微软雅黑" panose="020b0503020204020204" pitchFamily="34" charset="-122"/>
              </a:rPr>
              <a:t>对竞争对手的分析能够让企业知道自己的优势和劣势，企业平时要留意收集竞争对手的信息和市场信息，及时掌握对手的动态。</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9" name="TextBox 66"/>
          <p:cNvSpPr txBox="1"/>
          <p:nvPr/>
        </p:nvSpPr>
        <p:spPr>
          <a:xfrm>
            <a:off x="504244" y="4664631"/>
            <a:ext cx="2999776" cy="738664"/>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zh-CN" altLang="en-US" sz="1400">
                <a:solidFill>
                  <a:schemeClr val="bg1"/>
                </a:solidFill>
                <a:latin typeface="微软雅黑" panose="020b0503020204020204" pitchFamily="34" charset="-122"/>
                <a:ea typeface="微软雅黑" panose="020b0503020204020204" pitchFamily="34" charset="-122"/>
              </a:rPr>
              <a:t>对市场的理解直接影响到企业的战略决策，如果对市场把握不准，就会给企业带来很大的危机。</a:t>
            </a:r>
            <a:endParaRPr lang="zh-CN" altLang="en-US" sz="1100">
              <a:solidFill>
                <a:schemeClr val="bg1"/>
              </a:solidFill>
              <a:latin typeface="微软雅黑" panose="020b0503020204020204" pitchFamily="34" charset="-122"/>
              <a:ea typeface="微软雅黑" panose="020b0503020204020204" pitchFamily="34" charset="-122"/>
            </a:endParaRPr>
          </a:p>
        </p:txBody>
      </p:sp>
      <p:sp>
        <p:nvSpPr>
          <p:cNvPr id="30" name="TextBox 72"/>
          <p:cNvSpPr txBox="1"/>
          <p:nvPr/>
        </p:nvSpPr>
        <p:spPr bwMode="auto">
          <a:xfrm>
            <a:off x="1755945" y="1880452"/>
            <a:ext cx="1622144" cy="861774"/>
          </a:xfrm>
          <a:prstGeom prst="rect">
            <a:avLst/>
          </a:prstGeom>
          <a:noFill/>
        </p:spPr>
        <p:txBody>
          <a:bodyPr wrap="square">
            <a:spAutoFit/>
          </a:bodyPr>
          <a:lstStyle/>
          <a:p>
            <a:r>
              <a:rPr lang="zh-CN" altLang="en-US" sz="1600" b="1">
                <a:solidFill>
                  <a:schemeClr val="bg1"/>
                </a:solidFill>
                <a:latin typeface="微软雅黑" panose="020b0503020204020204" pitchFamily="34" charset="-122"/>
                <a:ea typeface="微软雅黑" panose="020b0503020204020204" pitchFamily="34" charset="-122"/>
              </a:rPr>
              <a:t>资源竞争分析</a:t>
            </a:r>
            <a:endParaRPr lang="zh-CN" altLang="en-US" sz="1600" b="1">
              <a:solidFill>
                <a:schemeClr val="bg1"/>
              </a:solidFill>
              <a:latin typeface="微软雅黑" panose="020b0503020204020204" pitchFamily="34" charset="-122"/>
              <a:ea typeface="微软雅黑" panose="020b0503020204020204" pitchFamily="34" charset="-122"/>
            </a:endParaRPr>
          </a:p>
          <a:p>
            <a:br>
              <a:rPr lang="zh-CN" altLang="en-US" sz="1600">
                <a:solidFill>
                  <a:schemeClr val="bg1"/>
                </a:solidFill>
                <a:latin typeface="微软雅黑" panose="020b0503020204020204" pitchFamily="34" charset="-122"/>
                <a:ea typeface="微软雅黑" panose="020b0503020204020204" pitchFamily="34" charset="-122"/>
              </a:rPr>
            </a:br>
            <a:endParaRPr kumimoji="0" lang="en-US" altLang="zh-CN" sz="16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1" name="TextBox 79"/>
          <p:cNvSpPr txBox="1"/>
          <p:nvPr/>
        </p:nvSpPr>
        <p:spPr bwMode="auto">
          <a:xfrm>
            <a:off x="8877300" y="1914525"/>
            <a:ext cx="1721136" cy="338554"/>
          </a:xfrm>
          <a:prstGeom prst="rect">
            <a:avLst/>
          </a:prstGeom>
          <a:noFill/>
        </p:spPr>
        <p:txBody>
          <a:bodyPr wrap="square">
            <a:spAutoFit/>
          </a:bodyPr>
          <a:lstStyle/>
          <a:p>
            <a:pPr lvl="0">
              <a:defRPr/>
            </a:pPr>
            <a:r>
              <a:rPr lang="zh-CN" altLang="en-US" sz="1600" b="1">
                <a:solidFill>
                  <a:schemeClr val="bg1"/>
                </a:solidFill>
                <a:latin typeface="微软雅黑" panose="020b0503020204020204" pitchFamily="34" charset="-122"/>
                <a:ea typeface="微软雅黑" panose="020b0503020204020204" pitchFamily="34" charset="-122"/>
              </a:rPr>
              <a:t>竞争对手分析</a:t>
            </a:r>
            <a:endParaRPr kumimoji="0" lang="en-US" altLang="zh-CN" sz="14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2" name="TextBox 69"/>
          <p:cNvSpPr txBox="1"/>
          <p:nvPr/>
        </p:nvSpPr>
        <p:spPr bwMode="auto">
          <a:xfrm>
            <a:off x="2098684" y="4277870"/>
            <a:ext cx="1618925" cy="338554"/>
          </a:xfrm>
          <a:prstGeom prst="rect">
            <a:avLst/>
          </a:prstGeom>
          <a:noFill/>
        </p:spPr>
        <p:txBody>
          <a:bodyPr wrap="square">
            <a:spAutoFit/>
          </a:bodyPr>
          <a:lstStyle/>
          <a:p>
            <a:pPr lvl="0">
              <a:defRPr/>
            </a:pPr>
            <a:r>
              <a:rPr lang="zh-CN" altLang="en-US" sz="1600" b="1">
                <a:solidFill>
                  <a:schemeClr val="bg1"/>
                </a:solidFill>
                <a:latin typeface="微软雅黑" panose="020b0503020204020204" pitchFamily="34" charset="-122"/>
                <a:ea typeface="微软雅黑" panose="020b0503020204020204" pitchFamily="34" charset="-122"/>
              </a:rPr>
              <a:t>市场竞争分析</a:t>
            </a:r>
            <a:endParaRPr kumimoji="0" lang="en-US" altLang="zh-CN" sz="14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3" name="文本框 32"/>
          <p:cNvSpPr txBox="1"/>
          <p:nvPr/>
        </p:nvSpPr>
        <p:spPr>
          <a:xfrm>
            <a:off x="8639915" y="4228259"/>
            <a:ext cx="1660428" cy="338353"/>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产品技术竞争力</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4" name="TextBox 66"/>
          <p:cNvSpPr txBox="1"/>
          <p:nvPr/>
        </p:nvSpPr>
        <p:spPr>
          <a:xfrm>
            <a:off x="8639434" y="4614392"/>
            <a:ext cx="2999776" cy="1115690"/>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400">
                <a:solidFill>
                  <a:schemeClr val="bg1"/>
                </a:solidFill>
                <a:latin typeface="微软雅黑" panose="020b0503020204020204" pitchFamily="34" charset="-122"/>
                <a:ea typeface="微软雅黑" panose="020b0503020204020204" pitchFamily="34" charset="-122"/>
              </a:rPr>
              <a:t>技术及组织变化的技能。能力可以分为技术能力和支撑能力。技术能力是一组具有技术特性并依附于技术型人才的技能。</a:t>
            </a:r>
            <a:endParaRPr lang="zh-CN" altLang="en-US" sz="1400">
              <a:solidFill>
                <a:schemeClr val="bg1"/>
              </a:solidFill>
              <a:latin typeface="微软雅黑" panose="020b0503020204020204" pitchFamily="34" charset="-122"/>
              <a:ea typeface="微软雅黑" panose="020b0503020204020204" pitchFamily="34" charset="-122"/>
            </a:endParaRPr>
          </a:p>
          <a:p>
            <a:pPr algn="ct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pic>
        <p:nvPicPr>
          <p:cNvPr id="13" name="图片 12"/>
          <p:cNvPicPr>
            <a:picLocks noChangeAspect="1"/>
          </p:cNvPicPr>
          <p:nvPr/>
        </p:nvPicPr>
        <p:blipFill>
          <a:blip r:embed="rId2"/>
          <a:srcRect t="456"/>
          <a:stretch>
            <a:fillRect/>
          </a:stretch>
        </p:blipFill>
        <p:spPr>
          <a:xfrm rot="18115584">
            <a:off x="3401031" y="-215052"/>
            <a:ext cx="5360908" cy="5354021"/>
          </a:xfrm>
          <a:custGeom>
            <a:gdLst>
              <a:gd name="connsiteX0" fmla="*/ 6099726 w 6099726"/>
              <a:gd name="connsiteY0" fmla="*/ 2635203 h 6091890"/>
              <a:gd name="connsiteX1" fmla="*/ 6099726 w 6099726"/>
              <a:gd name="connsiteY1" fmla="*/ 6091890 h 6091890"/>
              <a:gd name="connsiteX2" fmla="*/ 155307 w 6099726"/>
              <a:gd name="connsiteY2" fmla="*/ 6091890 h 6091890"/>
              <a:gd name="connsiteX3" fmla="*/ 0 w 6099726"/>
              <a:gd name="connsiteY3" fmla="*/ 5842635 h 6091890"/>
              <a:gd name="connsiteX4" fmla="*/ 0 w 6099726"/>
              <a:gd name="connsiteY4" fmla="*/ 0 h 6091890"/>
              <a:gd name="connsiteX5" fmla="*/ 4439871 w 6099726"/>
              <a:gd name="connsiteY5" fmla="*/ 0 h 6091890"/>
              <a:gd name="connsiteX6" fmla="*/ 6086831 w 6099726"/>
              <a:gd name="connsiteY6" fmla="*/ 2643237 h 60918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726" h="6091890">
                <a:moveTo>
                  <a:pt x="6099726" y="2635203"/>
                </a:moveTo>
                <a:lnTo>
                  <a:pt x="6099726" y="6091890"/>
                </a:lnTo>
                <a:lnTo>
                  <a:pt x="155307" y="6091890"/>
                </a:lnTo>
                <a:lnTo>
                  <a:pt x="0" y="5842635"/>
                </a:lnTo>
                <a:lnTo>
                  <a:pt x="0" y="0"/>
                </a:lnTo>
                <a:lnTo>
                  <a:pt x="4439871" y="0"/>
                </a:lnTo>
                <a:lnTo>
                  <a:pt x="6086831" y="2643237"/>
                </a:lnTo>
                <a:close/>
              </a:path>
            </a:pathLst>
          </a:custGeom>
        </p:spPr>
      </p:pic>
      <p:sp>
        <p:nvSpPr>
          <p:cNvPr id="6" name="文本框 5"/>
          <p:cNvSpPr txBox="1"/>
          <p:nvPr/>
        </p:nvSpPr>
        <p:spPr>
          <a:xfrm>
            <a:off x="4462235" y="4230591"/>
            <a:ext cx="3458030" cy="584775"/>
          </a:xfrm>
          <a:prstGeom prst="rect">
            <a:avLst/>
          </a:prstGeom>
          <a:noFill/>
        </p:spPr>
        <p:txBody>
          <a:bodyPr wrap="squar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单击此处添加标题</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391048" y="1809456"/>
            <a:ext cx="1619351" cy="1569660"/>
          </a:xfrm>
          <a:prstGeom prst="rect">
            <a:avLst/>
          </a:prstGeom>
          <a:noFill/>
        </p:spPr>
        <p:txBody>
          <a:bodyPr wrap="square" rtlCol="0">
            <a:spAutoFit/>
          </a:bodyPr>
          <a:lstStyle/>
          <a:p>
            <a:r>
              <a:rPr lang="en-US" altLang="zh-CN" sz="9600">
                <a:solidFill>
                  <a:schemeClr val="bg1"/>
                </a:solidFill>
                <a:latin typeface="微软雅黑" panose="020b0503020204020204" pitchFamily="34" charset="-122"/>
                <a:ea typeface="微软雅黑" panose="020b0503020204020204" pitchFamily="34" charset="-122"/>
              </a:rPr>
              <a:t>04</a:t>
            </a:r>
            <a:endParaRPr lang="zh-CN" altLang="en-US" sz="960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481020" y="5006938"/>
            <a:ext cx="5363309" cy="369332"/>
          </a:xfrm>
          <a:prstGeom prst="rect">
            <a:avLst/>
          </a:prstGeom>
          <a:noFill/>
        </p:spPr>
        <p:txBody>
          <a:bodyPr wrap="square" rtlCol="0">
            <a:spAutoFit/>
          </a:bodyPr>
          <a:lstStyle/>
          <a:p>
            <a:pPr algn="dist"/>
            <a:r>
              <a:rPr lang="en-US" altLang="zh-CN">
                <a:solidFill>
                  <a:srgbClr val="FFFFFF"/>
                </a:solidFill>
                <a:latin typeface="微软雅黑" panose="020b0503020204020204" pitchFamily="34" charset="-122"/>
                <a:ea typeface="微软雅黑" panose="020b0503020204020204" pitchFamily="34" charset="-122"/>
              </a:rPr>
              <a:t>CLICK TO ADD TITLE IN HERE</a:t>
            </a:r>
            <a:endParaRPr lang="zh-CN" altLang="en-US">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sp>
        <p:nvSpPr>
          <p:cNvPr id="4" name="Freeform 1126"/>
          <p:cNvSpPr/>
          <p:nvPr/>
        </p:nvSpPr>
        <p:spPr bwMode="auto">
          <a:xfrm>
            <a:off x="2497931" y="1865750"/>
            <a:ext cx="3455988" cy="1693863"/>
          </a:xfrm>
          <a:custGeom>
            <a:gdLst>
              <a:gd name="T0" fmla="*/ 100 w 629"/>
              <a:gd name="T1" fmla="*/ 308 h 308"/>
              <a:gd name="T2" fmla="*/ 101 w 629"/>
              <a:gd name="T3" fmla="*/ 295 h 308"/>
              <a:gd name="T4" fmla="*/ 12 w 629"/>
              <a:gd name="T5" fmla="*/ 207 h 308"/>
              <a:gd name="T6" fmla="*/ 0 w 629"/>
              <a:gd name="T7" fmla="*/ 208 h 308"/>
              <a:gd name="T8" fmla="*/ 0 w 629"/>
              <a:gd name="T9" fmla="*/ 38 h 308"/>
              <a:gd name="T10" fmla="*/ 38 w 629"/>
              <a:gd name="T11" fmla="*/ 0 h 308"/>
              <a:gd name="T12" fmla="*/ 591 w 629"/>
              <a:gd name="T13" fmla="*/ 0 h 308"/>
              <a:gd name="T14" fmla="*/ 629 w 629"/>
              <a:gd name="T15" fmla="*/ 38 h 308"/>
              <a:gd name="T16" fmla="*/ 629 w 629"/>
              <a:gd name="T17" fmla="*/ 270 h 308"/>
              <a:gd name="T18" fmla="*/ 591 w 629"/>
              <a:gd name="T19" fmla="*/ 308 h 308"/>
              <a:gd name="T20" fmla="*/ 100 w 629"/>
              <a:gd name="T21" fmla="*/ 308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8">
                <a:moveTo>
                  <a:pt x="100" y="308"/>
                </a:moveTo>
                <a:cubicBezTo>
                  <a:pt x="100" y="304"/>
                  <a:pt x="101" y="300"/>
                  <a:pt x="101" y="295"/>
                </a:cubicBezTo>
                <a:cubicBezTo>
                  <a:pt x="101" y="247"/>
                  <a:pt x="61" y="207"/>
                  <a:pt x="12" y="207"/>
                </a:cubicBezTo>
                <a:cubicBezTo>
                  <a:pt x="8" y="207"/>
                  <a:pt x="4" y="207"/>
                  <a:pt x="0" y="208"/>
                </a:cubicBezTo>
                <a:cubicBezTo>
                  <a:pt x="0" y="38"/>
                  <a:pt x="0" y="38"/>
                  <a:pt x="0" y="38"/>
                </a:cubicBezTo>
                <a:cubicBezTo>
                  <a:pt x="0" y="17"/>
                  <a:pt x="17" y="0"/>
                  <a:pt x="38" y="0"/>
                </a:cubicBezTo>
                <a:cubicBezTo>
                  <a:pt x="591" y="0"/>
                  <a:pt x="591" y="0"/>
                  <a:pt x="591" y="0"/>
                </a:cubicBezTo>
                <a:cubicBezTo>
                  <a:pt x="612" y="0"/>
                  <a:pt x="629" y="17"/>
                  <a:pt x="629" y="38"/>
                </a:cubicBezTo>
                <a:cubicBezTo>
                  <a:pt x="629" y="270"/>
                  <a:pt x="629" y="270"/>
                  <a:pt x="629" y="270"/>
                </a:cubicBezTo>
                <a:cubicBezTo>
                  <a:pt x="629" y="291"/>
                  <a:pt x="612" y="308"/>
                  <a:pt x="591" y="308"/>
                </a:cubicBezTo>
                <a:lnTo>
                  <a:pt x="100" y="308"/>
                </a:lnTo>
                <a:close/>
              </a:path>
            </a:pathLst>
          </a:custGeom>
          <a:solidFill>
            <a:srgbClr val="0087B1"/>
          </a:solidFill>
          <a:ln>
            <a:noFill/>
          </a:ln>
        </p:spPr>
        <p:txBody>
          <a:bodyPr/>
          <a:lstStyle/>
          <a:p>
            <a:pPr eaLnBrk="1" fontAlgn="auto" hangingPunct="1">
              <a:spcBef>
                <a:spcPct val="0"/>
              </a:spcBef>
              <a:spcAft>
                <a:spcPct val="0"/>
              </a:spcAft>
              <a:defRPr/>
            </a:pPr>
            <a:endParaRPr lang="en-US">
              <a:latin typeface="+mn-lt"/>
            </a:endParaRPr>
          </a:p>
        </p:txBody>
      </p:sp>
      <p:sp>
        <p:nvSpPr>
          <p:cNvPr id="9" name="Freeform 1137"/>
          <p:cNvSpPr/>
          <p:nvPr/>
        </p:nvSpPr>
        <p:spPr bwMode="auto">
          <a:xfrm>
            <a:off x="6552406" y="1865750"/>
            <a:ext cx="3454400" cy="1693863"/>
          </a:xfrm>
          <a:custGeom>
            <a:gdLst>
              <a:gd name="T0" fmla="*/ 100 w 629"/>
              <a:gd name="T1" fmla="*/ 308 h 308"/>
              <a:gd name="T2" fmla="*/ 101 w 629"/>
              <a:gd name="T3" fmla="*/ 295 h 308"/>
              <a:gd name="T4" fmla="*/ 12 w 629"/>
              <a:gd name="T5" fmla="*/ 207 h 308"/>
              <a:gd name="T6" fmla="*/ 0 w 629"/>
              <a:gd name="T7" fmla="*/ 208 h 308"/>
              <a:gd name="T8" fmla="*/ 0 w 629"/>
              <a:gd name="T9" fmla="*/ 38 h 308"/>
              <a:gd name="T10" fmla="*/ 38 w 629"/>
              <a:gd name="T11" fmla="*/ 0 h 308"/>
              <a:gd name="T12" fmla="*/ 591 w 629"/>
              <a:gd name="T13" fmla="*/ 0 h 308"/>
              <a:gd name="T14" fmla="*/ 629 w 629"/>
              <a:gd name="T15" fmla="*/ 38 h 308"/>
              <a:gd name="T16" fmla="*/ 629 w 629"/>
              <a:gd name="T17" fmla="*/ 270 h 308"/>
              <a:gd name="T18" fmla="*/ 591 w 629"/>
              <a:gd name="T19" fmla="*/ 308 h 308"/>
              <a:gd name="T20" fmla="*/ 100 w 629"/>
              <a:gd name="T21" fmla="*/ 308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8">
                <a:moveTo>
                  <a:pt x="100" y="308"/>
                </a:moveTo>
                <a:cubicBezTo>
                  <a:pt x="100" y="304"/>
                  <a:pt x="101" y="300"/>
                  <a:pt x="101" y="295"/>
                </a:cubicBezTo>
                <a:cubicBezTo>
                  <a:pt x="101" y="247"/>
                  <a:pt x="61" y="207"/>
                  <a:pt x="12" y="207"/>
                </a:cubicBezTo>
                <a:cubicBezTo>
                  <a:pt x="8" y="207"/>
                  <a:pt x="4" y="207"/>
                  <a:pt x="0" y="208"/>
                </a:cubicBezTo>
                <a:cubicBezTo>
                  <a:pt x="0" y="38"/>
                  <a:pt x="0" y="38"/>
                  <a:pt x="0" y="38"/>
                </a:cubicBezTo>
                <a:cubicBezTo>
                  <a:pt x="0" y="17"/>
                  <a:pt x="17" y="0"/>
                  <a:pt x="38" y="0"/>
                </a:cubicBezTo>
                <a:cubicBezTo>
                  <a:pt x="591" y="0"/>
                  <a:pt x="591" y="0"/>
                  <a:pt x="591" y="0"/>
                </a:cubicBezTo>
                <a:cubicBezTo>
                  <a:pt x="612" y="0"/>
                  <a:pt x="629" y="17"/>
                  <a:pt x="629" y="38"/>
                </a:cubicBezTo>
                <a:cubicBezTo>
                  <a:pt x="629" y="270"/>
                  <a:pt x="629" y="270"/>
                  <a:pt x="629" y="270"/>
                </a:cubicBezTo>
                <a:cubicBezTo>
                  <a:pt x="629" y="291"/>
                  <a:pt x="612" y="308"/>
                  <a:pt x="591" y="308"/>
                </a:cubicBezTo>
                <a:lnTo>
                  <a:pt x="100" y="308"/>
                </a:lnTo>
                <a:close/>
              </a:path>
            </a:pathLst>
          </a:custGeom>
          <a:solidFill>
            <a:srgbClr val="0087B1"/>
          </a:solidFill>
          <a:ln>
            <a:noFill/>
          </a:ln>
        </p:spPr>
        <p:txBody>
          <a:bodyPr/>
          <a:lstStyle/>
          <a:p>
            <a:pPr eaLnBrk="1" fontAlgn="auto" hangingPunct="1">
              <a:spcBef>
                <a:spcPct val="0"/>
              </a:spcBef>
              <a:spcAft>
                <a:spcPct val="0"/>
              </a:spcAft>
              <a:defRPr/>
            </a:pPr>
            <a:endParaRPr lang="en-US">
              <a:latin typeface="+mn-lt"/>
            </a:endParaRPr>
          </a:p>
        </p:txBody>
      </p:sp>
      <p:sp>
        <p:nvSpPr>
          <p:cNvPr id="14" name="Freeform 1132"/>
          <p:cNvSpPr/>
          <p:nvPr/>
        </p:nvSpPr>
        <p:spPr bwMode="auto">
          <a:xfrm>
            <a:off x="2497931" y="4064438"/>
            <a:ext cx="3455988" cy="1689100"/>
          </a:xfrm>
          <a:custGeom>
            <a:gdLst>
              <a:gd name="T0" fmla="*/ 100 w 629"/>
              <a:gd name="T1" fmla="*/ 307 h 307"/>
              <a:gd name="T2" fmla="*/ 101 w 629"/>
              <a:gd name="T3" fmla="*/ 295 h 307"/>
              <a:gd name="T4" fmla="*/ 12 w 629"/>
              <a:gd name="T5" fmla="*/ 206 h 307"/>
              <a:gd name="T6" fmla="*/ 0 w 629"/>
              <a:gd name="T7" fmla="*/ 207 h 307"/>
              <a:gd name="T8" fmla="*/ 0 w 629"/>
              <a:gd name="T9" fmla="*/ 37 h 307"/>
              <a:gd name="T10" fmla="*/ 38 w 629"/>
              <a:gd name="T11" fmla="*/ 0 h 307"/>
              <a:gd name="T12" fmla="*/ 591 w 629"/>
              <a:gd name="T13" fmla="*/ 0 h 307"/>
              <a:gd name="T14" fmla="*/ 629 w 629"/>
              <a:gd name="T15" fmla="*/ 37 h 307"/>
              <a:gd name="T16" fmla="*/ 629 w 629"/>
              <a:gd name="T17" fmla="*/ 269 h 307"/>
              <a:gd name="T18" fmla="*/ 591 w 629"/>
              <a:gd name="T19" fmla="*/ 307 h 307"/>
              <a:gd name="T20" fmla="*/ 100 w 629"/>
              <a:gd name="T21" fmla="*/ 307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7">
                <a:moveTo>
                  <a:pt x="100" y="307"/>
                </a:moveTo>
                <a:cubicBezTo>
                  <a:pt x="100" y="303"/>
                  <a:pt x="101" y="299"/>
                  <a:pt x="101" y="295"/>
                </a:cubicBezTo>
                <a:cubicBezTo>
                  <a:pt x="101" y="246"/>
                  <a:pt x="61" y="206"/>
                  <a:pt x="12" y="206"/>
                </a:cubicBezTo>
                <a:cubicBezTo>
                  <a:pt x="8" y="206"/>
                  <a:pt x="4" y="206"/>
                  <a:pt x="0" y="207"/>
                </a:cubicBezTo>
                <a:cubicBezTo>
                  <a:pt x="0" y="37"/>
                  <a:pt x="0" y="37"/>
                  <a:pt x="0" y="37"/>
                </a:cubicBezTo>
                <a:cubicBezTo>
                  <a:pt x="0" y="17"/>
                  <a:pt x="17" y="0"/>
                  <a:pt x="38" y="0"/>
                </a:cubicBezTo>
                <a:cubicBezTo>
                  <a:pt x="591" y="0"/>
                  <a:pt x="591" y="0"/>
                  <a:pt x="591" y="0"/>
                </a:cubicBezTo>
                <a:cubicBezTo>
                  <a:pt x="612" y="0"/>
                  <a:pt x="629" y="17"/>
                  <a:pt x="629" y="37"/>
                </a:cubicBezTo>
                <a:cubicBezTo>
                  <a:pt x="629" y="269"/>
                  <a:pt x="629" y="269"/>
                  <a:pt x="629" y="269"/>
                </a:cubicBezTo>
                <a:cubicBezTo>
                  <a:pt x="629" y="290"/>
                  <a:pt x="612" y="307"/>
                  <a:pt x="591" y="307"/>
                </a:cubicBezTo>
                <a:lnTo>
                  <a:pt x="100" y="307"/>
                </a:lnTo>
                <a:close/>
              </a:path>
            </a:pathLst>
          </a:custGeom>
          <a:solidFill>
            <a:srgbClr val="0087B1"/>
          </a:solidFill>
          <a:ln>
            <a:noFill/>
          </a:ln>
        </p:spPr>
        <p:txBody>
          <a:bodyPr/>
          <a:lstStyle/>
          <a:p>
            <a:pPr eaLnBrk="1" fontAlgn="auto" hangingPunct="1">
              <a:spcBef>
                <a:spcPct val="0"/>
              </a:spcBef>
              <a:spcAft>
                <a:spcPct val="0"/>
              </a:spcAft>
              <a:defRPr/>
            </a:pPr>
            <a:endParaRPr lang="en-US">
              <a:latin typeface="+mn-lt"/>
            </a:endParaRPr>
          </a:p>
        </p:txBody>
      </p:sp>
      <p:sp>
        <p:nvSpPr>
          <p:cNvPr id="19" name="Freeform 1141"/>
          <p:cNvSpPr/>
          <p:nvPr/>
        </p:nvSpPr>
        <p:spPr bwMode="auto">
          <a:xfrm>
            <a:off x="6552406" y="4064438"/>
            <a:ext cx="3454400" cy="1689100"/>
          </a:xfrm>
          <a:custGeom>
            <a:gdLst>
              <a:gd name="T0" fmla="*/ 100 w 629"/>
              <a:gd name="T1" fmla="*/ 307 h 307"/>
              <a:gd name="T2" fmla="*/ 101 w 629"/>
              <a:gd name="T3" fmla="*/ 295 h 307"/>
              <a:gd name="T4" fmla="*/ 12 w 629"/>
              <a:gd name="T5" fmla="*/ 206 h 307"/>
              <a:gd name="T6" fmla="*/ 0 w 629"/>
              <a:gd name="T7" fmla="*/ 207 h 307"/>
              <a:gd name="T8" fmla="*/ 0 w 629"/>
              <a:gd name="T9" fmla="*/ 37 h 307"/>
              <a:gd name="T10" fmla="*/ 38 w 629"/>
              <a:gd name="T11" fmla="*/ 0 h 307"/>
              <a:gd name="T12" fmla="*/ 591 w 629"/>
              <a:gd name="T13" fmla="*/ 0 h 307"/>
              <a:gd name="T14" fmla="*/ 629 w 629"/>
              <a:gd name="T15" fmla="*/ 37 h 307"/>
              <a:gd name="T16" fmla="*/ 629 w 629"/>
              <a:gd name="T17" fmla="*/ 269 h 307"/>
              <a:gd name="T18" fmla="*/ 591 w 629"/>
              <a:gd name="T19" fmla="*/ 307 h 307"/>
              <a:gd name="T20" fmla="*/ 100 w 629"/>
              <a:gd name="T21" fmla="*/ 307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7">
                <a:moveTo>
                  <a:pt x="100" y="307"/>
                </a:moveTo>
                <a:cubicBezTo>
                  <a:pt x="100" y="303"/>
                  <a:pt x="101" y="299"/>
                  <a:pt x="101" y="295"/>
                </a:cubicBezTo>
                <a:cubicBezTo>
                  <a:pt x="101" y="246"/>
                  <a:pt x="61" y="206"/>
                  <a:pt x="12" y="206"/>
                </a:cubicBezTo>
                <a:cubicBezTo>
                  <a:pt x="8" y="206"/>
                  <a:pt x="4" y="206"/>
                  <a:pt x="0" y="207"/>
                </a:cubicBezTo>
                <a:cubicBezTo>
                  <a:pt x="0" y="37"/>
                  <a:pt x="0" y="37"/>
                  <a:pt x="0" y="37"/>
                </a:cubicBezTo>
                <a:cubicBezTo>
                  <a:pt x="0" y="17"/>
                  <a:pt x="17" y="0"/>
                  <a:pt x="38" y="0"/>
                </a:cubicBezTo>
                <a:cubicBezTo>
                  <a:pt x="591" y="0"/>
                  <a:pt x="591" y="0"/>
                  <a:pt x="591" y="0"/>
                </a:cubicBezTo>
                <a:cubicBezTo>
                  <a:pt x="612" y="0"/>
                  <a:pt x="629" y="17"/>
                  <a:pt x="629" y="37"/>
                </a:cubicBezTo>
                <a:cubicBezTo>
                  <a:pt x="629" y="269"/>
                  <a:pt x="629" y="269"/>
                  <a:pt x="629" y="269"/>
                </a:cubicBezTo>
                <a:cubicBezTo>
                  <a:pt x="629" y="290"/>
                  <a:pt x="612" y="307"/>
                  <a:pt x="591" y="307"/>
                </a:cubicBezTo>
                <a:lnTo>
                  <a:pt x="100" y="307"/>
                </a:lnTo>
                <a:close/>
              </a:path>
            </a:pathLst>
          </a:custGeom>
          <a:solidFill>
            <a:srgbClr val="0087B1"/>
          </a:solidFill>
          <a:ln>
            <a:noFill/>
          </a:ln>
        </p:spPr>
        <p:txBody>
          <a:bodyPr/>
          <a:lstStyle/>
          <a:p>
            <a:pPr eaLnBrk="1" fontAlgn="auto" hangingPunct="1">
              <a:spcBef>
                <a:spcPct val="0"/>
              </a:spcBef>
              <a:spcAft>
                <a:spcPct val="0"/>
              </a:spcAft>
              <a:defRPr/>
            </a:pPr>
            <a:endParaRPr lang="en-US">
              <a:latin typeface="+mn-lt"/>
            </a:endParaRPr>
          </a:p>
        </p:txBody>
      </p:sp>
      <p:grpSp>
        <p:nvGrpSpPr>
          <p:cNvPr id="23" name="Group 35"/>
          <p:cNvGrpSpPr/>
          <p:nvPr/>
        </p:nvGrpSpPr>
        <p:grpSpPr>
          <a:xfrm>
            <a:off x="6238081" y="5304275"/>
            <a:ext cx="776288" cy="781050"/>
            <a:chOff x="6226789" y="5359131"/>
            <a:chExt cx="774968" cy="781930"/>
          </a:xfrm>
        </p:grpSpPr>
        <p:sp>
          <p:nvSpPr>
            <p:cNvPr id="24" name="Oval 1142"/>
            <p:cNvSpPr>
              <a:spLocks noChangeArrowheads="1"/>
            </p:cNvSpPr>
            <p:nvPr/>
          </p:nvSpPr>
          <p:spPr bwMode="auto">
            <a:xfrm>
              <a:off x="6226789" y="5359131"/>
              <a:ext cx="774968" cy="781930"/>
            </a:xfrm>
            <a:prstGeom prst="ellipse">
              <a:avLst/>
            </a:prstGeom>
            <a:solidFill>
              <a:srgbClr val="0087B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p>
          </p:txBody>
        </p:sp>
        <p:sp>
          <p:nvSpPr>
            <p:cNvPr id="25" name="Freeform 36"/>
            <p:cNvSpPr>
              <a:spLocks noChangeAspect="1" noChangeArrowheads="1"/>
            </p:cNvSpPr>
            <p:nvPr/>
          </p:nvSpPr>
          <p:spPr bwMode="auto">
            <a:xfrm>
              <a:off x="6443912" y="5552932"/>
              <a:ext cx="309391" cy="370295"/>
            </a:xfrm>
            <a:custGeom>
              <a:gdLst>
                <a:gd name="T0" fmla="*/ 97652 w 449768"/>
                <a:gd name="T1" fmla="*/ 200339 h 538305"/>
                <a:gd name="T2" fmla="*/ 98678 w 449768"/>
                <a:gd name="T3" fmla="*/ 205530 h 538305"/>
                <a:gd name="T4" fmla="*/ 64417 w 449768"/>
                <a:gd name="T5" fmla="*/ 249649 h 538305"/>
                <a:gd name="T6" fmla="*/ 57143 w 449768"/>
                <a:gd name="T7" fmla="*/ 244721 h 538305"/>
                <a:gd name="T8" fmla="*/ 91169 w 449768"/>
                <a:gd name="T9" fmla="*/ 200603 h 538305"/>
                <a:gd name="T10" fmla="*/ 97652 w 449768"/>
                <a:gd name="T11" fmla="*/ 200339 h 538305"/>
                <a:gd name="T12" fmla="*/ 74940 w 449768"/>
                <a:gd name="T13" fmla="*/ 182801 h 538305"/>
                <a:gd name="T14" fmla="*/ 75849 w 449768"/>
                <a:gd name="T15" fmla="*/ 187859 h 538305"/>
                <a:gd name="T16" fmla="*/ 24476 w 449768"/>
                <a:gd name="T17" fmla="*/ 253810 h 538305"/>
                <a:gd name="T18" fmla="*/ 19550 w 449768"/>
                <a:gd name="T19" fmla="*/ 248898 h 538305"/>
                <a:gd name="T20" fmla="*/ 68577 w 449768"/>
                <a:gd name="T21" fmla="*/ 183182 h 538305"/>
                <a:gd name="T22" fmla="*/ 74940 w 449768"/>
                <a:gd name="T23" fmla="*/ 182801 h 538305"/>
                <a:gd name="T24" fmla="*/ 53000 w 449768"/>
                <a:gd name="T25" fmla="*/ 165604 h 538305"/>
                <a:gd name="T26" fmla="*/ 53821 w 449768"/>
                <a:gd name="T27" fmla="*/ 171735 h 538305"/>
                <a:gd name="T28" fmla="*/ 19561 w 449768"/>
                <a:gd name="T29" fmla="*/ 215407 h 538305"/>
                <a:gd name="T30" fmla="*/ 12286 w 449768"/>
                <a:gd name="T31" fmla="*/ 210503 h 538305"/>
                <a:gd name="T32" fmla="*/ 46547 w 449768"/>
                <a:gd name="T33" fmla="*/ 166830 h 538305"/>
                <a:gd name="T34" fmla="*/ 53000 w 449768"/>
                <a:gd name="T35" fmla="*/ 165604 h 538305"/>
                <a:gd name="T36" fmla="*/ 136047 w 449768"/>
                <a:gd name="T37" fmla="*/ 72526 h 538305"/>
                <a:gd name="T38" fmla="*/ 123513 w 449768"/>
                <a:gd name="T39" fmla="*/ 78285 h 538305"/>
                <a:gd name="T40" fmla="*/ 120924 w 449768"/>
                <a:gd name="T41" fmla="*/ 83222 h 538305"/>
                <a:gd name="T42" fmla="*/ 130810 w 449768"/>
                <a:gd name="T43" fmla="*/ 110023 h 538305"/>
                <a:gd name="T44" fmla="*/ 155290 w 449768"/>
                <a:gd name="T45" fmla="*/ 107672 h 538305"/>
                <a:gd name="T46" fmla="*/ 157878 w 449768"/>
                <a:gd name="T47" fmla="*/ 102735 h 538305"/>
                <a:gd name="T48" fmla="*/ 150346 w 449768"/>
                <a:gd name="T49" fmla="*/ 75934 h 538305"/>
                <a:gd name="T50" fmla="*/ 136047 w 449768"/>
                <a:gd name="T51" fmla="*/ 72526 h 538305"/>
                <a:gd name="T52" fmla="*/ 206838 w 449768"/>
                <a:gd name="T53" fmla="*/ 0 h 538305"/>
                <a:gd name="T54" fmla="*/ 209192 w 449768"/>
                <a:gd name="T55" fmla="*/ 0 h 538305"/>
                <a:gd name="T56" fmla="*/ 211781 w 449768"/>
                <a:gd name="T57" fmla="*/ 2351 h 538305"/>
                <a:gd name="T58" fmla="*/ 211781 w 449768"/>
                <a:gd name="T59" fmla="*/ 4702 h 538305"/>
                <a:gd name="T60" fmla="*/ 211781 w 449768"/>
                <a:gd name="T61" fmla="*/ 9639 h 538305"/>
                <a:gd name="T62" fmla="*/ 211781 w 449768"/>
                <a:gd name="T63" fmla="*/ 21863 h 538305"/>
                <a:gd name="T64" fmla="*/ 209192 w 449768"/>
                <a:gd name="T65" fmla="*/ 48899 h 538305"/>
                <a:gd name="T66" fmla="*/ 209192 w 449768"/>
                <a:gd name="T67" fmla="*/ 53836 h 538305"/>
                <a:gd name="T68" fmla="*/ 206838 w 449768"/>
                <a:gd name="T69" fmla="*/ 63474 h 538305"/>
                <a:gd name="T70" fmla="*/ 199306 w 449768"/>
                <a:gd name="T71" fmla="*/ 83222 h 538305"/>
                <a:gd name="T72" fmla="*/ 167529 w 449768"/>
                <a:gd name="T73" fmla="*/ 137058 h 538305"/>
                <a:gd name="T74" fmla="*/ 162822 w 449768"/>
                <a:gd name="T75" fmla="*/ 154220 h 538305"/>
                <a:gd name="T76" fmla="*/ 130810 w 449768"/>
                <a:gd name="T77" fmla="*/ 239793 h 538305"/>
                <a:gd name="T78" fmla="*/ 123513 w 449768"/>
                <a:gd name="T79" fmla="*/ 234856 h 538305"/>
                <a:gd name="T80" fmla="*/ 8176 w 449768"/>
                <a:gd name="T81" fmla="*/ 146932 h 538305"/>
                <a:gd name="T82" fmla="*/ 879 w 449768"/>
                <a:gd name="T83" fmla="*/ 137058 h 538305"/>
                <a:gd name="T84" fmla="*/ 76907 w 449768"/>
                <a:gd name="T85" fmla="*/ 88159 h 538305"/>
                <a:gd name="T86" fmla="*/ 91501 w 449768"/>
                <a:gd name="T87" fmla="*/ 78285 h 538305"/>
                <a:gd name="T88" fmla="*/ 147993 w 449768"/>
                <a:gd name="T89" fmla="*/ 24450 h 538305"/>
                <a:gd name="T90" fmla="*/ 189655 w 449768"/>
                <a:gd name="T91" fmla="*/ 4702 h 538305"/>
                <a:gd name="T92" fmla="*/ 201895 w 449768"/>
                <a:gd name="T93" fmla="*/ 2351 h 538305"/>
                <a:gd name="T94" fmla="*/ 206838 w 449768"/>
                <a:gd name="T95" fmla="*/ 0 h 5383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6" name="Group 14"/>
          <p:cNvGrpSpPr/>
          <p:nvPr/>
        </p:nvGrpSpPr>
        <p:grpSpPr>
          <a:xfrm>
            <a:off x="6238081" y="3108763"/>
            <a:ext cx="776288" cy="779462"/>
            <a:chOff x="6226789" y="3164161"/>
            <a:chExt cx="774968" cy="779609"/>
          </a:xfrm>
          <a:solidFill>
            <a:srgbClr val="0087B1"/>
          </a:solidFill>
        </p:grpSpPr>
        <p:sp>
          <p:nvSpPr>
            <p:cNvPr id="27" name="Oval 1138"/>
            <p:cNvSpPr>
              <a:spLocks noChangeArrowheads="1"/>
            </p:cNvSpPr>
            <p:nvPr/>
          </p:nvSpPr>
          <p:spPr bwMode="auto">
            <a:xfrm>
              <a:off x="6226789" y="3164161"/>
              <a:ext cx="774968" cy="779609"/>
            </a:xfrm>
            <a:prstGeom prst="ellipse">
              <a:avLst/>
            </a:prstGeom>
            <a:grp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p>
          </p:txBody>
        </p:sp>
        <p:sp>
          <p:nvSpPr>
            <p:cNvPr id="28" name="Freeform 61"/>
            <p:cNvSpPr>
              <a:spLocks noEditPoints="1"/>
            </p:cNvSpPr>
            <p:nvPr/>
          </p:nvSpPr>
          <p:spPr bwMode="auto">
            <a:xfrm>
              <a:off x="6414884" y="3403272"/>
              <a:ext cx="408995" cy="321004"/>
            </a:xfrm>
            <a:custGeom>
              <a:gdLst>
                <a:gd name="T0" fmla="*/ 744378617 w 106"/>
                <a:gd name="T1" fmla="*/ 164535821 h 83"/>
                <a:gd name="T2" fmla="*/ 759268350 w 106"/>
                <a:gd name="T3" fmla="*/ 164535821 h 83"/>
                <a:gd name="T4" fmla="*/ 759268350 w 106"/>
                <a:gd name="T5" fmla="*/ 643179858 h 83"/>
                <a:gd name="T6" fmla="*/ 282862485 w 106"/>
                <a:gd name="T7" fmla="*/ 403857840 h 83"/>
                <a:gd name="T8" fmla="*/ 282862485 w 106"/>
                <a:gd name="T9" fmla="*/ 388898280 h 83"/>
                <a:gd name="T10" fmla="*/ 818815707 w 106"/>
                <a:gd name="T11" fmla="*/ 628224166 h 83"/>
                <a:gd name="T12" fmla="*/ 833705440 w 106"/>
                <a:gd name="T13" fmla="*/ 643179858 h 83"/>
                <a:gd name="T14" fmla="*/ 1295221571 w 106"/>
                <a:gd name="T15" fmla="*/ 403857840 h 83"/>
                <a:gd name="T16" fmla="*/ 833705440 w 106"/>
                <a:gd name="T17" fmla="*/ 164535821 h 83"/>
                <a:gd name="T18" fmla="*/ 818815707 w 106"/>
                <a:gd name="T19" fmla="*/ 164535821 h 83"/>
                <a:gd name="T20" fmla="*/ 223315128 w 106"/>
                <a:gd name="T21" fmla="*/ 433773092 h 83"/>
                <a:gd name="T22" fmla="*/ 14885875 w 106"/>
                <a:gd name="T23" fmla="*/ 523518849 h 83"/>
                <a:gd name="T24" fmla="*/ 14885875 w 106"/>
                <a:gd name="T25" fmla="*/ 553434101 h 83"/>
                <a:gd name="T26" fmla="*/ 506177614 w 106"/>
                <a:gd name="T27" fmla="*/ 792756119 h 83"/>
                <a:gd name="T28" fmla="*/ 714603009 w 106"/>
                <a:gd name="T29" fmla="*/ 688054670 h 83"/>
                <a:gd name="T30" fmla="*/ 1563198182 w 106"/>
                <a:gd name="T31" fmla="*/ 239322018 h 83"/>
                <a:gd name="T32" fmla="*/ 1563198182 w 106"/>
                <a:gd name="T33" fmla="*/ 269237271 h 83"/>
                <a:gd name="T34" fmla="*/ 1354768928 w 106"/>
                <a:gd name="T35" fmla="*/ 373942587 h 83"/>
                <a:gd name="T36" fmla="*/ 863481048 w 106"/>
                <a:gd name="T37" fmla="*/ 119661009 h 83"/>
                <a:gd name="T38" fmla="*/ 1071906443 w 106"/>
                <a:gd name="T39" fmla="*/ 0 h 83"/>
                <a:gd name="T40" fmla="*/ 1563198182 w 106"/>
                <a:gd name="T41" fmla="*/ 239322018 h 83"/>
                <a:gd name="T42" fmla="*/ 1578084057 w 106"/>
                <a:gd name="T43" fmla="*/ 538478409 h 83"/>
                <a:gd name="T44" fmla="*/ 1071906443 w 106"/>
                <a:gd name="T45" fmla="*/ 792756119 h 83"/>
                <a:gd name="T46" fmla="*/ 863481048 w 106"/>
                <a:gd name="T47" fmla="*/ 703010363 h 83"/>
                <a:gd name="T48" fmla="*/ 863481048 w 106"/>
                <a:gd name="T49" fmla="*/ 673095110 h 83"/>
                <a:gd name="T50" fmla="*/ 1369658661 w 106"/>
                <a:gd name="T51" fmla="*/ 433773092 h 83"/>
                <a:gd name="T52" fmla="*/ 714603009 w 106"/>
                <a:gd name="T53" fmla="*/ 104705317 h 83"/>
                <a:gd name="T54" fmla="*/ 491291739 w 106"/>
                <a:gd name="T55" fmla="*/ 0 h 83"/>
                <a:gd name="T56" fmla="*/ 0 w 106"/>
                <a:gd name="T57" fmla="*/ 254281578 h 83"/>
                <a:gd name="T58" fmla="*/ 208425395 w 106"/>
                <a:gd name="T59" fmla="*/ 373942587 h 83"/>
                <a:gd name="T60" fmla="*/ 714603009 w 106"/>
                <a:gd name="T61" fmla="*/ 134620569 h 83"/>
                <a:gd name="T62" fmla="*/ 714603009 w 106"/>
                <a:gd name="T63" fmla="*/ 104705317 h 83"/>
                <a:gd name="T64" fmla="*/ 818815707 w 106"/>
                <a:gd name="T65" fmla="*/ 1226529211 h 83"/>
                <a:gd name="T66" fmla="*/ 833705440 w 106"/>
                <a:gd name="T67" fmla="*/ 1241488771 h 83"/>
                <a:gd name="T68" fmla="*/ 1339883054 w 106"/>
                <a:gd name="T69" fmla="*/ 972251501 h 83"/>
                <a:gd name="T70" fmla="*/ 1324993321 w 106"/>
                <a:gd name="T71" fmla="*/ 732925615 h 83"/>
                <a:gd name="T72" fmla="*/ 1086792318 w 106"/>
                <a:gd name="T73" fmla="*/ 852590492 h 83"/>
                <a:gd name="T74" fmla="*/ 1071906443 w 106"/>
                <a:gd name="T75" fmla="*/ 852590492 h 83"/>
                <a:gd name="T76" fmla="*/ 833705440 w 106"/>
                <a:gd name="T77" fmla="*/ 732925615 h 83"/>
                <a:gd name="T78" fmla="*/ 818815707 w 106"/>
                <a:gd name="T79" fmla="*/ 747885175 h 83"/>
                <a:gd name="T80" fmla="*/ 253090736 w 106"/>
                <a:gd name="T81" fmla="*/ 732925615 h 83"/>
                <a:gd name="T82" fmla="*/ 491291739 w 106"/>
                <a:gd name="T83" fmla="*/ 852590492 h 83"/>
                <a:gd name="T84" fmla="*/ 744378617 w 106"/>
                <a:gd name="T85" fmla="*/ 732925615 h 83"/>
                <a:gd name="T86" fmla="*/ 759268350 w 106"/>
                <a:gd name="T87" fmla="*/ 747885175 h 83"/>
                <a:gd name="T88" fmla="*/ 759268350 w 106"/>
                <a:gd name="T89" fmla="*/ 1241488771 h 83"/>
                <a:gd name="T90" fmla="*/ 253090736 w 106"/>
                <a:gd name="T91" fmla="*/ 987207193 h 83"/>
                <a:gd name="T92" fmla="*/ 238201003 w 106"/>
                <a:gd name="T93" fmla="*/ 747885175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FFFF"/>
                </a:solidFill>
              </a:endParaRPr>
            </a:p>
          </p:txBody>
        </p:sp>
      </p:grpSp>
      <p:grpSp>
        <p:nvGrpSpPr>
          <p:cNvPr id="29" name="Group 13"/>
          <p:cNvGrpSpPr/>
          <p:nvPr/>
        </p:nvGrpSpPr>
        <p:grpSpPr>
          <a:xfrm>
            <a:off x="2185194" y="3108763"/>
            <a:ext cx="774700" cy="779462"/>
            <a:chOff x="2173288" y="3164161"/>
            <a:chExt cx="774968" cy="779609"/>
          </a:xfrm>
        </p:grpSpPr>
        <p:sp>
          <p:nvSpPr>
            <p:cNvPr id="30" name="Oval 1127"/>
            <p:cNvSpPr>
              <a:spLocks noChangeArrowheads="1"/>
            </p:cNvSpPr>
            <p:nvPr/>
          </p:nvSpPr>
          <p:spPr bwMode="auto">
            <a:xfrm>
              <a:off x="2173288" y="3164161"/>
              <a:ext cx="774968" cy="779609"/>
            </a:xfrm>
            <a:prstGeom prst="ellipse">
              <a:avLst/>
            </a:prstGeom>
            <a:solidFill>
              <a:srgbClr val="0087B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p>
          </p:txBody>
        </p:sp>
        <p:grpSp>
          <p:nvGrpSpPr>
            <p:cNvPr id="31" name="Group 38"/>
            <p:cNvGrpSpPr/>
            <p:nvPr/>
          </p:nvGrpSpPr>
          <p:grpSpPr>
            <a:xfrm>
              <a:off x="2413080" y="3397601"/>
              <a:ext cx="368949" cy="314957"/>
              <a:chOff x="3440113" y="1050925"/>
              <a:chExt cx="390525" cy="333376"/>
            </a:xfrm>
            <a:solidFill>
              <a:schemeClr val="bg1"/>
            </a:solidFill>
          </p:grpSpPr>
          <p:sp>
            <p:nvSpPr>
              <p:cNvPr id="32" name="Freeform 8"/>
              <p:cNvSpPr/>
              <p:nvPr/>
            </p:nvSpPr>
            <p:spPr bwMode="auto">
              <a:xfrm>
                <a:off x="3563938" y="1244600"/>
                <a:ext cx="69850" cy="71438"/>
              </a:xfrm>
              <a:custGeom>
                <a:gdLst>
                  <a:gd name="T0" fmla="*/ 44 w 44"/>
                  <a:gd name="T1" fmla="*/ 25 h 45"/>
                  <a:gd name="T2" fmla="*/ 19 w 44"/>
                  <a:gd name="T3" fmla="*/ 0 h 45"/>
                  <a:gd name="T4" fmla="*/ 19 w 44"/>
                  <a:gd name="T5" fmla="*/ 0 h 45"/>
                  <a:gd name="T6" fmla="*/ 0 w 44"/>
                  <a:gd name="T7" fmla="*/ 45 h 45"/>
                  <a:gd name="T8" fmla="*/ 44 w 44"/>
                  <a:gd name="T9" fmla="*/ 25 h 45"/>
                </a:gd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latin typeface="+mn-lt"/>
                </a:endParaRPr>
              </a:p>
            </p:txBody>
          </p:sp>
          <p:sp>
            <p:nvSpPr>
              <p:cNvPr id="3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ct val="0"/>
                  </a:spcBef>
                  <a:spcAft>
                    <a:spcPct val="0"/>
                  </a:spcAft>
                  <a:defRPr/>
                </a:pPr>
                <a:endParaRPr lang="en-US" sz="2400">
                  <a:latin typeface="+mn-lt"/>
                </a:endParaRPr>
              </a:p>
            </p:txBody>
          </p:sp>
          <p:sp>
            <p:nvSpPr>
              <p:cNvPr id="34" name="Freeform 10"/>
              <p:cNvSpPr/>
              <p:nvPr/>
            </p:nvSpPr>
            <p:spPr bwMode="auto">
              <a:xfrm>
                <a:off x="3605213" y="1074738"/>
                <a:ext cx="176213" cy="176213"/>
              </a:xfrm>
              <a:custGeom>
                <a:gdLst>
                  <a:gd name="T0" fmla="*/ 101 w 111"/>
                  <a:gd name="T1" fmla="*/ 0 h 111"/>
                  <a:gd name="T2" fmla="*/ 0 w 111"/>
                  <a:gd name="T3" fmla="*/ 101 h 111"/>
                  <a:gd name="T4" fmla="*/ 10 w 111"/>
                  <a:gd name="T5" fmla="*/ 111 h 111"/>
                  <a:gd name="T6" fmla="*/ 111 w 111"/>
                  <a:gd name="T7" fmla="*/ 10 h 111"/>
                  <a:gd name="T8" fmla="*/ 101 w 111"/>
                  <a:gd name="T9" fmla="*/ 0 h 111"/>
                </a:gdLst>
                <a:cxnLst>
                  <a:cxn ang="0">
                    <a:pos x="T0" y="T1"/>
                  </a:cxn>
                  <a:cxn ang="0">
                    <a:pos x="T2" y="T3"/>
                  </a:cxn>
                  <a:cxn ang="0">
                    <a:pos x="T4" y="T5"/>
                  </a:cxn>
                  <a:cxn ang="0">
                    <a:pos x="T6" y="T7"/>
                  </a:cxn>
                  <a:cxn ang="0">
                    <a:pos x="T8" y="T9"/>
                  </a:cxn>
                </a:cxnLst>
                <a:rect l="0" t="0" r="r" b="b"/>
                <a:pathLst>
                  <a:path w="110" h="110">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latin typeface="+mn-lt"/>
                </a:endParaRPr>
              </a:p>
            </p:txBody>
          </p:sp>
          <p:sp>
            <p:nvSpPr>
              <p:cNvPr id="35" name="Freeform 11"/>
              <p:cNvSpPr/>
              <p:nvPr/>
            </p:nvSpPr>
            <p:spPr bwMode="auto">
              <a:xfrm>
                <a:off x="3629025" y="1098550"/>
                <a:ext cx="177800" cy="177800"/>
              </a:xfrm>
              <a:custGeom>
                <a:gdLst>
                  <a:gd name="T0" fmla="*/ 0 w 112"/>
                  <a:gd name="T1" fmla="*/ 102 h 112"/>
                  <a:gd name="T2" fmla="*/ 10 w 112"/>
                  <a:gd name="T3" fmla="*/ 112 h 112"/>
                  <a:gd name="T4" fmla="*/ 112 w 112"/>
                  <a:gd name="T5" fmla="*/ 12 h 112"/>
                  <a:gd name="T6" fmla="*/ 102 w 112"/>
                  <a:gd name="T7" fmla="*/ 0 h 112"/>
                  <a:gd name="T8" fmla="*/ 0 w 112"/>
                  <a:gd name="T9" fmla="*/ 102 h 112"/>
                </a:gd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latin typeface="+mn-lt"/>
                </a:endParaRPr>
              </a:p>
            </p:txBody>
          </p:sp>
          <p:sp>
            <p:nvSpPr>
              <p:cNvPr id="36" name="Freeform 12"/>
              <p:cNvSpPr/>
              <p:nvPr/>
            </p:nvSpPr>
            <p:spPr bwMode="auto">
              <a:xfrm>
                <a:off x="3775075" y="1050925"/>
                <a:ext cx="55563" cy="52388"/>
              </a:xfrm>
              <a:custGeom>
                <a:gdLst>
                  <a:gd name="T0" fmla="*/ 14 w 21"/>
                  <a:gd name="T1" fmla="*/ 6 h 20"/>
                  <a:gd name="T2" fmla="*/ 0 w 21"/>
                  <a:gd name="T3" fmla="*/ 6 h 20"/>
                  <a:gd name="T4" fmla="*/ 15 w 21"/>
                  <a:gd name="T5" fmla="*/ 20 h 20"/>
                  <a:gd name="T6" fmla="*/ 14 w 21"/>
                  <a:gd name="T7" fmla="*/ 6 h 20"/>
                </a:gd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latin typeface="+mn-lt"/>
                </a:endParaRPr>
              </a:p>
            </p:txBody>
          </p:sp>
          <p:sp>
            <p:nvSpPr>
              <p:cNvPr id="37" name="Freeform 13"/>
              <p:cNvSpPr/>
              <p:nvPr/>
            </p:nvSpPr>
            <p:spPr bwMode="auto">
              <a:xfrm>
                <a:off x="3440113" y="1058863"/>
                <a:ext cx="327025" cy="325438"/>
              </a:xfrm>
              <a:custGeom>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latin typeface="+mn-lt"/>
                </a:endParaRPr>
              </a:p>
            </p:txBody>
          </p:sp>
        </p:grpSp>
      </p:grpSp>
      <p:grpSp>
        <p:nvGrpSpPr>
          <p:cNvPr id="38" name="Group 16"/>
          <p:cNvGrpSpPr/>
          <p:nvPr/>
        </p:nvGrpSpPr>
        <p:grpSpPr>
          <a:xfrm>
            <a:off x="2185194" y="5304275"/>
            <a:ext cx="774700" cy="781050"/>
            <a:chOff x="2173288" y="5359131"/>
            <a:chExt cx="774968" cy="781930"/>
          </a:xfrm>
        </p:grpSpPr>
        <p:sp>
          <p:nvSpPr>
            <p:cNvPr id="39" name="Oval 1133"/>
            <p:cNvSpPr>
              <a:spLocks noChangeArrowheads="1"/>
            </p:cNvSpPr>
            <p:nvPr/>
          </p:nvSpPr>
          <p:spPr bwMode="auto">
            <a:xfrm>
              <a:off x="2173288" y="5359131"/>
              <a:ext cx="774968" cy="781930"/>
            </a:xfrm>
            <a:prstGeom prst="ellipse">
              <a:avLst/>
            </a:prstGeom>
            <a:solidFill>
              <a:srgbClr val="0087B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p>
          </p:txBody>
        </p:sp>
        <p:grpSp>
          <p:nvGrpSpPr>
            <p:cNvPr id="40" name="Group 45"/>
            <p:cNvGrpSpPr/>
            <p:nvPr/>
          </p:nvGrpSpPr>
          <p:grpSpPr>
            <a:xfrm>
              <a:off x="2357775" y="5600114"/>
              <a:ext cx="427962" cy="325862"/>
              <a:chOff x="2070649" y="1631036"/>
              <a:chExt cx="723379" cy="550800"/>
            </a:xfrm>
            <a:solidFill>
              <a:schemeClr val="bg1"/>
            </a:solidFill>
          </p:grpSpPr>
          <p:sp>
            <p:nvSpPr>
              <p:cNvPr id="41"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latin typeface="+mn-lt"/>
                </a:endParaRPr>
              </a:p>
            </p:txBody>
          </p:sp>
          <p:sp>
            <p:nvSpPr>
              <p:cNvPr id="42" name="Freeform 36"/>
              <p:cNvSpPr/>
              <p:nvPr/>
            </p:nvSpPr>
            <p:spPr bwMode="auto">
              <a:xfrm>
                <a:off x="2228712" y="1861679"/>
                <a:ext cx="405641" cy="169353"/>
              </a:xfrm>
              <a:custGeom>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latin typeface="+mn-lt"/>
                </a:endParaRPr>
              </a:p>
            </p:txBody>
          </p:sp>
          <p:sp>
            <p:nvSpPr>
              <p:cNvPr id="43" name="Freeform 37"/>
              <p:cNvSpPr/>
              <p:nvPr/>
            </p:nvSpPr>
            <p:spPr bwMode="auto">
              <a:xfrm>
                <a:off x="2157745" y="1749583"/>
                <a:ext cx="549187" cy="195966"/>
              </a:xfrm>
              <a:custGeom>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latin typeface="+mn-lt"/>
                </a:endParaRPr>
              </a:p>
            </p:txBody>
          </p:sp>
          <p:sp>
            <p:nvSpPr>
              <p:cNvPr id="44" name="Freeform 38"/>
              <p:cNvSpPr/>
              <p:nvPr/>
            </p:nvSpPr>
            <p:spPr bwMode="auto">
              <a:xfrm>
                <a:off x="2070649" y="1631036"/>
                <a:ext cx="723379" cy="229030"/>
              </a:xfrm>
              <a:custGeom>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2400">
                  <a:latin typeface="+mn-lt"/>
                </a:endParaRPr>
              </a:p>
            </p:txBody>
          </p:sp>
        </p:grpSp>
      </p:grpSp>
      <p:sp>
        <p:nvSpPr>
          <p:cNvPr id="45" name="TextBox 65"/>
          <p:cNvSpPr txBox="1"/>
          <p:nvPr/>
        </p:nvSpPr>
        <p:spPr>
          <a:xfrm>
            <a:off x="2870201" y="2047974"/>
            <a:ext cx="2794545" cy="954107"/>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1400">
                <a:solidFill>
                  <a:srgbClr val="FFFFFF"/>
                </a:solidFill>
                <a:latin typeface="微软雅黑" panose="020b0503020204020204" pitchFamily="34" charset="-122"/>
                <a:ea typeface="微软雅黑" panose="020b0503020204020204" pitchFamily="34" charset="-122"/>
              </a:rPr>
              <a:t>通过资源竞争分析，明确企业有哪些有价值的资源可以用于构建核心竞争力，如果有，具体应该怎样运用。</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46" name="TextBox 66"/>
          <p:cNvSpPr txBox="1"/>
          <p:nvPr/>
        </p:nvSpPr>
        <p:spPr>
          <a:xfrm>
            <a:off x="6836188" y="2077888"/>
            <a:ext cx="2999776" cy="954107"/>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1400">
                <a:solidFill>
                  <a:srgbClr val="FFFFFF"/>
                </a:solidFill>
                <a:latin typeface="微软雅黑" panose="020b0503020204020204" pitchFamily="34" charset="-122"/>
                <a:ea typeface="微软雅黑" panose="020b0503020204020204" pitchFamily="34" charset="-122"/>
              </a:rPr>
              <a:t>对竞争对手的分析能够让企业知道自己的优势和劣势，企业平时要留意收集竞争对手的信息和市场信息，及时掌握对手的动态。</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69" name="TextBox 66"/>
          <p:cNvSpPr txBox="1"/>
          <p:nvPr/>
        </p:nvSpPr>
        <p:spPr>
          <a:xfrm>
            <a:off x="2793724" y="4376576"/>
            <a:ext cx="2999776" cy="738664"/>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1400">
                <a:solidFill>
                  <a:srgbClr val="FFFFFF"/>
                </a:solidFill>
                <a:latin typeface="微软雅黑" panose="020b0503020204020204" pitchFamily="34" charset="-122"/>
                <a:ea typeface="微软雅黑" panose="020b0503020204020204" pitchFamily="34" charset="-122"/>
              </a:rPr>
              <a:t>对市场的理解直接影响到企业的战略决策，如果对市场把握不准，就会给企业带来很大的危机。</a:t>
            </a:r>
            <a:endParaRPr lang="zh-CN" altLang="en-US" sz="1100">
              <a:solidFill>
                <a:srgbClr val="FFFFFF"/>
              </a:solidFill>
              <a:latin typeface="微软雅黑" panose="020b0503020204020204" pitchFamily="34" charset="-122"/>
              <a:ea typeface="微软雅黑" panose="020b0503020204020204" pitchFamily="34" charset="-122"/>
            </a:endParaRPr>
          </a:p>
        </p:txBody>
      </p:sp>
      <p:sp>
        <p:nvSpPr>
          <p:cNvPr id="70" name="TextBox 72"/>
          <p:cNvSpPr txBox="1"/>
          <p:nvPr/>
        </p:nvSpPr>
        <p:spPr bwMode="auto">
          <a:xfrm>
            <a:off x="3521453" y="3056366"/>
            <a:ext cx="1622144" cy="861774"/>
          </a:xfrm>
          <a:prstGeom prst="rect">
            <a:avLst/>
          </a:prstGeom>
          <a:noFill/>
        </p:spPr>
        <p:txBody>
          <a:bodyPr wrap="square">
            <a:spAutoFit/>
          </a:bodyPr>
          <a:lstStyle/>
          <a:p>
            <a:r>
              <a:rPr lang="zh-CN" altLang="en-US" sz="1600" b="1">
                <a:solidFill>
                  <a:srgbClr val="FFFFFF"/>
                </a:solidFill>
                <a:latin typeface="微软雅黑" panose="020b0503020204020204" pitchFamily="34" charset="-122"/>
                <a:ea typeface="微软雅黑" panose="020b0503020204020204" pitchFamily="34" charset="-122"/>
              </a:rPr>
              <a:t>资源竞争分析</a:t>
            </a:r>
            <a:endParaRPr lang="zh-CN" altLang="en-US" sz="1600" b="1">
              <a:solidFill>
                <a:srgbClr val="FFFFFF"/>
              </a:solidFill>
              <a:latin typeface="微软雅黑" panose="020b0503020204020204" pitchFamily="34" charset="-122"/>
              <a:ea typeface="微软雅黑" panose="020b0503020204020204" pitchFamily="34" charset="-122"/>
            </a:endParaRPr>
          </a:p>
          <a:p>
            <a:br>
              <a:rPr lang="zh-CN" altLang="en-US" sz="1600">
                <a:solidFill>
                  <a:srgbClr val="FFFFFF"/>
                </a:solidFill>
                <a:latin typeface="微软雅黑" panose="020b0503020204020204" pitchFamily="34" charset="-122"/>
                <a:ea typeface="微软雅黑" panose="020b0503020204020204" pitchFamily="34" charset="-122"/>
              </a:rPr>
            </a:br>
            <a:endParaRPr kumimoji="0" lang="en-US" altLang="zh-CN" sz="16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1" name="TextBox 79"/>
          <p:cNvSpPr txBox="1"/>
          <p:nvPr/>
        </p:nvSpPr>
        <p:spPr bwMode="auto">
          <a:xfrm>
            <a:off x="7707884" y="3093477"/>
            <a:ext cx="1721136" cy="338554"/>
          </a:xfrm>
          <a:prstGeom prst="rect">
            <a:avLst/>
          </a:prstGeom>
          <a:noFill/>
        </p:spPr>
        <p:txBody>
          <a:bodyPr wrap="square">
            <a:spAutoFit/>
          </a:bodyPr>
          <a:lstStyle/>
          <a:p>
            <a:pPr lvl="0">
              <a:defRPr/>
            </a:pPr>
            <a:r>
              <a:rPr lang="zh-CN" altLang="en-US" sz="1600" b="1">
                <a:solidFill>
                  <a:srgbClr val="FFFFFF"/>
                </a:solidFill>
                <a:latin typeface="微软雅黑" panose="020b0503020204020204" pitchFamily="34" charset="-122"/>
                <a:ea typeface="微软雅黑" panose="020b0503020204020204" pitchFamily="34" charset="-122"/>
              </a:rPr>
              <a:t>竞争对手分析</a:t>
            </a:r>
            <a:endParaRPr kumimoji="0" lang="en-US" altLang="zh-CN" sz="1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2" name="TextBox 69"/>
          <p:cNvSpPr txBox="1"/>
          <p:nvPr/>
        </p:nvSpPr>
        <p:spPr bwMode="auto">
          <a:xfrm>
            <a:off x="3558381" y="5328581"/>
            <a:ext cx="1618925" cy="338554"/>
          </a:xfrm>
          <a:prstGeom prst="rect">
            <a:avLst/>
          </a:prstGeom>
          <a:noFill/>
        </p:spPr>
        <p:txBody>
          <a:bodyPr wrap="square">
            <a:spAutoFit/>
          </a:bodyPr>
          <a:lstStyle/>
          <a:p>
            <a:pPr lvl="0">
              <a:defRPr/>
            </a:pPr>
            <a:r>
              <a:rPr lang="zh-CN" altLang="en-US" sz="1600" b="1">
                <a:solidFill>
                  <a:srgbClr val="FFFFFF"/>
                </a:solidFill>
                <a:latin typeface="微软雅黑" panose="020b0503020204020204" pitchFamily="34" charset="-122"/>
                <a:ea typeface="微软雅黑" panose="020b0503020204020204" pitchFamily="34" charset="-122"/>
              </a:rPr>
              <a:t>市场竞争分析</a:t>
            </a:r>
            <a:endParaRPr kumimoji="0" lang="en-US" altLang="zh-CN" sz="1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3" name="文本框 72"/>
          <p:cNvSpPr txBox="1"/>
          <p:nvPr/>
        </p:nvSpPr>
        <p:spPr>
          <a:xfrm>
            <a:off x="7571678" y="5303108"/>
            <a:ext cx="1660428" cy="338353"/>
          </a:xfrm>
          <a:prstGeom prst="rect">
            <a:avLst/>
          </a:prstGeom>
          <a:noFill/>
        </p:spPr>
        <p:txBody>
          <a:bodyPr wrap="square" rtlCol="0">
            <a:spAutoFit/>
          </a:bodyPr>
          <a:lstStyle/>
          <a:p>
            <a:r>
              <a:rPr lang="zh-CN" altLang="en-US" sz="1600" b="1">
                <a:solidFill>
                  <a:srgbClr val="FFFFFF"/>
                </a:solidFill>
                <a:latin typeface="微软雅黑" panose="020b0503020204020204" pitchFamily="34" charset="-122"/>
                <a:ea typeface="微软雅黑" panose="020b0503020204020204" pitchFamily="34" charset="-122"/>
              </a:rPr>
              <a:t>产品技术竞争力</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74" name="TextBox 66"/>
          <p:cNvSpPr txBox="1"/>
          <p:nvPr/>
        </p:nvSpPr>
        <p:spPr>
          <a:xfrm>
            <a:off x="6804437" y="4353199"/>
            <a:ext cx="2999776" cy="1115690"/>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zh-CN" altLang="en-US" sz="1400">
                <a:solidFill>
                  <a:srgbClr val="FFFFFF"/>
                </a:solidFill>
                <a:latin typeface="微软雅黑" panose="020b0503020204020204" pitchFamily="34" charset="-122"/>
                <a:ea typeface="微软雅黑" panose="020b0503020204020204" pitchFamily="34" charset="-122"/>
              </a:rPr>
              <a:t>技术及组织变化的技能。能力可以分为技术能力和支撑能力。技术能力是一组具有技术特性并依附于技术型人才的技能。</a:t>
            </a:r>
            <a:endParaRPr lang="zh-CN" altLang="en-US" sz="1400">
              <a:solidFill>
                <a:srgbClr val="FFFFFF"/>
              </a:solidFill>
              <a:latin typeface="微软雅黑" panose="020b0503020204020204" pitchFamily="34" charset="-122"/>
              <a:ea typeface="微软雅黑" panose="020b0503020204020204" pitchFamily="34" charset="-122"/>
            </a:endParaRPr>
          </a:p>
          <a:p>
            <a:pPr algn="ctr"/>
            <a:endParaRPr lang="zh-CN" altLang="en-US" sz="1000">
              <a:solidFill>
                <a:srgbClr val="FFFFFF"/>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4925479" y="388854"/>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cxnSp>
        <p:nvCxnSpPr>
          <p:cNvPr id="9" name="Straight Connector 25"/>
          <p:cNvCxnSpPr>
            <a:cxnSpLocks noChangeShapeType="1"/>
          </p:cNvCxnSpPr>
          <p:nvPr/>
        </p:nvCxnSpPr>
        <p:spPr bwMode="auto">
          <a:xfrm flipH="1" flipV="1">
            <a:off x="3657572" y="2800816"/>
            <a:ext cx="943156" cy="464831"/>
          </a:xfrm>
          <a:prstGeom prst="line">
            <a:avLst/>
          </a:prstGeom>
          <a:solidFill>
            <a:schemeClr val="accent2"/>
          </a:solidFill>
          <a:ln w="25400">
            <a:solidFill>
              <a:schemeClr val="bg1">
                <a:lumMod val="65000"/>
              </a:schemeClr>
            </a:solidFill>
            <a:prstDash val="sysDot"/>
            <a:round/>
          </a:ln>
          <a:effectLst/>
        </p:spPr>
      </p:cxnSp>
      <p:cxnSp>
        <p:nvCxnSpPr>
          <p:cNvPr id="10" name="Straight Connector 26"/>
          <p:cNvCxnSpPr>
            <a:cxnSpLocks noChangeShapeType="1"/>
          </p:cNvCxnSpPr>
          <p:nvPr/>
        </p:nvCxnSpPr>
        <p:spPr bwMode="auto">
          <a:xfrm>
            <a:off x="1966667" y="1671622"/>
            <a:ext cx="3022069" cy="1654224"/>
          </a:xfrm>
          <a:prstGeom prst="line">
            <a:avLst/>
          </a:prstGeom>
          <a:solidFill>
            <a:schemeClr val="accent2"/>
          </a:solidFill>
          <a:ln w="25400">
            <a:solidFill>
              <a:schemeClr val="bg1">
                <a:lumMod val="65000"/>
              </a:schemeClr>
            </a:solidFill>
            <a:prstDash val="sysDot"/>
            <a:round/>
          </a:ln>
          <a:effectLst/>
        </p:spPr>
      </p:cxnSp>
      <p:cxnSp>
        <p:nvCxnSpPr>
          <p:cNvPr id="11" name="Straight Connector 27"/>
          <p:cNvCxnSpPr>
            <a:cxnSpLocks noChangeShapeType="1"/>
            <a:endCxn id="15" idx="0"/>
          </p:cNvCxnSpPr>
          <p:nvPr/>
        </p:nvCxnSpPr>
        <p:spPr bwMode="auto">
          <a:xfrm flipH="1">
            <a:off x="2594022" y="3882665"/>
            <a:ext cx="2114315" cy="1536605"/>
          </a:xfrm>
          <a:prstGeom prst="line">
            <a:avLst/>
          </a:prstGeom>
          <a:solidFill>
            <a:schemeClr val="accent2"/>
          </a:solidFill>
          <a:ln w="25400">
            <a:solidFill>
              <a:schemeClr val="bg1">
                <a:lumMod val="65000"/>
              </a:schemeClr>
            </a:solidFill>
            <a:prstDash val="sysDot"/>
            <a:round/>
          </a:ln>
          <a:effectLst/>
        </p:spPr>
      </p:cxnSp>
      <p:sp>
        <p:nvSpPr>
          <p:cNvPr id="12" name="Rounded Rectangle 28"/>
          <p:cNvSpPr/>
          <p:nvPr/>
        </p:nvSpPr>
        <p:spPr>
          <a:xfrm>
            <a:off x="2480730" y="4320298"/>
            <a:ext cx="1743283" cy="409517"/>
          </a:xfrm>
          <a:prstGeom prst="roundRect">
            <a:avLst>
              <a:gd name="adj" fmla="val 11627"/>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spcBef>
                <a:spcPct val="0"/>
              </a:spcBef>
              <a:spcAft>
                <a:spcPct val="0"/>
              </a:spcAft>
            </a:pPr>
            <a:r>
              <a:rPr lang="en-US" altLang="zh-CN" b="1">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zh-CN" altLang="zh-CN" b="1">
                <a:solidFill>
                  <a:schemeClr val="bg1"/>
                </a:solidFill>
                <a:latin typeface="微软雅黑" panose="020b0503020204020204" pitchFamily="34" charset="-122"/>
                <a:ea typeface="微软雅黑" panose="020b0503020204020204" pitchFamily="34" charset="-122"/>
                <a:cs typeface="Arial" panose="020b0604020202020204" pitchFamily="34" charset="0"/>
              </a:rPr>
              <a:t>短渠道策略</a:t>
            </a:r>
            <a:r>
              <a:rPr lang="zh-CN" altLang="zh-CN" b="1">
                <a:solidFill>
                  <a:schemeClr val="bg1"/>
                </a:solidFill>
                <a:latin typeface="微软雅黑" panose="020b0503020204020204" pitchFamily="34" charset="-122"/>
                <a:ea typeface="微软雅黑" panose="020b0503020204020204" pitchFamily="34" charset="-122"/>
              </a:rPr>
              <a:t> </a:t>
            </a:r>
            <a:endParaRPr lang="zh-CN" altLang="zh-CN" b="1">
              <a:solidFill>
                <a:schemeClr val="bg1"/>
              </a:solidFill>
              <a:latin typeface="微软雅黑" panose="020b0503020204020204" pitchFamily="34" charset="-122"/>
              <a:ea typeface="微软雅黑" panose="020b0503020204020204" pitchFamily="34" charset="-122"/>
            </a:endParaRPr>
          </a:p>
        </p:txBody>
      </p:sp>
      <p:sp>
        <p:nvSpPr>
          <p:cNvPr id="13" name="Rounded Rectangle 29"/>
          <p:cNvSpPr/>
          <p:nvPr/>
        </p:nvSpPr>
        <p:spPr>
          <a:xfrm>
            <a:off x="2892831" y="2431632"/>
            <a:ext cx="1659730" cy="397292"/>
          </a:xfrm>
          <a:prstGeom prst="roundRect">
            <a:avLst>
              <a:gd name="adj" fmla="val 11627"/>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spcBef>
                <a:spcPct val="0"/>
              </a:spcBef>
              <a:spcAft>
                <a:spcPct val="0"/>
              </a:spcAft>
            </a:pPr>
            <a:r>
              <a:rPr lang="en-US" altLang="zh-CN"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zh-CN" altLang="zh-CN"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长渠道</a:t>
            </a: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策略</a:t>
            </a:r>
            <a:r>
              <a:rPr lang="zh-CN" altLang="zh-CN" sz="1600" b="1">
                <a:solidFill>
                  <a:schemeClr val="bg1"/>
                </a:solidFill>
                <a:latin typeface="微软雅黑" panose="020b0503020204020204" pitchFamily="34" charset="-122"/>
                <a:ea typeface="微软雅黑" panose="020b0503020204020204" pitchFamily="34" charset="-122"/>
              </a:rPr>
              <a:t> </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14" name="Rounded Rectangle 32"/>
          <p:cNvSpPr/>
          <p:nvPr/>
        </p:nvSpPr>
        <p:spPr>
          <a:xfrm>
            <a:off x="3782174" y="5221235"/>
            <a:ext cx="1540773" cy="397292"/>
          </a:xfrm>
          <a:prstGeom prst="roundRect">
            <a:avLst>
              <a:gd name="adj" fmla="val 11627"/>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1400" b="1">
                <a:solidFill>
                  <a:schemeClr val="bg1"/>
                </a:solidFill>
                <a:latin typeface="微软雅黑" panose="020b0503020204020204" pitchFamily="34" charset="-122"/>
                <a:ea typeface="微软雅黑" panose="020b0503020204020204" pitchFamily="34" charset="-122"/>
                <a:cs typeface="Lucida Grande" pitchFamily="2" charset="0"/>
              </a:rPr>
              <a:t>零售</a:t>
            </a:r>
            <a:endParaRPr lang="en-US" sz="1400" b="1">
              <a:solidFill>
                <a:schemeClr val="bg1"/>
              </a:solidFill>
              <a:latin typeface="微软雅黑" panose="020b0503020204020204" pitchFamily="34" charset="-122"/>
              <a:ea typeface="微软雅黑" panose="020b0503020204020204" pitchFamily="34" charset="-122"/>
              <a:cs typeface="Lucida Grande" pitchFamily="2" charset="0"/>
            </a:endParaRPr>
          </a:p>
        </p:txBody>
      </p:sp>
      <p:sp>
        <p:nvSpPr>
          <p:cNvPr id="15" name="Rounded Rectangle 33"/>
          <p:cNvSpPr/>
          <p:nvPr/>
        </p:nvSpPr>
        <p:spPr>
          <a:xfrm>
            <a:off x="1822220" y="5419270"/>
            <a:ext cx="1542189" cy="397292"/>
          </a:xfrm>
          <a:prstGeom prst="roundRect">
            <a:avLst>
              <a:gd name="adj" fmla="val 11627"/>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1400" b="1">
                <a:solidFill>
                  <a:srgbClr val="0E8BBB"/>
                </a:solidFill>
                <a:latin typeface="微软雅黑" panose="020b0503020204020204" pitchFamily="34" charset="-122"/>
                <a:ea typeface="微软雅黑" panose="020b0503020204020204" pitchFamily="34" charset="-122"/>
                <a:cs typeface="Lucida Grande" pitchFamily="2" charset="0"/>
              </a:rPr>
              <a:t>直销</a:t>
            </a:r>
            <a:endParaRPr lang="en-US" sz="1400" b="1">
              <a:solidFill>
                <a:srgbClr val="0E8BBB"/>
              </a:solidFill>
              <a:latin typeface="微软雅黑" panose="020b0503020204020204" pitchFamily="34" charset="-122"/>
              <a:ea typeface="微软雅黑" panose="020b0503020204020204" pitchFamily="34" charset="-122"/>
              <a:cs typeface="Lucida Grande" pitchFamily="2" charset="0"/>
            </a:endParaRPr>
          </a:p>
        </p:txBody>
      </p:sp>
      <p:sp>
        <p:nvSpPr>
          <p:cNvPr id="16" name="Rounded Rectangle 34"/>
          <p:cNvSpPr/>
          <p:nvPr/>
        </p:nvSpPr>
        <p:spPr>
          <a:xfrm>
            <a:off x="870565" y="3217659"/>
            <a:ext cx="1927383" cy="495087"/>
          </a:xfrm>
          <a:prstGeom prst="roundRect">
            <a:avLst>
              <a:gd name="adj" fmla="val 11627"/>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spcBef>
                <a:spcPct val="0"/>
              </a:spcBef>
              <a:spcAft>
                <a:spcPct val="0"/>
              </a:spcAft>
            </a:pPr>
            <a:r>
              <a:rPr lang="en-US" altLang="zh-CN"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zh-CN" altLang="zh-CN" sz="1600" b="1">
                <a:solidFill>
                  <a:srgbClr val="0E8BBB"/>
                </a:solidFill>
                <a:latin typeface="微软雅黑" panose="020b0503020204020204" pitchFamily="34" charset="-122"/>
                <a:ea typeface="微软雅黑" panose="020b0503020204020204" pitchFamily="34" charset="-122"/>
                <a:cs typeface="Arial" panose="020b0604020202020204" pitchFamily="34" charset="0"/>
              </a:rPr>
              <a:t>直接式销售策略</a:t>
            </a:r>
            <a:r>
              <a:rPr lang="zh-CN" altLang="zh-CN" sz="1600" b="1">
                <a:solidFill>
                  <a:srgbClr val="0E8BBB"/>
                </a:solidFill>
                <a:latin typeface="微软雅黑" panose="020b0503020204020204" pitchFamily="34" charset="-122"/>
                <a:ea typeface="微软雅黑" panose="020b0503020204020204" pitchFamily="34" charset="-122"/>
              </a:rPr>
              <a:t> </a:t>
            </a:r>
            <a:endParaRPr lang="zh-CN" altLang="zh-CN" sz="1600" b="1">
              <a:solidFill>
                <a:srgbClr val="0E8BBB"/>
              </a:solidFill>
              <a:latin typeface="微软雅黑" panose="020b0503020204020204" pitchFamily="34" charset="-122"/>
              <a:ea typeface="微软雅黑" panose="020b0503020204020204" pitchFamily="34" charset="-122"/>
            </a:endParaRPr>
          </a:p>
        </p:txBody>
      </p:sp>
      <p:sp>
        <p:nvSpPr>
          <p:cNvPr id="17" name="Rounded Rectangle 35"/>
          <p:cNvSpPr/>
          <p:nvPr/>
        </p:nvSpPr>
        <p:spPr>
          <a:xfrm>
            <a:off x="3406893" y="1533140"/>
            <a:ext cx="1542190" cy="396070"/>
          </a:xfrm>
          <a:prstGeom prst="roundRect">
            <a:avLst>
              <a:gd name="adj" fmla="val 11627"/>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1600" b="1">
                <a:solidFill>
                  <a:schemeClr val="bg1"/>
                </a:solidFill>
                <a:latin typeface="微软雅黑" panose="020b0503020204020204" pitchFamily="34" charset="-122"/>
                <a:ea typeface="微软雅黑" panose="020b0503020204020204" pitchFamily="34" charset="-122"/>
                <a:cs typeface="Lucida Grande" pitchFamily="2" charset="0"/>
              </a:rPr>
              <a:t>电商</a:t>
            </a:r>
            <a:endParaRPr lang="en-US" sz="1600" b="1">
              <a:solidFill>
                <a:schemeClr val="bg1"/>
              </a:solidFill>
              <a:latin typeface="微软雅黑" panose="020b0503020204020204" pitchFamily="34" charset="-122"/>
              <a:ea typeface="微软雅黑" panose="020b0503020204020204" pitchFamily="34" charset="-122"/>
              <a:cs typeface="Lucida Grande" pitchFamily="2" charset="0"/>
            </a:endParaRPr>
          </a:p>
        </p:txBody>
      </p:sp>
      <p:sp>
        <p:nvSpPr>
          <p:cNvPr id="18" name="Rounded Rectangle 36"/>
          <p:cNvSpPr/>
          <p:nvPr/>
        </p:nvSpPr>
        <p:spPr>
          <a:xfrm>
            <a:off x="1352057" y="1353442"/>
            <a:ext cx="1155580" cy="297052"/>
          </a:xfrm>
          <a:prstGeom prst="roundRect">
            <a:avLst>
              <a:gd name="adj" fmla="val 11627"/>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b="1">
              <a:solidFill>
                <a:schemeClr val="bg1"/>
              </a:solidFill>
              <a:ea typeface="Kozuka Mincho Pro EL" panose="02020200000000000000" pitchFamily="18" charset="-128"/>
              <a:cs typeface="Lucida Grande" pitchFamily="2" charset="0"/>
            </a:endParaRPr>
          </a:p>
        </p:txBody>
      </p:sp>
      <p:sp>
        <p:nvSpPr>
          <p:cNvPr id="19" name="Rounded Rectangle 37"/>
          <p:cNvSpPr/>
          <p:nvPr/>
        </p:nvSpPr>
        <p:spPr>
          <a:xfrm>
            <a:off x="1929847" y="2188421"/>
            <a:ext cx="771803" cy="217594"/>
          </a:xfrm>
          <a:prstGeom prst="roundRect">
            <a:avLst>
              <a:gd name="adj" fmla="val 11627"/>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b="1">
              <a:solidFill>
                <a:schemeClr val="bg1"/>
              </a:solidFill>
              <a:ea typeface="Lucida Grande" pitchFamily="2" charset="0"/>
              <a:cs typeface="Lucida Grande" pitchFamily="2" charset="0"/>
            </a:endParaRPr>
          </a:p>
        </p:txBody>
      </p:sp>
      <p:sp>
        <p:nvSpPr>
          <p:cNvPr id="20" name="Rounded Rectangle 38"/>
          <p:cNvSpPr/>
          <p:nvPr/>
        </p:nvSpPr>
        <p:spPr>
          <a:xfrm>
            <a:off x="1966667" y="5021977"/>
            <a:ext cx="529641" cy="199257"/>
          </a:xfrm>
          <a:prstGeom prst="roundRect">
            <a:avLst>
              <a:gd name="adj" fmla="val 11627"/>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b="1">
              <a:solidFill>
                <a:schemeClr val="bg1"/>
              </a:solidFill>
              <a:ea typeface="Lucida Grande" pitchFamily="2" charset="0"/>
              <a:cs typeface="Lucida Grande" pitchFamily="2" charset="0"/>
            </a:endParaRPr>
          </a:p>
        </p:txBody>
      </p:sp>
      <p:sp>
        <p:nvSpPr>
          <p:cNvPr id="21" name="Rounded Rectangle 39"/>
          <p:cNvSpPr/>
          <p:nvPr/>
        </p:nvSpPr>
        <p:spPr>
          <a:xfrm>
            <a:off x="5858252" y="2720127"/>
            <a:ext cx="770386" cy="217594"/>
          </a:xfrm>
          <a:prstGeom prst="roundRect">
            <a:avLst>
              <a:gd name="adj" fmla="val 11627"/>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50" b="1">
              <a:solidFill>
                <a:schemeClr val="bg1"/>
              </a:solidFill>
              <a:ea typeface="Kozuka Mincho Pro EL" panose="02020200000000000000" pitchFamily="18" charset="-128"/>
              <a:cs typeface="Lucida Grande" pitchFamily="2" charset="0"/>
            </a:endParaRPr>
          </a:p>
        </p:txBody>
      </p:sp>
      <p:cxnSp>
        <p:nvCxnSpPr>
          <p:cNvPr id="22" name="Straight Connector 40"/>
          <p:cNvCxnSpPr>
            <a:cxnSpLocks noChangeShapeType="1"/>
            <a:stCxn id="27" idx="0"/>
          </p:cNvCxnSpPr>
          <p:nvPr/>
        </p:nvCxnSpPr>
        <p:spPr bwMode="auto">
          <a:xfrm flipH="1" flipV="1">
            <a:off x="4552561" y="1929210"/>
            <a:ext cx="396522" cy="1288450"/>
          </a:xfrm>
          <a:prstGeom prst="line">
            <a:avLst/>
          </a:prstGeom>
          <a:solidFill>
            <a:schemeClr val="accent2"/>
          </a:solidFill>
          <a:ln w="25400">
            <a:solidFill>
              <a:schemeClr val="bg1">
                <a:lumMod val="65000"/>
              </a:schemeClr>
            </a:solidFill>
            <a:prstDash val="sysDot"/>
            <a:round/>
          </a:ln>
          <a:effectLst/>
        </p:spPr>
      </p:cxnSp>
      <p:cxnSp>
        <p:nvCxnSpPr>
          <p:cNvPr id="23" name="Straight Connector 41"/>
          <p:cNvCxnSpPr>
            <a:cxnSpLocks noChangeShapeType="1"/>
            <a:endCxn id="21" idx="2"/>
          </p:cNvCxnSpPr>
          <p:nvPr/>
        </p:nvCxnSpPr>
        <p:spPr bwMode="auto">
          <a:xfrm flipV="1">
            <a:off x="5322947" y="2937722"/>
            <a:ext cx="920499" cy="295830"/>
          </a:xfrm>
          <a:prstGeom prst="line">
            <a:avLst/>
          </a:prstGeom>
          <a:solidFill>
            <a:schemeClr val="accent2"/>
          </a:solidFill>
          <a:ln w="25400">
            <a:solidFill>
              <a:schemeClr val="bg1">
                <a:lumMod val="65000"/>
              </a:schemeClr>
            </a:solidFill>
            <a:prstDash val="sysDot"/>
            <a:round/>
          </a:ln>
          <a:effectLst/>
        </p:spPr>
      </p:cxnSp>
      <p:cxnSp>
        <p:nvCxnSpPr>
          <p:cNvPr id="24" name="Straight Connector 42"/>
          <p:cNvCxnSpPr>
            <a:cxnSpLocks noChangeShapeType="1"/>
          </p:cNvCxnSpPr>
          <p:nvPr/>
        </p:nvCxnSpPr>
        <p:spPr bwMode="auto">
          <a:xfrm flipH="1">
            <a:off x="3195887" y="3871664"/>
            <a:ext cx="1315605" cy="448634"/>
          </a:xfrm>
          <a:prstGeom prst="line">
            <a:avLst/>
          </a:prstGeom>
          <a:solidFill>
            <a:schemeClr val="accent2"/>
          </a:solidFill>
          <a:ln w="25400">
            <a:solidFill>
              <a:schemeClr val="bg1">
                <a:lumMod val="65000"/>
              </a:schemeClr>
            </a:solidFill>
            <a:prstDash val="sysDot"/>
            <a:round/>
          </a:ln>
          <a:effectLst/>
        </p:spPr>
      </p:cxnSp>
      <p:cxnSp>
        <p:nvCxnSpPr>
          <p:cNvPr id="25" name="Straight Connector 43"/>
          <p:cNvCxnSpPr>
            <a:cxnSpLocks noChangeShapeType="1"/>
            <a:stCxn id="27" idx="1"/>
            <a:endCxn id="16" idx="3"/>
          </p:cNvCxnSpPr>
          <p:nvPr/>
        </p:nvCxnSpPr>
        <p:spPr bwMode="auto">
          <a:xfrm flipH="1" flipV="1">
            <a:off x="2797948" y="3465815"/>
            <a:ext cx="856772" cy="84348"/>
          </a:xfrm>
          <a:prstGeom prst="line">
            <a:avLst/>
          </a:prstGeom>
          <a:solidFill>
            <a:schemeClr val="accent2"/>
          </a:solidFill>
          <a:ln w="25400">
            <a:solidFill>
              <a:schemeClr val="bg1">
                <a:lumMod val="65000"/>
              </a:schemeClr>
            </a:solidFill>
            <a:prstDash val="sysDot"/>
            <a:round/>
          </a:ln>
          <a:effectLst/>
        </p:spPr>
      </p:cxnSp>
      <p:cxnSp>
        <p:nvCxnSpPr>
          <p:cNvPr id="26" name="Straight Connector 44"/>
          <p:cNvCxnSpPr>
            <a:cxnSpLocks noChangeShapeType="1"/>
            <a:stCxn id="27" idx="2"/>
            <a:endCxn id="14" idx="0"/>
          </p:cNvCxnSpPr>
          <p:nvPr/>
        </p:nvCxnSpPr>
        <p:spPr bwMode="auto">
          <a:xfrm flipH="1">
            <a:off x="4552561" y="3882665"/>
            <a:ext cx="396522" cy="1338570"/>
          </a:xfrm>
          <a:prstGeom prst="line">
            <a:avLst/>
          </a:prstGeom>
          <a:solidFill>
            <a:schemeClr val="accent2"/>
          </a:solidFill>
          <a:ln w="25400">
            <a:solidFill>
              <a:schemeClr val="bg1">
                <a:lumMod val="65000"/>
              </a:schemeClr>
            </a:solidFill>
            <a:prstDash val="sysDot"/>
            <a:round/>
          </a:ln>
          <a:effectLst/>
        </p:spPr>
      </p:cxnSp>
      <p:sp>
        <p:nvSpPr>
          <p:cNvPr id="27" name="Rounded Rectangle 45"/>
          <p:cNvSpPr>
            <a:spLocks noChangeArrowheads="1"/>
          </p:cNvSpPr>
          <p:nvPr/>
        </p:nvSpPr>
        <p:spPr bwMode="auto">
          <a:xfrm>
            <a:off x="3654720" y="3217659"/>
            <a:ext cx="2588726" cy="665006"/>
          </a:xfrm>
          <a:prstGeom prst="roundRect">
            <a:avLst>
              <a:gd name="adj" fmla="val 11625"/>
            </a:avLst>
          </a:prstGeom>
          <a:solidFill>
            <a:schemeClr val="bg1">
              <a:alpha val="90000"/>
            </a:schemeClr>
          </a:solidFill>
          <a:ln w="9525">
            <a:noFill/>
            <a:round/>
          </a:ln>
          <a:effectLst/>
        </p:spPr>
        <p:txBody>
          <a:bodyPr anchor="ctr"/>
          <a:lstStyle/>
          <a:p>
            <a:pPr lvl="0" eaLnBrk="0" fontAlgn="base" hangingPunct="0">
              <a:spcBef>
                <a:spcPct val="0"/>
              </a:spcBef>
              <a:spcAft>
                <a:spcPct val="0"/>
              </a:spcAft>
            </a:pPr>
            <a:r>
              <a:rPr lang="en-US" altLang="zh-CN"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zh-CN" altLang="zh-CN" sz="2000" b="1">
                <a:solidFill>
                  <a:srgbClr val="0E8BBB"/>
                </a:solidFill>
                <a:latin typeface="微软雅黑" panose="020b0503020204020204" pitchFamily="34" charset="-122"/>
                <a:ea typeface="微软雅黑" panose="020b0503020204020204" pitchFamily="34" charset="-122"/>
                <a:cs typeface="Arial" panose="020b0604020202020204" pitchFamily="34" charset="0"/>
              </a:rPr>
              <a:t>间接式销售策略</a:t>
            </a:r>
            <a:r>
              <a:rPr lang="zh-CN" altLang="zh-CN" sz="2000" b="1">
                <a:solidFill>
                  <a:srgbClr val="0E8BBB"/>
                </a:solidFill>
                <a:latin typeface="微软雅黑" panose="020b0503020204020204" pitchFamily="34" charset="-122"/>
                <a:ea typeface="微软雅黑" panose="020b0503020204020204" pitchFamily="34" charset="-122"/>
              </a:rPr>
              <a:t> </a:t>
            </a:r>
            <a:endParaRPr lang="zh-CN" altLang="zh-CN" sz="2000" b="1">
              <a:solidFill>
                <a:srgbClr val="0E8BBB"/>
              </a:solidFill>
              <a:latin typeface="微软雅黑" panose="020b0503020204020204" pitchFamily="34" charset="-122"/>
              <a:ea typeface="微软雅黑" panose="020b0503020204020204" pitchFamily="34" charset="-122"/>
            </a:endParaRPr>
          </a:p>
        </p:txBody>
      </p:sp>
      <p:cxnSp>
        <p:nvCxnSpPr>
          <p:cNvPr id="28" name="Straight Connector 46"/>
          <p:cNvCxnSpPr>
            <a:cxnSpLocks noChangeShapeType="1"/>
          </p:cNvCxnSpPr>
          <p:nvPr/>
        </p:nvCxnSpPr>
        <p:spPr bwMode="auto">
          <a:xfrm>
            <a:off x="5637333" y="3903447"/>
            <a:ext cx="829864" cy="253044"/>
          </a:xfrm>
          <a:prstGeom prst="line">
            <a:avLst/>
          </a:prstGeom>
          <a:solidFill>
            <a:schemeClr val="accent2"/>
          </a:solidFill>
          <a:ln w="25400">
            <a:solidFill>
              <a:schemeClr val="bg1">
                <a:lumMod val="65000"/>
              </a:schemeClr>
            </a:solidFill>
            <a:prstDash val="sysDot"/>
            <a:round/>
          </a:ln>
          <a:effectLst/>
        </p:spPr>
      </p:cxnSp>
      <p:sp>
        <p:nvSpPr>
          <p:cNvPr id="29" name="Rounded Rectangle 47"/>
          <p:cNvSpPr/>
          <p:nvPr/>
        </p:nvSpPr>
        <p:spPr>
          <a:xfrm>
            <a:off x="5906402" y="4151602"/>
            <a:ext cx="1155580" cy="297053"/>
          </a:xfrm>
          <a:prstGeom prst="roundRect">
            <a:avLst>
              <a:gd name="adj" fmla="val 11627"/>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b="1">
              <a:solidFill>
                <a:schemeClr val="bg1"/>
              </a:solidFill>
              <a:ea typeface="Kozuka Mincho Pro EL" panose="02020200000000000000" pitchFamily="18" charset="-128"/>
              <a:cs typeface="Lucida Grande" pitchFamily="2" charset="0"/>
            </a:endParaRPr>
          </a:p>
        </p:txBody>
      </p:sp>
      <p:grpSp>
        <p:nvGrpSpPr>
          <p:cNvPr id="30" name="Group 49"/>
          <p:cNvGrpSpPr/>
          <p:nvPr/>
        </p:nvGrpSpPr>
        <p:grpSpPr>
          <a:xfrm>
            <a:off x="8165037" y="4050772"/>
            <a:ext cx="424652" cy="424654"/>
            <a:chOff x="5145542" y="1902998"/>
            <a:chExt cx="477289" cy="477290"/>
          </a:xfrm>
        </p:grpSpPr>
        <p:sp>
          <p:nvSpPr>
            <p:cNvPr id="31" name="Oval 50"/>
            <p:cNvSpPr/>
            <p:nvPr/>
          </p:nvSpPr>
          <p:spPr>
            <a:xfrm>
              <a:off x="5145542" y="1902998"/>
              <a:ext cx="477289" cy="47729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nvGrpSpPr>
            <p:cNvPr id="32" name="Group 51"/>
            <p:cNvGrpSpPr/>
            <p:nvPr/>
          </p:nvGrpSpPr>
          <p:grpSpPr>
            <a:xfrm>
              <a:off x="5315702" y="2003953"/>
              <a:ext cx="136970" cy="287916"/>
              <a:chOff x="7000144" y="1755828"/>
              <a:chExt cx="85046" cy="216315"/>
            </a:xfrm>
            <a:solidFill>
              <a:schemeClr val="bg1"/>
            </a:solidFill>
          </p:grpSpPr>
          <p:sp>
            <p:nvSpPr>
              <p:cNvPr id="33" name="Freeform 12"/>
              <p:cNvSpPr/>
              <p:nvPr/>
            </p:nvSpPr>
            <p:spPr bwMode="auto">
              <a:xfrm>
                <a:off x="7000144" y="1792805"/>
                <a:ext cx="85046" cy="179338"/>
              </a:xfrm>
              <a:custGeom>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solidFill>
                    <a:schemeClr val="bg1"/>
                  </a:solidFill>
                </a:endParaRPr>
              </a:p>
            </p:txBody>
          </p:sp>
          <p:sp>
            <p:nvSpPr>
              <p:cNvPr id="34" name="Oval 13"/>
              <p:cNvSpPr>
                <a:spLocks noChangeArrowheads="1"/>
              </p:cNvSpPr>
              <p:nvPr/>
            </p:nvSpPr>
            <p:spPr bwMode="auto">
              <a:xfrm>
                <a:off x="7026029" y="1755828"/>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solidFill>
                    <a:schemeClr val="bg1"/>
                  </a:solidFill>
                </a:endParaRPr>
              </a:p>
            </p:txBody>
          </p:sp>
        </p:grpSp>
      </p:grpSp>
      <p:sp>
        <p:nvSpPr>
          <p:cNvPr id="35" name="Content Placeholder 2"/>
          <p:cNvSpPr txBox="1"/>
          <p:nvPr/>
        </p:nvSpPr>
        <p:spPr>
          <a:xfrm>
            <a:off x="8442837" y="4099030"/>
            <a:ext cx="1423042" cy="299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d-ID" b="1">
                <a:solidFill>
                  <a:schemeClr val="bg1"/>
                </a:solidFill>
              </a:rPr>
              <a:t>30%= 465.150</a:t>
            </a:r>
            <a:endParaRPr lang="en-US" sz="600" b="1">
              <a:solidFill>
                <a:schemeClr val="bg1"/>
              </a:solidFill>
            </a:endParaRPr>
          </a:p>
        </p:txBody>
      </p:sp>
      <p:sp>
        <p:nvSpPr>
          <p:cNvPr id="36" name="Content Placeholder 2"/>
          <p:cNvSpPr txBox="1"/>
          <p:nvPr/>
        </p:nvSpPr>
        <p:spPr>
          <a:xfrm>
            <a:off x="8660953" y="4635872"/>
            <a:ext cx="1536951" cy="3955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b="1">
                <a:solidFill>
                  <a:schemeClr val="bg1"/>
                </a:solidFill>
              </a:rPr>
              <a:t>70</a:t>
            </a:r>
            <a:r>
              <a:rPr lang="en-US" b="1">
                <a:solidFill>
                  <a:schemeClr val="bg1"/>
                </a:solidFill>
              </a:rPr>
              <a:t>%</a:t>
            </a:r>
            <a:r>
              <a:rPr lang="id-ID" b="1">
                <a:solidFill>
                  <a:schemeClr val="bg1"/>
                </a:solidFill>
              </a:rPr>
              <a:t>  = 1.085.350</a:t>
            </a:r>
            <a:endParaRPr lang="en-US" sz="600" b="1">
              <a:solidFill>
                <a:schemeClr val="bg1"/>
              </a:solidFill>
            </a:endParaRPr>
          </a:p>
        </p:txBody>
      </p:sp>
      <p:grpSp>
        <p:nvGrpSpPr>
          <p:cNvPr id="37" name="Group 56"/>
          <p:cNvGrpSpPr/>
          <p:nvPr/>
        </p:nvGrpSpPr>
        <p:grpSpPr>
          <a:xfrm>
            <a:off x="8161867" y="4587321"/>
            <a:ext cx="424654" cy="424654"/>
            <a:chOff x="8061354" y="4054878"/>
            <a:chExt cx="424654" cy="424654"/>
          </a:xfrm>
        </p:grpSpPr>
        <p:sp>
          <p:nvSpPr>
            <p:cNvPr id="38" name="Oval 57"/>
            <p:cNvSpPr/>
            <p:nvPr/>
          </p:nvSpPr>
          <p:spPr>
            <a:xfrm>
              <a:off x="8061354" y="4054878"/>
              <a:ext cx="424654" cy="424654"/>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nvGrpSpPr>
            <p:cNvPr id="39" name="Group 58"/>
            <p:cNvGrpSpPr/>
            <p:nvPr/>
          </p:nvGrpSpPr>
          <p:grpSpPr>
            <a:xfrm>
              <a:off x="8204025" y="4141126"/>
              <a:ext cx="139317" cy="248316"/>
              <a:chOff x="7107860" y="2485861"/>
              <a:chExt cx="97227" cy="209688"/>
            </a:xfrm>
            <a:solidFill>
              <a:schemeClr val="bg1"/>
            </a:solidFill>
          </p:grpSpPr>
          <p:sp>
            <p:nvSpPr>
              <p:cNvPr id="40" name="Oval 59"/>
              <p:cNvSpPr>
                <a:spLocks noChangeArrowheads="1"/>
              </p:cNvSpPr>
              <p:nvPr/>
            </p:nvSpPr>
            <p:spPr bwMode="auto">
              <a:xfrm>
                <a:off x="7140641" y="2485861"/>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solidFill>
                    <a:schemeClr val="bg1"/>
                  </a:solidFill>
                </a:endParaRPr>
              </a:p>
            </p:txBody>
          </p:sp>
          <p:sp>
            <p:nvSpPr>
              <p:cNvPr id="41" name="Freeform 7"/>
              <p:cNvSpPr/>
              <p:nvPr/>
            </p:nvSpPr>
            <p:spPr bwMode="auto">
              <a:xfrm>
                <a:off x="7107860" y="2523945"/>
                <a:ext cx="97227" cy="171604"/>
              </a:xfrm>
              <a:custGeom>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solidFill>
                    <a:schemeClr val="bg1"/>
                  </a:solidFill>
                </a:endParaRPr>
              </a:p>
            </p:txBody>
          </p:sp>
        </p:grpSp>
      </p:grpSp>
      <p:cxnSp>
        <p:nvCxnSpPr>
          <p:cNvPr id="42" name="Straight Connector 61"/>
          <p:cNvCxnSpPr/>
          <p:nvPr/>
        </p:nvCxnSpPr>
        <p:spPr>
          <a:xfrm>
            <a:off x="8147872" y="3886420"/>
            <a:ext cx="2880000" cy="0"/>
          </a:xfrm>
          <a:prstGeom prst="line">
            <a:avLst/>
          </a:prstGeom>
          <a:ln w="12700">
            <a:solidFill>
              <a:schemeClr val="bg2">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8054326" y="2704772"/>
            <a:ext cx="2013066"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销售渠道铺设</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4" name="Content Placeholder 2"/>
          <p:cNvSpPr txBox="1"/>
          <p:nvPr/>
        </p:nvSpPr>
        <p:spPr>
          <a:xfrm>
            <a:off x="8017002" y="3052777"/>
            <a:ext cx="3515635" cy="754976"/>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a:solidFill>
                  <a:schemeClr val="bg1"/>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a:t>
            </a:r>
            <a:endParaRPr lang="zh-CN" altLang="en-US">
              <a:solidFill>
                <a:schemeClr val="bg1"/>
              </a:solidFill>
              <a:latin typeface="微软雅黑" panose="020b0503020204020204" pitchFamily="34" charset="-122"/>
              <a:ea typeface="微软雅黑" panose="020b0503020204020204" pitchFamily="34" charset="-122"/>
            </a:endParaRPr>
          </a:p>
          <a:p>
            <a:pPr marL="0" indent="0">
              <a:buNone/>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grpSp>
        <p:nvGrpSpPr>
          <p:cNvPr id="8" name="Group 8465"/>
          <p:cNvGrpSpPr/>
          <p:nvPr/>
        </p:nvGrpSpPr>
        <p:grpSpPr>
          <a:xfrm>
            <a:off x="1048711" y="4590767"/>
            <a:ext cx="602092" cy="602093"/>
            <a:chExt cx="1206540" cy="1206540"/>
          </a:xfrm>
        </p:grpSpPr>
        <p:sp>
          <p:nvSpPr>
            <p:cNvPr id="9" name="Shape 8463"/>
            <p:cNvSpPr/>
            <p:nvPr/>
          </p:nvSpPr>
          <p:spPr>
            <a:xfrm>
              <a:off x="0" y="0"/>
              <a:ext cx="1206541" cy="120654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alpha val="80000"/>
              </a:schemeClr>
            </a:solidFill>
            <a:ln w="12700" cap="flat">
              <a:noFill/>
              <a:miter lim="400000"/>
            </a:ln>
            <a:effectLst/>
          </p:spPr>
          <p:txBody>
            <a:bodyPr wrap="square" lIns="0" tIns="0" rIns="0" bIns="0" numCol="1" anchor="ctr">
              <a:noAutofit/>
            </a:bodyPr>
            <a:lstStyle/>
            <a:p>
              <a:pPr lvl="0">
                <a:defRPr sz="3200"/>
              </a:pPr>
              <a:endParaRPr sz="1595"/>
            </a:p>
          </p:txBody>
        </p:sp>
        <p:sp>
          <p:nvSpPr>
            <p:cNvPr id="10" name="Shape 8464"/>
            <p:cNvSpPr/>
            <p:nvPr/>
          </p:nvSpPr>
          <p:spPr>
            <a:xfrm>
              <a:off x="263195" y="226975"/>
              <a:ext cx="680151" cy="752590"/>
            </a:xfrm>
            <a:custGeom>
              <a:cxnLst>
                <a:cxn ang="0">
                  <a:pos x="wd2" y="hd2"/>
                </a:cxn>
                <a:cxn ang="5400000">
                  <a:pos x="wd2" y="hd2"/>
                </a:cxn>
                <a:cxn ang="10800000">
                  <a:pos x="wd2" y="hd2"/>
                </a:cxn>
                <a:cxn ang="16200000">
                  <a:pos x="wd2" y="hd2"/>
                </a:cxn>
              </a:cxnLst>
              <a:rect l="0" t="0" r="r" b="b"/>
              <a:pathLst>
                <a:path w="21600" h="21600" extrusionOk="0">
                  <a:moveTo>
                    <a:pt x="10800" y="0"/>
                  </a:moveTo>
                  <a:cubicBezTo>
                    <a:pt x="10546" y="0"/>
                    <a:pt x="10345" y="183"/>
                    <a:pt x="10345" y="411"/>
                  </a:cubicBezTo>
                  <a:lnTo>
                    <a:pt x="10345" y="1656"/>
                  </a:lnTo>
                  <a:cubicBezTo>
                    <a:pt x="10345" y="1887"/>
                    <a:pt x="10546" y="2079"/>
                    <a:pt x="10800" y="2079"/>
                  </a:cubicBezTo>
                  <a:cubicBezTo>
                    <a:pt x="11053" y="2079"/>
                    <a:pt x="11268" y="1887"/>
                    <a:pt x="11268" y="1656"/>
                  </a:cubicBezTo>
                  <a:lnTo>
                    <a:pt x="11268" y="411"/>
                  </a:lnTo>
                  <a:cubicBezTo>
                    <a:pt x="11268" y="183"/>
                    <a:pt x="11053" y="0"/>
                    <a:pt x="10800" y="0"/>
                  </a:cubicBezTo>
                  <a:close/>
                  <a:moveTo>
                    <a:pt x="5744" y="1257"/>
                  </a:moveTo>
                  <a:cubicBezTo>
                    <a:pt x="5631" y="1230"/>
                    <a:pt x="5511" y="1250"/>
                    <a:pt x="5400" y="1307"/>
                  </a:cubicBezTo>
                  <a:cubicBezTo>
                    <a:pt x="5181" y="1422"/>
                    <a:pt x="5109" y="1670"/>
                    <a:pt x="5235" y="1867"/>
                  </a:cubicBezTo>
                  <a:cubicBezTo>
                    <a:pt x="5235" y="1867"/>
                    <a:pt x="5923" y="2951"/>
                    <a:pt x="5923" y="2951"/>
                  </a:cubicBezTo>
                  <a:cubicBezTo>
                    <a:pt x="6011" y="3083"/>
                    <a:pt x="6164" y="3162"/>
                    <a:pt x="6323" y="3162"/>
                  </a:cubicBezTo>
                  <a:cubicBezTo>
                    <a:pt x="6400" y="3162"/>
                    <a:pt x="6471" y="3138"/>
                    <a:pt x="6543" y="3100"/>
                  </a:cubicBezTo>
                  <a:cubicBezTo>
                    <a:pt x="6764" y="2985"/>
                    <a:pt x="6849" y="2727"/>
                    <a:pt x="6722" y="2527"/>
                  </a:cubicBezTo>
                  <a:lnTo>
                    <a:pt x="6034" y="1457"/>
                  </a:lnTo>
                  <a:cubicBezTo>
                    <a:pt x="5971" y="1357"/>
                    <a:pt x="5858" y="1285"/>
                    <a:pt x="5744" y="1257"/>
                  </a:cubicBezTo>
                  <a:close/>
                  <a:moveTo>
                    <a:pt x="15856" y="1257"/>
                  </a:moveTo>
                  <a:cubicBezTo>
                    <a:pt x="15742" y="1285"/>
                    <a:pt x="15643" y="1357"/>
                    <a:pt x="15580" y="1457"/>
                  </a:cubicBezTo>
                  <a:lnTo>
                    <a:pt x="14891" y="2527"/>
                  </a:lnTo>
                  <a:cubicBezTo>
                    <a:pt x="14765" y="2725"/>
                    <a:pt x="14836" y="2985"/>
                    <a:pt x="15057" y="3100"/>
                  </a:cubicBezTo>
                  <a:cubicBezTo>
                    <a:pt x="15127" y="3138"/>
                    <a:pt x="15214" y="3150"/>
                    <a:pt x="15291" y="3150"/>
                  </a:cubicBezTo>
                  <a:cubicBezTo>
                    <a:pt x="15450" y="3150"/>
                    <a:pt x="15604" y="3083"/>
                    <a:pt x="15690" y="2951"/>
                  </a:cubicBezTo>
                  <a:lnTo>
                    <a:pt x="16379" y="1867"/>
                  </a:lnTo>
                  <a:cubicBezTo>
                    <a:pt x="16506" y="1670"/>
                    <a:pt x="16421" y="1422"/>
                    <a:pt x="16200" y="1307"/>
                  </a:cubicBezTo>
                  <a:cubicBezTo>
                    <a:pt x="16091" y="1250"/>
                    <a:pt x="15969" y="1230"/>
                    <a:pt x="15856" y="1257"/>
                  </a:cubicBezTo>
                  <a:close/>
                  <a:moveTo>
                    <a:pt x="10828" y="3324"/>
                  </a:moveTo>
                  <a:cubicBezTo>
                    <a:pt x="6821" y="3324"/>
                    <a:pt x="3568" y="6171"/>
                    <a:pt x="3568" y="9673"/>
                  </a:cubicBezTo>
                  <a:cubicBezTo>
                    <a:pt x="3568" y="11946"/>
                    <a:pt x="4580" y="13296"/>
                    <a:pt x="5331" y="14292"/>
                  </a:cubicBezTo>
                  <a:cubicBezTo>
                    <a:pt x="5794" y="14904"/>
                    <a:pt x="6061" y="15268"/>
                    <a:pt x="6061" y="15637"/>
                  </a:cubicBezTo>
                  <a:cubicBezTo>
                    <a:pt x="6061" y="16460"/>
                    <a:pt x="6542" y="17244"/>
                    <a:pt x="7411" y="17828"/>
                  </a:cubicBezTo>
                  <a:cubicBezTo>
                    <a:pt x="7434" y="18316"/>
                    <a:pt x="7521" y="19508"/>
                    <a:pt x="7521" y="19508"/>
                  </a:cubicBezTo>
                  <a:cubicBezTo>
                    <a:pt x="7537" y="19850"/>
                    <a:pt x="7730" y="20539"/>
                    <a:pt x="9023" y="20928"/>
                  </a:cubicBezTo>
                  <a:cubicBezTo>
                    <a:pt x="9175" y="21129"/>
                    <a:pt x="9372" y="21302"/>
                    <a:pt x="9615" y="21451"/>
                  </a:cubicBezTo>
                  <a:cubicBezTo>
                    <a:pt x="9767" y="21543"/>
                    <a:pt x="9942" y="21600"/>
                    <a:pt x="10125" y="21600"/>
                  </a:cubicBezTo>
                  <a:lnTo>
                    <a:pt x="11530" y="21600"/>
                  </a:lnTo>
                  <a:cubicBezTo>
                    <a:pt x="11714" y="21600"/>
                    <a:pt x="11902" y="21543"/>
                    <a:pt x="12054" y="21451"/>
                  </a:cubicBezTo>
                  <a:cubicBezTo>
                    <a:pt x="12297" y="21302"/>
                    <a:pt x="12492" y="21129"/>
                    <a:pt x="12646" y="20928"/>
                  </a:cubicBezTo>
                  <a:cubicBezTo>
                    <a:pt x="13947" y="20537"/>
                    <a:pt x="14138" y="19836"/>
                    <a:pt x="14147" y="19508"/>
                  </a:cubicBezTo>
                  <a:cubicBezTo>
                    <a:pt x="14147" y="19508"/>
                    <a:pt x="14221" y="18316"/>
                    <a:pt x="14244" y="17828"/>
                  </a:cubicBezTo>
                  <a:cubicBezTo>
                    <a:pt x="15113" y="17246"/>
                    <a:pt x="15608" y="16460"/>
                    <a:pt x="15608" y="15637"/>
                  </a:cubicBezTo>
                  <a:cubicBezTo>
                    <a:pt x="15608" y="15271"/>
                    <a:pt x="15871" y="14911"/>
                    <a:pt x="16338" y="14292"/>
                  </a:cubicBezTo>
                  <a:cubicBezTo>
                    <a:pt x="17083" y="13305"/>
                    <a:pt x="18101" y="11948"/>
                    <a:pt x="18101" y="9673"/>
                  </a:cubicBezTo>
                  <a:cubicBezTo>
                    <a:pt x="18101" y="6171"/>
                    <a:pt x="14834" y="3324"/>
                    <a:pt x="10828" y="3324"/>
                  </a:cubicBezTo>
                  <a:close/>
                  <a:moveTo>
                    <a:pt x="1722" y="4694"/>
                  </a:moveTo>
                  <a:cubicBezTo>
                    <a:pt x="1608" y="4721"/>
                    <a:pt x="1510" y="4780"/>
                    <a:pt x="1446" y="4880"/>
                  </a:cubicBezTo>
                  <a:cubicBezTo>
                    <a:pt x="1320" y="5077"/>
                    <a:pt x="1393" y="5336"/>
                    <a:pt x="1612" y="5453"/>
                  </a:cubicBezTo>
                  <a:lnTo>
                    <a:pt x="2796" y="6075"/>
                  </a:lnTo>
                  <a:cubicBezTo>
                    <a:pt x="2868" y="6113"/>
                    <a:pt x="2954" y="6125"/>
                    <a:pt x="3031" y="6125"/>
                  </a:cubicBezTo>
                  <a:cubicBezTo>
                    <a:pt x="3190" y="6125"/>
                    <a:pt x="3343" y="6048"/>
                    <a:pt x="3430" y="5914"/>
                  </a:cubicBezTo>
                  <a:cubicBezTo>
                    <a:pt x="3556" y="5717"/>
                    <a:pt x="3486" y="5470"/>
                    <a:pt x="3265" y="5353"/>
                  </a:cubicBezTo>
                  <a:lnTo>
                    <a:pt x="2066" y="4731"/>
                  </a:lnTo>
                  <a:cubicBezTo>
                    <a:pt x="1957" y="4673"/>
                    <a:pt x="1836" y="4666"/>
                    <a:pt x="1722" y="4694"/>
                  </a:cubicBezTo>
                  <a:close/>
                  <a:moveTo>
                    <a:pt x="19933" y="4694"/>
                  </a:moveTo>
                  <a:cubicBezTo>
                    <a:pt x="19820" y="4666"/>
                    <a:pt x="19699" y="4673"/>
                    <a:pt x="19589" y="4731"/>
                  </a:cubicBezTo>
                  <a:lnTo>
                    <a:pt x="18390" y="5353"/>
                  </a:lnTo>
                  <a:cubicBezTo>
                    <a:pt x="18172" y="5470"/>
                    <a:pt x="18098" y="5717"/>
                    <a:pt x="18225" y="5914"/>
                  </a:cubicBezTo>
                  <a:cubicBezTo>
                    <a:pt x="18311" y="6046"/>
                    <a:pt x="18466" y="6125"/>
                    <a:pt x="18624" y="6125"/>
                  </a:cubicBezTo>
                  <a:cubicBezTo>
                    <a:pt x="18701" y="6125"/>
                    <a:pt x="18773" y="6113"/>
                    <a:pt x="18845" y="6075"/>
                  </a:cubicBezTo>
                  <a:lnTo>
                    <a:pt x="20043" y="5453"/>
                  </a:lnTo>
                  <a:cubicBezTo>
                    <a:pt x="20265" y="5338"/>
                    <a:pt x="20336" y="5077"/>
                    <a:pt x="20209" y="4880"/>
                  </a:cubicBezTo>
                  <a:cubicBezTo>
                    <a:pt x="20146" y="4780"/>
                    <a:pt x="20047" y="4721"/>
                    <a:pt x="19933" y="4694"/>
                  </a:cubicBezTo>
                  <a:close/>
                  <a:moveTo>
                    <a:pt x="10828" y="4980"/>
                  </a:moveTo>
                  <a:cubicBezTo>
                    <a:pt x="13824" y="4980"/>
                    <a:pt x="16269" y="7086"/>
                    <a:pt x="16269" y="9673"/>
                  </a:cubicBezTo>
                  <a:cubicBezTo>
                    <a:pt x="16269" y="11434"/>
                    <a:pt x="15494" y="12451"/>
                    <a:pt x="14809" y="13358"/>
                  </a:cubicBezTo>
                  <a:cubicBezTo>
                    <a:pt x="14272" y="14069"/>
                    <a:pt x="13762" y="14739"/>
                    <a:pt x="13762" y="15637"/>
                  </a:cubicBezTo>
                  <a:cubicBezTo>
                    <a:pt x="13762" y="16031"/>
                    <a:pt x="13366" y="16349"/>
                    <a:pt x="13073" y="16533"/>
                  </a:cubicBezTo>
                  <a:lnTo>
                    <a:pt x="8582" y="16533"/>
                  </a:lnTo>
                  <a:cubicBezTo>
                    <a:pt x="8289" y="16349"/>
                    <a:pt x="7893" y="16032"/>
                    <a:pt x="7893" y="15637"/>
                  </a:cubicBezTo>
                  <a:cubicBezTo>
                    <a:pt x="7893" y="14739"/>
                    <a:pt x="7390" y="14079"/>
                    <a:pt x="6846" y="13358"/>
                  </a:cubicBezTo>
                  <a:cubicBezTo>
                    <a:pt x="6168" y="12458"/>
                    <a:pt x="5400" y="11433"/>
                    <a:pt x="5400" y="9673"/>
                  </a:cubicBezTo>
                  <a:cubicBezTo>
                    <a:pt x="5400" y="7088"/>
                    <a:pt x="7834" y="4982"/>
                    <a:pt x="10828" y="4980"/>
                  </a:cubicBezTo>
                  <a:close/>
                  <a:moveTo>
                    <a:pt x="10883" y="6237"/>
                  </a:moveTo>
                  <a:cubicBezTo>
                    <a:pt x="10183" y="6237"/>
                    <a:pt x="9767" y="6562"/>
                    <a:pt x="9767" y="7208"/>
                  </a:cubicBezTo>
                  <a:lnTo>
                    <a:pt x="9767" y="8677"/>
                  </a:lnTo>
                  <a:cubicBezTo>
                    <a:pt x="9767" y="8866"/>
                    <a:pt x="9792" y="9073"/>
                    <a:pt x="9822" y="9275"/>
                  </a:cubicBezTo>
                  <a:cubicBezTo>
                    <a:pt x="9822" y="9275"/>
                    <a:pt x="10263" y="12225"/>
                    <a:pt x="10263" y="12225"/>
                  </a:cubicBezTo>
                  <a:cubicBezTo>
                    <a:pt x="10317" y="12593"/>
                    <a:pt x="10517" y="12699"/>
                    <a:pt x="10883" y="12699"/>
                  </a:cubicBezTo>
                  <a:cubicBezTo>
                    <a:pt x="11245" y="12699"/>
                    <a:pt x="11434" y="12593"/>
                    <a:pt x="11489" y="12225"/>
                  </a:cubicBezTo>
                  <a:lnTo>
                    <a:pt x="11930" y="9275"/>
                  </a:lnTo>
                  <a:cubicBezTo>
                    <a:pt x="11957" y="9073"/>
                    <a:pt x="11985" y="8866"/>
                    <a:pt x="11985" y="8677"/>
                  </a:cubicBezTo>
                  <a:lnTo>
                    <a:pt x="11985" y="7208"/>
                  </a:lnTo>
                  <a:cubicBezTo>
                    <a:pt x="11985" y="6562"/>
                    <a:pt x="11583" y="6237"/>
                    <a:pt x="10883" y="6237"/>
                  </a:cubicBezTo>
                  <a:close/>
                  <a:moveTo>
                    <a:pt x="455" y="9350"/>
                  </a:moveTo>
                  <a:cubicBezTo>
                    <a:pt x="202" y="9350"/>
                    <a:pt x="0" y="9532"/>
                    <a:pt x="0" y="9760"/>
                  </a:cubicBezTo>
                  <a:cubicBezTo>
                    <a:pt x="0" y="9989"/>
                    <a:pt x="202" y="10184"/>
                    <a:pt x="455" y="10184"/>
                  </a:cubicBezTo>
                  <a:lnTo>
                    <a:pt x="1832" y="10184"/>
                  </a:lnTo>
                  <a:cubicBezTo>
                    <a:pt x="2088" y="10184"/>
                    <a:pt x="2301" y="9989"/>
                    <a:pt x="2301" y="9760"/>
                  </a:cubicBezTo>
                  <a:cubicBezTo>
                    <a:pt x="2301" y="9532"/>
                    <a:pt x="2088" y="9350"/>
                    <a:pt x="1832" y="9350"/>
                  </a:cubicBezTo>
                  <a:lnTo>
                    <a:pt x="455" y="9350"/>
                  </a:lnTo>
                  <a:close/>
                  <a:moveTo>
                    <a:pt x="19768" y="9350"/>
                  </a:moveTo>
                  <a:cubicBezTo>
                    <a:pt x="19515" y="9350"/>
                    <a:pt x="19313" y="9532"/>
                    <a:pt x="19313" y="9760"/>
                  </a:cubicBezTo>
                  <a:cubicBezTo>
                    <a:pt x="19313" y="9989"/>
                    <a:pt x="19515" y="10184"/>
                    <a:pt x="19768" y="10184"/>
                  </a:cubicBezTo>
                  <a:lnTo>
                    <a:pt x="21145" y="10184"/>
                  </a:lnTo>
                  <a:cubicBezTo>
                    <a:pt x="21399" y="10184"/>
                    <a:pt x="21600" y="9989"/>
                    <a:pt x="21600" y="9760"/>
                  </a:cubicBezTo>
                  <a:cubicBezTo>
                    <a:pt x="21600" y="9532"/>
                    <a:pt x="21399" y="9350"/>
                    <a:pt x="21145" y="9350"/>
                  </a:cubicBezTo>
                  <a:lnTo>
                    <a:pt x="19768" y="9350"/>
                  </a:lnTo>
                  <a:close/>
                  <a:moveTo>
                    <a:pt x="3155" y="13408"/>
                  </a:moveTo>
                  <a:cubicBezTo>
                    <a:pt x="3041" y="13381"/>
                    <a:pt x="2921" y="13401"/>
                    <a:pt x="2810" y="13458"/>
                  </a:cubicBezTo>
                  <a:lnTo>
                    <a:pt x="1612" y="14080"/>
                  </a:lnTo>
                  <a:cubicBezTo>
                    <a:pt x="1390" y="14195"/>
                    <a:pt x="1320" y="14444"/>
                    <a:pt x="1446" y="14641"/>
                  </a:cubicBezTo>
                  <a:cubicBezTo>
                    <a:pt x="1532" y="14777"/>
                    <a:pt x="1675" y="14852"/>
                    <a:pt x="1832" y="14852"/>
                  </a:cubicBezTo>
                  <a:cubicBezTo>
                    <a:pt x="1911" y="14852"/>
                    <a:pt x="1993" y="14840"/>
                    <a:pt x="2066" y="14803"/>
                  </a:cubicBezTo>
                  <a:lnTo>
                    <a:pt x="3265" y="14180"/>
                  </a:lnTo>
                  <a:cubicBezTo>
                    <a:pt x="3483" y="14063"/>
                    <a:pt x="3556" y="13804"/>
                    <a:pt x="3430" y="13607"/>
                  </a:cubicBezTo>
                  <a:cubicBezTo>
                    <a:pt x="3367" y="13507"/>
                    <a:pt x="3268" y="13436"/>
                    <a:pt x="3155" y="13408"/>
                  </a:cubicBezTo>
                  <a:close/>
                  <a:moveTo>
                    <a:pt x="18501" y="13408"/>
                  </a:moveTo>
                  <a:cubicBezTo>
                    <a:pt x="18387" y="13436"/>
                    <a:pt x="18289" y="13507"/>
                    <a:pt x="18225" y="13607"/>
                  </a:cubicBezTo>
                  <a:cubicBezTo>
                    <a:pt x="18098" y="13804"/>
                    <a:pt x="18172" y="14063"/>
                    <a:pt x="18390" y="14180"/>
                  </a:cubicBezTo>
                  <a:lnTo>
                    <a:pt x="19589" y="14803"/>
                  </a:lnTo>
                  <a:cubicBezTo>
                    <a:pt x="19661" y="14840"/>
                    <a:pt x="19733" y="14852"/>
                    <a:pt x="19809" y="14852"/>
                  </a:cubicBezTo>
                  <a:cubicBezTo>
                    <a:pt x="19968" y="14852"/>
                    <a:pt x="20122" y="14774"/>
                    <a:pt x="20209" y="14641"/>
                  </a:cubicBezTo>
                  <a:cubicBezTo>
                    <a:pt x="20336" y="14442"/>
                    <a:pt x="20265" y="14195"/>
                    <a:pt x="20043" y="14080"/>
                  </a:cubicBezTo>
                  <a:lnTo>
                    <a:pt x="18845" y="13458"/>
                  </a:lnTo>
                  <a:cubicBezTo>
                    <a:pt x="18736" y="13401"/>
                    <a:pt x="18614" y="13381"/>
                    <a:pt x="18501" y="13408"/>
                  </a:cubicBezTo>
                  <a:close/>
                  <a:moveTo>
                    <a:pt x="10800" y="13607"/>
                  </a:moveTo>
                  <a:cubicBezTo>
                    <a:pt x="10170" y="13607"/>
                    <a:pt x="9657" y="14071"/>
                    <a:pt x="9657" y="14641"/>
                  </a:cubicBezTo>
                  <a:cubicBezTo>
                    <a:pt x="9657" y="15211"/>
                    <a:pt x="10170" y="15686"/>
                    <a:pt x="10800" y="15686"/>
                  </a:cubicBezTo>
                  <a:cubicBezTo>
                    <a:pt x="11430" y="15686"/>
                    <a:pt x="11957" y="15211"/>
                    <a:pt x="11957" y="14641"/>
                  </a:cubicBezTo>
                  <a:cubicBezTo>
                    <a:pt x="11957" y="14071"/>
                    <a:pt x="11430" y="13607"/>
                    <a:pt x="10800" y="13607"/>
                  </a:cubicBezTo>
                  <a:close/>
                </a:path>
              </a:pathLst>
            </a:custGeom>
            <a:solidFill>
              <a:srgbClr val="0E8BBB"/>
            </a:solidFill>
            <a:ln w="12700" cap="flat">
              <a:noFill/>
              <a:miter lim="400000"/>
            </a:ln>
            <a:effectLst/>
          </p:spPr>
          <p:txBody>
            <a:bodyPr wrap="square" lIns="19013" tIns="19013" rIns="19013" bIns="19013" numCol="1" anchor="ctr">
              <a:noAutofit/>
            </a:bodyPr>
            <a:lstStyle/>
            <a:p>
              <a:pPr defTabSz="227965">
                <a:defRPr sz="3000">
                  <a:solidFill>
                    <a:srgbClr val="FFFFFF"/>
                  </a:solidFill>
                  <a:effectLst>
                    <a:outerShdw blurRad="38100" dist="12700" dir="5400000" rotWithShape="0">
                      <a:srgbClr val="000000">
                        <a:alpha val="50000"/>
                      </a:srgbClr>
                    </a:outerShdw>
                  </a:effectLst>
                  <a:latin typeface="Gill Sans" charset="0"/>
                  <a:ea typeface="Gill Sans"/>
                  <a:cs typeface="Gill Sans" charset="0"/>
                  <a:sym typeface="Gill Sans" charset="0"/>
                </a:defRPr>
              </a:pPr>
              <a:endParaRPr sz="1495"/>
            </a:p>
          </p:txBody>
        </p:sp>
      </p:grpSp>
      <p:grpSp>
        <p:nvGrpSpPr>
          <p:cNvPr id="11" name="Group 8468"/>
          <p:cNvGrpSpPr/>
          <p:nvPr/>
        </p:nvGrpSpPr>
        <p:grpSpPr>
          <a:xfrm>
            <a:off x="1048711" y="3363640"/>
            <a:ext cx="602092" cy="602092"/>
            <a:chExt cx="1206540" cy="1206540"/>
          </a:xfrm>
        </p:grpSpPr>
        <p:sp>
          <p:nvSpPr>
            <p:cNvPr id="12" name="Shape 8466"/>
            <p:cNvSpPr/>
            <p:nvPr/>
          </p:nvSpPr>
          <p:spPr>
            <a:xfrm>
              <a:off x="0" y="0"/>
              <a:ext cx="1206541" cy="120654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alpha val="80000"/>
              </a:schemeClr>
            </a:solidFill>
            <a:ln w="12700" cap="flat">
              <a:noFill/>
              <a:miter lim="400000"/>
            </a:ln>
            <a:effectLst/>
          </p:spPr>
          <p:txBody>
            <a:bodyPr wrap="square" lIns="0" tIns="0" rIns="0" bIns="0" numCol="1" anchor="ctr">
              <a:noAutofit/>
            </a:bodyPr>
            <a:lstStyle/>
            <a:p>
              <a:pPr lvl="0">
                <a:defRPr sz="3200"/>
              </a:pPr>
              <a:endParaRPr sz="1595"/>
            </a:p>
          </p:txBody>
        </p:sp>
        <p:sp>
          <p:nvSpPr>
            <p:cNvPr id="13" name="Shape 8467"/>
            <p:cNvSpPr/>
            <p:nvPr/>
          </p:nvSpPr>
          <p:spPr>
            <a:xfrm>
              <a:off x="275084" y="218430"/>
              <a:ext cx="656372" cy="663305"/>
            </a:xfrm>
            <a:custGeom>
              <a:cxnLst>
                <a:cxn ang="0">
                  <a:pos x="wd2" y="hd2"/>
                </a:cxn>
                <a:cxn ang="5400000">
                  <a:pos x="wd2" y="hd2"/>
                </a:cxn>
                <a:cxn ang="10800000">
                  <a:pos x="wd2" y="hd2"/>
                </a:cxn>
                <a:cxn ang="16200000">
                  <a:pos x="wd2" y="hd2"/>
                </a:cxn>
              </a:cxnLst>
              <a:rect l="0" t="0" r="r" b="b"/>
              <a:pathLst>
                <a:path w="21559" h="21600" extrusionOk="0">
                  <a:moveTo>
                    <a:pt x="11280" y="0"/>
                  </a:moveTo>
                  <a:lnTo>
                    <a:pt x="10854" y="291"/>
                  </a:lnTo>
                  <a:lnTo>
                    <a:pt x="7511" y="2565"/>
                  </a:lnTo>
                  <a:lnTo>
                    <a:pt x="7511" y="1410"/>
                  </a:lnTo>
                  <a:lnTo>
                    <a:pt x="5636" y="1410"/>
                  </a:lnTo>
                  <a:lnTo>
                    <a:pt x="5636" y="3834"/>
                  </a:lnTo>
                  <a:lnTo>
                    <a:pt x="3689" y="5155"/>
                  </a:lnTo>
                  <a:lnTo>
                    <a:pt x="4525" y="6372"/>
                  </a:lnTo>
                  <a:cubicBezTo>
                    <a:pt x="4525" y="6372"/>
                    <a:pt x="5236" y="5896"/>
                    <a:pt x="5236" y="5896"/>
                  </a:cubicBezTo>
                  <a:lnTo>
                    <a:pt x="5236" y="12699"/>
                  </a:lnTo>
                  <a:lnTo>
                    <a:pt x="6729" y="12699"/>
                  </a:lnTo>
                  <a:lnTo>
                    <a:pt x="6729" y="4900"/>
                  </a:lnTo>
                  <a:lnTo>
                    <a:pt x="11271" y="1798"/>
                  </a:lnTo>
                  <a:lnTo>
                    <a:pt x="15716" y="4891"/>
                  </a:lnTo>
                  <a:lnTo>
                    <a:pt x="15716" y="14488"/>
                  </a:lnTo>
                  <a:cubicBezTo>
                    <a:pt x="16095" y="14177"/>
                    <a:pt x="16473" y="13857"/>
                    <a:pt x="16836" y="13528"/>
                  </a:cubicBezTo>
                  <a:cubicBezTo>
                    <a:pt x="16961" y="13414"/>
                    <a:pt x="17087" y="13298"/>
                    <a:pt x="17209" y="13184"/>
                  </a:cubicBezTo>
                  <a:lnTo>
                    <a:pt x="17209" y="5816"/>
                  </a:lnTo>
                  <a:lnTo>
                    <a:pt x="18098" y="6416"/>
                  </a:lnTo>
                  <a:lnTo>
                    <a:pt x="18934" y="5200"/>
                  </a:lnTo>
                  <a:lnTo>
                    <a:pt x="11698" y="291"/>
                  </a:lnTo>
                  <a:lnTo>
                    <a:pt x="11280" y="0"/>
                  </a:lnTo>
                  <a:close/>
                  <a:moveTo>
                    <a:pt x="10658" y="5490"/>
                  </a:moveTo>
                  <a:lnTo>
                    <a:pt x="10658" y="6336"/>
                  </a:lnTo>
                  <a:cubicBezTo>
                    <a:pt x="9822" y="6532"/>
                    <a:pt x="9307" y="7111"/>
                    <a:pt x="9307" y="7879"/>
                  </a:cubicBezTo>
                  <a:cubicBezTo>
                    <a:pt x="9307" y="8832"/>
                    <a:pt x="10092" y="9241"/>
                    <a:pt x="10862" y="9518"/>
                  </a:cubicBezTo>
                  <a:cubicBezTo>
                    <a:pt x="11569" y="9774"/>
                    <a:pt x="11671" y="10000"/>
                    <a:pt x="11671" y="10205"/>
                  </a:cubicBezTo>
                  <a:cubicBezTo>
                    <a:pt x="11671" y="10504"/>
                    <a:pt x="11382" y="10699"/>
                    <a:pt x="10942" y="10699"/>
                  </a:cubicBezTo>
                  <a:cubicBezTo>
                    <a:pt x="10538" y="10699"/>
                    <a:pt x="10097" y="10572"/>
                    <a:pt x="9725" y="10355"/>
                  </a:cubicBezTo>
                  <a:lnTo>
                    <a:pt x="9538" y="10249"/>
                  </a:lnTo>
                  <a:lnTo>
                    <a:pt x="9218" y="11342"/>
                  </a:lnTo>
                  <a:lnTo>
                    <a:pt x="9325" y="11412"/>
                  </a:lnTo>
                  <a:cubicBezTo>
                    <a:pt x="9627" y="11613"/>
                    <a:pt x="10115" y="11761"/>
                    <a:pt x="10605" y="11800"/>
                  </a:cubicBezTo>
                  <a:lnTo>
                    <a:pt x="10605" y="12611"/>
                  </a:lnTo>
                  <a:lnTo>
                    <a:pt x="11627" y="12611"/>
                  </a:lnTo>
                  <a:lnTo>
                    <a:pt x="11627" y="11730"/>
                  </a:lnTo>
                  <a:cubicBezTo>
                    <a:pt x="12492" y="11538"/>
                    <a:pt x="13040" y="10910"/>
                    <a:pt x="13040" y="10108"/>
                  </a:cubicBezTo>
                  <a:cubicBezTo>
                    <a:pt x="13040" y="9306"/>
                    <a:pt x="12597" y="8805"/>
                    <a:pt x="11574" y="8425"/>
                  </a:cubicBezTo>
                  <a:cubicBezTo>
                    <a:pt x="10885" y="8153"/>
                    <a:pt x="10667" y="7993"/>
                    <a:pt x="10667" y="7764"/>
                  </a:cubicBezTo>
                  <a:cubicBezTo>
                    <a:pt x="10667" y="7503"/>
                    <a:pt x="10904" y="7341"/>
                    <a:pt x="11298" y="7341"/>
                  </a:cubicBezTo>
                  <a:cubicBezTo>
                    <a:pt x="11790" y="7341"/>
                    <a:pt x="12122" y="7496"/>
                    <a:pt x="12320" y="7588"/>
                  </a:cubicBezTo>
                  <a:lnTo>
                    <a:pt x="12542" y="7694"/>
                  </a:lnTo>
                  <a:lnTo>
                    <a:pt x="12862" y="6610"/>
                  </a:lnTo>
                  <a:lnTo>
                    <a:pt x="12738" y="6548"/>
                  </a:lnTo>
                  <a:cubicBezTo>
                    <a:pt x="12410" y="6385"/>
                    <a:pt x="12066" y="6295"/>
                    <a:pt x="11671" y="6266"/>
                  </a:cubicBezTo>
                  <a:lnTo>
                    <a:pt x="11671" y="5490"/>
                  </a:lnTo>
                  <a:lnTo>
                    <a:pt x="10658" y="5490"/>
                  </a:lnTo>
                  <a:close/>
                  <a:moveTo>
                    <a:pt x="0" y="13149"/>
                  </a:moveTo>
                  <a:lnTo>
                    <a:pt x="0" y="21600"/>
                  </a:lnTo>
                  <a:lnTo>
                    <a:pt x="2951" y="21600"/>
                  </a:lnTo>
                  <a:lnTo>
                    <a:pt x="2951" y="20701"/>
                  </a:lnTo>
                  <a:cubicBezTo>
                    <a:pt x="3062" y="20756"/>
                    <a:pt x="3209" y="20869"/>
                    <a:pt x="3209" y="20869"/>
                  </a:cubicBezTo>
                  <a:cubicBezTo>
                    <a:pt x="3717" y="21146"/>
                    <a:pt x="4512" y="21485"/>
                    <a:pt x="5316" y="21485"/>
                  </a:cubicBezTo>
                  <a:lnTo>
                    <a:pt x="11120" y="21485"/>
                  </a:lnTo>
                  <a:cubicBezTo>
                    <a:pt x="16125" y="21485"/>
                    <a:pt x="19583" y="18711"/>
                    <a:pt x="20836" y="17335"/>
                  </a:cubicBezTo>
                  <a:cubicBezTo>
                    <a:pt x="21210" y="16923"/>
                    <a:pt x="21600" y="16496"/>
                    <a:pt x="21556" y="15960"/>
                  </a:cubicBezTo>
                  <a:cubicBezTo>
                    <a:pt x="21516" y="15481"/>
                    <a:pt x="21154" y="15112"/>
                    <a:pt x="20632" y="14700"/>
                  </a:cubicBezTo>
                  <a:cubicBezTo>
                    <a:pt x="20266" y="14411"/>
                    <a:pt x="19566" y="14074"/>
                    <a:pt x="18774" y="14074"/>
                  </a:cubicBezTo>
                  <a:cubicBezTo>
                    <a:pt x="18103" y="14074"/>
                    <a:pt x="17127" y="14312"/>
                    <a:pt x="16303" y="15458"/>
                  </a:cubicBezTo>
                  <a:cubicBezTo>
                    <a:pt x="15560" y="16397"/>
                    <a:pt x="14632" y="16777"/>
                    <a:pt x="13876" y="16920"/>
                  </a:cubicBezTo>
                  <a:cubicBezTo>
                    <a:pt x="13943" y="16754"/>
                    <a:pt x="13990" y="16553"/>
                    <a:pt x="13991" y="16268"/>
                  </a:cubicBezTo>
                  <a:cubicBezTo>
                    <a:pt x="13999" y="14675"/>
                    <a:pt x="12714" y="13473"/>
                    <a:pt x="10942" y="13466"/>
                  </a:cubicBezTo>
                  <a:lnTo>
                    <a:pt x="4622" y="13475"/>
                  </a:lnTo>
                  <a:cubicBezTo>
                    <a:pt x="4028" y="13475"/>
                    <a:pt x="3443" y="13645"/>
                    <a:pt x="2951" y="13959"/>
                  </a:cubicBezTo>
                  <a:lnTo>
                    <a:pt x="2951" y="13149"/>
                  </a:lnTo>
                  <a:lnTo>
                    <a:pt x="0" y="13149"/>
                  </a:lnTo>
                  <a:close/>
                  <a:moveTo>
                    <a:pt x="924" y="13995"/>
                  </a:moveTo>
                  <a:lnTo>
                    <a:pt x="1964" y="13995"/>
                  </a:lnTo>
                  <a:lnTo>
                    <a:pt x="1964" y="15017"/>
                  </a:lnTo>
                  <a:lnTo>
                    <a:pt x="1956" y="15017"/>
                  </a:lnTo>
                  <a:lnTo>
                    <a:pt x="924" y="15017"/>
                  </a:lnTo>
                  <a:lnTo>
                    <a:pt x="924" y="13995"/>
                  </a:lnTo>
                  <a:close/>
                  <a:moveTo>
                    <a:pt x="10934" y="14488"/>
                  </a:moveTo>
                  <a:cubicBezTo>
                    <a:pt x="11943" y="14492"/>
                    <a:pt x="12966" y="15074"/>
                    <a:pt x="12960" y="16268"/>
                  </a:cubicBezTo>
                  <a:cubicBezTo>
                    <a:pt x="12960" y="16957"/>
                    <a:pt x="12497" y="16984"/>
                    <a:pt x="12471" y="16991"/>
                  </a:cubicBezTo>
                  <a:lnTo>
                    <a:pt x="7831" y="16991"/>
                  </a:lnTo>
                  <a:cubicBezTo>
                    <a:pt x="7546" y="16991"/>
                    <a:pt x="7316" y="17220"/>
                    <a:pt x="7316" y="17502"/>
                  </a:cubicBezTo>
                  <a:cubicBezTo>
                    <a:pt x="7316" y="17785"/>
                    <a:pt x="7546" y="18022"/>
                    <a:pt x="7831" y="18022"/>
                  </a:cubicBezTo>
                  <a:lnTo>
                    <a:pt x="12756" y="18022"/>
                  </a:lnTo>
                  <a:lnTo>
                    <a:pt x="13022" y="18013"/>
                  </a:lnTo>
                  <a:cubicBezTo>
                    <a:pt x="13795" y="18013"/>
                    <a:pt x="15740" y="17831"/>
                    <a:pt x="17120" y="16074"/>
                  </a:cubicBezTo>
                  <a:cubicBezTo>
                    <a:pt x="17125" y="16069"/>
                    <a:pt x="17134" y="16063"/>
                    <a:pt x="17138" y="16057"/>
                  </a:cubicBezTo>
                  <a:cubicBezTo>
                    <a:pt x="17597" y="15415"/>
                    <a:pt x="18149" y="15096"/>
                    <a:pt x="18774" y="15096"/>
                  </a:cubicBezTo>
                  <a:cubicBezTo>
                    <a:pt x="19337" y="15096"/>
                    <a:pt x="19816" y="15354"/>
                    <a:pt x="19992" y="15493"/>
                  </a:cubicBezTo>
                  <a:cubicBezTo>
                    <a:pt x="20508" y="15901"/>
                    <a:pt x="20524" y="16034"/>
                    <a:pt x="20525" y="16039"/>
                  </a:cubicBezTo>
                  <a:cubicBezTo>
                    <a:pt x="20526" y="16142"/>
                    <a:pt x="20196" y="16509"/>
                    <a:pt x="20072" y="16647"/>
                  </a:cubicBezTo>
                  <a:cubicBezTo>
                    <a:pt x="18911" y="17923"/>
                    <a:pt x="15711" y="20463"/>
                    <a:pt x="11120" y="20463"/>
                  </a:cubicBezTo>
                  <a:lnTo>
                    <a:pt x="5316" y="20463"/>
                  </a:lnTo>
                  <a:cubicBezTo>
                    <a:pt x="4333" y="20463"/>
                    <a:pt x="3272" y="19705"/>
                    <a:pt x="3262" y="19696"/>
                  </a:cubicBezTo>
                  <a:cubicBezTo>
                    <a:pt x="3172" y="19631"/>
                    <a:pt x="3068" y="19600"/>
                    <a:pt x="2960" y="19600"/>
                  </a:cubicBezTo>
                  <a:cubicBezTo>
                    <a:pt x="2957" y="19600"/>
                    <a:pt x="2954" y="19600"/>
                    <a:pt x="2951" y="19600"/>
                  </a:cubicBezTo>
                  <a:lnTo>
                    <a:pt x="2951" y="15087"/>
                  </a:lnTo>
                  <a:cubicBezTo>
                    <a:pt x="3065" y="15089"/>
                    <a:pt x="3178" y="15060"/>
                    <a:pt x="3271" y="14990"/>
                  </a:cubicBezTo>
                  <a:lnTo>
                    <a:pt x="3378" y="14902"/>
                  </a:lnTo>
                  <a:cubicBezTo>
                    <a:pt x="3729" y="14638"/>
                    <a:pt x="4168" y="14497"/>
                    <a:pt x="4613" y="14497"/>
                  </a:cubicBezTo>
                  <a:lnTo>
                    <a:pt x="10934" y="14488"/>
                  </a:lnTo>
                  <a:close/>
                </a:path>
              </a:pathLst>
            </a:custGeom>
            <a:solidFill>
              <a:srgbClr val="0E8BBB"/>
            </a:solidFill>
            <a:ln w="12700" cap="flat">
              <a:noFill/>
              <a:miter lim="400000"/>
            </a:ln>
            <a:effectLst/>
          </p:spPr>
          <p:txBody>
            <a:bodyPr wrap="square" lIns="19013" tIns="19013" rIns="19013" bIns="19013" numCol="1" anchor="ctr">
              <a:noAutofit/>
            </a:bodyPr>
            <a:lstStyle/>
            <a:p>
              <a:pPr defTabSz="227965">
                <a:defRPr sz="3000">
                  <a:solidFill>
                    <a:srgbClr val="FFFFFF"/>
                  </a:solidFill>
                  <a:effectLst>
                    <a:outerShdw blurRad="38100" dist="12700" dir="5400000" rotWithShape="0">
                      <a:srgbClr val="000000">
                        <a:alpha val="50000"/>
                      </a:srgbClr>
                    </a:outerShdw>
                  </a:effectLst>
                  <a:latin typeface="Gill Sans" charset="0"/>
                  <a:ea typeface="Gill Sans"/>
                  <a:cs typeface="Gill Sans" charset="0"/>
                  <a:sym typeface="Gill Sans" charset="0"/>
                </a:defRPr>
              </a:pPr>
              <a:endParaRPr sz="1495"/>
            </a:p>
          </p:txBody>
        </p:sp>
      </p:grpSp>
      <p:grpSp>
        <p:nvGrpSpPr>
          <p:cNvPr id="14" name="Group 8471"/>
          <p:cNvGrpSpPr/>
          <p:nvPr/>
        </p:nvGrpSpPr>
        <p:grpSpPr>
          <a:xfrm>
            <a:off x="1048711" y="2136513"/>
            <a:ext cx="602092" cy="602092"/>
            <a:chExt cx="1206540" cy="1206540"/>
          </a:xfrm>
        </p:grpSpPr>
        <p:sp>
          <p:nvSpPr>
            <p:cNvPr id="15" name="Shape 8469"/>
            <p:cNvSpPr/>
            <p:nvPr/>
          </p:nvSpPr>
          <p:spPr>
            <a:xfrm>
              <a:off x="0" y="0"/>
              <a:ext cx="1206541" cy="120654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alpha val="80000"/>
              </a:schemeClr>
            </a:solidFill>
            <a:ln w="12700" cap="flat">
              <a:noFill/>
              <a:miter lim="400000"/>
            </a:ln>
            <a:effectLst/>
          </p:spPr>
          <p:txBody>
            <a:bodyPr wrap="square" lIns="0" tIns="0" rIns="0" bIns="0" numCol="1" anchor="ctr">
              <a:noAutofit/>
            </a:bodyPr>
            <a:lstStyle/>
            <a:p>
              <a:pPr lvl="0">
                <a:defRPr sz="3200"/>
              </a:pPr>
              <a:endParaRPr sz="1595"/>
            </a:p>
          </p:txBody>
        </p:sp>
        <p:sp>
          <p:nvSpPr>
            <p:cNvPr id="16" name="Shape 8470"/>
            <p:cNvSpPr/>
            <p:nvPr/>
          </p:nvSpPr>
          <p:spPr>
            <a:xfrm>
              <a:off x="352573" y="271618"/>
              <a:ext cx="501394" cy="663304"/>
            </a:xfrm>
            <a:custGeom>
              <a:cxnLst>
                <a:cxn ang="0">
                  <a:pos x="wd2" y="hd2"/>
                </a:cxn>
                <a:cxn ang="5400000">
                  <a:pos x="wd2" y="hd2"/>
                </a:cxn>
                <a:cxn ang="10800000">
                  <a:pos x="wd2" y="hd2"/>
                </a:cxn>
                <a:cxn ang="16200000">
                  <a:pos x="wd2" y="hd2"/>
                </a:cxn>
              </a:cxnLst>
              <a:rect l="0" t="0" r="r" b="b"/>
              <a:pathLst>
                <a:path w="21600" h="21600" extrusionOk="0">
                  <a:moveTo>
                    <a:pt x="1760" y="0"/>
                  </a:moveTo>
                  <a:cubicBezTo>
                    <a:pt x="788" y="0"/>
                    <a:pt x="0" y="598"/>
                    <a:pt x="0" y="1330"/>
                  </a:cubicBezTo>
                  <a:lnTo>
                    <a:pt x="0" y="20277"/>
                  </a:lnTo>
                  <a:cubicBezTo>
                    <a:pt x="0" y="21010"/>
                    <a:pt x="790" y="21600"/>
                    <a:pt x="1760" y="21600"/>
                  </a:cubicBezTo>
                  <a:lnTo>
                    <a:pt x="19840" y="21600"/>
                  </a:lnTo>
                  <a:cubicBezTo>
                    <a:pt x="20811" y="21600"/>
                    <a:pt x="21600" y="21010"/>
                    <a:pt x="21600" y="20277"/>
                  </a:cubicBezTo>
                  <a:lnTo>
                    <a:pt x="21600" y="1330"/>
                  </a:lnTo>
                  <a:cubicBezTo>
                    <a:pt x="21600" y="598"/>
                    <a:pt x="20811" y="0"/>
                    <a:pt x="19840" y="0"/>
                  </a:cubicBezTo>
                  <a:lnTo>
                    <a:pt x="1760" y="0"/>
                  </a:lnTo>
                  <a:close/>
                  <a:moveTo>
                    <a:pt x="1760" y="1213"/>
                  </a:moveTo>
                  <a:lnTo>
                    <a:pt x="15281" y="1213"/>
                  </a:lnTo>
                  <a:lnTo>
                    <a:pt x="15281" y="4887"/>
                  </a:lnTo>
                  <a:cubicBezTo>
                    <a:pt x="15281" y="4994"/>
                    <a:pt x="15392" y="5080"/>
                    <a:pt x="15537" y="5080"/>
                  </a:cubicBezTo>
                  <a:lnTo>
                    <a:pt x="20004" y="5080"/>
                  </a:lnTo>
                  <a:cubicBezTo>
                    <a:pt x="20004" y="5080"/>
                    <a:pt x="20004" y="18760"/>
                    <a:pt x="20004" y="18760"/>
                  </a:cubicBezTo>
                  <a:cubicBezTo>
                    <a:pt x="20004" y="18828"/>
                    <a:pt x="19928" y="18884"/>
                    <a:pt x="19840" y="18884"/>
                  </a:cubicBezTo>
                  <a:lnTo>
                    <a:pt x="1760" y="18884"/>
                  </a:lnTo>
                  <a:cubicBezTo>
                    <a:pt x="1673" y="18884"/>
                    <a:pt x="1596" y="18828"/>
                    <a:pt x="1596" y="18760"/>
                  </a:cubicBezTo>
                  <a:lnTo>
                    <a:pt x="1596" y="1330"/>
                  </a:lnTo>
                  <a:cubicBezTo>
                    <a:pt x="1596" y="1265"/>
                    <a:pt x="1673" y="1213"/>
                    <a:pt x="1760" y="1213"/>
                  </a:cubicBezTo>
                  <a:close/>
                  <a:moveTo>
                    <a:pt x="15874" y="1213"/>
                  </a:moveTo>
                  <a:lnTo>
                    <a:pt x="19840" y="1213"/>
                  </a:lnTo>
                  <a:cubicBezTo>
                    <a:pt x="19928" y="1213"/>
                    <a:pt x="20004" y="1264"/>
                    <a:pt x="20004" y="1330"/>
                  </a:cubicBezTo>
                  <a:cubicBezTo>
                    <a:pt x="20004" y="1330"/>
                    <a:pt x="20004" y="4411"/>
                    <a:pt x="20004" y="4411"/>
                  </a:cubicBezTo>
                  <a:lnTo>
                    <a:pt x="15874" y="1213"/>
                  </a:lnTo>
                  <a:close/>
                  <a:moveTo>
                    <a:pt x="4258" y="3756"/>
                  </a:moveTo>
                  <a:lnTo>
                    <a:pt x="4258" y="4687"/>
                  </a:lnTo>
                  <a:lnTo>
                    <a:pt x="13522" y="4687"/>
                  </a:lnTo>
                  <a:lnTo>
                    <a:pt x="13522" y="3756"/>
                  </a:lnTo>
                  <a:cubicBezTo>
                    <a:pt x="13522" y="3756"/>
                    <a:pt x="13494" y="3756"/>
                    <a:pt x="13494" y="3756"/>
                  </a:cubicBezTo>
                  <a:lnTo>
                    <a:pt x="4258" y="3756"/>
                  </a:lnTo>
                  <a:close/>
                  <a:moveTo>
                    <a:pt x="4258" y="6168"/>
                  </a:moveTo>
                  <a:lnTo>
                    <a:pt x="4258" y="7106"/>
                  </a:lnTo>
                  <a:lnTo>
                    <a:pt x="13522" y="7106"/>
                  </a:lnTo>
                  <a:lnTo>
                    <a:pt x="13522" y="6168"/>
                  </a:lnTo>
                  <a:cubicBezTo>
                    <a:pt x="13522" y="6168"/>
                    <a:pt x="13494" y="6168"/>
                    <a:pt x="13494" y="6168"/>
                  </a:cubicBezTo>
                  <a:lnTo>
                    <a:pt x="4258" y="6168"/>
                  </a:lnTo>
                  <a:close/>
                  <a:moveTo>
                    <a:pt x="4258" y="8491"/>
                  </a:moveTo>
                  <a:cubicBezTo>
                    <a:pt x="4258" y="8491"/>
                    <a:pt x="4258" y="9428"/>
                    <a:pt x="4258" y="9428"/>
                  </a:cubicBezTo>
                  <a:lnTo>
                    <a:pt x="17223" y="9428"/>
                  </a:lnTo>
                  <a:lnTo>
                    <a:pt x="17223" y="8491"/>
                  </a:lnTo>
                  <a:lnTo>
                    <a:pt x="4258" y="8491"/>
                  </a:lnTo>
                  <a:close/>
                  <a:moveTo>
                    <a:pt x="4258" y="10821"/>
                  </a:moveTo>
                  <a:lnTo>
                    <a:pt x="4258" y="11751"/>
                  </a:lnTo>
                  <a:lnTo>
                    <a:pt x="13522" y="11751"/>
                  </a:lnTo>
                  <a:lnTo>
                    <a:pt x="13522" y="10821"/>
                  </a:lnTo>
                  <a:cubicBezTo>
                    <a:pt x="13522" y="10821"/>
                    <a:pt x="13494" y="10821"/>
                    <a:pt x="13494" y="10821"/>
                  </a:cubicBezTo>
                  <a:lnTo>
                    <a:pt x="4258" y="10821"/>
                  </a:lnTo>
                  <a:close/>
                  <a:moveTo>
                    <a:pt x="4258" y="13143"/>
                  </a:moveTo>
                  <a:lnTo>
                    <a:pt x="4258" y="14074"/>
                  </a:lnTo>
                  <a:lnTo>
                    <a:pt x="17223" y="14074"/>
                  </a:lnTo>
                  <a:lnTo>
                    <a:pt x="17223" y="13143"/>
                  </a:lnTo>
                  <a:cubicBezTo>
                    <a:pt x="17223" y="13143"/>
                    <a:pt x="16941" y="13143"/>
                    <a:pt x="16941" y="13143"/>
                  </a:cubicBezTo>
                  <a:lnTo>
                    <a:pt x="4258" y="13143"/>
                  </a:lnTo>
                  <a:close/>
                  <a:moveTo>
                    <a:pt x="4258" y="15466"/>
                  </a:moveTo>
                  <a:cubicBezTo>
                    <a:pt x="4258" y="15466"/>
                    <a:pt x="4258" y="16396"/>
                    <a:pt x="4258" y="16396"/>
                  </a:cubicBezTo>
                  <a:lnTo>
                    <a:pt x="10996" y="16396"/>
                  </a:lnTo>
                  <a:lnTo>
                    <a:pt x="10996" y="15466"/>
                  </a:lnTo>
                  <a:lnTo>
                    <a:pt x="4258" y="15466"/>
                  </a:lnTo>
                  <a:close/>
                  <a:moveTo>
                    <a:pt x="10805" y="19484"/>
                  </a:moveTo>
                  <a:cubicBezTo>
                    <a:pt x="11312" y="19484"/>
                    <a:pt x="11725" y="19796"/>
                    <a:pt x="11725" y="20180"/>
                  </a:cubicBezTo>
                  <a:cubicBezTo>
                    <a:pt x="11725" y="20564"/>
                    <a:pt x="11314" y="20869"/>
                    <a:pt x="10805" y="20869"/>
                  </a:cubicBezTo>
                  <a:cubicBezTo>
                    <a:pt x="10296" y="20869"/>
                    <a:pt x="9884" y="20564"/>
                    <a:pt x="9884" y="20180"/>
                  </a:cubicBezTo>
                  <a:cubicBezTo>
                    <a:pt x="9884" y="19796"/>
                    <a:pt x="10298" y="19484"/>
                    <a:pt x="10805" y="19484"/>
                  </a:cubicBezTo>
                  <a:close/>
                </a:path>
              </a:pathLst>
            </a:custGeom>
            <a:solidFill>
              <a:srgbClr val="0E8BBB"/>
            </a:solidFill>
            <a:ln w="12700" cap="flat">
              <a:noFill/>
              <a:miter lim="400000"/>
            </a:ln>
            <a:effectLst/>
          </p:spPr>
          <p:txBody>
            <a:bodyPr wrap="square" lIns="19013" tIns="19013" rIns="19013" bIns="19013" numCol="1" anchor="ctr">
              <a:noAutofit/>
            </a:bodyPr>
            <a:lstStyle/>
            <a:p>
              <a:pPr defTabSz="227965">
                <a:defRPr sz="3000">
                  <a:solidFill>
                    <a:srgbClr val="FFFFFF"/>
                  </a:solidFill>
                  <a:effectLst>
                    <a:outerShdw blurRad="38100" dist="12700" dir="5400000" rotWithShape="0">
                      <a:srgbClr val="000000">
                        <a:alpha val="50000"/>
                      </a:srgbClr>
                    </a:outerShdw>
                  </a:effectLst>
                  <a:latin typeface="Gill Sans" charset="0"/>
                  <a:ea typeface="Gill Sans"/>
                  <a:cs typeface="Gill Sans" charset="0"/>
                  <a:sym typeface="Gill Sans" charset="0"/>
                </a:defRPr>
              </a:pPr>
              <a:endParaRPr sz="1495"/>
            </a:p>
          </p:txBody>
        </p:sp>
      </p:grpSp>
      <p:pic>
        <p:nvPicPr>
          <p:cNvPr id="17" name="bg-laptop-overlay.png"/>
          <p:cNvPicPr/>
          <p:nvPr/>
        </p:nvPicPr>
        <p:blipFill>
          <a:blip r:embed="rId2"/>
          <a:stretch>
            <a:fillRect/>
          </a:stretch>
        </p:blipFill>
        <p:spPr>
          <a:xfrm>
            <a:off x="5344323" y="1939590"/>
            <a:ext cx="6020802" cy="3728113"/>
          </a:xfrm>
          <a:prstGeom prst="rect">
            <a:avLst/>
          </a:prstGeom>
          <a:ln w="12700">
            <a:miter lim="400000"/>
          </a:ln>
        </p:spPr>
      </p:pic>
      <p:sp>
        <p:nvSpPr>
          <p:cNvPr id="20" name="Rectangle 48"/>
          <p:cNvSpPr/>
          <p:nvPr/>
        </p:nvSpPr>
        <p:spPr bwMode="auto">
          <a:xfrm>
            <a:off x="1788076" y="2114944"/>
            <a:ext cx="1871662" cy="338554"/>
          </a:xfrm>
          <a:prstGeom prst="rect">
            <a:avLst/>
          </a:prstGeom>
        </p:spPr>
        <p:txBody>
          <a:bodyPr>
            <a:spAutoFit/>
          </a:bodyPr>
          <a:lstStyle/>
          <a:p>
            <a:pPr fontAlgn="base">
              <a:spcBef>
                <a:spcPct val="0"/>
              </a:spcBef>
              <a:spcAft>
                <a:spcPct val="0"/>
              </a:spcAft>
              <a:defRPr/>
            </a:pPr>
            <a:r>
              <a:rPr lang="zh-CN" altLang="en-US" sz="1600" b="1">
                <a:solidFill>
                  <a:schemeClr val="bg1"/>
                </a:solidFill>
                <a:latin typeface="微软雅黑" panose="020b0503020204020204" pitchFamily="34" charset="-122"/>
                <a:ea typeface="微软雅黑" panose="020b0503020204020204" pitchFamily="34" charset="-122"/>
                <a:cs typeface="Clear Sans" panose="020b0503030202020304" pitchFamily="34" charset="0"/>
              </a:rPr>
              <a:t>事件营销</a:t>
            </a:r>
            <a:endParaRPr lang="en-US" sz="1600" b="1">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1" name="TextBox 49"/>
          <p:cNvSpPr txBox="1"/>
          <p:nvPr/>
        </p:nvSpPr>
        <p:spPr bwMode="auto">
          <a:xfrm>
            <a:off x="1788076" y="2383233"/>
            <a:ext cx="3419191" cy="523220"/>
          </a:xfrm>
          <a:prstGeom prst="rect">
            <a:avLst/>
          </a:prstGeom>
          <a:noFill/>
        </p:spPr>
        <p:txBody>
          <a:bodyPr wrap="square">
            <a:spAutoFit/>
          </a:bodyPr>
          <a:lstStyle/>
          <a:p>
            <a:pPr algn="just">
              <a:defRPr/>
            </a:pPr>
            <a:r>
              <a:rPr lang="zh-CN" altLang="en-US" sz="1400">
                <a:solidFill>
                  <a:schemeClr val="bg1"/>
                </a:solidFill>
                <a:latin typeface="微软雅黑" panose="020b0503020204020204" pitchFamily="34" charset="-122"/>
                <a:ea typeface="微软雅黑" panose="020b0503020204020204" pitchFamily="34" charset="-122"/>
                <a:cs typeface="Clear Sans Light" panose="020b0303030202020304" pitchFamily="34" charset="0"/>
              </a:rPr>
              <a:t>事件营销的核心思路就是抓住事件营销的特点，意思就是抓住事件的引爆点。</a:t>
            </a:r>
            <a:endParaRPr lang="id-ID" sz="1400">
              <a:solidFill>
                <a:schemeClr val="bg1"/>
              </a:solidFill>
              <a:latin typeface="微软雅黑" panose="020b0503020204020204" pitchFamily="34" charset="-122"/>
              <a:ea typeface="微软雅黑" panose="020b0503020204020204" pitchFamily="34" charset="-122"/>
              <a:cs typeface="Clear Sans Light" panose="020b0303030202020304" pitchFamily="34" charset="0"/>
            </a:endParaRPr>
          </a:p>
        </p:txBody>
      </p:sp>
      <p:sp>
        <p:nvSpPr>
          <p:cNvPr id="22" name="Rectangle 54"/>
          <p:cNvSpPr/>
          <p:nvPr/>
        </p:nvSpPr>
        <p:spPr bwMode="auto">
          <a:xfrm>
            <a:off x="1787857" y="3299800"/>
            <a:ext cx="2100262" cy="338554"/>
          </a:xfrm>
          <a:prstGeom prst="rect">
            <a:avLst/>
          </a:prstGeom>
        </p:spPr>
        <p:txBody>
          <a:bodyPr>
            <a:spAutoFit/>
          </a:bodyPr>
          <a:lstStyle/>
          <a:p>
            <a:pPr fontAlgn="base">
              <a:spcBef>
                <a:spcPct val="0"/>
              </a:spcBef>
              <a:spcAft>
                <a:spcPct val="0"/>
              </a:spcAft>
              <a:defRPr/>
            </a:pPr>
            <a:r>
              <a:rPr lang="zh-CN" altLang="en-US" sz="1600" b="1">
                <a:solidFill>
                  <a:schemeClr val="bg1"/>
                </a:solidFill>
                <a:latin typeface="微软雅黑" panose="020b0503020204020204" pitchFamily="34" charset="-122"/>
                <a:ea typeface="微软雅黑" panose="020b0503020204020204" pitchFamily="34" charset="-122"/>
                <a:cs typeface="Clear Sans" panose="020b0503030202020304" pitchFamily="34" charset="0"/>
              </a:rPr>
              <a:t>社会化媒体营销</a:t>
            </a:r>
            <a:endParaRPr lang="en-US" sz="1600" b="1">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3" name="TextBox 55"/>
          <p:cNvSpPr txBox="1"/>
          <p:nvPr/>
        </p:nvSpPr>
        <p:spPr bwMode="auto">
          <a:xfrm>
            <a:off x="1787858" y="3566500"/>
            <a:ext cx="3419410" cy="738664"/>
          </a:xfrm>
          <a:prstGeom prst="rect">
            <a:avLst/>
          </a:prstGeom>
          <a:noFill/>
        </p:spPr>
        <p:txBody>
          <a:bodyPr wrap="square">
            <a:spAutoFit/>
          </a:bodyPr>
          <a:lstStyle/>
          <a:p>
            <a:pPr algn="just">
              <a:defRPr/>
            </a:pPr>
            <a:r>
              <a:rPr lang="zh-CN" altLang="en-US" sz="1400">
                <a:solidFill>
                  <a:schemeClr val="bg1"/>
                </a:solidFill>
                <a:latin typeface="微软雅黑" panose="020b0503020204020204" pitchFamily="34" charset="-122"/>
                <a:ea typeface="微软雅黑" panose="020b0503020204020204" pitchFamily="34" charset="-122"/>
                <a:cs typeface="Clear Sans Light" panose="020b0303030202020304" pitchFamily="34" charset="0"/>
              </a:rPr>
              <a:t>社会化媒体营销就是在各大论坛，微博，空间，留言板，在你拥有足够多的好友，让好友帮你宣传</a:t>
            </a:r>
            <a:endParaRPr lang="id-ID" sz="1400">
              <a:solidFill>
                <a:schemeClr val="bg1"/>
              </a:solidFill>
              <a:latin typeface="微软雅黑" panose="020b0503020204020204" pitchFamily="34" charset="-122"/>
              <a:ea typeface="微软雅黑" panose="020b0503020204020204" pitchFamily="34" charset="-122"/>
              <a:cs typeface="Clear Sans Light" panose="020b0303030202020304" pitchFamily="34" charset="0"/>
            </a:endParaRPr>
          </a:p>
        </p:txBody>
      </p:sp>
      <p:sp>
        <p:nvSpPr>
          <p:cNvPr id="24" name="Rectangle 60"/>
          <p:cNvSpPr/>
          <p:nvPr/>
        </p:nvSpPr>
        <p:spPr bwMode="auto">
          <a:xfrm>
            <a:off x="1788076" y="4556624"/>
            <a:ext cx="1871662" cy="338554"/>
          </a:xfrm>
          <a:prstGeom prst="rect">
            <a:avLst/>
          </a:prstGeom>
        </p:spPr>
        <p:txBody>
          <a:bodyPr>
            <a:spAutoFit/>
          </a:bodyPr>
          <a:lstStyle/>
          <a:p>
            <a:pPr fontAlgn="base">
              <a:spcBef>
                <a:spcPct val="0"/>
              </a:spcBef>
              <a:spcAft>
                <a:spcPct val="0"/>
              </a:spcAft>
              <a:defRPr/>
            </a:pPr>
            <a:r>
              <a:rPr lang="zh-CN" altLang="en-US" sz="1600" b="1">
                <a:solidFill>
                  <a:schemeClr val="bg1"/>
                </a:solidFill>
                <a:latin typeface="微软雅黑" panose="020b0503020204020204" pitchFamily="34" charset="-122"/>
                <a:ea typeface="微软雅黑" panose="020b0503020204020204" pitchFamily="34" charset="-122"/>
                <a:cs typeface="Clear Sans" panose="020b0503030202020304" pitchFamily="34" charset="0"/>
              </a:rPr>
              <a:t>论坛营销</a:t>
            </a:r>
            <a:endParaRPr lang="en-US" sz="1600" b="1">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5" name="TextBox 61"/>
          <p:cNvSpPr txBox="1"/>
          <p:nvPr/>
        </p:nvSpPr>
        <p:spPr bwMode="auto">
          <a:xfrm>
            <a:off x="1788076" y="4823324"/>
            <a:ext cx="3313313" cy="523219"/>
          </a:xfrm>
          <a:prstGeom prst="rect">
            <a:avLst/>
          </a:prstGeom>
          <a:noFill/>
        </p:spPr>
        <p:txBody>
          <a:bodyPr wrap="square">
            <a:spAutoFit/>
          </a:bodyPr>
          <a:lstStyle/>
          <a:p>
            <a:pPr algn="just">
              <a:defRPr/>
            </a:pPr>
            <a:r>
              <a:rPr lang="zh-CN" altLang="en-US" sz="1400">
                <a:solidFill>
                  <a:schemeClr val="bg1"/>
                </a:solidFill>
                <a:latin typeface="微软雅黑" panose="020b0503020204020204" pitchFamily="34" charset="-122"/>
                <a:ea typeface="微软雅黑" panose="020b0503020204020204" pitchFamily="34" charset="-122"/>
                <a:cs typeface="Clear Sans Light" panose="020b0303030202020304" pitchFamily="34" charset="0"/>
              </a:rPr>
              <a:t>先策划事件，然后再让你改过论坛的注册多个</a:t>
            </a:r>
            <a:r>
              <a:rPr lang="en-US" altLang="zh-CN" sz="1400">
                <a:solidFill>
                  <a:schemeClr val="bg1"/>
                </a:solidFill>
                <a:latin typeface="微软雅黑" panose="020b0503020204020204" pitchFamily="34" charset="-122"/>
                <a:ea typeface="微软雅黑" panose="020b0503020204020204" pitchFamily="34" charset="-122"/>
                <a:cs typeface="Clear Sans Light" panose="020b0303030202020304" pitchFamily="34" charset="0"/>
              </a:rPr>
              <a:t>ID</a:t>
            </a:r>
            <a:r>
              <a:rPr lang="zh-CN" altLang="en-US" sz="1400">
                <a:solidFill>
                  <a:schemeClr val="bg1"/>
                </a:solidFill>
                <a:latin typeface="微软雅黑" panose="020b0503020204020204" pitchFamily="34" charset="-122"/>
                <a:ea typeface="微软雅黑" panose="020b0503020204020204" pitchFamily="34" charset="-122"/>
                <a:cs typeface="Clear Sans Light" panose="020b0303030202020304" pitchFamily="34" charset="0"/>
              </a:rPr>
              <a:t>进行事件营销的宣传</a:t>
            </a:r>
            <a:endParaRPr lang="id-ID" sz="1400">
              <a:solidFill>
                <a:schemeClr val="bg1"/>
              </a:solidFill>
              <a:latin typeface="微软雅黑" panose="020b0503020204020204" pitchFamily="34" charset="-122"/>
              <a:ea typeface="微软雅黑" panose="020b0503020204020204" pitchFamily="34" charset="-122"/>
              <a:cs typeface="Clear Sans Light" panose="020b0303030202020304" pitchFamily="34"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980" y="2143928"/>
            <a:ext cx="4809796" cy="3048932"/>
          </a:xfrm>
          <a:prstGeom prst="rect">
            <a:avLst/>
          </a:prstGeom>
        </p:spPr>
      </p:pic>
      <p:sp>
        <p:nvSpPr>
          <p:cNvPr id="26" name="文本框 25"/>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sp>
        <p:nvSpPr>
          <p:cNvPr id="3" name="Hexagon 5"/>
          <p:cNvSpPr/>
          <p:nvPr/>
        </p:nvSpPr>
        <p:spPr>
          <a:xfrm rot="16200000">
            <a:off x="8738599" y="2884963"/>
            <a:ext cx="1283451" cy="1106424"/>
          </a:xfrm>
          <a:prstGeom prst="hexagon">
            <a:avLst/>
          </a:prstGeom>
          <a:solidFill>
            <a:srgbClr val="008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6"/>
          <p:cNvSpPr>
            <a:spLocks noEditPoints="1"/>
          </p:cNvSpPr>
          <p:nvPr/>
        </p:nvSpPr>
        <p:spPr bwMode="auto">
          <a:xfrm>
            <a:off x="9186365" y="3183026"/>
            <a:ext cx="387918" cy="438717"/>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 name="Hexagon 8"/>
          <p:cNvSpPr/>
          <p:nvPr/>
        </p:nvSpPr>
        <p:spPr>
          <a:xfrm rot="16200000">
            <a:off x="7472504" y="2884963"/>
            <a:ext cx="1283451" cy="1106424"/>
          </a:xfrm>
          <a:prstGeom prst="hexagon">
            <a:avLst/>
          </a:prstGeom>
          <a:solidFill>
            <a:srgbClr val="008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9"/>
          <p:cNvSpPr>
            <a:spLocks noEditPoints="1"/>
          </p:cNvSpPr>
          <p:nvPr/>
        </p:nvSpPr>
        <p:spPr bwMode="auto">
          <a:xfrm>
            <a:off x="7898541" y="3166864"/>
            <a:ext cx="443335" cy="471043"/>
          </a:xfrm>
          <a:custGeom>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7" name="Hexagon 11"/>
          <p:cNvSpPr/>
          <p:nvPr/>
        </p:nvSpPr>
        <p:spPr>
          <a:xfrm rot="16200000">
            <a:off x="6206409" y="2884963"/>
            <a:ext cx="1283451" cy="1106424"/>
          </a:xfrm>
          <a:prstGeom prst="hexagon">
            <a:avLst/>
          </a:prstGeom>
          <a:solidFill>
            <a:srgbClr val="008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2"/>
          <p:cNvSpPr>
            <a:spLocks noEditPoints="1"/>
          </p:cNvSpPr>
          <p:nvPr/>
        </p:nvSpPr>
        <p:spPr bwMode="auto">
          <a:xfrm>
            <a:off x="6576823" y="3187967"/>
            <a:ext cx="542623" cy="438717"/>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9" name="Hexagon 14"/>
          <p:cNvSpPr/>
          <p:nvPr/>
        </p:nvSpPr>
        <p:spPr>
          <a:xfrm rot="16200000">
            <a:off x="4940314" y="2884963"/>
            <a:ext cx="1283451" cy="1106424"/>
          </a:xfrm>
          <a:prstGeom prst="hexagon">
            <a:avLst/>
          </a:prstGeom>
          <a:solidFill>
            <a:srgbClr val="008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15"/>
          <p:cNvSpPr>
            <a:spLocks noEditPoints="1"/>
          </p:cNvSpPr>
          <p:nvPr/>
        </p:nvSpPr>
        <p:spPr bwMode="auto">
          <a:xfrm>
            <a:off x="5400780" y="3172634"/>
            <a:ext cx="362518" cy="531079"/>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1" name="Hexagon 17"/>
          <p:cNvSpPr/>
          <p:nvPr/>
        </p:nvSpPr>
        <p:spPr>
          <a:xfrm rot="16200000">
            <a:off x="3674219" y="2884963"/>
            <a:ext cx="1283451" cy="1106424"/>
          </a:xfrm>
          <a:prstGeom prst="hexagon">
            <a:avLst/>
          </a:prstGeom>
          <a:solidFill>
            <a:srgbClr val="008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p:cNvSpPr>
            <a:spLocks noEditPoints="1"/>
          </p:cNvSpPr>
          <p:nvPr/>
        </p:nvSpPr>
        <p:spPr bwMode="auto">
          <a:xfrm>
            <a:off x="4111594" y="3238442"/>
            <a:ext cx="408700" cy="399465"/>
          </a:xfrm>
          <a:custGeom>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cxnSp>
        <p:nvCxnSpPr>
          <p:cNvPr id="13" name="Straight Connector 20"/>
          <p:cNvCxnSpPr/>
          <p:nvPr/>
        </p:nvCxnSpPr>
        <p:spPr>
          <a:xfrm>
            <a:off x="1791206" y="4269812"/>
            <a:ext cx="2524738"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21"/>
          <p:cNvCxnSpPr/>
          <p:nvPr/>
        </p:nvCxnSpPr>
        <p:spPr>
          <a:xfrm flipH="1" flipV="1">
            <a:off x="1798281" y="3835011"/>
            <a:ext cx="0" cy="434801"/>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26"/>
          <p:cNvCxnSpPr/>
          <p:nvPr/>
        </p:nvCxnSpPr>
        <p:spPr>
          <a:xfrm flipH="1">
            <a:off x="4869155" y="5093001"/>
            <a:ext cx="708195"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27"/>
          <p:cNvCxnSpPr/>
          <p:nvPr/>
        </p:nvCxnSpPr>
        <p:spPr>
          <a:xfrm flipH="1" flipV="1">
            <a:off x="5575366" y="4187910"/>
            <a:ext cx="0" cy="905091"/>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2" name="Group 31"/>
          <p:cNvGrpSpPr/>
          <p:nvPr/>
        </p:nvGrpSpPr>
        <p:grpSpPr>
          <a:xfrm flipH="1" flipV="1">
            <a:off x="5763297" y="2192321"/>
            <a:ext cx="1084835" cy="477880"/>
            <a:chOff x="7258929" y="1631852"/>
            <a:chExt cx="1674056" cy="464234"/>
          </a:xfrm>
        </p:grpSpPr>
        <p:cxnSp>
          <p:nvCxnSpPr>
            <p:cNvPr id="23" name="Straight Connector 32"/>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33"/>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Group 37"/>
          <p:cNvGrpSpPr/>
          <p:nvPr/>
        </p:nvGrpSpPr>
        <p:grpSpPr>
          <a:xfrm flipV="1">
            <a:off x="8110957" y="2189587"/>
            <a:ext cx="716156" cy="477880"/>
            <a:chOff x="7258929" y="1631852"/>
            <a:chExt cx="1674056" cy="464234"/>
          </a:xfrm>
        </p:grpSpPr>
        <p:cxnSp>
          <p:nvCxnSpPr>
            <p:cNvPr id="29" name="Straight Connector 38"/>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39"/>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rot="16200000" flipH="1">
            <a:off x="9154654" y="4383466"/>
            <a:ext cx="941195" cy="477880"/>
            <a:chOff x="8619546" y="2667467"/>
            <a:chExt cx="1069909" cy="477880"/>
          </a:xfrm>
        </p:grpSpPr>
        <p:cxnSp>
          <p:nvCxnSpPr>
            <p:cNvPr id="34" name="Straight Connector 44"/>
            <p:cNvCxnSpPr/>
            <p:nvPr/>
          </p:nvCxnSpPr>
          <p:spPr>
            <a:xfrm flipH="1" flipV="1">
              <a:off x="8619546" y="2667467"/>
              <a:ext cx="1069909"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45"/>
            <p:cNvCxnSpPr/>
            <p:nvPr/>
          </p:nvCxnSpPr>
          <p:spPr>
            <a:xfrm flipH="1">
              <a:off x="9686457" y="2667467"/>
              <a:ext cx="0" cy="47788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40" name="Rectangle 48"/>
          <p:cNvSpPr/>
          <p:nvPr/>
        </p:nvSpPr>
        <p:spPr bwMode="auto">
          <a:xfrm>
            <a:off x="1027667" y="2784679"/>
            <a:ext cx="1036712" cy="338554"/>
          </a:xfrm>
          <a:prstGeom prst="rect">
            <a:avLst/>
          </a:prstGeom>
        </p:spPr>
        <p:txBody>
          <a:bodyPr wrap="square">
            <a:spAutoFit/>
          </a:bodyPr>
          <a:lstStyle/>
          <a:p>
            <a:pPr fontAlgn="base">
              <a:spcBef>
                <a:spcPct val="0"/>
              </a:spcBef>
              <a:spcAft>
                <a:spcPct val="0"/>
              </a:spcAft>
              <a:defRPr/>
            </a:pPr>
            <a:r>
              <a:rPr lang="zh-CN" altLang="en-US" sz="1600" b="1">
                <a:solidFill>
                  <a:srgbClr val="0087B1"/>
                </a:solidFill>
                <a:latin typeface="微软雅黑" panose="020b0503020204020204" pitchFamily="34" charset="-122"/>
                <a:ea typeface="微软雅黑" panose="020b0503020204020204" pitchFamily="34" charset="-122"/>
                <a:cs typeface="Clear Sans" panose="020b0503030202020304" pitchFamily="34" charset="0"/>
              </a:rPr>
              <a:t>事件营销</a:t>
            </a:r>
            <a:endParaRPr lang="en-US" sz="1600" b="1">
              <a:solidFill>
                <a:srgbClr val="0087B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41" name="TextBox 49"/>
          <p:cNvSpPr txBox="1"/>
          <p:nvPr/>
        </p:nvSpPr>
        <p:spPr bwMode="auto">
          <a:xfrm>
            <a:off x="1027667" y="3052968"/>
            <a:ext cx="2243615" cy="738664"/>
          </a:xfrm>
          <a:prstGeom prst="rect">
            <a:avLst/>
          </a:prstGeom>
          <a:noFill/>
        </p:spPr>
        <p:txBody>
          <a:bodyPr wrap="square">
            <a:spAutoFit/>
          </a:bodyPr>
          <a:lstStyle/>
          <a:p>
            <a:pPr algn="just">
              <a:defRPr/>
            </a:pPr>
            <a:r>
              <a:rPr lang="zh-CN" altLang="en-US"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rPr>
              <a:t>事件营销的核心思路就是抓住事件营销的特点，意思就是抓住事件的引爆点。</a:t>
            </a:r>
            <a:endParaRPr lang="id-ID"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endParaRPr>
          </a:p>
        </p:txBody>
      </p:sp>
      <p:sp>
        <p:nvSpPr>
          <p:cNvPr id="42" name="Rectangle 54"/>
          <p:cNvSpPr/>
          <p:nvPr/>
        </p:nvSpPr>
        <p:spPr bwMode="auto">
          <a:xfrm>
            <a:off x="2482552" y="5174904"/>
            <a:ext cx="1718635" cy="338554"/>
          </a:xfrm>
          <a:prstGeom prst="rect">
            <a:avLst/>
          </a:prstGeom>
        </p:spPr>
        <p:txBody>
          <a:bodyPr wrap="square">
            <a:spAutoFit/>
          </a:bodyPr>
          <a:lstStyle/>
          <a:p>
            <a:pPr fontAlgn="base">
              <a:spcBef>
                <a:spcPct val="0"/>
              </a:spcBef>
              <a:spcAft>
                <a:spcPct val="0"/>
              </a:spcAft>
              <a:defRPr/>
            </a:pPr>
            <a:r>
              <a:rPr lang="zh-CN" altLang="en-US" sz="1600" b="1">
                <a:solidFill>
                  <a:srgbClr val="0087B1"/>
                </a:solidFill>
                <a:latin typeface="微软雅黑" panose="020b0503020204020204" pitchFamily="34" charset="-122"/>
                <a:ea typeface="微软雅黑" panose="020b0503020204020204" pitchFamily="34" charset="-122"/>
                <a:cs typeface="Clear Sans" panose="020b0503030202020304" pitchFamily="34" charset="0"/>
              </a:rPr>
              <a:t>社会化媒体营销</a:t>
            </a:r>
            <a:endParaRPr lang="en-US" sz="1600" b="1">
              <a:solidFill>
                <a:srgbClr val="0087B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43" name="TextBox 55"/>
          <p:cNvSpPr txBox="1"/>
          <p:nvPr/>
        </p:nvSpPr>
        <p:spPr bwMode="auto">
          <a:xfrm>
            <a:off x="2482552" y="5441604"/>
            <a:ext cx="2815915" cy="738664"/>
          </a:xfrm>
          <a:prstGeom prst="rect">
            <a:avLst/>
          </a:prstGeom>
          <a:noFill/>
        </p:spPr>
        <p:txBody>
          <a:bodyPr wrap="square">
            <a:spAutoFit/>
          </a:bodyPr>
          <a:lstStyle/>
          <a:p>
            <a:pPr algn="just">
              <a:defRPr/>
            </a:pPr>
            <a:r>
              <a:rPr lang="zh-CN" altLang="en-US"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rPr>
              <a:t>社会化媒体营销就是在各大论坛，微博，空间，留言板，在你拥有足够多的好友，让好友帮你宣传</a:t>
            </a:r>
            <a:endParaRPr lang="id-ID"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endParaRPr>
          </a:p>
        </p:txBody>
      </p:sp>
      <p:sp>
        <p:nvSpPr>
          <p:cNvPr id="44" name="Rectangle 60"/>
          <p:cNvSpPr/>
          <p:nvPr/>
        </p:nvSpPr>
        <p:spPr bwMode="auto">
          <a:xfrm>
            <a:off x="5529685" y="1135853"/>
            <a:ext cx="1008638" cy="338554"/>
          </a:xfrm>
          <a:prstGeom prst="rect">
            <a:avLst/>
          </a:prstGeom>
        </p:spPr>
        <p:txBody>
          <a:bodyPr wrap="square">
            <a:spAutoFit/>
          </a:bodyPr>
          <a:lstStyle/>
          <a:p>
            <a:pPr fontAlgn="base">
              <a:spcBef>
                <a:spcPct val="0"/>
              </a:spcBef>
              <a:spcAft>
                <a:spcPct val="0"/>
              </a:spcAft>
              <a:defRPr/>
            </a:pPr>
            <a:r>
              <a:rPr lang="zh-CN" altLang="en-US" sz="1600" b="1">
                <a:solidFill>
                  <a:srgbClr val="0087B1"/>
                </a:solidFill>
                <a:latin typeface="微软雅黑" panose="020b0503020204020204" pitchFamily="34" charset="-122"/>
                <a:ea typeface="微软雅黑" panose="020b0503020204020204" pitchFamily="34" charset="-122"/>
                <a:cs typeface="Clear Sans" panose="020b0503030202020304" pitchFamily="34" charset="0"/>
              </a:rPr>
              <a:t>论坛营销</a:t>
            </a:r>
            <a:endParaRPr lang="en-US" sz="1600" b="1">
              <a:solidFill>
                <a:srgbClr val="0087B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45" name="TextBox 61"/>
          <p:cNvSpPr txBox="1"/>
          <p:nvPr/>
        </p:nvSpPr>
        <p:spPr bwMode="auto">
          <a:xfrm>
            <a:off x="3594798" y="1450137"/>
            <a:ext cx="2943526" cy="523220"/>
          </a:xfrm>
          <a:prstGeom prst="rect">
            <a:avLst/>
          </a:prstGeom>
          <a:noFill/>
        </p:spPr>
        <p:txBody>
          <a:bodyPr wrap="square">
            <a:spAutoFit/>
          </a:bodyPr>
          <a:lstStyle/>
          <a:p>
            <a:pPr algn="r">
              <a:defRPr/>
            </a:pPr>
            <a:r>
              <a:rPr lang="zh-CN" altLang="en-US"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rPr>
              <a:t>先策划事件，然后再让你改过论坛的注册多个</a:t>
            </a:r>
            <a:r>
              <a:rPr lang="en-US" altLang="zh-CN"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rPr>
              <a:t>ID</a:t>
            </a:r>
            <a:r>
              <a:rPr lang="zh-CN" altLang="en-US"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rPr>
              <a:t>进行事件营销的宣传</a:t>
            </a:r>
            <a:endParaRPr lang="id-ID"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endParaRPr>
          </a:p>
        </p:txBody>
      </p:sp>
      <p:sp>
        <p:nvSpPr>
          <p:cNvPr id="46" name="Rectangle 66"/>
          <p:cNvSpPr/>
          <p:nvPr/>
        </p:nvSpPr>
        <p:spPr bwMode="auto">
          <a:xfrm>
            <a:off x="7898541" y="1242360"/>
            <a:ext cx="1009400" cy="338554"/>
          </a:xfrm>
          <a:prstGeom prst="rect">
            <a:avLst/>
          </a:prstGeom>
        </p:spPr>
        <p:txBody>
          <a:bodyPr wrap="square">
            <a:spAutoFit/>
          </a:bodyPr>
          <a:lstStyle/>
          <a:p>
            <a:pPr fontAlgn="base">
              <a:spcBef>
                <a:spcPct val="0"/>
              </a:spcBef>
              <a:spcAft>
                <a:spcPct val="0"/>
              </a:spcAft>
              <a:defRPr/>
            </a:pPr>
            <a:r>
              <a:rPr lang="zh-CN" altLang="en-US" sz="1600" b="1">
                <a:solidFill>
                  <a:srgbClr val="0087B1"/>
                </a:solidFill>
                <a:latin typeface="微软雅黑" panose="020b0503020204020204" pitchFamily="34" charset="-122"/>
                <a:ea typeface="微软雅黑" panose="020b0503020204020204" pitchFamily="34" charset="-122"/>
                <a:cs typeface="Clear Sans" panose="020b0503030202020304" pitchFamily="34" charset="0"/>
              </a:rPr>
              <a:t>其他营销</a:t>
            </a:r>
            <a:endParaRPr lang="en-US" sz="1600" b="1">
              <a:solidFill>
                <a:srgbClr val="0087B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47" name="TextBox 67"/>
          <p:cNvSpPr txBox="1"/>
          <p:nvPr/>
        </p:nvSpPr>
        <p:spPr bwMode="auto">
          <a:xfrm>
            <a:off x="7898542" y="1547560"/>
            <a:ext cx="2915202" cy="523220"/>
          </a:xfrm>
          <a:prstGeom prst="rect">
            <a:avLst/>
          </a:prstGeom>
          <a:noFill/>
        </p:spPr>
        <p:txBody>
          <a:bodyPr wrap="square">
            <a:spAutoFit/>
          </a:bodyPr>
          <a:lstStyle/>
          <a:p>
            <a:pPr algn="just">
              <a:defRPr/>
            </a:pPr>
            <a:r>
              <a:rPr lang="zh-CN" altLang="en-US"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rPr>
              <a:t>先策划事件，然后再让你改过论坛的注册多个</a:t>
            </a:r>
            <a:r>
              <a:rPr lang="en-US" altLang="zh-CN"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rPr>
              <a:t>ID</a:t>
            </a:r>
            <a:r>
              <a:rPr lang="zh-CN" altLang="en-US"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rPr>
              <a:t>进行事件营销的宣传</a:t>
            </a:r>
            <a:endParaRPr lang="id-ID" altLang="zh-CN"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endParaRPr>
          </a:p>
        </p:txBody>
      </p:sp>
      <p:sp>
        <p:nvSpPr>
          <p:cNvPr id="48" name="Rectangle 66"/>
          <p:cNvSpPr/>
          <p:nvPr/>
        </p:nvSpPr>
        <p:spPr bwMode="auto">
          <a:xfrm>
            <a:off x="10106912" y="5344181"/>
            <a:ext cx="1057421" cy="338554"/>
          </a:xfrm>
          <a:prstGeom prst="rect">
            <a:avLst/>
          </a:prstGeom>
        </p:spPr>
        <p:txBody>
          <a:bodyPr wrap="square">
            <a:spAutoFit/>
          </a:bodyPr>
          <a:lstStyle/>
          <a:p>
            <a:pPr fontAlgn="base">
              <a:spcBef>
                <a:spcPct val="0"/>
              </a:spcBef>
              <a:spcAft>
                <a:spcPct val="0"/>
              </a:spcAft>
              <a:defRPr/>
            </a:pPr>
            <a:r>
              <a:rPr lang="zh-CN" altLang="en-US" sz="1600" b="1">
                <a:solidFill>
                  <a:srgbClr val="0087B1"/>
                </a:solidFill>
                <a:latin typeface="微软雅黑" panose="020b0503020204020204" pitchFamily="34" charset="-122"/>
                <a:ea typeface="微软雅黑" panose="020b0503020204020204" pitchFamily="34" charset="-122"/>
                <a:cs typeface="Clear Sans" panose="020b0503030202020304" pitchFamily="34" charset="0"/>
              </a:rPr>
              <a:t>其他营销</a:t>
            </a:r>
            <a:endParaRPr lang="en-US" sz="1600" b="1">
              <a:solidFill>
                <a:srgbClr val="0087B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49" name="TextBox 67"/>
          <p:cNvSpPr txBox="1"/>
          <p:nvPr/>
        </p:nvSpPr>
        <p:spPr bwMode="auto">
          <a:xfrm>
            <a:off x="8335408" y="5671680"/>
            <a:ext cx="2761092" cy="738664"/>
          </a:xfrm>
          <a:prstGeom prst="rect">
            <a:avLst/>
          </a:prstGeom>
          <a:noFill/>
        </p:spPr>
        <p:txBody>
          <a:bodyPr wrap="square">
            <a:spAutoFit/>
          </a:bodyPr>
          <a:lstStyle/>
          <a:p>
            <a:pPr algn="r">
              <a:defRPr/>
            </a:pPr>
            <a:r>
              <a:rPr lang="zh-CN" altLang="en-US"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rPr>
              <a:t>先策划事件，然后再让你改过论坛的注册多个</a:t>
            </a:r>
            <a:r>
              <a:rPr lang="en-US" altLang="zh-CN"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rPr>
              <a:t>ID</a:t>
            </a:r>
            <a:r>
              <a:rPr lang="zh-CN" altLang="en-US"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rPr>
              <a:t>进行事件营销的宣传</a:t>
            </a:r>
            <a:endParaRPr lang="id-ID" altLang="zh-CN" sz="1400">
              <a:solidFill>
                <a:prstClr val="white">
                  <a:lumMod val="50000"/>
                </a:prstClr>
              </a:solidFill>
              <a:latin typeface="微软雅黑" panose="020b0503020204020204" pitchFamily="34" charset="-122"/>
              <a:ea typeface="微软雅黑" panose="020b0503020204020204" pitchFamily="34" charset="-122"/>
              <a:cs typeface="Clear Sans Light" panose="020b0303030202020304" pitchFamily="34" charset="0"/>
            </a:endParaRPr>
          </a:p>
        </p:txBody>
      </p:sp>
      <p:sp>
        <p:nvSpPr>
          <p:cNvPr id="36" name="文本框 35"/>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grpSp>
        <p:nvGrpSpPr>
          <p:cNvPr id="9" name="Group 7"/>
          <p:cNvGrpSpPr/>
          <p:nvPr/>
        </p:nvGrpSpPr>
        <p:grpSpPr>
          <a:xfrm>
            <a:off x="4110038" y="1744729"/>
            <a:ext cx="4011612" cy="3979862"/>
            <a:chOff x="4109595" y="2042764"/>
            <a:chExt cx="4012557" cy="3980668"/>
          </a:xfrm>
        </p:grpSpPr>
        <p:grpSp>
          <p:nvGrpSpPr>
            <p:cNvPr id="10" name="Group 23"/>
            <p:cNvGrpSpPr/>
            <p:nvPr/>
          </p:nvGrpSpPr>
          <p:grpSpPr>
            <a:xfrm>
              <a:off x="4109595" y="2042764"/>
              <a:ext cx="4012557" cy="3980668"/>
              <a:chOff x="4603083" y="2251661"/>
              <a:chExt cx="2991517" cy="2967743"/>
            </a:xfrm>
          </p:grpSpPr>
          <p:sp>
            <p:nvSpPr>
              <p:cNvPr id="17" name="Shape 451"/>
              <p:cNvSpPr/>
              <p:nvPr/>
            </p:nvSpPr>
            <p:spPr bwMode="auto">
              <a:xfrm>
                <a:off x="4603083" y="2251661"/>
                <a:ext cx="1374210" cy="1374238"/>
              </a:xfrm>
              <a:custGeom>
                <a:gdLst>
                  <a:gd name="T0" fmla="*/ 43714193 w 21600"/>
                  <a:gd name="T1" fmla="*/ 43715974 h 21600"/>
                  <a:gd name="T2" fmla="*/ 43714193 w 21600"/>
                  <a:gd name="T3" fmla="*/ 43715974 h 21600"/>
                  <a:gd name="T4" fmla="*/ 43714193 w 21600"/>
                  <a:gd name="T5" fmla="*/ 43715974 h 21600"/>
                  <a:gd name="T6" fmla="*/ 43714193 w 21600"/>
                  <a:gd name="T7" fmla="*/ 43715974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7116" y="17950"/>
                    </a:moveTo>
                    <a:cubicBezTo>
                      <a:pt x="7440" y="18021"/>
                      <a:pt x="7670" y="18307"/>
                      <a:pt x="7670" y="18638"/>
                    </a:cubicBezTo>
                    <a:cubicBezTo>
                      <a:pt x="7670" y="19492"/>
                      <a:pt x="7670" y="20546"/>
                      <a:pt x="7670" y="21600"/>
                    </a:cubicBezTo>
                    <a:lnTo>
                      <a:pt x="10492" y="21600"/>
                    </a:lnTo>
                    <a:lnTo>
                      <a:pt x="10491" y="16860"/>
                    </a:lnTo>
                    <a:cubicBezTo>
                      <a:pt x="10491" y="15613"/>
                      <a:pt x="9473" y="15341"/>
                      <a:pt x="9081" y="15341"/>
                    </a:cubicBezTo>
                    <a:cubicBezTo>
                      <a:pt x="7409" y="15341"/>
                      <a:pt x="5837" y="14689"/>
                      <a:pt x="4655" y="13507"/>
                    </a:cubicBezTo>
                    <a:cubicBezTo>
                      <a:pt x="3472" y="12325"/>
                      <a:pt x="2821" y="10753"/>
                      <a:pt x="2821" y="9081"/>
                    </a:cubicBezTo>
                    <a:cubicBezTo>
                      <a:pt x="2821" y="5630"/>
                      <a:pt x="5629" y="2821"/>
                      <a:pt x="9081" y="2821"/>
                    </a:cubicBezTo>
                    <a:cubicBezTo>
                      <a:pt x="10753" y="2821"/>
                      <a:pt x="12325" y="3473"/>
                      <a:pt x="13507" y="4655"/>
                    </a:cubicBezTo>
                    <a:cubicBezTo>
                      <a:pt x="14690" y="5837"/>
                      <a:pt x="15341" y="7409"/>
                      <a:pt x="15341" y="9081"/>
                    </a:cubicBezTo>
                    <a:cubicBezTo>
                      <a:pt x="15341" y="9455"/>
                      <a:pt x="15489" y="9814"/>
                      <a:pt x="15754" y="10078"/>
                    </a:cubicBezTo>
                    <a:cubicBezTo>
                      <a:pt x="16018" y="10343"/>
                      <a:pt x="16377" y="10492"/>
                      <a:pt x="16751" y="10492"/>
                    </a:cubicBezTo>
                    <a:lnTo>
                      <a:pt x="21600" y="10492"/>
                    </a:lnTo>
                    <a:lnTo>
                      <a:pt x="21600" y="7670"/>
                    </a:lnTo>
                    <a:lnTo>
                      <a:pt x="18639" y="7670"/>
                    </a:lnTo>
                    <a:cubicBezTo>
                      <a:pt x="18308" y="7670"/>
                      <a:pt x="18021" y="7439"/>
                      <a:pt x="17950" y="7116"/>
                    </a:cubicBezTo>
                    <a:cubicBezTo>
                      <a:pt x="17582" y="5440"/>
                      <a:pt x="16745" y="3902"/>
                      <a:pt x="15502" y="2660"/>
                    </a:cubicBezTo>
                    <a:cubicBezTo>
                      <a:pt x="13787" y="945"/>
                      <a:pt x="11507" y="0"/>
                      <a:pt x="9081" y="0"/>
                    </a:cubicBezTo>
                    <a:cubicBezTo>
                      <a:pt x="4074" y="0"/>
                      <a:pt x="0" y="4074"/>
                      <a:pt x="0" y="9081"/>
                    </a:cubicBezTo>
                    <a:cubicBezTo>
                      <a:pt x="0" y="11506"/>
                      <a:pt x="944" y="13787"/>
                      <a:pt x="2660" y="15502"/>
                    </a:cubicBezTo>
                    <a:cubicBezTo>
                      <a:pt x="3902" y="16744"/>
                      <a:pt x="5440" y="17582"/>
                      <a:pt x="7116" y="17950"/>
                    </a:cubicBezTo>
                    <a:close/>
                  </a:path>
                </a:pathLst>
              </a:custGeom>
              <a:solidFill>
                <a:srgbClr val="DCDEE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18" name="Shape 452"/>
              <p:cNvSpPr/>
              <p:nvPr/>
            </p:nvSpPr>
            <p:spPr bwMode="auto">
              <a:xfrm>
                <a:off x="4603083" y="3845173"/>
                <a:ext cx="1374210" cy="1374231"/>
              </a:xfrm>
              <a:custGeom>
                <a:gdLst>
                  <a:gd name="T0" fmla="*/ 43714193 w 21600"/>
                  <a:gd name="T1" fmla="*/ 43715561 h 21600"/>
                  <a:gd name="T2" fmla="*/ 43714193 w 21600"/>
                  <a:gd name="T3" fmla="*/ 43715561 h 21600"/>
                  <a:gd name="T4" fmla="*/ 43714193 w 21600"/>
                  <a:gd name="T5" fmla="*/ 43715561 h 21600"/>
                  <a:gd name="T6" fmla="*/ 43714193 w 21600"/>
                  <a:gd name="T7" fmla="*/ 43715561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21600" y="11108"/>
                    </a:moveTo>
                    <a:lnTo>
                      <a:pt x="16860" y="11108"/>
                    </a:lnTo>
                    <a:cubicBezTo>
                      <a:pt x="15613" y="11108"/>
                      <a:pt x="15341" y="12127"/>
                      <a:pt x="15341" y="12519"/>
                    </a:cubicBezTo>
                    <a:cubicBezTo>
                      <a:pt x="15341" y="14191"/>
                      <a:pt x="14690" y="15763"/>
                      <a:pt x="13507" y="16945"/>
                    </a:cubicBezTo>
                    <a:cubicBezTo>
                      <a:pt x="12325" y="18127"/>
                      <a:pt x="10753" y="18779"/>
                      <a:pt x="9081" y="18779"/>
                    </a:cubicBezTo>
                    <a:cubicBezTo>
                      <a:pt x="7409" y="18779"/>
                      <a:pt x="5837" y="18127"/>
                      <a:pt x="4655" y="16945"/>
                    </a:cubicBezTo>
                    <a:cubicBezTo>
                      <a:pt x="3472" y="15763"/>
                      <a:pt x="2821" y="14191"/>
                      <a:pt x="2821" y="12519"/>
                    </a:cubicBezTo>
                    <a:cubicBezTo>
                      <a:pt x="2821" y="9068"/>
                      <a:pt x="5629" y="6259"/>
                      <a:pt x="9081" y="6259"/>
                    </a:cubicBezTo>
                    <a:cubicBezTo>
                      <a:pt x="9455" y="6259"/>
                      <a:pt x="9814" y="6111"/>
                      <a:pt x="10079" y="5846"/>
                    </a:cubicBezTo>
                    <a:cubicBezTo>
                      <a:pt x="10343" y="5582"/>
                      <a:pt x="10492" y="5223"/>
                      <a:pt x="10492" y="4849"/>
                    </a:cubicBezTo>
                    <a:lnTo>
                      <a:pt x="10492" y="0"/>
                    </a:lnTo>
                    <a:lnTo>
                      <a:pt x="7670" y="0"/>
                    </a:lnTo>
                    <a:cubicBezTo>
                      <a:pt x="7670" y="1055"/>
                      <a:pt x="7670" y="2109"/>
                      <a:pt x="7670" y="2964"/>
                    </a:cubicBezTo>
                    <a:cubicBezTo>
                      <a:pt x="7670" y="3294"/>
                      <a:pt x="7440" y="3581"/>
                      <a:pt x="7117" y="3652"/>
                    </a:cubicBezTo>
                    <a:cubicBezTo>
                      <a:pt x="3051" y="4552"/>
                      <a:pt x="0" y="8186"/>
                      <a:pt x="0" y="12519"/>
                    </a:cubicBezTo>
                    <a:cubicBezTo>
                      <a:pt x="0" y="14944"/>
                      <a:pt x="944" y="17225"/>
                      <a:pt x="2660" y="18940"/>
                    </a:cubicBezTo>
                    <a:cubicBezTo>
                      <a:pt x="4375" y="20655"/>
                      <a:pt x="6655" y="21600"/>
                      <a:pt x="9081" y="21600"/>
                    </a:cubicBezTo>
                    <a:cubicBezTo>
                      <a:pt x="9081" y="21600"/>
                      <a:pt x="9081" y="21600"/>
                      <a:pt x="9081" y="21600"/>
                    </a:cubicBezTo>
                    <a:cubicBezTo>
                      <a:pt x="11507" y="21600"/>
                      <a:pt x="13787" y="20655"/>
                      <a:pt x="15502" y="18940"/>
                    </a:cubicBezTo>
                    <a:cubicBezTo>
                      <a:pt x="16745" y="17698"/>
                      <a:pt x="17582" y="16160"/>
                      <a:pt x="17950" y="14484"/>
                    </a:cubicBezTo>
                    <a:cubicBezTo>
                      <a:pt x="18021" y="14160"/>
                      <a:pt x="18307" y="13930"/>
                      <a:pt x="18639" y="13930"/>
                    </a:cubicBezTo>
                    <a:cubicBezTo>
                      <a:pt x="19493" y="13930"/>
                      <a:pt x="20546" y="13930"/>
                      <a:pt x="21600" y="13930"/>
                    </a:cubicBezTo>
                    <a:cubicBezTo>
                      <a:pt x="21600" y="13930"/>
                      <a:pt x="21600" y="11108"/>
                      <a:pt x="21600" y="11108"/>
                    </a:cubicBezTo>
                    <a:close/>
                  </a:path>
                </a:pathLst>
              </a:custGeom>
              <a:solidFill>
                <a:srgbClr val="DCDEE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19" name="Shape 453"/>
              <p:cNvSpPr/>
              <p:nvPr/>
            </p:nvSpPr>
            <p:spPr bwMode="auto">
              <a:xfrm>
                <a:off x="6220378" y="2251661"/>
                <a:ext cx="1374222" cy="1374238"/>
              </a:xfrm>
              <a:custGeom>
                <a:gdLst>
                  <a:gd name="T0" fmla="*/ 43714956 w 21600"/>
                  <a:gd name="T1" fmla="*/ 43715974 h 21600"/>
                  <a:gd name="T2" fmla="*/ 43714956 w 21600"/>
                  <a:gd name="T3" fmla="*/ 43715974 h 21600"/>
                  <a:gd name="T4" fmla="*/ 43714956 w 21600"/>
                  <a:gd name="T5" fmla="*/ 43715974 h 21600"/>
                  <a:gd name="T6" fmla="*/ 43714956 w 21600"/>
                  <a:gd name="T7" fmla="*/ 43715974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14484" y="17950"/>
                    </a:moveTo>
                    <a:cubicBezTo>
                      <a:pt x="14160" y="18021"/>
                      <a:pt x="13930" y="18307"/>
                      <a:pt x="13930" y="18638"/>
                    </a:cubicBezTo>
                    <a:cubicBezTo>
                      <a:pt x="13930" y="19492"/>
                      <a:pt x="13930" y="20546"/>
                      <a:pt x="13930" y="21600"/>
                    </a:cubicBezTo>
                    <a:lnTo>
                      <a:pt x="11108" y="21600"/>
                    </a:lnTo>
                    <a:lnTo>
                      <a:pt x="11109" y="16860"/>
                    </a:lnTo>
                    <a:cubicBezTo>
                      <a:pt x="11109" y="15613"/>
                      <a:pt x="12127" y="15341"/>
                      <a:pt x="12519" y="15341"/>
                    </a:cubicBezTo>
                    <a:cubicBezTo>
                      <a:pt x="14191" y="15341"/>
                      <a:pt x="15763" y="14689"/>
                      <a:pt x="16945" y="13507"/>
                    </a:cubicBezTo>
                    <a:cubicBezTo>
                      <a:pt x="18127" y="12325"/>
                      <a:pt x="18779" y="10753"/>
                      <a:pt x="18778" y="9081"/>
                    </a:cubicBezTo>
                    <a:cubicBezTo>
                      <a:pt x="18778" y="5630"/>
                      <a:pt x="15970" y="2821"/>
                      <a:pt x="12519" y="2821"/>
                    </a:cubicBezTo>
                    <a:cubicBezTo>
                      <a:pt x="10847" y="2821"/>
                      <a:pt x="9275" y="3473"/>
                      <a:pt x="8093" y="4655"/>
                    </a:cubicBezTo>
                    <a:cubicBezTo>
                      <a:pt x="6910" y="5837"/>
                      <a:pt x="6259" y="7409"/>
                      <a:pt x="6260" y="9081"/>
                    </a:cubicBezTo>
                    <a:cubicBezTo>
                      <a:pt x="6260" y="9455"/>
                      <a:pt x="6111" y="9814"/>
                      <a:pt x="5846" y="10078"/>
                    </a:cubicBezTo>
                    <a:cubicBezTo>
                      <a:pt x="5582" y="10343"/>
                      <a:pt x="5223" y="10492"/>
                      <a:pt x="4849" y="10492"/>
                    </a:cubicBezTo>
                    <a:lnTo>
                      <a:pt x="0" y="10492"/>
                    </a:lnTo>
                    <a:lnTo>
                      <a:pt x="0" y="7670"/>
                    </a:lnTo>
                    <a:lnTo>
                      <a:pt x="2962" y="7670"/>
                    </a:lnTo>
                    <a:cubicBezTo>
                      <a:pt x="3293" y="7670"/>
                      <a:pt x="3579" y="7439"/>
                      <a:pt x="3650" y="7116"/>
                    </a:cubicBezTo>
                    <a:cubicBezTo>
                      <a:pt x="4018" y="5440"/>
                      <a:pt x="4856" y="3902"/>
                      <a:pt x="6098" y="2660"/>
                    </a:cubicBezTo>
                    <a:cubicBezTo>
                      <a:pt x="7813" y="945"/>
                      <a:pt x="10093" y="0"/>
                      <a:pt x="12519" y="0"/>
                    </a:cubicBezTo>
                    <a:cubicBezTo>
                      <a:pt x="17526" y="0"/>
                      <a:pt x="21600" y="4074"/>
                      <a:pt x="21600" y="9081"/>
                    </a:cubicBezTo>
                    <a:cubicBezTo>
                      <a:pt x="21600" y="11506"/>
                      <a:pt x="20656" y="13787"/>
                      <a:pt x="18940" y="15502"/>
                    </a:cubicBezTo>
                    <a:cubicBezTo>
                      <a:pt x="17698" y="16744"/>
                      <a:pt x="16159" y="17582"/>
                      <a:pt x="14484" y="17950"/>
                    </a:cubicBezTo>
                    <a:close/>
                  </a:path>
                </a:pathLst>
              </a:custGeom>
              <a:solidFill>
                <a:srgbClr val="DCDEE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20" name="Shape 454"/>
              <p:cNvSpPr/>
              <p:nvPr/>
            </p:nvSpPr>
            <p:spPr bwMode="auto">
              <a:xfrm>
                <a:off x="6220378" y="3845173"/>
                <a:ext cx="1374222" cy="1374231"/>
              </a:xfrm>
              <a:custGeom>
                <a:gdLst>
                  <a:gd name="T0" fmla="*/ 43714956 w 21600"/>
                  <a:gd name="T1" fmla="*/ 43715561 h 21600"/>
                  <a:gd name="T2" fmla="*/ 43714956 w 21600"/>
                  <a:gd name="T3" fmla="*/ 43715561 h 21600"/>
                  <a:gd name="T4" fmla="*/ 43714956 w 21600"/>
                  <a:gd name="T5" fmla="*/ 43715561 h 21600"/>
                  <a:gd name="T6" fmla="*/ 43714956 w 21600"/>
                  <a:gd name="T7" fmla="*/ 43715561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0" y="11108"/>
                    </a:moveTo>
                    <a:lnTo>
                      <a:pt x="4740" y="11108"/>
                    </a:lnTo>
                    <a:cubicBezTo>
                      <a:pt x="5987" y="11108"/>
                      <a:pt x="6260" y="12127"/>
                      <a:pt x="6260" y="12519"/>
                    </a:cubicBezTo>
                    <a:cubicBezTo>
                      <a:pt x="6260" y="14191"/>
                      <a:pt x="6911" y="15763"/>
                      <a:pt x="8093" y="16945"/>
                    </a:cubicBezTo>
                    <a:cubicBezTo>
                      <a:pt x="9275" y="18127"/>
                      <a:pt x="10847" y="18779"/>
                      <a:pt x="12519" y="18779"/>
                    </a:cubicBezTo>
                    <a:cubicBezTo>
                      <a:pt x="14191" y="18779"/>
                      <a:pt x="15763" y="18127"/>
                      <a:pt x="16945" y="16945"/>
                    </a:cubicBezTo>
                    <a:cubicBezTo>
                      <a:pt x="18127" y="15763"/>
                      <a:pt x="18779" y="14191"/>
                      <a:pt x="18778" y="12519"/>
                    </a:cubicBezTo>
                    <a:cubicBezTo>
                      <a:pt x="18778" y="9068"/>
                      <a:pt x="15970" y="6259"/>
                      <a:pt x="12519" y="6259"/>
                    </a:cubicBezTo>
                    <a:cubicBezTo>
                      <a:pt x="12145" y="6259"/>
                      <a:pt x="11786" y="6111"/>
                      <a:pt x="11521" y="5846"/>
                    </a:cubicBezTo>
                    <a:cubicBezTo>
                      <a:pt x="11257" y="5582"/>
                      <a:pt x="11108" y="5223"/>
                      <a:pt x="11108" y="4849"/>
                    </a:cubicBezTo>
                    <a:lnTo>
                      <a:pt x="11108" y="0"/>
                    </a:lnTo>
                    <a:lnTo>
                      <a:pt x="13930" y="0"/>
                    </a:lnTo>
                    <a:cubicBezTo>
                      <a:pt x="13930" y="1055"/>
                      <a:pt x="13930" y="2109"/>
                      <a:pt x="13930" y="2964"/>
                    </a:cubicBezTo>
                    <a:cubicBezTo>
                      <a:pt x="13930" y="3294"/>
                      <a:pt x="14160" y="3581"/>
                      <a:pt x="14483" y="3652"/>
                    </a:cubicBezTo>
                    <a:cubicBezTo>
                      <a:pt x="18549" y="4552"/>
                      <a:pt x="21600" y="8186"/>
                      <a:pt x="21600" y="12519"/>
                    </a:cubicBezTo>
                    <a:cubicBezTo>
                      <a:pt x="21600" y="14944"/>
                      <a:pt x="20656" y="17225"/>
                      <a:pt x="18940" y="18940"/>
                    </a:cubicBezTo>
                    <a:cubicBezTo>
                      <a:pt x="17225" y="20655"/>
                      <a:pt x="14945" y="21600"/>
                      <a:pt x="12519" y="21600"/>
                    </a:cubicBezTo>
                    <a:cubicBezTo>
                      <a:pt x="10094" y="21600"/>
                      <a:pt x="7813" y="20655"/>
                      <a:pt x="6098" y="18940"/>
                    </a:cubicBezTo>
                    <a:cubicBezTo>
                      <a:pt x="4856" y="17698"/>
                      <a:pt x="4018" y="16160"/>
                      <a:pt x="3650" y="14484"/>
                    </a:cubicBezTo>
                    <a:cubicBezTo>
                      <a:pt x="3579" y="14160"/>
                      <a:pt x="3293" y="13930"/>
                      <a:pt x="2962" y="13930"/>
                    </a:cubicBezTo>
                    <a:cubicBezTo>
                      <a:pt x="2108" y="13930"/>
                      <a:pt x="1054" y="13930"/>
                      <a:pt x="0" y="13930"/>
                    </a:cubicBezTo>
                    <a:cubicBezTo>
                      <a:pt x="0" y="13930"/>
                      <a:pt x="0" y="11108"/>
                      <a:pt x="0" y="11108"/>
                    </a:cubicBezTo>
                    <a:close/>
                  </a:path>
                </a:pathLst>
              </a:custGeom>
              <a:solidFill>
                <a:srgbClr val="DCDEE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21" name="Shape 463"/>
              <p:cNvSpPr/>
              <p:nvPr/>
            </p:nvSpPr>
            <p:spPr>
              <a:xfrm>
                <a:off x="4781840" y="2436094"/>
                <a:ext cx="795528" cy="795502"/>
              </a:xfrm>
              <a:custGeom>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6" y="21600"/>
                      <a:pt x="0" y="16765"/>
                      <a:pt x="0" y="10800"/>
                    </a:cubicBezTo>
                    <a:cubicBezTo>
                      <a:pt x="0" y="4835"/>
                      <a:pt x="4836" y="0"/>
                      <a:pt x="10800" y="0"/>
                    </a:cubicBezTo>
                    <a:cubicBezTo>
                      <a:pt x="16765" y="0"/>
                      <a:pt x="21600" y="4835"/>
                      <a:pt x="21600" y="10800"/>
                    </a:cubicBezTo>
                    <a:close/>
                  </a:path>
                </a:pathLst>
              </a:custGeom>
              <a:solidFill>
                <a:srgbClr val="FFFFFF">
                  <a:alpha val="80000"/>
                </a:srgbClr>
              </a:solidFill>
              <a:ln w="12700" cap="flat">
                <a:noFill/>
                <a:miter lim="400000"/>
              </a:ln>
              <a:effectLst/>
            </p:spPr>
            <p:txBody>
              <a:bodyPr lIns="38100" tIns="38100" rIns="38100" bIns="38100" anchor="ctr"/>
              <a:lstStyle/>
              <a:p>
                <a:pPr marL="0" marR="0" lvl="0" indent="0" algn="ctr" defTabSz="914400" eaLnBrk="1" fontAlgn="auto" latinLnBrk="0" hangingPunct="1">
                  <a:lnSpc>
                    <a:spcPct val="100000"/>
                  </a:lnSpc>
                  <a:spcBef>
                    <a:spcPct val="0"/>
                  </a:spcBef>
                  <a:spcAft>
                    <a:spcPct val="0"/>
                  </a:spcAft>
                  <a:buClrTx/>
                  <a:buSzTx/>
                  <a:buFontTx/>
                  <a:buNone/>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chemeClr val="bg1"/>
                  </a:solidFill>
                  <a:effectLst/>
                  <a:uLnTx/>
                  <a:uFillTx/>
                  <a:latin typeface="Calibri"/>
                  <a:sym typeface="Helvetica Light"/>
                </a:endParaRPr>
              </a:p>
            </p:txBody>
          </p:sp>
          <p:sp>
            <p:nvSpPr>
              <p:cNvPr id="22" name="Shape 466"/>
              <p:cNvSpPr/>
              <p:nvPr/>
            </p:nvSpPr>
            <p:spPr>
              <a:xfrm>
                <a:off x="4781840" y="4244204"/>
                <a:ext cx="795528" cy="795502"/>
              </a:xfrm>
              <a:custGeom>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6" y="21600"/>
                      <a:pt x="0" y="16765"/>
                      <a:pt x="0" y="10800"/>
                    </a:cubicBezTo>
                    <a:cubicBezTo>
                      <a:pt x="0" y="4835"/>
                      <a:pt x="4836" y="0"/>
                      <a:pt x="10800" y="0"/>
                    </a:cubicBezTo>
                    <a:cubicBezTo>
                      <a:pt x="16765" y="0"/>
                      <a:pt x="21600" y="4835"/>
                      <a:pt x="21600" y="10800"/>
                    </a:cubicBezTo>
                    <a:close/>
                  </a:path>
                </a:pathLst>
              </a:custGeom>
              <a:solidFill>
                <a:srgbClr val="FFFFFF">
                  <a:alpha val="80000"/>
                </a:srgbClr>
              </a:solidFill>
              <a:ln w="12700" cap="flat">
                <a:noFill/>
                <a:miter lim="400000"/>
              </a:ln>
              <a:effectLst/>
            </p:spPr>
            <p:txBody>
              <a:bodyPr lIns="38100" tIns="38100" rIns="38100" bIns="38100" anchor="ctr"/>
              <a:lstStyle/>
              <a:p>
                <a:pPr marL="0" marR="0" lvl="0" indent="0" algn="ctr" defTabSz="914400" eaLnBrk="1" fontAlgn="auto" latinLnBrk="0" hangingPunct="1">
                  <a:lnSpc>
                    <a:spcPct val="100000"/>
                  </a:lnSpc>
                  <a:spcBef>
                    <a:spcPct val="0"/>
                  </a:spcBef>
                  <a:spcAft>
                    <a:spcPct val="0"/>
                  </a:spcAft>
                  <a:buClrTx/>
                  <a:buSzTx/>
                  <a:buFontTx/>
                  <a:buNone/>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chemeClr val="bg1"/>
                  </a:solidFill>
                  <a:effectLst/>
                  <a:uLnTx/>
                  <a:uFillTx/>
                  <a:latin typeface="Calibri"/>
                  <a:sym typeface="Helvetica Light"/>
                </a:endParaRPr>
              </a:p>
            </p:txBody>
          </p:sp>
          <p:sp>
            <p:nvSpPr>
              <p:cNvPr id="23" name="Shape 469"/>
              <p:cNvSpPr/>
              <p:nvPr/>
            </p:nvSpPr>
            <p:spPr>
              <a:xfrm>
                <a:off x="6624578" y="4244204"/>
                <a:ext cx="795528" cy="795502"/>
              </a:xfrm>
              <a:custGeom>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6" y="21600"/>
                      <a:pt x="0" y="16765"/>
                      <a:pt x="0" y="10800"/>
                    </a:cubicBezTo>
                    <a:cubicBezTo>
                      <a:pt x="0" y="4835"/>
                      <a:pt x="4836" y="0"/>
                      <a:pt x="10800" y="0"/>
                    </a:cubicBezTo>
                    <a:cubicBezTo>
                      <a:pt x="16765" y="0"/>
                      <a:pt x="21600" y="4835"/>
                      <a:pt x="21600" y="10800"/>
                    </a:cubicBezTo>
                    <a:close/>
                  </a:path>
                </a:pathLst>
              </a:custGeom>
              <a:solidFill>
                <a:srgbClr val="FFFFFF">
                  <a:alpha val="80000"/>
                </a:srgbClr>
              </a:solidFill>
              <a:ln w="12700" cap="flat">
                <a:noFill/>
                <a:miter lim="400000"/>
              </a:ln>
              <a:effectLst/>
            </p:spPr>
            <p:txBody>
              <a:bodyPr lIns="38100" tIns="38100" rIns="38100" bIns="38100" anchor="ctr"/>
              <a:lstStyle/>
              <a:p>
                <a:pPr marL="0" marR="0" lvl="0" indent="0" algn="ctr" defTabSz="914400" eaLnBrk="1" fontAlgn="auto" latinLnBrk="0" hangingPunct="1">
                  <a:lnSpc>
                    <a:spcPct val="100000"/>
                  </a:lnSpc>
                  <a:spcBef>
                    <a:spcPct val="0"/>
                  </a:spcBef>
                  <a:spcAft>
                    <a:spcPct val="0"/>
                  </a:spcAft>
                  <a:buClrTx/>
                  <a:buSzTx/>
                  <a:buFontTx/>
                  <a:buNone/>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chemeClr val="bg1"/>
                  </a:solidFill>
                  <a:effectLst/>
                  <a:uLnTx/>
                  <a:uFillTx/>
                  <a:latin typeface="Calibri"/>
                  <a:sym typeface="Helvetica Light"/>
                </a:endParaRPr>
              </a:p>
            </p:txBody>
          </p:sp>
          <p:sp>
            <p:nvSpPr>
              <p:cNvPr id="24" name="Shape 472"/>
              <p:cNvSpPr/>
              <p:nvPr/>
            </p:nvSpPr>
            <p:spPr>
              <a:xfrm>
                <a:off x="6624578" y="2430412"/>
                <a:ext cx="795528" cy="795502"/>
              </a:xfrm>
              <a:custGeom>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6" y="21600"/>
                      <a:pt x="0" y="16765"/>
                      <a:pt x="0" y="10800"/>
                    </a:cubicBezTo>
                    <a:cubicBezTo>
                      <a:pt x="0" y="4835"/>
                      <a:pt x="4836" y="0"/>
                      <a:pt x="10800" y="0"/>
                    </a:cubicBezTo>
                    <a:cubicBezTo>
                      <a:pt x="16765" y="0"/>
                      <a:pt x="21600" y="4835"/>
                      <a:pt x="21600" y="10800"/>
                    </a:cubicBezTo>
                    <a:close/>
                  </a:path>
                </a:pathLst>
              </a:custGeom>
              <a:solidFill>
                <a:srgbClr val="FFFFFF">
                  <a:alpha val="80000"/>
                </a:srgbClr>
              </a:solidFill>
              <a:ln w="12700" cap="flat">
                <a:noFill/>
                <a:miter lim="400000"/>
              </a:ln>
              <a:effectLst/>
            </p:spPr>
            <p:txBody>
              <a:bodyPr lIns="38100" tIns="38100" rIns="38100" bIns="38100" anchor="ctr"/>
              <a:lstStyle/>
              <a:p>
                <a:pPr marL="0" marR="0" lvl="0" indent="0" algn="ctr" defTabSz="914400" eaLnBrk="1" fontAlgn="auto" latinLnBrk="0" hangingPunct="1">
                  <a:lnSpc>
                    <a:spcPct val="100000"/>
                  </a:lnSpc>
                  <a:spcBef>
                    <a:spcPct val="0"/>
                  </a:spcBef>
                  <a:spcAft>
                    <a:spcPct val="0"/>
                  </a:spcAft>
                  <a:buClrTx/>
                  <a:buSzTx/>
                  <a:buFontTx/>
                  <a:buNone/>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chemeClr val="bg1"/>
                  </a:solidFill>
                  <a:effectLst/>
                  <a:uLnTx/>
                  <a:uFillTx/>
                  <a:latin typeface="Calibri"/>
                  <a:sym typeface="Helvetica Light"/>
                </a:endParaRPr>
              </a:p>
            </p:txBody>
          </p:sp>
        </p:grpSp>
        <p:sp>
          <p:nvSpPr>
            <p:cNvPr id="11" name="Freeform 51"/>
            <p:cNvSpPr>
              <a:spLocks noEditPoints="1"/>
            </p:cNvSpPr>
            <p:nvPr/>
          </p:nvSpPr>
          <p:spPr bwMode="auto">
            <a:xfrm>
              <a:off x="4677089" y="2677160"/>
              <a:ext cx="381022" cy="314758"/>
            </a:xfrm>
            <a:custGeom>
              <a:gdLst>
                <a:gd name="T0" fmla="*/ 1052471788 w 107"/>
                <a:gd name="T1" fmla="*/ 805987934 h 88"/>
                <a:gd name="T2" fmla="*/ 1052471788 w 107"/>
                <a:gd name="T3" fmla="*/ 89555805 h 88"/>
                <a:gd name="T4" fmla="*/ 1052471788 w 107"/>
                <a:gd name="T5" fmla="*/ 38379015 h 88"/>
                <a:gd name="T6" fmla="*/ 1077832897 w 107"/>
                <a:gd name="T7" fmla="*/ 0 h 88"/>
                <a:gd name="T8" fmla="*/ 1103194006 w 107"/>
                <a:gd name="T9" fmla="*/ 0 h 88"/>
                <a:gd name="T10" fmla="*/ 1128555115 w 107"/>
                <a:gd name="T11" fmla="*/ 0 h 88"/>
                <a:gd name="T12" fmla="*/ 1128555115 w 107"/>
                <a:gd name="T13" fmla="*/ 882749541 h 88"/>
                <a:gd name="T14" fmla="*/ 1103194006 w 107"/>
                <a:gd name="T15" fmla="*/ 895543739 h 88"/>
                <a:gd name="T16" fmla="*/ 1077832897 w 107"/>
                <a:gd name="T17" fmla="*/ 882749541 h 88"/>
                <a:gd name="T18" fmla="*/ 1052471788 w 107"/>
                <a:gd name="T19" fmla="*/ 857161147 h 88"/>
                <a:gd name="T20" fmla="*/ 1052471788 w 107"/>
                <a:gd name="T21" fmla="*/ 805987934 h 88"/>
                <a:gd name="T22" fmla="*/ 304329749 w 107"/>
                <a:gd name="T23" fmla="*/ 805987934 h 88"/>
                <a:gd name="T24" fmla="*/ 304329749 w 107"/>
                <a:gd name="T25" fmla="*/ 89555805 h 88"/>
                <a:gd name="T26" fmla="*/ 304329749 w 107"/>
                <a:gd name="T27" fmla="*/ 38379015 h 88"/>
                <a:gd name="T28" fmla="*/ 278968640 w 107"/>
                <a:gd name="T29" fmla="*/ 0 h 88"/>
                <a:gd name="T30" fmla="*/ 253607531 w 107"/>
                <a:gd name="T31" fmla="*/ 0 h 88"/>
                <a:gd name="T32" fmla="*/ 228246422 w 107"/>
                <a:gd name="T33" fmla="*/ 0 h 88"/>
                <a:gd name="T34" fmla="*/ 228246422 w 107"/>
                <a:gd name="T35" fmla="*/ 882749541 h 88"/>
                <a:gd name="T36" fmla="*/ 253607531 w 107"/>
                <a:gd name="T37" fmla="*/ 895543739 h 88"/>
                <a:gd name="T38" fmla="*/ 278968640 w 107"/>
                <a:gd name="T39" fmla="*/ 882749541 h 88"/>
                <a:gd name="T40" fmla="*/ 304329749 w 107"/>
                <a:gd name="T41" fmla="*/ 857161147 h 88"/>
                <a:gd name="T42" fmla="*/ 304329749 w 107"/>
                <a:gd name="T43" fmla="*/ 805987934 h 88"/>
                <a:gd name="T44" fmla="*/ 456492844 w 107"/>
                <a:gd name="T45" fmla="*/ 652468296 h 88"/>
                <a:gd name="T46" fmla="*/ 456492844 w 107"/>
                <a:gd name="T47" fmla="*/ 703641509 h 88"/>
                <a:gd name="T48" fmla="*/ 418451180 w 107"/>
                <a:gd name="T49" fmla="*/ 742020524 h 88"/>
                <a:gd name="T50" fmla="*/ 393093632 w 107"/>
                <a:gd name="T51" fmla="*/ 754814722 h 88"/>
                <a:gd name="T52" fmla="*/ 367732522 w 107"/>
                <a:gd name="T53" fmla="*/ 742020524 h 88"/>
                <a:gd name="T54" fmla="*/ 367732522 w 107"/>
                <a:gd name="T55" fmla="*/ 153523215 h 88"/>
                <a:gd name="T56" fmla="*/ 393093632 w 107"/>
                <a:gd name="T57" fmla="*/ 140729017 h 88"/>
                <a:gd name="T58" fmla="*/ 418451180 w 107"/>
                <a:gd name="T59" fmla="*/ 153523215 h 88"/>
                <a:gd name="T60" fmla="*/ 456492844 w 107"/>
                <a:gd name="T61" fmla="*/ 179108032 h 88"/>
                <a:gd name="T62" fmla="*/ 456492844 w 107"/>
                <a:gd name="T63" fmla="*/ 230281245 h 88"/>
                <a:gd name="T64" fmla="*/ 456492844 w 107"/>
                <a:gd name="T65" fmla="*/ 652468296 h 88"/>
                <a:gd name="T66" fmla="*/ 773503148 w 107"/>
                <a:gd name="T67" fmla="*/ 1023478559 h 88"/>
                <a:gd name="T68" fmla="*/ 684739265 w 107"/>
                <a:gd name="T69" fmla="*/ 1125824984 h 88"/>
                <a:gd name="T70" fmla="*/ 583298390 w 107"/>
                <a:gd name="T71" fmla="*/ 1023478559 h 88"/>
                <a:gd name="T72" fmla="*/ 583298390 w 107"/>
                <a:gd name="T73" fmla="*/ 307042852 h 88"/>
                <a:gd name="T74" fmla="*/ 684739265 w 107"/>
                <a:gd name="T75" fmla="*/ 204696427 h 88"/>
                <a:gd name="T76" fmla="*/ 773503148 w 107"/>
                <a:gd name="T77" fmla="*/ 307042852 h 88"/>
                <a:gd name="T78" fmla="*/ 773503148 w 107"/>
                <a:gd name="T79" fmla="*/ 1023478559 h 88"/>
                <a:gd name="T80" fmla="*/ 900308694 w 107"/>
                <a:gd name="T81" fmla="*/ 652468296 h 88"/>
                <a:gd name="T82" fmla="*/ 900308694 w 107"/>
                <a:gd name="T83" fmla="*/ 703641509 h 88"/>
                <a:gd name="T84" fmla="*/ 938350357 w 107"/>
                <a:gd name="T85" fmla="*/ 742020524 h 88"/>
                <a:gd name="T86" fmla="*/ 963707906 w 107"/>
                <a:gd name="T87" fmla="*/ 754814722 h 88"/>
                <a:gd name="T88" fmla="*/ 989069015 w 107"/>
                <a:gd name="T89" fmla="*/ 742020524 h 88"/>
                <a:gd name="T90" fmla="*/ 989069015 w 107"/>
                <a:gd name="T91" fmla="*/ 153523215 h 88"/>
                <a:gd name="T92" fmla="*/ 963707906 w 107"/>
                <a:gd name="T93" fmla="*/ 140729017 h 88"/>
                <a:gd name="T94" fmla="*/ 938350357 w 107"/>
                <a:gd name="T95" fmla="*/ 153523215 h 88"/>
                <a:gd name="T96" fmla="*/ 900308694 w 107"/>
                <a:gd name="T97" fmla="*/ 179108032 h 88"/>
                <a:gd name="T98" fmla="*/ 900308694 w 107"/>
                <a:gd name="T99" fmla="*/ 230281245 h 88"/>
                <a:gd name="T100" fmla="*/ 900308694 w 107"/>
                <a:gd name="T101" fmla="*/ 652468296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grpSp>
          <p:nvGrpSpPr>
            <p:cNvPr id="12" name="Group 43"/>
            <p:cNvGrpSpPr/>
            <p:nvPr/>
          </p:nvGrpSpPr>
          <p:grpSpPr>
            <a:xfrm>
              <a:off x="7200522" y="2651658"/>
              <a:ext cx="307841" cy="286472"/>
              <a:chOff x="4418013" y="3486360"/>
              <a:chExt cx="274429" cy="255379"/>
            </a:xfrm>
            <a:solidFill>
              <a:sysClr val="window" lastClr="FFFFFF"/>
            </a:solidFill>
          </p:grpSpPr>
          <p:sp>
            <p:nvSpPr>
              <p:cNvPr id="15" name="Freeform 105"/>
              <p:cNvSpPr/>
              <p:nvPr/>
            </p:nvSpPr>
            <p:spPr bwMode="auto">
              <a:xfrm>
                <a:off x="4418013" y="3651251"/>
                <a:ext cx="98425" cy="90488"/>
              </a:xfrm>
              <a:custGeom>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bg1"/>
                  </a:solidFill>
                  <a:effectLst/>
                  <a:uLnTx/>
                  <a:uFillTx/>
                  <a:latin typeface="Calibri"/>
                </a:endParaRPr>
              </a:p>
            </p:txBody>
          </p:sp>
          <p:sp>
            <p:nvSpPr>
              <p:cNvPr id="16" name="Freeform 106"/>
              <p:cNvSpPr>
                <a:spLocks noEditPoints="1"/>
              </p:cNvSpPr>
              <p:nvPr/>
            </p:nvSpPr>
            <p:spPr bwMode="auto">
              <a:xfrm>
                <a:off x="4444792" y="3486360"/>
                <a:ext cx="247650" cy="236538"/>
              </a:xfrm>
              <a:custGeom>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2">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solidFill>
                <a:srgbClr val="0E8BB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bg1"/>
                  </a:solidFill>
                  <a:effectLst/>
                  <a:uLnTx/>
                  <a:uFillTx/>
                  <a:latin typeface="Calibri"/>
                </a:endParaRPr>
              </a:p>
            </p:txBody>
          </p:sp>
        </p:grpSp>
        <p:sp>
          <p:nvSpPr>
            <p:cNvPr id="13" name="Shape 719"/>
            <p:cNvSpPr/>
            <p:nvPr/>
          </p:nvSpPr>
          <p:spPr bwMode="auto">
            <a:xfrm>
              <a:off x="4709226" y="5122800"/>
              <a:ext cx="343641" cy="295537"/>
            </a:xfrm>
            <a:custGeom>
              <a:gdLst>
                <a:gd name="T0" fmla="*/ 2767895 w 21332"/>
                <a:gd name="T1" fmla="*/ 2036333 h 21446"/>
                <a:gd name="T2" fmla="*/ 2767895 w 21332"/>
                <a:gd name="T3" fmla="*/ 2036333 h 21446"/>
                <a:gd name="T4" fmla="*/ 2767895 w 21332"/>
                <a:gd name="T5" fmla="*/ 2036333 h 21446"/>
                <a:gd name="T6" fmla="*/ 2767895 w 21332"/>
                <a:gd name="T7" fmla="*/ 2036333 h 21446"/>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rgbClr val="0E8BB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14" name="Shape 2102"/>
            <p:cNvSpPr/>
            <p:nvPr/>
          </p:nvSpPr>
          <p:spPr bwMode="auto">
            <a:xfrm>
              <a:off x="7199638" y="5140642"/>
              <a:ext cx="324827" cy="259852"/>
            </a:xfrm>
            <a:custGeom>
              <a:gdLst>
                <a:gd name="T0" fmla="*/ 2442428 w 21600"/>
                <a:gd name="T1" fmla="*/ 1563034 h 21600"/>
                <a:gd name="T2" fmla="*/ 2442428 w 21600"/>
                <a:gd name="T3" fmla="*/ 1563034 h 21600"/>
                <a:gd name="T4" fmla="*/ 2442428 w 21600"/>
                <a:gd name="T5" fmla="*/ 1563034 h 21600"/>
                <a:gd name="T6" fmla="*/ 2442428 w 21600"/>
                <a:gd name="T7" fmla="*/ 1563034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0E8BB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grpSp>
      <p:grpSp>
        <p:nvGrpSpPr>
          <p:cNvPr id="25" name="Group 48"/>
          <p:cNvGrpSpPr/>
          <p:nvPr/>
        </p:nvGrpSpPr>
        <p:grpSpPr>
          <a:xfrm>
            <a:off x="5380038" y="3024254"/>
            <a:ext cx="1473200" cy="1474787"/>
            <a:chOff x="2660883" y="2992368"/>
            <a:chExt cx="1847850" cy="1851026"/>
          </a:xfrm>
        </p:grpSpPr>
        <p:sp>
          <p:nvSpPr>
            <p:cNvPr id="26" name="Freeform 8"/>
            <p:cNvSpPr>
              <a:spLocks noEditPoints="1"/>
            </p:cNvSpPr>
            <p:nvPr/>
          </p:nvSpPr>
          <p:spPr bwMode="auto">
            <a:xfrm>
              <a:off x="2865978" y="3195602"/>
              <a:ext cx="1495405" cy="1496362"/>
            </a:xfrm>
            <a:custGeom>
              <a:gdLst>
                <a:gd name="T0" fmla="*/ 844 w 924"/>
                <a:gd name="T1" fmla="*/ 386 h 924"/>
                <a:gd name="T2" fmla="*/ 875 w 924"/>
                <a:gd name="T3" fmla="*/ 300 h 924"/>
                <a:gd name="T4" fmla="*/ 836 w 924"/>
                <a:gd name="T5" fmla="*/ 185 h 924"/>
                <a:gd name="T6" fmla="*/ 754 w 924"/>
                <a:gd name="T7" fmla="*/ 205 h 924"/>
                <a:gd name="T8" fmla="*/ 738 w 924"/>
                <a:gd name="T9" fmla="*/ 115 h 924"/>
                <a:gd name="T10" fmla="*/ 647 w 924"/>
                <a:gd name="T11" fmla="*/ 35 h 924"/>
                <a:gd name="T12" fmla="*/ 586 w 924"/>
                <a:gd name="T13" fmla="*/ 93 h 924"/>
                <a:gd name="T14" fmla="*/ 528 w 924"/>
                <a:gd name="T15" fmla="*/ 24 h 924"/>
                <a:gd name="T16" fmla="*/ 409 w 924"/>
                <a:gd name="T17" fmla="*/ 0 h 924"/>
                <a:gd name="T18" fmla="*/ 385 w 924"/>
                <a:gd name="T19" fmla="*/ 80 h 924"/>
                <a:gd name="T20" fmla="*/ 300 w 924"/>
                <a:gd name="T21" fmla="*/ 49 h 924"/>
                <a:gd name="T22" fmla="*/ 185 w 924"/>
                <a:gd name="T23" fmla="*/ 88 h 924"/>
                <a:gd name="T24" fmla="*/ 205 w 924"/>
                <a:gd name="T25" fmla="*/ 170 h 924"/>
                <a:gd name="T26" fmla="*/ 115 w 924"/>
                <a:gd name="T27" fmla="*/ 186 h 924"/>
                <a:gd name="T28" fmla="*/ 35 w 924"/>
                <a:gd name="T29" fmla="*/ 277 h 924"/>
                <a:gd name="T30" fmla="*/ 93 w 924"/>
                <a:gd name="T31" fmla="*/ 338 h 924"/>
                <a:gd name="T32" fmla="*/ 24 w 924"/>
                <a:gd name="T33" fmla="*/ 396 h 924"/>
                <a:gd name="T34" fmla="*/ 0 w 924"/>
                <a:gd name="T35" fmla="*/ 515 h 924"/>
                <a:gd name="T36" fmla="*/ 80 w 924"/>
                <a:gd name="T37" fmla="*/ 539 h 924"/>
                <a:gd name="T38" fmla="*/ 49 w 924"/>
                <a:gd name="T39" fmla="*/ 624 h 924"/>
                <a:gd name="T40" fmla="*/ 88 w 924"/>
                <a:gd name="T41" fmla="*/ 739 h 924"/>
                <a:gd name="T42" fmla="*/ 170 w 924"/>
                <a:gd name="T43" fmla="*/ 719 h 924"/>
                <a:gd name="T44" fmla="*/ 186 w 924"/>
                <a:gd name="T45" fmla="*/ 809 h 924"/>
                <a:gd name="T46" fmla="*/ 277 w 924"/>
                <a:gd name="T47" fmla="*/ 889 h 924"/>
                <a:gd name="T48" fmla="*/ 338 w 924"/>
                <a:gd name="T49" fmla="*/ 831 h 924"/>
                <a:gd name="T50" fmla="*/ 396 w 924"/>
                <a:gd name="T51" fmla="*/ 901 h 924"/>
                <a:gd name="T52" fmla="*/ 515 w 924"/>
                <a:gd name="T53" fmla="*/ 924 h 924"/>
                <a:gd name="T54" fmla="*/ 539 w 924"/>
                <a:gd name="T55" fmla="*/ 844 h 924"/>
                <a:gd name="T56" fmla="*/ 624 w 924"/>
                <a:gd name="T57" fmla="*/ 875 h 924"/>
                <a:gd name="T58" fmla="*/ 739 w 924"/>
                <a:gd name="T59" fmla="*/ 836 h 924"/>
                <a:gd name="T60" fmla="*/ 719 w 924"/>
                <a:gd name="T61" fmla="*/ 754 h 924"/>
                <a:gd name="T62" fmla="*/ 809 w 924"/>
                <a:gd name="T63" fmla="*/ 738 h 924"/>
                <a:gd name="T64" fmla="*/ 889 w 924"/>
                <a:gd name="T65" fmla="*/ 647 h 924"/>
                <a:gd name="T66" fmla="*/ 831 w 924"/>
                <a:gd name="T67" fmla="*/ 587 h 924"/>
                <a:gd name="T68" fmla="*/ 900 w 924"/>
                <a:gd name="T69" fmla="*/ 528 h 924"/>
                <a:gd name="T70" fmla="*/ 924 w 924"/>
                <a:gd name="T71" fmla="*/ 409 h 924"/>
                <a:gd name="T72" fmla="*/ 462 w 924"/>
                <a:gd name="T73" fmla="*/ 709 h 924"/>
                <a:gd name="T74" fmla="*/ 462 w 924"/>
                <a:gd name="T75" fmla="*/ 215 h 924"/>
                <a:gd name="T76" fmla="*/ 462 w 924"/>
                <a:gd name="T77" fmla="*/ 709 h 9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4" h="924">
                  <a:moveTo>
                    <a:pt x="900" y="386"/>
                  </a:moveTo>
                  <a:cubicBezTo>
                    <a:pt x="844" y="386"/>
                    <a:pt x="844" y="386"/>
                    <a:pt x="844" y="386"/>
                  </a:cubicBezTo>
                  <a:cubicBezTo>
                    <a:pt x="840" y="366"/>
                    <a:pt x="834" y="346"/>
                    <a:pt x="827" y="327"/>
                  </a:cubicBezTo>
                  <a:cubicBezTo>
                    <a:pt x="875" y="300"/>
                    <a:pt x="875" y="300"/>
                    <a:pt x="875" y="300"/>
                  </a:cubicBezTo>
                  <a:cubicBezTo>
                    <a:pt x="886" y="293"/>
                    <a:pt x="890" y="279"/>
                    <a:pt x="883" y="268"/>
                  </a:cubicBezTo>
                  <a:cubicBezTo>
                    <a:pt x="836" y="185"/>
                    <a:pt x="836" y="185"/>
                    <a:pt x="836" y="185"/>
                  </a:cubicBezTo>
                  <a:cubicBezTo>
                    <a:pt x="829" y="174"/>
                    <a:pt x="815" y="170"/>
                    <a:pt x="803" y="177"/>
                  </a:cubicBezTo>
                  <a:cubicBezTo>
                    <a:pt x="754" y="205"/>
                    <a:pt x="754" y="205"/>
                    <a:pt x="754" y="205"/>
                  </a:cubicBezTo>
                  <a:cubicBezTo>
                    <a:pt x="741" y="190"/>
                    <a:pt x="726" y="176"/>
                    <a:pt x="711" y="163"/>
                  </a:cubicBezTo>
                  <a:cubicBezTo>
                    <a:pt x="738" y="115"/>
                    <a:pt x="738" y="115"/>
                    <a:pt x="738" y="115"/>
                  </a:cubicBezTo>
                  <a:cubicBezTo>
                    <a:pt x="745" y="104"/>
                    <a:pt x="741" y="90"/>
                    <a:pt x="730" y="83"/>
                  </a:cubicBezTo>
                  <a:cubicBezTo>
                    <a:pt x="647" y="35"/>
                    <a:pt x="647" y="35"/>
                    <a:pt x="647" y="35"/>
                  </a:cubicBezTo>
                  <a:cubicBezTo>
                    <a:pt x="636" y="29"/>
                    <a:pt x="621" y="33"/>
                    <a:pt x="615" y="44"/>
                  </a:cubicBezTo>
                  <a:cubicBezTo>
                    <a:pt x="586" y="93"/>
                    <a:pt x="586" y="93"/>
                    <a:pt x="586" y="93"/>
                  </a:cubicBezTo>
                  <a:cubicBezTo>
                    <a:pt x="568" y="87"/>
                    <a:pt x="548" y="82"/>
                    <a:pt x="528" y="79"/>
                  </a:cubicBezTo>
                  <a:cubicBezTo>
                    <a:pt x="528" y="24"/>
                    <a:pt x="528" y="24"/>
                    <a:pt x="528" y="24"/>
                  </a:cubicBezTo>
                  <a:cubicBezTo>
                    <a:pt x="528" y="11"/>
                    <a:pt x="517" y="0"/>
                    <a:pt x="504" y="0"/>
                  </a:cubicBezTo>
                  <a:cubicBezTo>
                    <a:pt x="409" y="0"/>
                    <a:pt x="409" y="0"/>
                    <a:pt x="409" y="0"/>
                  </a:cubicBezTo>
                  <a:cubicBezTo>
                    <a:pt x="396" y="0"/>
                    <a:pt x="385" y="11"/>
                    <a:pt x="385" y="24"/>
                  </a:cubicBezTo>
                  <a:cubicBezTo>
                    <a:pt x="385" y="80"/>
                    <a:pt x="385" y="80"/>
                    <a:pt x="385" y="80"/>
                  </a:cubicBezTo>
                  <a:cubicBezTo>
                    <a:pt x="365" y="84"/>
                    <a:pt x="346" y="90"/>
                    <a:pt x="327" y="97"/>
                  </a:cubicBezTo>
                  <a:cubicBezTo>
                    <a:pt x="300" y="49"/>
                    <a:pt x="300" y="49"/>
                    <a:pt x="300" y="49"/>
                  </a:cubicBezTo>
                  <a:cubicBezTo>
                    <a:pt x="293" y="38"/>
                    <a:pt x="279" y="34"/>
                    <a:pt x="267" y="41"/>
                  </a:cubicBezTo>
                  <a:cubicBezTo>
                    <a:pt x="185" y="88"/>
                    <a:pt x="185" y="88"/>
                    <a:pt x="185" y="88"/>
                  </a:cubicBezTo>
                  <a:cubicBezTo>
                    <a:pt x="174" y="95"/>
                    <a:pt x="170" y="109"/>
                    <a:pt x="176" y="121"/>
                  </a:cubicBezTo>
                  <a:cubicBezTo>
                    <a:pt x="205" y="170"/>
                    <a:pt x="205" y="170"/>
                    <a:pt x="205" y="170"/>
                  </a:cubicBezTo>
                  <a:cubicBezTo>
                    <a:pt x="190" y="183"/>
                    <a:pt x="176" y="198"/>
                    <a:pt x="163" y="213"/>
                  </a:cubicBezTo>
                  <a:cubicBezTo>
                    <a:pt x="115" y="186"/>
                    <a:pt x="115" y="186"/>
                    <a:pt x="115" y="186"/>
                  </a:cubicBezTo>
                  <a:cubicBezTo>
                    <a:pt x="104" y="179"/>
                    <a:pt x="89" y="183"/>
                    <a:pt x="83" y="194"/>
                  </a:cubicBezTo>
                  <a:cubicBezTo>
                    <a:pt x="35" y="277"/>
                    <a:pt x="35" y="277"/>
                    <a:pt x="35" y="277"/>
                  </a:cubicBezTo>
                  <a:cubicBezTo>
                    <a:pt x="29" y="288"/>
                    <a:pt x="33" y="303"/>
                    <a:pt x="44" y="309"/>
                  </a:cubicBezTo>
                  <a:cubicBezTo>
                    <a:pt x="93" y="338"/>
                    <a:pt x="93" y="338"/>
                    <a:pt x="93" y="338"/>
                  </a:cubicBezTo>
                  <a:cubicBezTo>
                    <a:pt x="87" y="356"/>
                    <a:pt x="82" y="376"/>
                    <a:pt x="78" y="396"/>
                  </a:cubicBezTo>
                  <a:cubicBezTo>
                    <a:pt x="24" y="396"/>
                    <a:pt x="24" y="396"/>
                    <a:pt x="24" y="396"/>
                  </a:cubicBezTo>
                  <a:cubicBezTo>
                    <a:pt x="10" y="396"/>
                    <a:pt x="0" y="407"/>
                    <a:pt x="0" y="420"/>
                  </a:cubicBezTo>
                  <a:cubicBezTo>
                    <a:pt x="0" y="515"/>
                    <a:pt x="0" y="515"/>
                    <a:pt x="0" y="515"/>
                  </a:cubicBezTo>
                  <a:cubicBezTo>
                    <a:pt x="0" y="528"/>
                    <a:pt x="10" y="539"/>
                    <a:pt x="24" y="539"/>
                  </a:cubicBezTo>
                  <a:cubicBezTo>
                    <a:pt x="80" y="539"/>
                    <a:pt x="80" y="539"/>
                    <a:pt x="80" y="539"/>
                  </a:cubicBezTo>
                  <a:cubicBezTo>
                    <a:pt x="84" y="559"/>
                    <a:pt x="90" y="578"/>
                    <a:pt x="97" y="597"/>
                  </a:cubicBezTo>
                  <a:cubicBezTo>
                    <a:pt x="49" y="624"/>
                    <a:pt x="49" y="624"/>
                    <a:pt x="49" y="624"/>
                  </a:cubicBezTo>
                  <a:cubicBezTo>
                    <a:pt x="38" y="631"/>
                    <a:pt x="34" y="645"/>
                    <a:pt x="41" y="657"/>
                  </a:cubicBezTo>
                  <a:cubicBezTo>
                    <a:pt x="88" y="739"/>
                    <a:pt x="88" y="739"/>
                    <a:pt x="88" y="739"/>
                  </a:cubicBezTo>
                  <a:cubicBezTo>
                    <a:pt x="95" y="750"/>
                    <a:pt x="109" y="754"/>
                    <a:pt x="121" y="748"/>
                  </a:cubicBezTo>
                  <a:cubicBezTo>
                    <a:pt x="170" y="719"/>
                    <a:pt x="170" y="719"/>
                    <a:pt x="170" y="719"/>
                  </a:cubicBezTo>
                  <a:cubicBezTo>
                    <a:pt x="183" y="734"/>
                    <a:pt x="198" y="748"/>
                    <a:pt x="213" y="761"/>
                  </a:cubicBezTo>
                  <a:cubicBezTo>
                    <a:pt x="186" y="809"/>
                    <a:pt x="186" y="809"/>
                    <a:pt x="186" y="809"/>
                  </a:cubicBezTo>
                  <a:cubicBezTo>
                    <a:pt x="179" y="820"/>
                    <a:pt x="183" y="835"/>
                    <a:pt x="194" y="841"/>
                  </a:cubicBezTo>
                  <a:cubicBezTo>
                    <a:pt x="277" y="889"/>
                    <a:pt x="277" y="889"/>
                    <a:pt x="277" y="889"/>
                  </a:cubicBezTo>
                  <a:cubicBezTo>
                    <a:pt x="288" y="895"/>
                    <a:pt x="303" y="891"/>
                    <a:pt x="309" y="880"/>
                  </a:cubicBezTo>
                  <a:cubicBezTo>
                    <a:pt x="338" y="831"/>
                    <a:pt x="338" y="831"/>
                    <a:pt x="338" y="831"/>
                  </a:cubicBezTo>
                  <a:cubicBezTo>
                    <a:pt x="356" y="837"/>
                    <a:pt x="376" y="842"/>
                    <a:pt x="396" y="846"/>
                  </a:cubicBezTo>
                  <a:cubicBezTo>
                    <a:pt x="396" y="901"/>
                    <a:pt x="396" y="901"/>
                    <a:pt x="396" y="901"/>
                  </a:cubicBezTo>
                  <a:cubicBezTo>
                    <a:pt x="396" y="914"/>
                    <a:pt x="407" y="924"/>
                    <a:pt x="420" y="924"/>
                  </a:cubicBezTo>
                  <a:cubicBezTo>
                    <a:pt x="515" y="924"/>
                    <a:pt x="515" y="924"/>
                    <a:pt x="515" y="924"/>
                  </a:cubicBezTo>
                  <a:cubicBezTo>
                    <a:pt x="528" y="924"/>
                    <a:pt x="539" y="914"/>
                    <a:pt x="539" y="901"/>
                  </a:cubicBezTo>
                  <a:cubicBezTo>
                    <a:pt x="539" y="844"/>
                    <a:pt x="539" y="844"/>
                    <a:pt x="539" y="844"/>
                  </a:cubicBezTo>
                  <a:cubicBezTo>
                    <a:pt x="558" y="840"/>
                    <a:pt x="578" y="834"/>
                    <a:pt x="597" y="827"/>
                  </a:cubicBezTo>
                  <a:cubicBezTo>
                    <a:pt x="624" y="875"/>
                    <a:pt x="624" y="875"/>
                    <a:pt x="624" y="875"/>
                  </a:cubicBezTo>
                  <a:cubicBezTo>
                    <a:pt x="631" y="886"/>
                    <a:pt x="645" y="890"/>
                    <a:pt x="656" y="883"/>
                  </a:cubicBezTo>
                  <a:cubicBezTo>
                    <a:pt x="739" y="836"/>
                    <a:pt x="739" y="836"/>
                    <a:pt x="739" y="836"/>
                  </a:cubicBezTo>
                  <a:cubicBezTo>
                    <a:pt x="750" y="829"/>
                    <a:pt x="754" y="815"/>
                    <a:pt x="747" y="803"/>
                  </a:cubicBezTo>
                  <a:cubicBezTo>
                    <a:pt x="719" y="754"/>
                    <a:pt x="719" y="754"/>
                    <a:pt x="719" y="754"/>
                  </a:cubicBezTo>
                  <a:cubicBezTo>
                    <a:pt x="734" y="741"/>
                    <a:pt x="748" y="726"/>
                    <a:pt x="761" y="711"/>
                  </a:cubicBezTo>
                  <a:cubicBezTo>
                    <a:pt x="809" y="738"/>
                    <a:pt x="809" y="738"/>
                    <a:pt x="809" y="738"/>
                  </a:cubicBezTo>
                  <a:cubicBezTo>
                    <a:pt x="820" y="745"/>
                    <a:pt x="834" y="741"/>
                    <a:pt x="841" y="730"/>
                  </a:cubicBezTo>
                  <a:cubicBezTo>
                    <a:pt x="889" y="647"/>
                    <a:pt x="889" y="647"/>
                    <a:pt x="889" y="647"/>
                  </a:cubicBezTo>
                  <a:cubicBezTo>
                    <a:pt x="895" y="636"/>
                    <a:pt x="891" y="621"/>
                    <a:pt x="880" y="615"/>
                  </a:cubicBezTo>
                  <a:cubicBezTo>
                    <a:pt x="831" y="587"/>
                    <a:pt x="831" y="587"/>
                    <a:pt x="831" y="587"/>
                  </a:cubicBezTo>
                  <a:cubicBezTo>
                    <a:pt x="837" y="568"/>
                    <a:pt x="842" y="548"/>
                    <a:pt x="846" y="528"/>
                  </a:cubicBezTo>
                  <a:cubicBezTo>
                    <a:pt x="900" y="528"/>
                    <a:pt x="900" y="528"/>
                    <a:pt x="900" y="528"/>
                  </a:cubicBezTo>
                  <a:cubicBezTo>
                    <a:pt x="913" y="528"/>
                    <a:pt x="924" y="517"/>
                    <a:pt x="924" y="504"/>
                  </a:cubicBezTo>
                  <a:cubicBezTo>
                    <a:pt x="924" y="409"/>
                    <a:pt x="924" y="409"/>
                    <a:pt x="924" y="409"/>
                  </a:cubicBezTo>
                  <a:cubicBezTo>
                    <a:pt x="924" y="396"/>
                    <a:pt x="913" y="386"/>
                    <a:pt x="900" y="386"/>
                  </a:cubicBezTo>
                  <a:close/>
                  <a:moveTo>
                    <a:pt x="462" y="709"/>
                  </a:moveTo>
                  <a:cubicBezTo>
                    <a:pt x="326" y="709"/>
                    <a:pt x="215" y="598"/>
                    <a:pt x="215" y="462"/>
                  </a:cubicBezTo>
                  <a:cubicBezTo>
                    <a:pt x="215" y="326"/>
                    <a:pt x="326" y="215"/>
                    <a:pt x="462" y="215"/>
                  </a:cubicBezTo>
                  <a:cubicBezTo>
                    <a:pt x="598" y="215"/>
                    <a:pt x="709" y="326"/>
                    <a:pt x="709" y="462"/>
                  </a:cubicBezTo>
                  <a:cubicBezTo>
                    <a:pt x="709" y="598"/>
                    <a:pt x="598" y="709"/>
                    <a:pt x="462" y="709"/>
                  </a:cubicBezTo>
                  <a:close/>
                </a:path>
              </a:pathLst>
            </a:custGeom>
            <a:solidFill>
              <a:srgbClr val="44546A">
                <a:lumMod val="60000"/>
                <a:lumOff val="40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bg1"/>
                </a:solidFill>
                <a:effectLst/>
                <a:uLnTx/>
                <a:uFillTx/>
                <a:latin typeface="Calibri"/>
              </a:endParaRPr>
            </a:p>
          </p:txBody>
        </p:sp>
        <p:sp>
          <p:nvSpPr>
            <p:cNvPr id="27" name="Freeform 9"/>
            <p:cNvSpPr/>
            <p:nvPr/>
          </p:nvSpPr>
          <p:spPr bwMode="auto">
            <a:xfrm>
              <a:off x="2865978" y="3195602"/>
              <a:ext cx="734760" cy="1496362"/>
            </a:xfrm>
            <a:custGeom>
              <a:gdLst>
                <a:gd name="T0" fmla="*/ 454 w 454"/>
                <a:gd name="T1" fmla="*/ 708 h 924"/>
                <a:gd name="T2" fmla="*/ 215 w 454"/>
                <a:gd name="T3" fmla="*/ 462 h 924"/>
                <a:gd name="T4" fmla="*/ 454 w 454"/>
                <a:gd name="T5" fmla="*/ 216 h 924"/>
                <a:gd name="T6" fmla="*/ 454 w 454"/>
                <a:gd name="T7" fmla="*/ 0 h 924"/>
                <a:gd name="T8" fmla="*/ 409 w 454"/>
                <a:gd name="T9" fmla="*/ 0 h 924"/>
                <a:gd name="T10" fmla="*/ 385 w 454"/>
                <a:gd name="T11" fmla="*/ 24 h 924"/>
                <a:gd name="T12" fmla="*/ 385 w 454"/>
                <a:gd name="T13" fmla="*/ 80 h 924"/>
                <a:gd name="T14" fmla="*/ 327 w 454"/>
                <a:gd name="T15" fmla="*/ 97 h 924"/>
                <a:gd name="T16" fmla="*/ 300 w 454"/>
                <a:gd name="T17" fmla="*/ 49 h 924"/>
                <a:gd name="T18" fmla="*/ 267 w 454"/>
                <a:gd name="T19" fmla="*/ 41 h 924"/>
                <a:gd name="T20" fmla="*/ 185 w 454"/>
                <a:gd name="T21" fmla="*/ 88 h 924"/>
                <a:gd name="T22" fmla="*/ 176 w 454"/>
                <a:gd name="T23" fmla="*/ 121 h 924"/>
                <a:gd name="T24" fmla="*/ 205 w 454"/>
                <a:gd name="T25" fmla="*/ 170 h 924"/>
                <a:gd name="T26" fmla="*/ 163 w 454"/>
                <a:gd name="T27" fmla="*/ 213 h 924"/>
                <a:gd name="T28" fmla="*/ 115 w 454"/>
                <a:gd name="T29" fmla="*/ 186 h 924"/>
                <a:gd name="T30" fmla="*/ 83 w 454"/>
                <a:gd name="T31" fmla="*/ 194 h 924"/>
                <a:gd name="T32" fmla="*/ 35 w 454"/>
                <a:gd name="T33" fmla="*/ 277 h 924"/>
                <a:gd name="T34" fmla="*/ 44 w 454"/>
                <a:gd name="T35" fmla="*/ 309 h 924"/>
                <a:gd name="T36" fmla="*/ 93 w 454"/>
                <a:gd name="T37" fmla="*/ 338 h 924"/>
                <a:gd name="T38" fmla="*/ 78 w 454"/>
                <a:gd name="T39" fmla="*/ 396 h 924"/>
                <a:gd name="T40" fmla="*/ 24 w 454"/>
                <a:gd name="T41" fmla="*/ 396 h 924"/>
                <a:gd name="T42" fmla="*/ 0 w 454"/>
                <a:gd name="T43" fmla="*/ 420 h 924"/>
                <a:gd name="T44" fmla="*/ 0 w 454"/>
                <a:gd name="T45" fmla="*/ 515 h 924"/>
                <a:gd name="T46" fmla="*/ 24 w 454"/>
                <a:gd name="T47" fmla="*/ 539 h 924"/>
                <a:gd name="T48" fmla="*/ 80 w 454"/>
                <a:gd name="T49" fmla="*/ 539 h 924"/>
                <a:gd name="T50" fmla="*/ 97 w 454"/>
                <a:gd name="T51" fmla="*/ 597 h 924"/>
                <a:gd name="T52" fmla="*/ 49 w 454"/>
                <a:gd name="T53" fmla="*/ 624 h 924"/>
                <a:gd name="T54" fmla="*/ 41 w 454"/>
                <a:gd name="T55" fmla="*/ 657 h 924"/>
                <a:gd name="T56" fmla="*/ 88 w 454"/>
                <a:gd name="T57" fmla="*/ 739 h 924"/>
                <a:gd name="T58" fmla="*/ 121 w 454"/>
                <a:gd name="T59" fmla="*/ 748 h 924"/>
                <a:gd name="T60" fmla="*/ 170 w 454"/>
                <a:gd name="T61" fmla="*/ 719 h 924"/>
                <a:gd name="T62" fmla="*/ 213 w 454"/>
                <a:gd name="T63" fmla="*/ 761 h 924"/>
                <a:gd name="T64" fmla="*/ 186 w 454"/>
                <a:gd name="T65" fmla="*/ 809 h 924"/>
                <a:gd name="T66" fmla="*/ 194 w 454"/>
                <a:gd name="T67" fmla="*/ 841 h 924"/>
                <a:gd name="T68" fmla="*/ 277 w 454"/>
                <a:gd name="T69" fmla="*/ 889 h 924"/>
                <a:gd name="T70" fmla="*/ 309 w 454"/>
                <a:gd name="T71" fmla="*/ 880 h 924"/>
                <a:gd name="T72" fmla="*/ 338 w 454"/>
                <a:gd name="T73" fmla="*/ 831 h 924"/>
                <a:gd name="T74" fmla="*/ 396 w 454"/>
                <a:gd name="T75" fmla="*/ 846 h 924"/>
                <a:gd name="T76" fmla="*/ 396 w 454"/>
                <a:gd name="T77" fmla="*/ 901 h 924"/>
                <a:gd name="T78" fmla="*/ 420 w 454"/>
                <a:gd name="T79" fmla="*/ 924 h 924"/>
                <a:gd name="T80" fmla="*/ 454 w 454"/>
                <a:gd name="T81" fmla="*/ 924 h 924"/>
                <a:gd name="T82" fmla="*/ 454 w 454"/>
                <a:gd name="T83" fmla="*/ 708 h 9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2" h="924">
                  <a:moveTo>
                    <a:pt x="454" y="708"/>
                  </a:moveTo>
                  <a:cubicBezTo>
                    <a:pt x="321" y="704"/>
                    <a:pt x="215" y="596"/>
                    <a:pt x="215" y="462"/>
                  </a:cubicBezTo>
                  <a:cubicBezTo>
                    <a:pt x="215" y="329"/>
                    <a:pt x="321" y="220"/>
                    <a:pt x="454" y="216"/>
                  </a:cubicBezTo>
                  <a:cubicBezTo>
                    <a:pt x="454" y="0"/>
                    <a:pt x="454" y="0"/>
                    <a:pt x="454" y="0"/>
                  </a:cubicBezTo>
                  <a:cubicBezTo>
                    <a:pt x="409" y="0"/>
                    <a:pt x="409" y="0"/>
                    <a:pt x="409" y="0"/>
                  </a:cubicBezTo>
                  <a:cubicBezTo>
                    <a:pt x="396" y="0"/>
                    <a:pt x="385" y="11"/>
                    <a:pt x="385" y="24"/>
                  </a:cubicBezTo>
                  <a:cubicBezTo>
                    <a:pt x="385" y="80"/>
                    <a:pt x="385" y="80"/>
                    <a:pt x="385" y="80"/>
                  </a:cubicBezTo>
                  <a:cubicBezTo>
                    <a:pt x="365" y="84"/>
                    <a:pt x="346" y="90"/>
                    <a:pt x="327" y="97"/>
                  </a:cubicBezTo>
                  <a:cubicBezTo>
                    <a:pt x="300" y="49"/>
                    <a:pt x="300" y="49"/>
                    <a:pt x="300" y="49"/>
                  </a:cubicBezTo>
                  <a:cubicBezTo>
                    <a:pt x="293" y="38"/>
                    <a:pt x="279" y="34"/>
                    <a:pt x="267" y="41"/>
                  </a:cubicBezTo>
                  <a:cubicBezTo>
                    <a:pt x="185" y="88"/>
                    <a:pt x="185" y="88"/>
                    <a:pt x="185" y="88"/>
                  </a:cubicBezTo>
                  <a:cubicBezTo>
                    <a:pt x="174" y="95"/>
                    <a:pt x="170" y="109"/>
                    <a:pt x="176" y="121"/>
                  </a:cubicBezTo>
                  <a:cubicBezTo>
                    <a:pt x="205" y="170"/>
                    <a:pt x="205" y="170"/>
                    <a:pt x="205" y="170"/>
                  </a:cubicBezTo>
                  <a:cubicBezTo>
                    <a:pt x="190" y="183"/>
                    <a:pt x="176" y="198"/>
                    <a:pt x="163" y="213"/>
                  </a:cubicBezTo>
                  <a:cubicBezTo>
                    <a:pt x="115" y="186"/>
                    <a:pt x="115" y="186"/>
                    <a:pt x="115" y="186"/>
                  </a:cubicBezTo>
                  <a:cubicBezTo>
                    <a:pt x="104" y="179"/>
                    <a:pt x="89" y="183"/>
                    <a:pt x="83" y="194"/>
                  </a:cubicBezTo>
                  <a:cubicBezTo>
                    <a:pt x="35" y="277"/>
                    <a:pt x="35" y="277"/>
                    <a:pt x="35" y="277"/>
                  </a:cubicBezTo>
                  <a:cubicBezTo>
                    <a:pt x="29" y="288"/>
                    <a:pt x="33" y="303"/>
                    <a:pt x="44" y="309"/>
                  </a:cubicBezTo>
                  <a:cubicBezTo>
                    <a:pt x="93" y="338"/>
                    <a:pt x="93" y="338"/>
                    <a:pt x="93" y="338"/>
                  </a:cubicBezTo>
                  <a:cubicBezTo>
                    <a:pt x="87" y="356"/>
                    <a:pt x="82" y="376"/>
                    <a:pt x="78" y="396"/>
                  </a:cubicBezTo>
                  <a:cubicBezTo>
                    <a:pt x="24" y="396"/>
                    <a:pt x="24" y="396"/>
                    <a:pt x="24" y="396"/>
                  </a:cubicBezTo>
                  <a:cubicBezTo>
                    <a:pt x="10" y="396"/>
                    <a:pt x="0" y="407"/>
                    <a:pt x="0" y="420"/>
                  </a:cubicBezTo>
                  <a:cubicBezTo>
                    <a:pt x="0" y="515"/>
                    <a:pt x="0" y="515"/>
                    <a:pt x="0" y="515"/>
                  </a:cubicBezTo>
                  <a:cubicBezTo>
                    <a:pt x="0" y="528"/>
                    <a:pt x="10" y="539"/>
                    <a:pt x="24" y="539"/>
                  </a:cubicBezTo>
                  <a:cubicBezTo>
                    <a:pt x="80" y="539"/>
                    <a:pt x="80" y="539"/>
                    <a:pt x="80" y="539"/>
                  </a:cubicBezTo>
                  <a:cubicBezTo>
                    <a:pt x="84" y="559"/>
                    <a:pt x="90" y="578"/>
                    <a:pt x="97" y="597"/>
                  </a:cubicBezTo>
                  <a:cubicBezTo>
                    <a:pt x="49" y="624"/>
                    <a:pt x="49" y="624"/>
                    <a:pt x="49" y="624"/>
                  </a:cubicBezTo>
                  <a:cubicBezTo>
                    <a:pt x="38" y="631"/>
                    <a:pt x="34" y="645"/>
                    <a:pt x="41" y="657"/>
                  </a:cubicBezTo>
                  <a:cubicBezTo>
                    <a:pt x="88" y="739"/>
                    <a:pt x="88" y="739"/>
                    <a:pt x="88" y="739"/>
                  </a:cubicBezTo>
                  <a:cubicBezTo>
                    <a:pt x="95" y="750"/>
                    <a:pt x="109" y="754"/>
                    <a:pt x="121" y="748"/>
                  </a:cubicBezTo>
                  <a:cubicBezTo>
                    <a:pt x="170" y="719"/>
                    <a:pt x="170" y="719"/>
                    <a:pt x="170" y="719"/>
                  </a:cubicBezTo>
                  <a:cubicBezTo>
                    <a:pt x="183" y="734"/>
                    <a:pt x="198" y="748"/>
                    <a:pt x="213" y="761"/>
                  </a:cubicBezTo>
                  <a:cubicBezTo>
                    <a:pt x="186" y="809"/>
                    <a:pt x="186" y="809"/>
                    <a:pt x="186" y="809"/>
                  </a:cubicBezTo>
                  <a:cubicBezTo>
                    <a:pt x="179" y="820"/>
                    <a:pt x="183" y="835"/>
                    <a:pt x="194" y="841"/>
                  </a:cubicBezTo>
                  <a:cubicBezTo>
                    <a:pt x="277" y="889"/>
                    <a:pt x="277" y="889"/>
                    <a:pt x="277" y="889"/>
                  </a:cubicBezTo>
                  <a:cubicBezTo>
                    <a:pt x="288" y="895"/>
                    <a:pt x="303" y="891"/>
                    <a:pt x="309" y="880"/>
                  </a:cubicBezTo>
                  <a:cubicBezTo>
                    <a:pt x="338" y="831"/>
                    <a:pt x="338" y="831"/>
                    <a:pt x="338" y="831"/>
                  </a:cubicBezTo>
                  <a:cubicBezTo>
                    <a:pt x="356" y="837"/>
                    <a:pt x="376" y="842"/>
                    <a:pt x="396" y="846"/>
                  </a:cubicBezTo>
                  <a:cubicBezTo>
                    <a:pt x="396" y="901"/>
                    <a:pt x="396" y="901"/>
                    <a:pt x="396" y="901"/>
                  </a:cubicBezTo>
                  <a:cubicBezTo>
                    <a:pt x="396" y="914"/>
                    <a:pt x="407" y="924"/>
                    <a:pt x="420" y="924"/>
                  </a:cubicBezTo>
                  <a:cubicBezTo>
                    <a:pt x="454" y="924"/>
                    <a:pt x="454" y="924"/>
                    <a:pt x="454" y="924"/>
                  </a:cubicBezTo>
                  <a:lnTo>
                    <a:pt x="454" y="708"/>
                  </a:lnTo>
                  <a:close/>
                </a:path>
              </a:pathLst>
            </a:custGeom>
            <a:solidFill>
              <a:srgbClr val="44546A">
                <a:lumMod val="40000"/>
                <a:lumOff val="60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bg1"/>
                </a:solidFill>
                <a:effectLst/>
                <a:uLnTx/>
                <a:uFillTx/>
                <a:latin typeface="Calibri"/>
              </a:endParaRPr>
            </a:p>
          </p:txBody>
        </p:sp>
        <p:sp>
          <p:nvSpPr>
            <p:cNvPr id="28" name="Freeform 10"/>
            <p:cNvSpPr>
              <a:spLocks noEditPoints="1"/>
            </p:cNvSpPr>
            <p:nvPr/>
          </p:nvSpPr>
          <p:spPr bwMode="auto">
            <a:xfrm>
              <a:off x="3126828" y="3458612"/>
              <a:ext cx="971714" cy="970344"/>
            </a:xfrm>
            <a:custGeom>
              <a:gdLst>
                <a:gd name="T0" fmla="*/ 300 w 600"/>
                <a:gd name="T1" fmla="*/ 0 h 600"/>
                <a:gd name="T2" fmla="*/ 0 w 600"/>
                <a:gd name="T3" fmla="*/ 300 h 600"/>
                <a:gd name="T4" fmla="*/ 300 w 600"/>
                <a:gd name="T5" fmla="*/ 600 h 600"/>
                <a:gd name="T6" fmla="*/ 600 w 600"/>
                <a:gd name="T7" fmla="*/ 300 h 600"/>
                <a:gd name="T8" fmla="*/ 300 w 600"/>
                <a:gd name="T9" fmla="*/ 0 h 600"/>
                <a:gd name="T10" fmla="*/ 300 w 600"/>
                <a:gd name="T11" fmla="*/ 547 h 600"/>
                <a:gd name="T12" fmla="*/ 53 w 600"/>
                <a:gd name="T13" fmla="*/ 300 h 600"/>
                <a:gd name="T14" fmla="*/ 300 w 600"/>
                <a:gd name="T15" fmla="*/ 53 h 600"/>
                <a:gd name="T16" fmla="*/ 547 w 600"/>
                <a:gd name="T17" fmla="*/ 300 h 600"/>
                <a:gd name="T18" fmla="*/ 300 w 600"/>
                <a:gd name="T19" fmla="*/ 547 h 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0"/>
                  </a:moveTo>
                  <a:cubicBezTo>
                    <a:pt x="134" y="0"/>
                    <a:pt x="0" y="134"/>
                    <a:pt x="0" y="300"/>
                  </a:cubicBezTo>
                  <a:cubicBezTo>
                    <a:pt x="0" y="466"/>
                    <a:pt x="134" y="600"/>
                    <a:pt x="300" y="600"/>
                  </a:cubicBezTo>
                  <a:cubicBezTo>
                    <a:pt x="466" y="600"/>
                    <a:pt x="600" y="466"/>
                    <a:pt x="600" y="300"/>
                  </a:cubicBezTo>
                  <a:cubicBezTo>
                    <a:pt x="600" y="134"/>
                    <a:pt x="466" y="0"/>
                    <a:pt x="300" y="0"/>
                  </a:cubicBezTo>
                  <a:close/>
                  <a:moveTo>
                    <a:pt x="300" y="547"/>
                  </a:moveTo>
                  <a:cubicBezTo>
                    <a:pt x="164" y="547"/>
                    <a:pt x="53" y="436"/>
                    <a:pt x="53" y="300"/>
                  </a:cubicBezTo>
                  <a:cubicBezTo>
                    <a:pt x="53" y="164"/>
                    <a:pt x="164" y="53"/>
                    <a:pt x="300" y="53"/>
                  </a:cubicBezTo>
                  <a:cubicBezTo>
                    <a:pt x="436" y="53"/>
                    <a:pt x="547" y="164"/>
                    <a:pt x="547" y="300"/>
                  </a:cubicBezTo>
                  <a:cubicBezTo>
                    <a:pt x="547" y="436"/>
                    <a:pt x="436" y="547"/>
                    <a:pt x="300" y="547"/>
                  </a:cubicBezTo>
                  <a:close/>
                </a:path>
              </a:pathLst>
            </a:custGeom>
            <a:solidFill>
              <a:srgbClr val="44546A">
                <a:lumMod val="60000"/>
                <a:lumOff val="40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bg1"/>
                </a:solidFill>
                <a:effectLst/>
                <a:uLnTx/>
                <a:uFillTx/>
                <a:latin typeface="Calibri"/>
              </a:endParaRPr>
            </a:p>
          </p:txBody>
        </p:sp>
        <p:sp>
          <p:nvSpPr>
            <p:cNvPr id="29" name="Freeform 11"/>
            <p:cNvSpPr/>
            <p:nvPr/>
          </p:nvSpPr>
          <p:spPr bwMode="auto">
            <a:xfrm>
              <a:off x="3600738" y="3458612"/>
              <a:ext cx="497804" cy="970344"/>
            </a:xfrm>
            <a:custGeom>
              <a:gdLst>
                <a:gd name="T0" fmla="*/ 8 w 308"/>
                <a:gd name="T1" fmla="*/ 0 h 600"/>
                <a:gd name="T2" fmla="*/ 0 w 308"/>
                <a:gd name="T3" fmla="*/ 0 h 600"/>
                <a:gd name="T4" fmla="*/ 0 w 308"/>
                <a:gd name="T5" fmla="*/ 54 h 600"/>
                <a:gd name="T6" fmla="*/ 8 w 308"/>
                <a:gd name="T7" fmla="*/ 53 h 600"/>
                <a:gd name="T8" fmla="*/ 255 w 308"/>
                <a:gd name="T9" fmla="*/ 300 h 600"/>
                <a:gd name="T10" fmla="*/ 8 w 308"/>
                <a:gd name="T11" fmla="*/ 547 h 600"/>
                <a:gd name="T12" fmla="*/ 0 w 308"/>
                <a:gd name="T13" fmla="*/ 546 h 600"/>
                <a:gd name="T14" fmla="*/ 0 w 308"/>
                <a:gd name="T15" fmla="*/ 600 h 600"/>
                <a:gd name="T16" fmla="*/ 8 w 308"/>
                <a:gd name="T17" fmla="*/ 600 h 600"/>
                <a:gd name="T18" fmla="*/ 308 w 308"/>
                <a:gd name="T19" fmla="*/ 300 h 600"/>
                <a:gd name="T20" fmla="*/ 8 w 308"/>
                <a:gd name="T21" fmla="*/ 0 h 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600">
                  <a:moveTo>
                    <a:pt x="8" y="0"/>
                  </a:moveTo>
                  <a:cubicBezTo>
                    <a:pt x="5" y="0"/>
                    <a:pt x="2" y="0"/>
                    <a:pt x="0" y="0"/>
                  </a:cubicBezTo>
                  <a:cubicBezTo>
                    <a:pt x="0" y="54"/>
                    <a:pt x="0" y="54"/>
                    <a:pt x="0" y="54"/>
                  </a:cubicBezTo>
                  <a:cubicBezTo>
                    <a:pt x="2" y="54"/>
                    <a:pt x="5" y="53"/>
                    <a:pt x="8" y="53"/>
                  </a:cubicBezTo>
                  <a:cubicBezTo>
                    <a:pt x="144" y="53"/>
                    <a:pt x="255" y="164"/>
                    <a:pt x="255" y="300"/>
                  </a:cubicBezTo>
                  <a:cubicBezTo>
                    <a:pt x="255" y="436"/>
                    <a:pt x="144" y="547"/>
                    <a:pt x="8" y="547"/>
                  </a:cubicBezTo>
                  <a:cubicBezTo>
                    <a:pt x="5" y="547"/>
                    <a:pt x="2" y="547"/>
                    <a:pt x="0" y="546"/>
                  </a:cubicBezTo>
                  <a:cubicBezTo>
                    <a:pt x="0" y="600"/>
                    <a:pt x="0" y="600"/>
                    <a:pt x="0" y="600"/>
                  </a:cubicBezTo>
                  <a:cubicBezTo>
                    <a:pt x="2" y="600"/>
                    <a:pt x="5" y="600"/>
                    <a:pt x="8" y="600"/>
                  </a:cubicBezTo>
                  <a:cubicBezTo>
                    <a:pt x="174" y="600"/>
                    <a:pt x="308" y="466"/>
                    <a:pt x="308" y="300"/>
                  </a:cubicBezTo>
                  <a:cubicBezTo>
                    <a:pt x="308" y="134"/>
                    <a:pt x="174" y="0"/>
                    <a:pt x="8" y="0"/>
                  </a:cubicBezTo>
                  <a:close/>
                </a:path>
              </a:pathLst>
            </a:custGeom>
            <a:solidFill>
              <a:srgbClr val="44546A">
                <a:lumMod val="40000"/>
                <a:lumOff val="60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bg1"/>
                </a:solidFill>
                <a:effectLst/>
                <a:uLnTx/>
                <a:uFillTx/>
                <a:latin typeface="Calibri"/>
              </a:endParaRPr>
            </a:p>
          </p:txBody>
        </p:sp>
        <p:sp>
          <p:nvSpPr>
            <p:cNvPr id="30" name="Freeform 12"/>
            <p:cNvSpPr/>
            <p:nvPr/>
          </p:nvSpPr>
          <p:spPr bwMode="auto">
            <a:xfrm>
              <a:off x="3697520" y="4032181"/>
              <a:ext cx="811213" cy="811213"/>
            </a:xfrm>
            <a:custGeom>
              <a:gdLst>
                <a:gd name="T0" fmla="*/ 1216500520 w 501"/>
                <a:gd name="T1" fmla="*/ 1214269512 h 502"/>
                <a:gd name="T2" fmla="*/ 1216500520 w 501"/>
                <a:gd name="T3" fmla="*/ 1214269512 h 502"/>
                <a:gd name="T4" fmla="*/ 862562297 w 501"/>
                <a:gd name="T5" fmla="*/ 1214269512 h 502"/>
                <a:gd name="T6" fmla="*/ 99626995 w 501"/>
                <a:gd name="T7" fmla="*/ 449148600 h 502"/>
                <a:gd name="T8" fmla="*/ 99626995 w 501"/>
                <a:gd name="T9" fmla="*/ 96619993 h 502"/>
                <a:gd name="T10" fmla="*/ 99626995 w 501"/>
                <a:gd name="T11" fmla="*/ 96619993 h 502"/>
                <a:gd name="T12" fmla="*/ 453565218 w 501"/>
                <a:gd name="T13" fmla="*/ 96619993 h 502"/>
                <a:gd name="T14" fmla="*/ 1216500520 w 501"/>
                <a:gd name="T15" fmla="*/ 861740905 h 502"/>
                <a:gd name="T16" fmla="*/ 1216500520 w 501"/>
                <a:gd name="T17" fmla="*/ 1214269512 h 5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1" h="502">
                  <a:moveTo>
                    <a:pt x="464" y="465"/>
                  </a:moveTo>
                  <a:cubicBezTo>
                    <a:pt x="464" y="465"/>
                    <a:pt x="464" y="465"/>
                    <a:pt x="464" y="465"/>
                  </a:cubicBezTo>
                  <a:cubicBezTo>
                    <a:pt x="426" y="502"/>
                    <a:pt x="366" y="502"/>
                    <a:pt x="329" y="465"/>
                  </a:cubicBezTo>
                  <a:cubicBezTo>
                    <a:pt x="38" y="172"/>
                    <a:pt x="38" y="172"/>
                    <a:pt x="38" y="172"/>
                  </a:cubicBezTo>
                  <a:cubicBezTo>
                    <a:pt x="0" y="135"/>
                    <a:pt x="1" y="74"/>
                    <a:pt x="38" y="37"/>
                  </a:cubicBezTo>
                  <a:cubicBezTo>
                    <a:pt x="38" y="37"/>
                    <a:pt x="38" y="37"/>
                    <a:pt x="38" y="37"/>
                  </a:cubicBezTo>
                  <a:cubicBezTo>
                    <a:pt x="75" y="0"/>
                    <a:pt x="136" y="0"/>
                    <a:pt x="173" y="37"/>
                  </a:cubicBezTo>
                  <a:cubicBezTo>
                    <a:pt x="464" y="330"/>
                    <a:pt x="464" y="330"/>
                    <a:pt x="464" y="330"/>
                  </a:cubicBezTo>
                  <a:cubicBezTo>
                    <a:pt x="501" y="367"/>
                    <a:pt x="501" y="428"/>
                    <a:pt x="464" y="465"/>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31" name="Freeform 13"/>
            <p:cNvSpPr/>
            <p:nvPr/>
          </p:nvSpPr>
          <p:spPr bwMode="auto">
            <a:xfrm>
              <a:off x="3801850" y="4199819"/>
              <a:ext cx="603340" cy="603725"/>
            </a:xfrm>
            <a:custGeom>
              <a:gdLst>
                <a:gd name="T0" fmla="*/ 357 w 372"/>
                <a:gd name="T1" fmla="*/ 359 h 373"/>
                <a:gd name="T2" fmla="*/ 305 w 372"/>
                <a:gd name="T3" fmla="*/ 359 h 373"/>
                <a:gd name="T4" fmla="*/ 14 w 372"/>
                <a:gd name="T5" fmla="*/ 66 h 373"/>
                <a:gd name="T6" fmla="*/ 14 w 372"/>
                <a:gd name="T7" fmla="*/ 14 h 373"/>
                <a:gd name="T8" fmla="*/ 66 w 372"/>
                <a:gd name="T9" fmla="*/ 14 h 373"/>
                <a:gd name="T10" fmla="*/ 358 w 372"/>
                <a:gd name="T11" fmla="*/ 307 h 373"/>
                <a:gd name="T12" fmla="*/ 358 w 372"/>
                <a:gd name="T13" fmla="*/ 359 h 373"/>
                <a:gd name="T14" fmla="*/ 357 w 372"/>
                <a:gd name="T15" fmla="*/ 359 h 37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2" h="373">
                  <a:moveTo>
                    <a:pt x="357" y="359"/>
                  </a:moveTo>
                  <a:cubicBezTo>
                    <a:pt x="343" y="373"/>
                    <a:pt x="320" y="373"/>
                    <a:pt x="305" y="359"/>
                  </a:cubicBezTo>
                  <a:cubicBezTo>
                    <a:pt x="14" y="66"/>
                    <a:pt x="14" y="66"/>
                    <a:pt x="14" y="66"/>
                  </a:cubicBezTo>
                  <a:cubicBezTo>
                    <a:pt x="0" y="52"/>
                    <a:pt x="0" y="28"/>
                    <a:pt x="14" y="14"/>
                  </a:cubicBezTo>
                  <a:cubicBezTo>
                    <a:pt x="29" y="0"/>
                    <a:pt x="52" y="0"/>
                    <a:pt x="66" y="14"/>
                  </a:cubicBezTo>
                  <a:cubicBezTo>
                    <a:pt x="358" y="307"/>
                    <a:pt x="358" y="307"/>
                    <a:pt x="358" y="307"/>
                  </a:cubicBezTo>
                  <a:cubicBezTo>
                    <a:pt x="372" y="321"/>
                    <a:pt x="372" y="344"/>
                    <a:pt x="358" y="359"/>
                  </a:cubicBezTo>
                  <a:lnTo>
                    <a:pt x="357" y="359"/>
                  </a:lnTo>
                  <a:close/>
                </a:path>
              </a:pathLst>
            </a:custGeom>
            <a:solidFill>
              <a:srgbClr val="44546A">
                <a:lumMod val="20000"/>
                <a:lumOff val="80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bg1"/>
                </a:solidFill>
                <a:effectLst/>
                <a:uLnTx/>
                <a:uFillTx/>
                <a:latin typeface="Calibri"/>
              </a:endParaRPr>
            </a:p>
          </p:txBody>
        </p:sp>
        <p:sp>
          <p:nvSpPr>
            <p:cNvPr id="32" name="Freeform 14"/>
            <p:cNvSpPr/>
            <p:nvPr/>
          </p:nvSpPr>
          <p:spPr bwMode="auto">
            <a:xfrm>
              <a:off x="2660883" y="2992368"/>
              <a:ext cx="1209675" cy="1209675"/>
            </a:xfrm>
            <a:custGeom>
              <a:gdLst>
                <a:gd name="T0" fmla="*/ 285839563 w 747"/>
                <a:gd name="T1" fmla="*/ 288462955 h 747"/>
                <a:gd name="T2" fmla="*/ 285839563 w 747"/>
                <a:gd name="T3" fmla="*/ 288462955 h 747"/>
                <a:gd name="T4" fmla="*/ 980771131 w 747"/>
                <a:gd name="T5" fmla="*/ 0 h 747"/>
                <a:gd name="T6" fmla="*/ 1958920489 w 747"/>
                <a:gd name="T7" fmla="*/ 980771131 h 747"/>
                <a:gd name="T8" fmla="*/ 1670457535 w 747"/>
                <a:gd name="T9" fmla="*/ 1670457535 h 747"/>
                <a:gd name="T10" fmla="*/ 978149359 w 747"/>
                <a:gd name="T11" fmla="*/ 1958920489 h 747"/>
                <a:gd name="T12" fmla="*/ 285839563 w 747"/>
                <a:gd name="T13" fmla="*/ 1670457535 h 747"/>
                <a:gd name="T14" fmla="*/ 0 w 747"/>
                <a:gd name="T15" fmla="*/ 978149359 h 747"/>
                <a:gd name="T16" fmla="*/ 285839563 w 747"/>
                <a:gd name="T17" fmla="*/ 288462955 h 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7" h="747">
                  <a:moveTo>
                    <a:pt x="109" y="110"/>
                  </a:moveTo>
                  <a:cubicBezTo>
                    <a:pt x="109" y="110"/>
                    <a:pt x="109" y="110"/>
                    <a:pt x="109" y="110"/>
                  </a:cubicBezTo>
                  <a:cubicBezTo>
                    <a:pt x="180" y="39"/>
                    <a:pt x="274" y="0"/>
                    <a:pt x="374" y="0"/>
                  </a:cubicBezTo>
                  <a:cubicBezTo>
                    <a:pt x="580" y="1"/>
                    <a:pt x="747" y="168"/>
                    <a:pt x="747" y="374"/>
                  </a:cubicBezTo>
                  <a:cubicBezTo>
                    <a:pt x="747" y="473"/>
                    <a:pt x="708" y="567"/>
                    <a:pt x="637" y="637"/>
                  </a:cubicBezTo>
                  <a:cubicBezTo>
                    <a:pt x="567" y="708"/>
                    <a:pt x="473" y="747"/>
                    <a:pt x="373" y="747"/>
                  </a:cubicBezTo>
                  <a:cubicBezTo>
                    <a:pt x="273" y="747"/>
                    <a:pt x="180" y="708"/>
                    <a:pt x="109" y="637"/>
                  </a:cubicBezTo>
                  <a:cubicBezTo>
                    <a:pt x="39" y="566"/>
                    <a:pt x="0" y="472"/>
                    <a:pt x="0" y="373"/>
                  </a:cubicBezTo>
                  <a:cubicBezTo>
                    <a:pt x="0" y="274"/>
                    <a:pt x="39" y="180"/>
                    <a:pt x="109" y="110"/>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33" name="Freeform 15"/>
            <p:cNvSpPr/>
            <p:nvPr/>
          </p:nvSpPr>
          <p:spPr bwMode="auto">
            <a:xfrm>
              <a:off x="2814206" y="3147783"/>
              <a:ext cx="900030" cy="898614"/>
            </a:xfrm>
            <a:custGeom>
              <a:gdLst>
                <a:gd name="T0" fmla="*/ 82 w 556"/>
                <a:gd name="T1" fmla="*/ 81 h 555"/>
                <a:gd name="T2" fmla="*/ 1 w 556"/>
                <a:gd name="T3" fmla="*/ 277 h 555"/>
                <a:gd name="T4" fmla="*/ 278 w 556"/>
                <a:gd name="T5" fmla="*/ 555 h 555"/>
                <a:gd name="T6" fmla="*/ 475 w 556"/>
                <a:gd name="T7" fmla="*/ 474 h 555"/>
                <a:gd name="T8" fmla="*/ 475 w 556"/>
                <a:gd name="T9" fmla="*/ 474 h 555"/>
                <a:gd name="T10" fmla="*/ 556 w 556"/>
                <a:gd name="T11" fmla="*/ 278 h 555"/>
                <a:gd name="T12" fmla="*/ 475 w 556"/>
                <a:gd name="T13" fmla="*/ 82 h 555"/>
                <a:gd name="T14" fmla="*/ 279 w 556"/>
                <a:gd name="T15" fmla="*/ 0 h 555"/>
                <a:gd name="T16" fmla="*/ 82 w 556"/>
                <a:gd name="T17" fmla="*/ 81 h 5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555">
                  <a:moveTo>
                    <a:pt x="82" y="81"/>
                  </a:moveTo>
                  <a:cubicBezTo>
                    <a:pt x="30" y="134"/>
                    <a:pt x="1" y="203"/>
                    <a:pt x="1" y="277"/>
                  </a:cubicBezTo>
                  <a:cubicBezTo>
                    <a:pt x="0" y="430"/>
                    <a:pt x="125" y="555"/>
                    <a:pt x="278" y="555"/>
                  </a:cubicBezTo>
                  <a:cubicBezTo>
                    <a:pt x="352" y="555"/>
                    <a:pt x="422" y="526"/>
                    <a:pt x="475" y="474"/>
                  </a:cubicBezTo>
                  <a:cubicBezTo>
                    <a:pt x="475" y="474"/>
                    <a:pt x="475" y="474"/>
                    <a:pt x="475" y="474"/>
                  </a:cubicBezTo>
                  <a:cubicBezTo>
                    <a:pt x="527" y="421"/>
                    <a:pt x="556" y="352"/>
                    <a:pt x="556" y="278"/>
                  </a:cubicBezTo>
                  <a:cubicBezTo>
                    <a:pt x="556" y="204"/>
                    <a:pt x="528" y="134"/>
                    <a:pt x="475" y="82"/>
                  </a:cubicBezTo>
                  <a:cubicBezTo>
                    <a:pt x="423" y="29"/>
                    <a:pt x="353" y="0"/>
                    <a:pt x="279" y="0"/>
                  </a:cubicBezTo>
                  <a:cubicBezTo>
                    <a:pt x="205" y="0"/>
                    <a:pt x="135" y="29"/>
                    <a:pt x="82" y="81"/>
                  </a:cubicBezTo>
                  <a:close/>
                </a:path>
              </a:pathLst>
            </a:custGeom>
            <a:solidFill>
              <a:srgbClr val="44546A">
                <a:lumMod val="20000"/>
                <a:lumOff val="80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bg1"/>
                </a:solidFill>
                <a:effectLst/>
                <a:uLnTx/>
                <a:uFillTx/>
                <a:latin typeface="Calibri"/>
              </a:endParaRPr>
            </a:p>
          </p:txBody>
        </p:sp>
        <p:sp>
          <p:nvSpPr>
            <p:cNvPr id="34" name="Freeform 16"/>
            <p:cNvSpPr/>
            <p:nvPr/>
          </p:nvSpPr>
          <p:spPr bwMode="auto">
            <a:xfrm>
              <a:off x="2902183" y="3147943"/>
              <a:ext cx="812800" cy="869950"/>
            </a:xfrm>
            <a:custGeom>
              <a:gdLst>
                <a:gd name="T0" fmla="*/ 1103677157 w 502"/>
                <a:gd name="T1" fmla="*/ 214407101 h 538"/>
                <a:gd name="T2" fmla="*/ 589851551 w 502"/>
                <a:gd name="T3" fmla="*/ 0 h 538"/>
                <a:gd name="T4" fmla="*/ 429935579 w 502"/>
                <a:gd name="T5" fmla="*/ 15688206 h 538"/>
                <a:gd name="T6" fmla="*/ 212346429 w 502"/>
                <a:gd name="T7" fmla="*/ 167340865 h 538"/>
                <a:gd name="T8" fmla="*/ 0 w 502"/>
                <a:gd name="T9" fmla="*/ 677210799 h 538"/>
                <a:gd name="T10" fmla="*/ 726172035 w 502"/>
                <a:gd name="T11" fmla="*/ 1406715618 h 538"/>
                <a:gd name="T12" fmla="*/ 886088006 w 502"/>
                <a:gd name="T13" fmla="*/ 1388412711 h 538"/>
                <a:gd name="T14" fmla="*/ 1103677157 w 502"/>
                <a:gd name="T15" fmla="*/ 1239374753 h 538"/>
                <a:gd name="T16" fmla="*/ 1103677157 w 502"/>
                <a:gd name="T17" fmla="*/ 1239374753 h 538"/>
                <a:gd name="T18" fmla="*/ 1316023586 w 502"/>
                <a:gd name="T19" fmla="*/ 726890118 h 538"/>
                <a:gd name="T20" fmla="*/ 1103677157 w 502"/>
                <a:gd name="T21" fmla="*/ 214407101 h 5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538">
                  <a:moveTo>
                    <a:pt x="421" y="82"/>
                  </a:moveTo>
                  <a:cubicBezTo>
                    <a:pt x="369" y="29"/>
                    <a:pt x="299" y="0"/>
                    <a:pt x="225" y="0"/>
                  </a:cubicBezTo>
                  <a:cubicBezTo>
                    <a:pt x="204" y="0"/>
                    <a:pt x="183" y="2"/>
                    <a:pt x="164" y="6"/>
                  </a:cubicBezTo>
                  <a:cubicBezTo>
                    <a:pt x="133" y="20"/>
                    <a:pt x="106" y="39"/>
                    <a:pt x="81" y="64"/>
                  </a:cubicBezTo>
                  <a:cubicBezTo>
                    <a:pt x="29" y="116"/>
                    <a:pt x="0" y="185"/>
                    <a:pt x="0" y="259"/>
                  </a:cubicBezTo>
                  <a:cubicBezTo>
                    <a:pt x="0" y="412"/>
                    <a:pt x="124" y="537"/>
                    <a:pt x="277" y="538"/>
                  </a:cubicBezTo>
                  <a:cubicBezTo>
                    <a:pt x="298" y="538"/>
                    <a:pt x="318" y="535"/>
                    <a:pt x="338" y="531"/>
                  </a:cubicBezTo>
                  <a:cubicBezTo>
                    <a:pt x="369" y="517"/>
                    <a:pt x="397" y="498"/>
                    <a:pt x="421" y="474"/>
                  </a:cubicBezTo>
                  <a:cubicBezTo>
                    <a:pt x="421" y="474"/>
                    <a:pt x="421" y="474"/>
                    <a:pt x="421" y="474"/>
                  </a:cubicBezTo>
                  <a:cubicBezTo>
                    <a:pt x="473" y="421"/>
                    <a:pt x="502" y="352"/>
                    <a:pt x="502" y="278"/>
                  </a:cubicBezTo>
                  <a:cubicBezTo>
                    <a:pt x="502" y="204"/>
                    <a:pt x="474" y="134"/>
                    <a:pt x="421" y="8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35" name="Freeform 17"/>
            <p:cNvSpPr/>
            <p:nvPr/>
          </p:nvSpPr>
          <p:spPr bwMode="auto">
            <a:xfrm>
              <a:off x="3584808" y="3916885"/>
              <a:ext cx="264831" cy="266994"/>
            </a:xfrm>
            <a:custGeom>
              <a:gdLst>
                <a:gd name="T0" fmla="*/ 145 w 164"/>
                <a:gd name="T1" fmla="*/ 147 h 166"/>
                <a:gd name="T2" fmla="*/ 78 w 164"/>
                <a:gd name="T3" fmla="*/ 147 h 166"/>
                <a:gd name="T4" fmla="*/ 18 w 164"/>
                <a:gd name="T5" fmla="*/ 86 h 166"/>
                <a:gd name="T6" fmla="*/ 18 w 164"/>
                <a:gd name="T7" fmla="*/ 18 h 166"/>
                <a:gd name="T8" fmla="*/ 18 w 164"/>
                <a:gd name="T9" fmla="*/ 18 h 166"/>
                <a:gd name="T10" fmla="*/ 86 w 164"/>
                <a:gd name="T11" fmla="*/ 18 h 166"/>
                <a:gd name="T12" fmla="*/ 145 w 164"/>
                <a:gd name="T13" fmla="*/ 80 h 166"/>
                <a:gd name="T14" fmla="*/ 145 w 164"/>
                <a:gd name="T15" fmla="*/ 147 h 166"/>
                <a:gd name="T16" fmla="*/ 145 w 164"/>
                <a:gd name="T17" fmla="*/ 147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66">
                  <a:moveTo>
                    <a:pt x="145" y="147"/>
                  </a:moveTo>
                  <a:cubicBezTo>
                    <a:pt x="127" y="166"/>
                    <a:pt x="96" y="166"/>
                    <a:pt x="78" y="147"/>
                  </a:cubicBezTo>
                  <a:cubicBezTo>
                    <a:pt x="18" y="86"/>
                    <a:pt x="18" y="86"/>
                    <a:pt x="18" y="86"/>
                  </a:cubicBezTo>
                  <a:cubicBezTo>
                    <a:pt x="0" y="67"/>
                    <a:pt x="0" y="37"/>
                    <a:pt x="18" y="18"/>
                  </a:cubicBezTo>
                  <a:cubicBezTo>
                    <a:pt x="18" y="18"/>
                    <a:pt x="18" y="18"/>
                    <a:pt x="18" y="18"/>
                  </a:cubicBezTo>
                  <a:cubicBezTo>
                    <a:pt x="37" y="0"/>
                    <a:pt x="67" y="0"/>
                    <a:pt x="86" y="18"/>
                  </a:cubicBezTo>
                  <a:cubicBezTo>
                    <a:pt x="145" y="80"/>
                    <a:pt x="145" y="80"/>
                    <a:pt x="145" y="80"/>
                  </a:cubicBezTo>
                  <a:cubicBezTo>
                    <a:pt x="164" y="98"/>
                    <a:pt x="164" y="129"/>
                    <a:pt x="145" y="147"/>
                  </a:cubicBezTo>
                  <a:cubicBezTo>
                    <a:pt x="145" y="147"/>
                    <a:pt x="145" y="147"/>
                    <a:pt x="145" y="147"/>
                  </a:cubicBezTo>
                  <a:close/>
                </a:path>
              </a:pathLst>
            </a:custGeom>
            <a:solidFill>
              <a:srgbClr val="44546A">
                <a:lumMod val="75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bg1"/>
                </a:solidFill>
                <a:effectLst/>
                <a:uLnTx/>
                <a:uFillTx/>
                <a:latin typeface="Calibri"/>
              </a:endParaRPr>
            </a:p>
          </p:txBody>
        </p:sp>
        <p:sp>
          <p:nvSpPr>
            <p:cNvPr id="36" name="Freeform 18"/>
            <p:cNvSpPr/>
            <p:nvPr/>
          </p:nvSpPr>
          <p:spPr bwMode="auto">
            <a:xfrm>
              <a:off x="3266213" y="3026240"/>
              <a:ext cx="571479" cy="1141700"/>
            </a:xfrm>
            <a:custGeom>
              <a:gdLst>
                <a:gd name="T0" fmla="*/ 1 w 353"/>
                <a:gd name="T1" fmla="*/ 0 h 705"/>
                <a:gd name="T2" fmla="*/ 353 w 353"/>
                <a:gd name="T3" fmla="*/ 353 h 705"/>
                <a:gd name="T4" fmla="*/ 249 w 353"/>
                <a:gd name="T5" fmla="*/ 601 h 705"/>
                <a:gd name="T6" fmla="*/ 1 w 353"/>
                <a:gd name="T7" fmla="*/ 705 h 705"/>
                <a:gd name="T8" fmla="*/ 0 w 353"/>
                <a:gd name="T9" fmla="*/ 705 h 705"/>
                <a:gd name="T10" fmla="*/ 0 w 353"/>
                <a:gd name="T11" fmla="*/ 658 h 705"/>
                <a:gd name="T12" fmla="*/ 1 w 353"/>
                <a:gd name="T13" fmla="*/ 658 h 705"/>
                <a:gd name="T14" fmla="*/ 216 w 353"/>
                <a:gd name="T15" fmla="*/ 568 h 705"/>
                <a:gd name="T16" fmla="*/ 306 w 353"/>
                <a:gd name="T17" fmla="*/ 353 h 705"/>
                <a:gd name="T18" fmla="*/ 1 w 353"/>
                <a:gd name="T19" fmla="*/ 47 h 705"/>
                <a:gd name="T20" fmla="*/ 1 w 353"/>
                <a:gd name="T21" fmla="*/ 0 h 7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705">
                  <a:moveTo>
                    <a:pt x="1" y="0"/>
                  </a:moveTo>
                  <a:cubicBezTo>
                    <a:pt x="195" y="1"/>
                    <a:pt x="353" y="159"/>
                    <a:pt x="353" y="353"/>
                  </a:cubicBezTo>
                  <a:cubicBezTo>
                    <a:pt x="352" y="447"/>
                    <a:pt x="316" y="535"/>
                    <a:pt x="249" y="601"/>
                  </a:cubicBezTo>
                  <a:cubicBezTo>
                    <a:pt x="183" y="668"/>
                    <a:pt x="94" y="705"/>
                    <a:pt x="1" y="705"/>
                  </a:cubicBezTo>
                  <a:cubicBezTo>
                    <a:pt x="0" y="705"/>
                    <a:pt x="0" y="705"/>
                    <a:pt x="0" y="705"/>
                  </a:cubicBezTo>
                  <a:cubicBezTo>
                    <a:pt x="0" y="658"/>
                    <a:pt x="0" y="658"/>
                    <a:pt x="0" y="658"/>
                  </a:cubicBezTo>
                  <a:cubicBezTo>
                    <a:pt x="0" y="658"/>
                    <a:pt x="0" y="658"/>
                    <a:pt x="1" y="658"/>
                  </a:cubicBezTo>
                  <a:cubicBezTo>
                    <a:pt x="82" y="658"/>
                    <a:pt x="158" y="626"/>
                    <a:pt x="216" y="568"/>
                  </a:cubicBezTo>
                  <a:cubicBezTo>
                    <a:pt x="274" y="511"/>
                    <a:pt x="305" y="434"/>
                    <a:pt x="306" y="353"/>
                  </a:cubicBezTo>
                  <a:cubicBezTo>
                    <a:pt x="306" y="185"/>
                    <a:pt x="169" y="48"/>
                    <a:pt x="1" y="47"/>
                  </a:cubicBezTo>
                  <a:cubicBezTo>
                    <a:pt x="1" y="0"/>
                    <a:pt x="1" y="0"/>
                    <a:pt x="1" y="0"/>
                  </a:cubicBezTo>
                  <a:close/>
                </a:path>
              </a:pathLst>
            </a:custGeom>
            <a:solidFill>
              <a:srgbClr val="44546A">
                <a:lumMod val="75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bg1"/>
                </a:solidFill>
                <a:effectLst/>
                <a:uLnTx/>
                <a:uFillTx/>
                <a:latin typeface="Calibri"/>
              </a:endParaRPr>
            </a:p>
          </p:txBody>
        </p:sp>
        <p:sp>
          <p:nvSpPr>
            <p:cNvPr id="37" name="Freeform 19"/>
            <p:cNvSpPr/>
            <p:nvPr/>
          </p:nvSpPr>
          <p:spPr bwMode="auto">
            <a:xfrm>
              <a:off x="2887882" y="3213534"/>
              <a:ext cx="826355" cy="830870"/>
            </a:xfrm>
            <a:custGeom>
              <a:gdLst>
                <a:gd name="T0" fmla="*/ 201 w 510"/>
                <a:gd name="T1" fmla="*/ 452 h 514"/>
                <a:gd name="T2" fmla="*/ 448 w 510"/>
                <a:gd name="T3" fmla="*/ 205 h 514"/>
                <a:gd name="T4" fmla="*/ 510 w 510"/>
                <a:gd name="T5" fmla="*/ 214 h 514"/>
                <a:gd name="T6" fmla="*/ 430 w 510"/>
                <a:gd name="T7" fmla="*/ 42 h 514"/>
                <a:gd name="T8" fmla="*/ 376 w 510"/>
                <a:gd name="T9" fmla="*/ 0 h 514"/>
                <a:gd name="T10" fmla="*/ 371 w 510"/>
                <a:gd name="T11" fmla="*/ 14 h 514"/>
                <a:gd name="T12" fmla="*/ 371 w 510"/>
                <a:gd name="T13" fmla="*/ 70 h 514"/>
                <a:gd name="T14" fmla="*/ 313 w 510"/>
                <a:gd name="T15" fmla="*/ 87 h 514"/>
                <a:gd name="T16" fmla="*/ 286 w 510"/>
                <a:gd name="T17" fmla="*/ 39 h 514"/>
                <a:gd name="T18" fmla="*/ 253 w 510"/>
                <a:gd name="T19" fmla="*/ 31 h 514"/>
                <a:gd name="T20" fmla="*/ 171 w 510"/>
                <a:gd name="T21" fmla="*/ 78 h 514"/>
                <a:gd name="T22" fmla="*/ 162 w 510"/>
                <a:gd name="T23" fmla="*/ 111 h 514"/>
                <a:gd name="T24" fmla="*/ 191 w 510"/>
                <a:gd name="T25" fmla="*/ 160 h 514"/>
                <a:gd name="T26" fmla="*/ 149 w 510"/>
                <a:gd name="T27" fmla="*/ 203 h 514"/>
                <a:gd name="T28" fmla="*/ 101 w 510"/>
                <a:gd name="T29" fmla="*/ 176 h 514"/>
                <a:gd name="T30" fmla="*/ 69 w 510"/>
                <a:gd name="T31" fmla="*/ 184 h 514"/>
                <a:gd name="T32" fmla="*/ 21 w 510"/>
                <a:gd name="T33" fmla="*/ 267 h 514"/>
                <a:gd name="T34" fmla="*/ 30 w 510"/>
                <a:gd name="T35" fmla="*/ 299 h 514"/>
                <a:gd name="T36" fmla="*/ 79 w 510"/>
                <a:gd name="T37" fmla="*/ 328 h 514"/>
                <a:gd name="T38" fmla="*/ 64 w 510"/>
                <a:gd name="T39" fmla="*/ 386 h 514"/>
                <a:gd name="T40" fmla="*/ 10 w 510"/>
                <a:gd name="T41" fmla="*/ 386 h 514"/>
                <a:gd name="T42" fmla="*/ 0 w 510"/>
                <a:gd name="T43" fmla="*/ 388 h 514"/>
                <a:gd name="T44" fmla="*/ 210 w 510"/>
                <a:gd name="T45" fmla="*/ 514 h 514"/>
                <a:gd name="T46" fmla="*/ 201 w 510"/>
                <a:gd name="T47" fmla="*/ 452 h 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0" h="514">
                  <a:moveTo>
                    <a:pt x="201" y="452"/>
                  </a:moveTo>
                  <a:cubicBezTo>
                    <a:pt x="201" y="316"/>
                    <a:pt x="312" y="205"/>
                    <a:pt x="448" y="205"/>
                  </a:cubicBezTo>
                  <a:cubicBezTo>
                    <a:pt x="469" y="205"/>
                    <a:pt x="490" y="208"/>
                    <a:pt x="510" y="214"/>
                  </a:cubicBezTo>
                  <a:cubicBezTo>
                    <a:pt x="505" y="149"/>
                    <a:pt x="477" y="88"/>
                    <a:pt x="430" y="42"/>
                  </a:cubicBezTo>
                  <a:cubicBezTo>
                    <a:pt x="414" y="25"/>
                    <a:pt x="395" y="11"/>
                    <a:pt x="376" y="0"/>
                  </a:cubicBezTo>
                  <a:cubicBezTo>
                    <a:pt x="373" y="4"/>
                    <a:pt x="371" y="8"/>
                    <a:pt x="371" y="14"/>
                  </a:cubicBezTo>
                  <a:cubicBezTo>
                    <a:pt x="371" y="70"/>
                    <a:pt x="371" y="70"/>
                    <a:pt x="371" y="70"/>
                  </a:cubicBezTo>
                  <a:cubicBezTo>
                    <a:pt x="351" y="74"/>
                    <a:pt x="332" y="80"/>
                    <a:pt x="313" y="87"/>
                  </a:cubicBezTo>
                  <a:cubicBezTo>
                    <a:pt x="286" y="39"/>
                    <a:pt x="286" y="39"/>
                    <a:pt x="286" y="39"/>
                  </a:cubicBezTo>
                  <a:cubicBezTo>
                    <a:pt x="279" y="28"/>
                    <a:pt x="265" y="24"/>
                    <a:pt x="253" y="31"/>
                  </a:cubicBezTo>
                  <a:cubicBezTo>
                    <a:pt x="171" y="78"/>
                    <a:pt x="171" y="78"/>
                    <a:pt x="171" y="78"/>
                  </a:cubicBezTo>
                  <a:cubicBezTo>
                    <a:pt x="160" y="85"/>
                    <a:pt x="156" y="99"/>
                    <a:pt x="162" y="111"/>
                  </a:cubicBezTo>
                  <a:cubicBezTo>
                    <a:pt x="191" y="160"/>
                    <a:pt x="191" y="160"/>
                    <a:pt x="191" y="160"/>
                  </a:cubicBezTo>
                  <a:cubicBezTo>
                    <a:pt x="176" y="173"/>
                    <a:pt x="162" y="188"/>
                    <a:pt x="149" y="203"/>
                  </a:cubicBezTo>
                  <a:cubicBezTo>
                    <a:pt x="101" y="176"/>
                    <a:pt x="101" y="176"/>
                    <a:pt x="101" y="176"/>
                  </a:cubicBezTo>
                  <a:cubicBezTo>
                    <a:pt x="90" y="169"/>
                    <a:pt x="75" y="173"/>
                    <a:pt x="69" y="184"/>
                  </a:cubicBezTo>
                  <a:cubicBezTo>
                    <a:pt x="21" y="267"/>
                    <a:pt x="21" y="267"/>
                    <a:pt x="21" y="267"/>
                  </a:cubicBezTo>
                  <a:cubicBezTo>
                    <a:pt x="15" y="278"/>
                    <a:pt x="19" y="293"/>
                    <a:pt x="30" y="299"/>
                  </a:cubicBezTo>
                  <a:cubicBezTo>
                    <a:pt x="79" y="328"/>
                    <a:pt x="79" y="328"/>
                    <a:pt x="79" y="328"/>
                  </a:cubicBezTo>
                  <a:cubicBezTo>
                    <a:pt x="73" y="346"/>
                    <a:pt x="68" y="366"/>
                    <a:pt x="64" y="386"/>
                  </a:cubicBezTo>
                  <a:cubicBezTo>
                    <a:pt x="10" y="386"/>
                    <a:pt x="10" y="386"/>
                    <a:pt x="10" y="386"/>
                  </a:cubicBezTo>
                  <a:cubicBezTo>
                    <a:pt x="6" y="386"/>
                    <a:pt x="3" y="387"/>
                    <a:pt x="0" y="388"/>
                  </a:cubicBezTo>
                  <a:cubicBezTo>
                    <a:pt x="46" y="458"/>
                    <a:pt x="122" y="507"/>
                    <a:pt x="210" y="514"/>
                  </a:cubicBezTo>
                  <a:cubicBezTo>
                    <a:pt x="204" y="494"/>
                    <a:pt x="201" y="474"/>
                    <a:pt x="201" y="452"/>
                  </a:cubicBezTo>
                  <a:close/>
                </a:path>
              </a:pathLst>
            </a:custGeom>
            <a:solidFill>
              <a:srgbClr val="44546A">
                <a:lumMod val="20000"/>
                <a:lumOff val="80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bg1"/>
                </a:solidFill>
                <a:effectLst/>
                <a:uLnTx/>
                <a:uFillTx/>
                <a:latin typeface="Calibri"/>
              </a:endParaRPr>
            </a:p>
          </p:txBody>
        </p:sp>
        <p:sp>
          <p:nvSpPr>
            <p:cNvPr id="38" name="Freeform 20"/>
            <p:cNvSpPr/>
            <p:nvPr/>
          </p:nvSpPr>
          <p:spPr bwMode="auto">
            <a:xfrm>
              <a:off x="2887882" y="3837185"/>
              <a:ext cx="340498" cy="207219"/>
            </a:xfrm>
            <a:custGeom>
              <a:gdLst>
                <a:gd name="T0" fmla="*/ 65 w 210"/>
                <a:gd name="T1" fmla="*/ 0 h 128"/>
                <a:gd name="T2" fmla="*/ 64 w 210"/>
                <a:gd name="T3" fmla="*/ 0 h 128"/>
                <a:gd name="T4" fmla="*/ 10 w 210"/>
                <a:gd name="T5" fmla="*/ 0 h 128"/>
                <a:gd name="T6" fmla="*/ 0 w 210"/>
                <a:gd name="T7" fmla="*/ 2 h 128"/>
                <a:gd name="T8" fmla="*/ 7 w 210"/>
                <a:gd name="T9" fmla="*/ 13 h 128"/>
                <a:gd name="T10" fmla="*/ 13 w 210"/>
                <a:gd name="T11" fmla="*/ 20 h 128"/>
                <a:gd name="T12" fmla="*/ 25 w 210"/>
                <a:gd name="T13" fmla="*/ 35 h 128"/>
                <a:gd name="T14" fmla="*/ 31 w 210"/>
                <a:gd name="T15" fmla="*/ 41 h 128"/>
                <a:gd name="T16" fmla="*/ 44 w 210"/>
                <a:gd name="T17" fmla="*/ 54 h 128"/>
                <a:gd name="T18" fmla="*/ 52 w 210"/>
                <a:gd name="T19" fmla="*/ 61 h 128"/>
                <a:gd name="T20" fmla="*/ 62 w 210"/>
                <a:gd name="T21" fmla="*/ 70 h 128"/>
                <a:gd name="T22" fmla="*/ 69 w 210"/>
                <a:gd name="T23" fmla="*/ 75 h 128"/>
                <a:gd name="T24" fmla="*/ 85 w 210"/>
                <a:gd name="T25" fmla="*/ 86 h 128"/>
                <a:gd name="T26" fmla="*/ 93 w 210"/>
                <a:gd name="T27" fmla="*/ 91 h 128"/>
                <a:gd name="T28" fmla="*/ 110 w 210"/>
                <a:gd name="T29" fmla="*/ 100 h 128"/>
                <a:gd name="T30" fmla="*/ 119 w 210"/>
                <a:gd name="T31" fmla="*/ 104 h 128"/>
                <a:gd name="T32" fmla="*/ 130 w 210"/>
                <a:gd name="T33" fmla="*/ 109 h 128"/>
                <a:gd name="T34" fmla="*/ 142 w 210"/>
                <a:gd name="T35" fmla="*/ 113 h 128"/>
                <a:gd name="T36" fmla="*/ 158 w 210"/>
                <a:gd name="T37" fmla="*/ 119 h 128"/>
                <a:gd name="T38" fmla="*/ 167 w 210"/>
                <a:gd name="T39" fmla="*/ 121 h 128"/>
                <a:gd name="T40" fmla="*/ 187 w 210"/>
                <a:gd name="T41" fmla="*/ 125 h 128"/>
                <a:gd name="T42" fmla="*/ 196 w 210"/>
                <a:gd name="T43" fmla="*/ 127 h 128"/>
                <a:gd name="T44" fmla="*/ 210 w 210"/>
                <a:gd name="T45" fmla="*/ 128 h 128"/>
                <a:gd name="T46" fmla="*/ 204 w 210"/>
                <a:gd name="T47" fmla="*/ 99 h 128"/>
                <a:gd name="T48" fmla="*/ 65 w 210"/>
                <a:gd name="T49" fmla="*/ 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 h="128">
                  <a:moveTo>
                    <a:pt x="65" y="0"/>
                  </a:moveTo>
                  <a:cubicBezTo>
                    <a:pt x="64" y="0"/>
                    <a:pt x="64" y="0"/>
                    <a:pt x="64" y="0"/>
                  </a:cubicBezTo>
                  <a:cubicBezTo>
                    <a:pt x="10" y="0"/>
                    <a:pt x="10" y="0"/>
                    <a:pt x="10" y="0"/>
                  </a:cubicBezTo>
                  <a:cubicBezTo>
                    <a:pt x="6" y="0"/>
                    <a:pt x="3" y="1"/>
                    <a:pt x="0" y="2"/>
                  </a:cubicBezTo>
                  <a:cubicBezTo>
                    <a:pt x="3" y="6"/>
                    <a:pt x="5" y="9"/>
                    <a:pt x="7" y="13"/>
                  </a:cubicBezTo>
                  <a:cubicBezTo>
                    <a:pt x="9" y="15"/>
                    <a:pt x="11" y="17"/>
                    <a:pt x="13" y="20"/>
                  </a:cubicBezTo>
                  <a:cubicBezTo>
                    <a:pt x="17" y="25"/>
                    <a:pt x="21" y="30"/>
                    <a:pt x="25" y="35"/>
                  </a:cubicBezTo>
                  <a:cubicBezTo>
                    <a:pt x="27" y="37"/>
                    <a:pt x="29" y="39"/>
                    <a:pt x="31" y="41"/>
                  </a:cubicBezTo>
                  <a:cubicBezTo>
                    <a:pt x="35" y="46"/>
                    <a:pt x="40" y="50"/>
                    <a:pt x="44" y="54"/>
                  </a:cubicBezTo>
                  <a:cubicBezTo>
                    <a:pt x="47" y="57"/>
                    <a:pt x="49" y="59"/>
                    <a:pt x="52" y="61"/>
                  </a:cubicBezTo>
                  <a:cubicBezTo>
                    <a:pt x="55" y="64"/>
                    <a:pt x="58" y="67"/>
                    <a:pt x="62" y="70"/>
                  </a:cubicBezTo>
                  <a:cubicBezTo>
                    <a:pt x="64" y="72"/>
                    <a:pt x="67" y="73"/>
                    <a:pt x="69" y="75"/>
                  </a:cubicBezTo>
                  <a:cubicBezTo>
                    <a:pt x="75" y="79"/>
                    <a:pt x="80" y="83"/>
                    <a:pt x="85" y="86"/>
                  </a:cubicBezTo>
                  <a:cubicBezTo>
                    <a:pt x="88" y="88"/>
                    <a:pt x="90" y="89"/>
                    <a:pt x="93" y="91"/>
                  </a:cubicBezTo>
                  <a:cubicBezTo>
                    <a:pt x="99" y="94"/>
                    <a:pt x="104" y="97"/>
                    <a:pt x="110" y="100"/>
                  </a:cubicBezTo>
                  <a:cubicBezTo>
                    <a:pt x="113" y="101"/>
                    <a:pt x="116" y="103"/>
                    <a:pt x="119" y="104"/>
                  </a:cubicBezTo>
                  <a:cubicBezTo>
                    <a:pt x="122" y="106"/>
                    <a:pt x="126" y="108"/>
                    <a:pt x="130" y="109"/>
                  </a:cubicBezTo>
                  <a:cubicBezTo>
                    <a:pt x="134" y="111"/>
                    <a:pt x="138" y="112"/>
                    <a:pt x="142" y="113"/>
                  </a:cubicBezTo>
                  <a:cubicBezTo>
                    <a:pt x="147" y="115"/>
                    <a:pt x="153" y="117"/>
                    <a:pt x="158" y="119"/>
                  </a:cubicBezTo>
                  <a:cubicBezTo>
                    <a:pt x="161" y="120"/>
                    <a:pt x="164" y="120"/>
                    <a:pt x="167" y="121"/>
                  </a:cubicBezTo>
                  <a:cubicBezTo>
                    <a:pt x="174" y="123"/>
                    <a:pt x="180" y="124"/>
                    <a:pt x="187" y="125"/>
                  </a:cubicBezTo>
                  <a:cubicBezTo>
                    <a:pt x="190" y="126"/>
                    <a:pt x="193" y="126"/>
                    <a:pt x="196" y="127"/>
                  </a:cubicBezTo>
                  <a:cubicBezTo>
                    <a:pt x="201" y="127"/>
                    <a:pt x="205" y="128"/>
                    <a:pt x="210" y="128"/>
                  </a:cubicBezTo>
                  <a:cubicBezTo>
                    <a:pt x="207" y="119"/>
                    <a:pt x="205" y="109"/>
                    <a:pt x="204" y="99"/>
                  </a:cubicBezTo>
                  <a:cubicBezTo>
                    <a:pt x="147" y="81"/>
                    <a:pt x="99" y="46"/>
                    <a:pt x="65" y="0"/>
                  </a:cubicBezTo>
                  <a:close/>
                </a:path>
              </a:pathLst>
            </a:custGeom>
            <a:solidFill>
              <a:srgbClr val="44546A">
                <a:lumMod val="40000"/>
                <a:lumOff val="60000"/>
              </a:srgbClr>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bg1"/>
                </a:solidFill>
                <a:effectLst/>
                <a:uLnTx/>
                <a:uFillTx/>
                <a:latin typeface="Calibri"/>
              </a:endParaRPr>
            </a:p>
          </p:txBody>
        </p:sp>
      </p:grpSp>
      <p:sp>
        <p:nvSpPr>
          <p:cNvPr id="39" name="文本框 38"/>
          <p:cNvSpPr txBox="1"/>
          <p:nvPr/>
        </p:nvSpPr>
        <p:spPr>
          <a:xfrm>
            <a:off x="2270091" y="4763225"/>
            <a:ext cx="1656648"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可能遭遇的问题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0" name="Content Placeholder 2"/>
          <p:cNvSpPr txBox="1"/>
          <p:nvPr/>
        </p:nvSpPr>
        <p:spPr>
          <a:xfrm>
            <a:off x="1171008" y="5051886"/>
            <a:ext cx="2746106" cy="754976"/>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defRPr/>
            </a:pPr>
            <a:r>
              <a:rPr lang="zh-CN" altLang="en-US">
                <a:solidFill>
                  <a:schemeClr val="bg1"/>
                </a:solidFill>
                <a:latin typeface="微软雅黑" panose="020b0503020204020204" pitchFamily="34" charset="-122"/>
                <a:ea typeface="微软雅黑" panose="020b0503020204020204" pitchFamily="34" charset="-122"/>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rPr>
              <a:t>.</a:t>
            </a:r>
            <a:endParaRPr lang="zh-CN" altLang="en-US">
              <a:solidFill>
                <a:schemeClr val="bg1"/>
              </a:solidFill>
              <a:latin typeface="微软雅黑" panose="020b0503020204020204" pitchFamily="34" charset="-122"/>
              <a:ea typeface="微软雅黑" panose="020b0503020204020204" pitchFamily="34" charset="-122"/>
            </a:endParaRPr>
          </a:p>
          <a:p>
            <a:pPr marL="0" indent="0" algn="ctr">
              <a:buNone/>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270091" y="1909716"/>
            <a:ext cx="1656648"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可能遭遇的问题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2" name="Content Placeholder 2"/>
          <p:cNvSpPr txBox="1"/>
          <p:nvPr/>
        </p:nvSpPr>
        <p:spPr>
          <a:xfrm>
            <a:off x="1171008" y="2198377"/>
            <a:ext cx="2746106" cy="754976"/>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defRPr/>
            </a:pPr>
            <a:r>
              <a:rPr lang="zh-CN" altLang="en-US">
                <a:solidFill>
                  <a:schemeClr val="bg1"/>
                </a:solidFill>
                <a:latin typeface="微软雅黑" panose="020b0503020204020204" pitchFamily="34" charset="-122"/>
                <a:ea typeface="微软雅黑" panose="020b0503020204020204" pitchFamily="34" charset="-122"/>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rPr>
              <a:t>.</a:t>
            </a:r>
            <a:endParaRPr lang="zh-CN" altLang="en-US">
              <a:solidFill>
                <a:schemeClr val="bg1"/>
              </a:solidFill>
              <a:latin typeface="微软雅黑" panose="020b0503020204020204" pitchFamily="34" charset="-122"/>
              <a:ea typeface="微软雅黑" panose="020b0503020204020204" pitchFamily="34" charset="-122"/>
            </a:endParaRPr>
          </a:p>
          <a:p>
            <a:pPr marL="0" indent="0" algn="ctr">
              <a:buNone/>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393081" y="4824141"/>
            <a:ext cx="1656648"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可能遭遇的问题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4" name="Content Placeholder 2"/>
          <p:cNvSpPr txBox="1"/>
          <p:nvPr/>
        </p:nvSpPr>
        <p:spPr>
          <a:xfrm>
            <a:off x="8343155" y="5112802"/>
            <a:ext cx="2746106" cy="754976"/>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a:solidFill>
                  <a:schemeClr val="bg1"/>
                </a:solidFill>
                <a:latin typeface="微软雅黑" panose="020b0503020204020204" pitchFamily="34" charset="-122"/>
                <a:ea typeface="微软雅黑" panose="020b0503020204020204" pitchFamily="34" charset="-122"/>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rPr>
              <a:t>.</a:t>
            </a:r>
            <a:endParaRPr lang="zh-CN" altLang="en-US">
              <a:solidFill>
                <a:schemeClr val="bg1"/>
              </a:solidFill>
              <a:latin typeface="微软雅黑" panose="020b0503020204020204" pitchFamily="34" charset="-122"/>
              <a:ea typeface="微软雅黑" panose="020b0503020204020204" pitchFamily="34" charset="-122"/>
            </a:endParaRPr>
          </a:p>
          <a:p>
            <a:pPr marL="0" indent="0">
              <a:buNone/>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325708" y="1922896"/>
            <a:ext cx="1656648"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可能遭遇的问题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6" name="Content Placeholder 2"/>
          <p:cNvSpPr txBox="1"/>
          <p:nvPr/>
        </p:nvSpPr>
        <p:spPr>
          <a:xfrm>
            <a:off x="8266153" y="2211557"/>
            <a:ext cx="2746106" cy="754976"/>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a:solidFill>
                  <a:schemeClr val="bg1"/>
                </a:solidFill>
                <a:latin typeface="微软雅黑" panose="020b0503020204020204" pitchFamily="34" charset="-122"/>
                <a:ea typeface="微软雅黑" panose="020b0503020204020204" pitchFamily="34" charset="-122"/>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rPr>
              <a:t>.</a:t>
            </a:r>
            <a:endParaRPr lang="zh-CN" altLang="en-US">
              <a:solidFill>
                <a:schemeClr val="bg1"/>
              </a:solidFill>
              <a:latin typeface="微软雅黑" panose="020b0503020204020204" pitchFamily="34" charset="-122"/>
              <a:ea typeface="微软雅黑" panose="020b0503020204020204" pitchFamily="34" charset="-122"/>
            </a:endParaRPr>
          </a:p>
          <a:p>
            <a:pPr marL="0" indent="0">
              <a:buNone/>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pic>
        <p:nvPicPr>
          <p:cNvPr id="15" name="图片 14"/>
          <p:cNvPicPr>
            <a:picLocks noChangeAspect="1"/>
          </p:cNvPicPr>
          <p:nvPr/>
        </p:nvPicPr>
        <p:blipFill>
          <a:blip r:embed="rId2"/>
          <a:stretch>
            <a:fillRect/>
          </a:stretch>
        </p:blipFill>
        <p:spPr>
          <a:xfrm rot="1965775">
            <a:off x="4425554" y="-1482058"/>
            <a:ext cx="8398300" cy="8425835"/>
          </a:xfrm>
          <a:custGeom>
            <a:gdLst>
              <a:gd name="connsiteX0" fmla="*/ 0 w 8398300"/>
              <a:gd name="connsiteY0" fmla="*/ 3667762 h 8425835"/>
              <a:gd name="connsiteX1" fmla="*/ 5699350 w 8398300"/>
              <a:gd name="connsiteY1" fmla="*/ 0 h 8425835"/>
              <a:gd name="connsiteX2" fmla="*/ 5730117 w 8398300"/>
              <a:gd name="connsiteY2" fmla="*/ 0 h 8425835"/>
              <a:gd name="connsiteX3" fmla="*/ 8398300 w 8398300"/>
              <a:gd name="connsiteY3" fmla="*/ 4146100 h 8425835"/>
              <a:gd name="connsiteX4" fmla="*/ 8398300 w 8398300"/>
              <a:gd name="connsiteY4" fmla="*/ 6418499 h 8425835"/>
              <a:gd name="connsiteX5" fmla="*/ 5279093 w 8398300"/>
              <a:gd name="connsiteY5" fmla="*/ 8425835 h 8425835"/>
              <a:gd name="connsiteX6" fmla="*/ 0 w 8398300"/>
              <a:gd name="connsiteY6" fmla="*/ 8425835 h 84258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8300" h="8425835">
                <a:moveTo>
                  <a:pt x="0" y="3667762"/>
                </a:moveTo>
                <a:lnTo>
                  <a:pt x="5699350" y="0"/>
                </a:lnTo>
                <a:lnTo>
                  <a:pt x="5730117" y="0"/>
                </a:lnTo>
                <a:lnTo>
                  <a:pt x="8398300" y="4146100"/>
                </a:lnTo>
                <a:lnTo>
                  <a:pt x="8398300" y="6418499"/>
                </a:lnTo>
                <a:lnTo>
                  <a:pt x="5279093" y="8425835"/>
                </a:lnTo>
                <a:lnTo>
                  <a:pt x="0" y="8425835"/>
                </a:lnTo>
                <a:close/>
              </a:path>
            </a:pathLst>
          </a:custGeom>
        </p:spPr>
      </p:pic>
      <p:sp>
        <p:nvSpPr>
          <p:cNvPr id="16" name="文本框 15"/>
          <p:cNvSpPr txBox="1"/>
          <p:nvPr/>
        </p:nvSpPr>
        <p:spPr>
          <a:xfrm>
            <a:off x="1172200" y="4388947"/>
            <a:ext cx="5228600" cy="1015663"/>
          </a:xfrm>
          <a:prstGeom prst="rect">
            <a:avLst/>
          </a:prstGeom>
          <a:noFill/>
        </p:spPr>
        <p:txBody>
          <a:bodyPr wrap="square" rtlCol="0">
            <a:spAutoFit/>
          </a:bodyPr>
          <a:lstStyle/>
          <a:p>
            <a:pPr algn="dist"/>
            <a:r>
              <a:rPr lang="en-US" altLang="zh-CN" sz="6000" b="1">
                <a:solidFill>
                  <a:schemeClr val="bg1"/>
                </a:solidFill>
                <a:latin typeface="微软雅黑" panose="020b0503020204020204" pitchFamily="34" charset="-122"/>
                <a:ea typeface="微软雅黑" panose="020b0503020204020204" pitchFamily="34" charset="-122"/>
              </a:rPr>
              <a:t>THANK YOU</a:t>
            </a:r>
            <a:endParaRPr lang="zh-CN" altLang="en-US" sz="6000" b="1">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172200" y="5394100"/>
            <a:ext cx="3079872" cy="369332"/>
          </a:xfrm>
          <a:prstGeom prst="rect">
            <a:avLst/>
          </a:prstGeom>
          <a:noFill/>
        </p:spPr>
        <p:txBody>
          <a:bodyPr wrap="square" rtlCol="0">
            <a:spAutoFit/>
          </a:bodyPr>
          <a:lstStyle/>
          <a:p>
            <a:pPr algn="dist"/>
            <a:r>
              <a:rPr lang="en-US" altLang="zh-CN">
                <a:solidFill>
                  <a:schemeClr val="bg1"/>
                </a:solidFill>
                <a:latin typeface="微软雅黑" panose="020b0503020204020204" pitchFamily="34" charset="-122"/>
                <a:ea typeface="微软雅黑" panose="020b0503020204020204" pitchFamily="34" charset="-122"/>
              </a:rPr>
              <a:t>ADD YOUR TITLE HERE</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172200" y="3087884"/>
            <a:ext cx="5143373" cy="1569660"/>
          </a:xfrm>
          <a:prstGeom prst="rect">
            <a:avLst/>
          </a:prstGeom>
          <a:noFill/>
        </p:spPr>
        <p:txBody>
          <a:bodyPr wrap="square" rtlCol="0">
            <a:spAutoFit/>
          </a:bodyPr>
          <a:lstStyle/>
          <a:p>
            <a:r>
              <a:rPr lang="en-US" altLang="zh-CN" sz="9600">
                <a:solidFill>
                  <a:schemeClr val="bg1"/>
                </a:solidFill>
                <a:latin typeface="微软雅黑" panose="020b0503020204020204" pitchFamily="34" charset="-122"/>
                <a:ea typeface="微软雅黑" panose="020b0503020204020204" pitchFamily="34" charset="-122"/>
              </a:rPr>
              <a:t>20XX</a:t>
            </a:r>
            <a:endParaRPr lang="zh-CN" altLang="en-US" sz="9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pic>
        <p:nvPicPr>
          <p:cNvPr id="13" name="图片 12"/>
          <p:cNvPicPr>
            <a:picLocks noChangeAspect="1"/>
          </p:cNvPicPr>
          <p:nvPr/>
        </p:nvPicPr>
        <p:blipFill>
          <a:blip r:embed="rId2"/>
          <a:srcRect t="456"/>
          <a:stretch>
            <a:fillRect/>
          </a:stretch>
        </p:blipFill>
        <p:spPr>
          <a:xfrm rot="18115584">
            <a:off x="3401031" y="-215052"/>
            <a:ext cx="5360908" cy="5354021"/>
          </a:xfrm>
          <a:custGeom>
            <a:gdLst>
              <a:gd name="connsiteX0" fmla="*/ 6099726 w 6099726"/>
              <a:gd name="connsiteY0" fmla="*/ 2635203 h 6091890"/>
              <a:gd name="connsiteX1" fmla="*/ 6099726 w 6099726"/>
              <a:gd name="connsiteY1" fmla="*/ 6091890 h 6091890"/>
              <a:gd name="connsiteX2" fmla="*/ 155307 w 6099726"/>
              <a:gd name="connsiteY2" fmla="*/ 6091890 h 6091890"/>
              <a:gd name="connsiteX3" fmla="*/ 0 w 6099726"/>
              <a:gd name="connsiteY3" fmla="*/ 5842635 h 6091890"/>
              <a:gd name="connsiteX4" fmla="*/ 0 w 6099726"/>
              <a:gd name="connsiteY4" fmla="*/ 0 h 6091890"/>
              <a:gd name="connsiteX5" fmla="*/ 4439871 w 6099726"/>
              <a:gd name="connsiteY5" fmla="*/ 0 h 6091890"/>
              <a:gd name="connsiteX6" fmla="*/ 6086831 w 6099726"/>
              <a:gd name="connsiteY6" fmla="*/ 2643237 h 60918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726" h="6091890">
                <a:moveTo>
                  <a:pt x="6099726" y="2635203"/>
                </a:moveTo>
                <a:lnTo>
                  <a:pt x="6099726" y="6091890"/>
                </a:lnTo>
                <a:lnTo>
                  <a:pt x="155307" y="6091890"/>
                </a:lnTo>
                <a:lnTo>
                  <a:pt x="0" y="5842635"/>
                </a:lnTo>
                <a:lnTo>
                  <a:pt x="0" y="0"/>
                </a:lnTo>
                <a:lnTo>
                  <a:pt x="4439871" y="0"/>
                </a:lnTo>
                <a:lnTo>
                  <a:pt x="6086831" y="2643237"/>
                </a:lnTo>
                <a:close/>
              </a:path>
            </a:pathLst>
          </a:custGeom>
        </p:spPr>
      </p:pic>
      <p:sp>
        <p:nvSpPr>
          <p:cNvPr id="6" name="文本框 5"/>
          <p:cNvSpPr txBox="1"/>
          <p:nvPr/>
        </p:nvSpPr>
        <p:spPr>
          <a:xfrm>
            <a:off x="4462235" y="4230591"/>
            <a:ext cx="3458030" cy="584775"/>
          </a:xfrm>
          <a:prstGeom prst="rect">
            <a:avLst/>
          </a:prstGeom>
          <a:noFill/>
        </p:spPr>
        <p:txBody>
          <a:bodyPr wrap="squar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单击此处添加标题</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391048" y="1809456"/>
            <a:ext cx="1619351" cy="1569660"/>
          </a:xfrm>
          <a:prstGeom prst="rect">
            <a:avLst/>
          </a:prstGeom>
          <a:noFill/>
        </p:spPr>
        <p:txBody>
          <a:bodyPr wrap="square" rtlCol="0">
            <a:spAutoFit/>
          </a:bodyPr>
          <a:lstStyle/>
          <a:p>
            <a:r>
              <a:rPr lang="en-US" altLang="zh-CN" sz="9600">
                <a:solidFill>
                  <a:schemeClr val="bg1"/>
                </a:solidFill>
                <a:latin typeface="微软雅黑" panose="020b0503020204020204" pitchFamily="34" charset="-122"/>
                <a:ea typeface="微软雅黑" panose="020b0503020204020204" pitchFamily="34" charset="-122"/>
              </a:rPr>
              <a:t>01</a:t>
            </a:r>
            <a:endParaRPr lang="zh-CN" altLang="en-US" sz="960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481020" y="5006938"/>
            <a:ext cx="5363309" cy="369332"/>
          </a:xfrm>
          <a:prstGeom prst="rect">
            <a:avLst/>
          </a:prstGeom>
          <a:noFill/>
        </p:spPr>
        <p:txBody>
          <a:bodyPr wrap="square" rtlCol="0">
            <a:spAutoFit/>
          </a:bodyPr>
          <a:lstStyle/>
          <a:p>
            <a:pPr algn="dist"/>
            <a:r>
              <a:rPr lang="en-US" altLang="zh-CN">
                <a:solidFill>
                  <a:srgbClr val="FFFFFF"/>
                </a:solidFill>
                <a:latin typeface="微软雅黑" panose="020b0503020204020204" pitchFamily="34" charset="-122"/>
                <a:ea typeface="微软雅黑" panose="020b0503020204020204" pitchFamily="34" charset="-122"/>
              </a:rPr>
              <a:t>CLICK TO ADD TITLE IN HERE</a:t>
            </a:r>
            <a:endParaRPr lang="zh-CN" altLang="en-US">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sp>
        <p:nvSpPr>
          <p:cNvPr id="38" name="文本框 37"/>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39" name="Rectangle 26"/>
          <p:cNvSpPr/>
          <p:nvPr/>
        </p:nvSpPr>
        <p:spPr>
          <a:xfrm>
            <a:off x="0" y="2045832"/>
            <a:ext cx="5042790" cy="344592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Rectangle 33"/>
          <p:cNvSpPr/>
          <p:nvPr/>
        </p:nvSpPr>
        <p:spPr>
          <a:xfrm>
            <a:off x="5057304" y="2045831"/>
            <a:ext cx="7134696" cy="344592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图片 40"/>
          <p:cNvPicPr>
            <a:picLocks noChangeAspect="1"/>
          </p:cNvPicPr>
          <p:nvPr/>
        </p:nvPicPr>
        <p:blipFill>
          <a:blip r:embed="rId2"/>
          <a:srcRect b="10973"/>
          <a:stretch>
            <a:fillRect/>
          </a:stretch>
        </p:blipFill>
        <p:spPr>
          <a:xfrm>
            <a:off x="5042790" y="2045831"/>
            <a:ext cx="7149210" cy="3440569"/>
          </a:xfrm>
          <a:prstGeom prst="rect">
            <a:avLst/>
          </a:prstGeom>
        </p:spPr>
      </p:pic>
      <p:sp>
        <p:nvSpPr>
          <p:cNvPr id="42" name="TextBox 18"/>
          <p:cNvSpPr txBox="1">
            <a:spLocks noChangeArrowheads="1"/>
          </p:cNvSpPr>
          <p:nvPr/>
        </p:nvSpPr>
        <p:spPr bwMode="auto">
          <a:xfrm>
            <a:off x="297188" y="2530799"/>
            <a:ext cx="45422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a:lnSpc>
                <a:spcPct val="150000"/>
              </a:lnSpc>
              <a:spcBef>
                <a:spcPct val="0"/>
              </a:spcBef>
              <a:buNone/>
            </a:pPr>
            <a:r>
              <a:rPr lang="en-US" altLang="zh-CN">
                <a:latin typeface="微软雅黑" panose="020b0503020204020204" pitchFamily="34" charset="-122"/>
                <a:ea typeface="微软雅黑" panose="020b0503020204020204" pitchFamily="34" charset="-122"/>
              </a:rPr>
              <a:t>xxxxxx</a:t>
            </a:r>
            <a:r>
              <a:rPr lang="zh-CN" altLang="en-US">
                <a:latin typeface="微软雅黑" panose="020b0503020204020204" pitchFamily="34" charset="-122"/>
                <a:ea typeface="微软雅黑" panose="020b0503020204020204" pitchFamily="34" charset="-122"/>
              </a:rPr>
              <a:t>是全球领先的综合通信解决方案提供商。公司通过为全球</a:t>
            </a:r>
            <a:r>
              <a:rPr lang="en-US" altLang="zh-CN">
                <a:latin typeface="微软雅黑" panose="020b0503020204020204" pitchFamily="34" charset="-122"/>
                <a:ea typeface="微软雅黑" panose="020b0503020204020204" pitchFamily="34" charset="-122"/>
              </a:rPr>
              <a:t>160</a:t>
            </a:r>
            <a:r>
              <a:rPr lang="zh-CN" altLang="en-US">
                <a:latin typeface="微软雅黑" panose="020b0503020204020204" pitchFamily="34" charset="-122"/>
                <a:ea typeface="微软雅黑" panose="020b0503020204020204" pitchFamily="34" charset="-122"/>
              </a:rPr>
              <a:t>多个国家和地区的电信运营商和企业网客户提供创新技术与产品解决方案，让全世界用户享有语音、数据、多媒体、无线宽带等全方位沟通。公司成立于</a:t>
            </a:r>
            <a:r>
              <a:rPr lang="en-US" altLang="zh-CN">
                <a:latin typeface="微软雅黑" panose="020b0503020204020204" pitchFamily="34" charset="-122"/>
                <a:ea typeface="微软雅黑" panose="020b0503020204020204" pitchFamily="34" charset="-122"/>
              </a:rPr>
              <a:t>1985</a:t>
            </a:r>
            <a:r>
              <a:rPr lang="zh-CN" altLang="en-US">
                <a:latin typeface="微软雅黑" panose="020b0503020204020204" pitchFamily="34" charset="-122"/>
                <a:ea typeface="微软雅黑" panose="020b0503020204020204" pitchFamily="34" charset="-122"/>
              </a:rPr>
              <a:t>年，在香港和深圳两地上市，是中国最大的通信设备上市公司。</a:t>
            </a:r>
            <a:endParaRPr lang="id-ID" altLang="zh-CN">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sp>
        <p:nvSpPr>
          <p:cNvPr id="8" name="Rectangle 16"/>
          <p:cNvSpPr/>
          <p:nvPr/>
        </p:nvSpPr>
        <p:spPr>
          <a:xfrm>
            <a:off x="1102572" y="1635188"/>
            <a:ext cx="3657600" cy="4222490"/>
          </a:xfrm>
          <a:prstGeom prst="rect">
            <a:avLst/>
          </a:prstGeom>
          <a:blipFill>
            <a:blip r:embed="rId2"/>
            <a:stretch>
              <a:fillRect l="-7243" t="59" r="-8628" b="-55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sp>
        <p:nvSpPr>
          <p:cNvPr id="9" name="Rectangle 1"/>
          <p:cNvSpPr/>
          <p:nvPr/>
        </p:nvSpPr>
        <p:spPr>
          <a:xfrm>
            <a:off x="4760171" y="1932051"/>
            <a:ext cx="6553200" cy="3657600"/>
          </a:xfrm>
          <a:prstGeom prst="rect">
            <a:avLst/>
          </a:prstGeom>
          <a:solidFill>
            <a:srgbClr val="F5F6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sp>
        <p:nvSpPr>
          <p:cNvPr id="10" name="TextBox 18"/>
          <p:cNvSpPr txBox="1">
            <a:spLocks noChangeArrowheads="1"/>
          </p:cNvSpPr>
          <p:nvPr/>
        </p:nvSpPr>
        <p:spPr bwMode="auto">
          <a:xfrm>
            <a:off x="5395019" y="2614007"/>
            <a:ext cx="52022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just">
              <a:lnSpc>
                <a:spcPct val="150000"/>
              </a:lnSpc>
              <a:spcBef>
                <a:spcPct val="0"/>
              </a:spcBef>
              <a:buNone/>
            </a:pPr>
            <a:r>
              <a:rPr lang="en-US" altLang="zh-CN">
                <a:latin typeface="微软雅黑" panose="020b0503020204020204" pitchFamily="34" charset="-122"/>
                <a:ea typeface="微软雅黑" panose="020b0503020204020204" pitchFamily="34" charset="-122"/>
              </a:rPr>
              <a:t>xxxxxx</a:t>
            </a:r>
            <a:r>
              <a:rPr lang="zh-CN" altLang="en-US">
                <a:latin typeface="微软雅黑" panose="020b0503020204020204" pitchFamily="34" charset="-122"/>
                <a:ea typeface="微软雅黑" panose="020b0503020204020204" pitchFamily="34" charset="-122"/>
              </a:rPr>
              <a:t>是全球领先的综合通信解决方案提供商。公司通过为全球</a:t>
            </a:r>
            <a:r>
              <a:rPr lang="en-US" altLang="zh-CN">
                <a:latin typeface="微软雅黑" panose="020b0503020204020204" pitchFamily="34" charset="-122"/>
                <a:ea typeface="微软雅黑" panose="020b0503020204020204" pitchFamily="34" charset="-122"/>
              </a:rPr>
              <a:t>160</a:t>
            </a:r>
            <a:r>
              <a:rPr lang="zh-CN" altLang="en-US">
                <a:latin typeface="微软雅黑" panose="020b0503020204020204" pitchFamily="34" charset="-122"/>
                <a:ea typeface="微软雅黑" panose="020b0503020204020204" pitchFamily="34" charset="-122"/>
              </a:rPr>
              <a:t>多个国家和地区的电信运营商和企业网客户提供创新技术与产品解决方案，让全世界用户享有语音、数据、多媒体、无线宽带等全方位沟通。公司成立于</a:t>
            </a:r>
            <a:r>
              <a:rPr lang="en-US" altLang="zh-CN">
                <a:latin typeface="微软雅黑" panose="020b0503020204020204" pitchFamily="34" charset="-122"/>
                <a:ea typeface="微软雅黑" panose="020b0503020204020204" pitchFamily="34" charset="-122"/>
              </a:rPr>
              <a:t>1985</a:t>
            </a:r>
            <a:r>
              <a:rPr lang="zh-CN" altLang="en-US">
                <a:latin typeface="微软雅黑" panose="020b0503020204020204" pitchFamily="34" charset="-122"/>
                <a:ea typeface="微软雅黑" panose="020b0503020204020204" pitchFamily="34" charset="-122"/>
              </a:rPr>
              <a:t>年，在香港和深圳两地上市，是中国最大的通信设备上市公司。</a:t>
            </a:r>
            <a:endParaRPr lang="id-ID" altLang="zh-CN">
              <a:latin typeface="微软雅黑" panose="020b0503020204020204" pitchFamily="34" charset="-122"/>
              <a:ea typeface="微软雅黑" panose="020b0503020204020204" pitchFamily="34" charset="-122"/>
              <a:cs typeface="Open Sans" pitchFamily="34" charset="0"/>
            </a:endParaRPr>
          </a:p>
        </p:txBody>
      </p:sp>
      <p:sp>
        <p:nvSpPr>
          <p:cNvPr id="6" name="文本框 5"/>
          <p:cNvSpPr txBox="1"/>
          <p:nvPr/>
        </p:nvSpPr>
        <p:spPr>
          <a:xfrm>
            <a:off x="4925480"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grpSp>
        <p:nvGrpSpPr>
          <p:cNvPr id="4" name="Group 4"/>
          <p:cNvGrpSpPr>
            <a:grpSpLocks noChangeAspect="1"/>
          </p:cNvGrpSpPr>
          <p:nvPr/>
        </p:nvGrpSpPr>
        <p:grpSpPr>
          <a:xfrm>
            <a:off x="5817396" y="1009291"/>
            <a:ext cx="5827528" cy="4756328"/>
            <a:chOff x="-9" y="5"/>
            <a:chExt cx="5769" cy="4314"/>
          </a:xfrm>
          <a:solidFill>
            <a:schemeClr val="bg1">
              <a:lumMod val="85000"/>
              <a:alpha val="80000"/>
            </a:schemeClr>
          </a:solidFill>
        </p:grpSpPr>
        <p:sp>
          <p:nvSpPr>
            <p:cNvPr id="5" name="Freeform 5"/>
            <p:cNvSpPr/>
            <p:nvPr/>
          </p:nvSpPr>
          <p:spPr bwMode="auto">
            <a:xfrm>
              <a:off x="3679" y="4064"/>
              <a:ext cx="312" cy="255"/>
            </a:xfrm>
            <a:custGeom>
              <a:gdLst>
                <a:gd name="T0" fmla="*/ 553 w 673"/>
                <a:gd name="T1" fmla="*/ 13 h 550"/>
                <a:gd name="T2" fmla="*/ 520 w 673"/>
                <a:gd name="T3" fmla="*/ 52 h 550"/>
                <a:gd name="T4" fmla="*/ 454 w 673"/>
                <a:gd name="T5" fmla="*/ 35 h 550"/>
                <a:gd name="T6" fmla="*/ 411 w 673"/>
                <a:gd name="T7" fmla="*/ 61 h 550"/>
                <a:gd name="T8" fmla="*/ 358 w 673"/>
                <a:gd name="T9" fmla="*/ 78 h 550"/>
                <a:gd name="T10" fmla="*/ 319 w 673"/>
                <a:gd name="T11" fmla="*/ 70 h 550"/>
                <a:gd name="T12" fmla="*/ 284 w 673"/>
                <a:gd name="T13" fmla="*/ 48 h 550"/>
                <a:gd name="T14" fmla="*/ 260 w 673"/>
                <a:gd name="T15" fmla="*/ 89 h 550"/>
                <a:gd name="T16" fmla="*/ 232 w 673"/>
                <a:gd name="T17" fmla="*/ 111 h 550"/>
                <a:gd name="T18" fmla="*/ 160 w 673"/>
                <a:gd name="T19" fmla="*/ 102 h 550"/>
                <a:gd name="T20" fmla="*/ 175 w 673"/>
                <a:gd name="T21" fmla="*/ 148 h 550"/>
                <a:gd name="T22" fmla="*/ 120 w 673"/>
                <a:gd name="T23" fmla="*/ 185 h 550"/>
                <a:gd name="T24" fmla="*/ 53 w 673"/>
                <a:gd name="T25" fmla="*/ 246 h 550"/>
                <a:gd name="T26" fmla="*/ 20 w 673"/>
                <a:gd name="T27" fmla="*/ 280 h 550"/>
                <a:gd name="T28" fmla="*/ 33 w 673"/>
                <a:gd name="T29" fmla="*/ 317 h 550"/>
                <a:gd name="T30" fmla="*/ 33 w 673"/>
                <a:gd name="T31" fmla="*/ 387 h 550"/>
                <a:gd name="T32" fmla="*/ 55 w 673"/>
                <a:gd name="T33" fmla="*/ 437 h 550"/>
                <a:gd name="T34" fmla="*/ 81 w 673"/>
                <a:gd name="T35" fmla="*/ 476 h 550"/>
                <a:gd name="T36" fmla="*/ 138 w 673"/>
                <a:gd name="T37" fmla="*/ 498 h 550"/>
                <a:gd name="T38" fmla="*/ 219 w 673"/>
                <a:gd name="T39" fmla="*/ 500 h 550"/>
                <a:gd name="T40" fmla="*/ 341 w 673"/>
                <a:gd name="T41" fmla="*/ 534 h 550"/>
                <a:gd name="T42" fmla="*/ 374 w 673"/>
                <a:gd name="T43" fmla="*/ 476 h 550"/>
                <a:gd name="T44" fmla="*/ 459 w 673"/>
                <a:gd name="T45" fmla="*/ 426 h 550"/>
                <a:gd name="T46" fmla="*/ 507 w 673"/>
                <a:gd name="T47" fmla="*/ 395 h 550"/>
                <a:gd name="T48" fmla="*/ 568 w 673"/>
                <a:gd name="T49" fmla="*/ 356 h 550"/>
                <a:gd name="T50" fmla="*/ 551 w 673"/>
                <a:gd name="T51" fmla="*/ 306 h 550"/>
                <a:gd name="T52" fmla="*/ 592 w 673"/>
                <a:gd name="T53" fmla="*/ 272 h 550"/>
                <a:gd name="T54" fmla="*/ 572 w 673"/>
                <a:gd name="T55" fmla="*/ 228 h 550"/>
                <a:gd name="T56" fmla="*/ 633 w 673"/>
                <a:gd name="T57" fmla="*/ 156 h 550"/>
                <a:gd name="T58" fmla="*/ 671 w 673"/>
                <a:gd name="T59" fmla="*/ 124 h 550"/>
                <a:gd name="T60" fmla="*/ 649 w 673"/>
                <a:gd name="T61" fmla="*/ 43 h 550"/>
                <a:gd name="T62" fmla="*/ 590 w 673"/>
                <a:gd name="T63" fmla="*/ 31 h 550"/>
                <a:gd name="T64" fmla="*/ 553 w 673"/>
                <a:gd name="T65" fmla="*/ 13 h 5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550">
                  <a:moveTo>
                    <a:pt x="553" y="13"/>
                  </a:moveTo>
                  <a:cubicBezTo>
                    <a:pt x="553" y="13"/>
                    <a:pt x="540" y="59"/>
                    <a:pt x="520" y="52"/>
                  </a:cubicBezTo>
                  <a:cubicBezTo>
                    <a:pt x="500" y="44"/>
                    <a:pt x="476" y="33"/>
                    <a:pt x="454" y="35"/>
                  </a:cubicBezTo>
                  <a:cubicBezTo>
                    <a:pt x="433" y="37"/>
                    <a:pt x="426" y="46"/>
                    <a:pt x="411" y="61"/>
                  </a:cubicBezTo>
                  <a:cubicBezTo>
                    <a:pt x="395" y="76"/>
                    <a:pt x="378" y="85"/>
                    <a:pt x="358" y="78"/>
                  </a:cubicBezTo>
                  <a:cubicBezTo>
                    <a:pt x="339" y="70"/>
                    <a:pt x="330" y="85"/>
                    <a:pt x="319" y="70"/>
                  </a:cubicBezTo>
                  <a:cubicBezTo>
                    <a:pt x="308" y="55"/>
                    <a:pt x="297" y="35"/>
                    <a:pt x="284" y="48"/>
                  </a:cubicBezTo>
                  <a:cubicBezTo>
                    <a:pt x="271" y="61"/>
                    <a:pt x="258" y="68"/>
                    <a:pt x="260" y="89"/>
                  </a:cubicBezTo>
                  <a:cubicBezTo>
                    <a:pt x="262" y="109"/>
                    <a:pt x="245" y="119"/>
                    <a:pt x="232" y="111"/>
                  </a:cubicBezTo>
                  <a:cubicBezTo>
                    <a:pt x="219" y="104"/>
                    <a:pt x="162" y="83"/>
                    <a:pt x="160" y="102"/>
                  </a:cubicBezTo>
                  <a:cubicBezTo>
                    <a:pt x="157" y="120"/>
                    <a:pt x="194" y="135"/>
                    <a:pt x="175" y="148"/>
                  </a:cubicBezTo>
                  <a:cubicBezTo>
                    <a:pt x="155" y="161"/>
                    <a:pt x="140" y="178"/>
                    <a:pt x="120" y="185"/>
                  </a:cubicBezTo>
                  <a:cubicBezTo>
                    <a:pt x="101" y="193"/>
                    <a:pt x="72" y="230"/>
                    <a:pt x="53" y="246"/>
                  </a:cubicBezTo>
                  <a:cubicBezTo>
                    <a:pt x="33" y="263"/>
                    <a:pt x="0" y="261"/>
                    <a:pt x="20" y="280"/>
                  </a:cubicBezTo>
                  <a:cubicBezTo>
                    <a:pt x="39" y="298"/>
                    <a:pt x="44" y="296"/>
                    <a:pt x="33" y="317"/>
                  </a:cubicBezTo>
                  <a:cubicBezTo>
                    <a:pt x="22" y="337"/>
                    <a:pt x="35" y="371"/>
                    <a:pt x="33" y="387"/>
                  </a:cubicBezTo>
                  <a:cubicBezTo>
                    <a:pt x="31" y="404"/>
                    <a:pt x="48" y="413"/>
                    <a:pt x="55" y="437"/>
                  </a:cubicBezTo>
                  <a:cubicBezTo>
                    <a:pt x="61" y="461"/>
                    <a:pt x="50" y="459"/>
                    <a:pt x="81" y="476"/>
                  </a:cubicBezTo>
                  <a:cubicBezTo>
                    <a:pt x="112" y="493"/>
                    <a:pt x="103" y="484"/>
                    <a:pt x="138" y="498"/>
                  </a:cubicBezTo>
                  <a:cubicBezTo>
                    <a:pt x="173" y="513"/>
                    <a:pt x="197" y="487"/>
                    <a:pt x="219" y="500"/>
                  </a:cubicBezTo>
                  <a:cubicBezTo>
                    <a:pt x="240" y="513"/>
                    <a:pt x="332" y="550"/>
                    <a:pt x="341" y="534"/>
                  </a:cubicBezTo>
                  <a:cubicBezTo>
                    <a:pt x="350" y="517"/>
                    <a:pt x="341" y="476"/>
                    <a:pt x="374" y="476"/>
                  </a:cubicBezTo>
                  <a:cubicBezTo>
                    <a:pt x="406" y="476"/>
                    <a:pt x="452" y="441"/>
                    <a:pt x="459" y="426"/>
                  </a:cubicBezTo>
                  <a:cubicBezTo>
                    <a:pt x="465" y="411"/>
                    <a:pt x="489" y="395"/>
                    <a:pt x="507" y="395"/>
                  </a:cubicBezTo>
                  <a:cubicBezTo>
                    <a:pt x="524" y="395"/>
                    <a:pt x="588" y="371"/>
                    <a:pt x="568" y="356"/>
                  </a:cubicBezTo>
                  <a:cubicBezTo>
                    <a:pt x="548" y="341"/>
                    <a:pt x="531" y="309"/>
                    <a:pt x="551" y="306"/>
                  </a:cubicBezTo>
                  <a:cubicBezTo>
                    <a:pt x="570" y="302"/>
                    <a:pt x="609" y="283"/>
                    <a:pt x="592" y="272"/>
                  </a:cubicBezTo>
                  <a:cubicBezTo>
                    <a:pt x="575" y="261"/>
                    <a:pt x="531" y="267"/>
                    <a:pt x="572" y="228"/>
                  </a:cubicBezTo>
                  <a:cubicBezTo>
                    <a:pt x="614" y="189"/>
                    <a:pt x="609" y="159"/>
                    <a:pt x="633" y="156"/>
                  </a:cubicBezTo>
                  <a:cubicBezTo>
                    <a:pt x="658" y="152"/>
                    <a:pt x="673" y="156"/>
                    <a:pt x="671" y="124"/>
                  </a:cubicBezTo>
                  <a:cubicBezTo>
                    <a:pt x="668" y="93"/>
                    <a:pt x="668" y="52"/>
                    <a:pt x="649" y="43"/>
                  </a:cubicBezTo>
                  <a:cubicBezTo>
                    <a:pt x="629" y="33"/>
                    <a:pt x="599" y="41"/>
                    <a:pt x="590" y="31"/>
                  </a:cubicBezTo>
                  <a:cubicBezTo>
                    <a:pt x="581" y="22"/>
                    <a:pt x="555" y="0"/>
                    <a:pt x="553" y="13"/>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6" name="Freeform 6"/>
            <p:cNvSpPr/>
            <p:nvPr/>
          </p:nvSpPr>
          <p:spPr bwMode="auto">
            <a:xfrm>
              <a:off x="-9" y="633"/>
              <a:ext cx="2307" cy="1593"/>
            </a:xfrm>
            <a:custGeom>
              <a:gdLst>
                <a:gd name="T0" fmla="*/ 4317 w 4981"/>
                <a:gd name="T1" fmla="*/ 2284 h 3440"/>
                <a:gd name="T2" fmla="*/ 4622 w 4981"/>
                <a:gd name="T3" fmla="*/ 2061 h 3440"/>
                <a:gd name="T4" fmla="*/ 4946 w 4981"/>
                <a:gd name="T5" fmla="*/ 1850 h 3440"/>
                <a:gd name="T6" fmla="*/ 4930 w 4981"/>
                <a:gd name="T7" fmla="*/ 1693 h 3440"/>
                <a:gd name="T8" fmla="*/ 4812 w 4981"/>
                <a:gd name="T9" fmla="*/ 1470 h 3440"/>
                <a:gd name="T10" fmla="*/ 4636 w 4981"/>
                <a:gd name="T11" fmla="*/ 1342 h 3440"/>
                <a:gd name="T12" fmla="*/ 4488 w 4981"/>
                <a:gd name="T13" fmla="*/ 1228 h 3440"/>
                <a:gd name="T14" fmla="*/ 4082 w 4981"/>
                <a:gd name="T15" fmla="*/ 1137 h 3440"/>
                <a:gd name="T16" fmla="*/ 3931 w 4981"/>
                <a:gd name="T17" fmla="*/ 906 h 3440"/>
                <a:gd name="T18" fmla="*/ 3984 w 4981"/>
                <a:gd name="T19" fmla="*/ 684 h 3440"/>
                <a:gd name="T20" fmla="*/ 3787 w 4981"/>
                <a:gd name="T21" fmla="*/ 408 h 3440"/>
                <a:gd name="T22" fmla="*/ 3607 w 4981"/>
                <a:gd name="T23" fmla="*/ 314 h 3440"/>
                <a:gd name="T24" fmla="*/ 3476 w 4981"/>
                <a:gd name="T25" fmla="*/ 141 h 3440"/>
                <a:gd name="T26" fmla="*/ 3472 w 4981"/>
                <a:gd name="T27" fmla="*/ 7 h 3440"/>
                <a:gd name="T28" fmla="*/ 3233 w 4981"/>
                <a:gd name="T29" fmla="*/ 27 h 3440"/>
                <a:gd name="T30" fmla="*/ 3096 w 4981"/>
                <a:gd name="T31" fmla="*/ 155 h 3440"/>
                <a:gd name="T32" fmla="*/ 2965 w 4981"/>
                <a:gd name="T33" fmla="*/ 333 h 3440"/>
                <a:gd name="T34" fmla="*/ 2876 w 4981"/>
                <a:gd name="T35" fmla="*/ 497 h 3440"/>
                <a:gd name="T36" fmla="*/ 2726 w 4981"/>
                <a:gd name="T37" fmla="*/ 478 h 3440"/>
                <a:gd name="T38" fmla="*/ 2359 w 4981"/>
                <a:gd name="T39" fmla="*/ 536 h 3440"/>
                <a:gd name="T40" fmla="*/ 2224 w 4981"/>
                <a:gd name="T41" fmla="*/ 781 h 3440"/>
                <a:gd name="T42" fmla="*/ 2175 w 4981"/>
                <a:gd name="T43" fmla="*/ 850 h 3440"/>
                <a:gd name="T44" fmla="*/ 2008 w 4981"/>
                <a:gd name="T45" fmla="*/ 809 h 3440"/>
                <a:gd name="T46" fmla="*/ 1710 w 4981"/>
                <a:gd name="T47" fmla="*/ 836 h 3440"/>
                <a:gd name="T48" fmla="*/ 1759 w 4981"/>
                <a:gd name="T49" fmla="*/ 1017 h 3440"/>
                <a:gd name="T50" fmla="*/ 1775 w 4981"/>
                <a:gd name="T51" fmla="*/ 1290 h 3440"/>
                <a:gd name="T52" fmla="*/ 1674 w 4981"/>
                <a:gd name="T53" fmla="*/ 1378 h 3440"/>
                <a:gd name="T54" fmla="*/ 1559 w 4981"/>
                <a:gd name="T55" fmla="*/ 1562 h 3440"/>
                <a:gd name="T56" fmla="*/ 1287 w 4981"/>
                <a:gd name="T57" fmla="*/ 1623 h 3440"/>
                <a:gd name="T58" fmla="*/ 1051 w 4981"/>
                <a:gd name="T59" fmla="*/ 1715 h 3440"/>
                <a:gd name="T60" fmla="*/ 760 w 4981"/>
                <a:gd name="T61" fmla="*/ 1768 h 3440"/>
                <a:gd name="T62" fmla="*/ 563 w 4981"/>
                <a:gd name="T63" fmla="*/ 1787 h 3440"/>
                <a:gd name="T64" fmla="*/ 370 w 4981"/>
                <a:gd name="T65" fmla="*/ 1723 h 3440"/>
                <a:gd name="T66" fmla="*/ 180 w 4981"/>
                <a:gd name="T67" fmla="*/ 1768 h 3440"/>
                <a:gd name="T68" fmla="*/ 42 w 4981"/>
                <a:gd name="T69" fmla="*/ 1934 h 3440"/>
                <a:gd name="T70" fmla="*/ 23 w 4981"/>
                <a:gd name="T71" fmla="*/ 2093 h 3440"/>
                <a:gd name="T72" fmla="*/ 232 w 4981"/>
                <a:gd name="T73" fmla="*/ 2199 h 3440"/>
                <a:gd name="T74" fmla="*/ 190 w 4981"/>
                <a:gd name="T75" fmla="*/ 2415 h 3440"/>
                <a:gd name="T76" fmla="*/ 105 w 4981"/>
                <a:gd name="T77" fmla="*/ 2454 h 3440"/>
                <a:gd name="T78" fmla="*/ 53 w 4981"/>
                <a:gd name="T79" fmla="*/ 2535 h 3440"/>
                <a:gd name="T80" fmla="*/ 219 w 4981"/>
                <a:gd name="T81" fmla="*/ 2595 h 3440"/>
                <a:gd name="T82" fmla="*/ 307 w 4981"/>
                <a:gd name="T83" fmla="*/ 2806 h 3440"/>
                <a:gd name="T84" fmla="*/ 442 w 4981"/>
                <a:gd name="T85" fmla="*/ 2962 h 3440"/>
                <a:gd name="T86" fmla="*/ 717 w 4981"/>
                <a:gd name="T87" fmla="*/ 3144 h 3440"/>
                <a:gd name="T88" fmla="*/ 861 w 4981"/>
                <a:gd name="T89" fmla="*/ 3385 h 3440"/>
                <a:gd name="T90" fmla="*/ 1054 w 4981"/>
                <a:gd name="T91" fmla="*/ 3422 h 3440"/>
                <a:gd name="T92" fmla="*/ 1241 w 4981"/>
                <a:gd name="T93" fmla="*/ 3196 h 3440"/>
                <a:gd name="T94" fmla="*/ 1547 w 4981"/>
                <a:gd name="T95" fmla="*/ 3325 h 3440"/>
                <a:gd name="T96" fmla="*/ 1779 w 4981"/>
                <a:gd name="T97" fmla="*/ 3247 h 3440"/>
                <a:gd name="T98" fmla="*/ 2063 w 4981"/>
                <a:gd name="T99" fmla="*/ 3348 h 3440"/>
                <a:gd name="T100" fmla="*/ 2355 w 4981"/>
                <a:gd name="T101" fmla="*/ 3325 h 3440"/>
                <a:gd name="T102" fmla="*/ 2823 w 4981"/>
                <a:gd name="T103" fmla="*/ 3221 h 3440"/>
                <a:gd name="T104" fmla="*/ 3303 w 4981"/>
                <a:gd name="T105" fmla="*/ 3314 h 3440"/>
                <a:gd name="T106" fmla="*/ 3657 w 4981"/>
                <a:gd name="T107" fmla="*/ 3310 h 3440"/>
                <a:gd name="T108" fmla="*/ 3683 w 4981"/>
                <a:gd name="T109" fmla="*/ 3162 h 3440"/>
                <a:gd name="T110" fmla="*/ 3640 w 4981"/>
                <a:gd name="T111" fmla="*/ 2988 h 3440"/>
                <a:gd name="T112" fmla="*/ 3701 w 4981"/>
                <a:gd name="T113" fmla="*/ 2721 h 3440"/>
                <a:gd name="T114" fmla="*/ 4129 w 4981"/>
                <a:gd name="T115" fmla="*/ 2651 h 3440"/>
                <a:gd name="T116" fmla="*/ 4380 w 4981"/>
                <a:gd name="T117" fmla="*/ 2630 h 34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81" h="3440">
                  <a:moveTo>
                    <a:pt x="4343" y="2565"/>
                  </a:moveTo>
                  <a:cubicBezTo>
                    <a:pt x="4365" y="2536"/>
                    <a:pt x="4347" y="2491"/>
                    <a:pt x="4343" y="2454"/>
                  </a:cubicBezTo>
                  <a:cubicBezTo>
                    <a:pt x="4339" y="2417"/>
                    <a:pt x="4317" y="2350"/>
                    <a:pt x="4317" y="2284"/>
                  </a:cubicBezTo>
                  <a:cubicBezTo>
                    <a:pt x="4317" y="2217"/>
                    <a:pt x="4391" y="2195"/>
                    <a:pt x="4430" y="2191"/>
                  </a:cubicBezTo>
                  <a:cubicBezTo>
                    <a:pt x="4470" y="2187"/>
                    <a:pt x="4500" y="2180"/>
                    <a:pt x="4513" y="2143"/>
                  </a:cubicBezTo>
                  <a:cubicBezTo>
                    <a:pt x="4526" y="2106"/>
                    <a:pt x="4592" y="2095"/>
                    <a:pt x="4622" y="2061"/>
                  </a:cubicBezTo>
                  <a:cubicBezTo>
                    <a:pt x="4653" y="2028"/>
                    <a:pt x="4701" y="2035"/>
                    <a:pt x="4745" y="2006"/>
                  </a:cubicBezTo>
                  <a:cubicBezTo>
                    <a:pt x="4788" y="1976"/>
                    <a:pt x="4841" y="1987"/>
                    <a:pt x="4911" y="1965"/>
                  </a:cubicBezTo>
                  <a:cubicBezTo>
                    <a:pt x="4981" y="1943"/>
                    <a:pt x="4933" y="1895"/>
                    <a:pt x="4946" y="1850"/>
                  </a:cubicBezTo>
                  <a:cubicBezTo>
                    <a:pt x="4951" y="1831"/>
                    <a:pt x="4965" y="1812"/>
                    <a:pt x="4978" y="1797"/>
                  </a:cubicBezTo>
                  <a:cubicBezTo>
                    <a:pt x="4972" y="1792"/>
                    <a:pt x="4980" y="1784"/>
                    <a:pt x="4976" y="1765"/>
                  </a:cubicBezTo>
                  <a:cubicBezTo>
                    <a:pt x="4970" y="1734"/>
                    <a:pt x="4947" y="1718"/>
                    <a:pt x="4930" y="1693"/>
                  </a:cubicBezTo>
                  <a:cubicBezTo>
                    <a:pt x="4914" y="1668"/>
                    <a:pt x="4891" y="1681"/>
                    <a:pt x="4885" y="1631"/>
                  </a:cubicBezTo>
                  <a:cubicBezTo>
                    <a:pt x="4878" y="1581"/>
                    <a:pt x="4852" y="1551"/>
                    <a:pt x="4845" y="1523"/>
                  </a:cubicBezTo>
                  <a:cubicBezTo>
                    <a:pt x="4839" y="1495"/>
                    <a:pt x="4852" y="1495"/>
                    <a:pt x="4812" y="1470"/>
                  </a:cubicBezTo>
                  <a:cubicBezTo>
                    <a:pt x="4773" y="1445"/>
                    <a:pt x="4803" y="1442"/>
                    <a:pt x="4796" y="1409"/>
                  </a:cubicBezTo>
                  <a:cubicBezTo>
                    <a:pt x="4790" y="1376"/>
                    <a:pt x="4757" y="1387"/>
                    <a:pt x="4721" y="1384"/>
                  </a:cubicBezTo>
                  <a:cubicBezTo>
                    <a:pt x="4685" y="1381"/>
                    <a:pt x="4675" y="1362"/>
                    <a:pt x="4636" y="1342"/>
                  </a:cubicBezTo>
                  <a:cubicBezTo>
                    <a:pt x="4596" y="1323"/>
                    <a:pt x="4629" y="1328"/>
                    <a:pt x="4596" y="1301"/>
                  </a:cubicBezTo>
                  <a:cubicBezTo>
                    <a:pt x="4563" y="1273"/>
                    <a:pt x="4560" y="1278"/>
                    <a:pt x="4524" y="1276"/>
                  </a:cubicBezTo>
                  <a:cubicBezTo>
                    <a:pt x="4488" y="1273"/>
                    <a:pt x="4495" y="1251"/>
                    <a:pt x="4488" y="1228"/>
                  </a:cubicBezTo>
                  <a:cubicBezTo>
                    <a:pt x="4482" y="1206"/>
                    <a:pt x="4452" y="1206"/>
                    <a:pt x="4416" y="1184"/>
                  </a:cubicBezTo>
                  <a:cubicBezTo>
                    <a:pt x="4380" y="1162"/>
                    <a:pt x="4252" y="1167"/>
                    <a:pt x="4210" y="1164"/>
                  </a:cubicBezTo>
                  <a:cubicBezTo>
                    <a:pt x="4167" y="1162"/>
                    <a:pt x="4147" y="1145"/>
                    <a:pt x="4082" y="1137"/>
                  </a:cubicBezTo>
                  <a:cubicBezTo>
                    <a:pt x="4016" y="1128"/>
                    <a:pt x="4056" y="1120"/>
                    <a:pt x="3957" y="1095"/>
                  </a:cubicBezTo>
                  <a:cubicBezTo>
                    <a:pt x="3859" y="1070"/>
                    <a:pt x="3885" y="1031"/>
                    <a:pt x="3879" y="1003"/>
                  </a:cubicBezTo>
                  <a:cubicBezTo>
                    <a:pt x="3872" y="975"/>
                    <a:pt x="3889" y="936"/>
                    <a:pt x="3931" y="906"/>
                  </a:cubicBezTo>
                  <a:cubicBezTo>
                    <a:pt x="3974" y="875"/>
                    <a:pt x="3974" y="850"/>
                    <a:pt x="3948" y="814"/>
                  </a:cubicBezTo>
                  <a:cubicBezTo>
                    <a:pt x="3921" y="778"/>
                    <a:pt x="3948" y="781"/>
                    <a:pt x="3977" y="753"/>
                  </a:cubicBezTo>
                  <a:cubicBezTo>
                    <a:pt x="4007" y="725"/>
                    <a:pt x="3990" y="714"/>
                    <a:pt x="3984" y="684"/>
                  </a:cubicBezTo>
                  <a:cubicBezTo>
                    <a:pt x="3977" y="653"/>
                    <a:pt x="3964" y="625"/>
                    <a:pt x="3928" y="595"/>
                  </a:cubicBezTo>
                  <a:cubicBezTo>
                    <a:pt x="3892" y="564"/>
                    <a:pt x="3885" y="481"/>
                    <a:pt x="3875" y="444"/>
                  </a:cubicBezTo>
                  <a:cubicBezTo>
                    <a:pt x="3866" y="408"/>
                    <a:pt x="3830" y="408"/>
                    <a:pt x="3787" y="408"/>
                  </a:cubicBezTo>
                  <a:cubicBezTo>
                    <a:pt x="3744" y="408"/>
                    <a:pt x="3751" y="369"/>
                    <a:pt x="3731" y="347"/>
                  </a:cubicBezTo>
                  <a:cubicBezTo>
                    <a:pt x="3712" y="325"/>
                    <a:pt x="3689" y="344"/>
                    <a:pt x="3653" y="364"/>
                  </a:cubicBezTo>
                  <a:cubicBezTo>
                    <a:pt x="3617" y="383"/>
                    <a:pt x="3626" y="358"/>
                    <a:pt x="3607" y="314"/>
                  </a:cubicBezTo>
                  <a:cubicBezTo>
                    <a:pt x="3587" y="269"/>
                    <a:pt x="3577" y="283"/>
                    <a:pt x="3564" y="239"/>
                  </a:cubicBezTo>
                  <a:cubicBezTo>
                    <a:pt x="3551" y="194"/>
                    <a:pt x="3499" y="203"/>
                    <a:pt x="3469" y="189"/>
                  </a:cubicBezTo>
                  <a:cubicBezTo>
                    <a:pt x="3440" y="175"/>
                    <a:pt x="3450" y="175"/>
                    <a:pt x="3476" y="141"/>
                  </a:cubicBezTo>
                  <a:cubicBezTo>
                    <a:pt x="3502" y="108"/>
                    <a:pt x="3450" y="108"/>
                    <a:pt x="3430" y="91"/>
                  </a:cubicBezTo>
                  <a:cubicBezTo>
                    <a:pt x="3410" y="75"/>
                    <a:pt x="3417" y="72"/>
                    <a:pt x="3453" y="50"/>
                  </a:cubicBezTo>
                  <a:cubicBezTo>
                    <a:pt x="3467" y="41"/>
                    <a:pt x="3471" y="24"/>
                    <a:pt x="3472" y="7"/>
                  </a:cubicBezTo>
                  <a:cubicBezTo>
                    <a:pt x="3467" y="9"/>
                    <a:pt x="3462" y="9"/>
                    <a:pt x="3436" y="11"/>
                  </a:cubicBezTo>
                  <a:cubicBezTo>
                    <a:pt x="3391" y="14"/>
                    <a:pt x="3351" y="25"/>
                    <a:pt x="3341" y="14"/>
                  </a:cubicBezTo>
                  <a:cubicBezTo>
                    <a:pt x="3332" y="2"/>
                    <a:pt x="3233" y="0"/>
                    <a:pt x="3233" y="27"/>
                  </a:cubicBezTo>
                  <a:cubicBezTo>
                    <a:pt x="3233" y="55"/>
                    <a:pt x="3256" y="58"/>
                    <a:pt x="3227" y="91"/>
                  </a:cubicBezTo>
                  <a:cubicBezTo>
                    <a:pt x="3197" y="125"/>
                    <a:pt x="3201" y="128"/>
                    <a:pt x="3171" y="139"/>
                  </a:cubicBezTo>
                  <a:cubicBezTo>
                    <a:pt x="3142" y="150"/>
                    <a:pt x="3125" y="158"/>
                    <a:pt x="3096" y="155"/>
                  </a:cubicBezTo>
                  <a:cubicBezTo>
                    <a:pt x="3066" y="153"/>
                    <a:pt x="3053" y="128"/>
                    <a:pt x="3027" y="158"/>
                  </a:cubicBezTo>
                  <a:cubicBezTo>
                    <a:pt x="3001" y="189"/>
                    <a:pt x="2965" y="236"/>
                    <a:pt x="2965" y="264"/>
                  </a:cubicBezTo>
                  <a:cubicBezTo>
                    <a:pt x="2965" y="292"/>
                    <a:pt x="2965" y="305"/>
                    <a:pt x="2965" y="333"/>
                  </a:cubicBezTo>
                  <a:cubicBezTo>
                    <a:pt x="2965" y="361"/>
                    <a:pt x="2955" y="367"/>
                    <a:pt x="2968" y="392"/>
                  </a:cubicBezTo>
                  <a:cubicBezTo>
                    <a:pt x="2981" y="417"/>
                    <a:pt x="2981" y="419"/>
                    <a:pt x="2965" y="442"/>
                  </a:cubicBezTo>
                  <a:cubicBezTo>
                    <a:pt x="2948" y="464"/>
                    <a:pt x="2893" y="494"/>
                    <a:pt x="2876" y="497"/>
                  </a:cubicBezTo>
                  <a:cubicBezTo>
                    <a:pt x="2860" y="500"/>
                    <a:pt x="2824" y="494"/>
                    <a:pt x="2814" y="511"/>
                  </a:cubicBezTo>
                  <a:cubicBezTo>
                    <a:pt x="2804" y="528"/>
                    <a:pt x="2778" y="517"/>
                    <a:pt x="2768" y="508"/>
                  </a:cubicBezTo>
                  <a:cubicBezTo>
                    <a:pt x="2758" y="500"/>
                    <a:pt x="2762" y="478"/>
                    <a:pt x="2726" y="478"/>
                  </a:cubicBezTo>
                  <a:cubicBezTo>
                    <a:pt x="2690" y="478"/>
                    <a:pt x="2621" y="489"/>
                    <a:pt x="2588" y="456"/>
                  </a:cubicBezTo>
                  <a:cubicBezTo>
                    <a:pt x="2555" y="422"/>
                    <a:pt x="2460" y="330"/>
                    <a:pt x="2444" y="400"/>
                  </a:cubicBezTo>
                  <a:cubicBezTo>
                    <a:pt x="2427" y="469"/>
                    <a:pt x="2382" y="503"/>
                    <a:pt x="2359" y="536"/>
                  </a:cubicBezTo>
                  <a:cubicBezTo>
                    <a:pt x="2336" y="570"/>
                    <a:pt x="2319" y="589"/>
                    <a:pt x="2293" y="631"/>
                  </a:cubicBezTo>
                  <a:cubicBezTo>
                    <a:pt x="2267" y="672"/>
                    <a:pt x="2290" y="689"/>
                    <a:pt x="2260" y="711"/>
                  </a:cubicBezTo>
                  <a:cubicBezTo>
                    <a:pt x="2231" y="734"/>
                    <a:pt x="2178" y="759"/>
                    <a:pt x="2224" y="781"/>
                  </a:cubicBezTo>
                  <a:cubicBezTo>
                    <a:pt x="2270" y="803"/>
                    <a:pt x="2293" y="823"/>
                    <a:pt x="2273" y="845"/>
                  </a:cubicBezTo>
                  <a:cubicBezTo>
                    <a:pt x="2254" y="867"/>
                    <a:pt x="2247" y="917"/>
                    <a:pt x="2224" y="884"/>
                  </a:cubicBezTo>
                  <a:cubicBezTo>
                    <a:pt x="2201" y="850"/>
                    <a:pt x="2205" y="842"/>
                    <a:pt x="2175" y="850"/>
                  </a:cubicBezTo>
                  <a:cubicBezTo>
                    <a:pt x="2146" y="859"/>
                    <a:pt x="2113" y="859"/>
                    <a:pt x="2106" y="836"/>
                  </a:cubicBezTo>
                  <a:cubicBezTo>
                    <a:pt x="2100" y="814"/>
                    <a:pt x="2113" y="784"/>
                    <a:pt x="2077" y="797"/>
                  </a:cubicBezTo>
                  <a:cubicBezTo>
                    <a:pt x="2041" y="811"/>
                    <a:pt x="2038" y="809"/>
                    <a:pt x="2008" y="809"/>
                  </a:cubicBezTo>
                  <a:cubicBezTo>
                    <a:pt x="1979" y="809"/>
                    <a:pt x="1949" y="836"/>
                    <a:pt x="1913" y="817"/>
                  </a:cubicBezTo>
                  <a:cubicBezTo>
                    <a:pt x="1877" y="797"/>
                    <a:pt x="1854" y="828"/>
                    <a:pt x="1825" y="828"/>
                  </a:cubicBezTo>
                  <a:cubicBezTo>
                    <a:pt x="1795" y="828"/>
                    <a:pt x="1713" y="814"/>
                    <a:pt x="1710" y="836"/>
                  </a:cubicBezTo>
                  <a:cubicBezTo>
                    <a:pt x="1707" y="859"/>
                    <a:pt x="1694" y="881"/>
                    <a:pt x="1733" y="886"/>
                  </a:cubicBezTo>
                  <a:cubicBezTo>
                    <a:pt x="1772" y="892"/>
                    <a:pt x="1821" y="895"/>
                    <a:pt x="1798" y="925"/>
                  </a:cubicBezTo>
                  <a:cubicBezTo>
                    <a:pt x="1775" y="956"/>
                    <a:pt x="1756" y="973"/>
                    <a:pt x="1759" y="1017"/>
                  </a:cubicBezTo>
                  <a:cubicBezTo>
                    <a:pt x="1762" y="1062"/>
                    <a:pt x="1746" y="1089"/>
                    <a:pt x="1766" y="1145"/>
                  </a:cubicBezTo>
                  <a:cubicBezTo>
                    <a:pt x="1785" y="1201"/>
                    <a:pt x="1782" y="1209"/>
                    <a:pt x="1782" y="1237"/>
                  </a:cubicBezTo>
                  <a:cubicBezTo>
                    <a:pt x="1782" y="1265"/>
                    <a:pt x="1759" y="1256"/>
                    <a:pt x="1775" y="1290"/>
                  </a:cubicBezTo>
                  <a:cubicBezTo>
                    <a:pt x="1792" y="1323"/>
                    <a:pt x="1779" y="1337"/>
                    <a:pt x="1759" y="1323"/>
                  </a:cubicBezTo>
                  <a:cubicBezTo>
                    <a:pt x="1739" y="1309"/>
                    <a:pt x="1716" y="1306"/>
                    <a:pt x="1707" y="1328"/>
                  </a:cubicBezTo>
                  <a:cubicBezTo>
                    <a:pt x="1697" y="1351"/>
                    <a:pt x="1707" y="1376"/>
                    <a:pt x="1674" y="1378"/>
                  </a:cubicBezTo>
                  <a:cubicBezTo>
                    <a:pt x="1641" y="1381"/>
                    <a:pt x="1621" y="1390"/>
                    <a:pt x="1625" y="1429"/>
                  </a:cubicBezTo>
                  <a:cubicBezTo>
                    <a:pt x="1628" y="1467"/>
                    <a:pt x="1648" y="1492"/>
                    <a:pt x="1625" y="1523"/>
                  </a:cubicBezTo>
                  <a:cubicBezTo>
                    <a:pt x="1602" y="1554"/>
                    <a:pt x="1602" y="1565"/>
                    <a:pt x="1559" y="1562"/>
                  </a:cubicBezTo>
                  <a:cubicBezTo>
                    <a:pt x="1517" y="1559"/>
                    <a:pt x="1513" y="1590"/>
                    <a:pt x="1481" y="1593"/>
                  </a:cubicBezTo>
                  <a:cubicBezTo>
                    <a:pt x="1448" y="1595"/>
                    <a:pt x="1395" y="1581"/>
                    <a:pt x="1369" y="1595"/>
                  </a:cubicBezTo>
                  <a:cubicBezTo>
                    <a:pt x="1343" y="1609"/>
                    <a:pt x="1323" y="1623"/>
                    <a:pt x="1287" y="1623"/>
                  </a:cubicBezTo>
                  <a:cubicBezTo>
                    <a:pt x="1251" y="1623"/>
                    <a:pt x="1241" y="1626"/>
                    <a:pt x="1209" y="1643"/>
                  </a:cubicBezTo>
                  <a:cubicBezTo>
                    <a:pt x="1176" y="1659"/>
                    <a:pt x="1150" y="1676"/>
                    <a:pt x="1124" y="1701"/>
                  </a:cubicBezTo>
                  <a:cubicBezTo>
                    <a:pt x="1097" y="1726"/>
                    <a:pt x="1074" y="1734"/>
                    <a:pt x="1051" y="1715"/>
                  </a:cubicBezTo>
                  <a:cubicBezTo>
                    <a:pt x="1028" y="1695"/>
                    <a:pt x="933" y="1732"/>
                    <a:pt x="920" y="1704"/>
                  </a:cubicBezTo>
                  <a:cubicBezTo>
                    <a:pt x="907" y="1676"/>
                    <a:pt x="868" y="1640"/>
                    <a:pt x="835" y="1676"/>
                  </a:cubicBezTo>
                  <a:cubicBezTo>
                    <a:pt x="802" y="1712"/>
                    <a:pt x="776" y="1737"/>
                    <a:pt x="760" y="1768"/>
                  </a:cubicBezTo>
                  <a:cubicBezTo>
                    <a:pt x="743" y="1798"/>
                    <a:pt x="691" y="1840"/>
                    <a:pt x="671" y="1812"/>
                  </a:cubicBezTo>
                  <a:cubicBezTo>
                    <a:pt x="652" y="1784"/>
                    <a:pt x="658" y="1782"/>
                    <a:pt x="632" y="1787"/>
                  </a:cubicBezTo>
                  <a:cubicBezTo>
                    <a:pt x="606" y="1793"/>
                    <a:pt x="573" y="1826"/>
                    <a:pt x="563" y="1787"/>
                  </a:cubicBezTo>
                  <a:cubicBezTo>
                    <a:pt x="553" y="1748"/>
                    <a:pt x="563" y="1709"/>
                    <a:pt x="537" y="1706"/>
                  </a:cubicBezTo>
                  <a:cubicBezTo>
                    <a:pt x="511" y="1704"/>
                    <a:pt x="475" y="1757"/>
                    <a:pt x="455" y="1734"/>
                  </a:cubicBezTo>
                  <a:cubicBezTo>
                    <a:pt x="436" y="1712"/>
                    <a:pt x="380" y="1698"/>
                    <a:pt x="370" y="1723"/>
                  </a:cubicBezTo>
                  <a:cubicBezTo>
                    <a:pt x="360" y="1748"/>
                    <a:pt x="344" y="1754"/>
                    <a:pt x="321" y="1754"/>
                  </a:cubicBezTo>
                  <a:cubicBezTo>
                    <a:pt x="298" y="1754"/>
                    <a:pt x="301" y="1784"/>
                    <a:pt x="268" y="1782"/>
                  </a:cubicBezTo>
                  <a:cubicBezTo>
                    <a:pt x="236" y="1779"/>
                    <a:pt x="213" y="1743"/>
                    <a:pt x="180" y="1768"/>
                  </a:cubicBezTo>
                  <a:cubicBezTo>
                    <a:pt x="147" y="1793"/>
                    <a:pt x="128" y="1793"/>
                    <a:pt x="128" y="1837"/>
                  </a:cubicBezTo>
                  <a:cubicBezTo>
                    <a:pt x="128" y="1882"/>
                    <a:pt x="147" y="1890"/>
                    <a:pt x="101" y="1896"/>
                  </a:cubicBezTo>
                  <a:cubicBezTo>
                    <a:pt x="55" y="1901"/>
                    <a:pt x="39" y="1904"/>
                    <a:pt x="42" y="1934"/>
                  </a:cubicBezTo>
                  <a:cubicBezTo>
                    <a:pt x="46" y="1965"/>
                    <a:pt x="0" y="1965"/>
                    <a:pt x="33" y="1987"/>
                  </a:cubicBezTo>
                  <a:cubicBezTo>
                    <a:pt x="65" y="2009"/>
                    <a:pt x="75" y="2015"/>
                    <a:pt x="49" y="2037"/>
                  </a:cubicBezTo>
                  <a:cubicBezTo>
                    <a:pt x="23" y="2060"/>
                    <a:pt x="19" y="2068"/>
                    <a:pt x="23" y="2093"/>
                  </a:cubicBezTo>
                  <a:cubicBezTo>
                    <a:pt x="26" y="2118"/>
                    <a:pt x="49" y="2165"/>
                    <a:pt x="72" y="2146"/>
                  </a:cubicBezTo>
                  <a:cubicBezTo>
                    <a:pt x="95" y="2126"/>
                    <a:pt x="88" y="2115"/>
                    <a:pt x="141" y="2132"/>
                  </a:cubicBezTo>
                  <a:cubicBezTo>
                    <a:pt x="193" y="2148"/>
                    <a:pt x="219" y="2168"/>
                    <a:pt x="232" y="2199"/>
                  </a:cubicBezTo>
                  <a:cubicBezTo>
                    <a:pt x="245" y="2229"/>
                    <a:pt x="203" y="2226"/>
                    <a:pt x="206" y="2265"/>
                  </a:cubicBezTo>
                  <a:cubicBezTo>
                    <a:pt x="209" y="2304"/>
                    <a:pt x="242" y="2335"/>
                    <a:pt x="216" y="2357"/>
                  </a:cubicBezTo>
                  <a:cubicBezTo>
                    <a:pt x="190" y="2379"/>
                    <a:pt x="180" y="2379"/>
                    <a:pt x="190" y="2415"/>
                  </a:cubicBezTo>
                  <a:cubicBezTo>
                    <a:pt x="200" y="2451"/>
                    <a:pt x="229" y="2479"/>
                    <a:pt x="196" y="2496"/>
                  </a:cubicBezTo>
                  <a:cubicBezTo>
                    <a:pt x="164" y="2513"/>
                    <a:pt x="150" y="2527"/>
                    <a:pt x="128" y="2499"/>
                  </a:cubicBezTo>
                  <a:cubicBezTo>
                    <a:pt x="114" y="2482"/>
                    <a:pt x="113" y="2466"/>
                    <a:pt x="105" y="2454"/>
                  </a:cubicBezTo>
                  <a:cubicBezTo>
                    <a:pt x="92" y="2456"/>
                    <a:pt x="80" y="2456"/>
                    <a:pt x="73" y="2456"/>
                  </a:cubicBezTo>
                  <a:cubicBezTo>
                    <a:pt x="55" y="2456"/>
                    <a:pt x="63" y="2479"/>
                    <a:pt x="52" y="2498"/>
                  </a:cubicBezTo>
                  <a:cubicBezTo>
                    <a:pt x="47" y="2506"/>
                    <a:pt x="49" y="2522"/>
                    <a:pt x="53" y="2535"/>
                  </a:cubicBezTo>
                  <a:cubicBezTo>
                    <a:pt x="56" y="2536"/>
                    <a:pt x="59" y="2536"/>
                    <a:pt x="62" y="2536"/>
                  </a:cubicBezTo>
                  <a:cubicBezTo>
                    <a:pt x="93" y="2536"/>
                    <a:pt x="106" y="2547"/>
                    <a:pt x="141" y="2565"/>
                  </a:cubicBezTo>
                  <a:cubicBezTo>
                    <a:pt x="176" y="2584"/>
                    <a:pt x="176" y="2580"/>
                    <a:pt x="219" y="2595"/>
                  </a:cubicBezTo>
                  <a:cubicBezTo>
                    <a:pt x="263" y="2610"/>
                    <a:pt x="245" y="2654"/>
                    <a:pt x="272" y="2658"/>
                  </a:cubicBezTo>
                  <a:cubicBezTo>
                    <a:pt x="298" y="2662"/>
                    <a:pt x="307" y="2677"/>
                    <a:pt x="333" y="2721"/>
                  </a:cubicBezTo>
                  <a:cubicBezTo>
                    <a:pt x="359" y="2766"/>
                    <a:pt x="328" y="2784"/>
                    <a:pt x="307" y="2806"/>
                  </a:cubicBezTo>
                  <a:cubicBezTo>
                    <a:pt x="285" y="2829"/>
                    <a:pt x="302" y="2836"/>
                    <a:pt x="320" y="2862"/>
                  </a:cubicBezTo>
                  <a:cubicBezTo>
                    <a:pt x="337" y="2888"/>
                    <a:pt x="337" y="2914"/>
                    <a:pt x="377" y="2914"/>
                  </a:cubicBezTo>
                  <a:cubicBezTo>
                    <a:pt x="416" y="2914"/>
                    <a:pt x="407" y="2918"/>
                    <a:pt x="442" y="2962"/>
                  </a:cubicBezTo>
                  <a:cubicBezTo>
                    <a:pt x="477" y="3007"/>
                    <a:pt x="538" y="3025"/>
                    <a:pt x="582" y="3055"/>
                  </a:cubicBezTo>
                  <a:cubicBezTo>
                    <a:pt x="626" y="3084"/>
                    <a:pt x="669" y="3073"/>
                    <a:pt x="722" y="3073"/>
                  </a:cubicBezTo>
                  <a:cubicBezTo>
                    <a:pt x="774" y="3073"/>
                    <a:pt x="713" y="3129"/>
                    <a:pt x="717" y="3144"/>
                  </a:cubicBezTo>
                  <a:cubicBezTo>
                    <a:pt x="722" y="3158"/>
                    <a:pt x="730" y="3214"/>
                    <a:pt x="726" y="3255"/>
                  </a:cubicBezTo>
                  <a:cubicBezTo>
                    <a:pt x="722" y="3296"/>
                    <a:pt x="752" y="3310"/>
                    <a:pt x="774" y="3333"/>
                  </a:cubicBezTo>
                  <a:cubicBezTo>
                    <a:pt x="796" y="3355"/>
                    <a:pt x="822" y="3362"/>
                    <a:pt x="861" y="3385"/>
                  </a:cubicBezTo>
                  <a:cubicBezTo>
                    <a:pt x="870" y="3389"/>
                    <a:pt x="874" y="3394"/>
                    <a:pt x="875" y="3399"/>
                  </a:cubicBezTo>
                  <a:cubicBezTo>
                    <a:pt x="901" y="3404"/>
                    <a:pt x="929" y="3410"/>
                    <a:pt x="949" y="3418"/>
                  </a:cubicBezTo>
                  <a:cubicBezTo>
                    <a:pt x="992" y="3436"/>
                    <a:pt x="1027" y="3440"/>
                    <a:pt x="1054" y="3422"/>
                  </a:cubicBezTo>
                  <a:cubicBezTo>
                    <a:pt x="1080" y="3403"/>
                    <a:pt x="1075" y="3396"/>
                    <a:pt x="1084" y="3366"/>
                  </a:cubicBezTo>
                  <a:cubicBezTo>
                    <a:pt x="1093" y="3336"/>
                    <a:pt x="1145" y="3303"/>
                    <a:pt x="1180" y="3270"/>
                  </a:cubicBezTo>
                  <a:cubicBezTo>
                    <a:pt x="1215" y="3236"/>
                    <a:pt x="1198" y="3155"/>
                    <a:pt x="1241" y="3196"/>
                  </a:cubicBezTo>
                  <a:cubicBezTo>
                    <a:pt x="1285" y="3236"/>
                    <a:pt x="1290" y="3251"/>
                    <a:pt x="1324" y="3255"/>
                  </a:cubicBezTo>
                  <a:cubicBezTo>
                    <a:pt x="1359" y="3259"/>
                    <a:pt x="1438" y="3247"/>
                    <a:pt x="1460" y="3281"/>
                  </a:cubicBezTo>
                  <a:cubicBezTo>
                    <a:pt x="1482" y="3314"/>
                    <a:pt x="1504" y="3351"/>
                    <a:pt x="1547" y="3325"/>
                  </a:cubicBezTo>
                  <a:cubicBezTo>
                    <a:pt x="1591" y="3299"/>
                    <a:pt x="1604" y="3247"/>
                    <a:pt x="1648" y="3244"/>
                  </a:cubicBezTo>
                  <a:cubicBezTo>
                    <a:pt x="1691" y="3240"/>
                    <a:pt x="1691" y="3210"/>
                    <a:pt x="1713" y="3236"/>
                  </a:cubicBezTo>
                  <a:cubicBezTo>
                    <a:pt x="1735" y="3262"/>
                    <a:pt x="1718" y="3240"/>
                    <a:pt x="1779" y="3247"/>
                  </a:cubicBezTo>
                  <a:cubicBezTo>
                    <a:pt x="1840" y="3255"/>
                    <a:pt x="1875" y="3255"/>
                    <a:pt x="1901" y="3273"/>
                  </a:cubicBezTo>
                  <a:cubicBezTo>
                    <a:pt x="1927" y="3292"/>
                    <a:pt x="1923" y="3325"/>
                    <a:pt x="1975" y="3333"/>
                  </a:cubicBezTo>
                  <a:cubicBezTo>
                    <a:pt x="2028" y="3340"/>
                    <a:pt x="2041" y="3325"/>
                    <a:pt x="2063" y="3348"/>
                  </a:cubicBezTo>
                  <a:cubicBezTo>
                    <a:pt x="2085" y="3370"/>
                    <a:pt x="2111" y="3381"/>
                    <a:pt x="2150" y="3351"/>
                  </a:cubicBezTo>
                  <a:cubicBezTo>
                    <a:pt x="2189" y="3322"/>
                    <a:pt x="2202" y="3322"/>
                    <a:pt x="2255" y="3322"/>
                  </a:cubicBezTo>
                  <a:cubicBezTo>
                    <a:pt x="2307" y="3322"/>
                    <a:pt x="2316" y="3318"/>
                    <a:pt x="2355" y="3325"/>
                  </a:cubicBezTo>
                  <a:cubicBezTo>
                    <a:pt x="2395" y="3333"/>
                    <a:pt x="2412" y="3336"/>
                    <a:pt x="2460" y="3307"/>
                  </a:cubicBezTo>
                  <a:cubicBezTo>
                    <a:pt x="2508" y="3277"/>
                    <a:pt x="2543" y="3233"/>
                    <a:pt x="2604" y="3236"/>
                  </a:cubicBezTo>
                  <a:cubicBezTo>
                    <a:pt x="2665" y="3240"/>
                    <a:pt x="2783" y="3247"/>
                    <a:pt x="2823" y="3221"/>
                  </a:cubicBezTo>
                  <a:cubicBezTo>
                    <a:pt x="2862" y="3196"/>
                    <a:pt x="2862" y="3181"/>
                    <a:pt x="2932" y="3192"/>
                  </a:cubicBezTo>
                  <a:cubicBezTo>
                    <a:pt x="3002" y="3203"/>
                    <a:pt x="3146" y="3247"/>
                    <a:pt x="3194" y="3273"/>
                  </a:cubicBezTo>
                  <a:cubicBezTo>
                    <a:pt x="3242" y="3299"/>
                    <a:pt x="3255" y="3322"/>
                    <a:pt x="3303" y="3314"/>
                  </a:cubicBezTo>
                  <a:cubicBezTo>
                    <a:pt x="3351" y="3307"/>
                    <a:pt x="3377" y="3292"/>
                    <a:pt x="3430" y="3314"/>
                  </a:cubicBezTo>
                  <a:cubicBezTo>
                    <a:pt x="3482" y="3336"/>
                    <a:pt x="3491" y="3362"/>
                    <a:pt x="3583" y="3340"/>
                  </a:cubicBezTo>
                  <a:cubicBezTo>
                    <a:pt x="3675" y="3318"/>
                    <a:pt x="3618" y="3310"/>
                    <a:pt x="3657" y="3310"/>
                  </a:cubicBezTo>
                  <a:cubicBezTo>
                    <a:pt x="3696" y="3310"/>
                    <a:pt x="3723" y="3292"/>
                    <a:pt x="3661" y="3277"/>
                  </a:cubicBezTo>
                  <a:cubicBezTo>
                    <a:pt x="3600" y="3262"/>
                    <a:pt x="3574" y="3244"/>
                    <a:pt x="3609" y="3207"/>
                  </a:cubicBezTo>
                  <a:cubicBezTo>
                    <a:pt x="3644" y="3170"/>
                    <a:pt x="3640" y="3181"/>
                    <a:pt x="3683" y="3162"/>
                  </a:cubicBezTo>
                  <a:cubicBezTo>
                    <a:pt x="3727" y="3144"/>
                    <a:pt x="3705" y="3129"/>
                    <a:pt x="3718" y="3110"/>
                  </a:cubicBezTo>
                  <a:cubicBezTo>
                    <a:pt x="3731" y="3092"/>
                    <a:pt x="3766" y="3084"/>
                    <a:pt x="3740" y="3051"/>
                  </a:cubicBezTo>
                  <a:cubicBezTo>
                    <a:pt x="3714" y="3018"/>
                    <a:pt x="3648" y="3018"/>
                    <a:pt x="3640" y="2988"/>
                  </a:cubicBezTo>
                  <a:cubicBezTo>
                    <a:pt x="3631" y="2958"/>
                    <a:pt x="3548" y="2969"/>
                    <a:pt x="3548" y="2921"/>
                  </a:cubicBezTo>
                  <a:cubicBezTo>
                    <a:pt x="3548" y="2873"/>
                    <a:pt x="3522" y="2814"/>
                    <a:pt x="3570" y="2784"/>
                  </a:cubicBezTo>
                  <a:cubicBezTo>
                    <a:pt x="3618" y="2754"/>
                    <a:pt x="3631" y="2714"/>
                    <a:pt x="3701" y="2721"/>
                  </a:cubicBezTo>
                  <a:cubicBezTo>
                    <a:pt x="3771" y="2729"/>
                    <a:pt x="3784" y="2717"/>
                    <a:pt x="3867" y="2714"/>
                  </a:cubicBezTo>
                  <a:cubicBezTo>
                    <a:pt x="3950" y="2710"/>
                    <a:pt x="3950" y="2677"/>
                    <a:pt x="4011" y="2673"/>
                  </a:cubicBezTo>
                  <a:cubicBezTo>
                    <a:pt x="4072" y="2669"/>
                    <a:pt x="4081" y="2647"/>
                    <a:pt x="4129" y="2651"/>
                  </a:cubicBezTo>
                  <a:cubicBezTo>
                    <a:pt x="4177" y="2654"/>
                    <a:pt x="4216" y="2677"/>
                    <a:pt x="4238" y="2647"/>
                  </a:cubicBezTo>
                  <a:cubicBezTo>
                    <a:pt x="4260" y="2617"/>
                    <a:pt x="4260" y="2588"/>
                    <a:pt x="4295" y="2617"/>
                  </a:cubicBezTo>
                  <a:cubicBezTo>
                    <a:pt x="4315" y="2634"/>
                    <a:pt x="4346" y="2633"/>
                    <a:pt x="4380" y="2630"/>
                  </a:cubicBezTo>
                  <a:cubicBezTo>
                    <a:pt x="4351" y="2567"/>
                    <a:pt x="4325" y="2590"/>
                    <a:pt x="4343" y="2565"/>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7" name="Freeform 7"/>
            <p:cNvSpPr/>
            <p:nvPr/>
          </p:nvSpPr>
          <p:spPr bwMode="auto">
            <a:xfrm>
              <a:off x="271" y="2094"/>
              <a:ext cx="2249" cy="1097"/>
            </a:xfrm>
            <a:custGeom>
              <a:gdLst>
                <a:gd name="T0" fmla="*/ 4405 w 4857"/>
                <a:gd name="T1" fmla="*/ 1256 h 2368"/>
                <a:gd name="T2" fmla="*/ 4222 w 4857"/>
                <a:gd name="T3" fmla="*/ 1404 h 2368"/>
                <a:gd name="T4" fmla="*/ 4032 w 4857"/>
                <a:gd name="T5" fmla="*/ 1381 h 2368"/>
                <a:gd name="T6" fmla="*/ 3838 w 4857"/>
                <a:gd name="T7" fmla="*/ 1190 h 2368"/>
                <a:gd name="T8" fmla="*/ 3484 w 4857"/>
                <a:gd name="T9" fmla="*/ 1142 h 2368"/>
                <a:gd name="T10" fmla="*/ 3239 w 4857"/>
                <a:gd name="T11" fmla="*/ 1084 h 2368"/>
                <a:gd name="T12" fmla="*/ 2996 w 4857"/>
                <a:gd name="T13" fmla="*/ 984 h 2368"/>
                <a:gd name="T14" fmla="*/ 2787 w 4857"/>
                <a:gd name="T15" fmla="*/ 856 h 2368"/>
                <a:gd name="T16" fmla="*/ 2665 w 4857"/>
                <a:gd name="T17" fmla="*/ 620 h 2368"/>
                <a:gd name="T18" fmla="*/ 2737 w 4857"/>
                <a:gd name="T19" fmla="*/ 514 h 2368"/>
                <a:gd name="T20" fmla="*/ 2764 w 4857"/>
                <a:gd name="T21" fmla="*/ 339 h 2368"/>
                <a:gd name="T22" fmla="*/ 2718 w 4857"/>
                <a:gd name="T23" fmla="*/ 225 h 2368"/>
                <a:gd name="T24" fmla="*/ 2699 w 4857"/>
                <a:gd name="T25" fmla="*/ 159 h 2368"/>
                <a:gd name="T26" fmla="*/ 2219 w 4857"/>
                <a:gd name="T27" fmla="*/ 66 h 2368"/>
                <a:gd name="T28" fmla="*/ 1751 w 4857"/>
                <a:gd name="T29" fmla="*/ 170 h 2368"/>
                <a:gd name="T30" fmla="*/ 1459 w 4857"/>
                <a:gd name="T31" fmla="*/ 193 h 2368"/>
                <a:gd name="T32" fmla="*/ 1175 w 4857"/>
                <a:gd name="T33" fmla="*/ 92 h 2368"/>
                <a:gd name="T34" fmla="*/ 943 w 4857"/>
                <a:gd name="T35" fmla="*/ 170 h 2368"/>
                <a:gd name="T36" fmla="*/ 637 w 4857"/>
                <a:gd name="T37" fmla="*/ 41 h 2368"/>
                <a:gd name="T38" fmla="*/ 450 w 4857"/>
                <a:gd name="T39" fmla="*/ 267 h 2368"/>
                <a:gd name="T40" fmla="*/ 201 w 4857"/>
                <a:gd name="T41" fmla="*/ 304 h 2368"/>
                <a:gd name="T42" fmla="*/ 205 w 4857"/>
                <a:gd name="T43" fmla="*/ 493 h 2368"/>
                <a:gd name="T44" fmla="*/ 275 w 4857"/>
                <a:gd name="T45" fmla="*/ 689 h 2368"/>
                <a:gd name="T46" fmla="*/ 96 w 4857"/>
                <a:gd name="T47" fmla="*/ 678 h 2368"/>
                <a:gd name="T48" fmla="*/ 52 w 4857"/>
                <a:gd name="T49" fmla="*/ 837 h 2368"/>
                <a:gd name="T50" fmla="*/ 78 w 4857"/>
                <a:gd name="T51" fmla="*/ 975 h 2368"/>
                <a:gd name="T52" fmla="*/ 205 w 4857"/>
                <a:gd name="T53" fmla="*/ 1097 h 2368"/>
                <a:gd name="T54" fmla="*/ 406 w 4857"/>
                <a:gd name="T55" fmla="*/ 1275 h 2368"/>
                <a:gd name="T56" fmla="*/ 550 w 4857"/>
                <a:gd name="T57" fmla="*/ 1379 h 2368"/>
                <a:gd name="T58" fmla="*/ 768 w 4857"/>
                <a:gd name="T59" fmla="*/ 1445 h 2368"/>
                <a:gd name="T60" fmla="*/ 1039 w 4857"/>
                <a:gd name="T61" fmla="*/ 1731 h 2368"/>
                <a:gd name="T62" fmla="*/ 1175 w 4857"/>
                <a:gd name="T63" fmla="*/ 1809 h 2368"/>
                <a:gd name="T64" fmla="*/ 1380 w 4857"/>
                <a:gd name="T65" fmla="*/ 1923 h 2368"/>
                <a:gd name="T66" fmla="*/ 1511 w 4857"/>
                <a:gd name="T67" fmla="*/ 2012 h 2368"/>
                <a:gd name="T68" fmla="*/ 1651 w 4857"/>
                <a:gd name="T69" fmla="*/ 2105 h 2368"/>
                <a:gd name="T70" fmla="*/ 1856 w 4857"/>
                <a:gd name="T71" fmla="*/ 2164 h 2368"/>
                <a:gd name="T72" fmla="*/ 2131 w 4857"/>
                <a:gd name="T73" fmla="*/ 2172 h 2368"/>
                <a:gd name="T74" fmla="*/ 2245 w 4857"/>
                <a:gd name="T75" fmla="*/ 2316 h 2368"/>
                <a:gd name="T76" fmla="*/ 2586 w 4857"/>
                <a:gd name="T77" fmla="*/ 2127 h 2368"/>
                <a:gd name="T78" fmla="*/ 2795 w 4857"/>
                <a:gd name="T79" fmla="*/ 2227 h 2368"/>
                <a:gd name="T80" fmla="*/ 2983 w 4857"/>
                <a:gd name="T81" fmla="*/ 2309 h 2368"/>
                <a:gd name="T82" fmla="*/ 3241 w 4857"/>
                <a:gd name="T83" fmla="*/ 2268 h 2368"/>
                <a:gd name="T84" fmla="*/ 3538 w 4857"/>
                <a:gd name="T85" fmla="*/ 2101 h 2368"/>
                <a:gd name="T86" fmla="*/ 3914 w 4857"/>
                <a:gd name="T87" fmla="*/ 2057 h 2368"/>
                <a:gd name="T88" fmla="*/ 4154 w 4857"/>
                <a:gd name="T89" fmla="*/ 2001 h 2368"/>
                <a:gd name="T90" fmla="*/ 4211 w 4857"/>
                <a:gd name="T91" fmla="*/ 2094 h 2368"/>
                <a:gd name="T92" fmla="*/ 4246 w 4857"/>
                <a:gd name="T93" fmla="*/ 2220 h 2368"/>
                <a:gd name="T94" fmla="*/ 4447 w 4857"/>
                <a:gd name="T95" fmla="*/ 2220 h 2368"/>
                <a:gd name="T96" fmla="*/ 4594 w 4857"/>
                <a:gd name="T97" fmla="*/ 2315 h 2368"/>
                <a:gd name="T98" fmla="*/ 4722 w 4857"/>
                <a:gd name="T99" fmla="*/ 2268 h 2368"/>
                <a:gd name="T100" fmla="*/ 4770 w 4857"/>
                <a:gd name="T101" fmla="*/ 2072 h 2368"/>
                <a:gd name="T102" fmla="*/ 4822 w 4857"/>
                <a:gd name="T103" fmla="*/ 1820 h 2368"/>
                <a:gd name="T104" fmla="*/ 4730 w 4857"/>
                <a:gd name="T105" fmla="*/ 1564 h 2368"/>
                <a:gd name="T106" fmla="*/ 4704 w 4857"/>
                <a:gd name="T107" fmla="*/ 1367 h 2368"/>
                <a:gd name="T108" fmla="*/ 4481 w 4857"/>
                <a:gd name="T109" fmla="*/ 1186 h 2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57" h="2368">
                  <a:moveTo>
                    <a:pt x="4418" y="1148"/>
                  </a:moveTo>
                  <a:cubicBezTo>
                    <a:pt x="4385" y="1153"/>
                    <a:pt x="4402" y="1187"/>
                    <a:pt x="4415" y="1198"/>
                  </a:cubicBezTo>
                  <a:cubicBezTo>
                    <a:pt x="4428" y="1209"/>
                    <a:pt x="4418" y="1226"/>
                    <a:pt x="4405" y="1256"/>
                  </a:cubicBezTo>
                  <a:cubicBezTo>
                    <a:pt x="4392" y="1287"/>
                    <a:pt x="4392" y="1306"/>
                    <a:pt x="4366" y="1323"/>
                  </a:cubicBezTo>
                  <a:cubicBezTo>
                    <a:pt x="4339" y="1340"/>
                    <a:pt x="4343" y="1340"/>
                    <a:pt x="4303" y="1395"/>
                  </a:cubicBezTo>
                  <a:cubicBezTo>
                    <a:pt x="4264" y="1451"/>
                    <a:pt x="4244" y="1417"/>
                    <a:pt x="4222" y="1404"/>
                  </a:cubicBezTo>
                  <a:cubicBezTo>
                    <a:pt x="4199" y="1390"/>
                    <a:pt x="4199" y="1387"/>
                    <a:pt x="4166" y="1409"/>
                  </a:cubicBezTo>
                  <a:cubicBezTo>
                    <a:pt x="4133" y="1431"/>
                    <a:pt x="4127" y="1420"/>
                    <a:pt x="4104" y="1404"/>
                  </a:cubicBezTo>
                  <a:cubicBezTo>
                    <a:pt x="4081" y="1387"/>
                    <a:pt x="4068" y="1384"/>
                    <a:pt x="4032" y="1381"/>
                  </a:cubicBezTo>
                  <a:cubicBezTo>
                    <a:pt x="3995" y="1379"/>
                    <a:pt x="4012" y="1359"/>
                    <a:pt x="4002" y="1315"/>
                  </a:cubicBezTo>
                  <a:cubicBezTo>
                    <a:pt x="3992" y="1270"/>
                    <a:pt x="3943" y="1276"/>
                    <a:pt x="3920" y="1262"/>
                  </a:cubicBezTo>
                  <a:cubicBezTo>
                    <a:pt x="3897" y="1248"/>
                    <a:pt x="3881" y="1226"/>
                    <a:pt x="3838" y="1190"/>
                  </a:cubicBezTo>
                  <a:cubicBezTo>
                    <a:pt x="3796" y="1153"/>
                    <a:pt x="3740" y="1173"/>
                    <a:pt x="3701" y="1165"/>
                  </a:cubicBezTo>
                  <a:cubicBezTo>
                    <a:pt x="3661" y="1156"/>
                    <a:pt x="3648" y="1153"/>
                    <a:pt x="3609" y="1156"/>
                  </a:cubicBezTo>
                  <a:cubicBezTo>
                    <a:pt x="3570" y="1159"/>
                    <a:pt x="3537" y="1151"/>
                    <a:pt x="3484" y="1142"/>
                  </a:cubicBezTo>
                  <a:cubicBezTo>
                    <a:pt x="3432" y="1134"/>
                    <a:pt x="3435" y="1139"/>
                    <a:pt x="3393" y="1106"/>
                  </a:cubicBezTo>
                  <a:cubicBezTo>
                    <a:pt x="3350" y="1073"/>
                    <a:pt x="3344" y="1109"/>
                    <a:pt x="3301" y="1120"/>
                  </a:cubicBezTo>
                  <a:cubicBezTo>
                    <a:pt x="3258" y="1131"/>
                    <a:pt x="3258" y="1106"/>
                    <a:pt x="3239" y="1084"/>
                  </a:cubicBezTo>
                  <a:cubicBezTo>
                    <a:pt x="3219" y="1062"/>
                    <a:pt x="3193" y="1053"/>
                    <a:pt x="3173" y="1031"/>
                  </a:cubicBezTo>
                  <a:cubicBezTo>
                    <a:pt x="3154" y="1009"/>
                    <a:pt x="3111" y="1020"/>
                    <a:pt x="3078" y="1012"/>
                  </a:cubicBezTo>
                  <a:cubicBezTo>
                    <a:pt x="3045" y="1003"/>
                    <a:pt x="3016" y="1003"/>
                    <a:pt x="2996" y="984"/>
                  </a:cubicBezTo>
                  <a:cubicBezTo>
                    <a:pt x="2977" y="964"/>
                    <a:pt x="2914" y="975"/>
                    <a:pt x="2862" y="967"/>
                  </a:cubicBezTo>
                  <a:cubicBezTo>
                    <a:pt x="2810" y="959"/>
                    <a:pt x="2819" y="934"/>
                    <a:pt x="2816" y="906"/>
                  </a:cubicBezTo>
                  <a:cubicBezTo>
                    <a:pt x="2813" y="878"/>
                    <a:pt x="2806" y="875"/>
                    <a:pt x="2787" y="856"/>
                  </a:cubicBezTo>
                  <a:cubicBezTo>
                    <a:pt x="2767" y="836"/>
                    <a:pt x="2754" y="800"/>
                    <a:pt x="2747" y="773"/>
                  </a:cubicBezTo>
                  <a:cubicBezTo>
                    <a:pt x="2741" y="745"/>
                    <a:pt x="2711" y="709"/>
                    <a:pt x="2678" y="684"/>
                  </a:cubicBezTo>
                  <a:cubicBezTo>
                    <a:pt x="2646" y="659"/>
                    <a:pt x="2662" y="645"/>
                    <a:pt x="2665" y="620"/>
                  </a:cubicBezTo>
                  <a:cubicBezTo>
                    <a:pt x="2669" y="595"/>
                    <a:pt x="2656" y="564"/>
                    <a:pt x="2656" y="542"/>
                  </a:cubicBezTo>
                  <a:cubicBezTo>
                    <a:pt x="2656" y="520"/>
                    <a:pt x="2685" y="525"/>
                    <a:pt x="2708" y="533"/>
                  </a:cubicBezTo>
                  <a:cubicBezTo>
                    <a:pt x="2731" y="542"/>
                    <a:pt x="2737" y="531"/>
                    <a:pt x="2737" y="514"/>
                  </a:cubicBezTo>
                  <a:cubicBezTo>
                    <a:pt x="2737" y="497"/>
                    <a:pt x="2734" y="481"/>
                    <a:pt x="2721" y="456"/>
                  </a:cubicBezTo>
                  <a:cubicBezTo>
                    <a:pt x="2708" y="431"/>
                    <a:pt x="2734" y="420"/>
                    <a:pt x="2751" y="389"/>
                  </a:cubicBezTo>
                  <a:cubicBezTo>
                    <a:pt x="2767" y="358"/>
                    <a:pt x="2741" y="358"/>
                    <a:pt x="2764" y="339"/>
                  </a:cubicBezTo>
                  <a:cubicBezTo>
                    <a:pt x="2787" y="319"/>
                    <a:pt x="2793" y="303"/>
                    <a:pt x="2793" y="283"/>
                  </a:cubicBezTo>
                  <a:cubicBezTo>
                    <a:pt x="2793" y="264"/>
                    <a:pt x="2783" y="256"/>
                    <a:pt x="2760" y="247"/>
                  </a:cubicBezTo>
                  <a:cubicBezTo>
                    <a:pt x="2737" y="239"/>
                    <a:pt x="2728" y="247"/>
                    <a:pt x="2718" y="225"/>
                  </a:cubicBezTo>
                  <a:cubicBezTo>
                    <a:pt x="2708" y="203"/>
                    <a:pt x="2767" y="214"/>
                    <a:pt x="2787" y="186"/>
                  </a:cubicBezTo>
                  <a:cubicBezTo>
                    <a:pt x="2794" y="176"/>
                    <a:pt x="2794" y="162"/>
                    <a:pt x="2792" y="149"/>
                  </a:cubicBezTo>
                  <a:cubicBezTo>
                    <a:pt x="2760" y="144"/>
                    <a:pt x="2736" y="154"/>
                    <a:pt x="2699" y="159"/>
                  </a:cubicBezTo>
                  <a:cubicBezTo>
                    <a:pt x="2651" y="167"/>
                    <a:pt x="2638" y="144"/>
                    <a:pt x="2590" y="118"/>
                  </a:cubicBezTo>
                  <a:cubicBezTo>
                    <a:pt x="2542" y="92"/>
                    <a:pt x="2398" y="48"/>
                    <a:pt x="2328" y="37"/>
                  </a:cubicBezTo>
                  <a:cubicBezTo>
                    <a:pt x="2258" y="26"/>
                    <a:pt x="2258" y="41"/>
                    <a:pt x="2219" y="66"/>
                  </a:cubicBezTo>
                  <a:cubicBezTo>
                    <a:pt x="2179" y="92"/>
                    <a:pt x="2061" y="85"/>
                    <a:pt x="2000" y="81"/>
                  </a:cubicBezTo>
                  <a:cubicBezTo>
                    <a:pt x="1939" y="78"/>
                    <a:pt x="1904" y="122"/>
                    <a:pt x="1856" y="152"/>
                  </a:cubicBezTo>
                  <a:cubicBezTo>
                    <a:pt x="1808" y="181"/>
                    <a:pt x="1791" y="178"/>
                    <a:pt x="1751" y="170"/>
                  </a:cubicBezTo>
                  <a:cubicBezTo>
                    <a:pt x="1712" y="163"/>
                    <a:pt x="1703" y="167"/>
                    <a:pt x="1651" y="167"/>
                  </a:cubicBezTo>
                  <a:cubicBezTo>
                    <a:pt x="1598" y="167"/>
                    <a:pt x="1585" y="167"/>
                    <a:pt x="1546" y="196"/>
                  </a:cubicBezTo>
                  <a:cubicBezTo>
                    <a:pt x="1507" y="226"/>
                    <a:pt x="1481" y="215"/>
                    <a:pt x="1459" y="193"/>
                  </a:cubicBezTo>
                  <a:cubicBezTo>
                    <a:pt x="1437" y="170"/>
                    <a:pt x="1424" y="185"/>
                    <a:pt x="1371" y="178"/>
                  </a:cubicBezTo>
                  <a:cubicBezTo>
                    <a:pt x="1319" y="170"/>
                    <a:pt x="1323" y="137"/>
                    <a:pt x="1297" y="118"/>
                  </a:cubicBezTo>
                  <a:cubicBezTo>
                    <a:pt x="1271" y="100"/>
                    <a:pt x="1236" y="100"/>
                    <a:pt x="1175" y="92"/>
                  </a:cubicBezTo>
                  <a:cubicBezTo>
                    <a:pt x="1114" y="85"/>
                    <a:pt x="1131" y="107"/>
                    <a:pt x="1109" y="81"/>
                  </a:cubicBezTo>
                  <a:cubicBezTo>
                    <a:pt x="1087" y="55"/>
                    <a:pt x="1087" y="85"/>
                    <a:pt x="1044" y="89"/>
                  </a:cubicBezTo>
                  <a:cubicBezTo>
                    <a:pt x="1000" y="92"/>
                    <a:pt x="987" y="144"/>
                    <a:pt x="943" y="170"/>
                  </a:cubicBezTo>
                  <a:cubicBezTo>
                    <a:pt x="900" y="196"/>
                    <a:pt x="878" y="159"/>
                    <a:pt x="856" y="126"/>
                  </a:cubicBezTo>
                  <a:cubicBezTo>
                    <a:pt x="834" y="92"/>
                    <a:pt x="755" y="104"/>
                    <a:pt x="720" y="100"/>
                  </a:cubicBezTo>
                  <a:cubicBezTo>
                    <a:pt x="686" y="96"/>
                    <a:pt x="681" y="81"/>
                    <a:pt x="637" y="41"/>
                  </a:cubicBezTo>
                  <a:cubicBezTo>
                    <a:pt x="594" y="0"/>
                    <a:pt x="611" y="81"/>
                    <a:pt x="576" y="115"/>
                  </a:cubicBezTo>
                  <a:cubicBezTo>
                    <a:pt x="541" y="148"/>
                    <a:pt x="489" y="181"/>
                    <a:pt x="480" y="211"/>
                  </a:cubicBezTo>
                  <a:cubicBezTo>
                    <a:pt x="471" y="241"/>
                    <a:pt x="476" y="248"/>
                    <a:pt x="450" y="267"/>
                  </a:cubicBezTo>
                  <a:cubicBezTo>
                    <a:pt x="423" y="285"/>
                    <a:pt x="388" y="281"/>
                    <a:pt x="345" y="263"/>
                  </a:cubicBezTo>
                  <a:cubicBezTo>
                    <a:pt x="325" y="255"/>
                    <a:pt x="297" y="249"/>
                    <a:pt x="271" y="244"/>
                  </a:cubicBezTo>
                  <a:cubicBezTo>
                    <a:pt x="276" y="263"/>
                    <a:pt x="238" y="283"/>
                    <a:pt x="201" y="304"/>
                  </a:cubicBezTo>
                  <a:cubicBezTo>
                    <a:pt x="153" y="330"/>
                    <a:pt x="214" y="352"/>
                    <a:pt x="236" y="374"/>
                  </a:cubicBezTo>
                  <a:cubicBezTo>
                    <a:pt x="257" y="396"/>
                    <a:pt x="236" y="411"/>
                    <a:pt x="201" y="422"/>
                  </a:cubicBezTo>
                  <a:cubicBezTo>
                    <a:pt x="166" y="433"/>
                    <a:pt x="170" y="467"/>
                    <a:pt x="205" y="493"/>
                  </a:cubicBezTo>
                  <a:cubicBezTo>
                    <a:pt x="240" y="519"/>
                    <a:pt x="231" y="530"/>
                    <a:pt x="262" y="545"/>
                  </a:cubicBezTo>
                  <a:cubicBezTo>
                    <a:pt x="292" y="559"/>
                    <a:pt x="284" y="578"/>
                    <a:pt x="262" y="597"/>
                  </a:cubicBezTo>
                  <a:cubicBezTo>
                    <a:pt x="240" y="615"/>
                    <a:pt x="275" y="641"/>
                    <a:pt x="275" y="689"/>
                  </a:cubicBezTo>
                  <a:cubicBezTo>
                    <a:pt x="275" y="737"/>
                    <a:pt x="227" y="715"/>
                    <a:pt x="205" y="708"/>
                  </a:cubicBezTo>
                  <a:cubicBezTo>
                    <a:pt x="183" y="700"/>
                    <a:pt x="174" y="723"/>
                    <a:pt x="144" y="730"/>
                  </a:cubicBezTo>
                  <a:cubicBezTo>
                    <a:pt x="113" y="737"/>
                    <a:pt x="105" y="708"/>
                    <a:pt x="96" y="678"/>
                  </a:cubicBezTo>
                  <a:cubicBezTo>
                    <a:pt x="87" y="648"/>
                    <a:pt x="43" y="652"/>
                    <a:pt x="22" y="671"/>
                  </a:cubicBezTo>
                  <a:cubicBezTo>
                    <a:pt x="0" y="689"/>
                    <a:pt x="13" y="730"/>
                    <a:pt x="26" y="756"/>
                  </a:cubicBezTo>
                  <a:cubicBezTo>
                    <a:pt x="39" y="782"/>
                    <a:pt x="65" y="811"/>
                    <a:pt x="52" y="837"/>
                  </a:cubicBezTo>
                  <a:cubicBezTo>
                    <a:pt x="39" y="863"/>
                    <a:pt x="30" y="867"/>
                    <a:pt x="52" y="900"/>
                  </a:cubicBezTo>
                  <a:cubicBezTo>
                    <a:pt x="74" y="934"/>
                    <a:pt x="35" y="938"/>
                    <a:pt x="39" y="960"/>
                  </a:cubicBezTo>
                  <a:cubicBezTo>
                    <a:pt x="43" y="982"/>
                    <a:pt x="70" y="989"/>
                    <a:pt x="78" y="975"/>
                  </a:cubicBezTo>
                  <a:cubicBezTo>
                    <a:pt x="87" y="960"/>
                    <a:pt x="109" y="967"/>
                    <a:pt x="122" y="978"/>
                  </a:cubicBezTo>
                  <a:cubicBezTo>
                    <a:pt x="135" y="989"/>
                    <a:pt x="148" y="1049"/>
                    <a:pt x="153" y="1071"/>
                  </a:cubicBezTo>
                  <a:cubicBezTo>
                    <a:pt x="157" y="1093"/>
                    <a:pt x="188" y="1112"/>
                    <a:pt x="205" y="1097"/>
                  </a:cubicBezTo>
                  <a:cubicBezTo>
                    <a:pt x="222" y="1082"/>
                    <a:pt x="244" y="1112"/>
                    <a:pt x="266" y="1138"/>
                  </a:cubicBezTo>
                  <a:cubicBezTo>
                    <a:pt x="288" y="1164"/>
                    <a:pt x="327" y="1201"/>
                    <a:pt x="340" y="1230"/>
                  </a:cubicBezTo>
                  <a:cubicBezTo>
                    <a:pt x="354" y="1260"/>
                    <a:pt x="406" y="1264"/>
                    <a:pt x="406" y="1275"/>
                  </a:cubicBezTo>
                  <a:cubicBezTo>
                    <a:pt x="406" y="1286"/>
                    <a:pt x="445" y="1304"/>
                    <a:pt x="467" y="1327"/>
                  </a:cubicBezTo>
                  <a:cubicBezTo>
                    <a:pt x="489" y="1349"/>
                    <a:pt x="493" y="1342"/>
                    <a:pt x="493" y="1390"/>
                  </a:cubicBezTo>
                  <a:cubicBezTo>
                    <a:pt x="493" y="1438"/>
                    <a:pt x="541" y="1397"/>
                    <a:pt x="550" y="1379"/>
                  </a:cubicBezTo>
                  <a:cubicBezTo>
                    <a:pt x="559" y="1360"/>
                    <a:pt x="611" y="1345"/>
                    <a:pt x="637" y="1319"/>
                  </a:cubicBezTo>
                  <a:cubicBezTo>
                    <a:pt x="664" y="1293"/>
                    <a:pt x="672" y="1356"/>
                    <a:pt x="694" y="1390"/>
                  </a:cubicBezTo>
                  <a:cubicBezTo>
                    <a:pt x="716" y="1423"/>
                    <a:pt x="729" y="1397"/>
                    <a:pt x="768" y="1445"/>
                  </a:cubicBezTo>
                  <a:cubicBezTo>
                    <a:pt x="808" y="1493"/>
                    <a:pt x="812" y="1464"/>
                    <a:pt x="856" y="1505"/>
                  </a:cubicBezTo>
                  <a:cubicBezTo>
                    <a:pt x="900" y="1545"/>
                    <a:pt x="939" y="1564"/>
                    <a:pt x="974" y="1582"/>
                  </a:cubicBezTo>
                  <a:cubicBezTo>
                    <a:pt x="1009" y="1601"/>
                    <a:pt x="1017" y="1694"/>
                    <a:pt x="1039" y="1731"/>
                  </a:cubicBezTo>
                  <a:cubicBezTo>
                    <a:pt x="1061" y="1768"/>
                    <a:pt x="1109" y="1723"/>
                    <a:pt x="1135" y="1690"/>
                  </a:cubicBezTo>
                  <a:cubicBezTo>
                    <a:pt x="1162" y="1657"/>
                    <a:pt x="1170" y="1712"/>
                    <a:pt x="1170" y="1723"/>
                  </a:cubicBezTo>
                  <a:cubicBezTo>
                    <a:pt x="1170" y="1734"/>
                    <a:pt x="1175" y="1783"/>
                    <a:pt x="1175" y="1809"/>
                  </a:cubicBezTo>
                  <a:cubicBezTo>
                    <a:pt x="1175" y="1834"/>
                    <a:pt x="1236" y="1849"/>
                    <a:pt x="1271" y="1860"/>
                  </a:cubicBezTo>
                  <a:cubicBezTo>
                    <a:pt x="1306" y="1872"/>
                    <a:pt x="1310" y="1905"/>
                    <a:pt x="1358" y="1901"/>
                  </a:cubicBezTo>
                  <a:cubicBezTo>
                    <a:pt x="1406" y="1897"/>
                    <a:pt x="1389" y="1912"/>
                    <a:pt x="1380" y="1923"/>
                  </a:cubicBezTo>
                  <a:cubicBezTo>
                    <a:pt x="1371" y="1935"/>
                    <a:pt x="1398" y="1957"/>
                    <a:pt x="1398" y="1972"/>
                  </a:cubicBezTo>
                  <a:cubicBezTo>
                    <a:pt x="1398" y="1986"/>
                    <a:pt x="1441" y="2001"/>
                    <a:pt x="1459" y="1990"/>
                  </a:cubicBezTo>
                  <a:cubicBezTo>
                    <a:pt x="1476" y="1979"/>
                    <a:pt x="1494" y="1998"/>
                    <a:pt x="1511" y="2012"/>
                  </a:cubicBezTo>
                  <a:cubicBezTo>
                    <a:pt x="1529" y="2027"/>
                    <a:pt x="1559" y="2023"/>
                    <a:pt x="1555" y="2061"/>
                  </a:cubicBezTo>
                  <a:cubicBezTo>
                    <a:pt x="1594" y="2142"/>
                    <a:pt x="1598" y="2094"/>
                    <a:pt x="1612" y="2072"/>
                  </a:cubicBezTo>
                  <a:cubicBezTo>
                    <a:pt x="1625" y="2049"/>
                    <a:pt x="1633" y="2075"/>
                    <a:pt x="1651" y="2105"/>
                  </a:cubicBezTo>
                  <a:cubicBezTo>
                    <a:pt x="1668" y="2135"/>
                    <a:pt x="1725" y="2094"/>
                    <a:pt x="1747" y="2079"/>
                  </a:cubicBezTo>
                  <a:cubicBezTo>
                    <a:pt x="1769" y="2064"/>
                    <a:pt x="1782" y="2101"/>
                    <a:pt x="1786" y="2116"/>
                  </a:cubicBezTo>
                  <a:cubicBezTo>
                    <a:pt x="1791" y="2131"/>
                    <a:pt x="1843" y="2142"/>
                    <a:pt x="1856" y="2164"/>
                  </a:cubicBezTo>
                  <a:cubicBezTo>
                    <a:pt x="1869" y="2187"/>
                    <a:pt x="1895" y="2187"/>
                    <a:pt x="1948" y="2172"/>
                  </a:cubicBezTo>
                  <a:cubicBezTo>
                    <a:pt x="2000" y="2157"/>
                    <a:pt x="1992" y="2190"/>
                    <a:pt x="2040" y="2194"/>
                  </a:cubicBezTo>
                  <a:cubicBezTo>
                    <a:pt x="2088" y="2198"/>
                    <a:pt x="2079" y="2172"/>
                    <a:pt x="2131" y="2172"/>
                  </a:cubicBezTo>
                  <a:cubicBezTo>
                    <a:pt x="2184" y="2172"/>
                    <a:pt x="2179" y="2172"/>
                    <a:pt x="2214" y="2146"/>
                  </a:cubicBezTo>
                  <a:cubicBezTo>
                    <a:pt x="2249" y="2120"/>
                    <a:pt x="2267" y="2168"/>
                    <a:pt x="2284" y="2205"/>
                  </a:cubicBezTo>
                  <a:cubicBezTo>
                    <a:pt x="2302" y="2242"/>
                    <a:pt x="2241" y="2264"/>
                    <a:pt x="2245" y="2316"/>
                  </a:cubicBezTo>
                  <a:cubicBezTo>
                    <a:pt x="2249" y="2368"/>
                    <a:pt x="2337" y="2283"/>
                    <a:pt x="2350" y="2264"/>
                  </a:cubicBezTo>
                  <a:cubicBezTo>
                    <a:pt x="2363" y="2246"/>
                    <a:pt x="2420" y="2194"/>
                    <a:pt x="2446" y="2164"/>
                  </a:cubicBezTo>
                  <a:cubicBezTo>
                    <a:pt x="2472" y="2135"/>
                    <a:pt x="2542" y="2142"/>
                    <a:pt x="2586" y="2127"/>
                  </a:cubicBezTo>
                  <a:cubicBezTo>
                    <a:pt x="2629" y="2112"/>
                    <a:pt x="2647" y="2153"/>
                    <a:pt x="2660" y="2175"/>
                  </a:cubicBezTo>
                  <a:cubicBezTo>
                    <a:pt x="2673" y="2198"/>
                    <a:pt x="2664" y="2198"/>
                    <a:pt x="2704" y="2198"/>
                  </a:cubicBezTo>
                  <a:cubicBezTo>
                    <a:pt x="2743" y="2198"/>
                    <a:pt x="2773" y="2205"/>
                    <a:pt x="2795" y="2227"/>
                  </a:cubicBezTo>
                  <a:cubicBezTo>
                    <a:pt x="2817" y="2250"/>
                    <a:pt x="2861" y="2246"/>
                    <a:pt x="2874" y="2224"/>
                  </a:cubicBezTo>
                  <a:cubicBezTo>
                    <a:pt x="2887" y="2201"/>
                    <a:pt x="2922" y="2227"/>
                    <a:pt x="2966" y="2253"/>
                  </a:cubicBezTo>
                  <a:cubicBezTo>
                    <a:pt x="3009" y="2279"/>
                    <a:pt x="2974" y="2287"/>
                    <a:pt x="2983" y="2309"/>
                  </a:cubicBezTo>
                  <a:cubicBezTo>
                    <a:pt x="2992" y="2331"/>
                    <a:pt x="3057" y="2339"/>
                    <a:pt x="3071" y="2316"/>
                  </a:cubicBezTo>
                  <a:cubicBezTo>
                    <a:pt x="3084" y="2294"/>
                    <a:pt x="3114" y="2305"/>
                    <a:pt x="3140" y="2320"/>
                  </a:cubicBezTo>
                  <a:cubicBezTo>
                    <a:pt x="3167" y="2335"/>
                    <a:pt x="3223" y="2305"/>
                    <a:pt x="3241" y="2268"/>
                  </a:cubicBezTo>
                  <a:cubicBezTo>
                    <a:pt x="3258" y="2231"/>
                    <a:pt x="3237" y="2227"/>
                    <a:pt x="3285" y="2220"/>
                  </a:cubicBezTo>
                  <a:cubicBezTo>
                    <a:pt x="3333" y="2213"/>
                    <a:pt x="3341" y="2179"/>
                    <a:pt x="3376" y="2138"/>
                  </a:cubicBezTo>
                  <a:cubicBezTo>
                    <a:pt x="3411" y="2098"/>
                    <a:pt x="3481" y="2112"/>
                    <a:pt x="3538" y="2101"/>
                  </a:cubicBezTo>
                  <a:cubicBezTo>
                    <a:pt x="3595" y="2090"/>
                    <a:pt x="3630" y="2038"/>
                    <a:pt x="3700" y="1990"/>
                  </a:cubicBezTo>
                  <a:cubicBezTo>
                    <a:pt x="3769" y="1942"/>
                    <a:pt x="3796" y="2005"/>
                    <a:pt x="3813" y="2016"/>
                  </a:cubicBezTo>
                  <a:cubicBezTo>
                    <a:pt x="3831" y="2027"/>
                    <a:pt x="3887" y="2031"/>
                    <a:pt x="3914" y="2057"/>
                  </a:cubicBezTo>
                  <a:cubicBezTo>
                    <a:pt x="3940" y="2083"/>
                    <a:pt x="3949" y="2035"/>
                    <a:pt x="3975" y="2009"/>
                  </a:cubicBezTo>
                  <a:cubicBezTo>
                    <a:pt x="4001" y="1983"/>
                    <a:pt x="4023" y="1975"/>
                    <a:pt x="4058" y="1960"/>
                  </a:cubicBezTo>
                  <a:cubicBezTo>
                    <a:pt x="4093" y="1946"/>
                    <a:pt x="4132" y="1975"/>
                    <a:pt x="4154" y="2001"/>
                  </a:cubicBezTo>
                  <a:cubicBezTo>
                    <a:pt x="4176" y="2027"/>
                    <a:pt x="4132" y="2027"/>
                    <a:pt x="4119" y="2061"/>
                  </a:cubicBezTo>
                  <a:cubicBezTo>
                    <a:pt x="4106" y="2094"/>
                    <a:pt x="4154" y="2086"/>
                    <a:pt x="4167" y="2064"/>
                  </a:cubicBezTo>
                  <a:cubicBezTo>
                    <a:pt x="4180" y="2042"/>
                    <a:pt x="4202" y="2064"/>
                    <a:pt x="4211" y="2094"/>
                  </a:cubicBezTo>
                  <a:cubicBezTo>
                    <a:pt x="4219" y="2124"/>
                    <a:pt x="4228" y="2127"/>
                    <a:pt x="4206" y="2150"/>
                  </a:cubicBezTo>
                  <a:cubicBezTo>
                    <a:pt x="4184" y="2172"/>
                    <a:pt x="4167" y="2168"/>
                    <a:pt x="4158" y="2205"/>
                  </a:cubicBezTo>
                  <a:cubicBezTo>
                    <a:pt x="4149" y="2242"/>
                    <a:pt x="4228" y="2205"/>
                    <a:pt x="4246" y="2220"/>
                  </a:cubicBezTo>
                  <a:cubicBezTo>
                    <a:pt x="4263" y="2235"/>
                    <a:pt x="4285" y="2253"/>
                    <a:pt x="4320" y="2250"/>
                  </a:cubicBezTo>
                  <a:cubicBezTo>
                    <a:pt x="4355" y="2246"/>
                    <a:pt x="4346" y="2242"/>
                    <a:pt x="4385" y="2268"/>
                  </a:cubicBezTo>
                  <a:cubicBezTo>
                    <a:pt x="4425" y="2294"/>
                    <a:pt x="4425" y="2246"/>
                    <a:pt x="4447" y="2220"/>
                  </a:cubicBezTo>
                  <a:cubicBezTo>
                    <a:pt x="4468" y="2194"/>
                    <a:pt x="4495" y="2209"/>
                    <a:pt x="4508" y="2235"/>
                  </a:cubicBezTo>
                  <a:cubicBezTo>
                    <a:pt x="4521" y="2261"/>
                    <a:pt x="4530" y="2250"/>
                    <a:pt x="4564" y="2272"/>
                  </a:cubicBezTo>
                  <a:cubicBezTo>
                    <a:pt x="4585" y="2285"/>
                    <a:pt x="4590" y="2296"/>
                    <a:pt x="4594" y="2315"/>
                  </a:cubicBezTo>
                  <a:cubicBezTo>
                    <a:pt x="4599" y="2309"/>
                    <a:pt x="4605" y="2302"/>
                    <a:pt x="4613" y="2294"/>
                  </a:cubicBezTo>
                  <a:cubicBezTo>
                    <a:pt x="4656" y="2246"/>
                    <a:pt x="4639" y="2290"/>
                    <a:pt x="4674" y="2305"/>
                  </a:cubicBezTo>
                  <a:cubicBezTo>
                    <a:pt x="4709" y="2320"/>
                    <a:pt x="4717" y="2301"/>
                    <a:pt x="4722" y="2268"/>
                  </a:cubicBezTo>
                  <a:cubicBezTo>
                    <a:pt x="4726" y="2235"/>
                    <a:pt x="4713" y="2183"/>
                    <a:pt x="4713" y="2142"/>
                  </a:cubicBezTo>
                  <a:cubicBezTo>
                    <a:pt x="4713" y="2101"/>
                    <a:pt x="4726" y="2124"/>
                    <a:pt x="4770" y="2112"/>
                  </a:cubicBezTo>
                  <a:cubicBezTo>
                    <a:pt x="4813" y="2101"/>
                    <a:pt x="4770" y="2112"/>
                    <a:pt x="4770" y="2072"/>
                  </a:cubicBezTo>
                  <a:cubicBezTo>
                    <a:pt x="4770" y="2031"/>
                    <a:pt x="4796" y="2053"/>
                    <a:pt x="4827" y="2035"/>
                  </a:cubicBezTo>
                  <a:cubicBezTo>
                    <a:pt x="4857" y="2016"/>
                    <a:pt x="4827" y="2001"/>
                    <a:pt x="4818" y="1968"/>
                  </a:cubicBezTo>
                  <a:cubicBezTo>
                    <a:pt x="4809" y="1935"/>
                    <a:pt x="4827" y="1857"/>
                    <a:pt x="4822" y="1820"/>
                  </a:cubicBezTo>
                  <a:cubicBezTo>
                    <a:pt x="4818" y="1783"/>
                    <a:pt x="4822" y="1771"/>
                    <a:pt x="4818" y="1731"/>
                  </a:cubicBezTo>
                  <a:cubicBezTo>
                    <a:pt x="4813" y="1690"/>
                    <a:pt x="4796" y="1660"/>
                    <a:pt x="4792" y="1631"/>
                  </a:cubicBezTo>
                  <a:cubicBezTo>
                    <a:pt x="4787" y="1601"/>
                    <a:pt x="4752" y="1594"/>
                    <a:pt x="4730" y="1564"/>
                  </a:cubicBezTo>
                  <a:cubicBezTo>
                    <a:pt x="4709" y="1534"/>
                    <a:pt x="4744" y="1542"/>
                    <a:pt x="4792" y="1531"/>
                  </a:cubicBezTo>
                  <a:cubicBezTo>
                    <a:pt x="4840" y="1519"/>
                    <a:pt x="4774" y="1475"/>
                    <a:pt x="4744" y="1449"/>
                  </a:cubicBezTo>
                  <a:cubicBezTo>
                    <a:pt x="4713" y="1423"/>
                    <a:pt x="4709" y="1408"/>
                    <a:pt x="4704" y="1367"/>
                  </a:cubicBezTo>
                  <a:cubicBezTo>
                    <a:pt x="4700" y="1327"/>
                    <a:pt x="4656" y="1312"/>
                    <a:pt x="4647" y="1264"/>
                  </a:cubicBezTo>
                  <a:cubicBezTo>
                    <a:pt x="4639" y="1215"/>
                    <a:pt x="4608" y="1230"/>
                    <a:pt x="4582" y="1227"/>
                  </a:cubicBezTo>
                  <a:cubicBezTo>
                    <a:pt x="4556" y="1223"/>
                    <a:pt x="4516" y="1193"/>
                    <a:pt x="4481" y="1186"/>
                  </a:cubicBezTo>
                  <a:cubicBezTo>
                    <a:pt x="4454" y="1180"/>
                    <a:pt x="4462" y="1168"/>
                    <a:pt x="4478" y="1157"/>
                  </a:cubicBezTo>
                  <a:cubicBezTo>
                    <a:pt x="4460" y="1150"/>
                    <a:pt x="4440" y="1144"/>
                    <a:pt x="4418" y="1148"/>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8" name="Freeform 8"/>
            <p:cNvSpPr/>
            <p:nvPr/>
          </p:nvSpPr>
          <p:spPr bwMode="auto">
            <a:xfrm>
              <a:off x="1496" y="1832"/>
              <a:ext cx="1455" cy="934"/>
            </a:xfrm>
            <a:custGeom>
              <a:gdLst>
                <a:gd name="T0" fmla="*/ 3054 w 3142"/>
                <a:gd name="T1" fmla="*/ 771 h 2018"/>
                <a:gd name="T2" fmla="*/ 2993 w 3142"/>
                <a:gd name="T3" fmla="*/ 656 h 2018"/>
                <a:gd name="T4" fmla="*/ 2875 w 3142"/>
                <a:gd name="T5" fmla="*/ 478 h 2018"/>
                <a:gd name="T6" fmla="*/ 2652 w 3142"/>
                <a:gd name="T7" fmla="*/ 396 h 2018"/>
                <a:gd name="T8" fmla="*/ 2460 w 3142"/>
                <a:gd name="T9" fmla="*/ 204 h 2018"/>
                <a:gd name="T10" fmla="*/ 2298 w 3142"/>
                <a:gd name="T11" fmla="*/ 200 h 2018"/>
                <a:gd name="T12" fmla="*/ 2023 w 3142"/>
                <a:gd name="T13" fmla="*/ 152 h 2018"/>
                <a:gd name="T14" fmla="*/ 1700 w 3142"/>
                <a:gd name="T15" fmla="*/ 185 h 2018"/>
                <a:gd name="T16" fmla="*/ 1482 w 3142"/>
                <a:gd name="T17" fmla="*/ 118 h 2018"/>
                <a:gd name="T18" fmla="*/ 1206 w 3142"/>
                <a:gd name="T19" fmla="*/ 40 h 2018"/>
                <a:gd name="T20" fmla="*/ 988 w 3142"/>
                <a:gd name="T21" fmla="*/ 59 h 2018"/>
                <a:gd name="T22" fmla="*/ 761 w 3142"/>
                <a:gd name="T23" fmla="*/ 85 h 2018"/>
                <a:gd name="T24" fmla="*/ 451 w 3142"/>
                <a:gd name="T25" fmla="*/ 133 h 2018"/>
                <a:gd name="T26" fmla="*/ 298 w 3142"/>
                <a:gd name="T27" fmla="*/ 333 h 2018"/>
                <a:gd name="T28" fmla="*/ 490 w 3142"/>
                <a:gd name="T29" fmla="*/ 463 h 2018"/>
                <a:gd name="T30" fmla="*/ 433 w 3142"/>
                <a:gd name="T31" fmla="*/ 574 h 2018"/>
                <a:gd name="T32" fmla="*/ 411 w 3142"/>
                <a:gd name="T33" fmla="*/ 689 h 2018"/>
                <a:gd name="T34" fmla="*/ 333 w 3142"/>
                <a:gd name="T35" fmla="*/ 752 h 2018"/>
                <a:gd name="T36" fmla="*/ 146 w 3142"/>
                <a:gd name="T37" fmla="*/ 716 h 2018"/>
                <a:gd name="T38" fmla="*/ 72 w 3142"/>
                <a:gd name="T39" fmla="*/ 792 h 2018"/>
                <a:gd name="T40" fmla="*/ 147 w 3142"/>
                <a:gd name="T41" fmla="*/ 850 h 2018"/>
                <a:gd name="T42" fmla="*/ 105 w 3142"/>
                <a:gd name="T43" fmla="*/ 956 h 2018"/>
                <a:gd name="T44" fmla="*/ 91 w 3142"/>
                <a:gd name="T45" fmla="*/ 1081 h 2018"/>
                <a:gd name="T46" fmla="*/ 10 w 3142"/>
                <a:gd name="T47" fmla="*/ 1109 h 2018"/>
                <a:gd name="T48" fmla="*/ 32 w 3142"/>
                <a:gd name="T49" fmla="*/ 1251 h 2018"/>
                <a:gd name="T50" fmla="*/ 141 w 3142"/>
                <a:gd name="T51" fmla="*/ 1423 h 2018"/>
                <a:gd name="T52" fmla="*/ 216 w 3142"/>
                <a:gd name="T53" fmla="*/ 1534 h 2018"/>
                <a:gd name="T54" fmla="*/ 432 w 3142"/>
                <a:gd name="T55" fmla="*/ 1579 h 2018"/>
                <a:gd name="T56" fmla="*/ 593 w 3142"/>
                <a:gd name="T57" fmla="*/ 1651 h 2018"/>
                <a:gd name="T58" fmla="*/ 747 w 3142"/>
                <a:gd name="T59" fmla="*/ 1673 h 2018"/>
                <a:gd name="T60" fmla="*/ 963 w 3142"/>
                <a:gd name="T61" fmla="*/ 1723 h 2018"/>
                <a:gd name="T62" fmla="*/ 1192 w 3142"/>
                <a:gd name="T63" fmla="*/ 1757 h 2018"/>
                <a:gd name="T64" fmla="*/ 1356 w 3142"/>
                <a:gd name="T65" fmla="*/ 1882 h 2018"/>
                <a:gd name="T66" fmla="*/ 1458 w 3142"/>
                <a:gd name="T67" fmla="*/ 1971 h 2018"/>
                <a:gd name="T68" fmla="*/ 1576 w 3142"/>
                <a:gd name="T69" fmla="*/ 1971 h 2018"/>
                <a:gd name="T70" fmla="*/ 1720 w 3142"/>
                <a:gd name="T71" fmla="*/ 1890 h 2018"/>
                <a:gd name="T72" fmla="*/ 1769 w 3142"/>
                <a:gd name="T73" fmla="*/ 1765 h 2018"/>
                <a:gd name="T74" fmla="*/ 1832 w 3142"/>
                <a:gd name="T75" fmla="*/ 1724 h 2018"/>
                <a:gd name="T76" fmla="*/ 1853 w 3142"/>
                <a:gd name="T77" fmla="*/ 1631 h 2018"/>
                <a:gd name="T78" fmla="*/ 2036 w 3142"/>
                <a:gd name="T79" fmla="*/ 1586 h 2018"/>
                <a:gd name="T80" fmla="*/ 2189 w 3142"/>
                <a:gd name="T81" fmla="*/ 1597 h 2018"/>
                <a:gd name="T82" fmla="*/ 2347 w 3142"/>
                <a:gd name="T83" fmla="*/ 1597 h 2018"/>
                <a:gd name="T84" fmla="*/ 2499 w 3142"/>
                <a:gd name="T85" fmla="*/ 1738 h 2018"/>
                <a:gd name="T86" fmla="*/ 2661 w 3142"/>
                <a:gd name="T87" fmla="*/ 1686 h 2018"/>
                <a:gd name="T88" fmla="*/ 2805 w 3142"/>
                <a:gd name="T89" fmla="*/ 1649 h 2018"/>
                <a:gd name="T90" fmla="*/ 2949 w 3142"/>
                <a:gd name="T91" fmla="*/ 1656 h 2018"/>
                <a:gd name="T92" fmla="*/ 3011 w 3142"/>
                <a:gd name="T93" fmla="*/ 1530 h 2018"/>
                <a:gd name="T94" fmla="*/ 2831 w 3142"/>
                <a:gd name="T95" fmla="*/ 1441 h 2018"/>
                <a:gd name="T96" fmla="*/ 2661 w 3142"/>
                <a:gd name="T97" fmla="*/ 1323 h 2018"/>
                <a:gd name="T98" fmla="*/ 2818 w 3142"/>
                <a:gd name="T99" fmla="*/ 1382 h 2018"/>
                <a:gd name="T100" fmla="*/ 2884 w 3142"/>
                <a:gd name="T101" fmla="*/ 1234 h 2018"/>
                <a:gd name="T102" fmla="*/ 2976 w 3142"/>
                <a:gd name="T103" fmla="*/ 1115 h 2018"/>
                <a:gd name="T104" fmla="*/ 3032 w 3142"/>
                <a:gd name="T105" fmla="*/ 1026 h 2018"/>
                <a:gd name="T106" fmla="*/ 3089 w 3142"/>
                <a:gd name="T107" fmla="*/ 997 h 2018"/>
                <a:gd name="T108" fmla="*/ 3085 w 3142"/>
                <a:gd name="T109" fmla="*/ 823 h 20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2018">
                  <a:moveTo>
                    <a:pt x="3085" y="823"/>
                  </a:moveTo>
                  <a:cubicBezTo>
                    <a:pt x="3054" y="797"/>
                    <a:pt x="3054" y="789"/>
                    <a:pt x="3054" y="771"/>
                  </a:cubicBezTo>
                  <a:cubicBezTo>
                    <a:pt x="3054" y="752"/>
                    <a:pt x="3063" y="726"/>
                    <a:pt x="3032" y="708"/>
                  </a:cubicBezTo>
                  <a:cubicBezTo>
                    <a:pt x="2962" y="682"/>
                    <a:pt x="2976" y="678"/>
                    <a:pt x="2993" y="656"/>
                  </a:cubicBezTo>
                  <a:cubicBezTo>
                    <a:pt x="3011" y="633"/>
                    <a:pt x="2980" y="604"/>
                    <a:pt x="2971" y="574"/>
                  </a:cubicBezTo>
                  <a:cubicBezTo>
                    <a:pt x="2962" y="545"/>
                    <a:pt x="2901" y="530"/>
                    <a:pt x="2875" y="478"/>
                  </a:cubicBezTo>
                  <a:cubicBezTo>
                    <a:pt x="2849" y="426"/>
                    <a:pt x="2796" y="489"/>
                    <a:pt x="2762" y="496"/>
                  </a:cubicBezTo>
                  <a:cubicBezTo>
                    <a:pt x="2727" y="504"/>
                    <a:pt x="2679" y="426"/>
                    <a:pt x="2652" y="396"/>
                  </a:cubicBezTo>
                  <a:cubicBezTo>
                    <a:pt x="2626" y="367"/>
                    <a:pt x="2547" y="348"/>
                    <a:pt x="2499" y="330"/>
                  </a:cubicBezTo>
                  <a:cubicBezTo>
                    <a:pt x="2451" y="311"/>
                    <a:pt x="2464" y="244"/>
                    <a:pt x="2460" y="204"/>
                  </a:cubicBezTo>
                  <a:cubicBezTo>
                    <a:pt x="2456" y="163"/>
                    <a:pt x="2403" y="207"/>
                    <a:pt x="2360" y="226"/>
                  </a:cubicBezTo>
                  <a:cubicBezTo>
                    <a:pt x="2316" y="244"/>
                    <a:pt x="2303" y="229"/>
                    <a:pt x="2298" y="200"/>
                  </a:cubicBezTo>
                  <a:cubicBezTo>
                    <a:pt x="2294" y="170"/>
                    <a:pt x="2224" y="170"/>
                    <a:pt x="2141" y="126"/>
                  </a:cubicBezTo>
                  <a:cubicBezTo>
                    <a:pt x="2058" y="81"/>
                    <a:pt x="2050" y="122"/>
                    <a:pt x="2023" y="152"/>
                  </a:cubicBezTo>
                  <a:cubicBezTo>
                    <a:pt x="1997" y="181"/>
                    <a:pt x="1910" y="144"/>
                    <a:pt x="1844" y="133"/>
                  </a:cubicBezTo>
                  <a:cubicBezTo>
                    <a:pt x="1779" y="122"/>
                    <a:pt x="1770" y="159"/>
                    <a:pt x="1700" y="185"/>
                  </a:cubicBezTo>
                  <a:cubicBezTo>
                    <a:pt x="1630" y="211"/>
                    <a:pt x="1639" y="215"/>
                    <a:pt x="1595" y="207"/>
                  </a:cubicBezTo>
                  <a:cubicBezTo>
                    <a:pt x="1552" y="200"/>
                    <a:pt x="1517" y="166"/>
                    <a:pt x="1482" y="118"/>
                  </a:cubicBezTo>
                  <a:cubicBezTo>
                    <a:pt x="1447" y="70"/>
                    <a:pt x="1420" y="96"/>
                    <a:pt x="1368" y="92"/>
                  </a:cubicBezTo>
                  <a:cubicBezTo>
                    <a:pt x="1316" y="89"/>
                    <a:pt x="1263" y="48"/>
                    <a:pt x="1206" y="40"/>
                  </a:cubicBezTo>
                  <a:cubicBezTo>
                    <a:pt x="1150" y="33"/>
                    <a:pt x="1080" y="59"/>
                    <a:pt x="1045" y="29"/>
                  </a:cubicBezTo>
                  <a:cubicBezTo>
                    <a:pt x="1010" y="0"/>
                    <a:pt x="1010" y="29"/>
                    <a:pt x="988" y="59"/>
                  </a:cubicBezTo>
                  <a:cubicBezTo>
                    <a:pt x="966" y="89"/>
                    <a:pt x="927" y="66"/>
                    <a:pt x="879" y="63"/>
                  </a:cubicBezTo>
                  <a:cubicBezTo>
                    <a:pt x="831" y="59"/>
                    <a:pt x="822" y="81"/>
                    <a:pt x="761" y="85"/>
                  </a:cubicBezTo>
                  <a:cubicBezTo>
                    <a:pt x="700" y="89"/>
                    <a:pt x="700" y="122"/>
                    <a:pt x="617" y="126"/>
                  </a:cubicBezTo>
                  <a:cubicBezTo>
                    <a:pt x="534" y="129"/>
                    <a:pt x="521" y="141"/>
                    <a:pt x="451" y="133"/>
                  </a:cubicBezTo>
                  <a:cubicBezTo>
                    <a:pt x="381" y="126"/>
                    <a:pt x="368" y="166"/>
                    <a:pt x="320" y="196"/>
                  </a:cubicBezTo>
                  <a:cubicBezTo>
                    <a:pt x="272" y="226"/>
                    <a:pt x="298" y="285"/>
                    <a:pt x="298" y="333"/>
                  </a:cubicBezTo>
                  <a:cubicBezTo>
                    <a:pt x="298" y="381"/>
                    <a:pt x="381" y="370"/>
                    <a:pt x="390" y="400"/>
                  </a:cubicBezTo>
                  <a:cubicBezTo>
                    <a:pt x="398" y="430"/>
                    <a:pt x="464" y="430"/>
                    <a:pt x="490" y="463"/>
                  </a:cubicBezTo>
                  <a:cubicBezTo>
                    <a:pt x="516" y="496"/>
                    <a:pt x="481" y="504"/>
                    <a:pt x="468" y="522"/>
                  </a:cubicBezTo>
                  <a:cubicBezTo>
                    <a:pt x="455" y="541"/>
                    <a:pt x="477" y="556"/>
                    <a:pt x="433" y="574"/>
                  </a:cubicBezTo>
                  <a:cubicBezTo>
                    <a:pt x="390" y="593"/>
                    <a:pt x="394" y="582"/>
                    <a:pt x="359" y="619"/>
                  </a:cubicBezTo>
                  <a:cubicBezTo>
                    <a:pt x="324" y="656"/>
                    <a:pt x="350" y="674"/>
                    <a:pt x="411" y="689"/>
                  </a:cubicBezTo>
                  <a:cubicBezTo>
                    <a:pt x="473" y="704"/>
                    <a:pt x="446" y="722"/>
                    <a:pt x="407" y="722"/>
                  </a:cubicBezTo>
                  <a:cubicBezTo>
                    <a:pt x="368" y="722"/>
                    <a:pt x="425" y="730"/>
                    <a:pt x="333" y="752"/>
                  </a:cubicBezTo>
                  <a:cubicBezTo>
                    <a:pt x="241" y="774"/>
                    <a:pt x="232" y="748"/>
                    <a:pt x="180" y="726"/>
                  </a:cubicBezTo>
                  <a:cubicBezTo>
                    <a:pt x="167" y="721"/>
                    <a:pt x="156" y="718"/>
                    <a:pt x="146" y="716"/>
                  </a:cubicBezTo>
                  <a:cubicBezTo>
                    <a:pt x="148" y="729"/>
                    <a:pt x="148" y="743"/>
                    <a:pt x="141" y="753"/>
                  </a:cubicBezTo>
                  <a:cubicBezTo>
                    <a:pt x="121" y="781"/>
                    <a:pt x="62" y="770"/>
                    <a:pt x="72" y="792"/>
                  </a:cubicBezTo>
                  <a:cubicBezTo>
                    <a:pt x="82" y="814"/>
                    <a:pt x="91" y="806"/>
                    <a:pt x="114" y="814"/>
                  </a:cubicBezTo>
                  <a:cubicBezTo>
                    <a:pt x="137" y="823"/>
                    <a:pt x="147" y="831"/>
                    <a:pt x="147" y="850"/>
                  </a:cubicBezTo>
                  <a:cubicBezTo>
                    <a:pt x="147" y="870"/>
                    <a:pt x="141" y="886"/>
                    <a:pt x="118" y="906"/>
                  </a:cubicBezTo>
                  <a:cubicBezTo>
                    <a:pt x="95" y="925"/>
                    <a:pt x="121" y="925"/>
                    <a:pt x="105" y="956"/>
                  </a:cubicBezTo>
                  <a:cubicBezTo>
                    <a:pt x="88" y="987"/>
                    <a:pt x="62" y="998"/>
                    <a:pt x="75" y="1023"/>
                  </a:cubicBezTo>
                  <a:cubicBezTo>
                    <a:pt x="88" y="1048"/>
                    <a:pt x="91" y="1064"/>
                    <a:pt x="91" y="1081"/>
                  </a:cubicBezTo>
                  <a:cubicBezTo>
                    <a:pt x="91" y="1098"/>
                    <a:pt x="85" y="1109"/>
                    <a:pt x="62" y="1100"/>
                  </a:cubicBezTo>
                  <a:cubicBezTo>
                    <a:pt x="39" y="1092"/>
                    <a:pt x="10" y="1087"/>
                    <a:pt x="10" y="1109"/>
                  </a:cubicBezTo>
                  <a:cubicBezTo>
                    <a:pt x="10" y="1131"/>
                    <a:pt x="23" y="1162"/>
                    <a:pt x="19" y="1187"/>
                  </a:cubicBezTo>
                  <a:cubicBezTo>
                    <a:pt x="16" y="1212"/>
                    <a:pt x="0" y="1226"/>
                    <a:pt x="32" y="1251"/>
                  </a:cubicBezTo>
                  <a:cubicBezTo>
                    <a:pt x="65" y="1276"/>
                    <a:pt x="95" y="1312"/>
                    <a:pt x="101" y="1340"/>
                  </a:cubicBezTo>
                  <a:cubicBezTo>
                    <a:pt x="108" y="1367"/>
                    <a:pt x="121" y="1403"/>
                    <a:pt x="141" y="1423"/>
                  </a:cubicBezTo>
                  <a:cubicBezTo>
                    <a:pt x="160" y="1442"/>
                    <a:pt x="167" y="1445"/>
                    <a:pt x="170" y="1473"/>
                  </a:cubicBezTo>
                  <a:cubicBezTo>
                    <a:pt x="173" y="1501"/>
                    <a:pt x="164" y="1526"/>
                    <a:pt x="216" y="1534"/>
                  </a:cubicBezTo>
                  <a:cubicBezTo>
                    <a:pt x="268" y="1542"/>
                    <a:pt x="331" y="1531"/>
                    <a:pt x="350" y="1551"/>
                  </a:cubicBezTo>
                  <a:cubicBezTo>
                    <a:pt x="370" y="1570"/>
                    <a:pt x="399" y="1570"/>
                    <a:pt x="432" y="1579"/>
                  </a:cubicBezTo>
                  <a:cubicBezTo>
                    <a:pt x="465" y="1587"/>
                    <a:pt x="508" y="1576"/>
                    <a:pt x="527" y="1598"/>
                  </a:cubicBezTo>
                  <a:cubicBezTo>
                    <a:pt x="547" y="1620"/>
                    <a:pt x="573" y="1629"/>
                    <a:pt x="593" y="1651"/>
                  </a:cubicBezTo>
                  <a:cubicBezTo>
                    <a:pt x="612" y="1673"/>
                    <a:pt x="612" y="1698"/>
                    <a:pt x="655" y="1687"/>
                  </a:cubicBezTo>
                  <a:cubicBezTo>
                    <a:pt x="698" y="1676"/>
                    <a:pt x="704" y="1640"/>
                    <a:pt x="747" y="1673"/>
                  </a:cubicBezTo>
                  <a:cubicBezTo>
                    <a:pt x="789" y="1706"/>
                    <a:pt x="786" y="1701"/>
                    <a:pt x="838" y="1709"/>
                  </a:cubicBezTo>
                  <a:cubicBezTo>
                    <a:pt x="891" y="1718"/>
                    <a:pt x="924" y="1726"/>
                    <a:pt x="963" y="1723"/>
                  </a:cubicBezTo>
                  <a:cubicBezTo>
                    <a:pt x="1002" y="1720"/>
                    <a:pt x="1015" y="1723"/>
                    <a:pt x="1055" y="1732"/>
                  </a:cubicBezTo>
                  <a:cubicBezTo>
                    <a:pt x="1094" y="1740"/>
                    <a:pt x="1150" y="1720"/>
                    <a:pt x="1192" y="1757"/>
                  </a:cubicBezTo>
                  <a:cubicBezTo>
                    <a:pt x="1235" y="1793"/>
                    <a:pt x="1251" y="1815"/>
                    <a:pt x="1274" y="1829"/>
                  </a:cubicBezTo>
                  <a:cubicBezTo>
                    <a:pt x="1297" y="1843"/>
                    <a:pt x="1346" y="1837"/>
                    <a:pt x="1356" y="1882"/>
                  </a:cubicBezTo>
                  <a:cubicBezTo>
                    <a:pt x="1366" y="1926"/>
                    <a:pt x="1349" y="1946"/>
                    <a:pt x="1386" y="1948"/>
                  </a:cubicBezTo>
                  <a:cubicBezTo>
                    <a:pt x="1422" y="1951"/>
                    <a:pt x="1435" y="1954"/>
                    <a:pt x="1458" y="1971"/>
                  </a:cubicBezTo>
                  <a:cubicBezTo>
                    <a:pt x="1481" y="1987"/>
                    <a:pt x="1487" y="1998"/>
                    <a:pt x="1520" y="1976"/>
                  </a:cubicBezTo>
                  <a:cubicBezTo>
                    <a:pt x="1553" y="1954"/>
                    <a:pt x="1553" y="1957"/>
                    <a:pt x="1576" y="1971"/>
                  </a:cubicBezTo>
                  <a:cubicBezTo>
                    <a:pt x="1598" y="1984"/>
                    <a:pt x="1618" y="2018"/>
                    <a:pt x="1657" y="1962"/>
                  </a:cubicBezTo>
                  <a:cubicBezTo>
                    <a:pt x="1697" y="1907"/>
                    <a:pt x="1693" y="1907"/>
                    <a:pt x="1720" y="1890"/>
                  </a:cubicBezTo>
                  <a:cubicBezTo>
                    <a:pt x="1746" y="1873"/>
                    <a:pt x="1746" y="1854"/>
                    <a:pt x="1759" y="1823"/>
                  </a:cubicBezTo>
                  <a:cubicBezTo>
                    <a:pt x="1772" y="1793"/>
                    <a:pt x="1782" y="1776"/>
                    <a:pt x="1769" y="1765"/>
                  </a:cubicBezTo>
                  <a:cubicBezTo>
                    <a:pt x="1756" y="1754"/>
                    <a:pt x="1739" y="1720"/>
                    <a:pt x="1772" y="1715"/>
                  </a:cubicBezTo>
                  <a:cubicBezTo>
                    <a:pt x="1794" y="1711"/>
                    <a:pt x="1814" y="1717"/>
                    <a:pt x="1832" y="1724"/>
                  </a:cubicBezTo>
                  <a:cubicBezTo>
                    <a:pt x="1837" y="1721"/>
                    <a:pt x="1843" y="1718"/>
                    <a:pt x="1849" y="1716"/>
                  </a:cubicBezTo>
                  <a:cubicBezTo>
                    <a:pt x="1875" y="1705"/>
                    <a:pt x="1840" y="1645"/>
                    <a:pt x="1853" y="1631"/>
                  </a:cubicBezTo>
                  <a:cubicBezTo>
                    <a:pt x="1866" y="1616"/>
                    <a:pt x="1879" y="1605"/>
                    <a:pt x="1918" y="1586"/>
                  </a:cubicBezTo>
                  <a:cubicBezTo>
                    <a:pt x="1958" y="1568"/>
                    <a:pt x="2015" y="1586"/>
                    <a:pt x="2036" y="1586"/>
                  </a:cubicBezTo>
                  <a:cubicBezTo>
                    <a:pt x="2058" y="1586"/>
                    <a:pt x="2102" y="1590"/>
                    <a:pt x="2124" y="1571"/>
                  </a:cubicBezTo>
                  <a:cubicBezTo>
                    <a:pt x="2146" y="1553"/>
                    <a:pt x="2163" y="1571"/>
                    <a:pt x="2189" y="1597"/>
                  </a:cubicBezTo>
                  <a:cubicBezTo>
                    <a:pt x="2215" y="1623"/>
                    <a:pt x="2233" y="1605"/>
                    <a:pt x="2264" y="1631"/>
                  </a:cubicBezTo>
                  <a:cubicBezTo>
                    <a:pt x="2294" y="1656"/>
                    <a:pt x="2316" y="1616"/>
                    <a:pt x="2347" y="1597"/>
                  </a:cubicBezTo>
                  <a:cubicBezTo>
                    <a:pt x="2377" y="1579"/>
                    <a:pt x="2399" y="1608"/>
                    <a:pt x="2412" y="1638"/>
                  </a:cubicBezTo>
                  <a:cubicBezTo>
                    <a:pt x="2425" y="1668"/>
                    <a:pt x="2469" y="1705"/>
                    <a:pt x="2499" y="1738"/>
                  </a:cubicBezTo>
                  <a:cubicBezTo>
                    <a:pt x="2530" y="1771"/>
                    <a:pt x="2574" y="1768"/>
                    <a:pt x="2626" y="1768"/>
                  </a:cubicBezTo>
                  <a:cubicBezTo>
                    <a:pt x="2679" y="1768"/>
                    <a:pt x="2661" y="1716"/>
                    <a:pt x="2661" y="1686"/>
                  </a:cubicBezTo>
                  <a:cubicBezTo>
                    <a:pt x="2661" y="1656"/>
                    <a:pt x="2705" y="1631"/>
                    <a:pt x="2735" y="1608"/>
                  </a:cubicBezTo>
                  <a:cubicBezTo>
                    <a:pt x="2766" y="1586"/>
                    <a:pt x="2779" y="1616"/>
                    <a:pt x="2805" y="1649"/>
                  </a:cubicBezTo>
                  <a:cubicBezTo>
                    <a:pt x="2831" y="1682"/>
                    <a:pt x="2862" y="1656"/>
                    <a:pt x="2888" y="1627"/>
                  </a:cubicBezTo>
                  <a:cubicBezTo>
                    <a:pt x="2914" y="1597"/>
                    <a:pt x="2932" y="1631"/>
                    <a:pt x="2949" y="1656"/>
                  </a:cubicBezTo>
                  <a:cubicBezTo>
                    <a:pt x="2967" y="1682"/>
                    <a:pt x="2997" y="1649"/>
                    <a:pt x="2997" y="1619"/>
                  </a:cubicBezTo>
                  <a:cubicBezTo>
                    <a:pt x="2997" y="1590"/>
                    <a:pt x="3015" y="1575"/>
                    <a:pt x="3011" y="1530"/>
                  </a:cubicBezTo>
                  <a:cubicBezTo>
                    <a:pt x="3006" y="1486"/>
                    <a:pt x="2971" y="1504"/>
                    <a:pt x="2928" y="1501"/>
                  </a:cubicBezTo>
                  <a:cubicBezTo>
                    <a:pt x="2884" y="1497"/>
                    <a:pt x="2853" y="1475"/>
                    <a:pt x="2831" y="1441"/>
                  </a:cubicBezTo>
                  <a:cubicBezTo>
                    <a:pt x="2810" y="1408"/>
                    <a:pt x="2753" y="1423"/>
                    <a:pt x="2696" y="1416"/>
                  </a:cubicBezTo>
                  <a:cubicBezTo>
                    <a:pt x="2639" y="1408"/>
                    <a:pt x="2644" y="1367"/>
                    <a:pt x="2661" y="1323"/>
                  </a:cubicBezTo>
                  <a:cubicBezTo>
                    <a:pt x="2679" y="1278"/>
                    <a:pt x="2692" y="1319"/>
                    <a:pt x="2722" y="1353"/>
                  </a:cubicBezTo>
                  <a:cubicBezTo>
                    <a:pt x="2753" y="1386"/>
                    <a:pt x="2779" y="1371"/>
                    <a:pt x="2818" y="1382"/>
                  </a:cubicBezTo>
                  <a:cubicBezTo>
                    <a:pt x="2858" y="1393"/>
                    <a:pt x="2866" y="1375"/>
                    <a:pt x="2875" y="1341"/>
                  </a:cubicBezTo>
                  <a:cubicBezTo>
                    <a:pt x="2884" y="1308"/>
                    <a:pt x="2888" y="1282"/>
                    <a:pt x="2884" y="1234"/>
                  </a:cubicBezTo>
                  <a:cubicBezTo>
                    <a:pt x="2879" y="1186"/>
                    <a:pt x="2932" y="1208"/>
                    <a:pt x="2958" y="1182"/>
                  </a:cubicBezTo>
                  <a:cubicBezTo>
                    <a:pt x="2984" y="1156"/>
                    <a:pt x="2997" y="1134"/>
                    <a:pt x="2976" y="1115"/>
                  </a:cubicBezTo>
                  <a:cubicBezTo>
                    <a:pt x="2954" y="1097"/>
                    <a:pt x="2976" y="1063"/>
                    <a:pt x="2993" y="1067"/>
                  </a:cubicBezTo>
                  <a:cubicBezTo>
                    <a:pt x="3011" y="1071"/>
                    <a:pt x="3024" y="1060"/>
                    <a:pt x="3032" y="1026"/>
                  </a:cubicBezTo>
                  <a:cubicBezTo>
                    <a:pt x="3041" y="993"/>
                    <a:pt x="3032" y="1026"/>
                    <a:pt x="3059" y="1045"/>
                  </a:cubicBezTo>
                  <a:cubicBezTo>
                    <a:pt x="3085" y="1063"/>
                    <a:pt x="3089" y="1012"/>
                    <a:pt x="3089" y="997"/>
                  </a:cubicBezTo>
                  <a:cubicBezTo>
                    <a:pt x="3089" y="982"/>
                    <a:pt x="3107" y="967"/>
                    <a:pt x="3124" y="926"/>
                  </a:cubicBezTo>
                  <a:cubicBezTo>
                    <a:pt x="3142" y="886"/>
                    <a:pt x="3115" y="848"/>
                    <a:pt x="3085" y="823"/>
                  </a:cubicBezTo>
                  <a:close/>
                </a:path>
              </a:pathLst>
            </a:custGeom>
            <a:solidFill>
              <a:srgbClr val="0E8BBB"/>
            </a:solid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9" name="Freeform 9"/>
            <p:cNvSpPr/>
            <p:nvPr/>
          </p:nvSpPr>
          <p:spPr bwMode="auto">
            <a:xfrm>
              <a:off x="4417" y="5"/>
              <a:ext cx="1343" cy="1064"/>
            </a:xfrm>
            <a:custGeom>
              <a:gdLst>
                <a:gd name="T0" fmla="*/ 2816 w 2901"/>
                <a:gd name="T1" fmla="*/ 823 h 2299"/>
                <a:gd name="T2" fmla="*/ 2595 w 2901"/>
                <a:gd name="T3" fmla="*/ 966 h 2299"/>
                <a:gd name="T4" fmla="*/ 2459 w 2901"/>
                <a:gd name="T5" fmla="*/ 1101 h 2299"/>
                <a:gd name="T6" fmla="*/ 2172 w 2901"/>
                <a:gd name="T7" fmla="*/ 1175 h 2299"/>
                <a:gd name="T8" fmla="*/ 2095 w 2901"/>
                <a:gd name="T9" fmla="*/ 1030 h 2299"/>
                <a:gd name="T10" fmla="*/ 1971 w 2901"/>
                <a:gd name="T11" fmla="*/ 915 h 2299"/>
                <a:gd name="T12" fmla="*/ 1823 w 2901"/>
                <a:gd name="T13" fmla="*/ 855 h 2299"/>
                <a:gd name="T14" fmla="*/ 1589 w 2901"/>
                <a:gd name="T15" fmla="*/ 817 h 2299"/>
                <a:gd name="T16" fmla="*/ 1344 w 2901"/>
                <a:gd name="T17" fmla="*/ 713 h 2299"/>
                <a:gd name="T18" fmla="*/ 1154 w 2901"/>
                <a:gd name="T19" fmla="*/ 491 h 2299"/>
                <a:gd name="T20" fmla="*/ 1073 w 2901"/>
                <a:gd name="T21" fmla="*/ 352 h 2299"/>
                <a:gd name="T22" fmla="*/ 954 w 2901"/>
                <a:gd name="T23" fmla="*/ 188 h 2299"/>
                <a:gd name="T24" fmla="*/ 814 w 2901"/>
                <a:gd name="T25" fmla="*/ 82 h 2299"/>
                <a:gd name="T26" fmla="*/ 641 w 2901"/>
                <a:gd name="T27" fmla="*/ 75 h 2299"/>
                <a:gd name="T28" fmla="*/ 330 w 2901"/>
                <a:gd name="T29" fmla="*/ 32 h 2299"/>
                <a:gd name="T30" fmla="*/ 64 w 2901"/>
                <a:gd name="T31" fmla="*/ 131 h 2299"/>
                <a:gd name="T32" fmla="*/ 99 w 2901"/>
                <a:gd name="T33" fmla="*/ 248 h 2299"/>
                <a:gd name="T34" fmla="*/ 210 w 2901"/>
                <a:gd name="T35" fmla="*/ 370 h 2299"/>
                <a:gd name="T36" fmla="*/ 348 w 2901"/>
                <a:gd name="T37" fmla="*/ 403 h 2299"/>
                <a:gd name="T38" fmla="*/ 623 w 2901"/>
                <a:gd name="T39" fmla="*/ 576 h 2299"/>
                <a:gd name="T40" fmla="*/ 920 w 2901"/>
                <a:gd name="T41" fmla="*/ 505 h 2299"/>
                <a:gd name="T42" fmla="*/ 970 w 2901"/>
                <a:gd name="T43" fmla="*/ 724 h 2299"/>
                <a:gd name="T44" fmla="*/ 961 w 2901"/>
                <a:gd name="T45" fmla="*/ 1069 h 2299"/>
                <a:gd name="T46" fmla="*/ 911 w 2901"/>
                <a:gd name="T47" fmla="*/ 1289 h 2299"/>
                <a:gd name="T48" fmla="*/ 835 w 2901"/>
                <a:gd name="T49" fmla="*/ 1269 h 2299"/>
                <a:gd name="T50" fmla="*/ 605 w 2901"/>
                <a:gd name="T51" fmla="*/ 1563 h 2299"/>
                <a:gd name="T52" fmla="*/ 721 w 2901"/>
                <a:gd name="T53" fmla="*/ 1730 h 2299"/>
                <a:gd name="T54" fmla="*/ 813 w 2901"/>
                <a:gd name="T55" fmla="*/ 1775 h 2299"/>
                <a:gd name="T56" fmla="*/ 766 w 2901"/>
                <a:gd name="T57" fmla="*/ 1889 h 2299"/>
                <a:gd name="T58" fmla="*/ 934 w 2901"/>
                <a:gd name="T59" fmla="*/ 1865 h 2299"/>
                <a:gd name="T60" fmla="*/ 1114 w 2901"/>
                <a:gd name="T61" fmla="*/ 2027 h 2299"/>
                <a:gd name="T62" fmla="*/ 1330 w 2901"/>
                <a:gd name="T63" fmla="*/ 1982 h 2299"/>
                <a:gd name="T64" fmla="*/ 1520 w 2901"/>
                <a:gd name="T65" fmla="*/ 1990 h 2299"/>
                <a:gd name="T66" fmla="*/ 1651 w 2901"/>
                <a:gd name="T67" fmla="*/ 2118 h 2299"/>
                <a:gd name="T68" fmla="*/ 1868 w 2901"/>
                <a:gd name="T69" fmla="*/ 2210 h 2299"/>
                <a:gd name="T70" fmla="*/ 1914 w 2901"/>
                <a:gd name="T71" fmla="*/ 2071 h 2299"/>
                <a:gd name="T72" fmla="*/ 1976 w 2901"/>
                <a:gd name="T73" fmla="*/ 2205 h 2299"/>
                <a:gd name="T74" fmla="*/ 2156 w 2901"/>
                <a:gd name="T75" fmla="*/ 2255 h 2299"/>
                <a:gd name="T76" fmla="*/ 2284 w 2901"/>
                <a:gd name="T77" fmla="*/ 2138 h 2299"/>
                <a:gd name="T78" fmla="*/ 2431 w 2901"/>
                <a:gd name="T79" fmla="*/ 2205 h 2299"/>
                <a:gd name="T80" fmla="*/ 2507 w 2901"/>
                <a:gd name="T81" fmla="*/ 1988 h 2299"/>
                <a:gd name="T82" fmla="*/ 2515 w 2901"/>
                <a:gd name="T83" fmla="*/ 1808 h 2299"/>
                <a:gd name="T84" fmla="*/ 2733 w 2901"/>
                <a:gd name="T85" fmla="*/ 1728 h 2299"/>
                <a:gd name="T86" fmla="*/ 2800 w 2901"/>
                <a:gd name="T87" fmla="*/ 1657 h 2299"/>
                <a:gd name="T88" fmla="*/ 2824 w 2901"/>
                <a:gd name="T89" fmla="*/ 1501 h 2299"/>
                <a:gd name="T90" fmla="*/ 2857 w 2901"/>
                <a:gd name="T91" fmla="*/ 1357 h 2299"/>
                <a:gd name="T92" fmla="*/ 2834 w 2901"/>
                <a:gd name="T93" fmla="*/ 1193 h 2299"/>
                <a:gd name="T94" fmla="*/ 2870 w 2901"/>
                <a:gd name="T95" fmla="*/ 1063 h 2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1" h="2299">
                  <a:moveTo>
                    <a:pt x="2867" y="958"/>
                  </a:moveTo>
                  <a:cubicBezTo>
                    <a:pt x="2834" y="938"/>
                    <a:pt x="2815" y="941"/>
                    <a:pt x="2819" y="905"/>
                  </a:cubicBezTo>
                  <a:cubicBezTo>
                    <a:pt x="2824" y="869"/>
                    <a:pt x="2841" y="823"/>
                    <a:pt x="2816" y="823"/>
                  </a:cubicBezTo>
                  <a:cubicBezTo>
                    <a:pt x="2792" y="823"/>
                    <a:pt x="2754" y="840"/>
                    <a:pt x="2728" y="859"/>
                  </a:cubicBezTo>
                  <a:cubicBezTo>
                    <a:pt x="2701" y="879"/>
                    <a:pt x="2665" y="895"/>
                    <a:pt x="2647" y="919"/>
                  </a:cubicBezTo>
                  <a:cubicBezTo>
                    <a:pt x="2629" y="942"/>
                    <a:pt x="2624" y="966"/>
                    <a:pt x="2595" y="966"/>
                  </a:cubicBezTo>
                  <a:cubicBezTo>
                    <a:pt x="2566" y="966"/>
                    <a:pt x="2538" y="976"/>
                    <a:pt x="2525" y="998"/>
                  </a:cubicBezTo>
                  <a:cubicBezTo>
                    <a:pt x="2511" y="1020"/>
                    <a:pt x="2475" y="1056"/>
                    <a:pt x="2479" y="1077"/>
                  </a:cubicBezTo>
                  <a:cubicBezTo>
                    <a:pt x="2482" y="1098"/>
                    <a:pt x="2485" y="1091"/>
                    <a:pt x="2459" y="1101"/>
                  </a:cubicBezTo>
                  <a:cubicBezTo>
                    <a:pt x="2433" y="1111"/>
                    <a:pt x="2377" y="1127"/>
                    <a:pt x="2351" y="1140"/>
                  </a:cubicBezTo>
                  <a:cubicBezTo>
                    <a:pt x="2325" y="1152"/>
                    <a:pt x="2258" y="1138"/>
                    <a:pt x="2238" y="1163"/>
                  </a:cubicBezTo>
                  <a:cubicBezTo>
                    <a:pt x="2218" y="1189"/>
                    <a:pt x="2194" y="1200"/>
                    <a:pt x="2172" y="1175"/>
                  </a:cubicBezTo>
                  <a:cubicBezTo>
                    <a:pt x="2151" y="1150"/>
                    <a:pt x="2140" y="1122"/>
                    <a:pt x="2113" y="1109"/>
                  </a:cubicBezTo>
                  <a:cubicBezTo>
                    <a:pt x="2087" y="1097"/>
                    <a:pt x="2076" y="1098"/>
                    <a:pt x="2090" y="1080"/>
                  </a:cubicBezTo>
                  <a:cubicBezTo>
                    <a:pt x="2105" y="1062"/>
                    <a:pt x="2113" y="1047"/>
                    <a:pt x="2095" y="1030"/>
                  </a:cubicBezTo>
                  <a:cubicBezTo>
                    <a:pt x="2077" y="1013"/>
                    <a:pt x="2035" y="1002"/>
                    <a:pt x="2035" y="977"/>
                  </a:cubicBezTo>
                  <a:cubicBezTo>
                    <a:pt x="2035" y="952"/>
                    <a:pt x="2036" y="926"/>
                    <a:pt x="2022" y="916"/>
                  </a:cubicBezTo>
                  <a:cubicBezTo>
                    <a:pt x="2007" y="906"/>
                    <a:pt x="1979" y="895"/>
                    <a:pt x="1971" y="915"/>
                  </a:cubicBezTo>
                  <a:cubicBezTo>
                    <a:pt x="1963" y="934"/>
                    <a:pt x="1964" y="934"/>
                    <a:pt x="1928" y="919"/>
                  </a:cubicBezTo>
                  <a:cubicBezTo>
                    <a:pt x="1892" y="904"/>
                    <a:pt x="1874" y="898"/>
                    <a:pt x="1863" y="888"/>
                  </a:cubicBezTo>
                  <a:cubicBezTo>
                    <a:pt x="1851" y="879"/>
                    <a:pt x="1828" y="865"/>
                    <a:pt x="1823" y="855"/>
                  </a:cubicBezTo>
                  <a:cubicBezTo>
                    <a:pt x="1819" y="845"/>
                    <a:pt x="1786" y="812"/>
                    <a:pt x="1763" y="829"/>
                  </a:cubicBezTo>
                  <a:cubicBezTo>
                    <a:pt x="1740" y="845"/>
                    <a:pt x="1715" y="863"/>
                    <a:pt x="1684" y="851"/>
                  </a:cubicBezTo>
                  <a:cubicBezTo>
                    <a:pt x="1653" y="838"/>
                    <a:pt x="1612" y="802"/>
                    <a:pt x="1589" y="817"/>
                  </a:cubicBezTo>
                  <a:cubicBezTo>
                    <a:pt x="1566" y="833"/>
                    <a:pt x="1479" y="873"/>
                    <a:pt x="1452" y="852"/>
                  </a:cubicBezTo>
                  <a:cubicBezTo>
                    <a:pt x="1424" y="831"/>
                    <a:pt x="1362" y="833"/>
                    <a:pt x="1362" y="792"/>
                  </a:cubicBezTo>
                  <a:cubicBezTo>
                    <a:pt x="1362" y="752"/>
                    <a:pt x="1378" y="733"/>
                    <a:pt x="1344" y="713"/>
                  </a:cubicBezTo>
                  <a:cubicBezTo>
                    <a:pt x="1309" y="694"/>
                    <a:pt x="1293" y="677"/>
                    <a:pt x="1291" y="655"/>
                  </a:cubicBezTo>
                  <a:cubicBezTo>
                    <a:pt x="1289" y="633"/>
                    <a:pt x="1276" y="596"/>
                    <a:pt x="1258" y="584"/>
                  </a:cubicBezTo>
                  <a:cubicBezTo>
                    <a:pt x="1240" y="571"/>
                    <a:pt x="1149" y="507"/>
                    <a:pt x="1154" y="491"/>
                  </a:cubicBezTo>
                  <a:cubicBezTo>
                    <a:pt x="1158" y="474"/>
                    <a:pt x="1176" y="462"/>
                    <a:pt x="1152" y="444"/>
                  </a:cubicBezTo>
                  <a:cubicBezTo>
                    <a:pt x="1127" y="425"/>
                    <a:pt x="1093" y="417"/>
                    <a:pt x="1093" y="399"/>
                  </a:cubicBezTo>
                  <a:cubicBezTo>
                    <a:pt x="1093" y="381"/>
                    <a:pt x="1103" y="366"/>
                    <a:pt x="1073" y="352"/>
                  </a:cubicBezTo>
                  <a:cubicBezTo>
                    <a:pt x="1044" y="338"/>
                    <a:pt x="1029" y="328"/>
                    <a:pt x="1029" y="298"/>
                  </a:cubicBezTo>
                  <a:cubicBezTo>
                    <a:pt x="1029" y="267"/>
                    <a:pt x="1004" y="256"/>
                    <a:pt x="991" y="245"/>
                  </a:cubicBezTo>
                  <a:cubicBezTo>
                    <a:pt x="978" y="234"/>
                    <a:pt x="985" y="204"/>
                    <a:pt x="954" y="188"/>
                  </a:cubicBezTo>
                  <a:cubicBezTo>
                    <a:pt x="923" y="171"/>
                    <a:pt x="896" y="181"/>
                    <a:pt x="896" y="159"/>
                  </a:cubicBezTo>
                  <a:cubicBezTo>
                    <a:pt x="896" y="136"/>
                    <a:pt x="900" y="121"/>
                    <a:pt x="870" y="111"/>
                  </a:cubicBezTo>
                  <a:cubicBezTo>
                    <a:pt x="841" y="102"/>
                    <a:pt x="826" y="97"/>
                    <a:pt x="814" y="82"/>
                  </a:cubicBezTo>
                  <a:cubicBezTo>
                    <a:pt x="803" y="67"/>
                    <a:pt x="773" y="56"/>
                    <a:pt x="759" y="49"/>
                  </a:cubicBezTo>
                  <a:cubicBezTo>
                    <a:pt x="744" y="42"/>
                    <a:pt x="724" y="32"/>
                    <a:pt x="711" y="39"/>
                  </a:cubicBezTo>
                  <a:cubicBezTo>
                    <a:pt x="698" y="46"/>
                    <a:pt x="669" y="72"/>
                    <a:pt x="641" y="75"/>
                  </a:cubicBezTo>
                  <a:cubicBezTo>
                    <a:pt x="613" y="78"/>
                    <a:pt x="569" y="56"/>
                    <a:pt x="539" y="42"/>
                  </a:cubicBezTo>
                  <a:cubicBezTo>
                    <a:pt x="510" y="28"/>
                    <a:pt x="447" y="0"/>
                    <a:pt x="426" y="6"/>
                  </a:cubicBezTo>
                  <a:cubicBezTo>
                    <a:pt x="405" y="11"/>
                    <a:pt x="344" y="17"/>
                    <a:pt x="330" y="32"/>
                  </a:cubicBezTo>
                  <a:cubicBezTo>
                    <a:pt x="315" y="47"/>
                    <a:pt x="285" y="67"/>
                    <a:pt x="246" y="68"/>
                  </a:cubicBezTo>
                  <a:cubicBezTo>
                    <a:pt x="207" y="70"/>
                    <a:pt x="164" y="68"/>
                    <a:pt x="138" y="88"/>
                  </a:cubicBezTo>
                  <a:cubicBezTo>
                    <a:pt x="112" y="107"/>
                    <a:pt x="97" y="120"/>
                    <a:pt x="64" y="131"/>
                  </a:cubicBezTo>
                  <a:cubicBezTo>
                    <a:pt x="56" y="134"/>
                    <a:pt x="46" y="136"/>
                    <a:pt x="36" y="137"/>
                  </a:cubicBezTo>
                  <a:cubicBezTo>
                    <a:pt x="45" y="150"/>
                    <a:pt x="55" y="162"/>
                    <a:pt x="66" y="170"/>
                  </a:cubicBezTo>
                  <a:cubicBezTo>
                    <a:pt x="105" y="198"/>
                    <a:pt x="131" y="209"/>
                    <a:pt x="99" y="248"/>
                  </a:cubicBezTo>
                  <a:cubicBezTo>
                    <a:pt x="66" y="286"/>
                    <a:pt x="0" y="342"/>
                    <a:pt x="66" y="353"/>
                  </a:cubicBezTo>
                  <a:cubicBezTo>
                    <a:pt x="131" y="364"/>
                    <a:pt x="138" y="353"/>
                    <a:pt x="164" y="387"/>
                  </a:cubicBezTo>
                  <a:cubicBezTo>
                    <a:pt x="190" y="420"/>
                    <a:pt x="210" y="403"/>
                    <a:pt x="210" y="370"/>
                  </a:cubicBezTo>
                  <a:cubicBezTo>
                    <a:pt x="210" y="336"/>
                    <a:pt x="236" y="309"/>
                    <a:pt x="256" y="336"/>
                  </a:cubicBezTo>
                  <a:cubicBezTo>
                    <a:pt x="275" y="364"/>
                    <a:pt x="282" y="375"/>
                    <a:pt x="308" y="375"/>
                  </a:cubicBezTo>
                  <a:cubicBezTo>
                    <a:pt x="334" y="375"/>
                    <a:pt x="348" y="353"/>
                    <a:pt x="348" y="403"/>
                  </a:cubicBezTo>
                  <a:cubicBezTo>
                    <a:pt x="348" y="453"/>
                    <a:pt x="361" y="492"/>
                    <a:pt x="367" y="526"/>
                  </a:cubicBezTo>
                  <a:cubicBezTo>
                    <a:pt x="374" y="559"/>
                    <a:pt x="400" y="598"/>
                    <a:pt x="452" y="603"/>
                  </a:cubicBezTo>
                  <a:cubicBezTo>
                    <a:pt x="505" y="609"/>
                    <a:pt x="570" y="587"/>
                    <a:pt x="623" y="576"/>
                  </a:cubicBezTo>
                  <a:cubicBezTo>
                    <a:pt x="675" y="564"/>
                    <a:pt x="701" y="581"/>
                    <a:pt x="741" y="542"/>
                  </a:cubicBezTo>
                  <a:cubicBezTo>
                    <a:pt x="780" y="503"/>
                    <a:pt x="773" y="448"/>
                    <a:pt x="839" y="453"/>
                  </a:cubicBezTo>
                  <a:cubicBezTo>
                    <a:pt x="905" y="459"/>
                    <a:pt x="878" y="474"/>
                    <a:pt x="920" y="505"/>
                  </a:cubicBezTo>
                  <a:cubicBezTo>
                    <a:pt x="961" y="537"/>
                    <a:pt x="1007" y="546"/>
                    <a:pt x="1009" y="574"/>
                  </a:cubicBezTo>
                  <a:cubicBezTo>
                    <a:pt x="1012" y="602"/>
                    <a:pt x="963" y="620"/>
                    <a:pt x="981" y="648"/>
                  </a:cubicBezTo>
                  <a:cubicBezTo>
                    <a:pt x="998" y="676"/>
                    <a:pt x="983" y="705"/>
                    <a:pt x="970" y="724"/>
                  </a:cubicBezTo>
                  <a:cubicBezTo>
                    <a:pt x="957" y="742"/>
                    <a:pt x="933" y="789"/>
                    <a:pt x="937" y="831"/>
                  </a:cubicBezTo>
                  <a:cubicBezTo>
                    <a:pt x="942" y="874"/>
                    <a:pt x="931" y="920"/>
                    <a:pt x="955" y="948"/>
                  </a:cubicBezTo>
                  <a:cubicBezTo>
                    <a:pt x="979" y="976"/>
                    <a:pt x="990" y="1050"/>
                    <a:pt x="961" y="1069"/>
                  </a:cubicBezTo>
                  <a:cubicBezTo>
                    <a:pt x="933" y="1087"/>
                    <a:pt x="911" y="1094"/>
                    <a:pt x="911" y="1119"/>
                  </a:cubicBezTo>
                  <a:cubicBezTo>
                    <a:pt x="911" y="1143"/>
                    <a:pt x="891" y="1174"/>
                    <a:pt x="896" y="1204"/>
                  </a:cubicBezTo>
                  <a:cubicBezTo>
                    <a:pt x="900" y="1233"/>
                    <a:pt x="896" y="1269"/>
                    <a:pt x="911" y="1289"/>
                  </a:cubicBezTo>
                  <a:cubicBezTo>
                    <a:pt x="926" y="1309"/>
                    <a:pt x="933" y="1367"/>
                    <a:pt x="911" y="1356"/>
                  </a:cubicBezTo>
                  <a:cubicBezTo>
                    <a:pt x="889" y="1345"/>
                    <a:pt x="867" y="1335"/>
                    <a:pt x="861" y="1309"/>
                  </a:cubicBezTo>
                  <a:cubicBezTo>
                    <a:pt x="854" y="1283"/>
                    <a:pt x="861" y="1239"/>
                    <a:pt x="835" y="1269"/>
                  </a:cubicBezTo>
                  <a:cubicBezTo>
                    <a:pt x="808" y="1298"/>
                    <a:pt x="806" y="1326"/>
                    <a:pt x="771" y="1365"/>
                  </a:cubicBezTo>
                  <a:cubicBezTo>
                    <a:pt x="736" y="1404"/>
                    <a:pt x="686" y="1452"/>
                    <a:pt x="666" y="1484"/>
                  </a:cubicBezTo>
                  <a:cubicBezTo>
                    <a:pt x="647" y="1515"/>
                    <a:pt x="629" y="1545"/>
                    <a:pt x="605" y="1563"/>
                  </a:cubicBezTo>
                  <a:cubicBezTo>
                    <a:pt x="581" y="1582"/>
                    <a:pt x="562" y="1624"/>
                    <a:pt x="579" y="1645"/>
                  </a:cubicBezTo>
                  <a:cubicBezTo>
                    <a:pt x="597" y="1665"/>
                    <a:pt x="640" y="1684"/>
                    <a:pt x="658" y="1699"/>
                  </a:cubicBezTo>
                  <a:cubicBezTo>
                    <a:pt x="675" y="1713"/>
                    <a:pt x="673" y="1721"/>
                    <a:pt x="721" y="1730"/>
                  </a:cubicBezTo>
                  <a:cubicBezTo>
                    <a:pt x="769" y="1739"/>
                    <a:pt x="776" y="1750"/>
                    <a:pt x="806" y="1732"/>
                  </a:cubicBezTo>
                  <a:cubicBezTo>
                    <a:pt x="837" y="1713"/>
                    <a:pt x="843" y="1712"/>
                    <a:pt x="843" y="1728"/>
                  </a:cubicBezTo>
                  <a:cubicBezTo>
                    <a:pt x="843" y="1745"/>
                    <a:pt x="835" y="1767"/>
                    <a:pt x="813" y="1775"/>
                  </a:cubicBezTo>
                  <a:cubicBezTo>
                    <a:pt x="791" y="1782"/>
                    <a:pt x="736" y="1776"/>
                    <a:pt x="730" y="1799"/>
                  </a:cubicBezTo>
                  <a:cubicBezTo>
                    <a:pt x="723" y="1821"/>
                    <a:pt x="712" y="1849"/>
                    <a:pt x="728" y="1864"/>
                  </a:cubicBezTo>
                  <a:cubicBezTo>
                    <a:pt x="739" y="1875"/>
                    <a:pt x="763" y="1878"/>
                    <a:pt x="766" y="1889"/>
                  </a:cubicBezTo>
                  <a:cubicBezTo>
                    <a:pt x="776" y="1887"/>
                    <a:pt x="789" y="1883"/>
                    <a:pt x="806" y="1879"/>
                  </a:cubicBezTo>
                  <a:cubicBezTo>
                    <a:pt x="852" y="1868"/>
                    <a:pt x="849" y="1854"/>
                    <a:pt x="878" y="1854"/>
                  </a:cubicBezTo>
                  <a:cubicBezTo>
                    <a:pt x="908" y="1854"/>
                    <a:pt x="918" y="1838"/>
                    <a:pt x="934" y="1865"/>
                  </a:cubicBezTo>
                  <a:cubicBezTo>
                    <a:pt x="950" y="1893"/>
                    <a:pt x="937" y="1932"/>
                    <a:pt x="970" y="1949"/>
                  </a:cubicBezTo>
                  <a:cubicBezTo>
                    <a:pt x="1003" y="1965"/>
                    <a:pt x="1000" y="1979"/>
                    <a:pt x="1039" y="2007"/>
                  </a:cubicBezTo>
                  <a:cubicBezTo>
                    <a:pt x="1078" y="2035"/>
                    <a:pt x="1085" y="2041"/>
                    <a:pt x="1114" y="2027"/>
                  </a:cubicBezTo>
                  <a:cubicBezTo>
                    <a:pt x="1144" y="2013"/>
                    <a:pt x="1144" y="1988"/>
                    <a:pt x="1176" y="1999"/>
                  </a:cubicBezTo>
                  <a:cubicBezTo>
                    <a:pt x="1209" y="2010"/>
                    <a:pt x="1212" y="2021"/>
                    <a:pt x="1242" y="2004"/>
                  </a:cubicBezTo>
                  <a:cubicBezTo>
                    <a:pt x="1271" y="1988"/>
                    <a:pt x="1304" y="1952"/>
                    <a:pt x="1330" y="1982"/>
                  </a:cubicBezTo>
                  <a:cubicBezTo>
                    <a:pt x="1357" y="2013"/>
                    <a:pt x="1334" y="2021"/>
                    <a:pt x="1383" y="2024"/>
                  </a:cubicBezTo>
                  <a:cubicBezTo>
                    <a:pt x="1432" y="2027"/>
                    <a:pt x="1435" y="2038"/>
                    <a:pt x="1455" y="2018"/>
                  </a:cubicBezTo>
                  <a:cubicBezTo>
                    <a:pt x="1475" y="1999"/>
                    <a:pt x="1475" y="1985"/>
                    <a:pt x="1520" y="1990"/>
                  </a:cubicBezTo>
                  <a:cubicBezTo>
                    <a:pt x="1566" y="1996"/>
                    <a:pt x="1609" y="2013"/>
                    <a:pt x="1625" y="2027"/>
                  </a:cubicBezTo>
                  <a:cubicBezTo>
                    <a:pt x="1642" y="2041"/>
                    <a:pt x="1632" y="2054"/>
                    <a:pt x="1619" y="2077"/>
                  </a:cubicBezTo>
                  <a:cubicBezTo>
                    <a:pt x="1606" y="2099"/>
                    <a:pt x="1619" y="2116"/>
                    <a:pt x="1651" y="2118"/>
                  </a:cubicBezTo>
                  <a:cubicBezTo>
                    <a:pt x="1684" y="2121"/>
                    <a:pt x="1737" y="2077"/>
                    <a:pt x="1746" y="2107"/>
                  </a:cubicBezTo>
                  <a:cubicBezTo>
                    <a:pt x="1756" y="2138"/>
                    <a:pt x="1766" y="2166"/>
                    <a:pt x="1796" y="2188"/>
                  </a:cubicBezTo>
                  <a:cubicBezTo>
                    <a:pt x="1825" y="2210"/>
                    <a:pt x="1851" y="2210"/>
                    <a:pt x="1868" y="2210"/>
                  </a:cubicBezTo>
                  <a:cubicBezTo>
                    <a:pt x="1884" y="2210"/>
                    <a:pt x="1907" y="2199"/>
                    <a:pt x="1891" y="2180"/>
                  </a:cubicBezTo>
                  <a:cubicBezTo>
                    <a:pt x="1874" y="2160"/>
                    <a:pt x="1851" y="2149"/>
                    <a:pt x="1855" y="2118"/>
                  </a:cubicBezTo>
                  <a:cubicBezTo>
                    <a:pt x="1858" y="2088"/>
                    <a:pt x="1874" y="2068"/>
                    <a:pt x="1914" y="2071"/>
                  </a:cubicBezTo>
                  <a:cubicBezTo>
                    <a:pt x="1953" y="2074"/>
                    <a:pt x="1943" y="2082"/>
                    <a:pt x="1943" y="2107"/>
                  </a:cubicBezTo>
                  <a:cubicBezTo>
                    <a:pt x="1943" y="2132"/>
                    <a:pt x="1923" y="2149"/>
                    <a:pt x="1946" y="2166"/>
                  </a:cubicBezTo>
                  <a:cubicBezTo>
                    <a:pt x="1969" y="2182"/>
                    <a:pt x="1976" y="2185"/>
                    <a:pt x="1976" y="2205"/>
                  </a:cubicBezTo>
                  <a:cubicBezTo>
                    <a:pt x="1976" y="2224"/>
                    <a:pt x="2041" y="2221"/>
                    <a:pt x="2054" y="2252"/>
                  </a:cubicBezTo>
                  <a:cubicBezTo>
                    <a:pt x="2068" y="2282"/>
                    <a:pt x="2081" y="2299"/>
                    <a:pt x="2110" y="2296"/>
                  </a:cubicBezTo>
                  <a:cubicBezTo>
                    <a:pt x="2140" y="2293"/>
                    <a:pt x="2159" y="2288"/>
                    <a:pt x="2156" y="2255"/>
                  </a:cubicBezTo>
                  <a:cubicBezTo>
                    <a:pt x="2153" y="2221"/>
                    <a:pt x="2136" y="2207"/>
                    <a:pt x="2169" y="2199"/>
                  </a:cubicBezTo>
                  <a:cubicBezTo>
                    <a:pt x="2202" y="2191"/>
                    <a:pt x="2228" y="2196"/>
                    <a:pt x="2241" y="2168"/>
                  </a:cubicBezTo>
                  <a:cubicBezTo>
                    <a:pt x="2254" y="2141"/>
                    <a:pt x="2274" y="2110"/>
                    <a:pt x="2284" y="2138"/>
                  </a:cubicBezTo>
                  <a:cubicBezTo>
                    <a:pt x="2294" y="2166"/>
                    <a:pt x="2297" y="2177"/>
                    <a:pt x="2330" y="2152"/>
                  </a:cubicBezTo>
                  <a:cubicBezTo>
                    <a:pt x="2362" y="2127"/>
                    <a:pt x="2336" y="2096"/>
                    <a:pt x="2376" y="2152"/>
                  </a:cubicBezTo>
                  <a:cubicBezTo>
                    <a:pt x="2415" y="2207"/>
                    <a:pt x="2395" y="2202"/>
                    <a:pt x="2431" y="2205"/>
                  </a:cubicBezTo>
                  <a:cubicBezTo>
                    <a:pt x="2460" y="2207"/>
                    <a:pt x="2517" y="2214"/>
                    <a:pt x="2587" y="2205"/>
                  </a:cubicBezTo>
                  <a:cubicBezTo>
                    <a:pt x="2577" y="2174"/>
                    <a:pt x="2552" y="2158"/>
                    <a:pt x="2552" y="2128"/>
                  </a:cubicBezTo>
                  <a:cubicBezTo>
                    <a:pt x="2552" y="2095"/>
                    <a:pt x="2539" y="2018"/>
                    <a:pt x="2507" y="1988"/>
                  </a:cubicBezTo>
                  <a:cubicBezTo>
                    <a:pt x="2474" y="1957"/>
                    <a:pt x="2457" y="1927"/>
                    <a:pt x="2438" y="1908"/>
                  </a:cubicBezTo>
                  <a:cubicBezTo>
                    <a:pt x="2418" y="1890"/>
                    <a:pt x="2405" y="1863"/>
                    <a:pt x="2436" y="1854"/>
                  </a:cubicBezTo>
                  <a:cubicBezTo>
                    <a:pt x="2467" y="1846"/>
                    <a:pt x="2510" y="1835"/>
                    <a:pt x="2515" y="1808"/>
                  </a:cubicBezTo>
                  <a:cubicBezTo>
                    <a:pt x="2520" y="1782"/>
                    <a:pt x="2533" y="1715"/>
                    <a:pt x="2559" y="1718"/>
                  </a:cubicBezTo>
                  <a:cubicBezTo>
                    <a:pt x="2585" y="1721"/>
                    <a:pt x="2621" y="1736"/>
                    <a:pt x="2661" y="1735"/>
                  </a:cubicBezTo>
                  <a:cubicBezTo>
                    <a:pt x="2700" y="1733"/>
                    <a:pt x="2718" y="1738"/>
                    <a:pt x="2733" y="1728"/>
                  </a:cubicBezTo>
                  <a:cubicBezTo>
                    <a:pt x="2747" y="1718"/>
                    <a:pt x="2751" y="1722"/>
                    <a:pt x="2760" y="1726"/>
                  </a:cubicBezTo>
                  <a:cubicBezTo>
                    <a:pt x="2770" y="1731"/>
                    <a:pt x="2806" y="1735"/>
                    <a:pt x="2810" y="1722"/>
                  </a:cubicBezTo>
                  <a:cubicBezTo>
                    <a:pt x="2813" y="1710"/>
                    <a:pt x="2811" y="1672"/>
                    <a:pt x="2800" y="1657"/>
                  </a:cubicBezTo>
                  <a:cubicBezTo>
                    <a:pt x="2788" y="1642"/>
                    <a:pt x="2775" y="1617"/>
                    <a:pt x="2795" y="1603"/>
                  </a:cubicBezTo>
                  <a:cubicBezTo>
                    <a:pt x="2815" y="1589"/>
                    <a:pt x="2847" y="1560"/>
                    <a:pt x="2831" y="1542"/>
                  </a:cubicBezTo>
                  <a:cubicBezTo>
                    <a:pt x="2815" y="1523"/>
                    <a:pt x="2805" y="1512"/>
                    <a:pt x="2824" y="1501"/>
                  </a:cubicBezTo>
                  <a:cubicBezTo>
                    <a:pt x="2844" y="1490"/>
                    <a:pt x="2857" y="1482"/>
                    <a:pt x="2851" y="1465"/>
                  </a:cubicBezTo>
                  <a:cubicBezTo>
                    <a:pt x="2844" y="1448"/>
                    <a:pt x="2813" y="1430"/>
                    <a:pt x="2839" y="1415"/>
                  </a:cubicBezTo>
                  <a:cubicBezTo>
                    <a:pt x="2865" y="1400"/>
                    <a:pt x="2877" y="1380"/>
                    <a:pt x="2857" y="1357"/>
                  </a:cubicBezTo>
                  <a:cubicBezTo>
                    <a:pt x="2837" y="1333"/>
                    <a:pt x="2811" y="1326"/>
                    <a:pt x="2836" y="1308"/>
                  </a:cubicBezTo>
                  <a:cubicBezTo>
                    <a:pt x="2860" y="1290"/>
                    <a:pt x="2851" y="1266"/>
                    <a:pt x="2836" y="1247"/>
                  </a:cubicBezTo>
                  <a:cubicBezTo>
                    <a:pt x="2821" y="1227"/>
                    <a:pt x="2826" y="1211"/>
                    <a:pt x="2834" y="1193"/>
                  </a:cubicBezTo>
                  <a:cubicBezTo>
                    <a:pt x="2842" y="1175"/>
                    <a:pt x="2859" y="1163"/>
                    <a:pt x="2841" y="1148"/>
                  </a:cubicBezTo>
                  <a:cubicBezTo>
                    <a:pt x="2823" y="1133"/>
                    <a:pt x="2810" y="1104"/>
                    <a:pt x="2828" y="1088"/>
                  </a:cubicBezTo>
                  <a:cubicBezTo>
                    <a:pt x="2846" y="1073"/>
                    <a:pt x="2854" y="1065"/>
                    <a:pt x="2870" y="1063"/>
                  </a:cubicBezTo>
                  <a:cubicBezTo>
                    <a:pt x="2887" y="1062"/>
                    <a:pt x="2901" y="1036"/>
                    <a:pt x="2901" y="1013"/>
                  </a:cubicBezTo>
                  <a:cubicBezTo>
                    <a:pt x="2901" y="991"/>
                    <a:pt x="2900" y="977"/>
                    <a:pt x="2867" y="958"/>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10" name="Freeform 10"/>
            <p:cNvSpPr/>
            <p:nvPr/>
          </p:nvSpPr>
          <p:spPr bwMode="auto">
            <a:xfrm>
              <a:off x="4491" y="1174"/>
              <a:ext cx="677" cy="606"/>
            </a:xfrm>
            <a:custGeom>
              <a:gdLst>
                <a:gd name="T0" fmla="*/ 1410 w 1462"/>
                <a:gd name="T1" fmla="*/ 456 h 1310"/>
                <a:gd name="T2" fmla="*/ 1321 w 1462"/>
                <a:gd name="T3" fmla="*/ 328 h 1310"/>
                <a:gd name="T4" fmla="*/ 1288 w 1462"/>
                <a:gd name="T5" fmla="*/ 242 h 1310"/>
                <a:gd name="T6" fmla="*/ 1187 w 1462"/>
                <a:gd name="T7" fmla="*/ 148 h 1310"/>
                <a:gd name="T8" fmla="*/ 1125 w 1462"/>
                <a:gd name="T9" fmla="*/ 78 h 1310"/>
                <a:gd name="T10" fmla="*/ 1056 w 1462"/>
                <a:gd name="T11" fmla="*/ 117 h 1310"/>
                <a:gd name="T12" fmla="*/ 1013 w 1462"/>
                <a:gd name="T13" fmla="*/ 61 h 1310"/>
                <a:gd name="T14" fmla="*/ 935 w 1462"/>
                <a:gd name="T15" fmla="*/ 31 h 1310"/>
                <a:gd name="T16" fmla="*/ 895 w 1462"/>
                <a:gd name="T17" fmla="*/ 22 h 1310"/>
                <a:gd name="T18" fmla="*/ 886 w 1462"/>
                <a:gd name="T19" fmla="*/ 47 h 1310"/>
                <a:gd name="T20" fmla="*/ 891 w 1462"/>
                <a:gd name="T21" fmla="*/ 57 h 1310"/>
                <a:gd name="T22" fmla="*/ 873 w 1462"/>
                <a:gd name="T23" fmla="*/ 127 h 1310"/>
                <a:gd name="T24" fmla="*/ 817 w 1462"/>
                <a:gd name="T25" fmla="*/ 172 h 1310"/>
                <a:gd name="T26" fmla="*/ 775 w 1462"/>
                <a:gd name="T27" fmla="*/ 227 h 1310"/>
                <a:gd name="T28" fmla="*/ 718 w 1462"/>
                <a:gd name="T29" fmla="*/ 236 h 1310"/>
                <a:gd name="T30" fmla="*/ 668 w 1462"/>
                <a:gd name="T31" fmla="*/ 227 h 1310"/>
                <a:gd name="T32" fmla="*/ 640 w 1462"/>
                <a:gd name="T33" fmla="*/ 327 h 1310"/>
                <a:gd name="T34" fmla="*/ 557 w 1462"/>
                <a:gd name="T35" fmla="*/ 316 h 1310"/>
                <a:gd name="T36" fmla="*/ 493 w 1462"/>
                <a:gd name="T37" fmla="*/ 338 h 1310"/>
                <a:gd name="T38" fmla="*/ 454 w 1462"/>
                <a:gd name="T39" fmla="*/ 355 h 1310"/>
                <a:gd name="T40" fmla="*/ 413 w 1462"/>
                <a:gd name="T41" fmla="*/ 414 h 1310"/>
                <a:gd name="T42" fmla="*/ 356 w 1462"/>
                <a:gd name="T43" fmla="*/ 444 h 1310"/>
                <a:gd name="T44" fmla="*/ 290 w 1462"/>
                <a:gd name="T45" fmla="*/ 520 h 1310"/>
                <a:gd name="T46" fmla="*/ 233 w 1462"/>
                <a:gd name="T47" fmla="*/ 583 h 1310"/>
                <a:gd name="T48" fmla="*/ 179 w 1462"/>
                <a:gd name="T49" fmla="*/ 505 h 1310"/>
                <a:gd name="T50" fmla="*/ 107 w 1462"/>
                <a:gd name="T51" fmla="*/ 461 h 1310"/>
                <a:gd name="T52" fmla="*/ 65 w 1462"/>
                <a:gd name="T53" fmla="*/ 468 h 1310"/>
                <a:gd name="T54" fmla="*/ 61 w 1462"/>
                <a:gd name="T55" fmla="*/ 516 h 1310"/>
                <a:gd name="T56" fmla="*/ 78 w 1462"/>
                <a:gd name="T57" fmla="*/ 555 h 1310"/>
                <a:gd name="T58" fmla="*/ 94 w 1462"/>
                <a:gd name="T59" fmla="*/ 633 h 1310"/>
                <a:gd name="T60" fmla="*/ 107 w 1462"/>
                <a:gd name="T61" fmla="*/ 705 h 1310"/>
                <a:gd name="T62" fmla="*/ 54 w 1462"/>
                <a:gd name="T63" fmla="*/ 791 h 1310"/>
                <a:gd name="T64" fmla="*/ 24 w 1462"/>
                <a:gd name="T65" fmla="*/ 854 h 1310"/>
                <a:gd name="T66" fmla="*/ 94 w 1462"/>
                <a:gd name="T67" fmla="*/ 894 h 1310"/>
                <a:gd name="T68" fmla="*/ 198 w 1462"/>
                <a:gd name="T69" fmla="*/ 930 h 1310"/>
                <a:gd name="T70" fmla="*/ 295 w 1462"/>
                <a:gd name="T71" fmla="*/ 1052 h 1310"/>
                <a:gd name="T72" fmla="*/ 415 w 1462"/>
                <a:gd name="T73" fmla="*/ 928 h 1310"/>
                <a:gd name="T74" fmla="*/ 550 w 1462"/>
                <a:gd name="T75" fmla="*/ 757 h 1310"/>
                <a:gd name="T76" fmla="*/ 716 w 1462"/>
                <a:gd name="T77" fmla="*/ 791 h 1310"/>
                <a:gd name="T78" fmla="*/ 764 w 1462"/>
                <a:gd name="T79" fmla="*/ 872 h 1310"/>
                <a:gd name="T80" fmla="*/ 672 w 1462"/>
                <a:gd name="T81" fmla="*/ 991 h 1310"/>
                <a:gd name="T82" fmla="*/ 633 w 1462"/>
                <a:gd name="T83" fmla="*/ 1091 h 1310"/>
                <a:gd name="T84" fmla="*/ 699 w 1462"/>
                <a:gd name="T85" fmla="*/ 1139 h 1310"/>
                <a:gd name="T86" fmla="*/ 725 w 1462"/>
                <a:gd name="T87" fmla="*/ 1161 h 1310"/>
                <a:gd name="T88" fmla="*/ 664 w 1462"/>
                <a:gd name="T89" fmla="*/ 1228 h 1310"/>
                <a:gd name="T90" fmla="*/ 620 w 1462"/>
                <a:gd name="T91" fmla="*/ 1284 h 1310"/>
                <a:gd name="T92" fmla="*/ 712 w 1462"/>
                <a:gd name="T93" fmla="*/ 1269 h 1310"/>
                <a:gd name="T94" fmla="*/ 830 w 1462"/>
                <a:gd name="T95" fmla="*/ 1161 h 1310"/>
                <a:gd name="T96" fmla="*/ 956 w 1462"/>
                <a:gd name="T97" fmla="*/ 1028 h 1310"/>
                <a:gd name="T98" fmla="*/ 1061 w 1462"/>
                <a:gd name="T99" fmla="*/ 965 h 1310"/>
                <a:gd name="T100" fmla="*/ 1170 w 1462"/>
                <a:gd name="T101" fmla="*/ 920 h 1310"/>
                <a:gd name="T102" fmla="*/ 1239 w 1462"/>
                <a:gd name="T103" fmla="*/ 884 h 1310"/>
                <a:gd name="T104" fmla="*/ 1262 w 1462"/>
                <a:gd name="T105" fmla="*/ 802 h 1310"/>
                <a:gd name="T106" fmla="*/ 1411 w 1462"/>
                <a:gd name="T107" fmla="*/ 657 h 1310"/>
                <a:gd name="T108" fmla="*/ 1460 w 1462"/>
                <a:gd name="T109" fmla="*/ 630 h 1310"/>
                <a:gd name="T110" fmla="*/ 1462 w 1462"/>
                <a:gd name="T111" fmla="*/ 528 h 1310"/>
                <a:gd name="T112" fmla="*/ 1410 w 1462"/>
                <a:gd name="T113" fmla="*/ 456 h 13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2" h="1310">
                  <a:moveTo>
                    <a:pt x="1410" y="456"/>
                  </a:moveTo>
                  <a:cubicBezTo>
                    <a:pt x="1374" y="428"/>
                    <a:pt x="1321" y="384"/>
                    <a:pt x="1321" y="328"/>
                  </a:cubicBezTo>
                  <a:cubicBezTo>
                    <a:pt x="1321" y="273"/>
                    <a:pt x="1324" y="275"/>
                    <a:pt x="1288" y="242"/>
                  </a:cubicBezTo>
                  <a:cubicBezTo>
                    <a:pt x="1252" y="209"/>
                    <a:pt x="1213" y="195"/>
                    <a:pt x="1187" y="148"/>
                  </a:cubicBezTo>
                  <a:cubicBezTo>
                    <a:pt x="1161" y="100"/>
                    <a:pt x="1144" y="78"/>
                    <a:pt x="1125" y="78"/>
                  </a:cubicBezTo>
                  <a:cubicBezTo>
                    <a:pt x="1105" y="78"/>
                    <a:pt x="1098" y="173"/>
                    <a:pt x="1056" y="117"/>
                  </a:cubicBezTo>
                  <a:cubicBezTo>
                    <a:pt x="1013" y="61"/>
                    <a:pt x="1056" y="67"/>
                    <a:pt x="1013" y="61"/>
                  </a:cubicBezTo>
                  <a:cubicBezTo>
                    <a:pt x="971" y="56"/>
                    <a:pt x="957" y="47"/>
                    <a:pt x="935" y="31"/>
                  </a:cubicBezTo>
                  <a:cubicBezTo>
                    <a:pt x="912" y="14"/>
                    <a:pt x="908" y="0"/>
                    <a:pt x="895" y="22"/>
                  </a:cubicBezTo>
                  <a:cubicBezTo>
                    <a:pt x="890" y="31"/>
                    <a:pt x="888" y="40"/>
                    <a:pt x="886" y="47"/>
                  </a:cubicBezTo>
                  <a:cubicBezTo>
                    <a:pt x="888" y="49"/>
                    <a:pt x="890" y="52"/>
                    <a:pt x="891" y="57"/>
                  </a:cubicBezTo>
                  <a:cubicBezTo>
                    <a:pt x="895" y="81"/>
                    <a:pt x="908" y="105"/>
                    <a:pt x="873" y="127"/>
                  </a:cubicBezTo>
                  <a:cubicBezTo>
                    <a:pt x="838" y="149"/>
                    <a:pt x="817" y="140"/>
                    <a:pt x="817" y="172"/>
                  </a:cubicBezTo>
                  <a:cubicBezTo>
                    <a:pt x="817" y="203"/>
                    <a:pt x="797" y="222"/>
                    <a:pt x="775" y="227"/>
                  </a:cubicBezTo>
                  <a:cubicBezTo>
                    <a:pt x="753" y="233"/>
                    <a:pt x="734" y="246"/>
                    <a:pt x="718" y="236"/>
                  </a:cubicBezTo>
                  <a:cubicBezTo>
                    <a:pt x="703" y="227"/>
                    <a:pt x="675" y="211"/>
                    <a:pt x="668" y="227"/>
                  </a:cubicBezTo>
                  <a:cubicBezTo>
                    <a:pt x="662" y="244"/>
                    <a:pt x="681" y="331"/>
                    <a:pt x="640" y="327"/>
                  </a:cubicBezTo>
                  <a:cubicBezTo>
                    <a:pt x="598" y="324"/>
                    <a:pt x="576" y="285"/>
                    <a:pt x="557" y="316"/>
                  </a:cubicBezTo>
                  <a:cubicBezTo>
                    <a:pt x="537" y="348"/>
                    <a:pt x="513" y="338"/>
                    <a:pt x="493" y="338"/>
                  </a:cubicBezTo>
                  <a:cubicBezTo>
                    <a:pt x="474" y="338"/>
                    <a:pt x="458" y="331"/>
                    <a:pt x="454" y="355"/>
                  </a:cubicBezTo>
                  <a:cubicBezTo>
                    <a:pt x="450" y="379"/>
                    <a:pt x="441" y="401"/>
                    <a:pt x="413" y="414"/>
                  </a:cubicBezTo>
                  <a:cubicBezTo>
                    <a:pt x="384" y="427"/>
                    <a:pt x="373" y="424"/>
                    <a:pt x="356" y="444"/>
                  </a:cubicBezTo>
                  <a:cubicBezTo>
                    <a:pt x="338" y="464"/>
                    <a:pt x="297" y="494"/>
                    <a:pt x="290" y="520"/>
                  </a:cubicBezTo>
                  <a:cubicBezTo>
                    <a:pt x="284" y="546"/>
                    <a:pt x="260" y="620"/>
                    <a:pt x="233" y="583"/>
                  </a:cubicBezTo>
                  <a:cubicBezTo>
                    <a:pt x="207" y="546"/>
                    <a:pt x="209" y="535"/>
                    <a:pt x="179" y="505"/>
                  </a:cubicBezTo>
                  <a:cubicBezTo>
                    <a:pt x="148" y="476"/>
                    <a:pt x="124" y="487"/>
                    <a:pt x="107" y="461"/>
                  </a:cubicBezTo>
                  <a:cubicBezTo>
                    <a:pt x="89" y="435"/>
                    <a:pt x="72" y="453"/>
                    <a:pt x="65" y="468"/>
                  </a:cubicBezTo>
                  <a:cubicBezTo>
                    <a:pt x="59" y="483"/>
                    <a:pt x="35" y="503"/>
                    <a:pt x="61" y="516"/>
                  </a:cubicBezTo>
                  <a:cubicBezTo>
                    <a:pt x="87" y="529"/>
                    <a:pt x="78" y="539"/>
                    <a:pt x="78" y="555"/>
                  </a:cubicBezTo>
                  <a:cubicBezTo>
                    <a:pt x="78" y="572"/>
                    <a:pt x="70" y="600"/>
                    <a:pt x="94" y="633"/>
                  </a:cubicBezTo>
                  <a:cubicBezTo>
                    <a:pt x="118" y="666"/>
                    <a:pt x="129" y="681"/>
                    <a:pt x="107" y="705"/>
                  </a:cubicBezTo>
                  <a:cubicBezTo>
                    <a:pt x="85" y="729"/>
                    <a:pt x="59" y="763"/>
                    <a:pt x="54" y="791"/>
                  </a:cubicBezTo>
                  <a:cubicBezTo>
                    <a:pt x="50" y="818"/>
                    <a:pt x="0" y="818"/>
                    <a:pt x="24" y="854"/>
                  </a:cubicBezTo>
                  <a:cubicBezTo>
                    <a:pt x="48" y="889"/>
                    <a:pt x="63" y="891"/>
                    <a:pt x="94" y="894"/>
                  </a:cubicBezTo>
                  <a:cubicBezTo>
                    <a:pt x="124" y="898"/>
                    <a:pt x="190" y="907"/>
                    <a:pt x="198" y="930"/>
                  </a:cubicBezTo>
                  <a:cubicBezTo>
                    <a:pt x="206" y="949"/>
                    <a:pt x="264" y="1009"/>
                    <a:pt x="295" y="1052"/>
                  </a:cubicBezTo>
                  <a:cubicBezTo>
                    <a:pt x="330" y="1027"/>
                    <a:pt x="369" y="991"/>
                    <a:pt x="415" y="928"/>
                  </a:cubicBezTo>
                  <a:cubicBezTo>
                    <a:pt x="485" y="831"/>
                    <a:pt x="445" y="754"/>
                    <a:pt x="550" y="757"/>
                  </a:cubicBezTo>
                  <a:cubicBezTo>
                    <a:pt x="655" y="761"/>
                    <a:pt x="694" y="761"/>
                    <a:pt x="716" y="791"/>
                  </a:cubicBezTo>
                  <a:cubicBezTo>
                    <a:pt x="738" y="820"/>
                    <a:pt x="808" y="817"/>
                    <a:pt x="764" y="872"/>
                  </a:cubicBezTo>
                  <a:cubicBezTo>
                    <a:pt x="720" y="928"/>
                    <a:pt x="694" y="972"/>
                    <a:pt x="672" y="991"/>
                  </a:cubicBezTo>
                  <a:cubicBezTo>
                    <a:pt x="651" y="1009"/>
                    <a:pt x="594" y="1065"/>
                    <a:pt x="633" y="1091"/>
                  </a:cubicBezTo>
                  <a:cubicBezTo>
                    <a:pt x="672" y="1117"/>
                    <a:pt x="655" y="1135"/>
                    <a:pt x="699" y="1139"/>
                  </a:cubicBezTo>
                  <a:cubicBezTo>
                    <a:pt x="742" y="1143"/>
                    <a:pt x="738" y="1117"/>
                    <a:pt x="725" y="1161"/>
                  </a:cubicBezTo>
                  <a:cubicBezTo>
                    <a:pt x="712" y="1206"/>
                    <a:pt x="720" y="1213"/>
                    <a:pt x="664" y="1228"/>
                  </a:cubicBezTo>
                  <a:cubicBezTo>
                    <a:pt x="607" y="1243"/>
                    <a:pt x="616" y="1258"/>
                    <a:pt x="620" y="1284"/>
                  </a:cubicBezTo>
                  <a:cubicBezTo>
                    <a:pt x="624" y="1310"/>
                    <a:pt x="668" y="1295"/>
                    <a:pt x="712" y="1269"/>
                  </a:cubicBezTo>
                  <a:cubicBezTo>
                    <a:pt x="755" y="1243"/>
                    <a:pt x="803" y="1206"/>
                    <a:pt x="830" y="1161"/>
                  </a:cubicBezTo>
                  <a:cubicBezTo>
                    <a:pt x="856" y="1117"/>
                    <a:pt x="895" y="1057"/>
                    <a:pt x="956" y="1028"/>
                  </a:cubicBezTo>
                  <a:cubicBezTo>
                    <a:pt x="1018" y="998"/>
                    <a:pt x="1009" y="987"/>
                    <a:pt x="1061" y="965"/>
                  </a:cubicBezTo>
                  <a:cubicBezTo>
                    <a:pt x="1114" y="943"/>
                    <a:pt x="1127" y="935"/>
                    <a:pt x="1170" y="920"/>
                  </a:cubicBezTo>
                  <a:cubicBezTo>
                    <a:pt x="1202" y="909"/>
                    <a:pt x="1216" y="885"/>
                    <a:pt x="1239" y="884"/>
                  </a:cubicBezTo>
                  <a:cubicBezTo>
                    <a:pt x="1240" y="852"/>
                    <a:pt x="1245" y="812"/>
                    <a:pt x="1262" y="802"/>
                  </a:cubicBezTo>
                  <a:cubicBezTo>
                    <a:pt x="1293" y="783"/>
                    <a:pt x="1358" y="683"/>
                    <a:pt x="1411" y="657"/>
                  </a:cubicBezTo>
                  <a:cubicBezTo>
                    <a:pt x="1425" y="650"/>
                    <a:pt x="1443" y="640"/>
                    <a:pt x="1460" y="630"/>
                  </a:cubicBezTo>
                  <a:cubicBezTo>
                    <a:pt x="1461" y="592"/>
                    <a:pt x="1462" y="543"/>
                    <a:pt x="1462" y="528"/>
                  </a:cubicBezTo>
                  <a:cubicBezTo>
                    <a:pt x="1462" y="503"/>
                    <a:pt x="1446" y="484"/>
                    <a:pt x="1410" y="456"/>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11" name="Freeform 11"/>
            <p:cNvSpPr/>
            <p:nvPr/>
          </p:nvSpPr>
          <p:spPr bwMode="auto">
            <a:xfrm>
              <a:off x="4637" y="856"/>
              <a:ext cx="985" cy="609"/>
            </a:xfrm>
            <a:custGeom>
              <a:gdLst>
                <a:gd name="T0" fmla="*/ 2111 w 2127"/>
                <a:gd name="T1" fmla="*/ 367 h 1316"/>
                <a:gd name="T2" fmla="*/ 1900 w 2127"/>
                <a:gd name="T3" fmla="*/ 314 h 1316"/>
                <a:gd name="T4" fmla="*/ 1808 w 2127"/>
                <a:gd name="T5" fmla="*/ 300 h 1316"/>
                <a:gd name="T6" fmla="*/ 1693 w 2127"/>
                <a:gd name="T7" fmla="*/ 361 h 1316"/>
                <a:gd name="T8" fmla="*/ 1634 w 2127"/>
                <a:gd name="T9" fmla="*/ 458 h 1316"/>
                <a:gd name="T10" fmla="*/ 1500 w 2127"/>
                <a:gd name="T11" fmla="*/ 367 h 1316"/>
                <a:gd name="T12" fmla="*/ 1467 w 2127"/>
                <a:gd name="T13" fmla="*/ 269 h 1316"/>
                <a:gd name="T14" fmla="*/ 1379 w 2127"/>
                <a:gd name="T15" fmla="*/ 280 h 1316"/>
                <a:gd name="T16" fmla="*/ 1392 w 2127"/>
                <a:gd name="T17" fmla="*/ 372 h 1316"/>
                <a:gd name="T18" fmla="*/ 1270 w 2127"/>
                <a:gd name="T19" fmla="*/ 269 h 1316"/>
                <a:gd name="T20" fmla="*/ 1143 w 2127"/>
                <a:gd name="T21" fmla="*/ 239 h 1316"/>
                <a:gd name="T22" fmla="*/ 1044 w 2127"/>
                <a:gd name="T23" fmla="*/ 152 h 1316"/>
                <a:gd name="T24" fmla="*/ 907 w 2127"/>
                <a:gd name="T25" fmla="*/ 186 h 1316"/>
                <a:gd name="T26" fmla="*/ 766 w 2127"/>
                <a:gd name="T27" fmla="*/ 166 h 1316"/>
                <a:gd name="T28" fmla="*/ 638 w 2127"/>
                <a:gd name="T29" fmla="*/ 189 h 1316"/>
                <a:gd name="T30" fmla="*/ 494 w 2127"/>
                <a:gd name="T31" fmla="*/ 111 h 1316"/>
                <a:gd name="T32" fmla="*/ 402 w 2127"/>
                <a:gd name="T33" fmla="*/ 16 h 1316"/>
                <a:gd name="T34" fmla="*/ 290 w 2127"/>
                <a:gd name="T35" fmla="*/ 51 h 1316"/>
                <a:gd name="T36" fmla="*/ 245 w 2127"/>
                <a:gd name="T37" fmla="*/ 114 h 1316"/>
                <a:gd name="T38" fmla="*/ 160 w 2127"/>
                <a:gd name="T39" fmla="*/ 157 h 1316"/>
                <a:gd name="T40" fmla="*/ 64 w 2127"/>
                <a:gd name="T41" fmla="*/ 146 h 1316"/>
                <a:gd name="T42" fmla="*/ 103 w 2127"/>
                <a:gd name="T43" fmla="*/ 239 h 1316"/>
                <a:gd name="T44" fmla="*/ 177 w 2127"/>
                <a:gd name="T45" fmla="*/ 316 h 1316"/>
                <a:gd name="T46" fmla="*/ 180 w 2127"/>
                <a:gd name="T47" fmla="*/ 478 h 1316"/>
                <a:gd name="T48" fmla="*/ 271 w 2127"/>
                <a:gd name="T49" fmla="*/ 569 h 1316"/>
                <a:gd name="T50" fmla="*/ 404 w 2127"/>
                <a:gd name="T51" fmla="*/ 493 h 1316"/>
                <a:gd name="T52" fmla="*/ 512 w 2127"/>
                <a:gd name="T53" fmla="*/ 637 h 1316"/>
                <a:gd name="T54" fmla="*/ 570 w 2127"/>
                <a:gd name="T55" fmla="*/ 733 h 1316"/>
                <a:gd name="T56" fmla="*/ 619 w 2127"/>
                <a:gd name="T57" fmla="*/ 717 h 1316"/>
                <a:gd name="T58" fmla="*/ 740 w 2127"/>
                <a:gd name="T59" fmla="*/ 803 h 1316"/>
                <a:gd name="T60" fmla="*/ 871 w 2127"/>
                <a:gd name="T61" fmla="*/ 834 h 1316"/>
                <a:gd name="T62" fmla="*/ 1005 w 2127"/>
                <a:gd name="T63" fmla="*/ 1014 h 1316"/>
                <a:gd name="T64" fmla="*/ 1146 w 2127"/>
                <a:gd name="T65" fmla="*/ 1214 h 1316"/>
                <a:gd name="T66" fmla="*/ 1243 w 2127"/>
                <a:gd name="T67" fmla="*/ 1228 h 1316"/>
                <a:gd name="T68" fmla="*/ 1339 w 2127"/>
                <a:gd name="T69" fmla="*/ 995 h 1316"/>
                <a:gd name="T70" fmla="*/ 1470 w 2127"/>
                <a:gd name="T71" fmla="*/ 1039 h 1316"/>
                <a:gd name="T72" fmla="*/ 1552 w 2127"/>
                <a:gd name="T73" fmla="*/ 1039 h 1316"/>
                <a:gd name="T74" fmla="*/ 1647 w 2127"/>
                <a:gd name="T75" fmla="*/ 1017 h 1316"/>
                <a:gd name="T76" fmla="*/ 1587 w 2127"/>
                <a:gd name="T77" fmla="*/ 911 h 1316"/>
                <a:gd name="T78" fmla="*/ 1693 w 2127"/>
                <a:gd name="T79" fmla="*/ 846 h 1316"/>
                <a:gd name="T80" fmla="*/ 1811 w 2127"/>
                <a:gd name="T81" fmla="*/ 714 h 1316"/>
                <a:gd name="T82" fmla="*/ 1862 w 2127"/>
                <a:gd name="T83" fmla="*/ 588 h 1316"/>
                <a:gd name="T84" fmla="*/ 1978 w 2127"/>
                <a:gd name="T85" fmla="*/ 596 h 1316"/>
                <a:gd name="T86" fmla="*/ 2127 w 2127"/>
                <a:gd name="T87" fmla="*/ 489 h 1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7" h="1316">
                  <a:moveTo>
                    <a:pt x="2114" y="376"/>
                  </a:moveTo>
                  <a:cubicBezTo>
                    <a:pt x="2113" y="373"/>
                    <a:pt x="2112" y="370"/>
                    <a:pt x="2111" y="367"/>
                  </a:cubicBezTo>
                  <a:cubicBezTo>
                    <a:pt x="2041" y="376"/>
                    <a:pt x="1984" y="369"/>
                    <a:pt x="1955" y="367"/>
                  </a:cubicBezTo>
                  <a:cubicBezTo>
                    <a:pt x="1919" y="364"/>
                    <a:pt x="1939" y="369"/>
                    <a:pt x="1900" y="314"/>
                  </a:cubicBezTo>
                  <a:cubicBezTo>
                    <a:pt x="1860" y="258"/>
                    <a:pt x="1886" y="289"/>
                    <a:pt x="1854" y="314"/>
                  </a:cubicBezTo>
                  <a:cubicBezTo>
                    <a:pt x="1821" y="339"/>
                    <a:pt x="1818" y="328"/>
                    <a:pt x="1808" y="300"/>
                  </a:cubicBezTo>
                  <a:cubicBezTo>
                    <a:pt x="1798" y="272"/>
                    <a:pt x="1778" y="303"/>
                    <a:pt x="1765" y="330"/>
                  </a:cubicBezTo>
                  <a:cubicBezTo>
                    <a:pt x="1752" y="358"/>
                    <a:pt x="1726" y="353"/>
                    <a:pt x="1693" y="361"/>
                  </a:cubicBezTo>
                  <a:cubicBezTo>
                    <a:pt x="1660" y="369"/>
                    <a:pt x="1677" y="383"/>
                    <a:pt x="1680" y="417"/>
                  </a:cubicBezTo>
                  <a:cubicBezTo>
                    <a:pt x="1683" y="450"/>
                    <a:pt x="1664" y="455"/>
                    <a:pt x="1634" y="458"/>
                  </a:cubicBezTo>
                  <a:cubicBezTo>
                    <a:pt x="1605" y="461"/>
                    <a:pt x="1592" y="444"/>
                    <a:pt x="1578" y="414"/>
                  </a:cubicBezTo>
                  <a:cubicBezTo>
                    <a:pt x="1565" y="383"/>
                    <a:pt x="1500" y="386"/>
                    <a:pt x="1500" y="367"/>
                  </a:cubicBezTo>
                  <a:cubicBezTo>
                    <a:pt x="1500" y="347"/>
                    <a:pt x="1493" y="344"/>
                    <a:pt x="1470" y="328"/>
                  </a:cubicBezTo>
                  <a:cubicBezTo>
                    <a:pt x="1447" y="311"/>
                    <a:pt x="1467" y="294"/>
                    <a:pt x="1467" y="269"/>
                  </a:cubicBezTo>
                  <a:cubicBezTo>
                    <a:pt x="1467" y="244"/>
                    <a:pt x="1477" y="236"/>
                    <a:pt x="1438" y="233"/>
                  </a:cubicBezTo>
                  <a:cubicBezTo>
                    <a:pt x="1398" y="230"/>
                    <a:pt x="1382" y="250"/>
                    <a:pt x="1379" y="280"/>
                  </a:cubicBezTo>
                  <a:cubicBezTo>
                    <a:pt x="1375" y="311"/>
                    <a:pt x="1398" y="322"/>
                    <a:pt x="1415" y="342"/>
                  </a:cubicBezTo>
                  <a:cubicBezTo>
                    <a:pt x="1431" y="361"/>
                    <a:pt x="1408" y="372"/>
                    <a:pt x="1392" y="372"/>
                  </a:cubicBezTo>
                  <a:cubicBezTo>
                    <a:pt x="1375" y="372"/>
                    <a:pt x="1349" y="372"/>
                    <a:pt x="1320" y="350"/>
                  </a:cubicBezTo>
                  <a:cubicBezTo>
                    <a:pt x="1290" y="328"/>
                    <a:pt x="1280" y="300"/>
                    <a:pt x="1270" y="269"/>
                  </a:cubicBezTo>
                  <a:cubicBezTo>
                    <a:pt x="1261" y="239"/>
                    <a:pt x="1208" y="283"/>
                    <a:pt x="1175" y="280"/>
                  </a:cubicBezTo>
                  <a:cubicBezTo>
                    <a:pt x="1143" y="278"/>
                    <a:pt x="1130" y="261"/>
                    <a:pt x="1143" y="239"/>
                  </a:cubicBezTo>
                  <a:cubicBezTo>
                    <a:pt x="1156" y="216"/>
                    <a:pt x="1166" y="203"/>
                    <a:pt x="1149" y="189"/>
                  </a:cubicBezTo>
                  <a:cubicBezTo>
                    <a:pt x="1133" y="175"/>
                    <a:pt x="1090" y="158"/>
                    <a:pt x="1044" y="152"/>
                  </a:cubicBezTo>
                  <a:cubicBezTo>
                    <a:pt x="999" y="147"/>
                    <a:pt x="999" y="161"/>
                    <a:pt x="979" y="180"/>
                  </a:cubicBezTo>
                  <a:cubicBezTo>
                    <a:pt x="959" y="200"/>
                    <a:pt x="956" y="189"/>
                    <a:pt x="907" y="186"/>
                  </a:cubicBezTo>
                  <a:cubicBezTo>
                    <a:pt x="858" y="183"/>
                    <a:pt x="881" y="175"/>
                    <a:pt x="854" y="144"/>
                  </a:cubicBezTo>
                  <a:cubicBezTo>
                    <a:pt x="828" y="114"/>
                    <a:pt x="795" y="150"/>
                    <a:pt x="766" y="166"/>
                  </a:cubicBezTo>
                  <a:cubicBezTo>
                    <a:pt x="736" y="183"/>
                    <a:pt x="733" y="172"/>
                    <a:pt x="700" y="161"/>
                  </a:cubicBezTo>
                  <a:cubicBezTo>
                    <a:pt x="668" y="150"/>
                    <a:pt x="668" y="175"/>
                    <a:pt x="638" y="189"/>
                  </a:cubicBezTo>
                  <a:cubicBezTo>
                    <a:pt x="609" y="203"/>
                    <a:pt x="602" y="197"/>
                    <a:pt x="563" y="169"/>
                  </a:cubicBezTo>
                  <a:cubicBezTo>
                    <a:pt x="524" y="141"/>
                    <a:pt x="527" y="127"/>
                    <a:pt x="494" y="111"/>
                  </a:cubicBezTo>
                  <a:cubicBezTo>
                    <a:pt x="461" y="94"/>
                    <a:pt x="474" y="55"/>
                    <a:pt x="458" y="27"/>
                  </a:cubicBezTo>
                  <a:cubicBezTo>
                    <a:pt x="442" y="0"/>
                    <a:pt x="432" y="16"/>
                    <a:pt x="402" y="16"/>
                  </a:cubicBezTo>
                  <a:cubicBezTo>
                    <a:pt x="373" y="16"/>
                    <a:pt x="376" y="30"/>
                    <a:pt x="330" y="41"/>
                  </a:cubicBezTo>
                  <a:cubicBezTo>
                    <a:pt x="313" y="45"/>
                    <a:pt x="300" y="49"/>
                    <a:pt x="290" y="51"/>
                  </a:cubicBezTo>
                  <a:cubicBezTo>
                    <a:pt x="291" y="55"/>
                    <a:pt x="290" y="59"/>
                    <a:pt x="287" y="64"/>
                  </a:cubicBezTo>
                  <a:cubicBezTo>
                    <a:pt x="271" y="89"/>
                    <a:pt x="243" y="81"/>
                    <a:pt x="245" y="114"/>
                  </a:cubicBezTo>
                  <a:cubicBezTo>
                    <a:pt x="247" y="148"/>
                    <a:pt x="265" y="213"/>
                    <a:pt x="221" y="189"/>
                  </a:cubicBezTo>
                  <a:cubicBezTo>
                    <a:pt x="177" y="165"/>
                    <a:pt x="180" y="139"/>
                    <a:pt x="160" y="157"/>
                  </a:cubicBezTo>
                  <a:cubicBezTo>
                    <a:pt x="140" y="176"/>
                    <a:pt x="142" y="183"/>
                    <a:pt x="116" y="170"/>
                  </a:cubicBezTo>
                  <a:cubicBezTo>
                    <a:pt x="90" y="157"/>
                    <a:pt x="73" y="131"/>
                    <a:pt x="64" y="146"/>
                  </a:cubicBezTo>
                  <a:cubicBezTo>
                    <a:pt x="55" y="161"/>
                    <a:pt x="0" y="215"/>
                    <a:pt x="35" y="226"/>
                  </a:cubicBezTo>
                  <a:cubicBezTo>
                    <a:pt x="70" y="237"/>
                    <a:pt x="99" y="211"/>
                    <a:pt x="103" y="239"/>
                  </a:cubicBezTo>
                  <a:cubicBezTo>
                    <a:pt x="107" y="266"/>
                    <a:pt x="110" y="266"/>
                    <a:pt x="134" y="278"/>
                  </a:cubicBezTo>
                  <a:cubicBezTo>
                    <a:pt x="158" y="289"/>
                    <a:pt x="180" y="292"/>
                    <a:pt x="177" y="316"/>
                  </a:cubicBezTo>
                  <a:cubicBezTo>
                    <a:pt x="175" y="341"/>
                    <a:pt x="136" y="392"/>
                    <a:pt x="147" y="420"/>
                  </a:cubicBezTo>
                  <a:cubicBezTo>
                    <a:pt x="158" y="448"/>
                    <a:pt x="169" y="457"/>
                    <a:pt x="180" y="478"/>
                  </a:cubicBezTo>
                  <a:cubicBezTo>
                    <a:pt x="190" y="498"/>
                    <a:pt x="219" y="502"/>
                    <a:pt x="225" y="535"/>
                  </a:cubicBezTo>
                  <a:cubicBezTo>
                    <a:pt x="232" y="569"/>
                    <a:pt x="236" y="593"/>
                    <a:pt x="271" y="569"/>
                  </a:cubicBezTo>
                  <a:cubicBezTo>
                    <a:pt x="306" y="544"/>
                    <a:pt x="341" y="537"/>
                    <a:pt x="352" y="515"/>
                  </a:cubicBezTo>
                  <a:cubicBezTo>
                    <a:pt x="363" y="493"/>
                    <a:pt x="398" y="463"/>
                    <a:pt x="404" y="493"/>
                  </a:cubicBezTo>
                  <a:cubicBezTo>
                    <a:pt x="411" y="522"/>
                    <a:pt x="463" y="531"/>
                    <a:pt x="468" y="567"/>
                  </a:cubicBezTo>
                  <a:cubicBezTo>
                    <a:pt x="472" y="602"/>
                    <a:pt x="498" y="607"/>
                    <a:pt x="512" y="637"/>
                  </a:cubicBezTo>
                  <a:cubicBezTo>
                    <a:pt x="525" y="667"/>
                    <a:pt x="503" y="721"/>
                    <a:pt x="522" y="730"/>
                  </a:cubicBezTo>
                  <a:cubicBezTo>
                    <a:pt x="538" y="737"/>
                    <a:pt x="560" y="726"/>
                    <a:pt x="570" y="733"/>
                  </a:cubicBezTo>
                  <a:cubicBezTo>
                    <a:pt x="572" y="726"/>
                    <a:pt x="574" y="717"/>
                    <a:pt x="579" y="708"/>
                  </a:cubicBezTo>
                  <a:cubicBezTo>
                    <a:pt x="592" y="686"/>
                    <a:pt x="596" y="700"/>
                    <a:pt x="619" y="717"/>
                  </a:cubicBezTo>
                  <a:cubicBezTo>
                    <a:pt x="641" y="733"/>
                    <a:pt x="655" y="742"/>
                    <a:pt x="697" y="747"/>
                  </a:cubicBezTo>
                  <a:cubicBezTo>
                    <a:pt x="740" y="753"/>
                    <a:pt x="697" y="747"/>
                    <a:pt x="740" y="803"/>
                  </a:cubicBezTo>
                  <a:cubicBezTo>
                    <a:pt x="782" y="859"/>
                    <a:pt x="789" y="764"/>
                    <a:pt x="809" y="764"/>
                  </a:cubicBezTo>
                  <a:cubicBezTo>
                    <a:pt x="828" y="764"/>
                    <a:pt x="845" y="786"/>
                    <a:pt x="871" y="834"/>
                  </a:cubicBezTo>
                  <a:cubicBezTo>
                    <a:pt x="897" y="881"/>
                    <a:pt x="936" y="895"/>
                    <a:pt x="972" y="928"/>
                  </a:cubicBezTo>
                  <a:cubicBezTo>
                    <a:pt x="1008" y="961"/>
                    <a:pt x="1005" y="959"/>
                    <a:pt x="1005" y="1014"/>
                  </a:cubicBezTo>
                  <a:cubicBezTo>
                    <a:pt x="1005" y="1070"/>
                    <a:pt x="1058" y="1114"/>
                    <a:pt x="1094" y="1142"/>
                  </a:cubicBezTo>
                  <a:cubicBezTo>
                    <a:pt x="1130" y="1170"/>
                    <a:pt x="1146" y="1189"/>
                    <a:pt x="1146" y="1214"/>
                  </a:cubicBezTo>
                  <a:cubicBezTo>
                    <a:pt x="1146" y="1229"/>
                    <a:pt x="1145" y="1278"/>
                    <a:pt x="1144" y="1316"/>
                  </a:cubicBezTo>
                  <a:cubicBezTo>
                    <a:pt x="1188" y="1289"/>
                    <a:pt x="1234" y="1255"/>
                    <a:pt x="1243" y="1228"/>
                  </a:cubicBezTo>
                  <a:cubicBezTo>
                    <a:pt x="1256" y="1191"/>
                    <a:pt x="1296" y="1139"/>
                    <a:pt x="1300" y="1106"/>
                  </a:cubicBezTo>
                  <a:cubicBezTo>
                    <a:pt x="1304" y="1073"/>
                    <a:pt x="1313" y="995"/>
                    <a:pt x="1339" y="995"/>
                  </a:cubicBezTo>
                  <a:cubicBezTo>
                    <a:pt x="1365" y="995"/>
                    <a:pt x="1392" y="1002"/>
                    <a:pt x="1409" y="1021"/>
                  </a:cubicBezTo>
                  <a:cubicBezTo>
                    <a:pt x="1427" y="1039"/>
                    <a:pt x="1440" y="1043"/>
                    <a:pt x="1470" y="1039"/>
                  </a:cubicBezTo>
                  <a:cubicBezTo>
                    <a:pt x="1501" y="1036"/>
                    <a:pt x="1492" y="1024"/>
                    <a:pt x="1515" y="1039"/>
                  </a:cubicBezTo>
                  <a:cubicBezTo>
                    <a:pt x="1537" y="1055"/>
                    <a:pt x="1544" y="1048"/>
                    <a:pt x="1552" y="1039"/>
                  </a:cubicBezTo>
                  <a:cubicBezTo>
                    <a:pt x="1560" y="1031"/>
                    <a:pt x="1580" y="1010"/>
                    <a:pt x="1595" y="1021"/>
                  </a:cubicBezTo>
                  <a:cubicBezTo>
                    <a:pt x="1610" y="1032"/>
                    <a:pt x="1639" y="1043"/>
                    <a:pt x="1647" y="1017"/>
                  </a:cubicBezTo>
                  <a:cubicBezTo>
                    <a:pt x="1655" y="991"/>
                    <a:pt x="1672" y="975"/>
                    <a:pt x="1649" y="960"/>
                  </a:cubicBezTo>
                  <a:cubicBezTo>
                    <a:pt x="1626" y="945"/>
                    <a:pt x="1587" y="936"/>
                    <a:pt x="1587" y="911"/>
                  </a:cubicBezTo>
                  <a:cubicBezTo>
                    <a:pt x="1587" y="886"/>
                    <a:pt x="1585" y="853"/>
                    <a:pt x="1613" y="854"/>
                  </a:cubicBezTo>
                  <a:cubicBezTo>
                    <a:pt x="1641" y="856"/>
                    <a:pt x="1657" y="863"/>
                    <a:pt x="1693" y="846"/>
                  </a:cubicBezTo>
                  <a:cubicBezTo>
                    <a:pt x="1729" y="829"/>
                    <a:pt x="1752" y="842"/>
                    <a:pt x="1773" y="802"/>
                  </a:cubicBezTo>
                  <a:cubicBezTo>
                    <a:pt x="1795" y="761"/>
                    <a:pt x="1777" y="722"/>
                    <a:pt x="1811" y="714"/>
                  </a:cubicBezTo>
                  <a:cubicBezTo>
                    <a:pt x="1845" y="706"/>
                    <a:pt x="1890" y="693"/>
                    <a:pt x="1881" y="667"/>
                  </a:cubicBezTo>
                  <a:cubicBezTo>
                    <a:pt x="1873" y="640"/>
                    <a:pt x="1859" y="604"/>
                    <a:pt x="1862" y="588"/>
                  </a:cubicBezTo>
                  <a:cubicBezTo>
                    <a:pt x="1865" y="571"/>
                    <a:pt x="1883" y="522"/>
                    <a:pt x="1922" y="546"/>
                  </a:cubicBezTo>
                  <a:cubicBezTo>
                    <a:pt x="1962" y="569"/>
                    <a:pt x="1937" y="586"/>
                    <a:pt x="1978" y="596"/>
                  </a:cubicBezTo>
                  <a:cubicBezTo>
                    <a:pt x="2019" y="606"/>
                    <a:pt x="1998" y="572"/>
                    <a:pt x="2034" y="553"/>
                  </a:cubicBezTo>
                  <a:cubicBezTo>
                    <a:pt x="2070" y="533"/>
                    <a:pt x="2127" y="526"/>
                    <a:pt x="2127" y="489"/>
                  </a:cubicBezTo>
                  <a:cubicBezTo>
                    <a:pt x="2127" y="451"/>
                    <a:pt x="2122" y="414"/>
                    <a:pt x="2114" y="376"/>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12" name="Freeform 12"/>
            <p:cNvSpPr/>
            <p:nvPr/>
          </p:nvSpPr>
          <p:spPr bwMode="auto">
            <a:xfrm>
              <a:off x="2375" y="68"/>
              <a:ext cx="2536" cy="2030"/>
            </a:xfrm>
            <a:custGeom>
              <a:gdLst>
                <a:gd name="T0" fmla="*/ 318 w 5477"/>
                <a:gd name="T1" fmla="*/ 3541 h 4382"/>
                <a:gd name="T2" fmla="*/ 498 w 5477"/>
                <a:gd name="T3" fmla="*/ 3760 h 4382"/>
                <a:gd name="T4" fmla="*/ 1096 w 5477"/>
                <a:gd name="T5" fmla="*/ 4000 h 4382"/>
                <a:gd name="T6" fmla="*/ 1349 w 5477"/>
                <a:gd name="T7" fmla="*/ 4245 h 4382"/>
                <a:gd name="T8" fmla="*/ 1817 w 5477"/>
                <a:gd name="T9" fmla="*/ 4278 h 4382"/>
                <a:gd name="T10" fmla="*/ 2000 w 5477"/>
                <a:gd name="T11" fmla="*/ 3871 h 4382"/>
                <a:gd name="T12" fmla="*/ 2166 w 5477"/>
                <a:gd name="T13" fmla="*/ 4182 h 4382"/>
                <a:gd name="T14" fmla="*/ 2516 w 5477"/>
                <a:gd name="T15" fmla="*/ 4204 h 4382"/>
                <a:gd name="T16" fmla="*/ 2765 w 5477"/>
                <a:gd name="T17" fmla="*/ 3860 h 4382"/>
                <a:gd name="T18" fmla="*/ 3057 w 5477"/>
                <a:gd name="T19" fmla="*/ 3737 h 4382"/>
                <a:gd name="T20" fmla="*/ 3385 w 5477"/>
                <a:gd name="T21" fmla="*/ 3504 h 4382"/>
                <a:gd name="T22" fmla="*/ 3547 w 5477"/>
                <a:gd name="T23" fmla="*/ 3352 h 4382"/>
                <a:gd name="T24" fmla="*/ 3625 w 5477"/>
                <a:gd name="T25" fmla="*/ 3059 h 4382"/>
                <a:gd name="T26" fmla="*/ 4005 w 5477"/>
                <a:gd name="T27" fmla="*/ 3029 h 4382"/>
                <a:gd name="T28" fmla="*/ 4237 w 5477"/>
                <a:gd name="T29" fmla="*/ 2837 h 4382"/>
                <a:gd name="T30" fmla="*/ 4477 w 5477"/>
                <a:gd name="T31" fmla="*/ 3129 h 4382"/>
                <a:gd name="T32" fmla="*/ 4647 w 5477"/>
                <a:gd name="T33" fmla="*/ 2942 h 4382"/>
                <a:gd name="T34" fmla="*/ 4802 w 5477"/>
                <a:gd name="T35" fmla="*/ 2970 h 4382"/>
                <a:gd name="T36" fmla="*/ 5062 w 5477"/>
                <a:gd name="T37" fmla="*/ 2725 h 4382"/>
                <a:gd name="T38" fmla="*/ 5344 w 5477"/>
                <a:gd name="T39" fmla="*/ 2614 h 4382"/>
                <a:gd name="T40" fmla="*/ 5397 w 5477"/>
                <a:gd name="T41" fmla="*/ 2338 h 4382"/>
                <a:gd name="T42" fmla="*/ 5110 w 5477"/>
                <a:gd name="T43" fmla="*/ 2236 h 4382"/>
                <a:gd name="T44" fmla="*/ 4988 w 5477"/>
                <a:gd name="T45" fmla="*/ 1940 h 4382"/>
                <a:gd name="T46" fmla="*/ 5106 w 5477"/>
                <a:gd name="T47" fmla="*/ 1890 h 4382"/>
                <a:gd name="T48" fmla="*/ 5222 w 5477"/>
                <a:gd name="T49" fmla="*/ 1638 h 4382"/>
                <a:gd name="T50" fmla="*/ 4988 w 5477"/>
                <a:gd name="T51" fmla="*/ 1508 h 4382"/>
                <a:gd name="T52" fmla="*/ 5270 w 5477"/>
                <a:gd name="T53" fmla="*/ 1172 h 4382"/>
                <a:gd name="T54" fmla="*/ 5370 w 5477"/>
                <a:gd name="T55" fmla="*/ 932 h 4382"/>
                <a:gd name="T56" fmla="*/ 5418 w 5477"/>
                <a:gd name="T57" fmla="*/ 437 h 4382"/>
                <a:gd name="T58" fmla="*/ 4861 w 5477"/>
                <a:gd name="T59" fmla="*/ 466 h 4382"/>
                <a:gd name="T60" fmla="*/ 4619 w 5477"/>
                <a:gd name="T61" fmla="*/ 233 h 4382"/>
                <a:gd name="T62" fmla="*/ 4445 w 5477"/>
                <a:gd name="T63" fmla="*/ 0 h 4382"/>
                <a:gd name="T64" fmla="*/ 4370 w 5477"/>
                <a:gd name="T65" fmla="*/ 226 h 4382"/>
                <a:gd name="T66" fmla="*/ 4303 w 5477"/>
                <a:gd name="T67" fmla="*/ 541 h 4382"/>
                <a:gd name="T68" fmla="*/ 4239 w 5477"/>
                <a:gd name="T69" fmla="*/ 747 h 4382"/>
                <a:gd name="T70" fmla="*/ 4144 w 5477"/>
                <a:gd name="T71" fmla="*/ 957 h 4382"/>
                <a:gd name="T72" fmla="*/ 3764 w 5477"/>
                <a:gd name="T73" fmla="*/ 1100 h 4382"/>
                <a:gd name="T74" fmla="*/ 3630 w 5477"/>
                <a:gd name="T75" fmla="*/ 1506 h 4382"/>
                <a:gd name="T76" fmla="*/ 3970 w 5477"/>
                <a:gd name="T77" fmla="*/ 1564 h 4382"/>
                <a:gd name="T78" fmla="*/ 4314 w 5477"/>
                <a:gd name="T79" fmla="*/ 1498 h 4382"/>
                <a:gd name="T80" fmla="*/ 4429 w 5477"/>
                <a:gd name="T81" fmla="*/ 1778 h 4382"/>
                <a:gd name="T82" fmla="*/ 4108 w 5477"/>
                <a:gd name="T83" fmla="*/ 1831 h 4382"/>
                <a:gd name="T84" fmla="*/ 3843 w 5477"/>
                <a:gd name="T85" fmla="*/ 2098 h 4382"/>
                <a:gd name="T86" fmla="*/ 3361 w 5477"/>
                <a:gd name="T87" fmla="*/ 2387 h 4382"/>
                <a:gd name="T88" fmla="*/ 2945 w 5477"/>
                <a:gd name="T89" fmla="*/ 2498 h 4382"/>
                <a:gd name="T90" fmla="*/ 2883 w 5477"/>
                <a:gd name="T91" fmla="*/ 2807 h 4382"/>
                <a:gd name="T92" fmla="*/ 2381 w 5477"/>
                <a:gd name="T93" fmla="*/ 3068 h 4382"/>
                <a:gd name="T94" fmla="*/ 1756 w 5477"/>
                <a:gd name="T95" fmla="*/ 3241 h 4382"/>
                <a:gd name="T96" fmla="*/ 1372 w 5477"/>
                <a:gd name="T97" fmla="*/ 3280 h 4382"/>
                <a:gd name="T98" fmla="*/ 753 w 5477"/>
                <a:gd name="T99" fmla="*/ 3085 h 4382"/>
                <a:gd name="T100" fmla="*/ 137 w 5477"/>
                <a:gd name="T101" fmla="*/ 3043 h 43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7" h="4382">
                  <a:moveTo>
                    <a:pt x="26" y="3270"/>
                  </a:moveTo>
                  <a:cubicBezTo>
                    <a:pt x="0" y="3300"/>
                    <a:pt x="21" y="3322"/>
                    <a:pt x="21" y="3356"/>
                  </a:cubicBezTo>
                  <a:cubicBezTo>
                    <a:pt x="21" y="3389"/>
                    <a:pt x="61" y="3422"/>
                    <a:pt x="78" y="3459"/>
                  </a:cubicBezTo>
                  <a:cubicBezTo>
                    <a:pt x="96" y="3496"/>
                    <a:pt x="135" y="3519"/>
                    <a:pt x="187" y="3570"/>
                  </a:cubicBezTo>
                  <a:cubicBezTo>
                    <a:pt x="240" y="3622"/>
                    <a:pt x="292" y="3574"/>
                    <a:pt x="318" y="3541"/>
                  </a:cubicBezTo>
                  <a:cubicBezTo>
                    <a:pt x="345" y="3507"/>
                    <a:pt x="349" y="3500"/>
                    <a:pt x="375" y="3493"/>
                  </a:cubicBezTo>
                  <a:cubicBezTo>
                    <a:pt x="401" y="3485"/>
                    <a:pt x="546" y="3485"/>
                    <a:pt x="607" y="3507"/>
                  </a:cubicBezTo>
                  <a:cubicBezTo>
                    <a:pt x="668" y="3530"/>
                    <a:pt x="659" y="3567"/>
                    <a:pt x="655" y="3608"/>
                  </a:cubicBezTo>
                  <a:cubicBezTo>
                    <a:pt x="650" y="3648"/>
                    <a:pt x="607" y="3656"/>
                    <a:pt x="572" y="3667"/>
                  </a:cubicBezTo>
                  <a:cubicBezTo>
                    <a:pt x="537" y="3678"/>
                    <a:pt x="502" y="3741"/>
                    <a:pt x="498" y="3760"/>
                  </a:cubicBezTo>
                  <a:cubicBezTo>
                    <a:pt x="493" y="3778"/>
                    <a:pt x="581" y="3789"/>
                    <a:pt x="616" y="3826"/>
                  </a:cubicBezTo>
                  <a:cubicBezTo>
                    <a:pt x="650" y="3863"/>
                    <a:pt x="672" y="3848"/>
                    <a:pt x="720" y="3848"/>
                  </a:cubicBezTo>
                  <a:cubicBezTo>
                    <a:pt x="768" y="3848"/>
                    <a:pt x="733" y="3926"/>
                    <a:pt x="764" y="3963"/>
                  </a:cubicBezTo>
                  <a:cubicBezTo>
                    <a:pt x="795" y="4000"/>
                    <a:pt x="830" y="3982"/>
                    <a:pt x="891" y="4012"/>
                  </a:cubicBezTo>
                  <a:cubicBezTo>
                    <a:pt x="952" y="4041"/>
                    <a:pt x="1026" y="4015"/>
                    <a:pt x="1096" y="4000"/>
                  </a:cubicBezTo>
                  <a:cubicBezTo>
                    <a:pt x="1166" y="3986"/>
                    <a:pt x="1231" y="3904"/>
                    <a:pt x="1271" y="3871"/>
                  </a:cubicBezTo>
                  <a:cubicBezTo>
                    <a:pt x="1310" y="3837"/>
                    <a:pt x="1393" y="3874"/>
                    <a:pt x="1437" y="3904"/>
                  </a:cubicBezTo>
                  <a:cubicBezTo>
                    <a:pt x="1480" y="3934"/>
                    <a:pt x="1480" y="3974"/>
                    <a:pt x="1476" y="4034"/>
                  </a:cubicBezTo>
                  <a:cubicBezTo>
                    <a:pt x="1472" y="4093"/>
                    <a:pt x="1428" y="4119"/>
                    <a:pt x="1380" y="4134"/>
                  </a:cubicBezTo>
                  <a:cubicBezTo>
                    <a:pt x="1332" y="4149"/>
                    <a:pt x="1362" y="4201"/>
                    <a:pt x="1349" y="4245"/>
                  </a:cubicBezTo>
                  <a:cubicBezTo>
                    <a:pt x="1336" y="4290"/>
                    <a:pt x="1380" y="4293"/>
                    <a:pt x="1419" y="4323"/>
                  </a:cubicBezTo>
                  <a:cubicBezTo>
                    <a:pt x="1459" y="4353"/>
                    <a:pt x="1459" y="4382"/>
                    <a:pt x="1502" y="4375"/>
                  </a:cubicBezTo>
                  <a:cubicBezTo>
                    <a:pt x="1546" y="4367"/>
                    <a:pt x="1528" y="4330"/>
                    <a:pt x="1581" y="4345"/>
                  </a:cubicBezTo>
                  <a:cubicBezTo>
                    <a:pt x="1633" y="4360"/>
                    <a:pt x="1690" y="4315"/>
                    <a:pt x="1708" y="4282"/>
                  </a:cubicBezTo>
                  <a:cubicBezTo>
                    <a:pt x="1725" y="4249"/>
                    <a:pt x="1764" y="4282"/>
                    <a:pt x="1817" y="4278"/>
                  </a:cubicBezTo>
                  <a:cubicBezTo>
                    <a:pt x="1869" y="4275"/>
                    <a:pt x="1852" y="4208"/>
                    <a:pt x="1830" y="4197"/>
                  </a:cubicBezTo>
                  <a:cubicBezTo>
                    <a:pt x="1808" y="4186"/>
                    <a:pt x="1830" y="4138"/>
                    <a:pt x="1856" y="4112"/>
                  </a:cubicBezTo>
                  <a:cubicBezTo>
                    <a:pt x="1882" y="4086"/>
                    <a:pt x="1860" y="4037"/>
                    <a:pt x="1856" y="4004"/>
                  </a:cubicBezTo>
                  <a:cubicBezTo>
                    <a:pt x="1852" y="3971"/>
                    <a:pt x="1887" y="3960"/>
                    <a:pt x="1913" y="3923"/>
                  </a:cubicBezTo>
                  <a:cubicBezTo>
                    <a:pt x="1939" y="3886"/>
                    <a:pt x="1974" y="3889"/>
                    <a:pt x="2000" y="3871"/>
                  </a:cubicBezTo>
                  <a:cubicBezTo>
                    <a:pt x="2026" y="3852"/>
                    <a:pt x="2044" y="3889"/>
                    <a:pt x="2061" y="3904"/>
                  </a:cubicBezTo>
                  <a:cubicBezTo>
                    <a:pt x="2079" y="3919"/>
                    <a:pt x="2101" y="3949"/>
                    <a:pt x="2088" y="3978"/>
                  </a:cubicBezTo>
                  <a:cubicBezTo>
                    <a:pt x="2075" y="4008"/>
                    <a:pt x="2048" y="4023"/>
                    <a:pt x="2022" y="4049"/>
                  </a:cubicBezTo>
                  <a:cubicBezTo>
                    <a:pt x="1996" y="4075"/>
                    <a:pt x="2000" y="4134"/>
                    <a:pt x="2040" y="4160"/>
                  </a:cubicBezTo>
                  <a:cubicBezTo>
                    <a:pt x="2079" y="4186"/>
                    <a:pt x="2092" y="4160"/>
                    <a:pt x="2166" y="4182"/>
                  </a:cubicBezTo>
                  <a:cubicBezTo>
                    <a:pt x="2240" y="4204"/>
                    <a:pt x="2223" y="4252"/>
                    <a:pt x="2249" y="4252"/>
                  </a:cubicBezTo>
                  <a:cubicBezTo>
                    <a:pt x="2275" y="4252"/>
                    <a:pt x="2323" y="4264"/>
                    <a:pt x="2341" y="4241"/>
                  </a:cubicBezTo>
                  <a:cubicBezTo>
                    <a:pt x="2358" y="4219"/>
                    <a:pt x="2389" y="4252"/>
                    <a:pt x="2415" y="4278"/>
                  </a:cubicBezTo>
                  <a:cubicBezTo>
                    <a:pt x="2441" y="4304"/>
                    <a:pt x="2463" y="4256"/>
                    <a:pt x="2494" y="4256"/>
                  </a:cubicBezTo>
                  <a:cubicBezTo>
                    <a:pt x="2524" y="4256"/>
                    <a:pt x="2516" y="4241"/>
                    <a:pt x="2516" y="4204"/>
                  </a:cubicBezTo>
                  <a:cubicBezTo>
                    <a:pt x="2516" y="4167"/>
                    <a:pt x="2546" y="4156"/>
                    <a:pt x="2564" y="4130"/>
                  </a:cubicBezTo>
                  <a:cubicBezTo>
                    <a:pt x="2581" y="4104"/>
                    <a:pt x="2616" y="4082"/>
                    <a:pt x="2629" y="4052"/>
                  </a:cubicBezTo>
                  <a:cubicBezTo>
                    <a:pt x="2642" y="4023"/>
                    <a:pt x="2629" y="4023"/>
                    <a:pt x="2699" y="4015"/>
                  </a:cubicBezTo>
                  <a:cubicBezTo>
                    <a:pt x="2769" y="4008"/>
                    <a:pt x="2712" y="3960"/>
                    <a:pt x="2708" y="3923"/>
                  </a:cubicBezTo>
                  <a:cubicBezTo>
                    <a:pt x="2704" y="3886"/>
                    <a:pt x="2738" y="3882"/>
                    <a:pt x="2765" y="3860"/>
                  </a:cubicBezTo>
                  <a:cubicBezTo>
                    <a:pt x="2791" y="3837"/>
                    <a:pt x="2782" y="3823"/>
                    <a:pt x="2782" y="3797"/>
                  </a:cubicBezTo>
                  <a:cubicBezTo>
                    <a:pt x="2782" y="3771"/>
                    <a:pt x="2839" y="3811"/>
                    <a:pt x="2861" y="3826"/>
                  </a:cubicBezTo>
                  <a:cubicBezTo>
                    <a:pt x="2883" y="3841"/>
                    <a:pt x="2904" y="3830"/>
                    <a:pt x="2939" y="3774"/>
                  </a:cubicBezTo>
                  <a:cubicBezTo>
                    <a:pt x="2974" y="3719"/>
                    <a:pt x="2974" y="3774"/>
                    <a:pt x="3018" y="3793"/>
                  </a:cubicBezTo>
                  <a:cubicBezTo>
                    <a:pt x="3062" y="3811"/>
                    <a:pt x="3057" y="3774"/>
                    <a:pt x="3057" y="3737"/>
                  </a:cubicBezTo>
                  <a:cubicBezTo>
                    <a:pt x="3057" y="3700"/>
                    <a:pt x="3097" y="3726"/>
                    <a:pt x="3110" y="3734"/>
                  </a:cubicBezTo>
                  <a:cubicBezTo>
                    <a:pt x="3123" y="3741"/>
                    <a:pt x="3153" y="3722"/>
                    <a:pt x="3162" y="3697"/>
                  </a:cubicBezTo>
                  <a:cubicBezTo>
                    <a:pt x="3171" y="3671"/>
                    <a:pt x="3197" y="3589"/>
                    <a:pt x="3215" y="3563"/>
                  </a:cubicBezTo>
                  <a:cubicBezTo>
                    <a:pt x="3232" y="3537"/>
                    <a:pt x="3284" y="3548"/>
                    <a:pt x="3319" y="3563"/>
                  </a:cubicBezTo>
                  <a:cubicBezTo>
                    <a:pt x="3354" y="3578"/>
                    <a:pt x="3372" y="3530"/>
                    <a:pt x="3385" y="3504"/>
                  </a:cubicBezTo>
                  <a:cubicBezTo>
                    <a:pt x="3398" y="3478"/>
                    <a:pt x="3420" y="3500"/>
                    <a:pt x="3442" y="3519"/>
                  </a:cubicBezTo>
                  <a:cubicBezTo>
                    <a:pt x="3464" y="3537"/>
                    <a:pt x="3499" y="3515"/>
                    <a:pt x="3503" y="3489"/>
                  </a:cubicBezTo>
                  <a:cubicBezTo>
                    <a:pt x="3507" y="3463"/>
                    <a:pt x="3542" y="3478"/>
                    <a:pt x="3577" y="3470"/>
                  </a:cubicBezTo>
                  <a:cubicBezTo>
                    <a:pt x="3612" y="3463"/>
                    <a:pt x="3590" y="3411"/>
                    <a:pt x="3595" y="3396"/>
                  </a:cubicBezTo>
                  <a:cubicBezTo>
                    <a:pt x="3599" y="3381"/>
                    <a:pt x="3564" y="3381"/>
                    <a:pt x="3547" y="3352"/>
                  </a:cubicBezTo>
                  <a:cubicBezTo>
                    <a:pt x="3529" y="3322"/>
                    <a:pt x="3516" y="3311"/>
                    <a:pt x="3538" y="3300"/>
                  </a:cubicBezTo>
                  <a:cubicBezTo>
                    <a:pt x="3560" y="3289"/>
                    <a:pt x="3533" y="3270"/>
                    <a:pt x="3538" y="3233"/>
                  </a:cubicBezTo>
                  <a:cubicBezTo>
                    <a:pt x="3542" y="3196"/>
                    <a:pt x="3538" y="3189"/>
                    <a:pt x="3555" y="3185"/>
                  </a:cubicBezTo>
                  <a:cubicBezTo>
                    <a:pt x="3573" y="3181"/>
                    <a:pt x="3590" y="3159"/>
                    <a:pt x="3590" y="3129"/>
                  </a:cubicBezTo>
                  <a:cubicBezTo>
                    <a:pt x="3590" y="3100"/>
                    <a:pt x="3595" y="3089"/>
                    <a:pt x="3625" y="3059"/>
                  </a:cubicBezTo>
                  <a:cubicBezTo>
                    <a:pt x="3656" y="3029"/>
                    <a:pt x="3678" y="3026"/>
                    <a:pt x="3708" y="3048"/>
                  </a:cubicBezTo>
                  <a:cubicBezTo>
                    <a:pt x="3739" y="3070"/>
                    <a:pt x="3699" y="3129"/>
                    <a:pt x="3739" y="3166"/>
                  </a:cubicBezTo>
                  <a:cubicBezTo>
                    <a:pt x="3778" y="3204"/>
                    <a:pt x="3826" y="3118"/>
                    <a:pt x="3857" y="3085"/>
                  </a:cubicBezTo>
                  <a:cubicBezTo>
                    <a:pt x="3887" y="3052"/>
                    <a:pt x="3909" y="3048"/>
                    <a:pt x="3935" y="3070"/>
                  </a:cubicBezTo>
                  <a:cubicBezTo>
                    <a:pt x="3962" y="3092"/>
                    <a:pt x="3979" y="3066"/>
                    <a:pt x="4005" y="3029"/>
                  </a:cubicBezTo>
                  <a:cubicBezTo>
                    <a:pt x="4031" y="2992"/>
                    <a:pt x="4058" y="3018"/>
                    <a:pt x="4084" y="3033"/>
                  </a:cubicBezTo>
                  <a:cubicBezTo>
                    <a:pt x="4110" y="3048"/>
                    <a:pt x="4123" y="3018"/>
                    <a:pt x="4119" y="2996"/>
                  </a:cubicBezTo>
                  <a:cubicBezTo>
                    <a:pt x="4114" y="2974"/>
                    <a:pt x="4097" y="2959"/>
                    <a:pt x="4093" y="2929"/>
                  </a:cubicBezTo>
                  <a:cubicBezTo>
                    <a:pt x="4088" y="2900"/>
                    <a:pt x="4119" y="2885"/>
                    <a:pt x="4184" y="2870"/>
                  </a:cubicBezTo>
                  <a:cubicBezTo>
                    <a:pt x="4250" y="2855"/>
                    <a:pt x="4184" y="2870"/>
                    <a:pt x="4237" y="2837"/>
                  </a:cubicBezTo>
                  <a:cubicBezTo>
                    <a:pt x="4289" y="2803"/>
                    <a:pt x="4311" y="2855"/>
                    <a:pt x="4311" y="2855"/>
                  </a:cubicBezTo>
                  <a:cubicBezTo>
                    <a:pt x="4311" y="2855"/>
                    <a:pt x="4350" y="2914"/>
                    <a:pt x="4377" y="2929"/>
                  </a:cubicBezTo>
                  <a:cubicBezTo>
                    <a:pt x="4403" y="2944"/>
                    <a:pt x="4394" y="2959"/>
                    <a:pt x="4394" y="2992"/>
                  </a:cubicBezTo>
                  <a:cubicBezTo>
                    <a:pt x="4394" y="3026"/>
                    <a:pt x="4394" y="3037"/>
                    <a:pt x="4425" y="3052"/>
                  </a:cubicBezTo>
                  <a:cubicBezTo>
                    <a:pt x="4455" y="3066"/>
                    <a:pt x="4442" y="3103"/>
                    <a:pt x="4477" y="3129"/>
                  </a:cubicBezTo>
                  <a:cubicBezTo>
                    <a:pt x="4512" y="3155"/>
                    <a:pt x="4543" y="3129"/>
                    <a:pt x="4582" y="3129"/>
                  </a:cubicBezTo>
                  <a:cubicBezTo>
                    <a:pt x="4599" y="3129"/>
                    <a:pt x="4627" y="3126"/>
                    <a:pt x="4652" y="3122"/>
                  </a:cubicBezTo>
                  <a:cubicBezTo>
                    <a:pt x="4659" y="3111"/>
                    <a:pt x="4668" y="3101"/>
                    <a:pt x="4676" y="3092"/>
                  </a:cubicBezTo>
                  <a:cubicBezTo>
                    <a:pt x="4698" y="3068"/>
                    <a:pt x="4687" y="3053"/>
                    <a:pt x="4663" y="3020"/>
                  </a:cubicBezTo>
                  <a:cubicBezTo>
                    <a:pt x="4639" y="2987"/>
                    <a:pt x="4647" y="2959"/>
                    <a:pt x="4647" y="2942"/>
                  </a:cubicBezTo>
                  <a:cubicBezTo>
                    <a:pt x="4647" y="2926"/>
                    <a:pt x="4656" y="2916"/>
                    <a:pt x="4630" y="2903"/>
                  </a:cubicBezTo>
                  <a:cubicBezTo>
                    <a:pt x="4604" y="2890"/>
                    <a:pt x="4628" y="2870"/>
                    <a:pt x="4634" y="2855"/>
                  </a:cubicBezTo>
                  <a:cubicBezTo>
                    <a:pt x="4641" y="2840"/>
                    <a:pt x="4658" y="2822"/>
                    <a:pt x="4676" y="2848"/>
                  </a:cubicBezTo>
                  <a:cubicBezTo>
                    <a:pt x="4693" y="2874"/>
                    <a:pt x="4717" y="2863"/>
                    <a:pt x="4748" y="2892"/>
                  </a:cubicBezTo>
                  <a:cubicBezTo>
                    <a:pt x="4778" y="2922"/>
                    <a:pt x="4776" y="2933"/>
                    <a:pt x="4802" y="2970"/>
                  </a:cubicBezTo>
                  <a:cubicBezTo>
                    <a:pt x="4829" y="3007"/>
                    <a:pt x="4853" y="2933"/>
                    <a:pt x="4859" y="2907"/>
                  </a:cubicBezTo>
                  <a:cubicBezTo>
                    <a:pt x="4866" y="2881"/>
                    <a:pt x="4907" y="2851"/>
                    <a:pt x="4925" y="2831"/>
                  </a:cubicBezTo>
                  <a:cubicBezTo>
                    <a:pt x="4942" y="2811"/>
                    <a:pt x="4953" y="2814"/>
                    <a:pt x="4982" y="2801"/>
                  </a:cubicBezTo>
                  <a:cubicBezTo>
                    <a:pt x="5010" y="2788"/>
                    <a:pt x="5019" y="2766"/>
                    <a:pt x="5023" y="2742"/>
                  </a:cubicBezTo>
                  <a:cubicBezTo>
                    <a:pt x="5027" y="2718"/>
                    <a:pt x="5043" y="2725"/>
                    <a:pt x="5062" y="2725"/>
                  </a:cubicBezTo>
                  <a:cubicBezTo>
                    <a:pt x="5082" y="2725"/>
                    <a:pt x="5106" y="2735"/>
                    <a:pt x="5126" y="2703"/>
                  </a:cubicBezTo>
                  <a:cubicBezTo>
                    <a:pt x="5145" y="2672"/>
                    <a:pt x="5167" y="2711"/>
                    <a:pt x="5209" y="2714"/>
                  </a:cubicBezTo>
                  <a:cubicBezTo>
                    <a:pt x="5250" y="2718"/>
                    <a:pt x="5231" y="2631"/>
                    <a:pt x="5237" y="2614"/>
                  </a:cubicBezTo>
                  <a:cubicBezTo>
                    <a:pt x="5244" y="2598"/>
                    <a:pt x="5272" y="2614"/>
                    <a:pt x="5287" y="2623"/>
                  </a:cubicBezTo>
                  <a:cubicBezTo>
                    <a:pt x="5303" y="2633"/>
                    <a:pt x="5322" y="2620"/>
                    <a:pt x="5344" y="2614"/>
                  </a:cubicBezTo>
                  <a:cubicBezTo>
                    <a:pt x="5366" y="2609"/>
                    <a:pt x="5386" y="2590"/>
                    <a:pt x="5386" y="2559"/>
                  </a:cubicBezTo>
                  <a:cubicBezTo>
                    <a:pt x="5386" y="2527"/>
                    <a:pt x="5407" y="2536"/>
                    <a:pt x="5442" y="2514"/>
                  </a:cubicBezTo>
                  <a:cubicBezTo>
                    <a:pt x="5477" y="2492"/>
                    <a:pt x="5464" y="2468"/>
                    <a:pt x="5460" y="2444"/>
                  </a:cubicBezTo>
                  <a:cubicBezTo>
                    <a:pt x="5455" y="2420"/>
                    <a:pt x="5427" y="2440"/>
                    <a:pt x="5407" y="2431"/>
                  </a:cubicBezTo>
                  <a:cubicBezTo>
                    <a:pt x="5388" y="2422"/>
                    <a:pt x="5410" y="2368"/>
                    <a:pt x="5397" y="2338"/>
                  </a:cubicBezTo>
                  <a:cubicBezTo>
                    <a:pt x="5383" y="2308"/>
                    <a:pt x="5357" y="2303"/>
                    <a:pt x="5353" y="2268"/>
                  </a:cubicBezTo>
                  <a:cubicBezTo>
                    <a:pt x="5348" y="2232"/>
                    <a:pt x="5296" y="2223"/>
                    <a:pt x="5289" y="2194"/>
                  </a:cubicBezTo>
                  <a:cubicBezTo>
                    <a:pt x="5283" y="2164"/>
                    <a:pt x="5248" y="2194"/>
                    <a:pt x="5237" y="2216"/>
                  </a:cubicBezTo>
                  <a:cubicBezTo>
                    <a:pt x="5226" y="2238"/>
                    <a:pt x="5191" y="2245"/>
                    <a:pt x="5156" y="2270"/>
                  </a:cubicBezTo>
                  <a:cubicBezTo>
                    <a:pt x="5121" y="2294"/>
                    <a:pt x="5117" y="2270"/>
                    <a:pt x="5110" y="2236"/>
                  </a:cubicBezTo>
                  <a:cubicBezTo>
                    <a:pt x="5104" y="2203"/>
                    <a:pt x="5075" y="2199"/>
                    <a:pt x="5065" y="2179"/>
                  </a:cubicBezTo>
                  <a:cubicBezTo>
                    <a:pt x="5054" y="2158"/>
                    <a:pt x="5043" y="2149"/>
                    <a:pt x="5032" y="2121"/>
                  </a:cubicBezTo>
                  <a:cubicBezTo>
                    <a:pt x="5021" y="2093"/>
                    <a:pt x="5060" y="2042"/>
                    <a:pt x="5062" y="2017"/>
                  </a:cubicBezTo>
                  <a:cubicBezTo>
                    <a:pt x="5065" y="1993"/>
                    <a:pt x="5043" y="1990"/>
                    <a:pt x="5019" y="1979"/>
                  </a:cubicBezTo>
                  <a:cubicBezTo>
                    <a:pt x="4995" y="1967"/>
                    <a:pt x="4992" y="1967"/>
                    <a:pt x="4988" y="1940"/>
                  </a:cubicBezTo>
                  <a:cubicBezTo>
                    <a:pt x="4984" y="1912"/>
                    <a:pt x="4955" y="1938"/>
                    <a:pt x="4920" y="1927"/>
                  </a:cubicBezTo>
                  <a:cubicBezTo>
                    <a:pt x="4885" y="1916"/>
                    <a:pt x="4940" y="1862"/>
                    <a:pt x="4949" y="1847"/>
                  </a:cubicBezTo>
                  <a:cubicBezTo>
                    <a:pt x="4958" y="1832"/>
                    <a:pt x="4975" y="1858"/>
                    <a:pt x="5001" y="1871"/>
                  </a:cubicBezTo>
                  <a:cubicBezTo>
                    <a:pt x="5027" y="1884"/>
                    <a:pt x="5025" y="1877"/>
                    <a:pt x="5045" y="1858"/>
                  </a:cubicBezTo>
                  <a:cubicBezTo>
                    <a:pt x="5065" y="1840"/>
                    <a:pt x="5062" y="1866"/>
                    <a:pt x="5106" y="1890"/>
                  </a:cubicBezTo>
                  <a:cubicBezTo>
                    <a:pt x="5150" y="1914"/>
                    <a:pt x="5132" y="1849"/>
                    <a:pt x="5130" y="1815"/>
                  </a:cubicBezTo>
                  <a:cubicBezTo>
                    <a:pt x="5128" y="1782"/>
                    <a:pt x="5156" y="1790"/>
                    <a:pt x="5172" y="1765"/>
                  </a:cubicBezTo>
                  <a:cubicBezTo>
                    <a:pt x="5187" y="1741"/>
                    <a:pt x="5152" y="1741"/>
                    <a:pt x="5137" y="1727"/>
                  </a:cubicBezTo>
                  <a:cubicBezTo>
                    <a:pt x="5121" y="1712"/>
                    <a:pt x="5132" y="1684"/>
                    <a:pt x="5139" y="1662"/>
                  </a:cubicBezTo>
                  <a:cubicBezTo>
                    <a:pt x="5145" y="1639"/>
                    <a:pt x="5200" y="1645"/>
                    <a:pt x="5222" y="1638"/>
                  </a:cubicBezTo>
                  <a:cubicBezTo>
                    <a:pt x="5244" y="1630"/>
                    <a:pt x="5252" y="1608"/>
                    <a:pt x="5252" y="1591"/>
                  </a:cubicBezTo>
                  <a:cubicBezTo>
                    <a:pt x="5252" y="1575"/>
                    <a:pt x="5246" y="1576"/>
                    <a:pt x="5215" y="1595"/>
                  </a:cubicBezTo>
                  <a:cubicBezTo>
                    <a:pt x="5185" y="1613"/>
                    <a:pt x="5178" y="1602"/>
                    <a:pt x="5130" y="1593"/>
                  </a:cubicBezTo>
                  <a:cubicBezTo>
                    <a:pt x="5082" y="1584"/>
                    <a:pt x="5084" y="1576"/>
                    <a:pt x="5067" y="1562"/>
                  </a:cubicBezTo>
                  <a:cubicBezTo>
                    <a:pt x="5049" y="1547"/>
                    <a:pt x="5006" y="1528"/>
                    <a:pt x="4988" y="1508"/>
                  </a:cubicBezTo>
                  <a:cubicBezTo>
                    <a:pt x="4971" y="1487"/>
                    <a:pt x="4990" y="1445"/>
                    <a:pt x="5014" y="1426"/>
                  </a:cubicBezTo>
                  <a:cubicBezTo>
                    <a:pt x="5038" y="1408"/>
                    <a:pt x="5056" y="1378"/>
                    <a:pt x="5075" y="1347"/>
                  </a:cubicBezTo>
                  <a:cubicBezTo>
                    <a:pt x="5095" y="1315"/>
                    <a:pt x="5145" y="1267"/>
                    <a:pt x="5180" y="1228"/>
                  </a:cubicBezTo>
                  <a:cubicBezTo>
                    <a:pt x="5215" y="1189"/>
                    <a:pt x="5217" y="1161"/>
                    <a:pt x="5244" y="1132"/>
                  </a:cubicBezTo>
                  <a:cubicBezTo>
                    <a:pt x="5270" y="1102"/>
                    <a:pt x="5263" y="1146"/>
                    <a:pt x="5270" y="1172"/>
                  </a:cubicBezTo>
                  <a:cubicBezTo>
                    <a:pt x="5276" y="1198"/>
                    <a:pt x="5298" y="1208"/>
                    <a:pt x="5320" y="1219"/>
                  </a:cubicBezTo>
                  <a:cubicBezTo>
                    <a:pt x="5342" y="1230"/>
                    <a:pt x="5335" y="1172"/>
                    <a:pt x="5320" y="1152"/>
                  </a:cubicBezTo>
                  <a:cubicBezTo>
                    <a:pt x="5305" y="1132"/>
                    <a:pt x="5309" y="1096"/>
                    <a:pt x="5305" y="1067"/>
                  </a:cubicBezTo>
                  <a:cubicBezTo>
                    <a:pt x="5300" y="1037"/>
                    <a:pt x="5320" y="1006"/>
                    <a:pt x="5320" y="982"/>
                  </a:cubicBezTo>
                  <a:cubicBezTo>
                    <a:pt x="5320" y="957"/>
                    <a:pt x="5342" y="950"/>
                    <a:pt x="5370" y="932"/>
                  </a:cubicBezTo>
                  <a:cubicBezTo>
                    <a:pt x="5399" y="913"/>
                    <a:pt x="5388" y="839"/>
                    <a:pt x="5364" y="811"/>
                  </a:cubicBezTo>
                  <a:cubicBezTo>
                    <a:pt x="5340" y="783"/>
                    <a:pt x="5351" y="737"/>
                    <a:pt x="5346" y="694"/>
                  </a:cubicBezTo>
                  <a:cubicBezTo>
                    <a:pt x="5342" y="652"/>
                    <a:pt x="5366" y="605"/>
                    <a:pt x="5379" y="587"/>
                  </a:cubicBezTo>
                  <a:cubicBezTo>
                    <a:pt x="5392" y="568"/>
                    <a:pt x="5407" y="539"/>
                    <a:pt x="5390" y="511"/>
                  </a:cubicBezTo>
                  <a:cubicBezTo>
                    <a:pt x="5372" y="483"/>
                    <a:pt x="5421" y="465"/>
                    <a:pt x="5418" y="437"/>
                  </a:cubicBezTo>
                  <a:cubicBezTo>
                    <a:pt x="5416" y="409"/>
                    <a:pt x="5370" y="400"/>
                    <a:pt x="5329" y="368"/>
                  </a:cubicBezTo>
                  <a:cubicBezTo>
                    <a:pt x="5287" y="337"/>
                    <a:pt x="5314" y="322"/>
                    <a:pt x="5248" y="316"/>
                  </a:cubicBezTo>
                  <a:cubicBezTo>
                    <a:pt x="5182" y="311"/>
                    <a:pt x="5189" y="366"/>
                    <a:pt x="5150" y="405"/>
                  </a:cubicBezTo>
                  <a:cubicBezTo>
                    <a:pt x="5110" y="444"/>
                    <a:pt x="5084" y="427"/>
                    <a:pt x="5032" y="439"/>
                  </a:cubicBezTo>
                  <a:cubicBezTo>
                    <a:pt x="4979" y="450"/>
                    <a:pt x="4914" y="472"/>
                    <a:pt x="4861" y="466"/>
                  </a:cubicBezTo>
                  <a:cubicBezTo>
                    <a:pt x="4809" y="461"/>
                    <a:pt x="4783" y="422"/>
                    <a:pt x="4776" y="389"/>
                  </a:cubicBezTo>
                  <a:cubicBezTo>
                    <a:pt x="4770" y="355"/>
                    <a:pt x="4757" y="316"/>
                    <a:pt x="4757" y="266"/>
                  </a:cubicBezTo>
                  <a:cubicBezTo>
                    <a:pt x="4757" y="216"/>
                    <a:pt x="4743" y="238"/>
                    <a:pt x="4717" y="238"/>
                  </a:cubicBezTo>
                  <a:cubicBezTo>
                    <a:pt x="4691" y="238"/>
                    <a:pt x="4684" y="227"/>
                    <a:pt x="4665" y="199"/>
                  </a:cubicBezTo>
                  <a:cubicBezTo>
                    <a:pt x="4645" y="172"/>
                    <a:pt x="4619" y="199"/>
                    <a:pt x="4619" y="233"/>
                  </a:cubicBezTo>
                  <a:cubicBezTo>
                    <a:pt x="4619" y="266"/>
                    <a:pt x="4599" y="283"/>
                    <a:pt x="4573" y="250"/>
                  </a:cubicBezTo>
                  <a:cubicBezTo>
                    <a:pt x="4547" y="216"/>
                    <a:pt x="4540" y="227"/>
                    <a:pt x="4475" y="216"/>
                  </a:cubicBezTo>
                  <a:cubicBezTo>
                    <a:pt x="4409" y="205"/>
                    <a:pt x="4475" y="149"/>
                    <a:pt x="4508" y="111"/>
                  </a:cubicBezTo>
                  <a:cubicBezTo>
                    <a:pt x="4540" y="72"/>
                    <a:pt x="4514" y="61"/>
                    <a:pt x="4475" y="33"/>
                  </a:cubicBezTo>
                  <a:cubicBezTo>
                    <a:pt x="4464" y="25"/>
                    <a:pt x="4454" y="13"/>
                    <a:pt x="4445" y="0"/>
                  </a:cubicBezTo>
                  <a:cubicBezTo>
                    <a:pt x="4418" y="4"/>
                    <a:pt x="4389" y="5"/>
                    <a:pt x="4375" y="22"/>
                  </a:cubicBezTo>
                  <a:cubicBezTo>
                    <a:pt x="4355" y="44"/>
                    <a:pt x="4301" y="126"/>
                    <a:pt x="4280" y="147"/>
                  </a:cubicBezTo>
                  <a:cubicBezTo>
                    <a:pt x="4259" y="168"/>
                    <a:pt x="4231" y="179"/>
                    <a:pt x="4242" y="201"/>
                  </a:cubicBezTo>
                  <a:cubicBezTo>
                    <a:pt x="4254" y="223"/>
                    <a:pt x="4270" y="241"/>
                    <a:pt x="4291" y="226"/>
                  </a:cubicBezTo>
                  <a:cubicBezTo>
                    <a:pt x="4313" y="211"/>
                    <a:pt x="4360" y="198"/>
                    <a:pt x="4370" y="226"/>
                  </a:cubicBezTo>
                  <a:cubicBezTo>
                    <a:pt x="4380" y="254"/>
                    <a:pt x="4370" y="248"/>
                    <a:pt x="4372" y="269"/>
                  </a:cubicBezTo>
                  <a:cubicBezTo>
                    <a:pt x="4373" y="290"/>
                    <a:pt x="4399" y="291"/>
                    <a:pt x="4408" y="315"/>
                  </a:cubicBezTo>
                  <a:cubicBezTo>
                    <a:pt x="4416" y="338"/>
                    <a:pt x="4409" y="376"/>
                    <a:pt x="4396" y="393"/>
                  </a:cubicBezTo>
                  <a:cubicBezTo>
                    <a:pt x="4383" y="409"/>
                    <a:pt x="4332" y="437"/>
                    <a:pt x="4319" y="465"/>
                  </a:cubicBezTo>
                  <a:cubicBezTo>
                    <a:pt x="4306" y="493"/>
                    <a:pt x="4301" y="528"/>
                    <a:pt x="4303" y="541"/>
                  </a:cubicBezTo>
                  <a:cubicBezTo>
                    <a:pt x="4304" y="555"/>
                    <a:pt x="4303" y="565"/>
                    <a:pt x="4288" y="573"/>
                  </a:cubicBezTo>
                  <a:cubicBezTo>
                    <a:pt x="4273" y="582"/>
                    <a:pt x="4270" y="594"/>
                    <a:pt x="4277" y="615"/>
                  </a:cubicBezTo>
                  <a:cubicBezTo>
                    <a:pt x="4283" y="636"/>
                    <a:pt x="4277" y="644"/>
                    <a:pt x="4264" y="655"/>
                  </a:cubicBezTo>
                  <a:cubicBezTo>
                    <a:pt x="4250" y="667"/>
                    <a:pt x="4249" y="673"/>
                    <a:pt x="4254" y="696"/>
                  </a:cubicBezTo>
                  <a:cubicBezTo>
                    <a:pt x="4259" y="718"/>
                    <a:pt x="4254" y="730"/>
                    <a:pt x="4239" y="747"/>
                  </a:cubicBezTo>
                  <a:cubicBezTo>
                    <a:pt x="4224" y="764"/>
                    <a:pt x="4209" y="780"/>
                    <a:pt x="4211" y="799"/>
                  </a:cubicBezTo>
                  <a:cubicBezTo>
                    <a:pt x="4213" y="817"/>
                    <a:pt x="4205" y="826"/>
                    <a:pt x="4218" y="837"/>
                  </a:cubicBezTo>
                  <a:cubicBezTo>
                    <a:pt x="4231" y="849"/>
                    <a:pt x="4249" y="840"/>
                    <a:pt x="4252" y="867"/>
                  </a:cubicBezTo>
                  <a:cubicBezTo>
                    <a:pt x="4255" y="893"/>
                    <a:pt x="4247" y="918"/>
                    <a:pt x="4223" y="928"/>
                  </a:cubicBezTo>
                  <a:cubicBezTo>
                    <a:pt x="4198" y="938"/>
                    <a:pt x="4162" y="938"/>
                    <a:pt x="4144" y="957"/>
                  </a:cubicBezTo>
                  <a:cubicBezTo>
                    <a:pt x="4126" y="976"/>
                    <a:pt x="4069" y="1024"/>
                    <a:pt x="4047" y="1047"/>
                  </a:cubicBezTo>
                  <a:cubicBezTo>
                    <a:pt x="4026" y="1071"/>
                    <a:pt x="4011" y="1111"/>
                    <a:pt x="3957" y="1090"/>
                  </a:cubicBezTo>
                  <a:cubicBezTo>
                    <a:pt x="3903" y="1070"/>
                    <a:pt x="3938" y="1056"/>
                    <a:pt x="3888" y="1058"/>
                  </a:cubicBezTo>
                  <a:cubicBezTo>
                    <a:pt x="3850" y="1061"/>
                    <a:pt x="3806" y="1053"/>
                    <a:pt x="3777" y="1036"/>
                  </a:cubicBezTo>
                  <a:cubicBezTo>
                    <a:pt x="3771" y="1061"/>
                    <a:pt x="3765" y="1086"/>
                    <a:pt x="3764" y="1100"/>
                  </a:cubicBezTo>
                  <a:cubicBezTo>
                    <a:pt x="3761" y="1134"/>
                    <a:pt x="3738" y="1181"/>
                    <a:pt x="3725" y="1225"/>
                  </a:cubicBezTo>
                  <a:cubicBezTo>
                    <a:pt x="3711" y="1270"/>
                    <a:pt x="3705" y="1298"/>
                    <a:pt x="3695" y="1339"/>
                  </a:cubicBezTo>
                  <a:cubicBezTo>
                    <a:pt x="3685" y="1381"/>
                    <a:pt x="3675" y="1384"/>
                    <a:pt x="3675" y="1423"/>
                  </a:cubicBezTo>
                  <a:cubicBezTo>
                    <a:pt x="3675" y="1462"/>
                    <a:pt x="3666" y="1462"/>
                    <a:pt x="3636" y="1459"/>
                  </a:cubicBezTo>
                  <a:cubicBezTo>
                    <a:pt x="3607" y="1456"/>
                    <a:pt x="3623" y="1487"/>
                    <a:pt x="3630" y="1506"/>
                  </a:cubicBezTo>
                  <a:cubicBezTo>
                    <a:pt x="3636" y="1525"/>
                    <a:pt x="3649" y="1550"/>
                    <a:pt x="3682" y="1581"/>
                  </a:cubicBezTo>
                  <a:cubicBezTo>
                    <a:pt x="3715" y="1612"/>
                    <a:pt x="3725" y="1584"/>
                    <a:pt x="3751" y="1559"/>
                  </a:cubicBezTo>
                  <a:cubicBezTo>
                    <a:pt x="3777" y="1534"/>
                    <a:pt x="3787" y="1537"/>
                    <a:pt x="3810" y="1545"/>
                  </a:cubicBezTo>
                  <a:cubicBezTo>
                    <a:pt x="3833" y="1553"/>
                    <a:pt x="3872" y="1523"/>
                    <a:pt x="3892" y="1520"/>
                  </a:cubicBezTo>
                  <a:cubicBezTo>
                    <a:pt x="3911" y="1517"/>
                    <a:pt x="3951" y="1545"/>
                    <a:pt x="3970" y="1564"/>
                  </a:cubicBezTo>
                  <a:cubicBezTo>
                    <a:pt x="3990" y="1584"/>
                    <a:pt x="4016" y="1564"/>
                    <a:pt x="4016" y="1553"/>
                  </a:cubicBezTo>
                  <a:cubicBezTo>
                    <a:pt x="4016" y="1542"/>
                    <a:pt x="4042" y="1492"/>
                    <a:pt x="4055" y="1467"/>
                  </a:cubicBezTo>
                  <a:cubicBezTo>
                    <a:pt x="4069" y="1442"/>
                    <a:pt x="4101" y="1453"/>
                    <a:pt x="4134" y="1445"/>
                  </a:cubicBezTo>
                  <a:cubicBezTo>
                    <a:pt x="4167" y="1437"/>
                    <a:pt x="4213" y="1450"/>
                    <a:pt x="4223" y="1467"/>
                  </a:cubicBezTo>
                  <a:cubicBezTo>
                    <a:pt x="4232" y="1484"/>
                    <a:pt x="4291" y="1500"/>
                    <a:pt x="4314" y="1498"/>
                  </a:cubicBezTo>
                  <a:cubicBezTo>
                    <a:pt x="4337" y="1495"/>
                    <a:pt x="4344" y="1523"/>
                    <a:pt x="4344" y="1542"/>
                  </a:cubicBezTo>
                  <a:cubicBezTo>
                    <a:pt x="4344" y="1562"/>
                    <a:pt x="4399" y="1564"/>
                    <a:pt x="4439" y="1592"/>
                  </a:cubicBezTo>
                  <a:cubicBezTo>
                    <a:pt x="4478" y="1620"/>
                    <a:pt x="4481" y="1637"/>
                    <a:pt x="4511" y="1659"/>
                  </a:cubicBezTo>
                  <a:cubicBezTo>
                    <a:pt x="4540" y="1681"/>
                    <a:pt x="4544" y="1717"/>
                    <a:pt x="4527" y="1748"/>
                  </a:cubicBezTo>
                  <a:cubicBezTo>
                    <a:pt x="4511" y="1778"/>
                    <a:pt x="4491" y="1778"/>
                    <a:pt x="4429" y="1778"/>
                  </a:cubicBezTo>
                  <a:cubicBezTo>
                    <a:pt x="4367" y="1778"/>
                    <a:pt x="4373" y="1778"/>
                    <a:pt x="4360" y="1762"/>
                  </a:cubicBezTo>
                  <a:cubicBezTo>
                    <a:pt x="4347" y="1745"/>
                    <a:pt x="4311" y="1773"/>
                    <a:pt x="4311" y="1773"/>
                  </a:cubicBezTo>
                  <a:cubicBezTo>
                    <a:pt x="4311" y="1773"/>
                    <a:pt x="4282" y="1776"/>
                    <a:pt x="4229" y="1767"/>
                  </a:cubicBezTo>
                  <a:cubicBezTo>
                    <a:pt x="4177" y="1759"/>
                    <a:pt x="4183" y="1795"/>
                    <a:pt x="4147" y="1826"/>
                  </a:cubicBezTo>
                  <a:cubicBezTo>
                    <a:pt x="4111" y="1856"/>
                    <a:pt x="4114" y="1853"/>
                    <a:pt x="4108" y="1831"/>
                  </a:cubicBezTo>
                  <a:cubicBezTo>
                    <a:pt x="4101" y="1809"/>
                    <a:pt x="4055" y="1840"/>
                    <a:pt x="4052" y="1879"/>
                  </a:cubicBezTo>
                  <a:cubicBezTo>
                    <a:pt x="4049" y="1917"/>
                    <a:pt x="4036" y="1898"/>
                    <a:pt x="3980" y="1898"/>
                  </a:cubicBezTo>
                  <a:cubicBezTo>
                    <a:pt x="3924" y="1898"/>
                    <a:pt x="3977" y="1920"/>
                    <a:pt x="3918" y="1954"/>
                  </a:cubicBezTo>
                  <a:cubicBezTo>
                    <a:pt x="3859" y="1987"/>
                    <a:pt x="3852" y="2023"/>
                    <a:pt x="3865" y="2051"/>
                  </a:cubicBezTo>
                  <a:cubicBezTo>
                    <a:pt x="3879" y="2079"/>
                    <a:pt x="3885" y="2081"/>
                    <a:pt x="3843" y="2098"/>
                  </a:cubicBezTo>
                  <a:cubicBezTo>
                    <a:pt x="3800" y="2115"/>
                    <a:pt x="3813" y="2143"/>
                    <a:pt x="3748" y="2179"/>
                  </a:cubicBezTo>
                  <a:cubicBezTo>
                    <a:pt x="3682" y="2215"/>
                    <a:pt x="3646" y="2201"/>
                    <a:pt x="3594" y="2198"/>
                  </a:cubicBezTo>
                  <a:cubicBezTo>
                    <a:pt x="3541" y="2195"/>
                    <a:pt x="3551" y="2234"/>
                    <a:pt x="3518" y="2268"/>
                  </a:cubicBezTo>
                  <a:cubicBezTo>
                    <a:pt x="3485" y="2301"/>
                    <a:pt x="3505" y="2315"/>
                    <a:pt x="3453" y="2332"/>
                  </a:cubicBezTo>
                  <a:cubicBezTo>
                    <a:pt x="3400" y="2348"/>
                    <a:pt x="3410" y="2368"/>
                    <a:pt x="3361" y="2387"/>
                  </a:cubicBezTo>
                  <a:cubicBezTo>
                    <a:pt x="3312" y="2407"/>
                    <a:pt x="3266" y="2398"/>
                    <a:pt x="3227" y="2393"/>
                  </a:cubicBezTo>
                  <a:cubicBezTo>
                    <a:pt x="3187" y="2387"/>
                    <a:pt x="3174" y="2387"/>
                    <a:pt x="3148" y="2357"/>
                  </a:cubicBezTo>
                  <a:cubicBezTo>
                    <a:pt x="3122" y="2326"/>
                    <a:pt x="3105" y="2343"/>
                    <a:pt x="3060" y="2343"/>
                  </a:cubicBezTo>
                  <a:cubicBezTo>
                    <a:pt x="3014" y="2343"/>
                    <a:pt x="2991" y="2373"/>
                    <a:pt x="2981" y="2401"/>
                  </a:cubicBezTo>
                  <a:cubicBezTo>
                    <a:pt x="2971" y="2429"/>
                    <a:pt x="2965" y="2457"/>
                    <a:pt x="2945" y="2498"/>
                  </a:cubicBezTo>
                  <a:cubicBezTo>
                    <a:pt x="2925" y="2540"/>
                    <a:pt x="2945" y="2529"/>
                    <a:pt x="2961" y="2571"/>
                  </a:cubicBezTo>
                  <a:cubicBezTo>
                    <a:pt x="2978" y="2612"/>
                    <a:pt x="3004" y="2601"/>
                    <a:pt x="3037" y="2623"/>
                  </a:cubicBezTo>
                  <a:cubicBezTo>
                    <a:pt x="3069" y="2646"/>
                    <a:pt x="3073" y="2654"/>
                    <a:pt x="3063" y="2682"/>
                  </a:cubicBezTo>
                  <a:cubicBezTo>
                    <a:pt x="3053" y="2710"/>
                    <a:pt x="3007" y="2729"/>
                    <a:pt x="2974" y="2749"/>
                  </a:cubicBezTo>
                  <a:cubicBezTo>
                    <a:pt x="2942" y="2768"/>
                    <a:pt x="2915" y="2785"/>
                    <a:pt x="2883" y="2807"/>
                  </a:cubicBezTo>
                  <a:cubicBezTo>
                    <a:pt x="2850" y="2829"/>
                    <a:pt x="2850" y="2865"/>
                    <a:pt x="2804" y="2921"/>
                  </a:cubicBezTo>
                  <a:cubicBezTo>
                    <a:pt x="2758" y="2977"/>
                    <a:pt x="2758" y="2982"/>
                    <a:pt x="2702" y="2993"/>
                  </a:cubicBezTo>
                  <a:cubicBezTo>
                    <a:pt x="2647" y="3004"/>
                    <a:pt x="2657" y="3007"/>
                    <a:pt x="2614" y="3038"/>
                  </a:cubicBezTo>
                  <a:cubicBezTo>
                    <a:pt x="2571" y="3068"/>
                    <a:pt x="2529" y="3049"/>
                    <a:pt x="2483" y="3068"/>
                  </a:cubicBezTo>
                  <a:cubicBezTo>
                    <a:pt x="2437" y="3088"/>
                    <a:pt x="2414" y="3079"/>
                    <a:pt x="2381" y="3068"/>
                  </a:cubicBezTo>
                  <a:cubicBezTo>
                    <a:pt x="2349" y="3057"/>
                    <a:pt x="2332" y="3071"/>
                    <a:pt x="2306" y="3079"/>
                  </a:cubicBezTo>
                  <a:cubicBezTo>
                    <a:pt x="2280" y="3088"/>
                    <a:pt x="2234" y="3091"/>
                    <a:pt x="2178" y="3079"/>
                  </a:cubicBezTo>
                  <a:cubicBezTo>
                    <a:pt x="2123" y="3068"/>
                    <a:pt x="2149" y="3082"/>
                    <a:pt x="2116" y="3104"/>
                  </a:cubicBezTo>
                  <a:cubicBezTo>
                    <a:pt x="2083" y="3127"/>
                    <a:pt x="2070" y="3124"/>
                    <a:pt x="1992" y="3135"/>
                  </a:cubicBezTo>
                  <a:cubicBezTo>
                    <a:pt x="1913" y="3146"/>
                    <a:pt x="1824" y="3213"/>
                    <a:pt x="1756" y="3241"/>
                  </a:cubicBezTo>
                  <a:cubicBezTo>
                    <a:pt x="1687" y="3268"/>
                    <a:pt x="1713" y="3280"/>
                    <a:pt x="1661" y="3327"/>
                  </a:cubicBezTo>
                  <a:cubicBezTo>
                    <a:pt x="1608" y="3374"/>
                    <a:pt x="1592" y="3332"/>
                    <a:pt x="1553" y="3324"/>
                  </a:cubicBezTo>
                  <a:cubicBezTo>
                    <a:pt x="1513" y="3316"/>
                    <a:pt x="1543" y="3299"/>
                    <a:pt x="1536" y="3260"/>
                  </a:cubicBezTo>
                  <a:cubicBezTo>
                    <a:pt x="1530" y="3221"/>
                    <a:pt x="1494" y="3257"/>
                    <a:pt x="1467" y="3271"/>
                  </a:cubicBezTo>
                  <a:cubicBezTo>
                    <a:pt x="1441" y="3285"/>
                    <a:pt x="1405" y="3280"/>
                    <a:pt x="1372" y="3280"/>
                  </a:cubicBezTo>
                  <a:cubicBezTo>
                    <a:pt x="1340" y="3280"/>
                    <a:pt x="1245" y="3243"/>
                    <a:pt x="1215" y="3229"/>
                  </a:cubicBezTo>
                  <a:cubicBezTo>
                    <a:pt x="1186" y="3216"/>
                    <a:pt x="1123" y="3210"/>
                    <a:pt x="1051" y="3191"/>
                  </a:cubicBezTo>
                  <a:cubicBezTo>
                    <a:pt x="979" y="3171"/>
                    <a:pt x="1025" y="3152"/>
                    <a:pt x="989" y="3118"/>
                  </a:cubicBezTo>
                  <a:cubicBezTo>
                    <a:pt x="953" y="3085"/>
                    <a:pt x="907" y="3096"/>
                    <a:pt x="861" y="3093"/>
                  </a:cubicBezTo>
                  <a:cubicBezTo>
                    <a:pt x="815" y="3091"/>
                    <a:pt x="799" y="3091"/>
                    <a:pt x="753" y="3085"/>
                  </a:cubicBezTo>
                  <a:cubicBezTo>
                    <a:pt x="707" y="3079"/>
                    <a:pt x="707" y="3074"/>
                    <a:pt x="648" y="3057"/>
                  </a:cubicBezTo>
                  <a:cubicBezTo>
                    <a:pt x="589" y="3040"/>
                    <a:pt x="543" y="3071"/>
                    <a:pt x="491" y="3088"/>
                  </a:cubicBezTo>
                  <a:cubicBezTo>
                    <a:pt x="439" y="3104"/>
                    <a:pt x="435" y="3085"/>
                    <a:pt x="380" y="3082"/>
                  </a:cubicBezTo>
                  <a:cubicBezTo>
                    <a:pt x="324" y="3079"/>
                    <a:pt x="294" y="3077"/>
                    <a:pt x="245" y="3071"/>
                  </a:cubicBezTo>
                  <a:cubicBezTo>
                    <a:pt x="196" y="3065"/>
                    <a:pt x="173" y="3071"/>
                    <a:pt x="137" y="3043"/>
                  </a:cubicBezTo>
                  <a:cubicBezTo>
                    <a:pt x="101" y="3015"/>
                    <a:pt x="82" y="3049"/>
                    <a:pt x="59" y="3054"/>
                  </a:cubicBezTo>
                  <a:cubicBezTo>
                    <a:pt x="45" y="3058"/>
                    <a:pt x="34" y="3057"/>
                    <a:pt x="18" y="3050"/>
                  </a:cubicBezTo>
                  <a:cubicBezTo>
                    <a:pt x="19" y="3100"/>
                    <a:pt x="34" y="3164"/>
                    <a:pt x="43" y="3189"/>
                  </a:cubicBezTo>
                  <a:cubicBezTo>
                    <a:pt x="56" y="3222"/>
                    <a:pt x="52" y="3241"/>
                    <a:pt x="26" y="3270"/>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13" name="Freeform 13"/>
            <p:cNvSpPr/>
            <p:nvPr/>
          </p:nvSpPr>
          <p:spPr bwMode="auto">
            <a:xfrm>
              <a:off x="3796" y="3407"/>
              <a:ext cx="875" cy="659"/>
            </a:xfrm>
            <a:custGeom>
              <a:gdLst>
                <a:gd name="T0" fmla="*/ 1778 w 1889"/>
                <a:gd name="T1" fmla="*/ 152 h 1423"/>
                <a:gd name="T2" fmla="*/ 1673 w 1889"/>
                <a:gd name="T3" fmla="*/ 115 h 1423"/>
                <a:gd name="T4" fmla="*/ 1507 w 1889"/>
                <a:gd name="T5" fmla="*/ 82 h 1423"/>
                <a:gd name="T6" fmla="*/ 1385 w 1889"/>
                <a:gd name="T7" fmla="*/ 134 h 1423"/>
                <a:gd name="T8" fmla="*/ 1127 w 1889"/>
                <a:gd name="T9" fmla="*/ 215 h 1423"/>
                <a:gd name="T10" fmla="*/ 1210 w 1889"/>
                <a:gd name="T11" fmla="*/ 59 h 1423"/>
                <a:gd name="T12" fmla="*/ 1127 w 1889"/>
                <a:gd name="T13" fmla="*/ 22 h 1423"/>
                <a:gd name="T14" fmla="*/ 1012 w 1889"/>
                <a:gd name="T15" fmla="*/ 3 h 1423"/>
                <a:gd name="T16" fmla="*/ 861 w 1889"/>
                <a:gd name="T17" fmla="*/ 28 h 1423"/>
                <a:gd name="T18" fmla="*/ 758 w 1889"/>
                <a:gd name="T19" fmla="*/ 56 h 1423"/>
                <a:gd name="T20" fmla="*/ 686 w 1889"/>
                <a:gd name="T21" fmla="*/ 126 h 1423"/>
                <a:gd name="T22" fmla="*/ 570 w 1889"/>
                <a:gd name="T23" fmla="*/ 193 h 1423"/>
                <a:gd name="T24" fmla="*/ 520 w 1889"/>
                <a:gd name="T25" fmla="*/ 263 h 1423"/>
                <a:gd name="T26" fmla="*/ 536 w 1889"/>
                <a:gd name="T27" fmla="*/ 356 h 1423"/>
                <a:gd name="T28" fmla="*/ 444 w 1889"/>
                <a:gd name="T29" fmla="*/ 514 h 1423"/>
                <a:gd name="T30" fmla="*/ 383 w 1889"/>
                <a:gd name="T31" fmla="*/ 743 h 1423"/>
                <a:gd name="T32" fmla="*/ 267 w 1889"/>
                <a:gd name="T33" fmla="*/ 853 h 1423"/>
                <a:gd name="T34" fmla="*/ 190 w 1889"/>
                <a:gd name="T35" fmla="*/ 912 h 1423"/>
                <a:gd name="T36" fmla="*/ 83 w 1889"/>
                <a:gd name="T37" fmla="*/ 997 h 1423"/>
                <a:gd name="T38" fmla="*/ 29 w 1889"/>
                <a:gd name="T39" fmla="*/ 1064 h 1423"/>
                <a:gd name="T40" fmla="*/ 44 w 1889"/>
                <a:gd name="T41" fmla="*/ 1116 h 1423"/>
                <a:gd name="T42" fmla="*/ 22 w 1889"/>
                <a:gd name="T43" fmla="*/ 1223 h 1423"/>
                <a:gd name="T44" fmla="*/ 70 w 1889"/>
                <a:gd name="T45" fmla="*/ 1353 h 1423"/>
                <a:gd name="T46" fmla="*/ 254 w 1889"/>
                <a:gd name="T47" fmla="*/ 1375 h 1423"/>
                <a:gd name="T48" fmla="*/ 201 w 1889"/>
                <a:gd name="T49" fmla="*/ 1249 h 1423"/>
                <a:gd name="T50" fmla="*/ 232 w 1889"/>
                <a:gd name="T51" fmla="*/ 1157 h 1423"/>
                <a:gd name="T52" fmla="*/ 346 w 1889"/>
                <a:gd name="T53" fmla="*/ 1097 h 1423"/>
                <a:gd name="T54" fmla="*/ 564 w 1889"/>
                <a:gd name="T55" fmla="*/ 1019 h 1423"/>
                <a:gd name="T56" fmla="*/ 743 w 1889"/>
                <a:gd name="T57" fmla="*/ 971 h 1423"/>
                <a:gd name="T58" fmla="*/ 883 w 1889"/>
                <a:gd name="T59" fmla="*/ 897 h 1423"/>
                <a:gd name="T60" fmla="*/ 1014 w 1889"/>
                <a:gd name="T61" fmla="*/ 827 h 1423"/>
                <a:gd name="T62" fmla="*/ 979 w 1889"/>
                <a:gd name="T63" fmla="*/ 693 h 1423"/>
                <a:gd name="T64" fmla="*/ 1088 w 1889"/>
                <a:gd name="T65" fmla="*/ 730 h 1423"/>
                <a:gd name="T66" fmla="*/ 1237 w 1889"/>
                <a:gd name="T67" fmla="*/ 738 h 1423"/>
                <a:gd name="T68" fmla="*/ 1328 w 1889"/>
                <a:gd name="T69" fmla="*/ 686 h 1423"/>
                <a:gd name="T70" fmla="*/ 1473 w 1889"/>
                <a:gd name="T71" fmla="*/ 634 h 1423"/>
                <a:gd name="T72" fmla="*/ 1538 w 1889"/>
                <a:gd name="T73" fmla="*/ 597 h 1423"/>
                <a:gd name="T74" fmla="*/ 1748 w 1889"/>
                <a:gd name="T75" fmla="*/ 556 h 1423"/>
                <a:gd name="T76" fmla="*/ 1835 w 1889"/>
                <a:gd name="T77" fmla="*/ 423 h 1423"/>
                <a:gd name="T78" fmla="*/ 1839 w 1889"/>
                <a:gd name="T79" fmla="*/ 267 h 14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9" h="1423">
                  <a:moveTo>
                    <a:pt x="1839" y="267"/>
                  </a:moveTo>
                  <a:cubicBezTo>
                    <a:pt x="1844" y="211"/>
                    <a:pt x="1787" y="182"/>
                    <a:pt x="1778" y="152"/>
                  </a:cubicBezTo>
                  <a:cubicBezTo>
                    <a:pt x="1770" y="123"/>
                    <a:pt x="1765" y="100"/>
                    <a:pt x="1743" y="119"/>
                  </a:cubicBezTo>
                  <a:cubicBezTo>
                    <a:pt x="1722" y="137"/>
                    <a:pt x="1687" y="134"/>
                    <a:pt x="1673" y="115"/>
                  </a:cubicBezTo>
                  <a:cubicBezTo>
                    <a:pt x="1660" y="97"/>
                    <a:pt x="1639" y="78"/>
                    <a:pt x="1617" y="82"/>
                  </a:cubicBezTo>
                  <a:cubicBezTo>
                    <a:pt x="1595" y="85"/>
                    <a:pt x="1521" y="52"/>
                    <a:pt x="1507" y="82"/>
                  </a:cubicBezTo>
                  <a:cubicBezTo>
                    <a:pt x="1494" y="111"/>
                    <a:pt x="1521" y="189"/>
                    <a:pt x="1486" y="174"/>
                  </a:cubicBezTo>
                  <a:cubicBezTo>
                    <a:pt x="1451" y="160"/>
                    <a:pt x="1420" y="104"/>
                    <a:pt x="1385" y="134"/>
                  </a:cubicBezTo>
                  <a:cubicBezTo>
                    <a:pt x="1350" y="163"/>
                    <a:pt x="1298" y="152"/>
                    <a:pt x="1254" y="186"/>
                  </a:cubicBezTo>
                  <a:cubicBezTo>
                    <a:pt x="1210" y="219"/>
                    <a:pt x="1162" y="245"/>
                    <a:pt x="1127" y="215"/>
                  </a:cubicBezTo>
                  <a:cubicBezTo>
                    <a:pt x="1093" y="186"/>
                    <a:pt x="1084" y="152"/>
                    <a:pt x="1132" y="126"/>
                  </a:cubicBezTo>
                  <a:cubicBezTo>
                    <a:pt x="1180" y="100"/>
                    <a:pt x="1206" y="82"/>
                    <a:pt x="1210" y="59"/>
                  </a:cubicBezTo>
                  <a:cubicBezTo>
                    <a:pt x="1215" y="37"/>
                    <a:pt x="1206" y="22"/>
                    <a:pt x="1189" y="11"/>
                  </a:cubicBezTo>
                  <a:cubicBezTo>
                    <a:pt x="1171" y="0"/>
                    <a:pt x="1167" y="0"/>
                    <a:pt x="1127" y="22"/>
                  </a:cubicBezTo>
                  <a:cubicBezTo>
                    <a:pt x="1088" y="45"/>
                    <a:pt x="1044" y="52"/>
                    <a:pt x="1031" y="30"/>
                  </a:cubicBezTo>
                  <a:cubicBezTo>
                    <a:pt x="1026" y="22"/>
                    <a:pt x="1019" y="13"/>
                    <a:pt x="1012" y="3"/>
                  </a:cubicBezTo>
                  <a:cubicBezTo>
                    <a:pt x="983" y="24"/>
                    <a:pt x="958" y="34"/>
                    <a:pt x="929" y="45"/>
                  </a:cubicBezTo>
                  <a:cubicBezTo>
                    <a:pt x="892" y="58"/>
                    <a:pt x="887" y="41"/>
                    <a:pt x="861" y="28"/>
                  </a:cubicBezTo>
                  <a:cubicBezTo>
                    <a:pt x="835" y="15"/>
                    <a:pt x="839" y="6"/>
                    <a:pt x="819" y="8"/>
                  </a:cubicBezTo>
                  <a:cubicBezTo>
                    <a:pt x="800" y="9"/>
                    <a:pt x="791" y="41"/>
                    <a:pt x="758" y="56"/>
                  </a:cubicBezTo>
                  <a:cubicBezTo>
                    <a:pt x="726" y="71"/>
                    <a:pt x="780" y="80"/>
                    <a:pt x="765" y="132"/>
                  </a:cubicBezTo>
                  <a:cubicBezTo>
                    <a:pt x="750" y="184"/>
                    <a:pt x="741" y="152"/>
                    <a:pt x="686" y="126"/>
                  </a:cubicBezTo>
                  <a:cubicBezTo>
                    <a:pt x="632" y="100"/>
                    <a:pt x="610" y="119"/>
                    <a:pt x="575" y="132"/>
                  </a:cubicBezTo>
                  <a:cubicBezTo>
                    <a:pt x="540" y="145"/>
                    <a:pt x="560" y="163"/>
                    <a:pt x="570" y="193"/>
                  </a:cubicBezTo>
                  <a:cubicBezTo>
                    <a:pt x="581" y="223"/>
                    <a:pt x="573" y="221"/>
                    <a:pt x="553" y="223"/>
                  </a:cubicBezTo>
                  <a:cubicBezTo>
                    <a:pt x="503" y="226"/>
                    <a:pt x="529" y="234"/>
                    <a:pt x="520" y="263"/>
                  </a:cubicBezTo>
                  <a:cubicBezTo>
                    <a:pt x="512" y="293"/>
                    <a:pt x="538" y="289"/>
                    <a:pt x="549" y="313"/>
                  </a:cubicBezTo>
                  <a:cubicBezTo>
                    <a:pt x="560" y="337"/>
                    <a:pt x="557" y="343"/>
                    <a:pt x="536" y="356"/>
                  </a:cubicBezTo>
                  <a:cubicBezTo>
                    <a:pt x="514" y="369"/>
                    <a:pt x="522" y="391"/>
                    <a:pt x="520" y="432"/>
                  </a:cubicBezTo>
                  <a:cubicBezTo>
                    <a:pt x="518" y="473"/>
                    <a:pt x="498" y="462"/>
                    <a:pt x="444" y="514"/>
                  </a:cubicBezTo>
                  <a:cubicBezTo>
                    <a:pt x="389" y="565"/>
                    <a:pt x="411" y="636"/>
                    <a:pt x="422" y="669"/>
                  </a:cubicBezTo>
                  <a:cubicBezTo>
                    <a:pt x="433" y="703"/>
                    <a:pt x="407" y="714"/>
                    <a:pt x="383" y="743"/>
                  </a:cubicBezTo>
                  <a:cubicBezTo>
                    <a:pt x="359" y="773"/>
                    <a:pt x="297" y="797"/>
                    <a:pt x="276" y="804"/>
                  </a:cubicBezTo>
                  <a:cubicBezTo>
                    <a:pt x="254" y="812"/>
                    <a:pt x="252" y="830"/>
                    <a:pt x="267" y="853"/>
                  </a:cubicBezTo>
                  <a:cubicBezTo>
                    <a:pt x="282" y="875"/>
                    <a:pt x="267" y="875"/>
                    <a:pt x="256" y="899"/>
                  </a:cubicBezTo>
                  <a:cubicBezTo>
                    <a:pt x="245" y="923"/>
                    <a:pt x="223" y="929"/>
                    <a:pt x="190" y="912"/>
                  </a:cubicBezTo>
                  <a:cubicBezTo>
                    <a:pt x="158" y="895"/>
                    <a:pt x="173" y="925"/>
                    <a:pt x="173" y="968"/>
                  </a:cubicBezTo>
                  <a:cubicBezTo>
                    <a:pt x="173" y="1010"/>
                    <a:pt x="114" y="997"/>
                    <a:pt x="83" y="997"/>
                  </a:cubicBezTo>
                  <a:cubicBezTo>
                    <a:pt x="53" y="997"/>
                    <a:pt x="68" y="1006"/>
                    <a:pt x="68" y="1027"/>
                  </a:cubicBezTo>
                  <a:cubicBezTo>
                    <a:pt x="68" y="1047"/>
                    <a:pt x="51" y="1055"/>
                    <a:pt x="29" y="1064"/>
                  </a:cubicBezTo>
                  <a:cubicBezTo>
                    <a:pt x="19" y="1068"/>
                    <a:pt x="12" y="1080"/>
                    <a:pt x="6" y="1092"/>
                  </a:cubicBezTo>
                  <a:cubicBezTo>
                    <a:pt x="11" y="1116"/>
                    <a:pt x="21" y="1116"/>
                    <a:pt x="44" y="1116"/>
                  </a:cubicBezTo>
                  <a:cubicBezTo>
                    <a:pt x="70" y="1116"/>
                    <a:pt x="92" y="1108"/>
                    <a:pt x="57" y="1145"/>
                  </a:cubicBezTo>
                  <a:cubicBezTo>
                    <a:pt x="22" y="1183"/>
                    <a:pt x="18" y="1190"/>
                    <a:pt x="22" y="1223"/>
                  </a:cubicBezTo>
                  <a:cubicBezTo>
                    <a:pt x="27" y="1257"/>
                    <a:pt x="0" y="1279"/>
                    <a:pt x="44" y="1301"/>
                  </a:cubicBezTo>
                  <a:cubicBezTo>
                    <a:pt x="88" y="1323"/>
                    <a:pt x="44" y="1309"/>
                    <a:pt x="70" y="1353"/>
                  </a:cubicBezTo>
                  <a:cubicBezTo>
                    <a:pt x="97" y="1398"/>
                    <a:pt x="40" y="1394"/>
                    <a:pt x="123" y="1398"/>
                  </a:cubicBezTo>
                  <a:cubicBezTo>
                    <a:pt x="206" y="1401"/>
                    <a:pt x="241" y="1423"/>
                    <a:pt x="254" y="1375"/>
                  </a:cubicBezTo>
                  <a:cubicBezTo>
                    <a:pt x="267" y="1327"/>
                    <a:pt x="197" y="1305"/>
                    <a:pt x="210" y="1286"/>
                  </a:cubicBezTo>
                  <a:cubicBezTo>
                    <a:pt x="223" y="1268"/>
                    <a:pt x="245" y="1246"/>
                    <a:pt x="201" y="1249"/>
                  </a:cubicBezTo>
                  <a:cubicBezTo>
                    <a:pt x="158" y="1253"/>
                    <a:pt x="132" y="1242"/>
                    <a:pt x="162" y="1216"/>
                  </a:cubicBezTo>
                  <a:cubicBezTo>
                    <a:pt x="193" y="1190"/>
                    <a:pt x="193" y="1153"/>
                    <a:pt x="232" y="1157"/>
                  </a:cubicBezTo>
                  <a:cubicBezTo>
                    <a:pt x="271" y="1160"/>
                    <a:pt x="267" y="1153"/>
                    <a:pt x="284" y="1131"/>
                  </a:cubicBezTo>
                  <a:cubicBezTo>
                    <a:pt x="302" y="1108"/>
                    <a:pt x="315" y="1097"/>
                    <a:pt x="346" y="1097"/>
                  </a:cubicBezTo>
                  <a:cubicBezTo>
                    <a:pt x="376" y="1097"/>
                    <a:pt x="450" y="1060"/>
                    <a:pt x="481" y="1057"/>
                  </a:cubicBezTo>
                  <a:cubicBezTo>
                    <a:pt x="512" y="1053"/>
                    <a:pt x="551" y="1060"/>
                    <a:pt x="564" y="1019"/>
                  </a:cubicBezTo>
                  <a:cubicBezTo>
                    <a:pt x="577" y="979"/>
                    <a:pt x="625" y="949"/>
                    <a:pt x="651" y="964"/>
                  </a:cubicBezTo>
                  <a:cubicBezTo>
                    <a:pt x="678" y="979"/>
                    <a:pt x="734" y="1008"/>
                    <a:pt x="743" y="971"/>
                  </a:cubicBezTo>
                  <a:cubicBezTo>
                    <a:pt x="752" y="934"/>
                    <a:pt x="787" y="971"/>
                    <a:pt x="822" y="942"/>
                  </a:cubicBezTo>
                  <a:cubicBezTo>
                    <a:pt x="857" y="912"/>
                    <a:pt x="878" y="938"/>
                    <a:pt x="883" y="897"/>
                  </a:cubicBezTo>
                  <a:cubicBezTo>
                    <a:pt x="887" y="856"/>
                    <a:pt x="922" y="853"/>
                    <a:pt x="935" y="864"/>
                  </a:cubicBezTo>
                  <a:cubicBezTo>
                    <a:pt x="948" y="875"/>
                    <a:pt x="992" y="849"/>
                    <a:pt x="1014" y="827"/>
                  </a:cubicBezTo>
                  <a:cubicBezTo>
                    <a:pt x="1036" y="804"/>
                    <a:pt x="1079" y="804"/>
                    <a:pt x="1040" y="764"/>
                  </a:cubicBezTo>
                  <a:cubicBezTo>
                    <a:pt x="1001" y="723"/>
                    <a:pt x="996" y="730"/>
                    <a:pt x="979" y="693"/>
                  </a:cubicBezTo>
                  <a:cubicBezTo>
                    <a:pt x="961" y="656"/>
                    <a:pt x="940" y="615"/>
                    <a:pt x="996" y="641"/>
                  </a:cubicBezTo>
                  <a:cubicBezTo>
                    <a:pt x="1053" y="667"/>
                    <a:pt x="1075" y="701"/>
                    <a:pt x="1088" y="730"/>
                  </a:cubicBezTo>
                  <a:cubicBezTo>
                    <a:pt x="1101" y="760"/>
                    <a:pt x="1175" y="790"/>
                    <a:pt x="1206" y="764"/>
                  </a:cubicBezTo>
                  <a:cubicBezTo>
                    <a:pt x="1237" y="738"/>
                    <a:pt x="1197" y="749"/>
                    <a:pt x="1237" y="738"/>
                  </a:cubicBezTo>
                  <a:cubicBezTo>
                    <a:pt x="1276" y="727"/>
                    <a:pt x="1285" y="716"/>
                    <a:pt x="1289" y="686"/>
                  </a:cubicBezTo>
                  <a:cubicBezTo>
                    <a:pt x="1293" y="656"/>
                    <a:pt x="1298" y="667"/>
                    <a:pt x="1328" y="686"/>
                  </a:cubicBezTo>
                  <a:cubicBezTo>
                    <a:pt x="1359" y="704"/>
                    <a:pt x="1363" y="686"/>
                    <a:pt x="1385" y="664"/>
                  </a:cubicBezTo>
                  <a:cubicBezTo>
                    <a:pt x="1407" y="641"/>
                    <a:pt x="1468" y="615"/>
                    <a:pt x="1473" y="634"/>
                  </a:cubicBezTo>
                  <a:cubicBezTo>
                    <a:pt x="1477" y="653"/>
                    <a:pt x="1560" y="660"/>
                    <a:pt x="1538" y="641"/>
                  </a:cubicBezTo>
                  <a:cubicBezTo>
                    <a:pt x="1516" y="623"/>
                    <a:pt x="1507" y="582"/>
                    <a:pt x="1538" y="597"/>
                  </a:cubicBezTo>
                  <a:cubicBezTo>
                    <a:pt x="1569" y="612"/>
                    <a:pt x="1586" y="638"/>
                    <a:pt x="1647" y="604"/>
                  </a:cubicBezTo>
                  <a:cubicBezTo>
                    <a:pt x="1708" y="571"/>
                    <a:pt x="1735" y="556"/>
                    <a:pt x="1748" y="556"/>
                  </a:cubicBezTo>
                  <a:cubicBezTo>
                    <a:pt x="1761" y="556"/>
                    <a:pt x="1778" y="526"/>
                    <a:pt x="1778" y="504"/>
                  </a:cubicBezTo>
                  <a:cubicBezTo>
                    <a:pt x="1778" y="482"/>
                    <a:pt x="1826" y="460"/>
                    <a:pt x="1835" y="423"/>
                  </a:cubicBezTo>
                  <a:cubicBezTo>
                    <a:pt x="1841" y="398"/>
                    <a:pt x="1861" y="375"/>
                    <a:pt x="1889" y="354"/>
                  </a:cubicBezTo>
                  <a:cubicBezTo>
                    <a:pt x="1864" y="331"/>
                    <a:pt x="1837" y="298"/>
                    <a:pt x="1839" y="267"/>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14" name="Freeform 14"/>
            <p:cNvSpPr/>
            <p:nvPr/>
          </p:nvSpPr>
          <p:spPr bwMode="auto">
            <a:xfrm>
              <a:off x="3625" y="2903"/>
              <a:ext cx="665" cy="641"/>
            </a:xfrm>
            <a:custGeom>
              <a:gdLst>
                <a:gd name="T0" fmla="*/ 1367 w 1437"/>
                <a:gd name="T1" fmla="*/ 819 h 1384"/>
                <a:gd name="T2" fmla="*/ 1289 w 1437"/>
                <a:gd name="T3" fmla="*/ 678 h 1384"/>
                <a:gd name="T4" fmla="*/ 1236 w 1437"/>
                <a:gd name="T5" fmla="*/ 492 h 1384"/>
                <a:gd name="T6" fmla="*/ 1306 w 1437"/>
                <a:gd name="T7" fmla="*/ 277 h 1384"/>
                <a:gd name="T8" fmla="*/ 1175 w 1437"/>
                <a:gd name="T9" fmla="*/ 148 h 1384"/>
                <a:gd name="T10" fmla="*/ 1092 w 1437"/>
                <a:gd name="T11" fmla="*/ 48 h 1384"/>
                <a:gd name="T12" fmla="*/ 992 w 1437"/>
                <a:gd name="T13" fmla="*/ 59 h 1384"/>
                <a:gd name="T14" fmla="*/ 900 w 1437"/>
                <a:gd name="T15" fmla="*/ 77 h 1384"/>
                <a:gd name="T16" fmla="*/ 708 w 1437"/>
                <a:gd name="T17" fmla="*/ 29 h 1384"/>
                <a:gd name="T18" fmla="*/ 472 w 1437"/>
                <a:gd name="T19" fmla="*/ 0 h 1384"/>
                <a:gd name="T20" fmla="*/ 398 w 1437"/>
                <a:gd name="T21" fmla="*/ 133 h 1384"/>
                <a:gd name="T22" fmla="*/ 236 w 1437"/>
                <a:gd name="T23" fmla="*/ 100 h 1384"/>
                <a:gd name="T24" fmla="*/ 96 w 1437"/>
                <a:gd name="T25" fmla="*/ 281 h 1384"/>
                <a:gd name="T26" fmla="*/ 118 w 1437"/>
                <a:gd name="T27" fmla="*/ 470 h 1384"/>
                <a:gd name="T28" fmla="*/ 153 w 1437"/>
                <a:gd name="T29" fmla="*/ 615 h 1384"/>
                <a:gd name="T30" fmla="*/ 57 w 1437"/>
                <a:gd name="T31" fmla="*/ 756 h 1384"/>
                <a:gd name="T32" fmla="*/ 109 w 1437"/>
                <a:gd name="T33" fmla="*/ 782 h 1384"/>
                <a:gd name="T34" fmla="*/ 188 w 1437"/>
                <a:gd name="T35" fmla="*/ 863 h 1384"/>
                <a:gd name="T36" fmla="*/ 184 w 1437"/>
                <a:gd name="T37" fmla="*/ 941 h 1384"/>
                <a:gd name="T38" fmla="*/ 214 w 1437"/>
                <a:gd name="T39" fmla="*/ 1042 h 1384"/>
                <a:gd name="T40" fmla="*/ 318 w 1437"/>
                <a:gd name="T41" fmla="*/ 1042 h 1384"/>
                <a:gd name="T42" fmla="*/ 442 w 1437"/>
                <a:gd name="T43" fmla="*/ 1036 h 1384"/>
                <a:gd name="T44" fmla="*/ 531 w 1437"/>
                <a:gd name="T45" fmla="*/ 959 h 1384"/>
                <a:gd name="T46" fmla="*/ 629 w 1437"/>
                <a:gd name="T47" fmla="*/ 934 h 1384"/>
                <a:gd name="T48" fmla="*/ 668 w 1437"/>
                <a:gd name="T49" fmla="*/ 1039 h 1384"/>
                <a:gd name="T50" fmla="*/ 672 w 1437"/>
                <a:gd name="T51" fmla="*/ 1189 h 1384"/>
                <a:gd name="T52" fmla="*/ 747 w 1437"/>
                <a:gd name="T53" fmla="*/ 1267 h 1384"/>
                <a:gd name="T54" fmla="*/ 849 w 1437"/>
                <a:gd name="T55" fmla="*/ 1320 h 1384"/>
                <a:gd name="T56" fmla="*/ 924 w 1437"/>
                <a:gd name="T57" fmla="*/ 1312 h 1384"/>
                <a:gd name="T58" fmla="*/ 946 w 1437"/>
                <a:gd name="T59" fmla="*/ 1221 h 1384"/>
                <a:gd name="T60" fmla="*/ 1136 w 1437"/>
                <a:gd name="T61" fmla="*/ 1221 h 1384"/>
                <a:gd name="T62" fmla="*/ 1190 w 1437"/>
                <a:gd name="T63" fmla="*/ 1097 h 1384"/>
                <a:gd name="T64" fmla="*/ 1300 w 1437"/>
                <a:gd name="T65" fmla="*/ 1134 h 1384"/>
                <a:gd name="T66" fmla="*/ 1363 w 1437"/>
                <a:gd name="T67" fmla="*/ 1030 h 1384"/>
                <a:gd name="T68" fmla="*/ 1411 w 1437"/>
                <a:gd name="T69" fmla="*/ 885 h 1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384">
                  <a:moveTo>
                    <a:pt x="1411" y="885"/>
                  </a:moveTo>
                  <a:cubicBezTo>
                    <a:pt x="1385" y="863"/>
                    <a:pt x="1389" y="841"/>
                    <a:pt x="1367" y="819"/>
                  </a:cubicBezTo>
                  <a:cubicBezTo>
                    <a:pt x="1346" y="796"/>
                    <a:pt x="1302" y="793"/>
                    <a:pt x="1302" y="756"/>
                  </a:cubicBezTo>
                  <a:cubicBezTo>
                    <a:pt x="1302" y="719"/>
                    <a:pt x="1289" y="711"/>
                    <a:pt x="1289" y="678"/>
                  </a:cubicBezTo>
                  <a:cubicBezTo>
                    <a:pt x="1289" y="644"/>
                    <a:pt x="1271" y="656"/>
                    <a:pt x="1241" y="615"/>
                  </a:cubicBezTo>
                  <a:cubicBezTo>
                    <a:pt x="1210" y="574"/>
                    <a:pt x="1193" y="530"/>
                    <a:pt x="1236" y="492"/>
                  </a:cubicBezTo>
                  <a:cubicBezTo>
                    <a:pt x="1280" y="455"/>
                    <a:pt x="1332" y="429"/>
                    <a:pt x="1337" y="381"/>
                  </a:cubicBezTo>
                  <a:cubicBezTo>
                    <a:pt x="1341" y="333"/>
                    <a:pt x="1298" y="296"/>
                    <a:pt x="1306" y="277"/>
                  </a:cubicBezTo>
                  <a:cubicBezTo>
                    <a:pt x="1315" y="259"/>
                    <a:pt x="1302" y="229"/>
                    <a:pt x="1276" y="207"/>
                  </a:cubicBezTo>
                  <a:cubicBezTo>
                    <a:pt x="1249" y="185"/>
                    <a:pt x="1175" y="203"/>
                    <a:pt x="1175" y="148"/>
                  </a:cubicBezTo>
                  <a:cubicBezTo>
                    <a:pt x="1175" y="92"/>
                    <a:pt x="1206" y="66"/>
                    <a:pt x="1166" y="44"/>
                  </a:cubicBezTo>
                  <a:cubicBezTo>
                    <a:pt x="1127" y="22"/>
                    <a:pt x="1123" y="14"/>
                    <a:pt x="1092" y="48"/>
                  </a:cubicBezTo>
                  <a:cubicBezTo>
                    <a:pt x="1062" y="81"/>
                    <a:pt x="1075" y="133"/>
                    <a:pt x="1031" y="111"/>
                  </a:cubicBezTo>
                  <a:cubicBezTo>
                    <a:pt x="987" y="88"/>
                    <a:pt x="974" y="70"/>
                    <a:pt x="992" y="59"/>
                  </a:cubicBezTo>
                  <a:cubicBezTo>
                    <a:pt x="1009" y="48"/>
                    <a:pt x="1000" y="14"/>
                    <a:pt x="970" y="25"/>
                  </a:cubicBezTo>
                  <a:cubicBezTo>
                    <a:pt x="939" y="37"/>
                    <a:pt x="948" y="59"/>
                    <a:pt x="900" y="77"/>
                  </a:cubicBezTo>
                  <a:cubicBezTo>
                    <a:pt x="852" y="96"/>
                    <a:pt x="821" y="111"/>
                    <a:pt x="791" y="81"/>
                  </a:cubicBezTo>
                  <a:cubicBezTo>
                    <a:pt x="760" y="51"/>
                    <a:pt x="778" y="18"/>
                    <a:pt x="708" y="29"/>
                  </a:cubicBezTo>
                  <a:cubicBezTo>
                    <a:pt x="638" y="40"/>
                    <a:pt x="603" y="37"/>
                    <a:pt x="577" y="22"/>
                  </a:cubicBezTo>
                  <a:cubicBezTo>
                    <a:pt x="551" y="7"/>
                    <a:pt x="511" y="0"/>
                    <a:pt x="472" y="0"/>
                  </a:cubicBezTo>
                  <a:cubicBezTo>
                    <a:pt x="433" y="0"/>
                    <a:pt x="350" y="11"/>
                    <a:pt x="380" y="40"/>
                  </a:cubicBezTo>
                  <a:cubicBezTo>
                    <a:pt x="411" y="70"/>
                    <a:pt x="446" y="137"/>
                    <a:pt x="398" y="133"/>
                  </a:cubicBezTo>
                  <a:cubicBezTo>
                    <a:pt x="350" y="129"/>
                    <a:pt x="337" y="107"/>
                    <a:pt x="315" y="126"/>
                  </a:cubicBezTo>
                  <a:cubicBezTo>
                    <a:pt x="293" y="144"/>
                    <a:pt x="275" y="81"/>
                    <a:pt x="236" y="100"/>
                  </a:cubicBezTo>
                  <a:cubicBezTo>
                    <a:pt x="197" y="118"/>
                    <a:pt x="144" y="137"/>
                    <a:pt x="127" y="174"/>
                  </a:cubicBezTo>
                  <a:cubicBezTo>
                    <a:pt x="109" y="211"/>
                    <a:pt x="96" y="229"/>
                    <a:pt x="96" y="281"/>
                  </a:cubicBezTo>
                  <a:cubicBezTo>
                    <a:pt x="96" y="333"/>
                    <a:pt x="105" y="385"/>
                    <a:pt x="122" y="411"/>
                  </a:cubicBezTo>
                  <a:cubicBezTo>
                    <a:pt x="140" y="437"/>
                    <a:pt x="92" y="441"/>
                    <a:pt x="118" y="470"/>
                  </a:cubicBezTo>
                  <a:cubicBezTo>
                    <a:pt x="144" y="500"/>
                    <a:pt x="153" y="496"/>
                    <a:pt x="140" y="533"/>
                  </a:cubicBezTo>
                  <a:cubicBezTo>
                    <a:pt x="127" y="570"/>
                    <a:pt x="131" y="581"/>
                    <a:pt x="153" y="615"/>
                  </a:cubicBezTo>
                  <a:cubicBezTo>
                    <a:pt x="175" y="648"/>
                    <a:pt x="201" y="681"/>
                    <a:pt x="166" y="689"/>
                  </a:cubicBezTo>
                  <a:cubicBezTo>
                    <a:pt x="131" y="696"/>
                    <a:pt x="79" y="730"/>
                    <a:pt x="57" y="756"/>
                  </a:cubicBezTo>
                  <a:cubicBezTo>
                    <a:pt x="35" y="782"/>
                    <a:pt x="0" y="789"/>
                    <a:pt x="39" y="804"/>
                  </a:cubicBezTo>
                  <a:cubicBezTo>
                    <a:pt x="79" y="819"/>
                    <a:pt x="66" y="774"/>
                    <a:pt x="109" y="782"/>
                  </a:cubicBezTo>
                  <a:cubicBezTo>
                    <a:pt x="153" y="789"/>
                    <a:pt x="197" y="752"/>
                    <a:pt x="201" y="796"/>
                  </a:cubicBezTo>
                  <a:cubicBezTo>
                    <a:pt x="205" y="841"/>
                    <a:pt x="210" y="852"/>
                    <a:pt x="188" y="863"/>
                  </a:cubicBezTo>
                  <a:cubicBezTo>
                    <a:pt x="166" y="874"/>
                    <a:pt x="184" y="889"/>
                    <a:pt x="197" y="908"/>
                  </a:cubicBezTo>
                  <a:cubicBezTo>
                    <a:pt x="210" y="926"/>
                    <a:pt x="201" y="919"/>
                    <a:pt x="184" y="941"/>
                  </a:cubicBezTo>
                  <a:cubicBezTo>
                    <a:pt x="166" y="963"/>
                    <a:pt x="192" y="1004"/>
                    <a:pt x="201" y="1015"/>
                  </a:cubicBezTo>
                  <a:cubicBezTo>
                    <a:pt x="205" y="1020"/>
                    <a:pt x="211" y="1030"/>
                    <a:pt x="214" y="1042"/>
                  </a:cubicBezTo>
                  <a:cubicBezTo>
                    <a:pt x="238" y="1043"/>
                    <a:pt x="262" y="1046"/>
                    <a:pt x="269" y="1059"/>
                  </a:cubicBezTo>
                  <a:cubicBezTo>
                    <a:pt x="282" y="1084"/>
                    <a:pt x="315" y="1070"/>
                    <a:pt x="318" y="1042"/>
                  </a:cubicBezTo>
                  <a:cubicBezTo>
                    <a:pt x="321" y="1014"/>
                    <a:pt x="347" y="945"/>
                    <a:pt x="377" y="992"/>
                  </a:cubicBezTo>
                  <a:cubicBezTo>
                    <a:pt x="406" y="1039"/>
                    <a:pt x="357" y="1050"/>
                    <a:pt x="442" y="1036"/>
                  </a:cubicBezTo>
                  <a:cubicBezTo>
                    <a:pt x="478" y="997"/>
                    <a:pt x="482" y="1011"/>
                    <a:pt x="488" y="984"/>
                  </a:cubicBezTo>
                  <a:cubicBezTo>
                    <a:pt x="495" y="956"/>
                    <a:pt x="505" y="953"/>
                    <a:pt x="531" y="959"/>
                  </a:cubicBezTo>
                  <a:cubicBezTo>
                    <a:pt x="557" y="964"/>
                    <a:pt x="567" y="967"/>
                    <a:pt x="580" y="956"/>
                  </a:cubicBezTo>
                  <a:cubicBezTo>
                    <a:pt x="593" y="945"/>
                    <a:pt x="596" y="922"/>
                    <a:pt x="629" y="934"/>
                  </a:cubicBezTo>
                  <a:cubicBezTo>
                    <a:pt x="662" y="945"/>
                    <a:pt x="688" y="942"/>
                    <a:pt x="672" y="972"/>
                  </a:cubicBezTo>
                  <a:cubicBezTo>
                    <a:pt x="655" y="1003"/>
                    <a:pt x="636" y="1039"/>
                    <a:pt x="668" y="1039"/>
                  </a:cubicBezTo>
                  <a:cubicBezTo>
                    <a:pt x="701" y="1039"/>
                    <a:pt x="714" y="1034"/>
                    <a:pt x="711" y="1067"/>
                  </a:cubicBezTo>
                  <a:cubicBezTo>
                    <a:pt x="708" y="1100"/>
                    <a:pt x="731" y="1145"/>
                    <a:pt x="672" y="1189"/>
                  </a:cubicBezTo>
                  <a:cubicBezTo>
                    <a:pt x="613" y="1234"/>
                    <a:pt x="613" y="1253"/>
                    <a:pt x="659" y="1253"/>
                  </a:cubicBezTo>
                  <a:cubicBezTo>
                    <a:pt x="705" y="1253"/>
                    <a:pt x="737" y="1237"/>
                    <a:pt x="747" y="1267"/>
                  </a:cubicBezTo>
                  <a:cubicBezTo>
                    <a:pt x="757" y="1298"/>
                    <a:pt x="754" y="1384"/>
                    <a:pt x="793" y="1353"/>
                  </a:cubicBezTo>
                  <a:cubicBezTo>
                    <a:pt x="832" y="1323"/>
                    <a:pt x="822" y="1314"/>
                    <a:pt x="849" y="1320"/>
                  </a:cubicBezTo>
                  <a:cubicBezTo>
                    <a:pt x="868" y="1324"/>
                    <a:pt x="866" y="1313"/>
                    <a:pt x="892" y="1322"/>
                  </a:cubicBezTo>
                  <a:cubicBezTo>
                    <a:pt x="893" y="1316"/>
                    <a:pt x="900" y="1313"/>
                    <a:pt x="924" y="1312"/>
                  </a:cubicBezTo>
                  <a:cubicBezTo>
                    <a:pt x="944" y="1310"/>
                    <a:pt x="952" y="1312"/>
                    <a:pt x="941" y="1282"/>
                  </a:cubicBezTo>
                  <a:cubicBezTo>
                    <a:pt x="931" y="1252"/>
                    <a:pt x="911" y="1234"/>
                    <a:pt x="946" y="1221"/>
                  </a:cubicBezTo>
                  <a:cubicBezTo>
                    <a:pt x="981" y="1208"/>
                    <a:pt x="1003" y="1189"/>
                    <a:pt x="1057" y="1215"/>
                  </a:cubicBezTo>
                  <a:cubicBezTo>
                    <a:pt x="1112" y="1241"/>
                    <a:pt x="1121" y="1273"/>
                    <a:pt x="1136" y="1221"/>
                  </a:cubicBezTo>
                  <a:cubicBezTo>
                    <a:pt x="1151" y="1169"/>
                    <a:pt x="1097" y="1160"/>
                    <a:pt x="1129" y="1145"/>
                  </a:cubicBezTo>
                  <a:cubicBezTo>
                    <a:pt x="1162" y="1130"/>
                    <a:pt x="1171" y="1098"/>
                    <a:pt x="1190" y="1097"/>
                  </a:cubicBezTo>
                  <a:cubicBezTo>
                    <a:pt x="1210" y="1095"/>
                    <a:pt x="1206" y="1104"/>
                    <a:pt x="1232" y="1117"/>
                  </a:cubicBezTo>
                  <a:cubicBezTo>
                    <a:pt x="1258" y="1130"/>
                    <a:pt x="1263" y="1147"/>
                    <a:pt x="1300" y="1134"/>
                  </a:cubicBezTo>
                  <a:cubicBezTo>
                    <a:pt x="1329" y="1123"/>
                    <a:pt x="1354" y="1113"/>
                    <a:pt x="1383" y="1092"/>
                  </a:cubicBezTo>
                  <a:cubicBezTo>
                    <a:pt x="1371" y="1075"/>
                    <a:pt x="1360" y="1055"/>
                    <a:pt x="1363" y="1030"/>
                  </a:cubicBezTo>
                  <a:cubicBezTo>
                    <a:pt x="1367" y="989"/>
                    <a:pt x="1337" y="971"/>
                    <a:pt x="1385" y="937"/>
                  </a:cubicBezTo>
                  <a:cubicBezTo>
                    <a:pt x="1433" y="904"/>
                    <a:pt x="1437" y="908"/>
                    <a:pt x="1411" y="885"/>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15" name="Freeform 15"/>
            <p:cNvSpPr/>
            <p:nvPr/>
          </p:nvSpPr>
          <p:spPr bwMode="auto">
            <a:xfrm>
              <a:off x="2302" y="3034"/>
              <a:ext cx="1049" cy="967"/>
            </a:xfrm>
            <a:custGeom>
              <a:gdLst>
                <a:gd name="T0" fmla="*/ 2228 w 2266"/>
                <a:gd name="T1" fmla="*/ 1313 h 2088"/>
                <a:gd name="T2" fmla="*/ 2073 w 2266"/>
                <a:gd name="T3" fmla="*/ 1311 h 2088"/>
                <a:gd name="T4" fmla="*/ 1891 w 2266"/>
                <a:gd name="T5" fmla="*/ 1218 h 2088"/>
                <a:gd name="T6" fmla="*/ 1828 w 2266"/>
                <a:gd name="T7" fmla="*/ 1154 h 2088"/>
                <a:gd name="T8" fmla="*/ 1774 w 2266"/>
                <a:gd name="T9" fmla="*/ 939 h 2088"/>
                <a:gd name="T10" fmla="*/ 1831 w 2266"/>
                <a:gd name="T11" fmla="*/ 709 h 2088"/>
                <a:gd name="T12" fmla="*/ 1686 w 2266"/>
                <a:gd name="T13" fmla="*/ 690 h 2088"/>
                <a:gd name="T14" fmla="*/ 1608 w 2266"/>
                <a:gd name="T15" fmla="*/ 579 h 2088"/>
                <a:gd name="T16" fmla="*/ 1717 w 2266"/>
                <a:gd name="T17" fmla="*/ 509 h 2088"/>
                <a:gd name="T18" fmla="*/ 1957 w 2266"/>
                <a:gd name="T19" fmla="*/ 475 h 2088"/>
                <a:gd name="T20" fmla="*/ 1909 w 2266"/>
                <a:gd name="T21" fmla="*/ 312 h 2088"/>
                <a:gd name="T22" fmla="*/ 1743 w 2266"/>
                <a:gd name="T23" fmla="*/ 249 h 2088"/>
                <a:gd name="T24" fmla="*/ 1617 w 2266"/>
                <a:gd name="T25" fmla="*/ 205 h 2088"/>
                <a:gd name="T26" fmla="*/ 1516 w 2266"/>
                <a:gd name="T27" fmla="*/ 405 h 2088"/>
                <a:gd name="T28" fmla="*/ 1411 w 2266"/>
                <a:gd name="T29" fmla="*/ 635 h 2088"/>
                <a:gd name="T30" fmla="*/ 1280 w 2266"/>
                <a:gd name="T31" fmla="*/ 757 h 2088"/>
                <a:gd name="T32" fmla="*/ 1036 w 2266"/>
                <a:gd name="T33" fmla="*/ 709 h 2088"/>
                <a:gd name="T34" fmla="*/ 848 w 2266"/>
                <a:gd name="T35" fmla="*/ 397 h 2088"/>
                <a:gd name="T36" fmla="*/ 673 w 2266"/>
                <a:gd name="T37" fmla="*/ 190 h 2088"/>
                <a:gd name="T38" fmla="*/ 472 w 2266"/>
                <a:gd name="T39" fmla="*/ 223 h 2088"/>
                <a:gd name="T40" fmla="*/ 442 w 2266"/>
                <a:gd name="T41" fmla="*/ 5 h 2088"/>
                <a:gd name="T42" fmla="*/ 328 w 2266"/>
                <a:gd name="T43" fmla="*/ 112 h 2088"/>
                <a:gd name="T44" fmla="*/ 228 w 2266"/>
                <a:gd name="T45" fmla="*/ 264 h 2088"/>
                <a:gd name="T46" fmla="*/ 241 w 2266"/>
                <a:gd name="T47" fmla="*/ 409 h 2088"/>
                <a:gd name="T48" fmla="*/ 354 w 2266"/>
                <a:gd name="T49" fmla="*/ 546 h 2088"/>
                <a:gd name="T50" fmla="*/ 337 w 2266"/>
                <a:gd name="T51" fmla="*/ 861 h 2088"/>
                <a:gd name="T52" fmla="*/ 158 w 2266"/>
                <a:gd name="T53" fmla="*/ 1005 h 2088"/>
                <a:gd name="T54" fmla="*/ 31 w 2266"/>
                <a:gd name="T55" fmla="*/ 1213 h 2088"/>
                <a:gd name="T56" fmla="*/ 136 w 2266"/>
                <a:gd name="T57" fmla="*/ 1302 h 2088"/>
                <a:gd name="T58" fmla="*/ 332 w 2266"/>
                <a:gd name="T59" fmla="*/ 1343 h 2088"/>
                <a:gd name="T60" fmla="*/ 376 w 2266"/>
                <a:gd name="T61" fmla="*/ 1535 h 2088"/>
                <a:gd name="T62" fmla="*/ 503 w 2266"/>
                <a:gd name="T63" fmla="*/ 1635 h 2088"/>
                <a:gd name="T64" fmla="*/ 533 w 2266"/>
                <a:gd name="T65" fmla="*/ 1821 h 2088"/>
                <a:gd name="T66" fmla="*/ 660 w 2266"/>
                <a:gd name="T67" fmla="*/ 1932 h 2088"/>
                <a:gd name="T68" fmla="*/ 787 w 2266"/>
                <a:gd name="T69" fmla="*/ 1991 h 2088"/>
                <a:gd name="T70" fmla="*/ 988 w 2266"/>
                <a:gd name="T71" fmla="*/ 2047 h 2088"/>
                <a:gd name="T72" fmla="*/ 1114 w 2266"/>
                <a:gd name="T73" fmla="*/ 1995 h 2088"/>
                <a:gd name="T74" fmla="*/ 1075 w 2266"/>
                <a:gd name="T75" fmla="*/ 1743 h 2088"/>
                <a:gd name="T76" fmla="*/ 1206 w 2266"/>
                <a:gd name="T77" fmla="*/ 1750 h 2088"/>
                <a:gd name="T78" fmla="*/ 1433 w 2266"/>
                <a:gd name="T79" fmla="*/ 1728 h 2088"/>
                <a:gd name="T80" fmla="*/ 1603 w 2266"/>
                <a:gd name="T81" fmla="*/ 1650 h 2088"/>
                <a:gd name="T82" fmla="*/ 1783 w 2266"/>
                <a:gd name="T83" fmla="*/ 1658 h 2088"/>
                <a:gd name="T84" fmla="*/ 1918 w 2266"/>
                <a:gd name="T85" fmla="*/ 1558 h 2088"/>
                <a:gd name="T86" fmla="*/ 2093 w 2266"/>
                <a:gd name="T87" fmla="*/ 1528 h 2088"/>
                <a:gd name="T88" fmla="*/ 2240 w 2266"/>
                <a:gd name="T89" fmla="*/ 1453 h 20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6" h="2088">
                  <a:moveTo>
                    <a:pt x="2240" y="1453"/>
                  </a:moveTo>
                  <a:cubicBezTo>
                    <a:pt x="2266" y="1442"/>
                    <a:pt x="2264" y="1420"/>
                    <a:pt x="2263" y="1388"/>
                  </a:cubicBezTo>
                  <a:cubicBezTo>
                    <a:pt x="2261" y="1356"/>
                    <a:pt x="2251" y="1342"/>
                    <a:pt x="2228" y="1313"/>
                  </a:cubicBezTo>
                  <a:cubicBezTo>
                    <a:pt x="2205" y="1283"/>
                    <a:pt x="2192" y="1315"/>
                    <a:pt x="2164" y="1321"/>
                  </a:cubicBezTo>
                  <a:cubicBezTo>
                    <a:pt x="2136" y="1326"/>
                    <a:pt x="2131" y="1314"/>
                    <a:pt x="2115" y="1296"/>
                  </a:cubicBezTo>
                  <a:cubicBezTo>
                    <a:pt x="2099" y="1278"/>
                    <a:pt x="2097" y="1287"/>
                    <a:pt x="2073" y="1311"/>
                  </a:cubicBezTo>
                  <a:cubicBezTo>
                    <a:pt x="2048" y="1335"/>
                    <a:pt x="2004" y="1296"/>
                    <a:pt x="1996" y="1283"/>
                  </a:cubicBezTo>
                  <a:cubicBezTo>
                    <a:pt x="1987" y="1271"/>
                    <a:pt x="1982" y="1261"/>
                    <a:pt x="1976" y="1235"/>
                  </a:cubicBezTo>
                  <a:cubicBezTo>
                    <a:pt x="1969" y="1208"/>
                    <a:pt x="1915" y="1219"/>
                    <a:pt x="1891" y="1218"/>
                  </a:cubicBezTo>
                  <a:cubicBezTo>
                    <a:pt x="1866" y="1217"/>
                    <a:pt x="1873" y="1218"/>
                    <a:pt x="1866" y="1239"/>
                  </a:cubicBezTo>
                  <a:cubicBezTo>
                    <a:pt x="1860" y="1260"/>
                    <a:pt x="1838" y="1250"/>
                    <a:pt x="1819" y="1205"/>
                  </a:cubicBezTo>
                  <a:cubicBezTo>
                    <a:pt x="1810" y="1186"/>
                    <a:pt x="1817" y="1168"/>
                    <a:pt x="1828" y="1154"/>
                  </a:cubicBezTo>
                  <a:cubicBezTo>
                    <a:pt x="1813" y="1145"/>
                    <a:pt x="1809" y="1131"/>
                    <a:pt x="1831" y="1113"/>
                  </a:cubicBezTo>
                  <a:cubicBezTo>
                    <a:pt x="1870" y="1079"/>
                    <a:pt x="1883" y="1035"/>
                    <a:pt x="1857" y="1013"/>
                  </a:cubicBezTo>
                  <a:cubicBezTo>
                    <a:pt x="1831" y="991"/>
                    <a:pt x="1774" y="965"/>
                    <a:pt x="1774" y="939"/>
                  </a:cubicBezTo>
                  <a:cubicBezTo>
                    <a:pt x="1774" y="913"/>
                    <a:pt x="1739" y="887"/>
                    <a:pt x="1774" y="842"/>
                  </a:cubicBezTo>
                  <a:cubicBezTo>
                    <a:pt x="1809" y="798"/>
                    <a:pt x="1813" y="798"/>
                    <a:pt x="1831" y="776"/>
                  </a:cubicBezTo>
                  <a:cubicBezTo>
                    <a:pt x="1848" y="753"/>
                    <a:pt x="1848" y="724"/>
                    <a:pt x="1831" y="709"/>
                  </a:cubicBezTo>
                  <a:cubicBezTo>
                    <a:pt x="1813" y="694"/>
                    <a:pt x="1809" y="668"/>
                    <a:pt x="1783" y="664"/>
                  </a:cubicBezTo>
                  <a:cubicBezTo>
                    <a:pt x="1756" y="661"/>
                    <a:pt x="1739" y="698"/>
                    <a:pt x="1726" y="687"/>
                  </a:cubicBezTo>
                  <a:cubicBezTo>
                    <a:pt x="1713" y="675"/>
                    <a:pt x="1686" y="668"/>
                    <a:pt x="1686" y="690"/>
                  </a:cubicBezTo>
                  <a:cubicBezTo>
                    <a:pt x="1686" y="713"/>
                    <a:pt x="1652" y="709"/>
                    <a:pt x="1625" y="690"/>
                  </a:cubicBezTo>
                  <a:cubicBezTo>
                    <a:pt x="1599" y="672"/>
                    <a:pt x="1582" y="627"/>
                    <a:pt x="1603" y="616"/>
                  </a:cubicBezTo>
                  <a:cubicBezTo>
                    <a:pt x="1625" y="605"/>
                    <a:pt x="1634" y="601"/>
                    <a:pt x="1608" y="579"/>
                  </a:cubicBezTo>
                  <a:cubicBezTo>
                    <a:pt x="1582" y="557"/>
                    <a:pt x="1573" y="579"/>
                    <a:pt x="1608" y="535"/>
                  </a:cubicBezTo>
                  <a:cubicBezTo>
                    <a:pt x="1643" y="490"/>
                    <a:pt x="1652" y="446"/>
                    <a:pt x="1669" y="479"/>
                  </a:cubicBezTo>
                  <a:cubicBezTo>
                    <a:pt x="1686" y="512"/>
                    <a:pt x="1686" y="538"/>
                    <a:pt x="1717" y="509"/>
                  </a:cubicBezTo>
                  <a:cubicBezTo>
                    <a:pt x="1748" y="479"/>
                    <a:pt x="1682" y="464"/>
                    <a:pt x="1748" y="479"/>
                  </a:cubicBezTo>
                  <a:cubicBezTo>
                    <a:pt x="1813" y="494"/>
                    <a:pt x="1818" y="498"/>
                    <a:pt x="1866" y="490"/>
                  </a:cubicBezTo>
                  <a:cubicBezTo>
                    <a:pt x="1914" y="483"/>
                    <a:pt x="1931" y="479"/>
                    <a:pt x="1957" y="475"/>
                  </a:cubicBezTo>
                  <a:cubicBezTo>
                    <a:pt x="1984" y="472"/>
                    <a:pt x="1988" y="409"/>
                    <a:pt x="1992" y="379"/>
                  </a:cubicBezTo>
                  <a:cubicBezTo>
                    <a:pt x="1997" y="349"/>
                    <a:pt x="1984" y="320"/>
                    <a:pt x="1966" y="312"/>
                  </a:cubicBezTo>
                  <a:cubicBezTo>
                    <a:pt x="1949" y="305"/>
                    <a:pt x="1922" y="290"/>
                    <a:pt x="1909" y="312"/>
                  </a:cubicBezTo>
                  <a:cubicBezTo>
                    <a:pt x="1896" y="334"/>
                    <a:pt x="1857" y="368"/>
                    <a:pt x="1818" y="360"/>
                  </a:cubicBezTo>
                  <a:cubicBezTo>
                    <a:pt x="1778" y="353"/>
                    <a:pt x="1735" y="334"/>
                    <a:pt x="1756" y="316"/>
                  </a:cubicBezTo>
                  <a:cubicBezTo>
                    <a:pt x="1778" y="297"/>
                    <a:pt x="1765" y="268"/>
                    <a:pt x="1743" y="249"/>
                  </a:cubicBezTo>
                  <a:cubicBezTo>
                    <a:pt x="1721" y="231"/>
                    <a:pt x="1721" y="212"/>
                    <a:pt x="1730" y="201"/>
                  </a:cubicBezTo>
                  <a:cubicBezTo>
                    <a:pt x="1739" y="190"/>
                    <a:pt x="1761" y="160"/>
                    <a:pt x="1717" y="164"/>
                  </a:cubicBezTo>
                  <a:cubicBezTo>
                    <a:pt x="1673" y="168"/>
                    <a:pt x="1577" y="179"/>
                    <a:pt x="1617" y="205"/>
                  </a:cubicBezTo>
                  <a:cubicBezTo>
                    <a:pt x="1656" y="231"/>
                    <a:pt x="1643" y="257"/>
                    <a:pt x="1608" y="264"/>
                  </a:cubicBezTo>
                  <a:cubicBezTo>
                    <a:pt x="1573" y="271"/>
                    <a:pt x="1503" y="290"/>
                    <a:pt x="1525" y="316"/>
                  </a:cubicBezTo>
                  <a:cubicBezTo>
                    <a:pt x="1547" y="342"/>
                    <a:pt x="1542" y="379"/>
                    <a:pt x="1516" y="405"/>
                  </a:cubicBezTo>
                  <a:cubicBezTo>
                    <a:pt x="1490" y="431"/>
                    <a:pt x="1477" y="486"/>
                    <a:pt x="1437" y="490"/>
                  </a:cubicBezTo>
                  <a:cubicBezTo>
                    <a:pt x="1398" y="494"/>
                    <a:pt x="1389" y="516"/>
                    <a:pt x="1394" y="549"/>
                  </a:cubicBezTo>
                  <a:cubicBezTo>
                    <a:pt x="1398" y="583"/>
                    <a:pt x="1385" y="594"/>
                    <a:pt x="1411" y="635"/>
                  </a:cubicBezTo>
                  <a:cubicBezTo>
                    <a:pt x="1437" y="675"/>
                    <a:pt x="1442" y="727"/>
                    <a:pt x="1411" y="753"/>
                  </a:cubicBezTo>
                  <a:cubicBezTo>
                    <a:pt x="1381" y="779"/>
                    <a:pt x="1337" y="787"/>
                    <a:pt x="1333" y="776"/>
                  </a:cubicBezTo>
                  <a:cubicBezTo>
                    <a:pt x="1328" y="764"/>
                    <a:pt x="1315" y="720"/>
                    <a:pt x="1280" y="757"/>
                  </a:cubicBezTo>
                  <a:cubicBezTo>
                    <a:pt x="1245" y="794"/>
                    <a:pt x="1197" y="827"/>
                    <a:pt x="1158" y="824"/>
                  </a:cubicBezTo>
                  <a:cubicBezTo>
                    <a:pt x="1119" y="820"/>
                    <a:pt x="1071" y="790"/>
                    <a:pt x="1066" y="779"/>
                  </a:cubicBezTo>
                  <a:cubicBezTo>
                    <a:pt x="1062" y="768"/>
                    <a:pt x="1075" y="731"/>
                    <a:pt x="1036" y="709"/>
                  </a:cubicBezTo>
                  <a:cubicBezTo>
                    <a:pt x="996" y="687"/>
                    <a:pt x="1040" y="642"/>
                    <a:pt x="996" y="612"/>
                  </a:cubicBezTo>
                  <a:cubicBezTo>
                    <a:pt x="953" y="583"/>
                    <a:pt x="961" y="568"/>
                    <a:pt x="948" y="527"/>
                  </a:cubicBezTo>
                  <a:cubicBezTo>
                    <a:pt x="935" y="486"/>
                    <a:pt x="878" y="427"/>
                    <a:pt x="848" y="397"/>
                  </a:cubicBezTo>
                  <a:cubicBezTo>
                    <a:pt x="817" y="368"/>
                    <a:pt x="730" y="375"/>
                    <a:pt x="704" y="331"/>
                  </a:cubicBezTo>
                  <a:cubicBezTo>
                    <a:pt x="677" y="286"/>
                    <a:pt x="660" y="268"/>
                    <a:pt x="686" y="242"/>
                  </a:cubicBezTo>
                  <a:cubicBezTo>
                    <a:pt x="712" y="216"/>
                    <a:pt x="699" y="201"/>
                    <a:pt x="673" y="190"/>
                  </a:cubicBezTo>
                  <a:cubicBezTo>
                    <a:pt x="647" y="179"/>
                    <a:pt x="616" y="201"/>
                    <a:pt x="608" y="223"/>
                  </a:cubicBezTo>
                  <a:cubicBezTo>
                    <a:pt x="599" y="246"/>
                    <a:pt x="568" y="257"/>
                    <a:pt x="542" y="268"/>
                  </a:cubicBezTo>
                  <a:cubicBezTo>
                    <a:pt x="516" y="279"/>
                    <a:pt x="481" y="297"/>
                    <a:pt x="472" y="223"/>
                  </a:cubicBezTo>
                  <a:cubicBezTo>
                    <a:pt x="463" y="149"/>
                    <a:pt x="468" y="105"/>
                    <a:pt x="468" y="68"/>
                  </a:cubicBezTo>
                  <a:cubicBezTo>
                    <a:pt x="468" y="43"/>
                    <a:pt x="468" y="23"/>
                    <a:pt x="448" y="0"/>
                  </a:cubicBezTo>
                  <a:cubicBezTo>
                    <a:pt x="446" y="2"/>
                    <a:pt x="444" y="3"/>
                    <a:pt x="442" y="5"/>
                  </a:cubicBezTo>
                  <a:cubicBezTo>
                    <a:pt x="411" y="23"/>
                    <a:pt x="385" y="1"/>
                    <a:pt x="385" y="42"/>
                  </a:cubicBezTo>
                  <a:cubicBezTo>
                    <a:pt x="385" y="82"/>
                    <a:pt x="428" y="71"/>
                    <a:pt x="385" y="82"/>
                  </a:cubicBezTo>
                  <a:cubicBezTo>
                    <a:pt x="341" y="94"/>
                    <a:pt x="328" y="71"/>
                    <a:pt x="328" y="112"/>
                  </a:cubicBezTo>
                  <a:cubicBezTo>
                    <a:pt x="328" y="153"/>
                    <a:pt x="341" y="205"/>
                    <a:pt x="337" y="238"/>
                  </a:cubicBezTo>
                  <a:cubicBezTo>
                    <a:pt x="332" y="271"/>
                    <a:pt x="324" y="290"/>
                    <a:pt x="289" y="275"/>
                  </a:cubicBezTo>
                  <a:cubicBezTo>
                    <a:pt x="254" y="260"/>
                    <a:pt x="271" y="216"/>
                    <a:pt x="228" y="264"/>
                  </a:cubicBezTo>
                  <a:cubicBezTo>
                    <a:pt x="220" y="272"/>
                    <a:pt x="214" y="279"/>
                    <a:pt x="209" y="285"/>
                  </a:cubicBezTo>
                  <a:cubicBezTo>
                    <a:pt x="212" y="298"/>
                    <a:pt x="213" y="315"/>
                    <a:pt x="219" y="338"/>
                  </a:cubicBezTo>
                  <a:cubicBezTo>
                    <a:pt x="232" y="394"/>
                    <a:pt x="232" y="383"/>
                    <a:pt x="241" y="409"/>
                  </a:cubicBezTo>
                  <a:cubicBezTo>
                    <a:pt x="249" y="435"/>
                    <a:pt x="254" y="431"/>
                    <a:pt x="293" y="397"/>
                  </a:cubicBezTo>
                  <a:cubicBezTo>
                    <a:pt x="332" y="364"/>
                    <a:pt x="311" y="416"/>
                    <a:pt x="341" y="438"/>
                  </a:cubicBezTo>
                  <a:cubicBezTo>
                    <a:pt x="372" y="461"/>
                    <a:pt x="345" y="498"/>
                    <a:pt x="354" y="546"/>
                  </a:cubicBezTo>
                  <a:cubicBezTo>
                    <a:pt x="363" y="594"/>
                    <a:pt x="367" y="609"/>
                    <a:pt x="363" y="650"/>
                  </a:cubicBezTo>
                  <a:cubicBezTo>
                    <a:pt x="359" y="690"/>
                    <a:pt x="337" y="750"/>
                    <a:pt x="337" y="787"/>
                  </a:cubicBezTo>
                  <a:cubicBezTo>
                    <a:pt x="337" y="824"/>
                    <a:pt x="311" y="824"/>
                    <a:pt x="337" y="861"/>
                  </a:cubicBezTo>
                  <a:cubicBezTo>
                    <a:pt x="363" y="898"/>
                    <a:pt x="271" y="872"/>
                    <a:pt x="267" y="898"/>
                  </a:cubicBezTo>
                  <a:cubicBezTo>
                    <a:pt x="262" y="924"/>
                    <a:pt x="249" y="935"/>
                    <a:pt x="210" y="931"/>
                  </a:cubicBezTo>
                  <a:cubicBezTo>
                    <a:pt x="171" y="928"/>
                    <a:pt x="184" y="987"/>
                    <a:pt x="158" y="1005"/>
                  </a:cubicBezTo>
                  <a:cubicBezTo>
                    <a:pt x="131" y="1024"/>
                    <a:pt x="79" y="1042"/>
                    <a:pt x="79" y="1087"/>
                  </a:cubicBezTo>
                  <a:cubicBezTo>
                    <a:pt x="79" y="1131"/>
                    <a:pt x="53" y="1131"/>
                    <a:pt x="27" y="1146"/>
                  </a:cubicBezTo>
                  <a:cubicBezTo>
                    <a:pt x="0" y="1161"/>
                    <a:pt x="22" y="1191"/>
                    <a:pt x="31" y="1213"/>
                  </a:cubicBezTo>
                  <a:cubicBezTo>
                    <a:pt x="40" y="1235"/>
                    <a:pt x="75" y="1254"/>
                    <a:pt x="70" y="1280"/>
                  </a:cubicBezTo>
                  <a:cubicBezTo>
                    <a:pt x="66" y="1306"/>
                    <a:pt x="22" y="1298"/>
                    <a:pt x="27" y="1343"/>
                  </a:cubicBezTo>
                  <a:cubicBezTo>
                    <a:pt x="31" y="1387"/>
                    <a:pt x="105" y="1328"/>
                    <a:pt x="136" y="1302"/>
                  </a:cubicBezTo>
                  <a:cubicBezTo>
                    <a:pt x="166" y="1276"/>
                    <a:pt x="201" y="1294"/>
                    <a:pt x="236" y="1302"/>
                  </a:cubicBezTo>
                  <a:cubicBezTo>
                    <a:pt x="271" y="1309"/>
                    <a:pt x="311" y="1306"/>
                    <a:pt x="341" y="1287"/>
                  </a:cubicBezTo>
                  <a:cubicBezTo>
                    <a:pt x="372" y="1268"/>
                    <a:pt x="354" y="1320"/>
                    <a:pt x="332" y="1343"/>
                  </a:cubicBezTo>
                  <a:cubicBezTo>
                    <a:pt x="311" y="1365"/>
                    <a:pt x="328" y="1387"/>
                    <a:pt x="350" y="1413"/>
                  </a:cubicBezTo>
                  <a:cubicBezTo>
                    <a:pt x="372" y="1439"/>
                    <a:pt x="341" y="1465"/>
                    <a:pt x="372" y="1480"/>
                  </a:cubicBezTo>
                  <a:cubicBezTo>
                    <a:pt x="402" y="1495"/>
                    <a:pt x="363" y="1517"/>
                    <a:pt x="376" y="1535"/>
                  </a:cubicBezTo>
                  <a:cubicBezTo>
                    <a:pt x="389" y="1554"/>
                    <a:pt x="424" y="1565"/>
                    <a:pt x="442" y="1558"/>
                  </a:cubicBezTo>
                  <a:cubicBezTo>
                    <a:pt x="459" y="1550"/>
                    <a:pt x="490" y="1546"/>
                    <a:pt x="520" y="1572"/>
                  </a:cubicBezTo>
                  <a:cubicBezTo>
                    <a:pt x="551" y="1598"/>
                    <a:pt x="529" y="1613"/>
                    <a:pt x="503" y="1635"/>
                  </a:cubicBezTo>
                  <a:cubicBezTo>
                    <a:pt x="476" y="1658"/>
                    <a:pt x="481" y="1669"/>
                    <a:pt x="485" y="1698"/>
                  </a:cubicBezTo>
                  <a:cubicBezTo>
                    <a:pt x="490" y="1728"/>
                    <a:pt x="442" y="1780"/>
                    <a:pt x="437" y="1806"/>
                  </a:cubicBezTo>
                  <a:cubicBezTo>
                    <a:pt x="433" y="1832"/>
                    <a:pt x="507" y="1806"/>
                    <a:pt x="533" y="1821"/>
                  </a:cubicBezTo>
                  <a:cubicBezTo>
                    <a:pt x="559" y="1836"/>
                    <a:pt x="590" y="1839"/>
                    <a:pt x="621" y="1839"/>
                  </a:cubicBezTo>
                  <a:cubicBezTo>
                    <a:pt x="651" y="1839"/>
                    <a:pt x="647" y="1869"/>
                    <a:pt x="629" y="1895"/>
                  </a:cubicBezTo>
                  <a:cubicBezTo>
                    <a:pt x="612" y="1921"/>
                    <a:pt x="629" y="1928"/>
                    <a:pt x="660" y="1932"/>
                  </a:cubicBezTo>
                  <a:cubicBezTo>
                    <a:pt x="691" y="1936"/>
                    <a:pt x="691" y="1954"/>
                    <a:pt x="691" y="1976"/>
                  </a:cubicBezTo>
                  <a:cubicBezTo>
                    <a:pt x="691" y="1999"/>
                    <a:pt x="717" y="1999"/>
                    <a:pt x="730" y="1973"/>
                  </a:cubicBezTo>
                  <a:cubicBezTo>
                    <a:pt x="743" y="1947"/>
                    <a:pt x="756" y="1969"/>
                    <a:pt x="787" y="1991"/>
                  </a:cubicBezTo>
                  <a:cubicBezTo>
                    <a:pt x="817" y="2013"/>
                    <a:pt x="857" y="1958"/>
                    <a:pt x="896" y="1932"/>
                  </a:cubicBezTo>
                  <a:cubicBezTo>
                    <a:pt x="935" y="1906"/>
                    <a:pt x="957" y="1928"/>
                    <a:pt x="953" y="1939"/>
                  </a:cubicBezTo>
                  <a:cubicBezTo>
                    <a:pt x="948" y="1950"/>
                    <a:pt x="966" y="2006"/>
                    <a:pt x="988" y="2047"/>
                  </a:cubicBezTo>
                  <a:cubicBezTo>
                    <a:pt x="1009" y="2088"/>
                    <a:pt x="1018" y="2065"/>
                    <a:pt x="1044" y="2051"/>
                  </a:cubicBezTo>
                  <a:cubicBezTo>
                    <a:pt x="1071" y="2036"/>
                    <a:pt x="1088" y="2065"/>
                    <a:pt x="1123" y="2062"/>
                  </a:cubicBezTo>
                  <a:cubicBezTo>
                    <a:pt x="1158" y="2058"/>
                    <a:pt x="1132" y="2032"/>
                    <a:pt x="1114" y="1995"/>
                  </a:cubicBezTo>
                  <a:cubicBezTo>
                    <a:pt x="1097" y="1958"/>
                    <a:pt x="1119" y="1965"/>
                    <a:pt x="1123" y="1939"/>
                  </a:cubicBezTo>
                  <a:cubicBezTo>
                    <a:pt x="1127" y="1913"/>
                    <a:pt x="1079" y="1854"/>
                    <a:pt x="1071" y="1832"/>
                  </a:cubicBezTo>
                  <a:cubicBezTo>
                    <a:pt x="1062" y="1810"/>
                    <a:pt x="1053" y="1773"/>
                    <a:pt x="1075" y="1743"/>
                  </a:cubicBezTo>
                  <a:cubicBezTo>
                    <a:pt x="1097" y="1713"/>
                    <a:pt x="1114" y="1717"/>
                    <a:pt x="1123" y="1732"/>
                  </a:cubicBezTo>
                  <a:cubicBezTo>
                    <a:pt x="1132" y="1747"/>
                    <a:pt x="1132" y="1754"/>
                    <a:pt x="1145" y="1743"/>
                  </a:cubicBezTo>
                  <a:cubicBezTo>
                    <a:pt x="1158" y="1732"/>
                    <a:pt x="1167" y="1739"/>
                    <a:pt x="1206" y="1750"/>
                  </a:cubicBezTo>
                  <a:cubicBezTo>
                    <a:pt x="1245" y="1761"/>
                    <a:pt x="1228" y="1739"/>
                    <a:pt x="1267" y="1695"/>
                  </a:cubicBezTo>
                  <a:cubicBezTo>
                    <a:pt x="1306" y="1650"/>
                    <a:pt x="1324" y="1658"/>
                    <a:pt x="1350" y="1669"/>
                  </a:cubicBezTo>
                  <a:cubicBezTo>
                    <a:pt x="1376" y="1680"/>
                    <a:pt x="1403" y="1710"/>
                    <a:pt x="1433" y="1728"/>
                  </a:cubicBezTo>
                  <a:cubicBezTo>
                    <a:pt x="1464" y="1747"/>
                    <a:pt x="1494" y="1706"/>
                    <a:pt x="1512" y="1665"/>
                  </a:cubicBezTo>
                  <a:cubicBezTo>
                    <a:pt x="1529" y="1624"/>
                    <a:pt x="1547" y="1661"/>
                    <a:pt x="1560" y="1680"/>
                  </a:cubicBezTo>
                  <a:cubicBezTo>
                    <a:pt x="1573" y="1698"/>
                    <a:pt x="1595" y="1684"/>
                    <a:pt x="1603" y="1650"/>
                  </a:cubicBezTo>
                  <a:cubicBezTo>
                    <a:pt x="1612" y="1617"/>
                    <a:pt x="1656" y="1687"/>
                    <a:pt x="1686" y="1706"/>
                  </a:cubicBezTo>
                  <a:cubicBezTo>
                    <a:pt x="1717" y="1724"/>
                    <a:pt x="1708" y="1661"/>
                    <a:pt x="1721" y="1643"/>
                  </a:cubicBezTo>
                  <a:cubicBezTo>
                    <a:pt x="1735" y="1624"/>
                    <a:pt x="1769" y="1647"/>
                    <a:pt x="1783" y="1658"/>
                  </a:cubicBezTo>
                  <a:cubicBezTo>
                    <a:pt x="1796" y="1669"/>
                    <a:pt x="1822" y="1661"/>
                    <a:pt x="1839" y="1643"/>
                  </a:cubicBezTo>
                  <a:cubicBezTo>
                    <a:pt x="1857" y="1624"/>
                    <a:pt x="1879" y="1624"/>
                    <a:pt x="1909" y="1609"/>
                  </a:cubicBezTo>
                  <a:cubicBezTo>
                    <a:pt x="1940" y="1595"/>
                    <a:pt x="1918" y="1587"/>
                    <a:pt x="1918" y="1558"/>
                  </a:cubicBezTo>
                  <a:cubicBezTo>
                    <a:pt x="1918" y="1528"/>
                    <a:pt x="1940" y="1528"/>
                    <a:pt x="1975" y="1528"/>
                  </a:cubicBezTo>
                  <a:cubicBezTo>
                    <a:pt x="2010" y="1528"/>
                    <a:pt x="2010" y="1517"/>
                    <a:pt x="2036" y="1491"/>
                  </a:cubicBezTo>
                  <a:cubicBezTo>
                    <a:pt x="2062" y="1465"/>
                    <a:pt x="2067" y="1509"/>
                    <a:pt x="2093" y="1528"/>
                  </a:cubicBezTo>
                  <a:cubicBezTo>
                    <a:pt x="2093" y="1528"/>
                    <a:pt x="2094" y="1529"/>
                    <a:pt x="2094" y="1529"/>
                  </a:cubicBezTo>
                  <a:cubicBezTo>
                    <a:pt x="2116" y="1504"/>
                    <a:pt x="2145" y="1483"/>
                    <a:pt x="2154" y="1463"/>
                  </a:cubicBezTo>
                  <a:cubicBezTo>
                    <a:pt x="2168" y="1435"/>
                    <a:pt x="2213" y="1464"/>
                    <a:pt x="2240" y="1453"/>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16" name="Freeform 16"/>
            <p:cNvSpPr/>
            <p:nvPr/>
          </p:nvSpPr>
          <p:spPr bwMode="auto">
            <a:xfrm>
              <a:off x="3140" y="3330"/>
              <a:ext cx="916" cy="601"/>
            </a:xfrm>
            <a:custGeom>
              <a:gdLst>
                <a:gd name="T0" fmla="*/ 1938 w 1978"/>
                <a:gd name="T1" fmla="*/ 430 h 1298"/>
                <a:gd name="T2" fmla="*/ 1896 w 1978"/>
                <a:gd name="T3" fmla="*/ 398 h 1298"/>
                <a:gd name="T4" fmla="*/ 1794 w 1978"/>
                <a:gd name="T5" fmla="*/ 345 h 1298"/>
                <a:gd name="T6" fmla="*/ 1719 w 1978"/>
                <a:gd name="T7" fmla="*/ 267 h 1298"/>
                <a:gd name="T8" fmla="*/ 1715 w 1978"/>
                <a:gd name="T9" fmla="*/ 117 h 1298"/>
                <a:gd name="T10" fmla="*/ 1676 w 1978"/>
                <a:gd name="T11" fmla="*/ 12 h 1298"/>
                <a:gd name="T12" fmla="*/ 1578 w 1978"/>
                <a:gd name="T13" fmla="*/ 37 h 1298"/>
                <a:gd name="T14" fmla="*/ 1489 w 1978"/>
                <a:gd name="T15" fmla="*/ 114 h 1298"/>
                <a:gd name="T16" fmla="*/ 1365 w 1978"/>
                <a:gd name="T17" fmla="*/ 120 h 1298"/>
                <a:gd name="T18" fmla="*/ 1261 w 1978"/>
                <a:gd name="T19" fmla="*/ 120 h 1298"/>
                <a:gd name="T20" fmla="*/ 1200 w 1978"/>
                <a:gd name="T21" fmla="*/ 197 h 1298"/>
                <a:gd name="T22" fmla="*/ 1135 w 1978"/>
                <a:gd name="T23" fmla="*/ 264 h 1298"/>
                <a:gd name="T24" fmla="*/ 1012 w 1978"/>
                <a:gd name="T25" fmla="*/ 290 h 1298"/>
                <a:gd name="T26" fmla="*/ 907 w 1978"/>
                <a:gd name="T27" fmla="*/ 360 h 1298"/>
                <a:gd name="T28" fmla="*/ 798 w 1978"/>
                <a:gd name="T29" fmla="*/ 349 h 1298"/>
                <a:gd name="T30" fmla="*/ 685 w 1978"/>
                <a:gd name="T31" fmla="*/ 301 h 1298"/>
                <a:gd name="T32" fmla="*/ 523 w 1978"/>
                <a:gd name="T33" fmla="*/ 412 h 1298"/>
                <a:gd name="T34" fmla="*/ 379 w 1978"/>
                <a:gd name="T35" fmla="*/ 516 h 1298"/>
                <a:gd name="T36" fmla="*/ 195 w 1978"/>
                <a:gd name="T37" fmla="*/ 445 h 1298"/>
                <a:gd name="T38" fmla="*/ 69 w 1978"/>
                <a:gd name="T39" fmla="*/ 527 h 1298"/>
                <a:gd name="T40" fmla="*/ 9 w 1978"/>
                <a:gd name="T41" fmla="*/ 567 h 1298"/>
                <a:gd name="T42" fmla="*/ 81 w 1978"/>
                <a:gd name="T43" fmla="*/ 580 h 1298"/>
                <a:gd name="T44" fmla="*/ 186 w 1978"/>
                <a:gd name="T45" fmla="*/ 645 h 1298"/>
                <a:gd name="T46" fmla="*/ 305 w 1978"/>
                <a:gd name="T47" fmla="*/ 658 h 1298"/>
                <a:gd name="T48" fmla="*/ 418 w 1978"/>
                <a:gd name="T49" fmla="*/ 675 h 1298"/>
                <a:gd name="T50" fmla="*/ 430 w 1978"/>
                <a:gd name="T51" fmla="*/ 815 h 1298"/>
                <a:gd name="T52" fmla="*/ 284 w 1978"/>
                <a:gd name="T53" fmla="*/ 891 h 1298"/>
                <a:gd name="T54" fmla="*/ 427 w 1978"/>
                <a:gd name="T55" fmla="*/ 931 h 1298"/>
                <a:gd name="T56" fmla="*/ 545 w 1978"/>
                <a:gd name="T57" fmla="*/ 957 h 1298"/>
                <a:gd name="T58" fmla="*/ 593 w 1978"/>
                <a:gd name="T59" fmla="*/ 1038 h 1298"/>
                <a:gd name="T60" fmla="*/ 623 w 1978"/>
                <a:gd name="T61" fmla="*/ 1153 h 1298"/>
                <a:gd name="T62" fmla="*/ 720 w 1978"/>
                <a:gd name="T63" fmla="*/ 1220 h 1298"/>
                <a:gd name="T64" fmla="*/ 929 w 1978"/>
                <a:gd name="T65" fmla="*/ 1253 h 1298"/>
                <a:gd name="T66" fmla="*/ 1065 w 1978"/>
                <a:gd name="T67" fmla="*/ 1264 h 1298"/>
                <a:gd name="T68" fmla="*/ 1161 w 1978"/>
                <a:gd name="T69" fmla="*/ 1220 h 1298"/>
                <a:gd name="T70" fmla="*/ 1296 w 1978"/>
                <a:gd name="T71" fmla="*/ 1294 h 1298"/>
                <a:gd name="T72" fmla="*/ 1423 w 1978"/>
                <a:gd name="T73" fmla="*/ 1249 h 1298"/>
                <a:gd name="T74" fmla="*/ 1447 w 1978"/>
                <a:gd name="T75" fmla="*/ 1231 h 1298"/>
                <a:gd name="T76" fmla="*/ 1501 w 1978"/>
                <a:gd name="T77" fmla="*/ 1164 h 1298"/>
                <a:gd name="T78" fmla="*/ 1608 w 1978"/>
                <a:gd name="T79" fmla="*/ 1079 h 1298"/>
                <a:gd name="T80" fmla="*/ 1685 w 1978"/>
                <a:gd name="T81" fmla="*/ 1020 h 1298"/>
                <a:gd name="T82" fmla="*/ 1801 w 1978"/>
                <a:gd name="T83" fmla="*/ 910 h 1298"/>
                <a:gd name="T84" fmla="*/ 1862 w 1978"/>
                <a:gd name="T85" fmla="*/ 681 h 1298"/>
                <a:gd name="T86" fmla="*/ 1954 w 1978"/>
                <a:gd name="T87" fmla="*/ 523 h 12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8" h="1298">
                  <a:moveTo>
                    <a:pt x="1967" y="480"/>
                  </a:moveTo>
                  <a:cubicBezTo>
                    <a:pt x="1956" y="456"/>
                    <a:pt x="1930" y="460"/>
                    <a:pt x="1938" y="430"/>
                  </a:cubicBezTo>
                  <a:cubicBezTo>
                    <a:pt x="1943" y="415"/>
                    <a:pt x="1938" y="406"/>
                    <a:pt x="1939" y="400"/>
                  </a:cubicBezTo>
                  <a:cubicBezTo>
                    <a:pt x="1913" y="391"/>
                    <a:pt x="1915" y="402"/>
                    <a:pt x="1896" y="398"/>
                  </a:cubicBezTo>
                  <a:cubicBezTo>
                    <a:pt x="1869" y="392"/>
                    <a:pt x="1879" y="401"/>
                    <a:pt x="1840" y="431"/>
                  </a:cubicBezTo>
                  <a:cubicBezTo>
                    <a:pt x="1801" y="462"/>
                    <a:pt x="1804" y="376"/>
                    <a:pt x="1794" y="345"/>
                  </a:cubicBezTo>
                  <a:cubicBezTo>
                    <a:pt x="1784" y="315"/>
                    <a:pt x="1752" y="331"/>
                    <a:pt x="1706" y="331"/>
                  </a:cubicBezTo>
                  <a:cubicBezTo>
                    <a:pt x="1660" y="331"/>
                    <a:pt x="1660" y="312"/>
                    <a:pt x="1719" y="267"/>
                  </a:cubicBezTo>
                  <a:cubicBezTo>
                    <a:pt x="1778" y="223"/>
                    <a:pt x="1755" y="178"/>
                    <a:pt x="1758" y="145"/>
                  </a:cubicBezTo>
                  <a:cubicBezTo>
                    <a:pt x="1761" y="112"/>
                    <a:pt x="1748" y="117"/>
                    <a:pt x="1715" y="117"/>
                  </a:cubicBezTo>
                  <a:cubicBezTo>
                    <a:pt x="1683" y="117"/>
                    <a:pt x="1702" y="81"/>
                    <a:pt x="1719" y="50"/>
                  </a:cubicBezTo>
                  <a:cubicBezTo>
                    <a:pt x="1735" y="20"/>
                    <a:pt x="1709" y="23"/>
                    <a:pt x="1676" y="12"/>
                  </a:cubicBezTo>
                  <a:cubicBezTo>
                    <a:pt x="1643" y="0"/>
                    <a:pt x="1640" y="23"/>
                    <a:pt x="1627" y="34"/>
                  </a:cubicBezTo>
                  <a:cubicBezTo>
                    <a:pt x="1614" y="45"/>
                    <a:pt x="1604" y="42"/>
                    <a:pt x="1578" y="37"/>
                  </a:cubicBezTo>
                  <a:cubicBezTo>
                    <a:pt x="1552" y="31"/>
                    <a:pt x="1542" y="34"/>
                    <a:pt x="1535" y="62"/>
                  </a:cubicBezTo>
                  <a:cubicBezTo>
                    <a:pt x="1529" y="89"/>
                    <a:pt x="1525" y="75"/>
                    <a:pt x="1489" y="114"/>
                  </a:cubicBezTo>
                  <a:cubicBezTo>
                    <a:pt x="1404" y="128"/>
                    <a:pt x="1453" y="117"/>
                    <a:pt x="1424" y="70"/>
                  </a:cubicBezTo>
                  <a:cubicBezTo>
                    <a:pt x="1394" y="23"/>
                    <a:pt x="1368" y="92"/>
                    <a:pt x="1365" y="120"/>
                  </a:cubicBezTo>
                  <a:cubicBezTo>
                    <a:pt x="1362" y="148"/>
                    <a:pt x="1329" y="162"/>
                    <a:pt x="1316" y="137"/>
                  </a:cubicBezTo>
                  <a:cubicBezTo>
                    <a:pt x="1309" y="124"/>
                    <a:pt x="1285" y="121"/>
                    <a:pt x="1261" y="120"/>
                  </a:cubicBezTo>
                  <a:cubicBezTo>
                    <a:pt x="1265" y="134"/>
                    <a:pt x="1264" y="150"/>
                    <a:pt x="1252" y="167"/>
                  </a:cubicBezTo>
                  <a:cubicBezTo>
                    <a:pt x="1231" y="201"/>
                    <a:pt x="1218" y="212"/>
                    <a:pt x="1200" y="197"/>
                  </a:cubicBezTo>
                  <a:cubicBezTo>
                    <a:pt x="1183" y="182"/>
                    <a:pt x="1135" y="178"/>
                    <a:pt x="1135" y="208"/>
                  </a:cubicBezTo>
                  <a:cubicBezTo>
                    <a:pt x="1135" y="238"/>
                    <a:pt x="1178" y="264"/>
                    <a:pt x="1135" y="264"/>
                  </a:cubicBezTo>
                  <a:cubicBezTo>
                    <a:pt x="1091" y="264"/>
                    <a:pt x="1073" y="249"/>
                    <a:pt x="1065" y="275"/>
                  </a:cubicBezTo>
                  <a:cubicBezTo>
                    <a:pt x="1056" y="301"/>
                    <a:pt x="1043" y="308"/>
                    <a:pt x="1012" y="290"/>
                  </a:cubicBezTo>
                  <a:cubicBezTo>
                    <a:pt x="982" y="271"/>
                    <a:pt x="942" y="278"/>
                    <a:pt x="934" y="304"/>
                  </a:cubicBezTo>
                  <a:cubicBezTo>
                    <a:pt x="925" y="330"/>
                    <a:pt x="938" y="353"/>
                    <a:pt x="907" y="360"/>
                  </a:cubicBezTo>
                  <a:cubicBezTo>
                    <a:pt x="877" y="367"/>
                    <a:pt x="877" y="404"/>
                    <a:pt x="851" y="378"/>
                  </a:cubicBezTo>
                  <a:cubicBezTo>
                    <a:pt x="824" y="353"/>
                    <a:pt x="816" y="338"/>
                    <a:pt x="798" y="349"/>
                  </a:cubicBezTo>
                  <a:cubicBezTo>
                    <a:pt x="781" y="360"/>
                    <a:pt x="750" y="360"/>
                    <a:pt x="733" y="327"/>
                  </a:cubicBezTo>
                  <a:cubicBezTo>
                    <a:pt x="715" y="293"/>
                    <a:pt x="724" y="264"/>
                    <a:pt x="685" y="301"/>
                  </a:cubicBezTo>
                  <a:cubicBezTo>
                    <a:pt x="645" y="338"/>
                    <a:pt x="658" y="367"/>
                    <a:pt x="610" y="371"/>
                  </a:cubicBezTo>
                  <a:cubicBezTo>
                    <a:pt x="562" y="375"/>
                    <a:pt x="545" y="390"/>
                    <a:pt x="523" y="412"/>
                  </a:cubicBezTo>
                  <a:cubicBezTo>
                    <a:pt x="501" y="434"/>
                    <a:pt x="436" y="423"/>
                    <a:pt x="436" y="460"/>
                  </a:cubicBezTo>
                  <a:cubicBezTo>
                    <a:pt x="436" y="497"/>
                    <a:pt x="414" y="538"/>
                    <a:pt x="379" y="516"/>
                  </a:cubicBezTo>
                  <a:cubicBezTo>
                    <a:pt x="344" y="493"/>
                    <a:pt x="313" y="479"/>
                    <a:pt x="287" y="482"/>
                  </a:cubicBezTo>
                  <a:cubicBezTo>
                    <a:pt x="261" y="486"/>
                    <a:pt x="230" y="441"/>
                    <a:pt x="195" y="445"/>
                  </a:cubicBezTo>
                  <a:cubicBezTo>
                    <a:pt x="160" y="449"/>
                    <a:pt x="156" y="464"/>
                    <a:pt x="139" y="486"/>
                  </a:cubicBezTo>
                  <a:cubicBezTo>
                    <a:pt x="121" y="508"/>
                    <a:pt x="112" y="527"/>
                    <a:pt x="69" y="527"/>
                  </a:cubicBezTo>
                  <a:cubicBezTo>
                    <a:pt x="49" y="527"/>
                    <a:pt x="30" y="523"/>
                    <a:pt x="18" y="516"/>
                  </a:cubicBezTo>
                  <a:cubicBezTo>
                    <a:pt x="7" y="530"/>
                    <a:pt x="0" y="548"/>
                    <a:pt x="9" y="567"/>
                  </a:cubicBezTo>
                  <a:cubicBezTo>
                    <a:pt x="28" y="612"/>
                    <a:pt x="50" y="622"/>
                    <a:pt x="56" y="601"/>
                  </a:cubicBezTo>
                  <a:cubicBezTo>
                    <a:pt x="63" y="580"/>
                    <a:pt x="56" y="579"/>
                    <a:pt x="81" y="580"/>
                  </a:cubicBezTo>
                  <a:cubicBezTo>
                    <a:pt x="105" y="581"/>
                    <a:pt x="159" y="570"/>
                    <a:pt x="166" y="597"/>
                  </a:cubicBezTo>
                  <a:cubicBezTo>
                    <a:pt x="172" y="623"/>
                    <a:pt x="177" y="633"/>
                    <a:pt x="186" y="645"/>
                  </a:cubicBezTo>
                  <a:cubicBezTo>
                    <a:pt x="194" y="658"/>
                    <a:pt x="238" y="697"/>
                    <a:pt x="263" y="673"/>
                  </a:cubicBezTo>
                  <a:cubicBezTo>
                    <a:pt x="287" y="649"/>
                    <a:pt x="289" y="640"/>
                    <a:pt x="305" y="658"/>
                  </a:cubicBezTo>
                  <a:cubicBezTo>
                    <a:pt x="321" y="676"/>
                    <a:pt x="326" y="688"/>
                    <a:pt x="354" y="683"/>
                  </a:cubicBezTo>
                  <a:cubicBezTo>
                    <a:pt x="382" y="677"/>
                    <a:pt x="395" y="645"/>
                    <a:pt x="418" y="675"/>
                  </a:cubicBezTo>
                  <a:cubicBezTo>
                    <a:pt x="441" y="704"/>
                    <a:pt x="451" y="718"/>
                    <a:pt x="453" y="750"/>
                  </a:cubicBezTo>
                  <a:cubicBezTo>
                    <a:pt x="454" y="782"/>
                    <a:pt x="456" y="804"/>
                    <a:pt x="430" y="815"/>
                  </a:cubicBezTo>
                  <a:cubicBezTo>
                    <a:pt x="403" y="826"/>
                    <a:pt x="358" y="797"/>
                    <a:pt x="344" y="825"/>
                  </a:cubicBezTo>
                  <a:cubicBezTo>
                    <a:pt x="335" y="845"/>
                    <a:pt x="306" y="866"/>
                    <a:pt x="284" y="891"/>
                  </a:cubicBezTo>
                  <a:cubicBezTo>
                    <a:pt x="310" y="908"/>
                    <a:pt x="331" y="902"/>
                    <a:pt x="361" y="938"/>
                  </a:cubicBezTo>
                  <a:cubicBezTo>
                    <a:pt x="392" y="975"/>
                    <a:pt x="405" y="949"/>
                    <a:pt x="427" y="931"/>
                  </a:cubicBezTo>
                  <a:cubicBezTo>
                    <a:pt x="449" y="912"/>
                    <a:pt x="466" y="938"/>
                    <a:pt x="488" y="957"/>
                  </a:cubicBezTo>
                  <a:cubicBezTo>
                    <a:pt x="510" y="975"/>
                    <a:pt x="527" y="975"/>
                    <a:pt x="545" y="957"/>
                  </a:cubicBezTo>
                  <a:cubicBezTo>
                    <a:pt x="562" y="938"/>
                    <a:pt x="593" y="953"/>
                    <a:pt x="619" y="964"/>
                  </a:cubicBezTo>
                  <a:cubicBezTo>
                    <a:pt x="645" y="975"/>
                    <a:pt x="619" y="1016"/>
                    <a:pt x="593" y="1038"/>
                  </a:cubicBezTo>
                  <a:cubicBezTo>
                    <a:pt x="567" y="1060"/>
                    <a:pt x="571" y="1075"/>
                    <a:pt x="588" y="1090"/>
                  </a:cubicBezTo>
                  <a:cubicBezTo>
                    <a:pt x="606" y="1105"/>
                    <a:pt x="610" y="1135"/>
                    <a:pt x="623" y="1153"/>
                  </a:cubicBezTo>
                  <a:cubicBezTo>
                    <a:pt x="637" y="1172"/>
                    <a:pt x="632" y="1190"/>
                    <a:pt x="654" y="1186"/>
                  </a:cubicBezTo>
                  <a:cubicBezTo>
                    <a:pt x="676" y="1183"/>
                    <a:pt x="698" y="1194"/>
                    <a:pt x="720" y="1220"/>
                  </a:cubicBezTo>
                  <a:cubicBezTo>
                    <a:pt x="741" y="1246"/>
                    <a:pt x="811" y="1257"/>
                    <a:pt x="842" y="1275"/>
                  </a:cubicBezTo>
                  <a:cubicBezTo>
                    <a:pt x="872" y="1294"/>
                    <a:pt x="907" y="1246"/>
                    <a:pt x="929" y="1253"/>
                  </a:cubicBezTo>
                  <a:cubicBezTo>
                    <a:pt x="939" y="1256"/>
                    <a:pt x="958" y="1273"/>
                    <a:pt x="976" y="1290"/>
                  </a:cubicBezTo>
                  <a:cubicBezTo>
                    <a:pt x="996" y="1262"/>
                    <a:pt x="1013" y="1264"/>
                    <a:pt x="1065" y="1264"/>
                  </a:cubicBezTo>
                  <a:cubicBezTo>
                    <a:pt x="1126" y="1264"/>
                    <a:pt x="1139" y="1275"/>
                    <a:pt x="1126" y="1238"/>
                  </a:cubicBezTo>
                  <a:cubicBezTo>
                    <a:pt x="1113" y="1201"/>
                    <a:pt x="1121" y="1168"/>
                    <a:pt x="1161" y="1220"/>
                  </a:cubicBezTo>
                  <a:cubicBezTo>
                    <a:pt x="1200" y="1272"/>
                    <a:pt x="1148" y="1249"/>
                    <a:pt x="1213" y="1253"/>
                  </a:cubicBezTo>
                  <a:cubicBezTo>
                    <a:pt x="1279" y="1257"/>
                    <a:pt x="1231" y="1290"/>
                    <a:pt x="1296" y="1294"/>
                  </a:cubicBezTo>
                  <a:cubicBezTo>
                    <a:pt x="1362" y="1298"/>
                    <a:pt x="1392" y="1279"/>
                    <a:pt x="1392" y="1264"/>
                  </a:cubicBezTo>
                  <a:cubicBezTo>
                    <a:pt x="1392" y="1249"/>
                    <a:pt x="1418" y="1216"/>
                    <a:pt x="1423" y="1249"/>
                  </a:cubicBezTo>
                  <a:cubicBezTo>
                    <a:pt x="1423" y="1253"/>
                    <a:pt x="1424" y="1256"/>
                    <a:pt x="1424" y="1259"/>
                  </a:cubicBezTo>
                  <a:cubicBezTo>
                    <a:pt x="1430" y="1247"/>
                    <a:pt x="1437" y="1235"/>
                    <a:pt x="1447" y="1231"/>
                  </a:cubicBezTo>
                  <a:cubicBezTo>
                    <a:pt x="1469" y="1222"/>
                    <a:pt x="1486" y="1214"/>
                    <a:pt x="1486" y="1194"/>
                  </a:cubicBezTo>
                  <a:cubicBezTo>
                    <a:pt x="1486" y="1173"/>
                    <a:pt x="1471" y="1164"/>
                    <a:pt x="1501" y="1164"/>
                  </a:cubicBezTo>
                  <a:cubicBezTo>
                    <a:pt x="1532" y="1164"/>
                    <a:pt x="1591" y="1177"/>
                    <a:pt x="1591" y="1135"/>
                  </a:cubicBezTo>
                  <a:cubicBezTo>
                    <a:pt x="1591" y="1092"/>
                    <a:pt x="1576" y="1062"/>
                    <a:pt x="1608" y="1079"/>
                  </a:cubicBezTo>
                  <a:cubicBezTo>
                    <a:pt x="1641" y="1096"/>
                    <a:pt x="1663" y="1090"/>
                    <a:pt x="1674" y="1066"/>
                  </a:cubicBezTo>
                  <a:cubicBezTo>
                    <a:pt x="1685" y="1042"/>
                    <a:pt x="1700" y="1042"/>
                    <a:pt x="1685" y="1020"/>
                  </a:cubicBezTo>
                  <a:cubicBezTo>
                    <a:pt x="1670" y="997"/>
                    <a:pt x="1672" y="979"/>
                    <a:pt x="1694" y="971"/>
                  </a:cubicBezTo>
                  <a:cubicBezTo>
                    <a:pt x="1715" y="964"/>
                    <a:pt x="1777" y="940"/>
                    <a:pt x="1801" y="910"/>
                  </a:cubicBezTo>
                  <a:cubicBezTo>
                    <a:pt x="1825" y="881"/>
                    <a:pt x="1851" y="870"/>
                    <a:pt x="1840" y="836"/>
                  </a:cubicBezTo>
                  <a:cubicBezTo>
                    <a:pt x="1829" y="803"/>
                    <a:pt x="1807" y="732"/>
                    <a:pt x="1862" y="681"/>
                  </a:cubicBezTo>
                  <a:cubicBezTo>
                    <a:pt x="1916" y="629"/>
                    <a:pt x="1936" y="640"/>
                    <a:pt x="1938" y="599"/>
                  </a:cubicBezTo>
                  <a:cubicBezTo>
                    <a:pt x="1940" y="558"/>
                    <a:pt x="1932" y="536"/>
                    <a:pt x="1954" y="523"/>
                  </a:cubicBezTo>
                  <a:cubicBezTo>
                    <a:pt x="1975" y="510"/>
                    <a:pt x="1978" y="504"/>
                    <a:pt x="1967" y="480"/>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17" name="Freeform 17"/>
            <p:cNvSpPr/>
            <p:nvPr/>
          </p:nvSpPr>
          <p:spPr bwMode="auto">
            <a:xfrm>
              <a:off x="3238" y="1805"/>
              <a:ext cx="590" cy="922"/>
            </a:xfrm>
            <a:custGeom>
              <a:gdLst>
                <a:gd name="T0" fmla="*/ 1149 w 1273"/>
                <a:gd name="T1" fmla="*/ 1405 h 1992"/>
                <a:gd name="T2" fmla="*/ 1053 w 1273"/>
                <a:gd name="T3" fmla="*/ 1201 h 1992"/>
                <a:gd name="T4" fmla="*/ 1105 w 1273"/>
                <a:gd name="T5" fmla="*/ 957 h 1992"/>
                <a:gd name="T6" fmla="*/ 1044 w 1273"/>
                <a:gd name="T7" fmla="*/ 727 h 1992"/>
                <a:gd name="T8" fmla="*/ 1088 w 1273"/>
                <a:gd name="T9" fmla="*/ 590 h 1992"/>
                <a:gd name="T10" fmla="*/ 1088 w 1273"/>
                <a:gd name="T11" fmla="*/ 486 h 1992"/>
                <a:gd name="T12" fmla="*/ 1094 w 1273"/>
                <a:gd name="T13" fmla="*/ 280 h 1992"/>
                <a:gd name="T14" fmla="*/ 1131 w 1273"/>
                <a:gd name="T15" fmla="*/ 132 h 1992"/>
                <a:gd name="T16" fmla="*/ 1098 w 1273"/>
                <a:gd name="T17" fmla="*/ 0 h 1992"/>
                <a:gd name="T18" fmla="*/ 996 w 1273"/>
                <a:gd name="T19" fmla="*/ 76 h 1992"/>
                <a:gd name="T20" fmla="*/ 900 w 1273"/>
                <a:gd name="T21" fmla="*/ 110 h 1992"/>
                <a:gd name="T22" fmla="*/ 834 w 1273"/>
                <a:gd name="T23" fmla="*/ 265 h 1992"/>
                <a:gd name="T24" fmla="*/ 699 w 1273"/>
                <a:gd name="T25" fmla="*/ 380 h 1992"/>
                <a:gd name="T26" fmla="*/ 629 w 1273"/>
                <a:gd name="T27" fmla="*/ 506 h 1992"/>
                <a:gd name="T28" fmla="*/ 476 w 1273"/>
                <a:gd name="T29" fmla="*/ 491 h 1992"/>
                <a:gd name="T30" fmla="*/ 377 w 1273"/>
                <a:gd name="T31" fmla="*/ 501 h 1992"/>
                <a:gd name="T32" fmla="*/ 314 w 1273"/>
                <a:gd name="T33" fmla="*/ 595 h 1992"/>
                <a:gd name="T34" fmla="*/ 327 w 1273"/>
                <a:gd name="T35" fmla="*/ 704 h 1992"/>
                <a:gd name="T36" fmla="*/ 500 w 1273"/>
                <a:gd name="T37" fmla="*/ 784 h 1992"/>
                <a:gd name="T38" fmla="*/ 664 w 1273"/>
                <a:gd name="T39" fmla="*/ 901 h 1992"/>
                <a:gd name="T40" fmla="*/ 642 w 1273"/>
                <a:gd name="T41" fmla="*/ 1038 h 1992"/>
                <a:gd name="T42" fmla="*/ 563 w 1273"/>
                <a:gd name="T43" fmla="*/ 1120 h 1992"/>
                <a:gd name="T44" fmla="*/ 509 w 1273"/>
                <a:gd name="T45" fmla="*/ 1127 h 1992"/>
                <a:gd name="T46" fmla="*/ 472 w 1273"/>
                <a:gd name="T47" fmla="*/ 1196 h 1992"/>
                <a:gd name="T48" fmla="*/ 356 w 1273"/>
                <a:gd name="T49" fmla="*/ 1225 h 1992"/>
                <a:gd name="T50" fmla="*/ 205 w 1273"/>
                <a:gd name="T51" fmla="*/ 1183 h 1992"/>
                <a:gd name="T52" fmla="*/ 175 w 1273"/>
                <a:gd name="T53" fmla="*/ 1277 h 1992"/>
                <a:gd name="T54" fmla="*/ 179 w 1273"/>
                <a:gd name="T55" fmla="*/ 1331 h 1992"/>
                <a:gd name="T56" fmla="*/ 212 w 1273"/>
                <a:gd name="T57" fmla="*/ 1416 h 1992"/>
                <a:gd name="T58" fmla="*/ 179 w 1273"/>
                <a:gd name="T59" fmla="*/ 1481 h 1992"/>
                <a:gd name="T60" fmla="*/ 201 w 1273"/>
                <a:gd name="T61" fmla="*/ 1540 h 1992"/>
                <a:gd name="T62" fmla="*/ 148 w 1273"/>
                <a:gd name="T63" fmla="*/ 1551 h 1992"/>
                <a:gd name="T64" fmla="*/ 76 w 1273"/>
                <a:gd name="T65" fmla="*/ 1564 h 1992"/>
                <a:gd name="T66" fmla="*/ 61 w 1273"/>
                <a:gd name="T67" fmla="*/ 1624 h 1992"/>
                <a:gd name="T68" fmla="*/ 61 w 1273"/>
                <a:gd name="T69" fmla="*/ 1698 h 1992"/>
                <a:gd name="T70" fmla="*/ 46 w 1273"/>
                <a:gd name="T71" fmla="*/ 1735 h 1992"/>
                <a:gd name="T72" fmla="*/ 214 w 1273"/>
                <a:gd name="T73" fmla="*/ 1789 h 1992"/>
                <a:gd name="T74" fmla="*/ 349 w 1273"/>
                <a:gd name="T75" fmla="*/ 1823 h 1992"/>
                <a:gd name="T76" fmla="*/ 438 w 1273"/>
                <a:gd name="T77" fmla="*/ 1834 h 1992"/>
                <a:gd name="T78" fmla="*/ 536 w 1273"/>
                <a:gd name="T79" fmla="*/ 1890 h 1992"/>
                <a:gd name="T80" fmla="*/ 677 w 1273"/>
                <a:gd name="T81" fmla="*/ 1876 h 1992"/>
                <a:gd name="T82" fmla="*/ 805 w 1273"/>
                <a:gd name="T83" fmla="*/ 1929 h 1992"/>
                <a:gd name="T84" fmla="*/ 939 w 1273"/>
                <a:gd name="T85" fmla="*/ 1959 h 1992"/>
                <a:gd name="T86" fmla="*/ 970 w 1273"/>
                <a:gd name="T87" fmla="*/ 1909 h 1992"/>
                <a:gd name="T88" fmla="*/ 930 w 1273"/>
                <a:gd name="T89" fmla="*/ 1816 h 1992"/>
                <a:gd name="T90" fmla="*/ 1059 w 1273"/>
                <a:gd name="T91" fmla="*/ 1752 h 1992"/>
                <a:gd name="T92" fmla="*/ 974 w 1273"/>
                <a:gd name="T93" fmla="*/ 1679 h 1992"/>
                <a:gd name="T94" fmla="*/ 913 w 1273"/>
                <a:gd name="T95" fmla="*/ 1626 h 1992"/>
                <a:gd name="T96" fmla="*/ 1048 w 1273"/>
                <a:gd name="T97" fmla="*/ 1603 h 1992"/>
                <a:gd name="T98" fmla="*/ 1168 w 1273"/>
                <a:gd name="T99" fmla="*/ 1607 h 1992"/>
                <a:gd name="T100" fmla="*/ 1256 w 1273"/>
                <a:gd name="T101" fmla="*/ 1527 h 19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3" h="1992">
                  <a:moveTo>
                    <a:pt x="1256" y="1527"/>
                  </a:moveTo>
                  <a:cubicBezTo>
                    <a:pt x="1238" y="1499"/>
                    <a:pt x="1164" y="1449"/>
                    <a:pt x="1149" y="1405"/>
                  </a:cubicBezTo>
                  <a:cubicBezTo>
                    <a:pt x="1133" y="1360"/>
                    <a:pt x="1118" y="1342"/>
                    <a:pt x="1092" y="1314"/>
                  </a:cubicBezTo>
                  <a:cubicBezTo>
                    <a:pt x="1066" y="1286"/>
                    <a:pt x="1055" y="1257"/>
                    <a:pt x="1053" y="1201"/>
                  </a:cubicBezTo>
                  <a:cubicBezTo>
                    <a:pt x="1050" y="1146"/>
                    <a:pt x="1066" y="1110"/>
                    <a:pt x="1081" y="1075"/>
                  </a:cubicBezTo>
                  <a:cubicBezTo>
                    <a:pt x="1096" y="1040"/>
                    <a:pt x="1131" y="1016"/>
                    <a:pt x="1105" y="957"/>
                  </a:cubicBezTo>
                  <a:cubicBezTo>
                    <a:pt x="1079" y="897"/>
                    <a:pt x="1063" y="888"/>
                    <a:pt x="1063" y="853"/>
                  </a:cubicBezTo>
                  <a:cubicBezTo>
                    <a:pt x="1063" y="818"/>
                    <a:pt x="1070" y="753"/>
                    <a:pt x="1044" y="727"/>
                  </a:cubicBezTo>
                  <a:cubicBezTo>
                    <a:pt x="1018" y="701"/>
                    <a:pt x="1033" y="664"/>
                    <a:pt x="1048" y="638"/>
                  </a:cubicBezTo>
                  <a:cubicBezTo>
                    <a:pt x="1063" y="612"/>
                    <a:pt x="1107" y="617"/>
                    <a:pt x="1088" y="590"/>
                  </a:cubicBezTo>
                  <a:cubicBezTo>
                    <a:pt x="1068" y="562"/>
                    <a:pt x="1066" y="556"/>
                    <a:pt x="1085" y="540"/>
                  </a:cubicBezTo>
                  <a:cubicBezTo>
                    <a:pt x="1105" y="523"/>
                    <a:pt x="1103" y="504"/>
                    <a:pt x="1088" y="486"/>
                  </a:cubicBezTo>
                  <a:cubicBezTo>
                    <a:pt x="1072" y="467"/>
                    <a:pt x="989" y="395"/>
                    <a:pt x="1029" y="360"/>
                  </a:cubicBezTo>
                  <a:cubicBezTo>
                    <a:pt x="1068" y="325"/>
                    <a:pt x="1092" y="328"/>
                    <a:pt x="1094" y="280"/>
                  </a:cubicBezTo>
                  <a:cubicBezTo>
                    <a:pt x="1096" y="232"/>
                    <a:pt x="1101" y="236"/>
                    <a:pt x="1107" y="199"/>
                  </a:cubicBezTo>
                  <a:cubicBezTo>
                    <a:pt x="1114" y="161"/>
                    <a:pt x="1116" y="148"/>
                    <a:pt x="1131" y="132"/>
                  </a:cubicBezTo>
                  <a:cubicBezTo>
                    <a:pt x="1146" y="115"/>
                    <a:pt x="1155" y="84"/>
                    <a:pt x="1140" y="65"/>
                  </a:cubicBezTo>
                  <a:cubicBezTo>
                    <a:pt x="1128" y="51"/>
                    <a:pt x="1107" y="25"/>
                    <a:pt x="1098" y="0"/>
                  </a:cubicBezTo>
                  <a:cubicBezTo>
                    <a:pt x="1092" y="1"/>
                    <a:pt x="1085" y="8"/>
                    <a:pt x="1074" y="24"/>
                  </a:cubicBezTo>
                  <a:cubicBezTo>
                    <a:pt x="1039" y="80"/>
                    <a:pt x="1018" y="91"/>
                    <a:pt x="996" y="76"/>
                  </a:cubicBezTo>
                  <a:cubicBezTo>
                    <a:pt x="974" y="61"/>
                    <a:pt x="917" y="21"/>
                    <a:pt x="917" y="47"/>
                  </a:cubicBezTo>
                  <a:cubicBezTo>
                    <a:pt x="917" y="73"/>
                    <a:pt x="926" y="87"/>
                    <a:pt x="900" y="110"/>
                  </a:cubicBezTo>
                  <a:cubicBezTo>
                    <a:pt x="873" y="132"/>
                    <a:pt x="839" y="136"/>
                    <a:pt x="843" y="173"/>
                  </a:cubicBezTo>
                  <a:cubicBezTo>
                    <a:pt x="847" y="210"/>
                    <a:pt x="904" y="258"/>
                    <a:pt x="834" y="265"/>
                  </a:cubicBezTo>
                  <a:cubicBezTo>
                    <a:pt x="764" y="273"/>
                    <a:pt x="777" y="273"/>
                    <a:pt x="764" y="302"/>
                  </a:cubicBezTo>
                  <a:cubicBezTo>
                    <a:pt x="751" y="332"/>
                    <a:pt x="716" y="354"/>
                    <a:pt x="699" y="380"/>
                  </a:cubicBezTo>
                  <a:cubicBezTo>
                    <a:pt x="681" y="406"/>
                    <a:pt x="651" y="417"/>
                    <a:pt x="651" y="454"/>
                  </a:cubicBezTo>
                  <a:cubicBezTo>
                    <a:pt x="651" y="491"/>
                    <a:pt x="659" y="506"/>
                    <a:pt x="629" y="506"/>
                  </a:cubicBezTo>
                  <a:cubicBezTo>
                    <a:pt x="598" y="506"/>
                    <a:pt x="576" y="554"/>
                    <a:pt x="550" y="528"/>
                  </a:cubicBezTo>
                  <a:cubicBezTo>
                    <a:pt x="524" y="502"/>
                    <a:pt x="493" y="469"/>
                    <a:pt x="476" y="491"/>
                  </a:cubicBezTo>
                  <a:cubicBezTo>
                    <a:pt x="458" y="514"/>
                    <a:pt x="410" y="502"/>
                    <a:pt x="384" y="502"/>
                  </a:cubicBezTo>
                  <a:cubicBezTo>
                    <a:pt x="381" y="502"/>
                    <a:pt x="379" y="502"/>
                    <a:pt x="377" y="501"/>
                  </a:cubicBezTo>
                  <a:cubicBezTo>
                    <a:pt x="364" y="519"/>
                    <a:pt x="352" y="532"/>
                    <a:pt x="334" y="545"/>
                  </a:cubicBezTo>
                  <a:cubicBezTo>
                    <a:pt x="310" y="562"/>
                    <a:pt x="323" y="573"/>
                    <a:pt x="314" y="595"/>
                  </a:cubicBezTo>
                  <a:cubicBezTo>
                    <a:pt x="306" y="617"/>
                    <a:pt x="306" y="623"/>
                    <a:pt x="323" y="645"/>
                  </a:cubicBezTo>
                  <a:cubicBezTo>
                    <a:pt x="341" y="667"/>
                    <a:pt x="319" y="679"/>
                    <a:pt x="327" y="704"/>
                  </a:cubicBezTo>
                  <a:cubicBezTo>
                    <a:pt x="336" y="730"/>
                    <a:pt x="391" y="740"/>
                    <a:pt x="430" y="747"/>
                  </a:cubicBezTo>
                  <a:cubicBezTo>
                    <a:pt x="469" y="754"/>
                    <a:pt x="472" y="760"/>
                    <a:pt x="500" y="784"/>
                  </a:cubicBezTo>
                  <a:cubicBezTo>
                    <a:pt x="528" y="808"/>
                    <a:pt x="592" y="814"/>
                    <a:pt x="631" y="825"/>
                  </a:cubicBezTo>
                  <a:cubicBezTo>
                    <a:pt x="670" y="836"/>
                    <a:pt x="648" y="868"/>
                    <a:pt x="664" y="901"/>
                  </a:cubicBezTo>
                  <a:cubicBezTo>
                    <a:pt x="679" y="934"/>
                    <a:pt x="646" y="938"/>
                    <a:pt x="624" y="966"/>
                  </a:cubicBezTo>
                  <a:cubicBezTo>
                    <a:pt x="603" y="994"/>
                    <a:pt x="622" y="1016"/>
                    <a:pt x="642" y="1038"/>
                  </a:cubicBezTo>
                  <a:cubicBezTo>
                    <a:pt x="662" y="1060"/>
                    <a:pt x="668" y="1070"/>
                    <a:pt x="662" y="1095"/>
                  </a:cubicBezTo>
                  <a:cubicBezTo>
                    <a:pt x="655" y="1121"/>
                    <a:pt x="590" y="1123"/>
                    <a:pt x="563" y="1120"/>
                  </a:cubicBezTo>
                  <a:cubicBezTo>
                    <a:pt x="537" y="1116"/>
                    <a:pt x="544" y="1114"/>
                    <a:pt x="537" y="1127"/>
                  </a:cubicBezTo>
                  <a:cubicBezTo>
                    <a:pt x="531" y="1140"/>
                    <a:pt x="526" y="1138"/>
                    <a:pt x="509" y="1127"/>
                  </a:cubicBezTo>
                  <a:cubicBezTo>
                    <a:pt x="491" y="1116"/>
                    <a:pt x="489" y="1129"/>
                    <a:pt x="461" y="1136"/>
                  </a:cubicBezTo>
                  <a:cubicBezTo>
                    <a:pt x="432" y="1144"/>
                    <a:pt x="472" y="1162"/>
                    <a:pt x="472" y="1196"/>
                  </a:cubicBezTo>
                  <a:cubicBezTo>
                    <a:pt x="472" y="1229"/>
                    <a:pt x="445" y="1209"/>
                    <a:pt x="419" y="1209"/>
                  </a:cubicBezTo>
                  <a:cubicBezTo>
                    <a:pt x="393" y="1209"/>
                    <a:pt x="389" y="1222"/>
                    <a:pt x="356" y="1225"/>
                  </a:cubicBezTo>
                  <a:cubicBezTo>
                    <a:pt x="323" y="1229"/>
                    <a:pt x="297" y="1207"/>
                    <a:pt x="288" y="1188"/>
                  </a:cubicBezTo>
                  <a:cubicBezTo>
                    <a:pt x="279" y="1170"/>
                    <a:pt x="249" y="1179"/>
                    <a:pt x="205" y="1183"/>
                  </a:cubicBezTo>
                  <a:cubicBezTo>
                    <a:pt x="161" y="1186"/>
                    <a:pt x="172" y="1222"/>
                    <a:pt x="183" y="1238"/>
                  </a:cubicBezTo>
                  <a:cubicBezTo>
                    <a:pt x="194" y="1255"/>
                    <a:pt x="192" y="1270"/>
                    <a:pt x="175" y="1277"/>
                  </a:cubicBezTo>
                  <a:cubicBezTo>
                    <a:pt x="157" y="1285"/>
                    <a:pt x="144" y="1305"/>
                    <a:pt x="142" y="1320"/>
                  </a:cubicBezTo>
                  <a:cubicBezTo>
                    <a:pt x="140" y="1335"/>
                    <a:pt x="159" y="1335"/>
                    <a:pt x="179" y="1331"/>
                  </a:cubicBezTo>
                  <a:cubicBezTo>
                    <a:pt x="199" y="1327"/>
                    <a:pt x="207" y="1348"/>
                    <a:pt x="223" y="1362"/>
                  </a:cubicBezTo>
                  <a:cubicBezTo>
                    <a:pt x="238" y="1377"/>
                    <a:pt x="210" y="1394"/>
                    <a:pt x="212" y="1416"/>
                  </a:cubicBezTo>
                  <a:cubicBezTo>
                    <a:pt x="214" y="1438"/>
                    <a:pt x="199" y="1438"/>
                    <a:pt x="188" y="1455"/>
                  </a:cubicBezTo>
                  <a:cubicBezTo>
                    <a:pt x="177" y="1472"/>
                    <a:pt x="168" y="1474"/>
                    <a:pt x="179" y="1481"/>
                  </a:cubicBezTo>
                  <a:cubicBezTo>
                    <a:pt x="190" y="1488"/>
                    <a:pt x="199" y="1498"/>
                    <a:pt x="181" y="1514"/>
                  </a:cubicBezTo>
                  <a:cubicBezTo>
                    <a:pt x="164" y="1531"/>
                    <a:pt x="181" y="1525"/>
                    <a:pt x="201" y="1540"/>
                  </a:cubicBezTo>
                  <a:cubicBezTo>
                    <a:pt x="220" y="1555"/>
                    <a:pt x="214" y="1570"/>
                    <a:pt x="185" y="1572"/>
                  </a:cubicBezTo>
                  <a:cubicBezTo>
                    <a:pt x="157" y="1574"/>
                    <a:pt x="161" y="1562"/>
                    <a:pt x="148" y="1551"/>
                  </a:cubicBezTo>
                  <a:cubicBezTo>
                    <a:pt x="135" y="1540"/>
                    <a:pt x="129" y="1555"/>
                    <a:pt x="124" y="1568"/>
                  </a:cubicBezTo>
                  <a:cubicBezTo>
                    <a:pt x="120" y="1581"/>
                    <a:pt x="92" y="1568"/>
                    <a:pt x="76" y="1564"/>
                  </a:cubicBezTo>
                  <a:cubicBezTo>
                    <a:pt x="61" y="1561"/>
                    <a:pt x="48" y="1579"/>
                    <a:pt x="24" y="1592"/>
                  </a:cubicBezTo>
                  <a:cubicBezTo>
                    <a:pt x="0" y="1605"/>
                    <a:pt x="37" y="1616"/>
                    <a:pt x="61" y="1624"/>
                  </a:cubicBezTo>
                  <a:cubicBezTo>
                    <a:pt x="85" y="1631"/>
                    <a:pt x="83" y="1638"/>
                    <a:pt x="68" y="1655"/>
                  </a:cubicBezTo>
                  <a:cubicBezTo>
                    <a:pt x="52" y="1672"/>
                    <a:pt x="83" y="1685"/>
                    <a:pt x="61" y="1698"/>
                  </a:cubicBezTo>
                  <a:cubicBezTo>
                    <a:pt x="49" y="1705"/>
                    <a:pt x="34" y="1721"/>
                    <a:pt x="24" y="1734"/>
                  </a:cubicBezTo>
                  <a:cubicBezTo>
                    <a:pt x="32" y="1734"/>
                    <a:pt x="39" y="1735"/>
                    <a:pt x="46" y="1735"/>
                  </a:cubicBezTo>
                  <a:cubicBezTo>
                    <a:pt x="78" y="1735"/>
                    <a:pt x="81" y="1768"/>
                    <a:pt x="109" y="1800"/>
                  </a:cubicBezTo>
                  <a:cubicBezTo>
                    <a:pt x="137" y="1831"/>
                    <a:pt x="179" y="1807"/>
                    <a:pt x="214" y="1789"/>
                  </a:cubicBezTo>
                  <a:cubicBezTo>
                    <a:pt x="249" y="1770"/>
                    <a:pt x="271" y="1778"/>
                    <a:pt x="313" y="1776"/>
                  </a:cubicBezTo>
                  <a:cubicBezTo>
                    <a:pt x="356" y="1773"/>
                    <a:pt x="333" y="1803"/>
                    <a:pt x="349" y="1823"/>
                  </a:cubicBezTo>
                  <a:cubicBezTo>
                    <a:pt x="366" y="1842"/>
                    <a:pt x="382" y="1831"/>
                    <a:pt x="402" y="1823"/>
                  </a:cubicBezTo>
                  <a:cubicBezTo>
                    <a:pt x="421" y="1815"/>
                    <a:pt x="428" y="1817"/>
                    <a:pt x="438" y="1834"/>
                  </a:cubicBezTo>
                  <a:cubicBezTo>
                    <a:pt x="448" y="1851"/>
                    <a:pt x="457" y="1851"/>
                    <a:pt x="474" y="1845"/>
                  </a:cubicBezTo>
                  <a:cubicBezTo>
                    <a:pt x="490" y="1840"/>
                    <a:pt x="510" y="1867"/>
                    <a:pt x="536" y="1890"/>
                  </a:cubicBezTo>
                  <a:cubicBezTo>
                    <a:pt x="562" y="1912"/>
                    <a:pt x="585" y="1895"/>
                    <a:pt x="611" y="1876"/>
                  </a:cubicBezTo>
                  <a:cubicBezTo>
                    <a:pt x="638" y="1856"/>
                    <a:pt x="654" y="1876"/>
                    <a:pt x="677" y="1876"/>
                  </a:cubicBezTo>
                  <a:cubicBezTo>
                    <a:pt x="700" y="1876"/>
                    <a:pt x="723" y="1895"/>
                    <a:pt x="739" y="1912"/>
                  </a:cubicBezTo>
                  <a:cubicBezTo>
                    <a:pt x="756" y="1929"/>
                    <a:pt x="769" y="1931"/>
                    <a:pt x="805" y="1929"/>
                  </a:cubicBezTo>
                  <a:cubicBezTo>
                    <a:pt x="841" y="1926"/>
                    <a:pt x="828" y="1937"/>
                    <a:pt x="857" y="1965"/>
                  </a:cubicBezTo>
                  <a:cubicBezTo>
                    <a:pt x="887" y="1992"/>
                    <a:pt x="903" y="1976"/>
                    <a:pt x="939" y="1959"/>
                  </a:cubicBezTo>
                  <a:cubicBezTo>
                    <a:pt x="947" y="1955"/>
                    <a:pt x="955" y="1954"/>
                    <a:pt x="963" y="1952"/>
                  </a:cubicBezTo>
                  <a:cubicBezTo>
                    <a:pt x="968" y="1936"/>
                    <a:pt x="973" y="1918"/>
                    <a:pt x="970" y="1909"/>
                  </a:cubicBezTo>
                  <a:cubicBezTo>
                    <a:pt x="963" y="1891"/>
                    <a:pt x="948" y="1874"/>
                    <a:pt x="928" y="1859"/>
                  </a:cubicBezTo>
                  <a:cubicBezTo>
                    <a:pt x="908" y="1844"/>
                    <a:pt x="915" y="1837"/>
                    <a:pt x="930" y="1816"/>
                  </a:cubicBezTo>
                  <a:cubicBezTo>
                    <a:pt x="946" y="1796"/>
                    <a:pt x="943" y="1768"/>
                    <a:pt x="978" y="1770"/>
                  </a:cubicBezTo>
                  <a:cubicBezTo>
                    <a:pt x="1013" y="1772"/>
                    <a:pt x="1057" y="1774"/>
                    <a:pt x="1059" y="1752"/>
                  </a:cubicBezTo>
                  <a:cubicBezTo>
                    <a:pt x="1061" y="1729"/>
                    <a:pt x="1074" y="1696"/>
                    <a:pt x="1044" y="1694"/>
                  </a:cubicBezTo>
                  <a:cubicBezTo>
                    <a:pt x="1013" y="1692"/>
                    <a:pt x="972" y="1698"/>
                    <a:pt x="974" y="1679"/>
                  </a:cubicBezTo>
                  <a:cubicBezTo>
                    <a:pt x="976" y="1661"/>
                    <a:pt x="978" y="1644"/>
                    <a:pt x="952" y="1644"/>
                  </a:cubicBezTo>
                  <a:cubicBezTo>
                    <a:pt x="926" y="1644"/>
                    <a:pt x="913" y="1637"/>
                    <a:pt x="913" y="1626"/>
                  </a:cubicBezTo>
                  <a:cubicBezTo>
                    <a:pt x="913" y="1614"/>
                    <a:pt x="904" y="1592"/>
                    <a:pt x="965" y="1600"/>
                  </a:cubicBezTo>
                  <a:cubicBezTo>
                    <a:pt x="1026" y="1607"/>
                    <a:pt x="1042" y="1587"/>
                    <a:pt x="1048" y="1603"/>
                  </a:cubicBezTo>
                  <a:cubicBezTo>
                    <a:pt x="1055" y="1620"/>
                    <a:pt x="1059" y="1620"/>
                    <a:pt x="1092" y="1620"/>
                  </a:cubicBezTo>
                  <a:cubicBezTo>
                    <a:pt x="1125" y="1620"/>
                    <a:pt x="1127" y="1588"/>
                    <a:pt x="1168" y="1607"/>
                  </a:cubicBezTo>
                  <a:cubicBezTo>
                    <a:pt x="1210" y="1626"/>
                    <a:pt x="1210" y="1614"/>
                    <a:pt x="1232" y="1592"/>
                  </a:cubicBezTo>
                  <a:cubicBezTo>
                    <a:pt x="1254" y="1570"/>
                    <a:pt x="1273" y="1555"/>
                    <a:pt x="1256" y="1527"/>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18" name="Freeform 18"/>
            <p:cNvSpPr/>
            <p:nvPr/>
          </p:nvSpPr>
          <p:spPr bwMode="auto">
            <a:xfrm>
              <a:off x="3030" y="3028"/>
              <a:ext cx="700" cy="551"/>
            </a:xfrm>
            <a:custGeom>
              <a:gdLst>
                <a:gd name="T0" fmla="*/ 1227 w 1511"/>
                <a:gd name="T1" fmla="*/ 158 h 1190"/>
                <a:gd name="T2" fmla="*/ 1173 w 1511"/>
                <a:gd name="T3" fmla="*/ 104 h 1190"/>
                <a:gd name="T4" fmla="*/ 1123 w 1511"/>
                <a:gd name="T5" fmla="*/ 32 h 1190"/>
                <a:gd name="T6" fmla="*/ 1024 w 1511"/>
                <a:gd name="T7" fmla="*/ 35 h 1190"/>
                <a:gd name="T8" fmla="*/ 943 w 1511"/>
                <a:gd name="T9" fmla="*/ 43 h 1190"/>
                <a:gd name="T10" fmla="*/ 880 w 1511"/>
                <a:gd name="T11" fmla="*/ 89 h 1190"/>
                <a:gd name="T12" fmla="*/ 756 w 1511"/>
                <a:gd name="T13" fmla="*/ 180 h 1190"/>
                <a:gd name="T14" fmla="*/ 592 w 1511"/>
                <a:gd name="T15" fmla="*/ 139 h 1190"/>
                <a:gd name="T16" fmla="*/ 500 w 1511"/>
                <a:gd name="T17" fmla="*/ 191 h 1190"/>
                <a:gd name="T18" fmla="*/ 620 w 1511"/>
                <a:gd name="T19" fmla="*/ 287 h 1190"/>
                <a:gd name="T20" fmla="*/ 675 w 1511"/>
                <a:gd name="T21" fmla="*/ 361 h 1190"/>
                <a:gd name="T22" fmla="*/ 572 w 1511"/>
                <a:gd name="T23" fmla="*/ 389 h 1190"/>
                <a:gd name="T24" fmla="*/ 469 w 1511"/>
                <a:gd name="T25" fmla="*/ 393 h 1190"/>
                <a:gd name="T26" fmla="*/ 419 w 1511"/>
                <a:gd name="T27" fmla="*/ 398 h 1190"/>
                <a:gd name="T28" fmla="*/ 293 w 1511"/>
                <a:gd name="T29" fmla="*/ 504 h 1190"/>
                <a:gd name="T30" fmla="*/ 144 w 1511"/>
                <a:gd name="T31" fmla="*/ 523 h 1190"/>
                <a:gd name="T32" fmla="*/ 35 w 1511"/>
                <a:gd name="T33" fmla="*/ 549 h 1190"/>
                <a:gd name="T34" fmla="*/ 30 w 1511"/>
                <a:gd name="T35" fmla="*/ 630 h 1190"/>
                <a:gd name="T36" fmla="*/ 113 w 1511"/>
                <a:gd name="T37" fmla="*/ 704 h 1190"/>
                <a:gd name="T38" fmla="*/ 210 w 1511"/>
                <a:gd name="T39" fmla="*/ 678 h 1190"/>
                <a:gd name="T40" fmla="*/ 258 w 1511"/>
                <a:gd name="T41" fmla="*/ 790 h 1190"/>
                <a:gd name="T42" fmla="*/ 201 w 1511"/>
                <a:gd name="T43" fmla="*/ 953 h 1190"/>
                <a:gd name="T44" fmla="*/ 258 w 1511"/>
                <a:gd name="T45" fmla="*/ 1127 h 1190"/>
                <a:gd name="T46" fmla="*/ 376 w 1511"/>
                <a:gd name="T47" fmla="*/ 1138 h 1190"/>
                <a:gd name="T48" fmla="*/ 524 w 1511"/>
                <a:gd name="T49" fmla="*/ 1134 h 1190"/>
                <a:gd name="T50" fmla="*/ 673 w 1511"/>
                <a:gd name="T51" fmla="*/ 1112 h 1190"/>
                <a:gd name="T52" fmla="*/ 847 w 1511"/>
                <a:gd name="T53" fmla="*/ 1023 h 1190"/>
                <a:gd name="T54" fmla="*/ 970 w 1511"/>
                <a:gd name="T55" fmla="*/ 979 h 1190"/>
                <a:gd name="T56" fmla="*/ 1088 w 1511"/>
                <a:gd name="T57" fmla="*/ 1030 h 1190"/>
                <a:gd name="T58" fmla="*/ 1171 w 1511"/>
                <a:gd name="T59" fmla="*/ 956 h 1190"/>
                <a:gd name="T60" fmla="*/ 1302 w 1511"/>
                <a:gd name="T61" fmla="*/ 927 h 1190"/>
                <a:gd name="T62" fmla="*/ 1372 w 1511"/>
                <a:gd name="T63" fmla="*/ 860 h 1190"/>
                <a:gd name="T64" fmla="*/ 1489 w 1511"/>
                <a:gd name="T65" fmla="*/ 819 h 1190"/>
                <a:gd name="T66" fmla="*/ 1468 w 1511"/>
                <a:gd name="T67" fmla="*/ 671 h 1190"/>
                <a:gd name="T68" fmla="*/ 1472 w 1511"/>
                <a:gd name="T69" fmla="*/ 593 h 1190"/>
                <a:gd name="T70" fmla="*/ 1393 w 1511"/>
                <a:gd name="T71" fmla="*/ 512 h 1190"/>
                <a:gd name="T72" fmla="*/ 1341 w 1511"/>
                <a:gd name="T73" fmla="*/ 486 h 1190"/>
                <a:gd name="T74" fmla="*/ 1437 w 1511"/>
                <a:gd name="T75" fmla="*/ 345 h 1190"/>
                <a:gd name="T76" fmla="*/ 1402 w 1511"/>
                <a:gd name="T77" fmla="*/ 200 h 1190"/>
                <a:gd name="T78" fmla="*/ 1352 w 1511"/>
                <a:gd name="T79" fmla="*/ 222 h 1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1" h="1190">
                  <a:moveTo>
                    <a:pt x="1275" y="219"/>
                  </a:moveTo>
                  <a:cubicBezTo>
                    <a:pt x="1234" y="202"/>
                    <a:pt x="1240" y="182"/>
                    <a:pt x="1227" y="158"/>
                  </a:cubicBezTo>
                  <a:cubicBezTo>
                    <a:pt x="1214" y="134"/>
                    <a:pt x="1195" y="132"/>
                    <a:pt x="1171" y="128"/>
                  </a:cubicBezTo>
                  <a:cubicBezTo>
                    <a:pt x="1147" y="124"/>
                    <a:pt x="1162" y="121"/>
                    <a:pt x="1173" y="104"/>
                  </a:cubicBezTo>
                  <a:cubicBezTo>
                    <a:pt x="1184" y="87"/>
                    <a:pt x="1160" y="80"/>
                    <a:pt x="1160" y="65"/>
                  </a:cubicBezTo>
                  <a:cubicBezTo>
                    <a:pt x="1160" y="50"/>
                    <a:pt x="1151" y="33"/>
                    <a:pt x="1123" y="32"/>
                  </a:cubicBezTo>
                  <a:cubicBezTo>
                    <a:pt x="1094" y="30"/>
                    <a:pt x="1083" y="33"/>
                    <a:pt x="1066" y="54"/>
                  </a:cubicBezTo>
                  <a:cubicBezTo>
                    <a:pt x="1048" y="74"/>
                    <a:pt x="1029" y="54"/>
                    <a:pt x="1024" y="35"/>
                  </a:cubicBezTo>
                  <a:cubicBezTo>
                    <a:pt x="1020" y="17"/>
                    <a:pt x="991" y="11"/>
                    <a:pt x="965" y="6"/>
                  </a:cubicBezTo>
                  <a:cubicBezTo>
                    <a:pt x="939" y="0"/>
                    <a:pt x="924" y="24"/>
                    <a:pt x="943" y="43"/>
                  </a:cubicBezTo>
                  <a:cubicBezTo>
                    <a:pt x="963" y="61"/>
                    <a:pt x="954" y="76"/>
                    <a:pt x="941" y="95"/>
                  </a:cubicBezTo>
                  <a:cubicBezTo>
                    <a:pt x="928" y="113"/>
                    <a:pt x="913" y="115"/>
                    <a:pt x="880" y="89"/>
                  </a:cubicBezTo>
                  <a:cubicBezTo>
                    <a:pt x="847" y="63"/>
                    <a:pt x="823" y="113"/>
                    <a:pt x="784" y="119"/>
                  </a:cubicBezTo>
                  <a:cubicBezTo>
                    <a:pt x="745" y="124"/>
                    <a:pt x="784" y="156"/>
                    <a:pt x="756" y="180"/>
                  </a:cubicBezTo>
                  <a:cubicBezTo>
                    <a:pt x="727" y="204"/>
                    <a:pt x="688" y="191"/>
                    <a:pt x="657" y="187"/>
                  </a:cubicBezTo>
                  <a:cubicBezTo>
                    <a:pt x="627" y="184"/>
                    <a:pt x="620" y="161"/>
                    <a:pt x="592" y="139"/>
                  </a:cubicBezTo>
                  <a:cubicBezTo>
                    <a:pt x="563" y="117"/>
                    <a:pt x="570" y="146"/>
                    <a:pt x="555" y="163"/>
                  </a:cubicBezTo>
                  <a:cubicBezTo>
                    <a:pt x="539" y="180"/>
                    <a:pt x="518" y="176"/>
                    <a:pt x="500" y="191"/>
                  </a:cubicBezTo>
                  <a:cubicBezTo>
                    <a:pt x="483" y="206"/>
                    <a:pt x="504" y="235"/>
                    <a:pt x="531" y="254"/>
                  </a:cubicBezTo>
                  <a:cubicBezTo>
                    <a:pt x="557" y="272"/>
                    <a:pt x="579" y="287"/>
                    <a:pt x="620" y="287"/>
                  </a:cubicBezTo>
                  <a:cubicBezTo>
                    <a:pt x="662" y="287"/>
                    <a:pt x="642" y="300"/>
                    <a:pt x="644" y="317"/>
                  </a:cubicBezTo>
                  <a:cubicBezTo>
                    <a:pt x="646" y="334"/>
                    <a:pt x="660" y="341"/>
                    <a:pt x="675" y="361"/>
                  </a:cubicBezTo>
                  <a:cubicBezTo>
                    <a:pt x="690" y="382"/>
                    <a:pt x="662" y="384"/>
                    <a:pt x="635" y="382"/>
                  </a:cubicBezTo>
                  <a:cubicBezTo>
                    <a:pt x="609" y="380"/>
                    <a:pt x="596" y="389"/>
                    <a:pt x="572" y="389"/>
                  </a:cubicBezTo>
                  <a:cubicBezTo>
                    <a:pt x="548" y="389"/>
                    <a:pt x="548" y="399"/>
                    <a:pt x="522" y="410"/>
                  </a:cubicBezTo>
                  <a:cubicBezTo>
                    <a:pt x="496" y="421"/>
                    <a:pt x="483" y="408"/>
                    <a:pt x="469" y="393"/>
                  </a:cubicBezTo>
                  <a:cubicBezTo>
                    <a:pt x="456" y="378"/>
                    <a:pt x="450" y="387"/>
                    <a:pt x="437" y="399"/>
                  </a:cubicBezTo>
                  <a:cubicBezTo>
                    <a:pt x="433" y="402"/>
                    <a:pt x="426" y="401"/>
                    <a:pt x="419" y="398"/>
                  </a:cubicBezTo>
                  <a:cubicBezTo>
                    <a:pt x="414" y="430"/>
                    <a:pt x="409" y="486"/>
                    <a:pt x="384" y="489"/>
                  </a:cubicBezTo>
                  <a:cubicBezTo>
                    <a:pt x="358" y="493"/>
                    <a:pt x="341" y="497"/>
                    <a:pt x="293" y="504"/>
                  </a:cubicBezTo>
                  <a:cubicBezTo>
                    <a:pt x="245" y="512"/>
                    <a:pt x="240" y="508"/>
                    <a:pt x="175" y="493"/>
                  </a:cubicBezTo>
                  <a:cubicBezTo>
                    <a:pt x="109" y="478"/>
                    <a:pt x="175" y="493"/>
                    <a:pt x="144" y="523"/>
                  </a:cubicBezTo>
                  <a:cubicBezTo>
                    <a:pt x="113" y="552"/>
                    <a:pt x="113" y="526"/>
                    <a:pt x="96" y="493"/>
                  </a:cubicBezTo>
                  <a:cubicBezTo>
                    <a:pt x="79" y="460"/>
                    <a:pt x="70" y="504"/>
                    <a:pt x="35" y="549"/>
                  </a:cubicBezTo>
                  <a:cubicBezTo>
                    <a:pt x="0" y="593"/>
                    <a:pt x="9" y="571"/>
                    <a:pt x="35" y="593"/>
                  </a:cubicBezTo>
                  <a:cubicBezTo>
                    <a:pt x="61" y="615"/>
                    <a:pt x="52" y="619"/>
                    <a:pt x="30" y="630"/>
                  </a:cubicBezTo>
                  <a:cubicBezTo>
                    <a:pt x="9" y="641"/>
                    <a:pt x="26" y="686"/>
                    <a:pt x="52" y="704"/>
                  </a:cubicBezTo>
                  <a:cubicBezTo>
                    <a:pt x="79" y="723"/>
                    <a:pt x="113" y="727"/>
                    <a:pt x="113" y="704"/>
                  </a:cubicBezTo>
                  <a:cubicBezTo>
                    <a:pt x="113" y="682"/>
                    <a:pt x="140" y="689"/>
                    <a:pt x="153" y="701"/>
                  </a:cubicBezTo>
                  <a:cubicBezTo>
                    <a:pt x="166" y="712"/>
                    <a:pt x="183" y="675"/>
                    <a:pt x="210" y="678"/>
                  </a:cubicBezTo>
                  <a:cubicBezTo>
                    <a:pt x="236" y="682"/>
                    <a:pt x="240" y="708"/>
                    <a:pt x="258" y="723"/>
                  </a:cubicBezTo>
                  <a:cubicBezTo>
                    <a:pt x="275" y="738"/>
                    <a:pt x="275" y="767"/>
                    <a:pt x="258" y="790"/>
                  </a:cubicBezTo>
                  <a:cubicBezTo>
                    <a:pt x="240" y="812"/>
                    <a:pt x="236" y="812"/>
                    <a:pt x="201" y="856"/>
                  </a:cubicBezTo>
                  <a:cubicBezTo>
                    <a:pt x="166" y="901"/>
                    <a:pt x="201" y="927"/>
                    <a:pt x="201" y="953"/>
                  </a:cubicBezTo>
                  <a:cubicBezTo>
                    <a:pt x="201" y="979"/>
                    <a:pt x="258" y="1005"/>
                    <a:pt x="284" y="1027"/>
                  </a:cubicBezTo>
                  <a:cubicBezTo>
                    <a:pt x="310" y="1049"/>
                    <a:pt x="297" y="1093"/>
                    <a:pt x="258" y="1127"/>
                  </a:cubicBezTo>
                  <a:cubicBezTo>
                    <a:pt x="218" y="1160"/>
                    <a:pt x="262" y="1179"/>
                    <a:pt x="306" y="1179"/>
                  </a:cubicBezTo>
                  <a:cubicBezTo>
                    <a:pt x="349" y="1179"/>
                    <a:pt x="358" y="1160"/>
                    <a:pt x="376" y="1138"/>
                  </a:cubicBezTo>
                  <a:cubicBezTo>
                    <a:pt x="393" y="1116"/>
                    <a:pt x="397" y="1101"/>
                    <a:pt x="432" y="1097"/>
                  </a:cubicBezTo>
                  <a:cubicBezTo>
                    <a:pt x="467" y="1093"/>
                    <a:pt x="498" y="1138"/>
                    <a:pt x="524" y="1134"/>
                  </a:cubicBezTo>
                  <a:cubicBezTo>
                    <a:pt x="550" y="1131"/>
                    <a:pt x="581" y="1145"/>
                    <a:pt x="616" y="1168"/>
                  </a:cubicBezTo>
                  <a:cubicBezTo>
                    <a:pt x="651" y="1190"/>
                    <a:pt x="673" y="1149"/>
                    <a:pt x="673" y="1112"/>
                  </a:cubicBezTo>
                  <a:cubicBezTo>
                    <a:pt x="673" y="1075"/>
                    <a:pt x="738" y="1086"/>
                    <a:pt x="760" y="1064"/>
                  </a:cubicBezTo>
                  <a:cubicBezTo>
                    <a:pt x="782" y="1042"/>
                    <a:pt x="799" y="1027"/>
                    <a:pt x="847" y="1023"/>
                  </a:cubicBezTo>
                  <a:cubicBezTo>
                    <a:pt x="895" y="1019"/>
                    <a:pt x="882" y="990"/>
                    <a:pt x="922" y="953"/>
                  </a:cubicBezTo>
                  <a:cubicBezTo>
                    <a:pt x="961" y="916"/>
                    <a:pt x="952" y="945"/>
                    <a:pt x="970" y="979"/>
                  </a:cubicBezTo>
                  <a:cubicBezTo>
                    <a:pt x="987" y="1012"/>
                    <a:pt x="1018" y="1012"/>
                    <a:pt x="1035" y="1001"/>
                  </a:cubicBezTo>
                  <a:cubicBezTo>
                    <a:pt x="1053" y="990"/>
                    <a:pt x="1061" y="1005"/>
                    <a:pt x="1088" y="1030"/>
                  </a:cubicBezTo>
                  <a:cubicBezTo>
                    <a:pt x="1114" y="1056"/>
                    <a:pt x="1114" y="1019"/>
                    <a:pt x="1144" y="1012"/>
                  </a:cubicBezTo>
                  <a:cubicBezTo>
                    <a:pt x="1175" y="1005"/>
                    <a:pt x="1162" y="982"/>
                    <a:pt x="1171" y="956"/>
                  </a:cubicBezTo>
                  <a:cubicBezTo>
                    <a:pt x="1179" y="930"/>
                    <a:pt x="1219" y="923"/>
                    <a:pt x="1249" y="942"/>
                  </a:cubicBezTo>
                  <a:cubicBezTo>
                    <a:pt x="1280" y="960"/>
                    <a:pt x="1293" y="953"/>
                    <a:pt x="1302" y="927"/>
                  </a:cubicBezTo>
                  <a:cubicBezTo>
                    <a:pt x="1310" y="901"/>
                    <a:pt x="1328" y="916"/>
                    <a:pt x="1372" y="916"/>
                  </a:cubicBezTo>
                  <a:cubicBezTo>
                    <a:pt x="1415" y="916"/>
                    <a:pt x="1372" y="890"/>
                    <a:pt x="1372" y="860"/>
                  </a:cubicBezTo>
                  <a:cubicBezTo>
                    <a:pt x="1372" y="830"/>
                    <a:pt x="1420" y="834"/>
                    <a:pt x="1437" y="849"/>
                  </a:cubicBezTo>
                  <a:cubicBezTo>
                    <a:pt x="1455" y="864"/>
                    <a:pt x="1468" y="853"/>
                    <a:pt x="1489" y="819"/>
                  </a:cubicBezTo>
                  <a:cubicBezTo>
                    <a:pt x="1511" y="786"/>
                    <a:pt x="1494" y="756"/>
                    <a:pt x="1485" y="745"/>
                  </a:cubicBezTo>
                  <a:cubicBezTo>
                    <a:pt x="1476" y="734"/>
                    <a:pt x="1450" y="693"/>
                    <a:pt x="1468" y="671"/>
                  </a:cubicBezTo>
                  <a:cubicBezTo>
                    <a:pt x="1485" y="649"/>
                    <a:pt x="1494" y="656"/>
                    <a:pt x="1481" y="638"/>
                  </a:cubicBezTo>
                  <a:cubicBezTo>
                    <a:pt x="1468" y="619"/>
                    <a:pt x="1450" y="604"/>
                    <a:pt x="1472" y="593"/>
                  </a:cubicBezTo>
                  <a:cubicBezTo>
                    <a:pt x="1494" y="582"/>
                    <a:pt x="1489" y="571"/>
                    <a:pt x="1485" y="526"/>
                  </a:cubicBezTo>
                  <a:cubicBezTo>
                    <a:pt x="1481" y="482"/>
                    <a:pt x="1437" y="519"/>
                    <a:pt x="1393" y="512"/>
                  </a:cubicBezTo>
                  <a:cubicBezTo>
                    <a:pt x="1350" y="504"/>
                    <a:pt x="1363" y="549"/>
                    <a:pt x="1323" y="534"/>
                  </a:cubicBezTo>
                  <a:cubicBezTo>
                    <a:pt x="1284" y="519"/>
                    <a:pt x="1319" y="512"/>
                    <a:pt x="1341" y="486"/>
                  </a:cubicBezTo>
                  <a:cubicBezTo>
                    <a:pt x="1363" y="460"/>
                    <a:pt x="1415" y="426"/>
                    <a:pt x="1450" y="419"/>
                  </a:cubicBezTo>
                  <a:cubicBezTo>
                    <a:pt x="1485" y="411"/>
                    <a:pt x="1459" y="378"/>
                    <a:pt x="1437" y="345"/>
                  </a:cubicBezTo>
                  <a:cubicBezTo>
                    <a:pt x="1415" y="311"/>
                    <a:pt x="1411" y="300"/>
                    <a:pt x="1424" y="263"/>
                  </a:cubicBezTo>
                  <a:cubicBezTo>
                    <a:pt x="1437" y="226"/>
                    <a:pt x="1428" y="230"/>
                    <a:pt x="1402" y="200"/>
                  </a:cubicBezTo>
                  <a:cubicBezTo>
                    <a:pt x="1401" y="199"/>
                    <a:pt x="1401" y="199"/>
                    <a:pt x="1400" y="198"/>
                  </a:cubicBezTo>
                  <a:cubicBezTo>
                    <a:pt x="1384" y="208"/>
                    <a:pt x="1373" y="217"/>
                    <a:pt x="1352" y="222"/>
                  </a:cubicBezTo>
                  <a:cubicBezTo>
                    <a:pt x="1319" y="232"/>
                    <a:pt x="1317" y="235"/>
                    <a:pt x="1275" y="219"/>
                  </a:cubicBezTo>
                  <a:close/>
                </a:path>
              </a:pathLst>
            </a:custGeom>
            <a:solidFill>
              <a:srgbClr val="0E8BBB"/>
            </a:solid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19" name="Freeform 19"/>
            <p:cNvSpPr/>
            <p:nvPr/>
          </p:nvSpPr>
          <p:spPr bwMode="auto">
            <a:xfrm>
              <a:off x="2330" y="2463"/>
              <a:ext cx="1424" cy="954"/>
            </a:xfrm>
            <a:custGeom>
              <a:gdLst>
                <a:gd name="T0" fmla="*/ 3008 w 3074"/>
                <a:gd name="T1" fmla="*/ 534 h 2060"/>
                <a:gd name="T2" fmla="*/ 2766 w 3074"/>
                <a:gd name="T3" fmla="*/ 507 h 2060"/>
                <a:gd name="T4" fmla="*/ 2572 w 3074"/>
                <a:gd name="T5" fmla="*/ 454 h 2060"/>
                <a:gd name="T6" fmla="*/ 2399 w 3074"/>
                <a:gd name="T7" fmla="*/ 412 h 2060"/>
                <a:gd name="T8" fmla="*/ 2274 w 3074"/>
                <a:gd name="T9" fmla="*/ 354 h 2060"/>
                <a:gd name="T10" fmla="*/ 2007 w 3074"/>
                <a:gd name="T11" fmla="*/ 313 h 2060"/>
                <a:gd name="T12" fmla="*/ 1797 w 3074"/>
                <a:gd name="T13" fmla="*/ 402 h 2060"/>
                <a:gd name="T14" fmla="*/ 1646 w 3074"/>
                <a:gd name="T15" fmla="*/ 276 h 2060"/>
                <a:gd name="T16" fmla="*/ 1524 w 3074"/>
                <a:gd name="T17" fmla="*/ 248 h 2060"/>
                <a:gd name="T18" fmla="*/ 1413 w 3074"/>
                <a:gd name="T19" fmla="*/ 129 h 2060"/>
                <a:gd name="T20" fmla="*/ 1264 w 3074"/>
                <a:gd name="T21" fmla="*/ 22 h 2060"/>
                <a:gd name="T22" fmla="*/ 1179 w 3074"/>
                <a:gd name="T23" fmla="*/ 136 h 2060"/>
                <a:gd name="T24" fmla="*/ 1148 w 3074"/>
                <a:gd name="T25" fmla="*/ 292 h 2060"/>
                <a:gd name="T26" fmla="*/ 934 w 3074"/>
                <a:gd name="T27" fmla="*/ 244 h 2060"/>
                <a:gd name="T28" fmla="*/ 698 w 3074"/>
                <a:gd name="T29" fmla="*/ 374 h 2060"/>
                <a:gd name="T30" fmla="*/ 463 w 3074"/>
                <a:gd name="T31" fmla="*/ 267 h 2060"/>
                <a:gd name="T32" fmla="*/ 235 w 3074"/>
                <a:gd name="T33" fmla="*/ 222 h 2060"/>
                <a:gd name="T34" fmla="*/ 48 w 3074"/>
                <a:gd name="T35" fmla="*/ 352 h 2060"/>
                <a:gd name="T36" fmla="*/ 200 w 3074"/>
                <a:gd name="T37" fmla="*/ 467 h 2060"/>
                <a:gd name="T38" fmla="*/ 345 w 3074"/>
                <a:gd name="T39" fmla="*/ 734 h 2060"/>
                <a:gd name="T40" fmla="*/ 371 w 3074"/>
                <a:gd name="T41" fmla="*/ 934 h 2060"/>
                <a:gd name="T42" fmla="*/ 386 w 3074"/>
                <a:gd name="T43" fmla="*/ 1233 h 2060"/>
                <a:gd name="T44" fmla="*/ 480 w 3074"/>
                <a:gd name="T45" fmla="*/ 1501 h 2060"/>
                <a:gd name="T46" fmla="*/ 624 w 3074"/>
                <a:gd name="T47" fmla="*/ 1475 h 2060"/>
                <a:gd name="T48" fmla="*/ 886 w 3074"/>
                <a:gd name="T49" fmla="*/ 1760 h 2060"/>
                <a:gd name="T50" fmla="*/ 1004 w 3074"/>
                <a:gd name="T51" fmla="*/ 2012 h 2060"/>
                <a:gd name="T52" fmla="*/ 1271 w 3074"/>
                <a:gd name="T53" fmla="*/ 2009 h 2060"/>
                <a:gd name="T54" fmla="*/ 1332 w 3074"/>
                <a:gd name="T55" fmla="*/ 1782 h 2060"/>
                <a:gd name="T56" fmla="*/ 1463 w 3074"/>
                <a:gd name="T57" fmla="*/ 1549 h 2060"/>
                <a:gd name="T58" fmla="*/ 1655 w 3074"/>
                <a:gd name="T59" fmla="*/ 1397 h 2060"/>
                <a:gd name="T60" fmla="*/ 1694 w 3074"/>
                <a:gd name="T61" fmla="*/ 1549 h 2060"/>
                <a:gd name="T62" fmla="*/ 1904 w 3074"/>
                <a:gd name="T63" fmla="*/ 1545 h 2060"/>
                <a:gd name="T64" fmla="*/ 1948 w 3074"/>
                <a:gd name="T65" fmla="*/ 1618 h 2060"/>
                <a:gd name="T66" fmla="*/ 2083 w 3074"/>
                <a:gd name="T67" fmla="*/ 1608 h 2060"/>
                <a:gd name="T68" fmla="*/ 2155 w 3074"/>
                <a:gd name="T69" fmla="*/ 1536 h 2060"/>
                <a:gd name="T70" fmla="*/ 2011 w 3074"/>
                <a:gd name="T71" fmla="*/ 1410 h 2060"/>
                <a:gd name="T72" fmla="*/ 2168 w 3074"/>
                <a:gd name="T73" fmla="*/ 1406 h 2060"/>
                <a:gd name="T74" fmla="*/ 2391 w 3074"/>
                <a:gd name="T75" fmla="*/ 1308 h 2060"/>
                <a:gd name="T76" fmla="*/ 2476 w 3074"/>
                <a:gd name="T77" fmla="*/ 1225 h 2060"/>
                <a:gd name="T78" fmla="*/ 2634 w 3074"/>
                <a:gd name="T79" fmla="*/ 1251 h 2060"/>
                <a:gd name="T80" fmla="*/ 2682 w 3074"/>
                <a:gd name="T81" fmla="*/ 1347 h 2060"/>
                <a:gd name="T82" fmla="*/ 2863 w 3074"/>
                <a:gd name="T83" fmla="*/ 1441 h 2060"/>
                <a:gd name="T84" fmla="*/ 2891 w 3074"/>
                <a:gd name="T85" fmla="*/ 1230 h 2060"/>
                <a:gd name="T86" fmla="*/ 2785 w 3074"/>
                <a:gd name="T87" fmla="*/ 1126 h 2060"/>
                <a:gd name="T88" fmla="*/ 2697 w 3074"/>
                <a:gd name="T89" fmla="*/ 982 h 2060"/>
                <a:gd name="T90" fmla="*/ 2720 w 3074"/>
                <a:gd name="T91" fmla="*/ 873 h 2060"/>
                <a:gd name="T92" fmla="*/ 2946 w 3074"/>
                <a:gd name="T93" fmla="*/ 821 h 2060"/>
                <a:gd name="T94" fmla="*/ 3057 w 3074"/>
                <a:gd name="T95" fmla="*/ 643 h 20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74" h="2060">
                  <a:moveTo>
                    <a:pt x="3057" y="643"/>
                  </a:moveTo>
                  <a:cubicBezTo>
                    <a:pt x="3041" y="612"/>
                    <a:pt x="3008" y="604"/>
                    <a:pt x="3011" y="584"/>
                  </a:cubicBezTo>
                  <a:cubicBezTo>
                    <a:pt x="3015" y="565"/>
                    <a:pt x="3038" y="532"/>
                    <a:pt x="3008" y="534"/>
                  </a:cubicBezTo>
                  <a:cubicBezTo>
                    <a:pt x="2979" y="537"/>
                    <a:pt x="2936" y="520"/>
                    <a:pt x="2900" y="537"/>
                  </a:cubicBezTo>
                  <a:cubicBezTo>
                    <a:pt x="2864" y="554"/>
                    <a:pt x="2848" y="570"/>
                    <a:pt x="2818" y="543"/>
                  </a:cubicBezTo>
                  <a:cubicBezTo>
                    <a:pt x="2789" y="515"/>
                    <a:pt x="2802" y="504"/>
                    <a:pt x="2766" y="507"/>
                  </a:cubicBezTo>
                  <a:cubicBezTo>
                    <a:pt x="2730" y="509"/>
                    <a:pt x="2717" y="507"/>
                    <a:pt x="2700" y="490"/>
                  </a:cubicBezTo>
                  <a:cubicBezTo>
                    <a:pt x="2684" y="473"/>
                    <a:pt x="2661" y="454"/>
                    <a:pt x="2638" y="454"/>
                  </a:cubicBezTo>
                  <a:cubicBezTo>
                    <a:pt x="2615" y="454"/>
                    <a:pt x="2599" y="434"/>
                    <a:pt x="2572" y="454"/>
                  </a:cubicBezTo>
                  <a:cubicBezTo>
                    <a:pt x="2546" y="473"/>
                    <a:pt x="2523" y="490"/>
                    <a:pt x="2497" y="468"/>
                  </a:cubicBezTo>
                  <a:cubicBezTo>
                    <a:pt x="2471" y="445"/>
                    <a:pt x="2451" y="418"/>
                    <a:pt x="2435" y="423"/>
                  </a:cubicBezTo>
                  <a:cubicBezTo>
                    <a:pt x="2418" y="429"/>
                    <a:pt x="2409" y="429"/>
                    <a:pt x="2399" y="412"/>
                  </a:cubicBezTo>
                  <a:cubicBezTo>
                    <a:pt x="2389" y="395"/>
                    <a:pt x="2382" y="393"/>
                    <a:pt x="2363" y="401"/>
                  </a:cubicBezTo>
                  <a:cubicBezTo>
                    <a:pt x="2343" y="409"/>
                    <a:pt x="2327" y="420"/>
                    <a:pt x="2310" y="401"/>
                  </a:cubicBezTo>
                  <a:cubicBezTo>
                    <a:pt x="2294" y="381"/>
                    <a:pt x="2317" y="351"/>
                    <a:pt x="2274" y="354"/>
                  </a:cubicBezTo>
                  <a:cubicBezTo>
                    <a:pt x="2232" y="356"/>
                    <a:pt x="2210" y="348"/>
                    <a:pt x="2175" y="367"/>
                  </a:cubicBezTo>
                  <a:cubicBezTo>
                    <a:pt x="2140" y="385"/>
                    <a:pt x="2098" y="409"/>
                    <a:pt x="2070" y="378"/>
                  </a:cubicBezTo>
                  <a:cubicBezTo>
                    <a:pt x="2042" y="346"/>
                    <a:pt x="2039" y="313"/>
                    <a:pt x="2007" y="313"/>
                  </a:cubicBezTo>
                  <a:cubicBezTo>
                    <a:pt x="1974" y="313"/>
                    <a:pt x="1917" y="304"/>
                    <a:pt x="1915" y="320"/>
                  </a:cubicBezTo>
                  <a:cubicBezTo>
                    <a:pt x="1913" y="337"/>
                    <a:pt x="1935" y="376"/>
                    <a:pt x="1884" y="393"/>
                  </a:cubicBezTo>
                  <a:cubicBezTo>
                    <a:pt x="1834" y="409"/>
                    <a:pt x="1845" y="420"/>
                    <a:pt x="1797" y="402"/>
                  </a:cubicBezTo>
                  <a:cubicBezTo>
                    <a:pt x="1749" y="383"/>
                    <a:pt x="1747" y="402"/>
                    <a:pt x="1721" y="385"/>
                  </a:cubicBezTo>
                  <a:cubicBezTo>
                    <a:pt x="1694" y="368"/>
                    <a:pt x="1673" y="365"/>
                    <a:pt x="1670" y="344"/>
                  </a:cubicBezTo>
                  <a:cubicBezTo>
                    <a:pt x="1668" y="324"/>
                    <a:pt x="1673" y="296"/>
                    <a:pt x="1646" y="276"/>
                  </a:cubicBezTo>
                  <a:cubicBezTo>
                    <a:pt x="1620" y="255"/>
                    <a:pt x="1653" y="242"/>
                    <a:pt x="1629" y="228"/>
                  </a:cubicBezTo>
                  <a:cubicBezTo>
                    <a:pt x="1605" y="213"/>
                    <a:pt x="1587" y="222"/>
                    <a:pt x="1574" y="239"/>
                  </a:cubicBezTo>
                  <a:cubicBezTo>
                    <a:pt x="1561" y="255"/>
                    <a:pt x="1541" y="261"/>
                    <a:pt x="1524" y="248"/>
                  </a:cubicBezTo>
                  <a:cubicBezTo>
                    <a:pt x="1507" y="235"/>
                    <a:pt x="1496" y="218"/>
                    <a:pt x="1474" y="202"/>
                  </a:cubicBezTo>
                  <a:cubicBezTo>
                    <a:pt x="1452" y="185"/>
                    <a:pt x="1439" y="187"/>
                    <a:pt x="1437" y="172"/>
                  </a:cubicBezTo>
                  <a:cubicBezTo>
                    <a:pt x="1434" y="157"/>
                    <a:pt x="1448" y="133"/>
                    <a:pt x="1413" y="129"/>
                  </a:cubicBezTo>
                  <a:cubicBezTo>
                    <a:pt x="1378" y="126"/>
                    <a:pt x="1367" y="128"/>
                    <a:pt x="1367" y="105"/>
                  </a:cubicBezTo>
                  <a:cubicBezTo>
                    <a:pt x="1367" y="83"/>
                    <a:pt x="1378" y="20"/>
                    <a:pt x="1345" y="14"/>
                  </a:cubicBezTo>
                  <a:cubicBezTo>
                    <a:pt x="1312" y="9"/>
                    <a:pt x="1314" y="0"/>
                    <a:pt x="1264" y="22"/>
                  </a:cubicBezTo>
                  <a:cubicBezTo>
                    <a:pt x="1214" y="44"/>
                    <a:pt x="1214" y="50"/>
                    <a:pt x="1194" y="50"/>
                  </a:cubicBezTo>
                  <a:cubicBezTo>
                    <a:pt x="1175" y="50"/>
                    <a:pt x="1142" y="59"/>
                    <a:pt x="1146" y="79"/>
                  </a:cubicBezTo>
                  <a:cubicBezTo>
                    <a:pt x="1149" y="95"/>
                    <a:pt x="1172" y="115"/>
                    <a:pt x="1179" y="136"/>
                  </a:cubicBezTo>
                  <a:cubicBezTo>
                    <a:pt x="1196" y="137"/>
                    <a:pt x="1207" y="142"/>
                    <a:pt x="1210" y="166"/>
                  </a:cubicBezTo>
                  <a:cubicBezTo>
                    <a:pt x="1214" y="211"/>
                    <a:pt x="1196" y="226"/>
                    <a:pt x="1196" y="255"/>
                  </a:cubicBezTo>
                  <a:cubicBezTo>
                    <a:pt x="1196" y="285"/>
                    <a:pt x="1166" y="318"/>
                    <a:pt x="1148" y="292"/>
                  </a:cubicBezTo>
                  <a:cubicBezTo>
                    <a:pt x="1131" y="267"/>
                    <a:pt x="1113" y="233"/>
                    <a:pt x="1087" y="263"/>
                  </a:cubicBezTo>
                  <a:cubicBezTo>
                    <a:pt x="1061" y="292"/>
                    <a:pt x="1030" y="318"/>
                    <a:pt x="1004" y="285"/>
                  </a:cubicBezTo>
                  <a:cubicBezTo>
                    <a:pt x="978" y="252"/>
                    <a:pt x="965" y="222"/>
                    <a:pt x="934" y="244"/>
                  </a:cubicBezTo>
                  <a:cubicBezTo>
                    <a:pt x="904" y="267"/>
                    <a:pt x="860" y="292"/>
                    <a:pt x="860" y="322"/>
                  </a:cubicBezTo>
                  <a:cubicBezTo>
                    <a:pt x="860" y="352"/>
                    <a:pt x="878" y="404"/>
                    <a:pt x="825" y="404"/>
                  </a:cubicBezTo>
                  <a:cubicBezTo>
                    <a:pt x="773" y="404"/>
                    <a:pt x="729" y="407"/>
                    <a:pt x="698" y="374"/>
                  </a:cubicBezTo>
                  <a:cubicBezTo>
                    <a:pt x="668" y="341"/>
                    <a:pt x="624" y="304"/>
                    <a:pt x="611" y="274"/>
                  </a:cubicBezTo>
                  <a:cubicBezTo>
                    <a:pt x="598" y="244"/>
                    <a:pt x="576" y="215"/>
                    <a:pt x="546" y="233"/>
                  </a:cubicBezTo>
                  <a:cubicBezTo>
                    <a:pt x="515" y="252"/>
                    <a:pt x="493" y="292"/>
                    <a:pt x="463" y="267"/>
                  </a:cubicBezTo>
                  <a:cubicBezTo>
                    <a:pt x="432" y="241"/>
                    <a:pt x="414" y="259"/>
                    <a:pt x="388" y="233"/>
                  </a:cubicBezTo>
                  <a:cubicBezTo>
                    <a:pt x="362" y="207"/>
                    <a:pt x="345" y="189"/>
                    <a:pt x="323" y="207"/>
                  </a:cubicBezTo>
                  <a:cubicBezTo>
                    <a:pt x="301" y="226"/>
                    <a:pt x="257" y="222"/>
                    <a:pt x="235" y="222"/>
                  </a:cubicBezTo>
                  <a:cubicBezTo>
                    <a:pt x="214" y="222"/>
                    <a:pt x="157" y="204"/>
                    <a:pt x="117" y="222"/>
                  </a:cubicBezTo>
                  <a:cubicBezTo>
                    <a:pt x="78" y="241"/>
                    <a:pt x="65" y="252"/>
                    <a:pt x="52" y="267"/>
                  </a:cubicBezTo>
                  <a:cubicBezTo>
                    <a:pt x="39" y="281"/>
                    <a:pt x="74" y="341"/>
                    <a:pt x="48" y="352"/>
                  </a:cubicBezTo>
                  <a:cubicBezTo>
                    <a:pt x="21" y="363"/>
                    <a:pt x="0" y="381"/>
                    <a:pt x="34" y="389"/>
                  </a:cubicBezTo>
                  <a:cubicBezTo>
                    <a:pt x="69" y="396"/>
                    <a:pt x="109" y="426"/>
                    <a:pt x="135" y="430"/>
                  </a:cubicBezTo>
                  <a:cubicBezTo>
                    <a:pt x="161" y="433"/>
                    <a:pt x="192" y="418"/>
                    <a:pt x="200" y="467"/>
                  </a:cubicBezTo>
                  <a:cubicBezTo>
                    <a:pt x="209" y="515"/>
                    <a:pt x="253" y="530"/>
                    <a:pt x="257" y="570"/>
                  </a:cubicBezTo>
                  <a:cubicBezTo>
                    <a:pt x="262" y="611"/>
                    <a:pt x="266" y="626"/>
                    <a:pt x="297" y="652"/>
                  </a:cubicBezTo>
                  <a:cubicBezTo>
                    <a:pt x="327" y="678"/>
                    <a:pt x="393" y="722"/>
                    <a:pt x="345" y="734"/>
                  </a:cubicBezTo>
                  <a:cubicBezTo>
                    <a:pt x="297" y="745"/>
                    <a:pt x="262" y="737"/>
                    <a:pt x="283" y="767"/>
                  </a:cubicBezTo>
                  <a:cubicBezTo>
                    <a:pt x="305" y="797"/>
                    <a:pt x="340" y="804"/>
                    <a:pt x="345" y="834"/>
                  </a:cubicBezTo>
                  <a:cubicBezTo>
                    <a:pt x="349" y="863"/>
                    <a:pt x="366" y="893"/>
                    <a:pt x="371" y="934"/>
                  </a:cubicBezTo>
                  <a:cubicBezTo>
                    <a:pt x="375" y="974"/>
                    <a:pt x="371" y="986"/>
                    <a:pt x="375" y="1023"/>
                  </a:cubicBezTo>
                  <a:cubicBezTo>
                    <a:pt x="380" y="1060"/>
                    <a:pt x="362" y="1138"/>
                    <a:pt x="371" y="1171"/>
                  </a:cubicBezTo>
                  <a:cubicBezTo>
                    <a:pt x="379" y="1201"/>
                    <a:pt x="405" y="1216"/>
                    <a:pt x="386" y="1233"/>
                  </a:cubicBezTo>
                  <a:cubicBezTo>
                    <a:pt x="406" y="1256"/>
                    <a:pt x="406" y="1276"/>
                    <a:pt x="406" y="1301"/>
                  </a:cubicBezTo>
                  <a:cubicBezTo>
                    <a:pt x="406" y="1338"/>
                    <a:pt x="401" y="1382"/>
                    <a:pt x="410" y="1456"/>
                  </a:cubicBezTo>
                  <a:cubicBezTo>
                    <a:pt x="419" y="1530"/>
                    <a:pt x="454" y="1512"/>
                    <a:pt x="480" y="1501"/>
                  </a:cubicBezTo>
                  <a:cubicBezTo>
                    <a:pt x="506" y="1490"/>
                    <a:pt x="537" y="1479"/>
                    <a:pt x="546" y="1456"/>
                  </a:cubicBezTo>
                  <a:cubicBezTo>
                    <a:pt x="554" y="1434"/>
                    <a:pt x="585" y="1412"/>
                    <a:pt x="611" y="1423"/>
                  </a:cubicBezTo>
                  <a:cubicBezTo>
                    <a:pt x="637" y="1434"/>
                    <a:pt x="650" y="1449"/>
                    <a:pt x="624" y="1475"/>
                  </a:cubicBezTo>
                  <a:cubicBezTo>
                    <a:pt x="598" y="1501"/>
                    <a:pt x="615" y="1519"/>
                    <a:pt x="642" y="1564"/>
                  </a:cubicBezTo>
                  <a:cubicBezTo>
                    <a:pt x="668" y="1608"/>
                    <a:pt x="755" y="1601"/>
                    <a:pt x="786" y="1630"/>
                  </a:cubicBezTo>
                  <a:cubicBezTo>
                    <a:pt x="816" y="1660"/>
                    <a:pt x="873" y="1719"/>
                    <a:pt x="886" y="1760"/>
                  </a:cubicBezTo>
                  <a:cubicBezTo>
                    <a:pt x="899" y="1801"/>
                    <a:pt x="891" y="1816"/>
                    <a:pt x="934" y="1845"/>
                  </a:cubicBezTo>
                  <a:cubicBezTo>
                    <a:pt x="978" y="1875"/>
                    <a:pt x="934" y="1920"/>
                    <a:pt x="974" y="1942"/>
                  </a:cubicBezTo>
                  <a:cubicBezTo>
                    <a:pt x="1013" y="1964"/>
                    <a:pt x="1000" y="2001"/>
                    <a:pt x="1004" y="2012"/>
                  </a:cubicBezTo>
                  <a:cubicBezTo>
                    <a:pt x="1009" y="2023"/>
                    <a:pt x="1057" y="2053"/>
                    <a:pt x="1096" y="2057"/>
                  </a:cubicBezTo>
                  <a:cubicBezTo>
                    <a:pt x="1135" y="2060"/>
                    <a:pt x="1183" y="2027"/>
                    <a:pt x="1218" y="1990"/>
                  </a:cubicBezTo>
                  <a:cubicBezTo>
                    <a:pt x="1253" y="1953"/>
                    <a:pt x="1266" y="1997"/>
                    <a:pt x="1271" y="2009"/>
                  </a:cubicBezTo>
                  <a:cubicBezTo>
                    <a:pt x="1275" y="2020"/>
                    <a:pt x="1319" y="2012"/>
                    <a:pt x="1349" y="1986"/>
                  </a:cubicBezTo>
                  <a:cubicBezTo>
                    <a:pt x="1380" y="1960"/>
                    <a:pt x="1375" y="1908"/>
                    <a:pt x="1349" y="1868"/>
                  </a:cubicBezTo>
                  <a:cubicBezTo>
                    <a:pt x="1323" y="1827"/>
                    <a:pt x="1336" y="1816"/>
                    <a:pt x="1332" y="1782"/>
                  </a:cubicBezTo>
                  <a:cubicBezTo>
                    <a:pt x="1327" y="1749"/>
                    <a:pt x="1336" y="1727"/>
                    <a:pt x="1375" y="1723"/>
                  </a:cubicBezTo>
                  <a:cubicBezTo>
                    <a:pt x="1415" y="1719"/>
                    <a:pt x="1428" y="1664"/>
                    <a:pt x="1454" y="1638"/>
                  </a:cubicBezTo>
                  <a:cubicBezTo>
                    <a:pt x="1480" y="1612"/>
                    <a:pt x="1485" y="1575"/>
                    <a:pt x="1463" y="1549"/>
                  </a:cubicBezTo>
                  <a:cubicBezTo>
                    <a:pt x="1441" y="1523"/>
                    <a:pt x="1511" y="1504"/>
                    <a:pt x="1546" y="1497"/>
                  </a:cubicBezTo>
                  <a:cubicBezTo>
                    <a:pt x="1581" y="1490"/>
                    <a:pt x="1594" y="1464"/>
                    <a:pt x="1555" y="1438"/>
                  </a:cubicBezTo>
                  <a:cubicBezTo>
                    <a:pt x="1515" y="1412"/>
                    <a:pt x="1611" y="1401"/>
                    <a:pt x="1655" y="1397"/>
                  </a:cubicBezTo>
                  <a:cubicBezTo>
                    <a:pt x="1699" y="1393"/>
                    <a:pt x="1677" y="1423"/>
                    <a:pt x="1668" y="1434"/>
                  </a:cubicBezTo>
                  <a:cubicBezTo>
                    <a:pt x="1659" y="1445"/>
                    <a:pt x="1659" y="1464"/>
                    <a:pt x="1681" y="1482"/>
                  </a:cubicBezTo>
                  <a:cubicBezTo>
                    <a:pt x="1703" y="1501"/>
                    <a:pt x="1716" y="1530"/>
                    <a:pt x="1694" y="1549"/>
                  </a:cubicBezTo>
                  <a:cubicBezTo>
                    <a:pt x="1673" y="1567"/>
                    <a:pt x="1716" y="1586"/>
                    <a:pt x="1756" y="1593"/>
                  </a:cubicBezTo>
                  <a:cubicBezTo>
                    <a:pt x="1795" y="1601"/>
                    <a:pt x="1834" y="1567"/>
                    <a:pt x="1847" y="1545"/>
                  </a:cubicBezTo>
                  <a:cubicBezTo>
                    <a:pt x="1860" y="1523"/>
                    <a:pt x="1887" y="1538"/>
                    <a:pt x="1904" y="1545"/>
                  </a:cubicBezTo>
                  <a:cubicBezTo>
                    <a:pt x="1922" y="1553"/>
                    <a:pt x="1935" y="1582"/>
                    <a:pt x="1930" y="1612"/>
                  </a:cubicBezTo>
                  <a:cubicBezTo>
                    <a:pt x="1930" y="1614"/>
                    <a:pt x="1930" y="1615"/>
                    <a:pt x="1930" y="1617"/>
                  </a:cubicBezTo>
                  <a:cubicBezTo>
                    <a:pt x="1937" y="1620"/>
                    <a:pt x="1944" y="1621"/>
                    <a:pt x="1948" y="1618"/>
                  </a:cubicBezTo>
                  <a:cubicBezTo>
                    <a:pt x="1961" y="1606"/>
                    <a:pt x="1967" y="1597"/>
                    <a:pt x="1980" y="1612"/>
                  </a:cubicBezTo>
                  <a:cubicBezTo>
                    <a:pt x="1994" y="1627"/>
                    <a:pt x="2007" y="1640"/>
                    <a:pt x="2033" y="1629"/>
                  </a:cubicBezTo>
                  <a:cubicBezTo>
                    <a:pt x="2059" y="1618"/>
                    <a:pt x="2059" y="1608"/>
                    <a:pt x="2083" y="1608"/>
                  </a:cubicBezTo>
                  <a:cubicBezTo>
                    <a:pt x="2107" y="1608"/>
                    <a:pt x="2120" y="1599"/>
                    <a:pt x="2146" y="1601"/>
                  </a:cubicBezTo>
                  <a:cubicBezTo>
                    <a:pt x="2173" y="1603"/>
                    <a:pt x="2201" y="1601"/>
                    <a:pt x="2186" y="1580"/>
                  </a:cubicBezTo>
                  <a:cubicBezTo>
                    <a:pt x="2171" y="1560"/>
                    <a:pt x="2157" y="1553"/>
                    <a:pt x="2155" y="1536"/>
                  </a:cubicBezTo>
                  <a:cubicBezTo>
                    <a:pt x="2153" y="1519"/>
                    <a:pt x="2173" y="1506"/>
                    <a:pt x="2131" y="1506"/>
                  </a:cubicBezTo>
                  <a:cubicBezTo>
                    <a:pt x="2090" y="1506"/>
                    <a:pt x="2068" y="1491"/>
                    <a:pt x="2042" y="1473"/>
                  </a:cubicBezTo>
                  <a:cubicBezTo>
                    <a:pt x="2015" y="1454"/>
                    <a:pt x="1994" y="1425"/>
                    <a:pt x="2011" y="1410"/>
                  </a:cubicBezTo>
                  <a:cubicBezTo>
                    <a:pt x="2029" y="1395"/>
                    <a:pt x="2050" y="1399"/>
                    <a:pt x="2066" y="1382"/>
                  </a:cubicBezTo>
                  <a:cubicBezTo>
                    <a:pt x="2081" y="1365"/>
                    <a:pt x="2074" y="1336"/>
                    <a:pt x="2103" y="1358"/>
                  </a:cubicBezTo>
                  <a:cubicBezTo>
                    <a:pt x="2131" y="1380"/>
                    <a:pt x="2138" y="1403"/>
                    <a:pt x="2168" y="1406"/>
                  </a:cubicBezTo>
                  <a:cubicBezTo>
                    <a:pt x="2199" y="1410"/>
                    <a:pt x="2238" y="1423"/>
                    <a:pt x="2267" y="1399"/>
                  </a:cubicBezTo>
                  <a:cubicBezTo>
                    <a:pt x="2295" y="1375"/>
                    <a:pt x="2256" y="1343"/>
                    <a:pt x="2295" y="1338"/>
                  </a:cubicBezTo>
                  <a:cubicBezTo>
                    <a:pt x="2334" y="1332"/>
                    <a:pt x="2358" y="1282"/>
                    <a:pt x="2391" y="1308"/>
                  </a:cubicBezTo>
                  <a:cubicBezTo>
                    <a:pt x="2424" y="1334"/>
                    <a:pt x="2439" y="1332"/>
                    <a:pt x="2452" y="1314"/>
                  </a:cubicBezTo>
                  <a:cubicBezTo>
                    <a:pt x="2465" y="1295"/>
                    <a:pt x="2474" y="1280"/>
                    <a:pt x="2454" y="1262"/>
                  </a:cubicBezTo>
                  <a:cubicBezTo>
                    <a:pt x="2435" y="1243"/>
                    <a:pt x="2450" y="1219"/>
                    <a:pt x="2476" y="1225"/>
                  </a:cubicBezTo>
                  <a:cubicBezTo>
                    <a:pt x="2502" y="1230"/>
                    <a:pt x="2531" y="1236"/>
                    <a:pt x="2535" y="1254"/>
                  </a:cubicBezTo>
                  <a:cubicBezTo>
                    <a:pt x="2540" y="1273"/>
                    <a:pt x="2559" y="1293"/>
                    <a:pt x="2577" y="1273"/>
                  </a:cubicBezTo>
                  <a:cubicBezTo>
                    <a:pt x="2594" y="1252"/>
                    <a:pt x="2605" y="1249"/>
                    <a:pt x="2634" y="1251"/>
                  </a:cubicBezTo>
                  <a:cubicBezTo>
                    <a:pt x="2662" y="1252"/>
                    <a:pt x="2671" y="1269"/>
                    <a:pt x="2671" y="1284"/>
                  </a:cubicBezTo>
                  <a:cubicBezTo>
                    <a:pt x="2671" y="1299"/>
                    <a:pt x="2695" y="1306"/>
                    <a:pt x="2684" y="1323"/>
                  </a:cubicBezTo>
                  <a:cubicBezTo>
                    <a:pt x="2673" y="1340"/>
                    <a:pt x="2658" y="1343"/>
                    <a:pt x="2682" y="1347"/>
                  </a:cubicBezTo>
                  <a:cubicBezTo>
                    <a:pt x="2706" y="1351"/>
                    <a:pt x="2725" y="1353"/>
                    <a:pt x="2738" y="1377"/>
                  </a:cubicBezTo>
                  <a:cubicBezTo>
                    <a:pt x="2751" y="1401"/>
                    <a:pt x="2745" y="1421"/>
                    <a:pt x="2786" y="1438"/>
                  </a:cubicBezTo>
                  <a:cubicBezTo>
                    <a:pt x="2828" y="1454"/>
                    <a:pt x="2830" y="1451"/>
                    <a:pt x="2863" y="1441"/>
                  </a:cubicBezTo>
                  <a:cubicBezTo>
                    <a:pt x="2884" y="1436"/>
                    <a:pt x="2895" y="1427"/>
                    <a:pt x="2911" y="1417"/>
                  </a:cubicBezTo>
                  <a:cubicBezTo>
                    <a:pt x="2890" y="1389"/>
                    <a:pt x="2934" y="1385"/>
                    <a:pt x="2917" y="1360"/>
                  </a:cubicBezTo>
                  <a:cubicBezTo>
                    <a:pt x="2900" y="1334"/>
                    <a:pt x="2891" y="1282"/>
                    <a:pt x="2891" y="1230"/>
                  </a:cubicBezTo>
                  <a:cubicBezTo>
                    <a:pt x="2891" y="1226"/>
                    <a:pt x="2891" y="1221"/>
                    <a:pt x="2892" y="1217"/>
                  </a:cubicBezTo>
                  <a:cubicBezTo>
                    <a:pt x="2838" y="1185"/>
                    <a:pt x="2838" y="1185"/>
                    <a:pt x="2838" y="1185"/>
                  </a:cubicBezTo>
                  <a:cubicBezTo>
                    <a:pt x="2838" y="1185"/>
                    <a:pt x="2782" y="1157"/>
                    <a:pt x="2785" y="1126"/>
                  </a:cubicBezTo>
                  <a:cubicBezTo>
                    <a:pt x="2789" y="1096"/>
                    <a:pt x="2802" y="1113"/>
                    <a:pt x="2766" y="1093"/>
                  </a:cubicBezTo>
                  <a:cubicBezTo>
                    <a:pt x="2730" y="1074"/>
                    <a:pt x="2730" y="1068"/>
                    <a:pt x="2713" y="1049"/>
                  </a:cubicBezTo>
                  <a:cubicBezTo>
                    <a:pt x="2697" y="1029"/>
                    <a:pt x="2694" y="1004"/>
                    <a:pt x="2697" y="982"/>
                  </a:cubicBezTo>
                  <a:cubicBezTo>
                    <a:pt x="2700" y="960"/>
                    <a:pt x="2723" y="948"/>
                    <a:pt x="2697" y="940"/>
                  </a:cubicBezTo>
                  <a:cubicBezTo>
                    <a:pt x="2671" y="932"/>
                    <a:pt x="2631" y="921"/>
                    <a:pt x="2667" y="898"/>
                  </a:cubicBezTo>
                  <a:cubicBezTo>
                    <a:pt x="2703" y="876"/>
                    <a:pt x="2720" y="873"/>
                    <a:pt x="2720" y="873"/>
                  </a:cubicBezTo>
                  <a:cubicBezTo>
                    <a:pt x="2720" y="873"/>
                    <a:pt x="2736" y="871"/>
                    <a:pt x="2769" y="862"/>
                  </a:cubicBezTo>
                  <a:cubicBezTo>
                    <a:pt x="2802" y="854"/>
                    <a:pt x="2834" y="854"/>
                    <a:pt x="2857" y="854"/>
                  </a:cubicBezTo>
                  <a:cubicBezTo>
                    <a:pt x="2880" y="854"/>
                    <a:pt x="2929" y="840"/>
                    <a:pt x="2946" y="821"/>
                  </a:cubicBezTo>
                  <a:cubicBezTo>
                    <a:pt x="2962" y="801"/>
                    <a:pt x="3005" y="759"/>
                    <a:pt x="3021" y="771"/>
                  </a:cubicBezTo>
                  <a:cubicBezTo>
                    <a:pt x="3038" y="782"/>
                    <a:pt x="3074" y="779"/>
                    <a:pt x="3074" y="743"/>
                  </a:cubicBezTo>
                  <a:cubicBezTo>
                    <a:pt x="3074" y="707"/>
                    <a:pt x="3074" y="673"/>
                    <a:pt x="3057" y="643"/>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20" name="Freeform 20"/>
            <p:cNvSpPr/>
            <p:nvPr/>
          </p:nvSpPr>
          <p:spPr bwMode="auto">
            <a:xfrm>
              <a:off x="1990" y="1454"/>
              <a:ext cx="1563" cy="1204"/>
            </a:xfrm>
            <a:custGeom>
              <a:gdLst>
                <a:gd name="T0" fmla="*/ 3326 w 3374"/>
                <a:gd name="T1" fmla="*/ 1582 h 2599"/>
                <a:gd name="T2" fmla="*/ 3022 w 3374"/>
                <a:gd name="T3" fmla="*/ 1461 h 2599"/>
                <a:gd name="T4" fmla="*/ 2905 w 3374"/>
                <a:gd name="T5" fmla="*/ 1423 h 2599"/>
                <a:gd name="T6" fmla="*/ 2850 w 3374"/>
                <a:gd name="T7" fmla="*/ 1556 h 2599"/>
                <a:gd name="T8" fmla="*/ 2957 w 3374"/>
                <a:gd name="T9" fmla="*/ 1714 h 2599"/>
                <a:gd name="T10" fmla="*/ 2863 w 3374"/>
                <a:gd name="T11" fmla="*/ 1817 h 2599"/>
                <a:gd name="T12" fmla="*/ 2804 w 3374"/>
                <a:gd name="T13" fmla="*/ 1882 h 2599"/>
                <a:gd name="T14" fmla="*/ 2651 w 3374"/>
                <a:gd name="T15" fmla="*/ 1793 h 2599"/>
                <a:gd name="T16" fmla="*/ 2573 w 3374"/>
                <a:gd name="T17" fmla="*/ 1593 h 2599"/>
                <a:gd name="T18" fmla="*/ 2448 w 3374"/>
                <a:gd name="T19" fmla="*/ 1424 h 2599"/>
                <a:gd name="T20" fmla="*/ 2411 w 3374"/>
                <a:gd name="T21" fmla="*/ 1352 h 2599"/>
                <a:gd name="T22" fmla="*/ 2179 w 3374"/>
                <a:gd name="T23" fmla="*/ 1252 h 2599"/>
                <a:gd name="T24" fmla="*/ 2267 w 3374"/>
                <a:gd name="T25" fmla="*/ 911 h 2599"/>
                <a:gd name="T26" fmla="*/ 1721 w 3374"/>
                <a:gd name="T27" fmla="*/ 1019 h 2599"/>
                <a:gd name="T28" fmla="*/ 1446 w 3374"/>
                <a:gd name="T29" fmla="*/ 833 h 2599"/>
                <a:gd name="T30" fmla="*/ 1485 w 3374"/>
                <a:gd name="T31" fmla="*/ 615 h 2599"/>
                <a:gd name="T32" fmla="*/ 1148 w 3374"/>
                <a:gd name="T33" fmla="*/ 548 h 2599"/>
                <a:gd name="T34" fmla="*/ 851 w 3374"/>
                <a:gd name="T35" fmla="*/ 363 h 2599"/>
                <a:gd name="T36" fmla="*/ 848 w 3374"/>
                <a:gd name="T37" fmla="*/ 57 h 2599"/>
                <a:gd name="T38" fmla="*/ 661 w 3374"/>
                <a:gd name="T39" fmla="*/ 24 h 2599"/>
                <a:gd name="T40" fmla="*/ 428 w 3374"/>
                <a:gd name="T41" fmla="*/ 233 h 2599"/>
                <a:gd name="T42" fmla="*/ 113 w 3374"/>
                <a:gd name="T43" fmla="*/ 418 h 2599"/>
                <a:gd name="T44" fmla="*/ 26 w 3374"/>
                <a:gd name="T45" fmla="*/ 792 h 2599"/>
                <a:gd name="T46" fmla="*/ 301 w 3374"/>
                <a:gd name="T47" fmla="*/ 907 h 2599"/>
                <a:gd name="T48" fmla="*/ 633 w 3374"/>
                <a:gd name="T49" fmla="*/ 1000 h 2599"/>
                <a:gd name="T50" fmla="*/ 1074 w 3374"/>
                <a:gd name="T51" fmla="*/ 941 h 2599"/>
                <a:gd name="T52" fmla="*/ 1393 w 3374"/>
                <a:gd name="T53" fmla="*/ 1019 h 2599"/>
                <a:gd name="T54" fmla="*/ 1695 w 3374"/>
                <a:gd name="T55" fmla="*/ 1311 h 2599"/>
                <a:gd name="T56" fmla="*/ 1926 w 3374"/>
                <a:gd name="T57" fmla="*/ 1471 h 2599"/>
                <a:gd name="T58" fmla="*/ 2018 w 3374"/>
                <a:gd name="T59" fmla="*/ 1638 h 2599"/>
                <a:gd name="T60" fmla="*/ 1992 w 3374"/>
                <a:gd name="T61" fmla="*/ 1860 h 2599"/>
                <a:gd name="T62" fmla="*/ 1909 w 3374"/>
                <a:gd name="T63" fmla="*/ 1930 h 2599"/>
                <a:gd name="T64" fmla="*/ 1808 w 3374"/>
                <a:gd name="T65" fmla="*/ 2156 h 2599"/>
                <a:gd name="T66" fmla="*/ 1594 w 3374"/>
                <a:gd name="T67" fmla="*/ 2138 h 2599"/>
                <a:gd name="T68" fmla="*/ 1861 w 3374"/>
                <a:gd name="T69" fmla="*/ 2316 h 2599"/>
                <a:gd name="T70" fmla="*/ 1928 w 3374"/>
                <a:gd name="T71" fmla="*/ 2229 h 2599"/>
                <a:gd name="T72" fmla="*/ 2101 w 3374"/>
                <a:gd name="T73" fmla="*/ 2284 h 2599"/>
                <a:gd name="T74" fmla="*/ 2208 w 3374"/>
                <a:gd name="T75" fmla="*/ 2381 h 2599"/>
                <a:gd name="T76" fmla="*/ 2363 w 3374"/>
                <a:gd name="T77" fmla="*/ 2407 h 2599"/>
                <a:gd name="T78" fmla="*/ 2455 w 3374"/>
                <a:gd name="T79" fmla="*/ 2564 h 2599"/>
                <a:gd name="T80" fmla="*/ 2649 w 3374"/>
                <a:gd name="T81" fmla="*/ 2499 h 2599"/>
                <a:gd name="T82" fmla="*/ 2763 w 3374"/>
                <a:gd name="T83" fmla="*/ 2412 h 2599"/>
                <a:gd name="T84" fmla="*/ 2771 w 3374"/>
                <a:gd name="T85" fmla="*/ 2321 h 2599"/>
                <a:gd name="T86" fmla="*/ 2880 w 3374"/>
                <a:gd name="T87" fmla="*/ 2329 h 2599"/>
                <a:gd name="T88" fmla="*/ 2874 w 3374"/>
                <a:gd name="T89" fmla="*/ 2238 h 2599"/>
                <a:gd name="T90" fmla="*/ 2918 w 3374"/>
                <a:gd name="T91" fmla="*/ 2119 h 2599"/>
                <a:gd name="T92" fmla="*/ 2870 w 3374"/>
                <a:gd name="T93" fmla="*/ 2034 h 2599"/>
                <a:gd name="T94" fmla="*/ 2983 w 3374"/>
                <a:gd name="T95" fmla="*/ 1945 h 2599"/>
                <a:gd name="T96" fmla="*/ 3167 w 3374"/>
                <a:gd name="T97" fmla="*/ 1953 h 2599"/>
                <a:gd name="T98" fmla="*/ 3232 w 3374"/>
                <a:gd name="T99" fmla="*/ 1884 h 2599"/>
                <a:gd name="T100" fmla="*/ 3337 w 3374"/>
                <a:gd name="T101" fmla="*/ 1795 h 25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4" h="2599">
                  <a:moveTo>
                    <a:pt x="3319" y="1723"/>
                  </a:moveTo>
                  <a:cubicBezTo>
                    <a:pt x="3341" y="1695"/>
                    <a:pt x="3374" y="1691"/>
                    <a:pt x="3359" y="1658"/>
                  </a:cubicBezTo>
                  <a:cubicBezTo>
                    <a:pt x="3343" y="1625"/>
                    <a:pt x="3365" y="1593"/>
                    <a:pt x="3326" y="1582"/>
                  </a:cubicBezTo>
                  <a:cubicBezTo>
                    <a:pt x="3287" y="1571"/>
                    <a:pt x="3223" y="1565"/>
                    <a:pt x="3195" y="1541"/>
                  </a:cubicBezTo>
                  <a:cubicBezTo>
                    <a:pt x="3167" y="1517"/>
                    <a:pt x="3164" y="1511"/>
                    <a:pt x="3125" y="1504"/>
                  </a:cubicBezTo>
                  <a:cubicBezTo>
                    <a:pt x="3086" y="1497"/>
                    <a:pt x="3031" y="1487"/>
                    <a:pt x="3022" y="1461"/>
                  </a:cubicBezTo>
                  <a:cubicBezTo>
                    <a:pt x="3017" y="1447"/>
                    <a:pt x="3023" y="1437"/>
                    <a:pt x="3024" y="1426"/>
                  </a:cubicBezTo>
                  <a:cubicBezTo>
                    <a:pt x="3009" y="1428"/>
                    <a:pt x="2990" y="1430"/>
                    <a:pt x="2972" y="1430"/>
                  </a:cubicBezTo>
                  <a:cubicBezTo>
                    <a:pt x="2924" y="1430"/>
                    <a:pt x="2918" y="1437"/>
                    <a:pt x="2905" y="1423"/>
                  </a:cubicBezTo>
                  <a:cubicBezTo>
                    <a:pt x="2891" y="1408"/>
                    <a:pt x="2885" y="1417"/>
                    <a:pt x="2874" y="1432"/>
                  </a:cubicBezTo>
                  <a:cubicBezTo>
                    <a:pt x="2863" y="1447"/>
                    <a:pt x="2870" y="1484"/>
                    <a:pt x="2874" y="1513"/>
                  </a:cubicBezTo>
                  <a:cubicBezTo>
                    <a:pt x="2878" y="1543"/>
                    <a:pt x="2867" y="1543"/>
                    <a:pt x="2850" y="1556"/>
                  </a:cubicBezTo>
                  <a:cubicBezTo>
                    <a:pt x="2832" y="1569"/>
                    <a:pt x="2848" y="1582"/>
                    <a:pt x="2846" y="1628"/>
                  </a:cubicBezTo>
                  <a:cubicBezTo>
                    <a:pt x="2843" y="1675"/>
                    <a:pt x="2887" y="1654"/>
                    <a:pt x="2920" y="1665"/>
                  </a:cubicBezTo>
                  <a:cubicBezTo>
                    <a:pt x="2953" y="1676"/>
                    <a:pt x="2963" y="1695"/>
                    <a:pt x="2957" y="1714"/>
                  </a:cubicBezTo>
                  <a:cubicBezTo>
                    <a:pt x="2950" y="1732"/>
                    <a:pt x="2961" y="1749"/>
                    <a:pt x="2948" y="1778"/>
                  </a:cubicBezTo>
                  <a:cubicBezTo>
                    <a:pt x="2935" y="1808"/>
                    <a:pt x="2902" y="1793"/>
                    <a:pt x="2870" y="1780"/>
                  </a:cubicBezTo>
                  <a:cubicBezTo>
                    <a:pt x="2837" y="1767"/>
                    <a:pt x="2865" y="1808"/>
                    <a:pt x="2863" y="1817"/>
                  </a:cubicBezTo>
                  <a:cubicBezTo>
                    <a:pt x="2861" y="1827"/>
                    <a:pt x="2839" y="1836"/>
                    <a:pt x="2861" y="1849"/>
                  </a:cubicBezTo>
                  <a:cubicBezTo>
                    <a:pt x="2883" y="1862"/>
                    <a:pt x="2867" y="1862"/>
                    <a:pt x="2843" y="1877"/>
                  </a:cubicBezTo>
                  <a:cubicBezTo>
                    <a:pt x="2819" y="1891"/>
                    <a:pt x="2811" y="1895"/>
                    <a:pt x="2804" y="1882"/>
                  </a:cubicBezTo>
                  <a:cubicBezTo>
                    <a:pt x="2797" y="1869"/>
                    <a:pt x="2782" y="1862"/>
                    <a:pt x="2763" y="1862"/>
                  </a:cubicBezTo>
                  <a:cubicBezTo>
                    <a:pt x="2712" y="1867"/>
                    <a:pt x="2710" y="1851"/>
                    <a:pt x="2704" y="1819"/>
                  </a:cubicBezTo>
                  <a:cubicBezTo>
                    <a:pt x="2697" y="1788"/>
                    <a:pt x="2675" y="1793"/>
                    <a:pt x="2651" y="1793"/>
                  </a:cubicBezTo>
                  <a:cubicBezTo>
                    <a:pt x="2627" y="1793"/>
                    <a:pt x="2629" y="1784"/>
                    <a:pt x="2597" y="1760"/>
                  </a:cubicBezTo>
                  <a:cubicBezTo>
                    <a:pt x="2564" y="1736"/>
                    <a:pt x="2592" y="1738"/>
                    <a:pt x="2607" y="1691"/>
                  </a:cubicBezTo>
                  <a:cubicBezTo>
                    <a:pt x="2623" y="1645"/>
                    <a:pt x="2594" y="1623"/>
                    <a:pt x="2573" y="1593"/>
                  </a:cubicBezTo>
                  <a:cubicBezTo>
                    <a:pt x="2551" y="1563"/>
                    <a:pt x="2549" y="1532"/>
                    <a:pt x="2542" y="1495"/>
                  </a:cubicBezTo>
                  <a:cubicBezTo>
                    <a:pt x="2535" y="1458"/>
                    <a:pt x="2490" y="1467"/>
                    <a:pt x="2485" y="1454"/>
                  </a:cubicBezTo>
                  <a:cubicBezTo>
                    <a:pt x="2481" y="1441"/>
                    <a:pt x="2479" y="1436"/>
                    <a:pt x="2448" y="1424"/>
                  </a:cubicBezTo>
                  <a:cubicBezTo>
                    <a:pt x="2417" y="1413"/>
                    <a:pt x="2426" y="1411"/>
                    <a:pt x="2424" y="1380"/>
                  </a:cubicBezTo>
                  <a:cubicBezTo>
                    <a:pt x="2423" y="1371"/>
                    <a:pt x="2421" y="1362"/>
                    <a:pt x="2418" y="1354"/>
                  </a:cubicBezTo>
                  <a:cubicBezTo>
                    <a:pt x="2415" y="1353"/>
                    <a:pt x="2413" y="1353"/>
                    <a:pt x="2411" y="1352"/>
                  </a:cubicBezTo>
                  <a:cubicBezTo>
                    <a:pt x="2358" y="1337"/>
                    <a:pt x="2376" y="1374"/>
                    <a:pt x="2332" y="1382"/>
                  </a:cubicBezTo>
                  <a:cubicBezTo>
                    <a:pt x="2289" y="1389"/>
                    <a:pt x="2289" y="1360"/>
                    <a:pt x="2249" y="1330"/>
                  </a:cubicBezTo>
                  <a:cubicBezTo>
                    <a:pt x="2210" y="1300"/>
                    <a:pt x="2166" y="1297"/>
                    <a:pt x="2179" y="1252"/>
                  </a:cubicBezTo>
                  <a:cubicBezTo>
                    <a:pt x="2192" y="1208"/>
                    <a:pt x="2162" y="1156"/>
                    <a:pt x="2210" y="1141"/>
                  </a:cubicBezTo>
                  <a:cubicBezTo>
                    <a:pt x="2258" y="1126"/>
                    <a:pt x="2302" y="1100"/>
                    <a:pt x="2306" y="1041"/>
                  </a:cubicBezTo>
                  <a:cubicBezTo>
                    <a:pt x="2310" y="981"/>
                    <a:pt x="2310" y="941"/>
                    <a:pt x="2267" y="911"/>
                  </a:cubicBezTo>
                  <a:cubicBezTo>
                    <a:pt x="2223" y="881"/>
                    <a:pt x="2140" y="844"/>
                    <a:pt x="2101" y="878"/>
                  </a:cubicBezTo>
                  <a:cubicBezTo>
                    <a:pt x="2061" y="911"/>
                    <a:pt x="1996" y="993"/>
                    <a:pt x="1926" y="1007"/>
                  </a:cubicBezTo>
                  <a:cubicBezTo>
                    <a:pt x="1856" y="1022"/>
                    <a:pt x="1782" y="1048"/>
                    <a:pt x="1721" y="1019"/>
                  </a:cubicBezTo>
                  <a:cubicBezTo>
                    <a:pt x="1660" y="989"/>
                    <a:pt x="1625" y="1007"/>
                    <a:pt x="1594" y="970"/>
                  </a:cubicBezTo>
                  <a:cubicBezTo>
                    <a:pt x="1563" y="933"/>
                    <a:pt x="1598" y="855"/>
                    <a:pt x="1550" y="855"/>
                  </a:cubicBezTo>
                  <a:cubicBezTo>
                    <a:pt x="1502" y="855"/>
                    <a:pt x="1480" y="870"/>
                    <a:pt x="1446" y="833"/>
                  </a:cubicBezTo>
                  <a:cubicBezTo>
                    <a:pt x="1411" y="796"/>
                    <a:pt x="1323" y="785"/>
                    <a:pt x="1328" y="767"/>
                  </a:cubicBezTo>
                  <a:cubicBezTo>
                    <a:pt x="1332" y="748"/>
                    <a:pt x="1367" y="685"/>
                    <a:pt x="1402" y="674"/>
                  </a:cubicBezTo>
                  <a:cubicBezTo>
                    <a:pt x="1437" y="663"/>
                    <a:pt x="1480" y="655"/>
                    <a:pt x="1485" y="615"/>
                  </a:cubicBezTo>
                  <a:cubicBezTo>
                    <a:pt x="1489" y="574"/>
                    <a:pt x="1498" y="537"/>
                    <a:pt x="1437" y="514"/>
                  </a:cubicBezTo>
                  <a:cubicBezTo>
                    <a:pt x="1376" y="492"/>
                    <a:pt x="1231" y="492"/>
                    <a:pt x="1205" y="500"/>
                  </a:cubicBezTo>
                  <a:cubicBezTo>
                    <a:pt x="1179" y="507"/>
                    <a:pt x="1175" y="514"/>
                    <a:pt x="1148" y="548"/>
                  </a:cubicBezTo>
                  <a:cubicBezTo>
                    <a:pt x="1122" y="581"/>
                    <a:pt x="1070" y="629"/>
                    <a:pt x="1017" y="577"/>
                  </a:cubicBezTo>
                  <a:cubicBezTo>
                    <a:pt x="965" y="526"/>
                    <a:pt x="926" y="503"/>
                    <a:pt x="908" y="466"/>
                  </a:cubicBezTo>
                  <a:cubicBezTo>
                    <a:pt x="891" y="429"/>
                    <a:pt x="851" y="396"/>
                    <a:pt x="851" y="363"/>
                  </a:cubicBezTo>
                  <a:cubicBezTo>
                    <a:pt x="851" y="329"/>
                    <a:pt x="830" y="307"/>
                    <a:pt x="856" y="277"/>
                  </a:cubicBezTo>
                  <a:cubicBezTo>
                    <a:pt x="882" y="248"/>
                    <a:pt x="886" y="229"/>
                    <a:pt x="873" y="196"/>
                  </a:cubicBezTo>
                  <a:cubicBezTo>
                    <a:pt x="864" y="171"/>
                    <a:pt x="849" y="107"/>
                    <a:pt x="848" y="57"/>
                  </a:cubicBezTo>
                  <a:cubicBezTo>
                    <a:pt x="836" y="52"/>
                    <a:pt x="821" y="44"/>
                    <a:pt x="800" y="31"/>
                  </a:cubicBezTo>
                  <a:cubicBezTo>
                    <a:pt x="751" y="0"/>
                    <a:pt x="744" y="36"/>
                    <a:pt x="692" y="31"/>
                  </a:cubicBezTo>
                  <a:cubicBezTo>
                    <a:pt x="673" y="29"/>
                    <a:pt x="664" y="27"/>
                    <a:pt x="661" y="24"/>
                  </a:cubicBezTo>
                  <a:cubicBezTo>
                    <a:pt x="648" y="39"/>
                    <a:pt x="634" y="58"/>
                    <a:pt x="629" y="77"/>
                  </a:cubicBezTo>
                  <a:cubicBezTo>
                    <a:pt x="616" y="122"/>
                    <a:pt x="664" y="170"/>
                    <a:pt x="594" y="192"/>
                  </a:cubicBezTo>
                  <a:cubicBezTo>
                    <a:pt x="524" y="214"/>
                    <a:pt x="471" y="203"/>
                    <a:pt x="428" y="233"/>
                  </a:cubicBezTo>
                  <a:cubicBezTo>
                    <a:pt x="384" y="262"/>
                    <a:pt x="336" y="255"/>
                    <a:pt x="305" y="288"/>
                  </a:cubicBezTo>
                  <a:cubicBezTo>
                    <a:pt x="275" y="322"/>
                    <a:pt x="209" y="333"/>
                    <a:pt x="196" y="370"/>
                  </a:cubicBezTo>
                  <a:cubicBezTo>
                    <a:pt x="183" y="407"/>
                    <a:pt x="153" y="414"/>
                    <a:pt x="113" y="418"/>
                  </a:cubicBezTo>
                  <a:cubicBezTo>
                    <a:pt x="74" y="422"/>
                    <a:pt x="0" y="444"/>
                    <a:pt x="0" y="511"/>
                  </a:cubicBezTo>
                  <a:cubicBezTo>
                    <a:pt x="0" y="577"/>
                    <a:pt x="22" y="644"/>
                    <a:pt x="26" y="681"/>
                  </a:cubicBezTo>
                  <a:cubicBezTo>
                    <a:pt x="30" y="718"/>
                    <a:pt x="48" y="763"/>
                    <a:pt x="26" y="792"/>
                  </a:cubicBezTo>
                  <a:cubicBezTo>
                    <a:pt x="8" y="817"/>
                    <a:pt x="34" y="794"/>
                    <a:pt x="63" y="857"/>
                  </a:cubicBezTo>
                  <a:cubicBezTo>
                    <a:pt x="88" y="855"/>
                    <a:pt x="115" y="852"/>
                    <a:pt x="139" y="855"/>
                  </a:cubicBezTo>
                  <a:cubicBezTo>
                    <a:pt x="196" y="863"/>
                    <a:pt x="249" y="904"/>
                    <a:pt x="301" y="907"/>
                  </a:cubicBezTo>
                  <a:cubicBezTo>
                    <a:pt x="353" y="911"/>
                    <a:pt x="380" y="885"/>
                    <a:pt x="415" y="933"/>
                  </a:cubicBezTo>
                  <a:cubicBezTo>
                    <a:pt x="450" y="981"/>
                    <a:pt x="485" y="1015"/>
                    <a:pt x="528" y="1022"/>
                  </a:cubicBezTo>
                  <a:cubicBezTo>
                    <a:pt x="572" y="1030"/>
                    <a:pt x="563" y="1026"/>
                    <a:pt x="633" y="1000"/>
                  </a:cubicBezTo>
                  <a:cubicBezTo>
                    <a:pt x="703" y="974"/>
                    <a:pt x="712" y="937"/>
                    <a:pt x="777" y="948"/>
                  </a:cubicBezTo>
                  <a:cubicBezTo>
                    <a:pt x="843" y="959"/>
                    <a:pt x="930" y="996"/>
                    <a:pt x="956" y="967"/>
                  </a:cubicBezTo>
                  <a:cubicBezTo>
                    <a:pt x="983" y="937"/>
                    <a:pt x="991" y="896"/>
                    <a:pt x="1074" y="941"/>
                  </a:cubicBezTo>
                  <a:cubicBezTo>
                    <a:pt x="1157" y="985"/>
                    <a:pt x="1227" y="985"/>
                    <a:pt x="1231" y="1015"/>
                  </a:cubicBezTo>
                  <a:cubicBezTo>
                    <a:pt x="1236" y="1044"/>
                    <a:pt x="1249" y="1059"/>
                    <a:pt x="1293" y="1041"/>
                  </a:cubicBezTo>
                  <a:cubicBezTo>
                    <a:pt x="1336" y="1022"/>
                    <a:pt x="1389" y="978"/>
                    <a:pt x="1393" y="1019"/>
                  </a:cubicBezTo>
                  <a:cubicBezTo>
                    <a:pt x="1397" y="1059"/>
                    <a:pt x="1384" y="1126"/>
                    <a:pt x="1432" y="1145"/>
                  </a:cubicBezTo>
                  <a:cubicBezTo>
                    <a:pt x="1480" y="1163"/>
                    <a:pt x="1559" y="1182"/>
                    <a:pt x="1585" y="1211"/>
                  </a:cubicBezTo>
                  <a:cubicBezTo>
                    <a:pt x="1612" y="1241"/>
                    <a:pt x="1660" y="1319"/>
                    <a:pt x="1695" y="1311"/>
                  </a:cubicBezTo>
                  <a:cubicBezTo>
                    <a:pt x="1729" y="1304"/>
                    <a:pt x="1782" y="1241"/>
                    <a:pt x="1808" y="1293"/>
                  </a:cubicBezTo>
                  <a:cubicBezTo>
                    <a:pt x="1834" y="1345"/>
                    <a:pt x="1895" y="1360"/>
                    <a:pt x="1904" y="1389"/>
                  </a:cubicBezTo>
                  <a:cubicBezTo>
                    <a:pt x="1913" y="1419"/>
                    <a:pt x="1944" y="1448"/>
                    <a:pt x="1926" y="1471"/>
                  </a:cubicBezTo>
                  <a:cubicBezTo>
                    <a:pt x="1909" y="1493"/>
                    <a:pt x="1895" y="1497"/>
                    <a:pt x="1965" y="1523"/>
                  </a:cubicBezTo>
                  <a:cubicBezTo>
                    <a:pt x="1996" y="1541"/>
                    <a:pt x="1987" y="1567"/>
                    <a:pt x="1987" y="1586"/>
                  </a:cubicBezTo>
                  <a:cubicBezTo>
                    <a:pt x="1987" y="1604"/>
                    <a:pt x="1987" y="1612"/>
                    <a:pt x="2018" y="1638"/>
                  </a:cubicBezTo>
                  <a:cubicBezTo>
                    <a:pt x="2048" y="1663"/>
                    <a:pt x="2075" y="1701"/>
                    <a:pt x="2057" y="1741"/>
                  </a:cubicBezTo>
                  <a:cubicBezTo>
                    <a:pt x="2040" y="1782"/>
                    <a:pt x="2022" y="1797"/>
                    <a:pt x="2022" y="1812"/>
                  </a:cubicBezTo>
                  <a:cubicBezTo>
                    <a:pt x="2022" y="1827"/>
                    <a:pt x="2018" y="1878"/>
                    <a:pt x="1992" y="1860"/>
                  </a:cubicBezTo>
                  <a:cubicBezTo>
                    <a:pt x="1965" y="1841"/>
                    <a:pt x="1974" y="1808"/>
                    <a:pt x="1965" y="1841"/>
                  </a:cubicBezTo>
                  <a:cubicBezTo>
                    <a:pt x="1957" y="1875"/>
                    <a:pt x="1944" y="1886"/>
                    <a:pt x="1926" y="1882"/>
                  </a:cubicBezTo>
                  <a:cubicBezTo>
                    <a:pt x="1909" y="1878"/>
                    <a:pt x="1887" y="1912"/>
                    <a:pt x="1909" y="1930"/>
                  </a:cubicBezTo>
                  <a:cubicBezTo>
                    <a:pt x="1930" y="1949"/>
                    <a:pt x="1917" y="1971"/>
                    <a:pt x="1891" y="1997"/>
                  </a:cubicBezTo>
                  <a:cubicBezTo>
                    <a:pt x="1865" y="2023"/>
                    <a:pt x="1812" y="2001"/>
                    <a:pt x="1817" y="2049"/>
                  </a:cubicBezTo>
                  <a:cubicBezTo>
                    <a:pt x="1821" y="2097"/>
                    <a:pt x="1817" y="2123"/>
                    <a:pt x="1808" y="2156"/>
                  </a:cubicBezTo>
                  <a:cubicBezTo>
                    <a:pt x="1799" y="2190"/>
                    <a:pt x="1791" y="2208"/>
                    <a:pt x="1751" y="2197"/>
                  </a:cubicBezTo>
                  <a:cubicBezTo>
                    <a:pt x="1712" y="2186"/>
                    <a:pt x="1686" y="2201"/>
                    <a:pt x="1655" y="2168"/>
                  </a:cubicBezTo>
                  <a:cubicBezTo>
                    <a:pt x="1625" y="2134"/>
                    <a:pt x="1612" y="2093"/>
                    <a:pt x="1594" y="2138"/>
                  </a:cubicBezTo>
                  <a:cubicBezTo>
                    <a:pt x="1577" y="2182"/>
                    <a:pt x="1572" y="2223"/>
                    <a:pt x="1629" y="2231"/>
                  </a:cubicBezTo>
                  <a:cubicBezTo>
                    <a:pt x="1686" y="2238"/>
                    <a:pt x="1743" y="2223"/>
                    <a:pt x="1764" y="2256"/>
                  </a:cubicBezTo>
                  <a:cubicBezTo>
                    <a:pt x="1786" y="2290"/>
                    <a:pt x="1817" y="2312"/>
                    <a:pt x="1861" y="2316"/>
                  </a:cubicBezTo>
                  <a:cubicBezTo>
                    <a:pt x="1881" y="2317"/>
                    <a:pt x="1899" y="2315"/>
                    <a:pt x="1913" y="2315"/>
                  </a:cubicBezTo>
                  <a:cubicBezTo>
                    <a:pt x="1906" y="2294"/>
                    <a:pt x="1883" y="2274"/>
                    <a:pt x="1880" y="2258"/>
                  </a:cubicBezTo>
                  <a:cubicBezTo>
                    <a:pt x="1876" y="2238"/>
                    <a:pt x="1909" y="2229"/>
                    <a:pt x="1928" y="2229"/>
                  </a:cubicBezTo>
                  <a:cubicBezTo>
                    <a:pt x="1948" y="2229"/>
                    <a:pt x="1948" y="2223"/>
                    <a:pt x="1998" y="2201"/>
                  </a:cubicBezTo>
                  <a:cubicBezTo>
                    <a:pt x="2048" y="2179"/>
                    <a:pt x="2046" y="2188"/>
                    <a:pt x="2079" y="2193"/>
                  </a:cubicBezTo>
                  <a:cubicBezTo>
                    <a:pt x="2112" y="2199"/>
                    <a:pt x="2101" y="2262"/>
                    <a:pt x="2101" y="2284"/>
                  </a:cubicBezTo>
                  <a:cubicBezTo>
                    <a:pt x="2101" y="2307"/>
                    <a:pt x="2112" y="2305"/>
                    <a:pt x="2147" y="2308"/>
                  </a:cubicBezTo>
                  <a:cubicBezTo>
                    <a:pt x="2182" y="2312"/>
                    <a:pt x="2168" y="2336"/>
                    <a:pt x="2171" y="2351"/>
                  </a:cubicBezTo>
                  <a:cubicBezTo>
                    <a:pt x="2173" y="2366"/>
                    <a:pt x="2186" y="2364"/>
                    <a:pt x="2208" y="2381"/>
                  </a:cubicBezTo>
                  <a:cubicBezTo>
                    <a:pt x="2230" y="2397"/>
                    <a:pt x="2241" y="2414"/>
                    <a:pt x="2258" y="2427"/>
                  </a:cubicBezTo>
                  <a:cubicBezTo>
                    <a:pt x="2275" y="2440"/>
                    <a:pt x="2295" y="2434"/>
                    <a:pt x="2308" y="2418"/>
                  </a:cubicBezTo>
                  <a:cubicBezTo>
                    <a:pt x="2321" y="2401"/>
                    <a:pt x="2339" y="2392"/>
                    <a:pt x="2363" y="2407"/>
                  </a:cubicBezTo>
                  <a:cubicBezTo>
                    <a:pt x="2387" y="2421"/>
                    <a:pt x="2354" y="2434"/>
                    <a:pt x="2380" y="2455"/>
                  </a:cubicBezTo>
                  <a:cubicBezTo>
                    <a:pt x="2407" y="2475"/>
                    <a:pt x="2402" y="2503"/>
                    <a:pt x="2404" y="2523"/>
                  </a:cubicBezTo>
                  <a:cubicBezTo>
                    <a:pt x="2407" y="2544"/>
                    <a:pt x="2428" y="2547"/>
                    <a:pt x="2455" y="2564"/>
                  </a:cubicBezTo>
                  <a:cubicBezTo>
                    <a:pt x="2481" y="2581"/>
                    <a:pt x="2483" y="2562"/>
                    <a:pt x="2531" y="2581"/>
                  </a:cubicBezTo>
                  <a:cubicBezTo>
                    <a:pt x="2579" y="2599"/>
                    <a:pt x="2568" y="2588"/>
                    <a:pt x="2618" y="2572"/>
                  </a:cubicBezTo>
                  <a:cubicBezTo>
                    <a:pt x="2669" y="2555"/>
                    <a:pt x="2647" y="2516"/>
                    <a:pt x="2649" y="2499"/>
                  </a:cubicBezTo>
                  <a:cubicBezTo>
                    <a:pt x="2651" y="2486"/>
                    <a:pt x="2687" y="2489"/>
                    <a:pt x="2719" y="2491"/>
                  </a:cubicBezTo>
                  <a:cubicBezTo>
                    <a:pt x="2729" y="2478"/>
                    <a:pt x="2744" y="2462"/>
                    <a:pt x="2756" y="2455"/>
                  </a:cubicBezTo>
                  <a:cubicBezTo>
                    <a:pt x="2778" y="2442"/>
                    <a:pt x="2747" y="2429"/>
                    <a:pt x="2763" y="2412"/>
                  </a:cubicBezTo>
                  <a:cubicBezTo>
                    <a:pt x="2778" y="2395"/>
                    <a:pt x="2780" y="2388"/>
                    <a:pt x="2756" y="2381"/>
                  </a:cubicBezTo>
                  <a:cubicBezTo>
                    <a:pt x="2732" y="2373"/>
                    <a:pt x="2695" y="2362"/>
                    <a:pt x="2719" y="2349"/>
                  </a:cubicBezTo>
                  <a:cubicBezTo>
                    <a:pt x="2743" y="2336"/>
                    <a:pt x="2756" y="2318"/>
                    <a:pt x="2771" y="2321"/>
                  </a:cubicBezTo>
                  <a:cubicBezTo>
                    <a:pt x="2787" y="2325"/>
                    <a:pt x="2815" y="2338"/>
                    <a:pt x="2819" y="2325"/>
                  </a:cubicBezTo>
                  <a:cubicBezTo>
                    <a:pt x="2824" y="2312"/>
                    <a:pt x="2830" y="2297"/>
                    <a:pt x="2843" y="2308"/>
                  </a:cubicBezTo>
                  <a:cubicBezTo>
                    <a:pt x="2856" y="2319"/>
                    <a:pt x="2852" y="2331"/>
                    <a:pt x="2880" y="2329"/>
                  </a:cubicBezTo>
                  <a:cubicBezTo>
                    <a:pt x="2909" y="2327"/>
                    <a:pt x="2915" y="2312"/>
                    <a:pt x="2896" y="2297"/>
                  </a:cubicBezTo>
                  <a:cubicBezTo>
                    <a:pt x="2876" y="2282"/>
                    <a:pt x="2859" y="2288"/>
                    <a:pt x="2876" y="2271"/>
                  </a:cubicBezTo>
                  <a:cubicBezTo>
                    <a:pt x="2894" y="2255"/>
                    <a:pt x="2885" y="2245"/>
                    <a:pt x="2874" y="2238"/>
                  </a:cubicBezTo>
                  <a:cubicBezTo>
                    <a:pt x="2863" y="2231"/>
                    <a:pt x="2872" y="2229"/>
                    <a:pt x="2883" y="2212"/>
                  </a:cubicBezTo>
                  <a:cubicBezTo>
                    <a:pt x="2894" y="2195"/>
                    <a:pt x="2909" y="2195"/>
                    <a:pt x="2907" y="2173"/>
                  </a:cubicBezTo>
                  <a:cubicBezTo>
                    <a:pt x="2905" y="2151"/>
                    <a:pt x="2933" y="2134"/>
                    <a:pt x="2918" y="2119"/>
                  </a:cubicBezTo>
                  <a:cubicBezTo>
                    <a:pt x="2902" y="2105"/>
                    <a:pt x="2894" y="2084"/>
                    <a:pt x="2874" y="2088"/>
                  </a:cubicBezTo>
                  <a:cubicBezTo>
                    <a:pt x="2854" y="2092"/>
                    <a:pt x="2835" y="2092"/>
                    <a:pt x="2837" y="2077"/>
                  </a:cubicBezTo>
                  <a:cubicBezTo>
                    <a:pt x="2839" y="2062"/>
                    <a:pt x="2852" y="2042"/>
                    <a:pt x="2870" y="2034"/>
                  </a:cubicBezTo>
                  <a:cubicBezTo>
                    <a:pt x="2887" y="2027"/>
                    <a:pt x="2889" y="2012"/>
                    <a:pt x="2878" y="1995"/>
                  </a:cubicBezTo>
                  <a:cubicBezTo>
                    <a:pt x="2867" y="1979"/>
                    <a:pt x="2856" y="1943"/>
                    <a:pt x="2900" y="1940"/>
                  </a:cubicBezTo>
                  <a:cubicBezTo>
                    <a:pt x="2944" y="1936"/>
                    <a:pt x="2974" y="1927"/>
                    <a:pt x="2983" y="1945"/>
                  </a:cubicBezTo>
                  <a:cubicBezTo>
                    <a:pt x="2992" y="1964"/>
                    <a:pt x="3018" y="1986"/>
                    <a:pt x="3051" y="1982"/>
                  </a:cubicBezTo>
                  <a:cubicBezTo>
                    <a:pt x="3084" y="1979"/>
                    <a:pt x="3088" y="1966"/>
                    <a:pt x="3114" y="1966"/>
                  </a:cubicBezTo>
                  <a:cubicBezTo>
                    <a:pt x="3140" y="1966"/>
                    <a:pt x="3167" y="1986"/>
                    <a:pt x="3167" y="1953"/>
                  </a:cubicBezTo>
                  <a:cubicBezTo>
                    <a:pt x="3167" y="1919"/>
                    <a:pt x="3127" y="1901"/>
                    <a:pt x="3156" y="1893"/>
                  </a:cubicBezTo>
                  <a:cubicBezTo>
                    <a:pt x="3184" y="1886"/>
                    <a:pt x="3186" y="1873"/>
                    <a:pt x="3204" y="1884"/>
                  </a:cubicBezTo>
                  <a:cubicBezTo>
                    <a:pt x="3221" y="1895"/>
                    <a:pt x="3226" y="1897"/>
                    <a:pt x="3232" y="1884"/>
                  </a:cubicBezTo>
                  <a:cubicBezTo>
                    <a:pt x="3239" y="1871"/>
                    <a:pt x="3232" y="1873"/>
                    <a:pt x="3258" y="1877"/>
                  </a:cubicBezTo>
                  <a:cubicBezTo>
                    <a:pt x="3285" y="1880"/>
                    <a:pt x="3350" y="1878"/>
                    <a:pt x="3357" y="1852"/>
                  </a:cubicBezTo>
                  <a:cubicBezTo>
                    <a:pt x="3363" y="1827"/>
                    <a:pt x="3357" y="1817"/>
                    <a:pt x="3337" y="1795"/>
                  </a:cubicBezTo>
                  <a:cubicBezTo>
                    <a:pt x="3317" y="1773"/>
                    <a:pt x="3298" y="1751"/>
                    <a:pt x="3319" y="1723"/>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21" name="Freeform 21"/>
            <p:cNvSpPr/>
            <p:nvPr/>
          </p:nvSpPr>
          <p:spPr bwMode="auto">
            <a:xfrm>
              <a:off x="3110" y="1852"/>
              <a:ext cx="303" cy="480"/>
            </a:xfrm>
            <a:custGeom>
              <a:gdLst>
                <a:gd name="T0" fmla="*/ 31 w 655"/>
                <a:gd name="T1" fmla="*/ 565 h 1036"/>
                <a:gd name="T2" fmla="*/ 68 w 655"/>
                <a:gd name="T3" fmla="*/ 595 h 1036"/>
                <a:gd name="T4" fmla="*/ 125 w 655"/>
                <a:gd name="T5" fmla="*/ 636 h 1036"/>
                <a:gd name="T6" fmla="*/ 156 w 655"/>
                <a:gd name="T7" fmla="*/ 734 h 1036"/>
                <a:gd name="T8" fmla="*/ 190 w 655"/>
                <a:gd name="T9" fmla="*/ 832 h 1036"/>
                <a:gd name="T10" fmla="*/ 180 w 655"/>
                <a:gd name="T11" fmla="*/ 901 h 1036"/>
                <a:gd name="T12" fmla="*/ 234 w 655"/>
                <a:gd name="T13" fmla="*/ 934 h 1036"/>
                <a:gd name="T14" fmla="*/ 287 w 655"/>
                <a:gd name="T15" fmla="*/ 960 h 1036"/>
                <a:gd name="T16" fmla="*/ 346 w 655"/>
                <a:gd name="T17" fmla="*/ 1003 h 1036"/>
                <a:gd name="T18" fmla="*/ 387 w 655"/>
                <a:gd name="T19" fmla="*/ 1023 h 1036"/>
                <a:gd name="T20" fmla="*/ 426 w 655"/>
                <a:gd name="T21" fmla="*/ 1018 h 1036"/>
                <a:gd name="T22" fmla="*/ 444 w 655"/>
                <a:gd name="T23" fmla="*/ 990 h 1036"/>
                <a:gd name="T24" fmla="*/ 446 w 655"/>
                <a:gd name="T25" fmla="*/ 958 h 1036"/>
                <a:gd name="T26" fmla="*/ 453 w 655"/>
                <a:gd name="T27" fmla="*/ 921 h 1036"/>
                <a:gd name="T28" fmla="*/ 531 w 655"/>
                <a:gd name="T29" fmla="*/ 919 h 1036"/>
                <a:gd name="T30" fmla="*/ 540 w 655"/>
                <a:gd name="T31" fmla="*/ 855 h 1036"/>
                <a:gd name="T32" fmla="*/ 503 w 655"/>
                <a:gd name="T33" fmla="*/ 806 h 1036"/>
                <a:gd name="T34" fmla="*/ 429 w 655"/>
                <a:gd name="T35" fmla="*/ 769 h 1036"/>
                <a:gd name="T36" fmla="*/ 433 w 655"/>
                <a:gd name="T37" fmla="*/ 697 h 1036"/>
                <a:gd name="T38" fmla="*/ 457 w 655"/>
                <a:gd name="T39" fmla="*/ 654 h 1036"/>
                <a:gd name="T40" fmla="*/ 457 w 655"/>
                <a:gd name="T41" fmla="*/ 573 h 1036"/>
                <a:gd name="T42" fmla="*/ 488 w 655"/>
                <a:gd name="T43" fmla="*/ 564 h 1036"/>
                <a:gd name="T44" fmla="*/ 555 w 655"/>
                <a:gd name="T45" fmla="*/ 571 h 1036"/>
                <a:gd name="T46" fmla="*/ 607 w 655"/>
                <a:gd name="T47" fmla="*/ 567 h 1036"/>
                <a:gd name="T48" fmla="*/ 601 w 655"/>
                <a:gd name="T49" fmla="*/ 543 h 1036"/>
                <a:gd name="T50" fmla="*/ 592 w 655"/>
                <a:gd name="T51" fmla="*/ 493 h 1036"/>
                <a:gd name="T52" fmla="*/ 612 w 655"/>
                <a:gd name="T53" fmla="*/ 443 h 1036"/>
                <a:gd name="T54" fmla="*/ 655 w 655"/>
                <a:gd name="T55" fmla="*/ 399 h 1036"/>
                <a:gd name="T56" fmla="*/ 579 w 655"/>
                <a:gd name="T57" fmla="*/ 330 h 1036"/>
                <a:gd name="T58" fmla="*/ 453 w 655"/>
                <a:gd name="T59" fmla="*/ 308 h 1036"/>
                <a:gd name="T60" fmla="*/ 435 w 655"/>
                <a:gd name="T61" fmla="*/ 197 h 1036"/>
                <a:gd name="T62" fmla="*/ 501 w 655"/>
                <a:gd name="T63" fmla="*/ 126 h 1036"/>
                <a:gd name="T64" fmla="*/ 474 w 655"/>
                <a:gd name="T65" fmla="*/ 52 h 1036"/>
                <a:gd name="T66" fmla="*/ 413 w 655"/>
                <a:gd name="T67" fmla="*/ 19 h 1036"/>
                <a:gd name="T68" fmla="*/ 326 w 655"/>
                <a:gd name="T69" fmla="*/ 71 h 1036"/>
                <a:gd name="T70" fmla="*/ 269 w 655"/>
                <a:gd name="T71" fmla="*/ 152 h 1036"/>
                <a:gd name="T72" fmla="*/ 269 w 655"/>
                <a:gd name="T73" fmla="*/ 260 h 1036"/>
                <a:gd name="T74" fmla="*/ 243 w 655"/>
                <a:gd name="T75" fmla="*/ 345 h 1036"/>
                <a:gd name="T76" fmla="*/ 230 w 655"/>
                <a:gd name="T77" fmla="*/ 426 h 1036"/>
                <a:gd name="T78" fmla="*/ 121 w 655"/>
                <a:gd name="T79" fmla="*/ 430 h 1036"/>
                <a:gd name="T80" fmla="*/ 1 w 655"/>
                <a:gd name="T81" fmla="*/ 495 h 1036"/>
                <a:gd name="T82" fmla="*/ 7 w 655"/>
                <a:gd name="T83" fmla="*/ 521 h 1036"/>
                <a:gd name="T84" fmla="*/ 31 w 655"/>
                <a:gd name="T85" fmla="*/ 565 h 10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5" h="1036">
                  <a:moveTo>
                    <a:pt x="31" y="565"/>
                  </a:moveTo>
                  <a:cubicBezTo>
                    <a:pt x="62" y="577"/>
                    <a:pt x="64" y="582"/>
                    <a:pt x="68" y="595"/>
                  </a:cubicBezTo>
                  <a:cubicBezTo>
                    <a:pt x="73" y="608"/>
                    <a:pt x="118" y="599"/>
                    <a:pt x="125" y="636"/>
                  </a:cubicBezTo>
                  <a:cubicBezTo>
                    <a:pt x="132" y="673"/>
                    <a:pt x="134" y="704"/>
                    <a:pt x="156" y="734"/>
                  </a:cubicBezTo>
                  <a:cubicBezTo>
                    <a:pt x="177" y="764"/>
                    <a:pt x="206" y="786"/>
                    <a:pt x="190" y="832"/>
                  </a:cubicBezTo>
                  <a:cubicBezTo>
                    <a:pt x="175" y="879"/>
                    <a:pt x="147" y="877"/>
                    <a:pt x="180" y="901"/>
                  </a:cubicBezTo>
                  <a:cubicBezTo>
                    <a:pt x="212" y="925"/>
                    <a:pt x="210" y="934"/>
                    <a:pt x="234" y="934"/>
                  </a:cubicBezTo>
                  <a:cubicBezTo>
                    <a:pt x="258" y="934"/>
                    <a:pt x="280" y="929"/>
                    <a:pt x="287" y="960"/>
                  </a:cubicBezTo>
                  <a:cubicBezTo>
                    <a:pt x="293" y="992"/>
                    <a:pt x="295" y="1008"/>
                    <a:pt x="346" y="1003"/>
                  </a:cubicBezTo>
                  <a:cubicBezTo>
                    <a:pt x="365" y="1003"/>
                    <a:pt x="380" y="1010"/>
                    <a:pt x="387" y="1023"/>
                  </a:cubicBezTo>
                  <a:cubicBezTo>
                    <a:pt x="394" y="1036"/>
                    <a:pt x="402" y="1032"/>
                    <a:pt x="426" y="1018"/>
                  </a:cubicBezTo>
                  <a:cubicBezTo>
                    <a:pt x="450" y="1003"/>
                    <a:pt x="466" y="1003"/>
                    <a:pt x="444" y="990"/>
                  </a:cubicBezTo>
                  <a:cubicBezTo>
                    <a:pt x="422" y="977"/>
                    <a:pt x="444" y="968"/>
                    <a:pt x="446" y="958"/>
                  </a:cubicBezTo>
                  <a:cubicBezTo>
                    <a:pt x="448" y="949"/>
                    <a:pt x="420" y="908"/>
                    <a:pt x="453" y="921"/>
                  </a:cubicBezTo>
                  <a:cubicBezTo>
                    <a:pt x="485" y="934"/>
                    <a:pt x="518" y="949"/>
                    <a:pt x="531" y="919"/>
                  </a:cubicBezTo>
                  <a:cubicBezTo>
                    <a:pt x="544" y="890"/>
                    <a:pt x="533" y="873"/>
                    <a:pt x="540" y="855"/>
                  </a:cubicBezTo>
                  <a:cubicBezTo>
                    <a:pt x="546" y="836"/>
                    <a:pt x="536" y="817"/>
                    <a:pt x="503" y="806"/>
                  </a:cubicBezTo>
                  <a:cubicBezTo>
                    <a:pt x="470" y="795"/>
                    <a:pt x="426" y="816"/>
                    <a:pt x="429" y="769"/>
                  </a:cubicBezTo>
                  <a:cubicBezTo>
                    <a:pt x="431" y="723"/>
                    <a:pt x="415" y="710"/>
                    <a:pt x="433" y="697"/>
                  </a:cubicBezTo>
                  <a:cubicBezTo>
                    <a:pt x="450" y="684"/>
                    <a:pt x="461" y="684"/>
                    <a:pt x="457" y="654"/>
                  </a:cubicBezTo>
                  <a:cubicBezTo>
                    <a:pt x="453" y="625"/>
                    <a:pt x="446" y="588"/>
                    <a:pt x="457" y="573"/>
                  </a:cubicBezTo>
                  <a:cubicBezTo>
                    <a:pt x="468" y="558"/>
                    <a:pt x="474" y="549"/>
                    <a:pt x="488" y="564"/>
                  </a:cubicBezTo>
                  <a:cubicBezTo>
                    <a:pt x="501" y="578"/>
                    <a:pt x="507" y="571"/>
                    <a:pt x="555" y="571"/>
                  </a:cubicBezTo>
                  <a:cubicBezTo>
                    <a:pt x="573" y="571"/>
                    <a:pt x="592" y="569"/>
                    <a:pt x="607" y="567"/>
                  </a:cubicBezTo>
                  <a:cubicBezTo>
                    <a:pt x="609" y="560"/>
                    <a:pt x="608" y="553"/>
                    <a:pt x="601" y="543"/>
                  </a:cubicBezTo>
                  <a:cubicBezTo>
                    <a:pt x="584" y="521"/>
                    <a:pt x="584" y="515"/>
                    <a:pt x="592" y="493"/>
                  </a:cubicBezTo>
                  <a:cubicBezTo>
                    <a:pt x="601" y="471"/>
                    <a:pt x="588" y="460"/>
                    <a:pt x="612" y="443"/>
                  </a:cubicBezTo>
                  <a:cubicBezTo>
                    <a:pt x="630" y="430"/>
                    <a:pt x="642" y="417"/>
                    <a:pt x="655" y="399"/>
                  </a:cubicBezTo>
                  <a:cubicBezTo>
                    <a:pt x="639" y="390"/>
                    <a:pt x="645" y="350"/>
                    <a:pt x="579" y="330"/>
                  </a:cubicBezTo>
                  <a:cubicBezTo>
                    <a:pt x="505" y="308"/>
                    <a:pt x="492" y="334"/>
                    <a:pt x="453" y="308"/>
                  </a:cubicBezTo>
                  <a:cubicBezTo>
                    <a:pt x="413" y="282"/>
                    <a:pt x="409" y="223"/>
                    <a:pt x="435" y="197"/>
                  </a:cubicBezTo>
                  <a:cubicBezTo>
                    <a:pt x="461" y="171"/>
                    <a:pt x="488" y="156"/>
                    <a:pt x="501" y="126"/>
                  </a:cubicBezTo>
                  <a:cubicBezTo>
                    <a:pt x="514" y="97"/>
                    <a:pt x="492" y="67"/>
                    <a:pt x="474" y="52"/>
                  </a:cubicBezTo>
                  <a:cubicBezTo>
                    <a:pt x="457" y="37"/>
                    <a:pt x="439" y="0"/>
                    <a:pt x="413" y="19"/>
                  </a:cubicBezTo>
                  <a:cubicBezTo>
                    <a:pt x="387" y="37"/>
                    <a:pt x="352" y="34"/>
                    <a:pt x="326" y="71"/>
                  </a:cubicBezTo>
                  <a:cubicBezTo>
                    <a:pt x="300" y="108"/>
                    <a:pt x="265" y="119"/>
                    <a:pt x="269" y="152"/>
                  </a:cubicBezTo>
                  <a:cubicBezTo>
                    <a:pt x="273" y="185"/>
                    <a:pt x="295" y="234"/>
                    <a:pt x="269" y="260"/>
                  </a:cubicBezTo>
                  <a:cubicBezTo>
                    <a:pt x="243" y="286"/>
                    <a:pt x="221" y="334"/>
                    <a:pt x="243" y="345"/>
                  </a:cubicBezTo>
                  <a:cubicBezTo>
                    <a:pt x="265" y="356"/>
                    <a:pt x="282" y="423"/>
                    <a:pt x="230" y="426"/>
                  </a:cubicBezTo>
                  <a:cubicBezTo>
                    <a:pt x="177" y="430"/>
                    <a:pt x="138" y="397"/>
                    <a:pt x="121" y="430"/>
                  </a:cubicBezTo>
                  <a:cubicBezTo>
                    <a:pt x="104" y="462"/>
                    <a:pt x="51" y="504"/>
                    <a:pt x="1" y="495"/>
                  </a:cubicBezTo>
                  <a:cubicBezTo>
                    <a:pt x="4" y="503"/>
                    <a:pt x="6" y="512"/>
                    <a:pt x="7" y="521"/>
                  </a:cubicBezTo>
                  <a:cubicBezTo>
                    <a:pt x="9" y="552"/>
                    <a:pt x="0" y="554"/>
                    <a:pt x="31" y="565"/>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22" name="Freeform 22"/>
            <p:cNvSpPr/>
            <p:nvPr/>
          </p:nvSpPr>
          <p:spPr bwMode="auto">
            <a:xfrm>
              <a:off x="4177" y="2831"/>
              <a:ext cx="568" cy="690"/>
            </a:xfrm>
            <a:custGeom>
              <a:gdLst>
                <a:gd name="T0" fmla="*/ 1135 w 1227"/>
                <a:gd name="T1" fmla="*/ 248 h 1490"/>
                <a:gd name="T2" fmla="*/ 1085 w 1227"/>
                <a:gd name="T3" fmla="*/ 118 h 1490"/>
                <a:gd name="T4" fmla="*/ 919 w 1227"/>
                <a:gd name="T5" fmla="*/ 94 h 1490"/>
                <a:gd name="T6" fmla="*/ 784 w 1227"/>
                <a:gd name="T7" fmla="*/ 102 h 1490"/>
                <a:gd name="T8" fmla="*/ 723 w 1227"/>
                <a:gd name="T9" fmla="*/ 89 h 1490"/>
                <a:gd name="T10" fmla="*/ 696 w 1227"/>
                <a:gd name="T11" fmla="*/ 17 h 1490"/>
                <a:gd name="T12" fmla="*/ 578 w 1227"/>
                <a:gd name="T13" fmla="*/ 92 h 1490"/>
                <a:gd name="T14" fmla="*/ 504 w 1227"/>
                <a:gd name="T15" fmla="*/ 120 h 1490"/>
                <a:gd name="T16" fmla="*/ 408 w 1227"/>
                <a:gd name="T17" fmla="*/ 126 h 1490"/>
                <a:gd name="T18" fmla="*/ 319 w 1227"/>
                <a:gd name="T19" fmla="*/ 181 h 1490"/>
                <a:gd name="T20" fmla="*/ 161 w 1227"/>
                <a:gd name="T21" fmla="*/ 257 h 1490"/>
                <a:gd name="T22" fmla="*/ 87 w 1227"/>
                <a:gd name="T23" fmla="*/ 307 h 1490"/>
                <a:gd name="T24" fmla="*/ 83 w 1227"/>
                <a:gd name="T25" fmla="*/ 363 h 1490"/>
                <a:gd name="T26" fmla="*/ 144 w 1227"/>
                <a:gd name="T27" fmla="*/ 537 h 1490"/>
                <a:gd name="T28" fmla="*/ 48 w 1227"/>
                <a:gd name="T29" fmla="*/ 771 h 1490"/>
                <a:gd name="T30" fmla="*/ 109 w 1227"/>
                <a:gd name="T31" fmla="*/ 912 h 1490"/>
                <a:gd name="T32" fmla="*/ 218 w 1227"/>
                <a:gd name="T33" fmla="*/ 1041 h 1490"/>
                <a:gd name="T34" fmla="*/ 170 w 1227"/>
                <a:gd name="T35" fmla="*/ 1186 h 1490"/>
                <a:gd name="T36" fmla="*/ 305 w 1227"/>
                <a:gd name="T37" fmla="*/ 1267 h 1490"/>
                <a:gd name="T38" fmla="*/ 388 w 1227"/>
                <a:gd name="T39" fmla="*/ 1304 h 1490"/>
                <a:gd name="T40" fmla="*/ 305 w 1227"/>
                <a:gd name="T41" fmla="*/ 1460 h 1490"/>
                <a:gd name="T42" fmla="*/ 563 w 1227"/>
                <a:gd name="T43" fmla="*/ 1379 h 1490"/>
                <a:gd name="T44" fmla="*/ 685 w 1227"/>
                <a:gd name="T45" fmla="*/ 1327 h 1490"/>
                <a:gd name="T46" fmla="*/ 681 w 1227"/>
                <a:gd name="T47" fmla="*/ 1269 h 1490"/>
                <a:gd name="T48" fmla="*/ 716 w 1227"/>
                <a:gd name="T49" fmla="*/ 1130 h 1490"/>
                <a:gd name="T50" fmla="*/ 779 w 1227"/>
                <a:gd name="T51" fmla="*/ 1045 h 1490"/>
                <a:gd name="T52" fmla="*/ 782 w 1227"/>
                <a:gd name="T53" fmla="*/ 951 h 1490"/>
                <a:gd name="T54" fmla="*/ 793 w 1227"/>
                <a:gd name="T55" fmla="*/ 795 h 1490"/>
                <a:gd name="T56" fmla="*/ 910 w 1227"/>
                <a:gd name="T57" fmla="*/ 635 h 1490"/>
                <a:gd name="T58" fmla="*/ 978 w 1227"/>
                <a:gd name="T59" fmla="*/ 528 h 1490"/>
                <a:gd name="T60" fmla="*/ 1072 w 1227"/>
                <a:gd name="T61" fmla="*/ 504 h 1490"/>
                <a:gd name="T62" fmla="*/ 1177 w 1227"/>
                <a:gd name="T63" fmla="*/ 448 h 1490"/>
                <a:gd name="T64" fmla="*/ 1201 w 1227"/>
                <a:gd name="T65" fmla="*/ 346 h 14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7" h="1490">
                  <a:moveTo>
                    <a:pt x="1201" y="346"/>
                  </a:moveTo>
                  <a:cubicBezTo>
                    <a:pt x="1175" y="313"/>
                    <a:pt x="1183" y="270"/>
                    <a:pt x="1135" y="248"/>
                  </a:cubicBezTo>
                  <a:cubicBezTo>
                    <a:pt x="1087" y="226"/>
                    <a:pt x="1044" y="217"/>
                    <a:pt x="1050" y="193"/>
                  </a:cubicBezTo>
                  <a:cubicBezTo>
                    <a:pt x="1057" y="168"/>
                    <a:pt x="1116" y="135"/>
                    <a:pt x="1085" y="118"/>
                  </a:cubicBezTo>
                  <a:cubicBezTo>
                    <a:pt x="1055" y="102"/>
                    <a:pt x="1059" y="85"/>
                    <a:pt x="1028" y="92"/>
                  </a:cubicBezTo>
                  <a:cubicBezTo>
                    <a:pt x="998" y="100"/>
                    <a:pt x="950" y="113"/>
                    <a:pt x="919" y="94"/>
                  </a:cubicBezTo>
                  <a:cubicBezTo>
                    <a:pt x="889" y="76"/>
                    <a:pt x="878" y="20"/>
                    <a:pt x="838" y="48"/>
                  </a:cubicBezTo>
                  <a:cubicBezTo>
                    <a:pt x="799" y="76"/>
                    <a:pt x="806" y="80"/>
                    <a:pt x="784" y="102"/>
                  </a:cubicBezTo>
                  <a:cubicBezTo>
                    <a:pt x="762" y="124"/>
                    <a:pt x="744" y="154"/>
                    <a:pt x="718" y="130"/>
                  </a:cubicBezTo>
                  <a:cubicBezTo>
                    <a:pt x="692" y="105"/>
                    <a:pt x="707" y="100"/>
                    <a:pt x="723" y="89"/>
                  </a:cubicBezTo>
                  <a:cubicBezTo>
                    <a:pt x="738" y="78"/>
                    <a:pt x="758" y="63"/>
                    <a:pt x="747" y="44"/>
                  </a:cubicBezTo>
                  <a:cubicBezTo>
                    <a:pt x="736" y="26"/>
                    <a:pt x="714" y="0"/>
                    <a:pt x="696" y="17"/>
                  </a:cubicBezTo>
                  <a:cubicBezTo>
                    <a:pt x="679" y="33"/>
                    <a:pt x="668" y="61"/>
                    <a:pt x="644" y="72"/>
                  </a:cubicBezTo>
                  <a:cubicBezTo>
                    <a:pt x="621" y="83"/>
                    <a:pt x="597" y="108"/>
                    <a:pt x="578" y="92"/>
                  </a:cubicBezTo>
                  <a:cubicBezTo>
                    <a:pt x="571" y="100"/>
                    <a:pt x="563" y="106"/>
                    <a:pt x="554" y="113"/>
                  </a:cubicBezTo>
                  <a:cubicBezTo>
                    <a:pt x="537" y="128"/>
                    <a:pt x="515" y="135"/>
                    <a:pt x="504" y="120"/>
                  </a:cubicBezTo>
                  <a:cubicBezTo>
                    <a:pt x="493" y="105"/>
                    <a:pt x="482" y="102"/>
                    <a:pt x="447" y="102"/>
                  </a:cubicBezTo>
                  <a:cubicBezTo>
                    <a:pt x="412" y="102"/>
                    <a:pt x="410" y="105"/>
                    <a:pt x="408" y="126"/>
                  </a:cubicBezTo>
                  <a:cubicBezTo>
                    <a:pt x="406" y="146"/>
                    <a:pt x="393" y="157"/>
                    <a:pt x="354" y="157"/>
                  </a:cubicBezTo>
                  <a:cubicBezTo>
                    <a:pt x="314" y="157"/>
                    <a:pt x="332" y="165"/>
                    <a:pt x="319" y="181"/>
                  </a:cubicBezTo>
                  <a:cubicBezTo>
                    <a:pt x="305" y="198"/>
                    <a:pt x="286" y="219"/>
                    <a:pt x="244" y="241"/>
                  </a:cubicBezTo>
                  <a:cubicBezTo>
                    <a:pt x="203" y="263"/>
                    <a:pt x="190" y="259"/>
                    <a:pt x="161" y="257"/>
                  </a:cubicBezTo>
                  <a:cubicBezTo>
                    <a:pt x="133" y="256"/>
                    <a:pt x="135" y="269"/>
                    <a:pt x="131" y="280"/>
                  </a:cubicBezTo>
                  <a:cubicBezTo>
                    <a:pt x="126" y="291"/>
                    <a:pt x="122" y="300"/>
                    <a:pt x="87" y="307"/>
                  </a:cubicBezTo>
                  <a:cubicBezTo>
                    <a:pt x="67" y="312"/>
                    <a:pt x="54" y="333"/>
                    <a:pt x="46" y="350"/>
                  </a:cubicBezTo>
                  <a:cubicBezTo>
                    <a:pt x="60" y="353"/>
                    <a:pt x="74" y="356"/>
                    <a:pt x="83" y="363"/>
                  </a:cubicBezTo>
                  <a:cubicBezTo>
                    <a:pt x="109" y="385"/>
                    <a:pt x="122" y="415"/>
                    <a:pt x="113" y="433"/>
                  </a:cubicBezTo>
                  <a:cubicBezTo>
                    <a:pt x="105" y="452"/>
                    <a:pt x="148" y="489"/>
                    <a:pt x="144" y="537"/>
                  </a:cubicBezTo>
                  <a:cubicBezTo>
                    <a:pt x="139" y="585"/>
                    <a:pt x="87" y="611"/>
                    <a:pt x="43" y="648"/>
                  </a:cubicBezTo>
                  <a:cubicBezTo>
                    <a:pt x="0" y="686"/>
                    <a:pt x="17" y="730"/>
                    <a:pt x="48" y="771"/>
                  </a:cubicBezTo>
                  <a:cubicBezTo>
                    <a:pt x="78" y="812"/>
                    <a:pt x="96" y="800"/>
                    <a:pt x="96" y="834"/>
                  </a:cubicBezTo>
                  <a:cubicBezTo>
                    <a:pt x="96" y="867"/>
                    <a:pt x="109" y="875"/>
                    <a:pt x="109" y="912"/>
                  </a:cubicBezTo>
                  <a:cubicBezTo>
                    <a:pt x="109" y="949"/>
                    <a:pt x="153" y="952"/>
                    <a:pt x="174" y="975"/>
                  </a:cubicBezTo>
                  <a:cubicBezTo>
                    <a:pt x="196" y="997"/>
                    <a:pt x="192" y="1019"/>
                    <a:pt x="218" y="1041"/>
                  </a:cubicBezTo>
                  <a:cubicBezTo>
                    <a:pt x="244" y="1064"/>
                    <a:pt x="240" y="1060"/>
                    <a:pt x="192" y="1093"/>
                  </a:cubicBezTo>
                  <a:cubicBezTo>
                    <a:pt x="144" y="1127"/>
                    <a:pt x="174" y="1145"/>
                    <a:pt x="170" y="1186"/>
                  </a:cubicBezTo>
                  <a:cubicBezTo>
                    <a:pt x="166" y="1227"/>
                    <a:pt x="196" y="1253"/>
                    <a:pt x="209" y="1275"/>
                  </a:cubicBezTo>
                  <a:cubicBezTo>
                    <a:pt x="222" y="1297"/>
                    <a:pt x="266" y="1290"/>
                    <a:pt x="305" y="1267"/>
                  </a:cubicBezTo>
                  <a:cubicBezTo>
                    <a:pt x="345" y="1245"/>
                    <a:pt x="349" y="1245"/>
                    <a:pt x="367" y="1256"/>
                  </a:cubicBezTo>
                  <a:cubicBezTo>
                    <a:pt x="384" y="1267"/>
                    <a:pt x="393" y="1282"/>
                    <a:pt x="388" y="1304"/>
                  </a:cubicBezTo>
                  <a:cubicBezTo>
                    <a:pt x="384" y="1327"/>
                    <a:pt x="358" y="1345"/>
                    <a:pt x="310" y="1371"/>
                  </a:cubicBezTo>
                  <a:cubicBezTo>
                    <a:pt x="262" y="1397"/>
                    <a:pt x="271" y="1431"/>
                    <a:pt x="305" y="1460"/>
                  </a:cubicBezTo>
                  <a:cubicBezTo>
                    <a:pt x="340" y="1490"/>
                    <a:pt x="388" y="1464"/>
                    <a:pt x="432" y="1431"/>
                  </a:cubicBezTo>
                  <a:cubicBezTo>
                    <a:pt x="476" y="1397"/>
                    <a:pt x="528" y="1408"/>
                    <a:pt x="563" y="1379"/>
                  </a:cubicBezTo>
                  <a:cubicBezTo>
                    <a:pt x="598" y="1349"/>
                    <a:pt x="629" y="1405"/>
                    <a:pt x="664" y="1419"/>
                  </a:cubicBezTo>
                  <a:cubicBezTo>
                    <a:pt x="699" y="1434"/>
                    <a:pt x="672" y="1356"/>
                    <a:pt x="685" y="1327"/>
                  </a:cubicBezTo>
                  <a:cubicBezTo>
                    <a:pt x="688" y="1322"/>
                    <a:pt x="692" y="1319"/>
                    <a:pt x="697" y="1317"/>
                  </a:cubicBezTo>
                  <a:cubicBezTo>
                    <a:pt x="687" y="1301"/>
                    <a:pt x="676" y="1281"/>
                    <a:pt x="681" y="1269"/>
                  </a:cubicBezTo>
                  <a:cubicBezTo>
                    <a:pt x="690" y="1249"/>
                    <a:pt x="703" y="1236"/>
                    <a:pt x="705" y="1212"/>
                  </a:cubicBezTo>
                  <a:cubicBezTo>
                    <a:pt x="707" y="1188"/>
                    <a:pt x="699" y="1151"/>
                    <a:pt x="716" y="1130"/>
                  </a:cubicBezTo>
                  <a:cubicBezTo>
                    <a:pt x="734" y="1110"/>
                    <a:pt x="734" y="1097"/>
                    <a:pt x="742" y="1082"/>
                  </a:cubicBezTo>
                  <a:cubicBezTo>
                    <a:pt x="751" y="1067"/>
                    <a:pt x="764" y="1062"/>
                    <a:pt x="779" y="1045"/>
                  </a:cubicBezTo>
                  <a:cubicBezTo>
                    <a:pt x="795" y="1028"/>
                    <a:pt x="793" y="1030"/>
                    <a:pt x="786" y="1006"/>
                  </a:cubicBezTo>
                  <a:cubicBezTo>
                    <a:pt x="779" y="982"/>
                    <a:pt x="760" y="967"/>
                    <a:pt x="782" y="951"/>
                  </a:cubicBezTo>
                  <a:cubicBezTo>
                    <a:pt x="803" y="934"/>
                    <a:pt x="834" y="921"/>
                    <a:pt x="801" y="891"/>
                  </a:cubicBezTo>
                  <a:cubicBezTo>
                    <a:pt x="768" y="862"/>
                    <a:pt x="768" y="808"/>
                    <a:pt x="793" y="795"/>
                  </a:cubicBezTo>
                  <a:cubicBezTo>
                    <a:pt x="817" y="782"/>
                    <a:pt x="871" y="789"/>
                    <a:pt x="893" y="743"/>
                  </a:cubicBezTo>
                  <a:cubicBezTo>
                    <a:pt x="915" y="697"/>
                    <a:pt x="921" y="678"/>
                    <a:pt x="910" y="635"/>
                  </a:cubicBezTo>
                  <a:cubicBezTo>
                    <a:pt x="900" y="593"/>
                    <a:pt x="891" y="569"/>
                    <a:pt x="913" y="548"/>
                  </a:cubicBezTo>
                  <a:cubicBezTo>
                    <a:pt x="934" y="528"/>
                    <a:pt x="928" y="524"/>
                    <a:pt x="978" y="528"/>
                  </a:cubicBezTo>
                  <a:cubicBezTo>
                    <a:pt x="1028" y="532"/>
                    <a:pt x="996" y="537"/>
                    <a:pt x="1028" y="532"/>
                  </a:cubicBezTo>
                  <a:cubicBezTo>
                    <a:pt x="1061" y="526"/>
                    <a:pt x="1068" y="522"/>
                    <a:pt x="1072" y="504"/>
                  </a:cubicBezTo>
                  <a:cubicBezTo>
                    <a:pt x="1076" y="485"/>
                    <a:pt x="1072" y="484"/>
                    <a:pt x="1100" y="482"/>
                  </a:cubicBezTo>
                  <a:cubicBezTo>
                    <a:pt x="1129" y="480"/>
                    <a:pt x="1164" y="465"/>
                    <a:pt x="1177" y="448"/>
                  </a:cubicBezTo>
                  <a:cubicBezTo>
                    <a:pt x="1190" y="432"/>
                    <a:pt x="1192" y="421"/>
                    <a:pt x="1194" y="404"/>
                  </a:cubicBezTo>
                  <a:cubicBezTo>
                    <a:pt x="1197" y="387"/>
                    <a:pt x="1227" y="380"/>
                    <a:pt x="1201" y="346"/>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23" name="Freeform 23"/>
            <p:cNvSpPr/>
            <p:nvPr/>
          </p:nvSpPr>
          <p:spPr bwMode="auto">
            <a:xfrm>
              <a:off x="3549" y="2533"/>
              <a:ext cx="896" cy="494"/>
            </a:xfrm>
            <a:custGeom>
              <a:gdLst>
                <a:gd name="T0" fmla="*/ 1488 w 1935"/>
                <a:gd name="T1" fmla="*/ 922 h 1066"/>
                <a:gd name="T2" fmla="*/ 1601 w 1935"/>
                <a:gd name="T3" fmla="*/ 883 h 1066"/>
                <a:gd name="T4" fmla="*/ 1711 w 1935"/>
                <a:gd name="T5" fmla="*/ 799 h 1066"/>
                <a:gd name="T6" fmla="*/ 1804 w 1935"/>
                <a:gd name="T7" fmla="*/ 744 h 1066"/>
                <a:gd name="T8" fmla="*/ 1911 w 1935"/>
                <a:gd name="T9" fmla="*/ 755 h 1066"/>
                <a:gd name="T10" fmla="*/ 1931 w 1935"/>
                <a:gd name="T11" fmla="*/ 731 h 1066"/>
                <a:gd name="T12" fmla="*/ 1846 w 1935"/>
                <a:gd name="T13" fmla="*/ 575 h 1066"/>
                <a:gd name="T14" fmla="*/ 1835 w 1935"/>
                <a:gd name="T15" fmla="*/ 431 h 1066"/>
                <a:gd name="T16" fmla="*/ 1753 w 1935"/>
                <a:gd name="T17" fmla="*/ 402 h 1066"/>
                <a:gd name="T18" fmla="*/ 1671 w 1935"/>
                <a:gd name="T19" fmla="*/ 360 h 1066"/>
                <a:gd name="T20" fmla="*/ 1609 w 1935"/>
                <a:gd name="T21" fmla="*/ 338 h 1066"/>
                <a:gd name="T22" fmla="*/ 1498 w 1935"/>
                <a:gd name="T23" fmla="*/ 345 h 1066"/>
                <a:gd name="T24" fmla="*/ 1374 w 1935"/>
                <a:gd name="T25" fmla="*/ 296 h 1066"/>
                <a:gd name="T26" fmla="*/ 1276 w 1935"/>
                <a:gd name="T27" fmla="*/ 242 h 1066"/>
                <a:gd name="T28" fmla="*/ 1244 w 1935"/>
                <a:gd name="T29" fmla="*/ 156 h 1066"/>
                <a:gd name="T30" fmla="*/ 1151 w 1935"/>
                <a:gd name="T31" fmla="*/ 181 h 1066"/>
                <a:gd name="T32" fmla="*/ 1041 w 1935"/>
                <a:gd name="T33" fmla="*/ 192 h 1066"/>
                <a:gd name="T34" fmla="*/ 843 w 1935"/>
                <a:gd name="T35" fmla="*/ 187 h 1066"/>
                <a:gd name="T36" fmla="*/ 675 w 1935"/>
                <a:gd name="T37" fmla="*/ 103 h 1066"/>
                <a:gd name="T38" fmla="*/ 562 w 1935"/>
                <a:gd name="T39" fmla="*/ 19 h 1066"/>
                <a:gd name="T40" fmla="*/ 422 w 1935"/>
                <a:gd name="T41" fmla="*/ 47 h 1066"/>
                <a:gd name="T42" fmla="*/ 295 w 1935"/>
                <a:gd name="T43" fmla="*/ 27 h 1066"/>
                <a:gd name="T44" fmla="*/ 282 w 1935"/>
                <a:gd name="T45" fmla="*/ 71 h 1066"/>
                <a:gd name="T46" fmla="*/ 374 w 1935"/>
                <a:gd name="T47" fmla="*/ 121 h 1066"/>
                <a:gd name="T48" fmla="*/ 308 w 1935"/>
                <a:gd name="T49" fmla="*/ 197 h 1066"/>
                <a:gd name="T50" fmla="*/ 258 w 1935"/>
                <a:gd name="T51" fmla="*/ 286 h 1066"/>
                <a:gd name="T52" fmla="*/ 293 w 1935"/>
                <a:gd name="T53" fmla="*/ 379 h 1066"/>
                <a:gd name="T54" fmla="*/ 380 w 1935"/>
                <a:gd name="T55" fmla="*/ 433 h 1066"/>
                <a:gd name="T56" fmla="*/ 443 w 1935"/>
                <a:gd name="T57" fmla="*/ 592 h 1066"/>
                <a:gd name="T58" fmla="*/ 315 w 1935"/>
                <a:gd name="T59" fmla="*/ 670 h 1066"/>
                <a:gd name="T60" fmla="*/ 138 w 1935"/>
                <a:gd name="T61" fmla="*/ 711 h 1066"/>
                <a:gd name="T62" fmla="*/ 36 w 1935"/>
                <a:gd name="T63" fmla="*/ 747 h 1066"/>
                <a:gd name="T64" fmla="*/ 66 w 1935"/>
                <a:gd name="T65" fmla="*/ 831 h 1066"/>
                <a:gd name="T66" fmla="*/ 135 w 1935"/>
                <a:gd name="T67" fmla="*/ 942 h 1066"/>
                <a:gd name="T68" fmla="*/ 207 w 1935"/>
                <a:gd name="T69" fmla="*/ 1034 h 1066"/>
                <a:gd name="T70" fmla="*/ 291 w 1935"/>
                <a:gd name="T71" fmla="*/ 972 h 1066"/>
                <a:gd name="T72" fmla="*/ 479 w 1935"/>
                <a:gd name="T73" fmla="*/ 924 h 1066"/>
                <a:gd name="T74" fmla="*/ 544 w 1935"/>
                <a:gd name="T75" fmla="*/ 838 h 1066"/>
                <a:gd name="T76" fmla="*/ 741 w 1935"/>
                <a:gd name="T77" fmla="*/ 820 h 1066"/>
                <a:gd name="T78" fmla="*/ 955 w 1935"/>
                <a:gd name="T79" fmla="*/ 879 h 1066"/>
                <a:gd name="T80" fmla="*/ 1134 w 1935"/>
                <a:gd name="T81" fmla="*/ 823 h 1066"/>
                <a:gd name="T82" fmla="*/ 1195 w 1935"/>
                <a:gd name="T83" fmla="*/ 909 h 1066"/>
                <a:gd name="T84" fmla="*/ 1330 w 1935"/>
                <a:gd name="T85" fmla="*/ 842 h 1066"/>
                <a:gd name="T86" fmla="*/ 1403 w 1935"/>
                <a:gd name="T87" fmla="*/ 992 h 10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5" h="1066">
                  <a:moveTo>
                    <a:pt x="1444" y="949"/>
                  </a:moveTo>
                  <a:cubicBezTo>
                    <a:pt x="1479" y="942"/>
                    <a:pt x="1483" y="933"/>
                    <a:pt x="1488" y="922"/>
                  </a:cubicBezTo>
                  <a:cubicBezTo>
                    <a:pt x="1492" y="911"/>
                    <a:pt x="1490" y="898"/>
                    <a:pt x="1518" y="899"/>
                  </a:cubicBezTo>
                  <a:cubicBezTo>
                    <a:pt x="1547" y="901"/>
                    <a:pt x="1560" y="905"/>
                    <a:pt x="1601" y="883"/>
                  </a:cubicBezTo>
                  <a:cubicBezTo>
                    <a:pt x="1643" y="861"/>
                    <a:pt x="1662" y="840"/>
                    <a:pt x="1676" y="823"/>
                  </a:cubicBezTo>
                  <a:cubicBezTo>
                    <a:pt x="1689" y="807"/>
                    <a:pt x="1671" y="799"/>
                    <a:pt x="1711" y="799"/>
                  </a:cubicBezTo>
                  <a:cubicBezTo>
                    <a:pt x="1750" y="799"/>
                    <a:pt x="1763" y="788"/>
                    <a:pt x="1765" y="768"/>
                  </a:cubicBezTo>
                  <a:cubicBezTo>
                    <a:pt x="1767" y="747"/>
                    <a:pt x="1769" y="744"/>
                    <a:pt x="1804" y="744"/>
                  </a:cubicBezTo>
                  <a:cubicBezTo>
                    <a:pt x="1839" y="744"/>
                    <a:pt x="1850" y="747"/>
                    <a:pt x="1861" y="762"/>
                  </a:cubicBezTo>
                  <a:cubicBezTo>
                    <a:pt x="1872" y="777"/>
                    <a:pt x="1894" y="770"/>
                    <a:pt x="1911" y="755"/>
                  </a:cubicBezTo>
                  <a:cubicBezTo>
                    <a:pt x="1920" y="748"/>
                    <a:pt x="1928" y="742"/>
                    <a:pt x="1935" y="734"/>
                  </a:cubicBezTo>
                  <a:cubicBezTo>
                    <a:pt x="1934" y="733"/>
                    <a:pt x="1932" y="732"/>
                    <a:pt x="1931" y="731"/>
                  </a:cubicBezTo>
                  <a:cubicBezTo>
                    <a:pt x="1911" y="709"/>
                    <a:pt x="1918" y="690"/>
                    <a:pt x="1896" y="660"/>
                  </a:cubicBezTo>
                  <a:cubicBezTo>
                    <a:pt x="1874" y="631"/>
                    <a:pt x="1842" y="620"/>
                    <a:pt x="1846" y="575"/>
                  </a:cubicBezTo>
                  <a:cubicBezTo>
                    <a:pt x="1850" y="531"/>
                    <a:pt x="1804" y="512"/>
                    <a:pt x="1828" y="490"/>
                  </a:cubicBezTo>
                  <a:cubicBezTo>
                    <a:pt x="1852" y="468"/>
                    <a:pt x="1870" y="453"/>
                    <a:pt x="1835" y="431"/>
                  </a:cubicBezTo>
                  <a:cubicBezTo>
                    <a:pt x="1800" y="408"/>
                    <a:pt x="1813" y="420"/>
                    <a:pt x="1787" y="408"/>
                  </a:cubicBezTo>
                  <a:cubicBezTo>
                    <a:pt x="1761" y="396"/>
                    <a:pt x="1769" y="395"/>
                    <a:pt x="1753" y="402"/>
                  </a:cubicBezTo>
                  <a:cubicBezTo>
                    <a:pt x="1737" y="408"/>
                    <a:pt x="1729" y="415"/>
                    <a:pt x="1714" y="398"/>
                  </a:cubicBezTo>
                  <a:cubicBezTo>
                    <a:pt x="1698" y="381"/>
                    <a:pt x="1685" y="358"/>
                    <a:pt x="1671" y="360"/>
                  </a:cubicBezTo>
                  <a:cubicBezTo>
                    <a:pt x="1657" y="362"/>
                    <a:pt x="1650" y="354"/>
                    <a:pt x="1644" y="345"/>
                  </a:cubicBezTo>
                  <a:cubicBezTo>
                    <a:pt x="1637" y="337"/>
                    <a:pt x="1626" y="316"/>
                    <a:pt x="1609" y="338"/>
                  </a:cubicBezTo>
                  <a:cubicBezTo>
                    <a:pt x="1591" y="360"/>
                    <a:pt x="1579" y="359"/>
                    <a:pt x="1562" y="361"/>
                  </a:cubicBezTo>
                  <a:cubicBezTo>
                    <a:pt x="1545" y="363"/>
                    <a:pt x="1512" y="358"/>
                    <a:pt x="1498" y="345"/>
                  </a:cubicBezTo>
                  <a:cubicBezTo>
                    <a:pt x="1483" y="332"/>
                    <a:pt x="1447" y="281"/>
                    <a:pt x="1421" y="277"/>
                  </a:cubicBezTo>
                  <a:cubicBezTo>
                    <a:pt x="1395" y="272"/>
                    <a:pt x="1398" y="285"/>
                    <a:pt x="1374" y="296"/>
                  </a:cubicBezTo>
                  <a:cubicBezTo>
                    <a:pt x="1350" y="307"/>
                    <a:pt x="1336" y="308"/>
                    <a:pt x="1318" y="293"/>
                  </a:cubicBezTo>
                  <a:cubicBezTo>
                    <a:pt x="1301" y="279"/>
                    <a:pt x="1273" y="263"/>
                    <a:pt x="1276" y="242"/>
                  </a:cubicBezTo>
                  <a:cubicBezTo>
                    <a:pt x="1279" y="220"/>
                    <a:pt x="1285" y="212"/>
                    <a:pt x="1280" y="195"/>
                  </a:cubicBezTo>
                  <a:cubicBezTo>
                    <a:pt x="1276" y="179"/>
                    <a:pt x="1264" y="146"/>
                    <a:pt x="1244" y="156"/>
                  </a:cubicBezTo>
                  <a:cubicBezTo>
                    <a:pt x="1225" y="166"/>
                    <a:pt x="1228" y="197"/>
                    <a:pt x="1196" y="204"/>
                  </a:cubicBezTo>
                  <a:cubicBezTo>
                    <a:pt x="1164" y="210"/>
                    <a:pt x="1164" y="190"/>
                    <a:pt x="1151" y="181"/>
                  </a:cubicBezTo>
                  <a:cubicBezTo>
                    <a:pt x="1138" y="173"/>
                    <a:pt x="1126" y="169"/>
                    <a:pt x="1101" y="172"/>
                  </a:cubicBezTo>
                  <a:cubicBezTo>
                    <a:pt x="1076" y="175"/>
                    <a:pt x="1065" y="182"/>
                    <a:pt x="1041" y="192"/>
                  </a:cubicBezTo>
                  <a:cubicBezTo>
                    <a:pt x="1017" y="203"/>
                    <a:pt x="970" y="210"/>
                    <a:pt x="933" y="205"/>
                  </a:cubicBezTo>
                  <a:cubicBezTo>
                    <a:pt x="896" y="201"/>
                    <a:pt x="893" y="203"/>
                    <a:pt x="843" y="187"/>
                  </a:cubicBezTo>
                  <a:cubicBezTo>
                    <a:pt x="794" y="171"/>
                    <a:pt x="791" y="159"/>
                    <a:pt x="768" y="157"/>
                  </a:cubicBezTo>
                  <a:cubicBezTo>
                    <a:pt x="745" y="155"/>
                    <a:pt x="693" y="127"/>
                    <a:pt x="675" y="103"/>
                  </a:cubicBezTo>
                  <a:cubicBezTo>
                    <a:pt x="660" y="84"/>
                    <a:pt x="619" y="27"/>
                    <a:pt x="580" y="0"/>
                  </a:cubicBezTo>
                  <a:cubicBezTo>
                    <a:pt x="575" y="6"/>
                    <a:pt x="568" y="12"/>
                    <a:pt x="562" y="19"/>
                  </a:cubicBezTo>
                  <a:cubicBezTo>
                    <a:pt x="540" y="41"/>
                    <a:pt x="540" y="53"/>
                    <a:pt x="498" y="34"/>
                  </a:cubicBezTo>
                  <a:cubicBezTo>
                    <a:pt x="457" y="15"/>
                    <a:pt x="455" y="47"/>
                    <a:pt x="422" y="47"/>
                  </a:cubicBezTo>
                  <a:cubicBezTo>
                    <a:pt x="389" y="47"/>
                    <a:pt x="385" y="47"/>
                    <a:pt x="378" y="30"/>
                  </a:cubicBezTo>
                  <a:cubicBezTo>
                    <a:pt x="372" y="14"/>
                    <a:pt x="356" y="34"/>
                    <a:pt x="295" y="27"/>
                  </a:cubicBezTo>
                  <a:cubicBezTo>
                    <a:pt x="234" y="19"/>
                    <a:pt x="243" y="41"/>
                    <a:pt x="243" y="53"/>
                  </a:cubicBezTo>
                  <a:cubicBezTo>
                    <a:pt x="243" y="64"/>
                    <a:pt x="256" y="71"/>
                    <a:pt x="282" y="71"/>
                  </a:cubicBezTo>
                  <a:cubicBezTo>
                    <a:pt x="308" y="71"/>
                    <a:pt x="306" y="88"/>
                    <a:pt x="304" y="106"/>
                  </a:cubicBezTo>
                  <a:cubicBezTo>
                    <a:pt x="302" y="125"/>
                    <a:pt x="343" y="119"/>
                    <a:pt x="374" y="121"/>
                  </a:cubicBezTo>
                  <a:cubicBezTo>
                    <a:pt x="404" y="123"/>
                    <a:pt x="391" y="156"/>
                    <a:pt x="389" y="179"/>
                  </a:cubicBezTo>
                  <a:cubicBezTo>
                    <a:pt x="387" y="201"/>
                    <a:pt x="343" y="199"/>
                    <a:pt x="308" y="197"/>
                  </a:cubicBezTo>
                  <a:cubicBezTo>
                    <a:pt x="273" y="195"/>
                    <a:pt x="276" y="223"/>
                    <a:pt x="260" y="243"/>
                  </a:cubicBezTo>
                  <a:cubicBezTo>
                    <a:pt x="245" y="264"/>
                    <a:pt x="238" y="271"/>
                    <a:pt x="258" y="286"/>
                  </a:cubicBezTo>
                  <a:cubicBezTo>
                    <a:pt x="278" y="301"/>
                    <a:pt x="293" y="318"/>
                    <a:pt x="300" y="336"/>
                  </a:cubicBezTo>
                  <a:cubicBezTo>
                    <a:pt x="303" y="345"/>
                    <a:pt x="298" y="363"/>
                    <a:pt x="293" y="379"/>
                  </a:cubicBezTo>
                  <a:cubicBezTo>
                    <a:pt x="323" y="376"/>
                    <a:pt x="354" y="385"/>
                    <a:pt x="377" y="383"/>
                  </a:cubicBezTo>
                  <a:cubicBezTo>
                    <a:pt x="407" y="381"/>
                    <a:pt x="384" y="414"/>
                    <a:pt x="380" y="433"/>
                  </a:cubicBezTo>
                  <a:cubicBezTo>
                    <a:pt x="377" y="453"/>
                    <a:pt x="410" y="461"/>
                    <a:pt x="426" y="492"/>
                  </a:cubicBezTo>
                  <a:cubicBezTo>
                    <a:pt x="443" y="522"/>
                    <a:pt x="443" y="556"/>
                    <a:pt x="443" y="592"/>
                  </a:cubicBezTo>
                  <a:cubicBezTo>
                    <a:pt x="443" y="628"/>
                    <a:pt x="407" y="631"/>
                    <a:pt x="390" y="620"/>
                  </a:cubicBezTo>
                  <a:cubicBezTo>
                    <a:pt x="374" y="608"/>
                    <a:pt x="331" y="650"/>
                    <a:pt x="315" y="670"/>
                  </a:cubicBezTo>
                  <a:cubicBezTo>
                    <a:pt x="298" y="689"/>
                    <a:pt x="249" y="703"/>
                    <a:pt x="226" y="703"/>
                  </a:cubicBezTo>
                  <a:cubicBezTo>
                    <a:pt x="203" y="703"/>
                    <a:pt x="171" y="703"/>
                    <a:pt x="138" y="711"/>
                  </a:cubicBezTo>
                  <a:cubicBezTo>
                    <a:pt x="105" y="720"/>
                    <a:pt x="89" y="722"/>
                    <a:pt x="89" y="722"/>
                  </a:cubicBezTo>
                  <a:cubicBezTo>
                    <a:pt x="89" y="722"/>
                    <a:pt x="72" y="725"/>
                    <a:pt x="36" y="747"/>
                  </a:cubicBezTo>
                  <a:cubicBezTo>
                    <a:pt x="0" y="770"/>
                    <a:pt x="40" y="781"/>
                    <a:pt x="66" y="789"/>
                  </a:cubicBezTo>
                  <a:cubicBezTo>
                    <a:pt x="92" y="797"/>
                    <a:pt x="69" y="809"/>
                    <a:pt x="66" y="831"/>
                  </a:cubicBezTo>
                  <a:cubicBezTo>
                    <a:pt x="63" y="853"/>
                    <a:pt x="66" y="878"/>
                    <a:pt x="82" y="898"/>
                  </a:cubicBezTo>
                  <a:cubicBezTo>
                    <a:pt x="99" y="917"/>
                    <a:pt x="99" y="923"/>
                    <a:pt x="135" y="942"/>
                  </a:cubicBezTo>
                  <a:cubicBezTo>
                    <a:pt x="171" y="962"/>
                    <a:pt x="158" y="945"/>
                    <a:pt x="154" y="975"/>
                  </a:cubicBezTo>
                  <a:cubicBezTo>
                    <a:pt x="151" y="1006"/>
                    <a:pt x="207" y="1034"/>
                    <a:pt x="207" y="1034"/>
                  </a:cubicBezTo>
                  <a:cubicBezTo>
                    <a:pt x="261" y="1066"/>
                    <a:pt x="261" y="1066"/>
                    <a:pt x="261" y="1066"/>
                  </a:cubicBezTo>
                  <a:cubicBezTo>
                    <a:pt x="263" y="1024"/>
                    <a:pt x="275" y="1005"/>
                    <a:pt x="291" y="972"/>
                  </a:cubicBezTo>
                  <a:cubicBezTo>
                    <a:pt x="308" y="935"/>
                    <a:pt x="361" y="916"/>
                    <a:pt x="400" y="898"/>
                  </a:cubicBezTo>
                  <a:cubicBezTo>
                    <a:pt x="439" y="879"/>
                    <a:pt x="457" y="942"/>
                    <a:pt x="479" y="924"/>
                  </a:cubicBezTo>
                  <a:cubicBezTo>
                    <a:pt x="501" y="905"/>
                    <a:pt x="514" y="927"/>
                    <a:pt x="562" y="931"/>
                  </a:cubicBezTo>
                  <a:cubicBezTo>
                    <a:pt x="610" y="935"/>
                    <a:pt x="575" y="868"/>
                    <a:pt x="544" y="838"/>
                  </a:cubicBezTo>
                  <a:cubicBezTo>
                    <a:pt x="514" y="809"/>
                    <a:pt x="597" y="798"/>
                    <a:pt x="636" y="798"/>
                  </a:cubicBezTo>
                  <a:cubicBezTo>
                    <a:pt x="675" y="798"/>
                    <a:pt x="715" y="805"/>
                    <a:pt x="741" y="820"/>
                  </a:cubicBezTo>
                  <a:cubicBezTo>
                    <a:pt x="767" y="835"/>
                    <a:pt x="802" y="838"/>
                    <a:pt x="872" y="827"/>
                  </a:cubicBezTo>
                  <a:cubicBezTo>
                    <a:pt x="942" y="816"/>
                    <a:pt x="924" y="849"/>
                    <a:pt x="955" y="879"/>
                  </a:cubicBezTo>
                  <a:cubicBezTo>
                    <a:pt x="985" y="909"/>
                    <a:pt x="1016" y="894"/>
                    <a:pt x="1064" y="875"/>
                  </a:cubicBezTo>
                  <a:cubicBezTo>
                    <a:pt x="1112" y="857"/>
                    <a:pt x="1103" y="835"/>
                    <a:pt x="1134" y="823"/>
                  </a:cubicBezTo>
                  <a:cubicBezTo>
                    <a:pt x="1164" y="812"/>
                    <a:pt x="1173" y="846"/>
                    <a:pt x="1156" y="857"/>
                  </a:cubicBezTo>
                  <a:cubicBezTo>
                    <a:pt x="1138" y="868"/>
                    <a:pt x="1151" y="886"/>
                    <a:pt x="1195" y="909"/>
                  </a:cubicBezTo>
                  <a:cubicBezTo>
                    <a:pt x="1239" y="931"/>
                    <a:pt x="1226" y="879"/>
                    <a:pt x="1256" y="846"/>
                  </a:cubicBezTo>
                  <a:cubicBezTo>
                    <a:pt x="1287" y="812"/>
                    <a:pt x="1291" y="820"/>
                    <a:pt x="1330" y="842"/>
                  </a:cubicBezTo>
                  <a:cubicBezTo>
                    <a:pt x="1370" y="864"/>
                    <a:pt x="1339" y="890"/>
                    <a:pt x="1339" y="946"/>
                  </a:cubicBezTo>
                  <a:cubicBezTo>
                    <a:pt x="1339" y="983"/>
                    <a:pt x="1373" y="987"/>
                    <a:pt x="1403" y="992"/>
                  </a:cubicBezTo>
                  <a:cubicBezTo>
                    <a:pt x="1411" y="975"/>
                    <a:pt x="1424" y="954"/>
                    <a:pt x="1444" y="949"/>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24" name="Freeform 24"/>
            <p:cNvSpPr/>
            <p:nvPr/>
          </p:nvSpPr>
          <p:spPr bwMode="auto">
            <a:xfrm>
              <a:off x="4490" y="2997"/>
              <a:ext cx="504" cy="574"/>
            </a:xfrm>
            <a:custGeom>
              <a:gdLst>
                <a:gd name="T0" fmla="*/ 1034 w 1088"/>
                <a:gd name="T1" fmla="*/ 190 h 1239"/>
                <a:gd name="T2" fmla="*/ 958 w 1088"/>
                <a:gd name="T3" fmla="*/ 203 h 1239"/>
                <a:gd name="T4" fmla="*/ 901 w 1088"/>
                <a:gd name="T5" fmla="*/ 215 h 1239"/>
                <a:gd name="T6" fmla="*/ 854 w 1088"/>
                <a:gd name="T7" fmla="*/ 167 h 1239"/>
                <a:gd name="T8" fmla="*/ 806 w 1088"/>
                <a:gd name="T9" fmla="*/ 176 h 1239"/>
                <a:gd name="T10" fmla="*/ 765 w 1088"/>
                <a:gd name="T11" fmla="*/ 212 h 1239"/>
                <a:gd name="T12" fmla="*/ 698 w 1088"/>
                <a:gd name="T13" fmla="*/ 207 h 1239"/>
                <a:gd name="T14" fmla="*/ 662 w 1088"/>
                <a:gd name="T15" fmla="*/ 158 h 1239"/>
                <a:gd name="T16" fmla="*/ 619 w 1088"/>
                <a:gd name="T17" fmla="*/ 101 h 1239"/>
                <a:gd name="T18" fmla="*/ 614 w 1088"/>
                <a:gd name="T19" fmla="*/ 35 h 1239"/>
                <a:gd name="T20" fmla="*/ 560 w 1088"/>
                <a:gd name="T21" fmla="*/ 30 h 1239"/>
                <a:gd name="T22" fmla="*/ 524 w 1088"/>
                <a:gd name="T23" fmla="*/ 33 h 1239"/>
                <a:gd name="T24" fmla="*/ 518 w 1088"/>
                <a:gd name="T25" fmla="*/ 44 h 1239"/>
                <a:gd name="T26" fmla="*/ 501 w 1088"/>
                <a:gd name="T27" fmla="*/ 88 h 1239"/>
                <a:gd name="T28" fmla="*/ 424 w 1088"/>
                <a:gd name="T29" fmla="*/ 122 h 1239"/>
                <a:gd name="T30" fmla="*/ 396 w 1088"/>
                <a:gd name="T31" fmla="*/ 144 h 1239"/>
                <a:gd name="T32" fmla="*/ 352 w 1088"/>
                <a:gd name="T33" fmla="*/ 172 h 1239"/>
                <a:gd name="T34" fmla="*/ 302 w 1088"/>
                <a:gd name="T35" fmla="*/ 168 h 1239"/>
                <a:gd name="T36" fmla="*/ 237 w 1088"/>
                <a:gd name="T37" fmla="*/ 188 h 1239"/>
                <a:gd name="T38" fmla="*/ 234 w 1088"/>
                <a:gd name="T39" fmla="*/ 275 h 1239"/>
                <a:gd name="T40" fmla="*/ 217 w 1088"/>
                <a:gd name="T41" fmla="*/ 383 h 1239"/>
                <a:gd name="T42" fmla="*/ 117 w 1088"/>
                <a:gd name="T43" fmla="*/ 435 h 1239"/>
                <a:gd name="T44" fmla="*/ 125 w 1088"/>
                <a:gd name="T45" fmla="*/ 531 h 1239"/>
                <a:gd name="T46" fmla="*/ 106 w 1088"/>
                <a:gd name="T47" fmla="*/ 591 h 1239"/>
                <a:gd name="T48" fmla="*/ 110 w 1088"/>
                <a:gd name="T49" fmla="*/ 646 h 1239"/>
                <a:gd name="T50" fmla="*/ 103 w 1088"/>
                <a:gd name="T51" fmla="*/ 685 h 1239"/>
                <a:gd name="T52" fmla="*/ 66 w 1088"/>
                <a:gd name="T53" fmla="*/ 722 h 1239"/>
                <a:gd name="T54" fmla="*/ 40 w 1088"/>
                <a:gd name="T55" fmla="*/ 770 h 1239"/>
                <a:gd name="T56" fmla="*/ 29 w 1088"/>
                <a:gd name="T57" fmla="*/ 852 h 1239"/>
                <a:gd name="T58" fmla="*/ 5 w 1088"/>
                <a:gd name="T59" fmla="*/ 909 h 1239"/>
                <a:gd name="T60" fmla="*/ 21 w 1088"/>
                <a:gd name="T61" fmla="*/ 957 h 1239"/>
                <a:gd name="T62" fmla="*/ 119 w 1088"/>
                <a:gd name="T63" fmla="*/ 967 h 1239"/>
                <a:gd name="T64" fmla="*/ 175 w 1088"/>
                <a:gd name="T65" fmla="*/ 1000 h 1239"/>
                <a:gd name="T66" fmla="*/ 245 w 1088"/>
                <a:gd name="T67" fmla="*/ 1004 h 1239"/>
                <a:gd name="T68" fmla="*/ 280 w 1088"/>
                <a:gd name="T69" fmla="*/ 1037 h 1239"/>
                <a:gd name="T70" fmla="*/ 341 w 1088"/>
                <a:gd name="T71" fmla="*/ 1152 h 1239"/>
                <a:gd name="T72" fmla="*/ 391 w 1088"/>
                <a:gd name="T73" fmla="*/ 1239 h 1239"/>
                <a:gd name="T74" fmla="*/ 438 w 1088"/>
                <a:gd name="T75" fmla="*/ 1211 h 1239"/>
                <a:gd name="T76" fmla="*/ 538 w 1088"/>
                <a:gd name="T77" fmla="*/ 1145 h 1239"/>
                <a:gd name="T78" fmla="*/ 617 w 1088"/>
                <a:gd name="T79" fmla="*/ 1033 h 1239"/>
                <a:gd name="T80" fmla="*/ 652 w 1088"/>
                <a:gd name="T81" fmla="*/ 967 h 1239"/>
                <a:gd name="T82" fmla="*/ 752 w 1088"/>
                <a:gd name="T83" fmla="*/ 919 h 1239"/>
                <a:gd name="T84" fmla="*/ 813 w 1088"/>
                <a:gd name="T85" fmla="*/ 859 h 1239"/>
                <a:gd name="T86" fmla="*/ 813 w 1088"/>
                <a:gd name="T87" fmla="*/ 781 h 1239"/>
                <a:gd name="T88" fmla="*/ 861 w 1088"/>
                <a:gd name="T89" fmla="*/ 730 h 1239"/>
                <a:gd name="T90" fmla="*/ 905 w 1088"/>
                <a:gd name="T91" fmla="*/ 678 h 1239"/>
                <a:gd name="T92" fmla="*/ 944 w 1088"/>
                <a:gd name="T93" fmla="*/ 600 h 1239"/>
                <a:gd name="T94" fmla="*/ 922 w 1088"/>
                <a:gd name="T95" fmla="*/ 515 h 1239"/>
                <a:gd name="T96" fmla="*/ 936 w 1088"/>
                <a:gd name="T97" fmla="*/ 448 h 1239"/>
                <a:gd name="T98" fmla="*/ 914 w 1088"/>
                <a:gd name="T99" fmla="*/ 377 h 1239"/>
                <a:gd name="T100" fmla="*/ 997 w 1088"/>
                <a:gd name="T101" fmla="*/ 351 h 1239"/>
                <a:gd name="T102" fmla="*/ 1062 w 1088"/>
                <a:gd name="T103" fmla="*/ 259 h 1239"/>
                <a:gd name="T104" fmla="*/ 1088 w 1088"/>
                <a:gd name="T105" fmla="*/ 225 h 1239"/>
                <a:gd name="T106" fmla="*/ 1081 w 1088"/>
                <a:gd name="T107" fmla="*/ 224 h 1239"/>
                <a:gd name="T108" fmla="*/ 1034 w 1088"/>
                <a:gd name="T109" fmla="*/ 190 h 1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8" h="1239">
                  <a:moveTo>
                    <a:pt x="1034" y="190"/>
                  </a:moveTo>
                  <a:cubicBezTo>
                    <a:pt x="1024" y="168"/>
                    <a:pt x="985" y="192"/>
                    <a:pt x="958" y="203"/>
                  </a:cubicBezTo>
                  <a:cubicBezTo>
                    <a:pt x="932" y="214"/>
                    <a:pt x="932" y="219"/>
                    <a:pt x="901" y="215"/>
                  </a:cubicBezTo>
                  <a:cubicBezTo>
                    <a:pt x="870" y="211"/>
                    <a:pt x="875" y="201"/>
                    <a:pt x="854" y="167"/>
                  </a:cubicBezTo>
                  <a:cubicBezTo>
                    <a:pt x="832" y="132"/>
                    <a:pt x="816" y="157"/>
                    <a:pt x="806" y="176"/>
                  </a:cubicBezTo>
                  <a:cubicBezTo>
                    <a:pt x="796" y="196"/>
                    <a:pt x="782" y="200"/>
                    <a:pt x="765" y="212"/>
                  </a:cubicBezTo>
                  <a:cubicBezTo>
                    <a:pt x="749" y="225"/>
                    <a:pt x="719" y="217"/>
                    <a:pt x="698" y="207"/>
                  </a:cubicBezTo>
                  <a:cubicBezTo>
                    <a:pt x="677" y="197"/>
                    <a:pt x="667" y="179"/>
                    <a:pt x="662" y="158"/>
                  </a:cubicBezTo>
                  <a:cubicBezTo>
                    <a:pt x="657" y="137"/>
                    <a:pt x="639" y="117"/>
                    <a:pt x="619" y="101"/>
                  </a:cubicBezTo>
                  <a:cubicBezTo>
                    <a:pt x="600" y="86"/>
                    <a:pt x="613" y="69"/>
                    <a:pt x="614" y="35"/>
                  </a:cubicBezTo>
                  <a:cubicBezTo>
                    <a:pt x="616" y="0"/>
                    <a:pt x="578" y="21"/>
                    <a:pt x="560" y="30"/>
                  </a:cubicBezTo>
                  <a:cubicBezTo>
                    <a:pt x="552" y="35"/>
                    <a:pt x="537" y="35"/>
                    <a:pt x="524" y="33"/>
                  </a:cubicBezTo>
                  <a:cubicBezTo>
                    <a:pt x="521" y="36"/>
                    <a:pt x="519" y="40"/>
                    <a:pt x="518" y="44"/>
                  </a:cubicBezTo>
                  <a:cubicBezTo>
                    <a:pt x="516" y="61"/>
                    <a:pt x="514" y="72"/>
                    <a:pt x="501" y="88"/>
                  </a:cubicBezTo>
                  <a:cubicBezTo>
                    <a:pt x="488" y="105"/>
                    <a:pt x="453" y="120"/>
                    <a:pt x="424" y="122"/>
                  </a:cubicBezTo>
                  <a:cubicBezTo>
                    <a:pt x="396" y="124"/>
                    <a:pt x="400" y="125"/>
                    <a:pt x="396" y="144"/>
                  </a:cubicBezTo>
                  <a:cubicBezTo>
                    <a:pt x="392" y="162"/>
                    <a:pt x="385" y="166"/>
                    <a:pt x="352" y="172"/>
                  </a:cubicBezTo>
                  <a:cubicBezTo>
                    <a:pt x="320" y="177"/>
                    <a:pt x="352" y="172"/>
                    <a:pt x="302" y="168"/>
                  </a:cubicBezTo>
                  <a:cubicBezTo>
                    <a:pt x="252" y="164"/>
                    <a:pt x="258" y="168"/>
                    <a:pt x="237" y="188"/>
                  </a:cubicBezTo>
                  <a:cubicBezTo>
                    <a:pt x="215" y="209"/>
                    <a:pt x="224" y="233"/>
                    <a:pt x="234" y="275"/>
                  </a:cubicBezTo>
                  <a:cubicBezTo>
                    <a:pt x="245" y="318"/>
                    <a:pt x="239" y="337"/>
                    <a:pt x="217" y="383"/>
                  </a:cubicBezTo>
                  <a:cubicBezTo>
                    <a:pt x="195" y="429"/>
                    <a:pt x="141" y="422"/>
                    <a:pt x="117" y="435"/>
                  </a:cubicBezTo>
                  <a:cubicBezTo>
                    <a:pt x="92" y="448"/>
                    <a:pt x="92" y="502"/>
                    <a:pt x="125" y="531"/>
                  </a:cubicBezTo>
                  <a:cubicBezTo>
                    <a:pt x="158" y="561"/>
                    <a:pt x="127" y="574"/>
                    <a:pt x="106" y="591"/>
                  </a:cubicBezTo>
                  <a:cubicBezTo>
                    <a:pt x="84" y="607"/>
                    <a:pt x="103" y="622"/>
                    <a:pt x="110" y="646"/>
                  </a:cubicBezTo>
                  <a:cubicBezTo>
                    <a:pt x="117" y="670"/>
                    <a:pt x="119" y="668"/>
                    <a:pt x="103" y="685"/>
                  </a:cubicBezTo>
                  <a:cubicBezTo>
                    <a:pt x="88" y="702"/>
                    <a:pt x="75" y="707"/>
                    <a:pt x="66" y="722"/>
                  </a:cubicBezTo>
                  <a:cubicBezTo>
                    <a:pt x="58" y="737"/>
                    <a:pt x="58" y="750"/>
                    <a:pt x="40" y="770"/>
                  </a:cubicBezTo>
                  <a:cubicBezTo>
                    <a:pt x="23" y="791"/>
                    <a:pt x="31" y="828"/>
                    <a:pt x="29" y="852"/>
                  </a:cubicBezTo>
                  <a:cubicBezTo>
                    <a:pt x="27" y="876"/>
                    <a:pt x="14" y="889"/>
                    <a:pt x="5" y="909"/>
                  </a:cubicBezTo>
                  <a:cubicBezTo>
                    <a:pt x="0" y="921"/>
                    <a:pt x="11" y="941"/>
                    <a:pt x="21" y="957"/>
                  </a:cubicBezTo>
                  <a:cubicBezTo>
                    <a:pt x="47" y="948"/>
                    <a:pt x="101" y="970"/>
                    <a:pt x="119" y="967"/>
                  </a:cubicBezTo>
                  <a:cubicBezTo>
                    <a:pt x="141" y="963"/>
                    <a:pt x="162" y="982"/>
                    <a:pt x="175" y="1000"/>
                  </a:cubicBezTo>
                  <a:cubicBezTo>
                    <a:pt x="189" y="1019"/>
                    <a:pt x="224" y="1022"/>
                    <a:pt x="245" y="1004"/>
                  </a:cubicBezTo>
                  <a:cubicBezTo>
                    <a:pt x="267" y="985"/>
                    <a:pt x="272" y="1008"/>
                    <a:pt x="280" y="1037"/>
                  </a:cubicBezTo>
                  <a:cubicBezTo>
                    <a:pt x="289" y="1067"/>
                    <a:pt x="346" y="1096"/>
                    <a:pt x="341" y="1152"/>
                  </a:cubicBezTo>
                  <a:cubicBezTo>
                    <a:pt x="339" y="1183"/>
                    <a:pt x="366" y="1216"/>
                    <a:pt x="391" y="1239"/>
                  </a:cubicBezTo>
                  <a:cubicBezTo>
                    <a:pt x="405" y="1229"/>
                    <a:pt x="420" y="1220"/>
                    <a:pt x="438" y="1211"/>
                  </a:cubicBezTo>
                  <a:cubicBezTo>
                    <a:pt x="490" y="1185"/>
                    <a:pt x="490" y="1189"/>
                    <a:pt x="538" y="1145"/>
                  </a:cubicBezTo>
                  <a:cubicBezTo>
                    <a:pt x="586" y="1100"/>
                    <a:pt x="608" y="1082"/>
                    <a:pt x="617" y="1033"/>
                  </a:cubicBezTo>
                  <a:cubicBezTo>
                    <a:pt x="625" y="985"/>
                    <a:pt x="582" y="978"/>
                    <a:pt x="652" y="967"/>
                  </a:cubicBezTo>
                  <a:cubicBezTo>
                    <a:pt x="721" y="956"/>
                    <a:pt x="756" y="959"/>
                    <a:pt x="752" y="919"/>
                  </a:cubicBezTo>
                  <a:cubicBezTo>
                    <a:pt x="748" y="878"/>
                    <a:pt x="813" y="889"/>
                    <a:pt x="813" y="859"/>
                  </a:cubicBezTo>
                  <a:cubicBezTo>
                    <a:pt x="813" y="830"/>
                    <a:pt x="770" y="793"/>
                    <a:pt x="813" y="781"/>
                  </a:cubicBezTo>
                  <a:cubicBezTo>
                    <a:pt x="857" y="770"/>
                    <a:pt x="866" y="770"/>
                    <a:pt x="861" y="730"/>
                  </a:cubicBezTo>
                  <a:cubicBezTo>
                    <a:pt x="857" y="689"/>
                    <a:pt x="874" y="681"/>
                    <a:pt x="905" y="678"/>
                  </a:cubicBezTo>
                  <a:cubicBezTo>
                    <a:pt x="936" y="674"/>
                    <a:pt x="944" y="637"/>
                    <a:pt x="944" y="600"/>
                  </a:cubicBezTo>
                  <a:cubicBezTo>
                    <a:pt x="944" y="563"/>
                    <a:pt x="866" y="563"/>
                    <a:pt x="922" y="515"/>
                  </a:cubicBezTo>
                  <a:cubicBezTo>
                    <a:pt x="979" y="466"/>
                    <a:pt x="962" y="474"/>
                    <a:pt x="936" y="448"/>
                  </a:cubicBezTo>
                  <a:cubicBezTo>
                    <a:pt x="909" y="422"/>
                    <a:pt x="857" y="377"/>
                    <a:pt x="914" y="377"/>
                  </a:cubicBezTo>
                  <a:cubicBezTo>
                    <a:pt x="970" y="377"/>
                    <a:pt x="970" y="400"/>
                    <a:pt x="997" y="351"/>
                  </a:cubicBezTo>
                  <a:cubicBezTo>
                    <a:pt x="1023" y="303"/>
                    <a:pt x="1049" y="285"/>
                    <a:pt x="1062" y="259"/>
                  </a:cubicBezTo>
                  <a:cubicBezTo>
                    <a:pt x="1068" y="247"/>
                    <a:pt x="1078" y="237"/>
                    <a:pt x="1088" y="225"/>
                  </a:cubicBezTo>
                  <a:cubicBezTo>
                    <a:pt x="1086" y="224"/>
                    <a:pt x="1084" y="224"/>
                    <a:pt x="1081" y="224"/>
                  </a:cubicBezTo>
                  <a:cubicBezTo>
                    <a:pt x="1062" y="221"/>
                    <a:pt x="1044" y="212"/>
                    <a:pt x="1034" y="190"/>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25" name="Freeform 25"/>
            <p:cNvSpPr/>
            <p:nvPr/>
          </p:nvSpPr>
          <p:spPr bwMode="auto">
            <a:xfrm>
              <a:off x="3696" y="1645"/>
              <a:ext cx="410" cy="745"/>
            </a:xfrm>
            <a:custGeom>
              <a:gdLst>
                <a:gd name="T0" fmla="*/ 142 w 885"/>
                <a:gd name="T1" fmla="*/ 1606 h 1609"/>
                <a:gd name="T2" fmla="*/ 210 w 885"/>
                <a:gd name="T3" fmla="*/ 1575 h 1609"/>
                <a:gd name="T4" fmla="*/ 306 w 885"/>
                <a:gd name="T5" fmla="*/ 1527 h 1609"/>
                <a:gd name="T6" fmla="*/ 369 w 885"/>
                <a:gd name="T7" fmla="*/ 1504 h 1609"/>
                <a:gd name="T8" fmla="*/ 413 w 885"/>
                <a:gd name="T9" fmla="*/ 1460 h 1609"/>
                <a:gd name="T10" fmla="*/ 468 w 885"/>
                <a:gd name="T11" fmla="*/ 1451 h 1609"/>
                <a:gd name="T12" fmla="*/ 494 w 885"/>
                <a:gd name="T13" fmla="*/ 1410 h 1609"/>
                <a:gd name="T14" fmla="*/ 572 w 885"/>
                <a:gd name="T15" fmla="*/ 1397 h 1609"/>
                <a:gd name="T16" fmla="*/ 623 w 885"/>
                <a:gd name="T17" fmla="*/ 1380 h 1609"/>
                <a:gd name="T18" fmla="*/ 671 w 885"/>
                <a:gd name="T19" fmla="*/ 1382 h 1609"/>
                <a:gd name="T20" fmla="*/ 717 w 885"/>
                <a:gd name="T21" fmla="*/ 1349 h 1609"/>
                <a:gd name="T22" fmla="*/ 786 w 885"/>
                <a:gd name="T23" fmla="*/ 1297 h 1609"/>
                <a:gd name="T24" fmla="*/ 795 w 885"/>
                <a:gd name="T25" fmla="*/ 1236 h 1609"/>
                <a:gd name="T26" fmla="*/ 802 w 885"/>
                <a:gd name="T27" fmla="*/ 1158 h 1609"/>
                <a:gd name="T28" fmla="*/ 784 w 885"/>
                <a:gd name="T29" fmla="*/ 1082 h 1609"/>
                <a:gd name="T30" fmla="*/ 752 w 885"/>
                <a:gd name="T31" fmla="*/ 1000 h 1609"/>
                <a:gd name="T32" fmla="*/ 793 w 885"/>
                <a:gd name="T33" fmla="*/ 939 h 1609"/>
                <a:gd name="T34" fmla="*/ 808 w 885"/>
                <a:gd name="T35" fmla="*/ 869 h 1609"/>
                <a:gd name="T36" fmla="*/ 843 w 885"/>
                <a:gd name="T37" fmla="*/ 798 h 1609"/>
                <a:gd name="T38" fmla="*/ 821 w 885"/>
                <a:gd name="T39" fmla="*/ 737 h 1609"/>
                <a:gd name="T40" fmla="*/ 784 w 885"/>
                <a:gd name="T41" fmla="*/ 687 h 1609"/>
                <a:gd name="T42" fmla="*/ 745 w 885"/>
                <a:gd name="T43" fmla="*/ 645 h 1609"/>
                <a:gd name="T44" fmla="*/ 695 w 885"/>
                <a:gd name="T45" fmla="*/ 570 h 1609"/>
                <a:gd name="T46" fmla="*/ 734 w 885"/>
                <a:gd name="T47" fmla="*/ 509 h 1609"/>
                <a:gd name="T48" fmla="*/ 734 w 885"/>
                <a:gd name="T49" fmla="*/ 463 h 1609"/>
                <a:gd name="T50" fmla="*/ 749 w 885"/>
                <a:gd name="T51" fmla="*/ 409 h 1609"/>
                <a:gd name="T52" fmla="*/ 826 w 885"/>
                <a:gd name="T53" fmla="*/ 407 h 1609"/>
                <a:gd name="T54" fmla="*/ 861 w 885"/>
                <a:gd name="T55" fmla="*/ 354 h 1609"/>
                <a:gd name="T56" fmla="*/ 863 w 885"/>
                <a:gd name="T57" fmla="*/ 287 h 1609"/>
                <a:gd name="T58" fmla="*/ 841 w 885"/>
                <a:gd name="T59" fmla="*/ 241 h 1609"/>
                <a:gd name="T60" fmla="*/ 817 w 885"/>
                <a:gd name="T61" fmla="*/ 205 h 1609"/>
                <a:gd name="T62" fmla="*/ 743 w 885"/>
                <a:gd name="T63" fmla="*/ 165 h 1609"/>
                <a:gd name="T64" fmla="*/ 778 w 885"/>
                <a:gd name="T65" fmla="*/ 131 h 1609"/>
                <a:gd name="T66" fmla="*/ 826 w 885"/>
                <a:gd name="T67" fmla="*/ 96 h 1609"/>
                <a:gd name="T68" fmla="*/ 780 w 885"/>
                <a:gd name="T69" fmla="*/ 65 h 1609"/>
                <a:gd name="T70" fmla="*/ 740 w 885"/>
                <a:gd name="T71" fmla="*/ 0 h 1609"/>
                <a:gd name="T72" fmla="*/ 723 w 885"/>
                <a:gd name="T73" fmla="*/ 66 h 1609"/>
                <a:gd name="T74" fmla="*/ 649 w 885"/>
                <a:gd name="T75" fmla="*/ 85 h 1609"/>
                <a:gd name="T76" fmla="*/ 588 w 885"/>
                <a:gd name="T77" fmla="*/ 115 h 1609"/>
                <a:gd name="T78" fmla="*/ 531 w 885"/>
                <a:gd name="T79" fmla="*/ 100 h 1609"/>
                <a:gd name="T80" fmla="*/ 465 w 885"/>
                <a:gd name="T81" fmla="*/ 159 h 1609"/>
                <a:gd name="T82" fmla="*/ 361 w 885"/>
                <a:gd name="T83" fmla="*/ 159 h 1609"/>
                <a:gd name="T84" fmla="*/ 308 w 885"/>
                <a:gd name="T85" fmla="*/ 293 h 1609"/>
                <a:gd name="T86" fmla="*/ 256 w 885"/>
                <a:gd name="T87" fmla="*/ 330 h 1609"/>
                <a:gd name="T88" fmla="*/ 203 w 885"/>
                <a:gd name="T89" fmla="*/ 333 h 1609"/>
                <a:gd name="T90" fmla="*/ 164 w 885"/>
                <a:gd name="T91" fmla="*/ 389 h 1609"/>
                <a:gd name="T92" fmla="*/ 109 w 885"/>
                <a:gd name="T93" fmla="*/ 346 h 1609"/>
                <a:gd name="T94" fmla="*/ 151 w 885"/>
                <a:gd name="T95" fmla="*/ 411 h 1609"/>
                <a:gd name="T96" fmla="*/ 142 w 885"/>
                <a:gd name="T97" fmla="*/ 478 h 1609"/>
                <a:gd name="T98" fmla="*/ 118 w 885"/>
                <a:gd name="T99" fmla="*/ 545 h 1609"/>
                <a:gd name="T100" fmla="*/ 105 w 885"/>
                <a:gd name="T101" fmla="*/ 626 h 1609"/>
                <a:gd name="T102" fmla="*/ 40 w 885"/>
                <a:gd name="T103" fmla="*/ 706 h 1609"/>
                <a:gd name="T104" fmla="*/ 99 w 885"/>
                <a:gd name="T105" fmla="*/ 832 h 1609"/>
                <a:gd name="T106" fmla="*/ 96 w 885"/>
                <a:gd name="T107" fmla="*/ 886 h 1609"/>
                <a:gd name="T108" fmla="*/ 99 w 885"/>
                <a:gd name="T109" fmla="*/ 936 h 1609"/>
                <a:gd name="T110" fmla="*/ 59 w 885"/>
                <a:gd name="T111" fmla="*/ 984 h 1609"/>
                <a:gd name="T112" fmla="*/ 55 w 885"/>
                <a:gd name="T113" fmla="*/ 1073 h 1609"/>
                <a:gd name="T114" fmla="*/ 74 w 885"/>
                <a:gd name="T115" fmla="*/ 1199 h 1609"/>
                <a:gd name="T116" fmla="*/ 116 w 885"/>
                <a:gd name="T117" fmla="*/ 1303 h 1609"/>
                <a:gd name="T118" fmla="*/ 92 w 885"/>
                <a:gd name="T119" fmla="*/ 1421 h 1609"/>
                <a:gd name="T120" fmla="*/ 64 w 885"/>
                <a:gd name="T121" fmla="*/ 1547 h 1609"/>
                <a:gd name="T122" fmla="*/ 72 w 885"/>
                <a:gd name="T123" fmla="*/ 1606 h 1609"/>
                <a:gd name="T124" fmla="*/ 142 w 885"/>
                <a:gd name="T125" fmla="*/ 1606 h 1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609">
                  <a:moveTo>
                    <a:pt x="142" y="1606"/>
                  </a:moveTo>
                  <a:cubicBezTo>
                    <a:pt x="175" y="1603"/>
                    <a:pt x="177" y="1597"/>
                    <a:pt x="210" y="1575"/>
                  </a:cubicBezTo>
                  <a:cubicBezTo>
                    <a:pt x="243" y="1553"/>
                    <a:pt x="265" y="1523"/>
                    <a:pt x="306" y="1527"/>
                  </a:cubicBezTo>
                  <a:cubicBezTo>
                    <a:pt x="347" y="1530"/>
                    <a:pt x="358" y="1519"/>
                    <a:pt x="369" y="1504"/>
                  </a:cubicBezTo>
                  <a:cubicBezTo>
                    <a:pt x="380" y="1490"/>
                    <a:pt x="387" y="1460"/>
                    <a:pt x="413" y="1460"/>
                  </a:cubicBezTo>
                  <a:cubicBezTo>
                    <a:pt x="439" y="1460"/>
                    <a:pt x="463" y="1469"/>
                    <a:pt x="468" y="1451"/>
                  </a:cubicBezTo>
                  <a:cubicBezTo>
                    <a:pt x="472" y="1432"/>
                    <a:pt x="459" y="1408"/>
                    <a:pt x="494" y="1410"/>
                  </a:cubicBezTo>
                  <a:cubicBezTo>
                    <a:pt x="529" y="1412"/>
                    <a:pt x="553" y="1404"/>
                    <a:pt x="572" y="1397"/>
                  </a:cubicBezTo>
                  <a:cubicBezTo>
                    <a:pt x="592" y="1390"/>
                    <a:pt x="612" y="1367"/>
                    <a:pt x="623" y="1380"/>
                  </a:cubicBezTo>
                  <a:cubicBezTo>
                    <a:pt x="634" y="1393"/>
                    <a:pt x="658" y="1399"/>
                    <a:pt x="671" y="1382"/>
                  </a:cubicBezTo>
                  <a:cubicBezTo>
                    <a:pt x="684" y="1366"/>
                    <a:pt x="682" y="1351"/>
                    <a:pt x="717" y="1349"/>
                  </a:cubicBezTo>
                  <a:cubicBezTo>
                    <a:pt x="752" y="1347"/>
                    <a:pt x="769" y="1321"/>
                    <a:pt x="786" y="1297"/>
                  </a:cubicBezTo>
                  <a:cubicBezTo>
                    <a:pt x="804" y="1273"/>
                    <a:pt x="808" y="1245"/>
                    <a:pt x="795" y="1236"/>
                  </a:cubicBezTo>
                  <a:cubicBezTo>
                    <a:pt x="782" y="1227"/>
                    <a:pt x="817" y="1186"/>
                    <a:pt x="802" y="1158"/>
                  </a:cubicBezTo>
                  <a:cubicBezTo>
                    <a:pt x="786" y="1130"/>
                    <a:pt x="826" y="1110"/>
                    <a:pt x="784" y="1082"/>
                  </a:cubicBezTo>
                  <a:cubicBezTo>
                    <a:pt x="743" y="1054"/>
                    <a:pt x="723" y="1021"/>
                    <a:pt x="752" y="1000"/>
                  </a:cubicBezTo>
                  <a:cubicBezTo>
                    <a:pt x="780" y="980"/>
                    <a:pt x="797" y="980"/>
                    <a:pt x="793" y="939"/>
                  </a:cubicBezTo>
                  <a:cubicBezTo>
                    <a:pt x="789" y="899"/>
                    <a:pt x="784" y="900"/>
                    <a:pt x="808" y="869"/>
                  </a:cubicBezTo>
                  <a:cubicBezTo>
                    <a:pt x="832" y="837"/>
                    <a:pt x="841" y="823"/>
                    <a:pt x="843" y="798"/>
                  </a:cubicBezTo>
                  <a:cubicBezTo>
                    <a:pt x="845" y="774"/>
                    <a:pt x="843" y="756"/>
                    <a:pt x="821" y="737"/>
                  </a:cubicBezTo>
                  <a:cubicBezTo>
                    <a:pt x="800" y="719"/>
                    <a:pt x="784" y="706"/>
                    <a:pt x="784" y="687"/>
                  </a:cubicBezTo>
                  <a:cubicBezTo>
                    <a:pt x="784" y="669"/>
                    <a:pt x="782" y="656"/>
                    <a:pt x="745" y="645"/>
                  </a:cubicBezTo>
                  <a:cubicBezTo>
                    <a:pt x="708" y="633"/>
                    <a:pt x="684" y="609"/>
                    <a:pt x="695" y="570"/>
                  </a:cubicBezTo>
                  <a:cubicBezTo>
                    <a:pt x="706" y="532"/>
                    <a:pt x="734" y="543"/>
                    <a:pt x="734" y="509"/>
                  </a:cubicBezTo>
                  <a:cubicBezTo>
                    <a:pt x="734" y="476"/>
                    <a:pt x="734" y="480"/>
                    <a:pt x="734" y="463"/>
                  </a:cubicBezTo>
                  <a:cubicBezTo>
                    <a:pt x="734" y="446"/>
                    <a:pt x="719" y="398"/>
                    <a:pt x="749" y="409"/>
                  </a:cubicBezTo>
                  <a:cubicBezTo>
                    <a:pt x="780" y="420"/>
                    <a:pt x="806" y="433"/>
                    <a:pt x="826" y="407"/>
                  </a:cubicBezTo>
                  <a:cubicBezTo>
                    <a:pt x="845" y="381"/>
                    <a:pt x="856" y="370"/>
                    <a:pt x="861" y="354"/>
                  </a:cubicBezTo>
                  <a:cubicBezTo>
                    <a:pt x="865" y="337"/>
                    <a:pt x="885" y="313"/>
                    <a:pt x="863" y="287"/>
                  </a:cubicBezTo>
                  <a:cubicBezTo>
                    <a:pt x="841" y="261"/>
                    <a:pt x="841" y="257"/>
                    <a:pt x="841" y="241"/>
                  </a:cubicBezTo>
                  <a:cubicBezTo>
                    <a:pt x="841" y="224"/>
                    <a:pt x="848" y="205"/>
                    <a:pt x="817" y="205"/>
                  </a:cubicBezTo>
                  <a:cubicBezTo>
                    <a:pt x="786" y="205"/>
                    <a:pt x="708" y="198"/>
                    <a:pt x="743" y="165"/>
                  </a:cubicBezTo>
                  <a:cubicBezTo>
                    <a:pt x="778" y="131"/>
                    <a:pt x="747" y="139"/>
                    <a:pt x="778" y="131"/>
                  </a:cubicBezTo>
                  <a:cubicBezTo>
                    <a:pt x="808" y="124"/>
                    <a:pt x="841" y="124"/>
                    <a:pt x="826" y="96"/>
                  </a:cubicBezTo>
                  <a:cubicBezTo>
                    <a:pt x="811" y="68"/>
                    <a:pt x="784" y="89"/>
                    <a:pt x="780" y="65"/>
                  </a:cubicBezTo>
                  <a:cubicBezTo>
                    <a:pt x="776" y="43"/>
                    <a:pt x="776" y="14"/>
                    <a:pt x="740" y="0"/>
                  </a:cubicBezTo>
                  <a:cubicBezTo>
                    <a:pt x="741" y="21"/>
                    <a:pt x="753" y="60"/>
                    <a:pt x="723" y="66"/>
                  </a:cubicBezTo>
                  <a:cubicBezTo>
                    <a:pt x="688" y="74"/>
                    <a:pt x="653" y="59"/>
                    <a:pt x="649" y="85"/>
                  </a:cubicBezTo>
                  <a:cubicBezTo>
                    <a:pt x="645" y="111"/>
                    <a:pt x="610" y="133"/>
                    <a:pt x="588" y="115"/>
                  </a:cubicBezTo>
                  <a:cubicBezTo>
                    <a:pt x="566" y="96"/>
                    <a:pt x="544" y="74"/>
                    <a:pt x="531" y="100"/>
                  </a:cubicBezTo>
                  <a:cubicBezTo>
                    <a:pt x="518" y="126"/>
                    <a:pt x="500" y="174"/>
                    <a:pt x="465" y="159"/>
                  </a:cubicBezTo>
                  <a:cubicBezTo>
                    <a:pt x="430" y="144"/>
                    <a:pt x="378" y="133"/>
                    <a:pt x="361" y="159"/>
                  </a:cubicBezTo>
                  <a:cubicBezTo>
                    <a:pt x="343" y="185"/>
                    <a:pt x="317" y="267"/>
                    <a:pt x="308" y="293"/>
                  </a:cubicBezTo>
                  <a:cubicBezTo>
                    <a:pt x="299" y="318"/>
                    <a:pt x="269" y="337"/>
                    <a:pt x="256" y="330"/>
                  </a:cubicBezTo>
                  <a:cubicBezTo>
                    <a:pt x="243" y="322"/>
                    <a:pt x="203" y="296"/>
                    <a:pt x="203" y="333"/>
                  </a:cubicBezTo>
                  <a:cubicBezTo>
                    <a:pt x="203" y="370"/>
                    <a:pt x="208" y="407"/>
                    <a:pt x="164" y="389"/>
                  </a:cubicBezTo>
                  <a:cubicBezTo>
                    <a:pt x="133" y="376"/>
                    <a:pt x="124" y="344"/>
                    <a:pt x="109" y="346"/>
                  </a:cubicBezTo>
                  <a:cubicBezTo>
                    <a:pt x="118" y="371"/>
                    <a:pt x="139" y="397"/>
                    <a:pt x="151" y="411"/>
                  </a:cubicBezTo>
                  <a:cubicBezTo>
                    <a:pt x="166" y="430"/>
                    <a:pt x="157" y="461"/>
                    <a:pt x="142" y="478"/>
                  </a:cubicBezTo>
                  <a:cubicBezTo>
                    <a:pt x="127" y="494"/>
                    <a:pt x="125" y="507"/>
                    <a:pt x="118" y="545"/>
                  </a:cubicBezTo>
                  <a:cubicBezTo>
                    <a:pt x="112" y="582"/>
                    <a:pt x="107" y="578"/>
                    <a:pt x="105" y="626"/>
                  </a:cubicBezTo>
                  <a:cubicBezTo>
                    <a:pt x="103" y="674"/>
                    <a:pt x="79" y="671"/>
                    <a:pt x="40" y="706"/>
                  </a:cubicBezTo>
                  <a:cubicBezTo>
                    <a:pt x="0" y="741"/>
                    <a:pt x="83" y="813"/>
                    <a:pt x="99" y="832"/>
                  </a:cubicBezTo>
                  <a:cubicBezTo>
                    <a:pt x="114" y="850"/>
                    <a:pt x="116" y="869"/>
                    <a:pt x="96" y="886"/>
                  </a:cubicBezTo>
                  <a:cubicBezTo>
                    <a:pt x="77" y="902"/>
                    <a:pt x="79" y="908"/>
                    <a:pt x="99" y="936"/>
                  </a:cubicBezTo>
                  <a:cubicBezTo>
                    <a:pt x="118" y="963"/>
                    <a:pt x="74" y="958"/>
                    <a:pt x="59" y="984"/>
                  </a:cubicBezTo>
                  <a:cubicBezTo>
                    <a:pt x="44" y="1010"/>
                    <a:pt x="29" y="1047"/>
                    <a:pt x="55" y="1073"/>
                  </a:cubicBezTo>
                  <a:cubicBezTo>
                    <a:pt x="81" y="1099"/>
                    <a:pt x="74" y="1164"/>
                    <a:pt x="74" y="1199"/>
                  </a:cubicBezTo>
                  <a:cubicBezTo>
                    <a:pt x="74" y="1234"/>
                    <a:pt x="90" y="1243"/>
                    <a:pt x="116" y="1303"/>
                  </a:cubicBezTo>
                  <a:cubicBezTo>
                    <a:pt x="142" y="1362"/>
                    <a:pt x="107" y="1386"/>
                    <a:pt x="92" y="1421"/>
                  </a:cubicBezTo>
                  <a:cubicBezTo>
                    <a:pt x="77" y="1456"/>
                    <a:pt x="61" y="1492"/>
                    <a:pt x="64" y="1547"/>
                  </a:cubicBezTo>
                  <a:cubicBezTo>
                    <a:pt x="65" y="1571"/>
                    <a:pt x="67" y="1590"/>
                    <a:pt x="72" y="1606"/>
                  </a:cubicBezTo>
                  <a:cubicBezTo>
                    <a:pt x="94" y="1608"/>
                    <a:pt x="123" y="1609"/>
                    <a:pt x="142" y="1606"/>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26" name="Freeform 26"/>
            <p:cNvSpPr/>
            <p:nvPr/>
          </p:nvSpPr>
          <p:spPr bwMode="auto">
            <a:xfrm>
              <a:off x="3730" y="2139"/>
              <a:ext cx="699" cy="563"/>
            </a:xfrm>
            <a:custGeom>
              <a:gdLst>
                <a:gd name="T0" fmla="*/ 1378 w 1510"/>
                <a:gd name="T1" fmla="*/ 1097 h 1217"/>
                <a:gd name="T2" fmla="*/ 1389 w 1510"/>
                <a:gd name="T3" fmla="*/ 986 h 1217"/>
                <a:gd name="T4" fmla="*/ 1344 w 1510"/>
                <a:gd name="T5" fmla="*/ 936 h 1217"/>
                <a:gd name="T6" fmla="*/ 1241 w 1510"/>
                <a:gd name="T7" fmla="*/ 927 h 1217"/>
                <a:gd name="T8" fmla="*/ 1175 w 1510"/>
                <a:gd name="T9" fmla="*/ 854 h 1217"/>
                <a:gd name="T10" fmla="*/ 1156 w 1510"/>
                <a:gd name="T11" fmla="*/ 808 h 1217"/>
                <a:gd name="T12" fmla="*/ 1217 w 1510"/>
                <a:gd name="T13" fmla="*/ 682 h 1217"/>
                <a:gd name="T14" fmla="*/ 1256 w 1510"/>
                <a:gd name="T15" fmla="*/ 610 h 1217"/>
                <a:gd name="T16" fmla="*/ 1315 w 1510"/>
                <a:gd name="T17" fmla="*/ 558 h 1217"/>
                <a:gd name="T18" fmla="*/ 1424 w 1510"/>
                <a:gd name="T19" fmla="*/ 615 h 1217"/>
                <a:gd name="T20" fmla="*/ 1490 w 1510"/>
                <a:gd name="T21" fmla="*/ 538 h 1217"/>
                <a:gd name="T22" fmla="*/ 1424 w 1510"/>
                <a:gd name="T23" fmla="*/ 465 h 1217"/>
                <a:gd name="T24" fmla="*/ 1330 w 1510"/>
                <a:gd name="T25" fmla="*/ 397 h 1217"/>
                <a:gd name="T26" fmla="*/ 1182 w 1510"/>
                <a:gd name="T27" fmla="*/ 397 h 1217"/>
                <a:gd name="T28" fmla="*/ 1053 w 1510"/>
                <a:gd name="T29" fmla="*/ 330 h 1217"/>
                <a:gd name="T30" fmla="*/ 1090 w 1510"/>
                <a:gd name="T31" fmla="*/ 239 h 1217"/>
                <a:gd name="T32" fmla="*/ 1230 w 1510"/>
                <a:gd name="T33" fmla="*/ 84 h 1217"/>
                <a:gd name="T34" fmla="*/ 1114 w 1510"/>
                <a:gd name="T35" fmla="*/ 102 h 1217"/>
                <a:gd name="T36" fmla="*/ 1036 w 1510"/>
                <a:gd name="T37" fmla="*/ 50 h 1217"/>
                <a:gd name="T38" fmla="*/ 950 w 1510"/>
                <a:gd name="T39" fmla="*/ 56 h 1217"/>
                <a:gd name="T40" fmla="*/ 811 w 1510"/>
                <a:gd name="T41" fmla="*/ 33 h 1217"/>
                <a:gd name="T42" fmla="*/ 730 w 1510"/>
                <a:gd name="T43" fmla="*/ 91 h 1217"/>
                <a:gd name="T44" fmla="*/ 714 w 1510"/>
                <a:gd name="T45" fmla="*/ 230 h 1217"/>
                <a:gd name="T46" fmla="*/ 599 w 1510"/>
                <a:gd name="T47" fmla="*/ 315 h 1217"/>
                <a:gd name="T48" fmla="*/ 500 w 1510"/>
                <a:gd name="T49" fmla="*/ 330 h 1217"/>
                <a:gd name="T50" fmla="*/ 396 w 1510"/>
                <a:gd name="T51" fmla="*/ 384 h 1217"/>
                <a:gd name="T52" fmla="*/ 297 w 1510"/>
                <a:gd name="T53" fmla="*/ 437 h 1217"/>
                <a:gd name="T54" fmla="*/ 138 w 1510"/>
                <a:gd name="T55" fmla="*/ 508 h 1217"/>
                <a:gd name="T56" fmla="*/ 0 w 1510"/>
                <a:gd name="T57" fmla="*/ 539 h 1217"/>
                <a:gd name="T58" fmla="*/ 88 w 1510"/>
                <a:gd name="T59" fmla="*/ 684 h 1217"/>
                <a:gd name="T60" fmla="*/ 189 w 1510"/>
                <a:gd name="T61" fmla="*/ 852 h 1217"/>
                <a:gd name="T62" fmla="*/ 377 w 1510"/>
                <a:gd name="T63" fmla="*/ 1009 h 1217"/>
                <a:gd name="T64" fmla="*/ 542 w 1510"/>
                <a:gd name="T65" fmla="*/ 1057 h 1217"/>
                <a:gd name="T66" fmla="*/ 710 w 1510"/>
                <a:gd name="T67" fmla="*/ 1024 h 1217"/>
                <a:gd name="T68" fmla="*/ 805 w 1510"/>
                <a:gd name="T69" fmla="*/ 1056 h 1217"/>
                <a:gd name="T70" fmla="*/ 889 w 1510"/>
                <a:gd name="T71" fmla="*/ 1047 h 1217"/>
                <a:gd name="T72" fmla="*/ 927 w 1510"/>
                <a:gd name="T73" fmla="*/ 1145 h 1217"/>
                <a:gd name="T74" fmla="*/ 1030 w 1510"/>
                <a:gd name="T75" fmla="*/ 1129 h 1217"/>
                <a:gd name="T76" fmla="*/ 1171 w 1510"/>
                <a:gd name="T77" fmla="*/ 1213 h 1217"/>
                <a:gd name="T78" fmla="*/ 1253 w 1510"/>
                <a:gd name="T79" fmla="*/ 1197 h 1217"/>
                <a:gd name="T80" fmla="*/ 1293 w 1510"/>
                <a:gd name="T81" fmla="*/ 1217 h 1217"/>
                <a:gd name="T82" fmla="*/ 1320 w 1510"/>
                <a:gd name="T83" fmla="*/ 1127 h 1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0" h="1217">
                  <a:moveTo>
                    <a:pt x="1320" y="1127"/>
                  </a:moveTo>
                  <a:cubicBezTo>
                    <a:pt x="1352" y="1118"/>
                    <a:pt x="1352" y="1105"/>
                    <a:pt x="1378" y="1097"/>
                  </a:cubicBezTo>
                  <a:cubicBezTo>
                    <a:pt x="1405" y="1090"/>
                    <a:pt x="1407" y="1092"/>
                    <a:pt x="1405" y="1062"/>
                  </a:cubicBezTo>
                  <a:cubicBezTo>
                    <a:pt x="1402" y="1032"/>
                    <a:pt x="1407" y="1012"/>
                    <a:pt x="1389" y="986"/>
                  </a:cubicBezTo>
                  <a:cubicBezTo>
                    <a:pt x="1372" y="960"/>
                    <a:pt x="1372" y="953"/>
                    <a:pt x="1372" y="942"/>
                  </a:cubicBezTo>
                  <a:cubicBezTo>
                    <a:pt x="1372" y="930"/>
                    <a:pt x="1376" y="892"/>
                    <a:pt x="1344" y="936"/>
                  </a:cubicBezTo>
                  <a:cubicBezTo>
                    <a:pt x="1311" y="980"/>
                    <a:pt x="1298" y="966"/>
                    <a:pt x="1285" y="955"/>
                  </a:cubicBezTo>
                  <a:cubicBezTo>
                    <a:pt x="1271" y="943"/>
                    <a:pt x="1261" y="921"/>
                    <a:pt x="1241" y="927"/>
                  </a:cubicBezTo>
                  <a:cubicBezTo>
                    <a:pt x="1221" y="932"/>
                    <a:pt x="1202" y="925"/>
                    <a:pt x="1202" y="905"/>
                  </a:cubicBezTo>
                  <a:cubicBezTo>
                    <a:pt x="1202" y="884"/>
                    <a:pt x="1212" y="860"/>
                    <a:pt x="1175" y="854"/>
                  </a:cubicBezTo>
                  <a:cubicBezTo>
                    <a:pt x="1138" y="849"/>
                    <a:pt x="1121" y="849"/>
                    <a:pt x="1119" y="823"/>
                  </a:cubicBezTo>
                  <a:cubicBezTo>
                    <a:pt x="1116" y="797"/>
                    <a:pt x="1132" y="806"/>
                    <a:pt x="1156" y="808"/>
                  </a:cubicBezTo>
                  <a:cubicBezTo>
                    <a:pt x="1180" y="810"/>
                    <a:pt x="1210" y="806"/>
                    <a:pt x="1215" y="775"/>
                  </a:cubicBezTo>
                  <a:cubicBezTo>
                    <a:pt x="1219" y="743"/>
                    <a:pt x="1182" y="684"/>
                    <a:pt x="1217" y="682"/>
                  </a:cubicBezTo>
                  <a:cubicBezTo>
                    <a:pt x="1252" y="680"/>
                    <a:pt x="1285" y="686"/>
                    <a:pt x="1267" y="662"/>
                  </a:cubicBezTo>
                  <a:cubicBezTo>
                    <a:pt x="1250" y="638"/>
                    <a:pt x="1271" y="630"/>
                    <a:pt x="1256" y="610"/>
                  </a:cubicBezTo>
                  <a:cubicBezTo>
                    <a:pt x="1241" y="589"/>
                    <a:pt x="1232" y="571"/>
                    <a:pt x="1252" y="565"/>
                  </a:cubicBezTo>
                  <a:cubicBezTo>
                    <a:pt x="1271" y="560"/>
                    <a:pt x="1291" y="536"/>
                    <a:pt x="1315" y="558"/>
                  </a:cubicBezTo>
                  <a:cubicBezTo>
                    <a:pt x="1339" y="580"/>
                    <a:pt x="1357" y="575"/>
                    <a:pt x="1361" y="593"/>
                  </a:cubicBezTo>
                  <a:cubicBezTo>
                    <a:pt x="1365" y="612"/>
                    <a:pt x="1411" y="625"/>
                    <a:pt x="1424" y="615"/>
                  </a:cubicBezTo>
                  <a:cubicBezTo>
                    <a:pt x="1437" y="606"/>
                    <a:pt x="1422" y="591"/>
                    <a:pt x="1453" y="580"/>
                  </a:cubicBezTo>
                  <a:cubicBezTo>
                    <a:pt x="1483" y="569"/>
                    <a:pt x="1510" y="558"/>
                    <a:pt x="1490" y="538"/>
                  </a:cubicBezTo>
                  <a:cubicBezTo>
                    <a:pt x="1470" y="517"/>
                    <a:pt x="1464" y="512"/>
                    <a:pt x="1464" y="495"/>
                  </a:cubicBezTo>
                  <a:cubicBezTo>
                    <a:pt x="1464" y="478"/>
                    <a:pt x="1457" y="465"/>
                    <a:pt x="1424" y="465"/>
                  </a:cubicBezTo>
                  <a:cubicBezTo>
                    <a:pt x="1392" y="465"/>
                    <a:pt x="1378" y="458"/>
                    <a:pt x="1368" y="443"/>
                  </a:cubicBezTo>
                  <a:cubicBezTo>
                    <a:pt x="1357" y="428"/>
                    <a:pt x="1363" y="393"/>
                    <a:pt x="1330" y="397"/>
                  </a:cubicBezTo>
                  <a:cubicBezTo>
                    <a:pt x="1298" y="400"/>
                    <a:pt x="1282" y="432"/>
                    <a:pt x="1243" y="423"/>
                  </a:cubicBezTo>
                  <a:cubicBezTo>
                    <a:pt x="1204" y="413"/>
                    <a:pt x="1191" y="412"/>
                    <a:pt x="1182" y="397"/>
                  </a:cubicBezTo>
                  <a:cubicBezTo>
                    <a:pt x="1173" y="382"/>
                    <a:pt x="1173" y="369"/>
                    <a:pt x="1136" y="356"/>
                  </a:cubicBezTo>
                  <a:cubicBezTo>
                    <a:pt x="1099" y="343"/>
                    <a:pt x="1079" y="345"/>
                    <a:pt x="1053" y="330"/>
                  </a:cubicBezTo>
                  <a:cubicBezTo>
                    <a:pt x="1027" y="315"/>
                    <a:pt x="1031" y="308"/>
                    <a:pt x="1046" y="284"/>
                  </a:cubicBezTo>
                  <a:cubicBezTo>
                    <a:pt x="1062" y="260"/>
                    <a:pt x="1057" y="258"/>
                    <a:pt x="1090" y="239"/>
                  </a:cubicBezTo>
                  <a:cubicBezTo>
                    <a:pt x="1123" y="221"/>
                    <a:pt x="1132" y="187"/>
                    <a:pt x="1154" y="167"/>
                  </a:cubicBezTo>
                  <a:cubicBezTo>
                    <a:pt x="1175" y="147"/>
                    <a:pt x="1206" y="98"/>
                    <a:pt x="1230" y="84"/>
                  </a:cubicBezTo>
                  <a:cubicBezTo>
                    <a:pt x="1254" y="69"/>
                    <a:pt x="1300" y="0"/>
                    <a:pt x="1202" y="80"/>
                  </a:cubicBezTo>
                  <a:cubicBezTo>
                    <a:pt x="1167" y="91"/>
                    <a:pt x="1101" y="156"/>
                    <a:pt x="1114" y="102"/>
                  </a:cubicBezTo>
                  <a:cubicBezTo>
                    <a:pt x="1127" y="48"/>
                    <a:pt x="1145" y="48"/>
                    <a:pt x="1110" y="48"/>
                  </a:cubicBezTo>
                  <a:cubicBezTo>
                    <a:pt x="1075" y="48"/>
                    <a:pt x="1075" y="4"/>
                    <a:pt x="1036" y="50"/>
                  </a:cubicBezTo>
                  <a:cubicBezTo>
                    <a:pt x="1027" y="69"/>
                    <a:pt x="1016" y="72"/>
                    <a:pt x="994" y="63"/>
                  </a:cubicBezTo>
                  <a:cubicBezTo>
                    <a:pt x="972" y="54"/>
                    <a:pt x="977" y="50"/>
                    <a:pt x="950" y="56"/>
                  </a:cubicBezTo>
                  <a:cubicBezTo>
                    <a:pt x="924" y="61"/>
                    <a:pt x="920" y="59"/>
                    <a:pt x="887" y="54"/>
                  </a:cubicBezTo>
                  <a:cubicBezTo>
                    <a:pt x="854" y="48"/>
                    <a:pt x="835" y="37"/>
                    <a:pt x="811" y="33"/>
                  </a:cubicBezTo>
                  <a:cubicBezTo>
                    <a:pt x="794" y="31"/>
                    <a:pt x="760" y="23"/>
                    <a:pt x="727" y="29"/>
                  </a:cubicBezTo>
                  <a:cubicBezTo>
                    <a:pt x="741" y="50"/>
                    <a:pt x="717" y="68"/>
                    <a:pt x="730" y="91"/>
                  </a:cubicBezTo>
                  <a:cubicBezTo>
                    <a:pt x="745" y="119"/>
                    <a:pt x="710" y="160"/>
                    <a:pt x="723" y="169"/>
                  </a:cubicBezTo>
                  <a:cubicBezTo>
                    <a:pt x="736" y="178"/>
                    <a:pt x="732" y="206"/>
                    <a:pt x="714" y="230"/>
                  </a:cubicBezTo>
                  <a:cubicBezTo>
                    <a:pt x="697" y="254"/>
                    <a:pt x="680" y="280"/>
                    <a:pt x="645" y="282"/>
                  </a:cubicBezTo>
                  <a:cubicBezTo>
                    <a:pt x="610" y="284"/>
                    <a:pt x="612" y="299"/>
                    <a:pt x="599" y="315"/>
                  </a:cubicBezTo>
                  <a:cubicBezTo>
                    <a:pt x="586" y="332"/>
                    <a:pt x="562" y="326"/>
                    <a:pt x="551" y="313"/>
                  </a:cubicBezTo>
                  <a:cubicBezTo>
                    <a:pt x="540" y="300"/>
                    <a:pt x="520" y="323"/>
                    <a:pt x="500" y="330"/>
                  </a:cubicBezTo>
                  <a:cubicBezTo>
                    <a:pt x="481" y="337"/>
                    <a:pt x="457" y="345"/>
                    <a:pt x="422" y="343"/>
                  </a:cubicBezTo>
                  <a:cubicBezTo>
                    <a:pt x="387" y="341"/>
                    <a:pt x="400" y="365"/>
                    <a:pt x="396" y="384"/>
                  </a:cubicBezTo>
                  <a:cubicBezTo>
                    <a:pt x="391" y="402"/>
                    <a:pt x="367" y="393"/>
                    <a:pt x="341" y="393"/>
                  </a:cubicBezTo>
                  <a:cubicBezTo>
                    <a:pt x="315" y="393"/>
                    <a:pt x="308" y="423"/>
                    <a:pt x="297" y="437"/>
                  </a:cubicBezTo>
                  <a:cubicBezTo>
                    <a:pt x="286" y="452"/>
                    <a:pt x="275" y="463"/>
                    <a:pt x="234" y="460"/>
                  </a:cubicBezTo>
                  <a:cubicBezTo>
                    <a:pt x="193" y="456"/>
                    <a:pt x="171" y="486"/>
                    <a:pt x="138" y="508"/>
                  </a:cubicBezTo>
                  <a:cubicBezTo>
                    <a:pt x="105" y="530"/>
                    <a:pt x="103" y="536"/>
                    <a:pt x="70" y="539"/>
                  </a:cubicBezTo>
                  <a:cubicBezTo>
                    <a:pt x="51" y="542"/>
                    <a:pt x="22" y="541"/>
                    <a:pt x="0" y="539"/>
                  </a:cubicBezTo>
                  <a:cubicBezTo>
                    <a:pt x="6" y="561"/>
                    <a:pt x="16" y="577"/>
                    <a:pt x="31" y="593"/>
                  </a:cubicBezTo>
                  <a:cubicBezTo>
                    <a:pt x="57" y="621"/>
                    <a:pt x="72" y="639"/>
                    <a:pt x="88" y="684"/>
                  </a:cubicBezTo>
                  <a:cubicBezTo>
                    <a:pt x="103" y="728"/>
                    <a:pt x="177" y="778"/>
                    <a:pt x="195" y="806"/>
                  </a:cubicBezTo>
                  <a:cubicBezTo>
                    <a:pt x="207" y="825"/>
                    <a:pt x="201" y="839"/>
                    <a:pt x="189" y="852"/>
                  </a:cubicBezTo>
                  <a:cubicBezTo>
                    <a:pt x="228" y="879"/>
                    <a:pt x="269" y="936"/>
                    <a:pt x="284" y="955"/>
                  </a:cubicBezTo>
                  <a:cubicBezTo>
                    <a:pt x="302" y="979"/>
                    <a:pt x="354" y="1007"/>
                    <a:pt x="377" y="1009"/>
                  </a:cubicBezTo>
                  <a:cubicBezTo>
                    <a:pt x="400" y="1011"/>
                    <a:pt x="403" y="1023"/>
                    <a:pt x="452" y="1039"/>
                  </a:cubicBezTo>
                  <a:cubicBezTo>
                    <a:pt x="502" y="1055"/>
                    <a:pt x="505" y="1053"/>
                    <a:pt x="542" y="1057"/>
                  </a:cubicBezTo>
                  <a:cubicBezTo>
                    <a:pt x="579" y="1062"/>
                    <a:pt x="626" y="1055"/>
                    <a:pt x="650" y="1044"/>
                  </a:cubicBezTo>
                  <a:cubicBezTo>
                    <a:pt x="674" y="1034"/>
                    <a:pt x="685" y="1027"/>
                    <a:pt x="710" y="1024"/>
                  </a:cubicBezTo>
                  <a:cubicBezTo>
                    <a:pt x="735" y="1021"/>
                    <a:pt x="747" y="1025"/>
                    <a:pt x="760" y="1033"/>
                  </a:cubicBezTo>
                  <a:cubicBezTo>
                    <a:pt x="773" y="1042"/>
                    <a:pt x="773" y="1062"/>
                    <a:pt x="805" y="1056"/>
                  </a:cubicBezTo>
                  <a:cubicBezTo>
                    <a:pt x="837" y="1049"/>
                    <a:pt x="834" y="1018"/>
                    <a:pt x="853" y="1008"/>
                  </a:cubicBezTo>
                  <a:cubicBezTo>
                    <a:pt x="873" y="998"/>
                    <a:pt x="885" y="1031"/>
                    <a:pt x="889" y="1047"/>
                  </a:cubicBezTo>
                  <a:cubicBezTo>
                    <a:pt x="894" y="1064"/>
                    <a:pt x="888" y="1072"/>
                    <a:pt x="885" y="1094"/>
                  </a:cubicBezTo>
                  <a:cubicBezTo>
                    <a:pt x="882" y="1115"/>
                    <a:pt x="910" y="1131"/>
                    <a:pt x="927" y="1145"/>
                  </a:cubicBezTo>
                  <a:cubicBezTo>
                    <a:pt x="945" y="1160"/>
                    <a:pt x="959" y="1159"/>
                    <a:pt x="983" y="1148"/>
                  </a:cubicBezTo>
                  <a:cubicBezTo>
                    <a:pt x="1007" y="1137"/>
                    <a:pt x="1004" y="1124"/>
                    <a:pt x="1030" y="1129"/>
                  </a:cubicBezTo>
                  <a:cubicBezTo>
                    <a:pt x="1056" y="1133"/>
                    <a:pt x="1092" y="1184"/>
                    <a:pt x="1107" y="1197"/>
                  </a:cubicBezTo>
                  <a:cubicBezTo>
                    <a:pt x="1121" y="1210"/>
                    <a:pt x="1154" y="1215"/>
                    <a:pt x="1171" y="1213"/>
                  </a:cubicBezTo>
                  <a:cubicBezTo>
                    <a:pt x="1188" y="1211"/>
                    <a:pt x="1200" y="1212"/>
                    <a:pt x="1218" y="1190"/>
                  </a:cubicBezTo>
                  <a:cubicBezTo>
                    <a:pt x="1235" y="1168"/>
                    <a:pt x="1246" y="1189"/>
                    <a:pt x="1253" y="1197"/>
                  </a:cubicBezTo>
                  <a:cubicBezTo>
                    <a:pt x="1259" y="1206"/>
                    <a:pt x="1266" y="1214"/>
                    <a:pt x="1280" y="1212"/>
                  </a:cubicBezTo>
                  <a:cubicBezTo>
                    <a:pt x="1284" y="1212"/>
                    <a:pt x="1289" y="1213"/>
                    <a:pt x="1293" y="1217"/>
                  </a:cubicBezTo>
                  <a:cubicBezTo>
                    <a:pt x="1297" y="1206"/>
                    <a:pt x="1301" y="1191"/>
                    <a:pt x="1302" y="1177"/>
                  </a:cubicBezTo>
                  <a:cubicBezTo>
                    <a:pt x="1304" y="1147"/>
                    <a:pt x="1287" y="1136"/>
                    <a:pt x="1320" y="1127"/>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27" name="Freeform 27"/>
            <p:cNvSpPr/>
            <p:nvPr/>
          </p:nvSpPr>
          <p:spPr bwMode="auto">
            <a:xfrm>
              <a:off x="4247" y="2313"/>
              <a:ext cx="563" cy="589"/>
            </a:xfrm>
            <a:custGeom>
              <a:gdLst>
                <a:gd name="T0" fmla="*/ 240 w 1217"/>
                <a:gd name="T1" fmla="*/ 33 h 1271"/>
                <a:gd name="T2" fmla="*/ 308 w 1217"/>
                <a:gd name="T3" fmla="*/ 88 h 1271"/>
                <a:gd name="T4" fmla="*/ 374 w 1217"/>
                <a:gd name="T5" fmla="*/ 161 h 1271"/>
                <a:gd name="T6" fmla="*/ 308 w 1217"/>
                <a:gd name="T7" fmla="*/ 238 h 1271"/>
                <a:gd name="T8" fmla="*/ 199 w 1217"/>
                <a:gd name="T9" fmla="*/ 181 h 1271"/>
                <a:gd name="T10" fmla="*/ 140 w 1217"/>
                <a:gd name="T11" fmla="*/ 233 h 1271"/>
                <a:gd name="T12" fmla="*/ 101 w 1217"/>
                <a:gd name="T13" fmla="*/ 305 h 1271"/>
                <a:gd name="T14" fmla="*/ 40 w 1217"/>
                <a:gd name="T15" fmla="*/ 431 h 1271"/>
                <a:gd name="T16" fmla="*/ 59 w 1217"/>
                <a:gd name="T17" fmla="*/ 477 h 1271"/>
                <a:gd name="T18" fmla="*/ 125 w 1217"/>
                <a:gd name="T19" fmla="*/ 550 h 1271"/>
                <a:gd name="T20" fmla="*/ 228 w 1217"/>
                <a:gd name="T21" fmla="*/ 559 h 1271"/>
                <a:gd name="T22" fmla="*/ 273 w 1217"/>
                <a:gd name="T23" fmla="*/ 609 h 1271"/>
                <a:gd name="T24" fmla="*/ 262 w 1217"/>
                <a:gd name="T25" fmla="*/ 720 h 1271"/>
                <a:gd name="T26" fmla="*/ 186 w 1217"/>
                <a:gd name="T27" fmla="*/ 800 h 1271"/>
                <a:gd name="T28" fmla="*/ 207 w 1217"/>
                <a:gd name="T29" fmla="*/ 873 h 1271"/>
                <a:gd name="T30" fmla="*/ 280 w 1217"/>
                <a:gd name="T31" fmla="*/ 883 h 1271"/>
                <a:gd name="T32" fmla="*/ 321 w 1217"/>
                <a:gd name="T33" fmla="*/ 965 h 1271"/>
                <a:gd name="T34" fmla="*/ 389 w 1217"/>
                <a:gd name="T35" fmla="*/ 1135 h 1271"/>
                <a:gd name="T36" fmla="*/ 494 w 1217"/>
                <a:gd name="T37" fmla="*/ 1189 h 1271"/>
                <a:gd name="T38" fmla="*/ 597 w 1217"/>
                <a:gd name="T39" fmla="*/ 1161 h 1271"/>
                <a:gd name="T40" fmla="*/ 568 w 1217"/>
                <a:gd name="T41" fmla="*/ 1247 h 1271"/>
                <a:gd name="T42" fmla="*/ 688 w 1217"/>
                <a:gd name="T43" fmla="*/ 1165 h 1271"/>
                <a:gd name="T44" fmla="*/ 878 w 1217"/>
                <a:gd name="T45" fmla="*/ 1209 h 1271"/>
                <a:gd name="T46" fmla="*/ 942 w 1217"/>
                <a:gd name="T47" fmla="*/ 1241 h 1271"/>
                <a:gd name="T48" fmla="*/ 1009 w 1217"/>
                <a:gd name="T49" fmla="*/ 1181 h 1271"/>
                <a:gd name="T50" fmla="*/ 1070 w 1217"/>
                <a:gd name="T51" fmla="*/ 1079 h 1271"/>
                <a:gd name="T52" fmla="*/ 1065 w 1217"/>
                <a:gd name="T53" fmla="*/ 992 h 1271"/>
                <a:gd name="T54" fmla="*/ 1175 w 1217"/>
                <a:gd name="T55" fmla="*/ 947 h 1271"/>
                <a:gd name="T56" fmla="*/ 1199 w 1217"/>
                <a:gd name="T57" fmla="*/ 803 h 1271"/>
                <a:gd name="T58" fmla="*/ 1081 w 1217"/>
                <a:gd name="T59" fmla="*/ 744 h 1271"/>
                <a:gd name="T60" fmla="*/ 991 w 1217"/>
                <a:gd name="T61" fmla="*/ 717 h 1271"/>
                <a:gd name="T62" fmla="*/ 906 w 1217"/>
                <a:gd name="T63" fmla="*/ 643 h 1271"/>
                <a:gd name="T64" fmla="*/ 872 w 1217"/>
                <a:gd name="T65" fmla="*/ 562 h 1271"/>
                <a:gd name="T66" fmla="*/ 888 w 1217"/>
                <a:gd name="T67" fmla="*/ 455 h 1271"/>
                <a:gd name="T68" fmla="*/ 1011 w 1217"/>
                <a:gd name="T69" fmla="*/ 444 h 1271"/>
                <a:gd name="T70" fmla="*/ 955 w 1217"/>
                <a:gd name="T71" fmla="*/ 338 h 1271"/>
                <a:gd name="T72" fmla="*/ 898 w 1217"/>
                <a:gd name="T73" fmla="*/ 402 h 1271"/>
                <a:gd name="T74" fmla="*/ 767 w 1217"/>
                <a:gd name="T75" fmla="*/ 315 h 1271"/>
                <a:gd name="T76" fmla="*/ 726 w 1217"/>
                <a:gd name="T77" fmla="*/ 243 h 1271"/>
                <a:gd name="T78" fmla="*/ 682 w 1217"/>
                <a:gd name="T79" fmla="*/ 180 h 1271"/>
                <a:gd name="T80" fmla="*/ 605 w 1217"/>
                <a:gd name="T81" fmla="*/ 138 h 1271"/>
                <a:gd name="T82" fmla="*/ 498 w 1217"/>
                <a:gd name="T83" fmla="*/ 98 h 1271"/>
                <a:gd name="T84" fmla="*/ 420 w 1217"/>
                <a:gd name="T85" fmla="*/ 72 h 1271"/>
                <a:gd name="T86" fmla="*/ 289 w 1217"/>
                <a:gd name="T87" fmla="*/ 5 h 1271"/>
                <a:gd name="T88" fmla="*/ 256 w 1217"/>
                <a:gd name="T89" fmla="*/ 26 h 1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7" h="1271">
                  <a:moveTo>
                    <a:pt x="256" y="26"/>
                  </a:moveTo>
                  <a:cubicBezTo>
                    <a:pt x="252" y="28"/>
                    <a:pt x="246" y="31"/>
                    <a:pt x="240" y="33"/>
                  </a:cubicBezTo>
                  <a:cubicBezTo>
                    <a:pt x="245" y="44"/>
                    <a:pt x="246" y="58"/>
                    <a:pt x="252" y="66"/>
                  </a:cubicBezTo>
                  <a:cubicBezTo>
                    <a:pt x="262" y="81"/>
                    <a:pt x="276" y="88"/>
                    <a:pt x="308" y="88"/>
                  </a:cubicBezTo>
                  <a:cubicBezTo>
                    <a:pt x="341" y="88"/>
                    <a:pt x="348" y="101"/>
                    <a:pt x="348" y="118"/>
                  </a:cubicBezTo>
                  <a:cubicBezTo>
                    <a:pt x="348" y="135"/>
                    <a:pt x="354" y="140"/>
                    <a:pt x="374" y="161"/>
                  </a:cubicBezTo>
                  <a:cubicBezTo>
                    <a:pt x="394" y="181"/>
                    <a:pt x="367" y="192"/>
                    <a:pt x="337" y="203"/>
                  </a:cubicBezTo>
                  <a:cubicBezTo>
                    <a:pt x="306" y="214"/>
                    <a:pt x="321" y="229"/>
                    <a:pt x="308" y="238"/>
                  </a:cubicBezTo>
                  <a:cubicBezTo>
                    <a:pt x="295" y="248"/>
                    <a:pt x="249" y="235"/>
                    <a:pt x="245" y="216"/>
                  </a:cubicBezTo>
                  <a:cubicBezTo>
                    <a:pt x="241" y="198"/>
                    <a:pt x="223" y="203"/>
                    <a:pt x="199" y="181"/>
                  </a:cubicBezTo>
                  <a:cubicBezTo>
                    <a:pt x="175" y="159"/>
                    <a:pt x="155" y="183"/>
                    <a:pt x="136" y="188"/>
                  </a:cubicBezTo>
                  <a:cubicBezTo>
                    <a:pt x="116" y="194"/>
                    <a:pt x="125" y="212"/>
                    <a:pt x="140" y="233"/>
                  </a:cubicBezTo>
                  <a:cubicBezTo>
                    <a:pt x="155" y="253"/>
                    <a:pt x="134" y="261"/>
                    <a:pt x="151" y="285"/>
                  </a:cubicBezTo>
                  <a:cubicBezTo>
                    <a:pt x="169" y="309"/>
                    <a:pt x="136" y="303"/>
                    <a:pt x="101" y="305"/>
                  </a:cubicBezTo>
                  <a:cubicBezTo>
                    <a:pt x="66" y="307"/>
                    <a:pt x="103" y="366"/>
                    <a:pt x="99" y="398"/>
                  </a:cubicBezTo>
                  <a:cubicBezTo>
                    <a:pt x="94" y="429"/>
                    <a:pt x="64" y="433"/>
                    <a:pt x="40" y="431"/>
                  </a:cubicBezTo>
                  <a:cubicBezTo>
                    <a:pt x="16" y="429"/>
                    <a:pt x="0" y="420"/>
                    <a:pt x="3" y="446"/>
                  </a:cubicBezTo>
                  <a:cubicBezTo>
                    <a:pt x="5" y="472"/>
                    <a:pt x="22" y="472"/>
                    <a:pt x="59" y="477"/>
                  </a:cubicBezTo>
                  <a:cubicBezTo>
                    <a:pt x="96" y="483"/>
                    <a:pt x="86" y="507"/>
                    <a:pt x="86" y="528"/>
                  </a:cubicBezTo>
                  <a:cubicBezTo>
                    <a:pt x="86" y="548"/>
                    <a:pt x="105" y="555"/>
                    <a:pt x="125" y="550"/>
                  </a:cubicBezTo>
                  <a:cubicBezTo>
                    <a:pt x="145" y="544"/>
                    <a:pt x="155" y="566"/>
                    <a:pt x="169" y="578"/>
                  </a:cubicBezTo>
                  <a:cubicBezTo>
                    <a:pt x="182" y="589"/>
                    <a:pt x="195" y="603"/>
                    <a:pt x="228" y="559"/>
                  </a:cubicBezTo>
                  <a:cubicBezTo>
                    <a:pt x="260" y="515"/>
                    <a:pt x="256" y="553"/>
                    <a:pt x="256" y="565"/>
                  </a:cubicBezTo>
                  <a:cubicBezTo>
                    <a:pt x="256" y="576"/>
                    <a:pt x="256" y="583"/>
                    <a:pt x="273" y="609"/>
                  </a:cubicBezTo>
                  <a:cubicBezTo>
                    <a:pt x="291" y="635"/>
                    <a:pt x="286" y="655"/>
                    <a:pt x="289" y="685"/>
                  </a:cubicBezTo>
                  <a:cubicBezTo>
                    <a:pt x="291" y="715"/>
                    <a:pt x="289" y="713"/>
                    <a:pt x="262" y="720"/>
                  </a:cubicBezTo>
                  <a:cubicBezTo>
                    <a:pt x="236" y="728"/>
                    <a:pt x="236" y="741"/>
                    <a:pt x="204" y="750"/>
                  </a:cubicBezTo>
                  <a:cubicBezTo>
                    <a:pt x="171" y="759"/>
                    <a:pt x="188" y="770"/>
                    <a:pt x="186" y="800"/>
                  </a:cubicBezTo>
                  <a:cubicBezTo>
                    <a:pt x="185" y="814"/>
                    <a:pt x="181" y="829"/>
                    <a:pt x="177" y="840"/>
                  </a:cubicBezTo>
                  <a:cubicBezTo>
                    <a:pt x="187" y="847"/>
                    <a:pt x="196" y="861"/>
                    <a:pt x="207" y="873"/>
                  </a:cubicBezTo>
                  <a:cubicBezTo>
                    <a:pt x="222" y="890"/>
                    <a:pt x="230" y="883"/>
                    <a:pt x="246" y="877"/>
                  </a:cubicBezTo>
                  <a:cubicBezTo>
                    <a:pt x="262" y="870"/>
                    <a:pt x="254" y="871"/>
                    <a:pt x="280" y="883"/>
                  </a:cubicBezTo>
                  <a:cubicBezTo>
                    <a:pt x="306" y="895"/>
                    <a:pt x="293" y="883"/>
                    <a:pt x="328" y="906"/>
                  </a:cubicBezTo>
                  <a:cubicBezTo>
                    <a:pt x="363" y="928"/>
                    <a:pt x="345" y="943"/>
                    <a:pt x="321" y="965"/>
                  </a:cubicBezTo>
                  <a:cubicBezTo>
                    <a:pt x="297" y="987"/>
                    <a:pt x="343" y="1006"/>
                    <a:pt x="339" y="1050"/>
                  </a:cubicBezTo>
                  <a:cubicBezTo>
                    <a:pt x="335" y="1095"/>
                    <a:pt x="367" y="1106"/>
                    <a:pt x="389" y="1135"/>
                  </a:cubicBezTo>
                  <a:cubicBezTo>
                    <a:pt x="411" y="1165"/>
                    <a:pt x="404" y="1184"/>
                    <a:pt x="424" y="1206"/>
                  </a:cubicBezTo>
                  <a:cubicBezTo>
                    <a:pt x="444" y="1228"/>
                    <a:pt x="470" y="1200"/>
                    <a:pt x="494" y="1189"/>
                  </a:cubicBezTo>
                  <a:cubicBezTo>
                    <a:pt x="518" y="1178"/>
                    <a:pt x="529" y="1150"/>
                    <a:pt x="546" y="1134"/>
                  </a:cubicBezTo>
                  <a:cubicBezTo>
                    <a:pt x="564" y="1117"/>
                    <a:pt x="586" y="1143"/>
                    <a:pt x="597" y="1161"/>
                  </a:cubicBezTo>
                  <a:cubicBezTo>
                    <a:pt x="608" y="1180"/>
                    <a:pt x="588" y="1195"/>
                    <a:pt x="573" y="1206"/>
                  </a:cubicBezTo>
                  <a:cubicBezTo>
                    <a:pt x="557" y="1217"/>
                    <a:pt x="542" y="1222"/>
                    <a:pt x="568" y="1247"/>
                  </a:cubicBezTo>
                  <a:cubicBezTo>
                    <a:pt x="594" y="1271"/>
                    <a:pt x="612" y="1241"/>
                    <a:pt x="634" y="1219"/>
                  </a:cubicBezTo>
                  <a:cubicBezTo>
                    <a:pt x="656" y="1197"/>
                    <a:pt x="649" y="1193"/>
                    <a:pt x="688" y="1165"/>
                  </a:cubicBezTo>
                  <a:cubicBezTo>
                    <a:pt x="728" y="1137"/>
                    <a:pt x="739" y="1193"/>
                    <a:pt x="769" y="1211"/>
                  </a:cubicBezTo>
                  <a:cubicBezTo>
                    <a:pt x="800" y="1230"/>
                    <a:pt x="848" y="1217"/>
                    <a:pt x="878" y="1209"/>
                  </a:cubicBezTo>
                  <a:cubicBezTo>
                    <a:pt x="909" y="1202"/>
                    <a:pt x="905" y="1219"/>
                    <a:pt x="935" y="1235"/>
                  </a:cubicBezTo>
                  <a:cubicBezTo>
                    <a:pt x="939" y="1237"/>
                    <a:pt x="941" y="1239"/>
                    <a:pt x="942" y="1241"/>
                  </a:cubicBezTo>
                  <a:cubicBezTo>
                    <a:pt x="956" y="1238"/>
                    <a:pt x="969" y="1232"/>
                    <a:pt x="973" y="1222"/>
                  </a:cubicBezTo>
                  <a:cubicBezTo>
                    <a:pt x="983" y="1200"/>
                    <a:pt x="995" y="1192"/>
                    <a:pt x="1009" y="1181"/>
                  </a:cubicBezTo>
                  <a:cubicBezTo>
                    <a:pt x="1024" y="1170"/>
                    <a:pt x="1049" y="1159"/>
                    <a:pt x="1052" y="1136"/>
                  </a:cubicBezTo>
                  <a:cubicBezTo>
                    <a:pt x="1055" y="1114"/>
                    <a:pt x="1057" y="1093"/>
                    <a:pt x="1070" y="1079"/>
                  </a:cubicBezTo>
                  <a:cubicBezTo>
                    <a:pt x="1083" y="1065"/>
                    <a:pt x="1096" y="1056"/>
                    <a:pt x="1083" y="1040"/>
                  </a:cubicBezTo>
                  <a:cubicBezTo>
                    <a:pt x="1070" y="1025"/>
                    <a:pt x="1029" y="1000"/>
                    <a:pt x="1065" y="992"/>
                  </a:cubicBezTo>
                  <a:cubicBezTo>
                    <a:pt x="1101" y="983"/>
                    <a:pt x="1113" y="982"/>
                    <a:pt x="1132" y="975"/>
                  </a:cubicBezTo>
                  <a:cubicBezTo>
                    <a:pt x="1152" y="968"/>
                    <a:pt x="1190" y="967"/>
                    <a:pt x="1175" y="947"/>
                  </a:cubicBezTo>
                  <a:cubicBezTo>
                    <a:pt x="1160" y="928"/>
                    <a:pt x="1132" y="915"/>
                    <a:pt x="1157" y="894"/>
                  </a:cubicBezTo>
                  <a:cubicBezTo>
                    <a:pt x="1181" y="874"/>
                    <a:pt x="1217" y="833"/>
                    <a:pt x="1199" y="803"/>
                  </a:cubicBezTo>
                  <a:cubicBezTo>
                    <a:pt x="1181" y="772"/>
                    <a:pt x="1190" y="760"/>
                    <a:pt x="1162" y="758"/>
                  </a:cubicBezTo>
                  <a:cubicBezTo>
                    <a:pt x="1134" y="757"/>
                    <a:pt x="1118" y="715"/>
                    <a:pt x="1081" y="744"/>
                  </a:cubicBezTo>
                  <a:cubicBezTo>
                    <a:pt x="1045" y="774"/>
                    <a:pt x="1011" y="776"/>
                    <a:pt x="998" y="764"/>
                  </a:cubicBezTo>
                  <a:cubicBezTo>
                    <a:pt x="985" y="751"/>
                    <a:pt x="986" y="742"/>
                    <a:pt x="991" y="717"/>
                  </a:cubicBezTo>
                  <a:cubicBezTo>
                    <a:pt x="996" y="692"/>
                    <a:pt x="1011" y="683"/>
                    <a:pt x="978" y="671"/>
                  </a:cubicBezTo>
                  <a:cubicBezTo>
                    <a:pt x="946" y="658"/>
                    <a:pt x="926" y="661"/>
                    <a:pt x="906" y="643"/>
                  </a:cubicBezTo>
                  <a:cubicBezTo>
                    <a:pt x="887" y="625"/>
                    <a:pt x="872" y="628"/>
                    <a:pt x="869" y="608"/>
                  </a:cubicBezTo>
                  <a:cubicBezTo>
                    <a:pt x="865" y="589"/>
                    <a:pt x="842" y="579"/>
                    <a:pt x="872" y="562"/>
                  </a:cubicBezTo>
                  <a:cubicBezTo>
                    <a:pt x="901" y="546"/>
                    <a:pt x="919" y="536"/>
                    <a:pt x="919" y="508"/>
                  </a:cubicBezTo>
                  <a:cubicBezTo>
                    <a:pt x="919" y="480"/>
                    <a:pt x="891" y="466"/>
                    <a:pt x="888" y="455"/>
                  </a:cubicBezTo>
                  <a:cubicBezTo>
                    <a:pt x="885" y="444"/>
                    <a:pt x="916" y="411"/>
                    <a:pt x="942" y="429"/>
                  </a:cubicBezTo>
                  <a:cubicBezTo>
                    <a:pt x="968" y="447"/>
                    <a:pt x="991" y="455"/>
                    <a:pt x="1011" y="444"/>
                  </a:cubicBezTo>
                  <a:cubicBezTo>
                    <a:pt x="1031" y="433"/>
                    <a:pt x="1027" y="415"/>
                    <a:pt x="1013" y="389"/>
                  </a:cubicBezTo>
                  <a:cubicBezTo>
                    <a:pt x="998" y="362"/>
                    <a:pt x="980" y="338"/>
                    <a:pt x="955" y="338"/>
                  </a:cubicBezTo>
                  <a:cubicBezTo>
                    <a:pt x="931" y="338"/>
                    <a:pt x="911" y="344"/>
                    <a:pt x="913" y="366"/>
                  </a:cubicBezTo>
                  <a:cubicBezTo>
                    <a:pt x="914" y="389"/>
                    <a:pt x="918" y="400"/>
                    <a:pt x="898" y="402"/>
                  </a:cubicBezTo>
                  <a:cubicBezTo>
                    <a:pt x="878" y="405"/>
                    <a:pt x="833" y="425"/>
                    <a:pt x="810" y="402"/>
                  </a:cubicBezTo>
                  <a:cubicBezTo>
                    <a:pt x="787" y="380"/>
                    <a:pt x="790" y="315"/>
                    <a:pt x="767" y="315"/>
                  </a:cubicBezTo>
                  <a:cubicBezTo>
                    <a:pt x="744" y="315"/>
                    <a:pt x="701" y="315"/>
                    <a:pt x="705" y="297"/>
                  </a:cubicBezTo>
                  <a:cubicBezTo>
                    <a:pt x="708" y="279"/>
                    <a:pt x="700" y="259"/>
                    <a:pt x="726" y="243"/>
                  </a:cubicBezTo>
                  <a:cubicBezTo>
                    <a:pt x="752" y="226"/>
                    <a:pt x="749" y="208"/>
                    <a:pt x="731" y="191"/>
                  </a:cubicBezTo>
                  <a:cubicBezTo>
                    <a:pt x="713" y="174"/>
                    <a:pt x="695" y="162"/>
                    <a:pt x="682" y="180"/>
                  </a:cubicBezTo>
                  <a:cubicBezTo>
                    <a:pt x="669" y="198"/>
                    <a:pt x="657" y="208"/>
                    <a:pt x="644" y="187"/>
                  </a:cubicBezTo>
                  <a:cubicBezTo>
                    <a:pt x="631" y="166"/>
                    <a:pt x="624" y="154"/>
                    <a:pt x="605" y="138"/>
                  </a:cubicBezTo>
                  <a:cubicBezTo>
                    <a:pt x="585" y="123"/>
                    <a:pt x="585" y="116"/>
                    <a:pt x="541" y="117"/>
                  </a:cubicBezTo>
                  <a:cubicBezTo>
                    <a:pt x="497" y="119"/>
                    <a:pt x="503" y="111"/>
                    <a:pt x="498" y="98"/>
                  </a:cubicBezTo>
                  <a:cubicBezTo>
                    <a:pt x="493" y="86"/>
                    <a:pt x="492" y="80"/>
                    <a:pt x="474" y="81"/>
                  </a:cubicBezTo>
                  <a:cubicBezTo>
                    <a:pt x="456" y="83"/>
                    <a:pt x="436" y="90"/>
                    <a:pt x="420" y="72"/>
                  </a:cubicBezTo>
                  <a:cubicBezTo>
                    <a:pt x="403" y="54"/>
                    <a:pt x="371" y="47"/>
                    <a:pt x="346" y="34"/>
                  </a:cubicBezTo>
                  <a:cubicBezTo>
                    <a:pt x="321" y="22"/>
                    <a:pt x="292" y="19"/>
                    <a:pt x="289" y="5"/>
                  </a:cubicBezTo>
                  <a:cubicBezTo>
                    <a:pt x="288" y="4"/>
                    <a:pt x="288" y="2"/>
                    <a:pt x="288" y="0"/>
                  </a:cubicBezTo>
                  <a:cubicBezTo>
                    <a:pt x="273" y="7"/>
                    <a:pt x="264" y="22"/>
                    <a:pt x="256" y="26"/>
                  </a:cubicBezTo>
                  <a:close/>
                </a:path>
              </a:pathLst>
            </a:custGeom>
            <a:solidFill>
              <a:srgbClr val="0E8BBB"/>
            </a:solid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28" name="Freeform 28"/>
            <p:cNvSpPr/>
            <p:nvPr/>
          </p:nvSpPr>
          <p:spPr bwMode="auto">
            <a:xfrm>
              <a:off x="4378" y="2218"/>
              <a:ext cx="671" cy="469"/>
            </a:xfrm>
            <a:custGeom>
              <a:gdLst>
                <a:gd name="T0" fmla="*/ 963 w 1448"/>
                <a:gd name="T1" fmla="*/ 946 h 1013"/>
                <a:gd name="T2" fmla="*/ 1032 w 1448"/>
                <a:gd name="T3" fmla="*/ 991 h 1013"/>
                <a:gd name="T4" fmla="*/ 1119 w 1448"/>
                <a:gd name="T5" fmla="*/ 992 h 1013"/>
                <a:gd name="T6" fmla="*/ 1191 w 1448"/>
                <a:gd name="T7" fmla="*/ 977 h 1013"/>
                <a:gd name="T8" fmla="*/ 1232 w 1448"/>
                <a:gd name="T9" fmla="*/ 927 h 1013"/>
                <a:gd name="T10" fmla="*/ 1251 w 1448"/>
                <a:gd name="T11" fmla="*/ 843 h 1013"/>
                <a:gd name="T12" fmla="*/ 1246 w 1448"/>
                <a:gd name="T13" fmla="*/ 782 h 1013"/>
                <a:gd name="T14" fmla="*/ 1274 w 1448"/>
                <a:gd name="T15" fmla="*/ 742 h 1013"/>
                <a:gd name="T16" fmla="*/ 1440 w 1448"/>
                <a:gd name="T17" fmla="*/ 785 h 1013"/>
                <a:gd name="T18" fmla="*/ 1370 w 1448"/>
                <a:gd name="T19" fmla="*/ 656 h 1013"/>
                <a:gd name="T20" fmla="*/ 1221 w 1448"/>
                <a:gd name="T21" fmla="*/ 567 h 1013"/>
                <a:gd name="T22" fmla="*/ 1156 w 1448"/>
                <a:gd name="T23" fmla="*/ 474 h 1013"/>
                <a:gd name="T24" fmla="*/ 968 w 1448"/>
                <a:gd name="T25" fmla="*/ 266 h 1013"/>
                <a:gd name="T26" fmla="*/ 867 w 1448"/>
                <a:gd name="T27" fmla="*/ 148 h 1013"/>
                <a:gd name="T28" fmla="*/ 649 w 1448"/>
                <a:gd name="T29" fmla="*/ 52 h 1013"/>
                <a:gd name="T30" fmla="*/ 571 w 1448"/>
                <a:gd name="T31" fmla="*/ 29 h 1013"/>
                <a:gd name="T32" fmla="*/ 478 w 1448"/>
                <a:gd name="T33" fmla="*/ 133 h 1013"/>
                <a:gd name="T34" fmla="*/ 409 w 1448"/>
                <a:gd name="T35" fmla="*/ 191 h 1013"/>
                <a:gd name="T36" fmla="*/ 331 w 1448"/>
                <a:gd name="T37" fmla="*/ 176 h 1013"/>
                <a:gd name="T38" fmla="*/ 250 w 1448"/>
                <a:gd name="T39" fmla="*/ 211 h 1013"/>
                <a:gd name="T40" fmla="*/ 116 w 1448"/>
                <a:gd name="T41" fmla="*/ 134 h 1013"/>
                <a:gd name="T42" fmla="*/ 5 w 1448"/>
                <a:gd name="T43" fmla="*/ 151 h 1013"/>
                <a:gd name="T44" fmla="*/ 62 w 1448"/>
                <a:gd name="T45" fmla="*/ 240 h 1013"/>
                <a:gd name="T46" fmla="*/ 190 w 1448"/>
                <a:gd name="T47" fmla="*/ 287 h 1013"/>
                <a:gd name="T48" fmla="*/ 257 w 1448"/>
                <a:gd name="T49" fmla="*/ 323 h 1013"/>
                <a:gd name="T50" fmla="*/ 360 w 1448"/>
                <a:gd name="T51" fmla="*/ 393 h 1013"/>
                <a:gd name="T52" fmla="*/ 447 w 1448"/>
                <a:gd name="T53" fmla="*/ 397 h 1013"/>
                <a:gd name="T54" fmla="*/ 421 w 1448"/>
                <a:gd name="T55" fmla="*/ 503 h 1013"/>
                <a:gd name="T56" fmla="*/ 526 w 1448"/>
                <a:gd name="T57" fmla="*/ 608 h 1013"/>
                <a:gd name="T58" fmla="*/ 629 w 1448"/>
                <a:gd name="T59" fmla="*/ 572 h 1013"/>
                <a:gd name="T60" fmla="*/ 729 w 1448"/>
                <a:gd name="T61" fmla="*/ 595 h 1013"/>
                <a:gd name="T62" fmla="*/ 658 w 1448"/>
                <a:gd name="T63" fmla="*/ 635 h 1013"/>
                <a:gd name="T64" fmla="*/ 635 w 1448"/>
                <a:gd name="T65" fmla="*/ 714 h 1013"/>
                <a:gd name="T66" fmla="*/ 585 w 1448"/>
                <a:gd name="T67" fmla="*/ 814 h 1013"/>
                <a:gd name="T68" fmla="*/ 694 w 1448"/>
                <a:gd name="T69" fmla="*/ 877 h 1013"/>
                <a:gd name="T70" fmla="*/ 714 w 1448"/>
                <a:gd name="T71" fmla="*/ 970 h 1013"/>
                <a:gd name="T72" fmla="*/ 878 w 1448"/>
                <a:gd name="T73" fmla="*/ 964 h 1013"/>
                <a:gd name="T74" fmla="*/ 919 w 1448"/>
                <a:gd name="T75" fmla="*/ 963 h 10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8" h="1013">
                  <a:moveTo>
                    <a:pt x="919" y="963"/>
                  </a:moveTo>
                  <a:cubicBezTo>
                    <a:pt x="922" y="950"/>
                    <a:pt x="951" y="956"/>
                    <a:pt x="963" y="946"/>
                  </a:cubicBezTo>
                  <a:cubicBezTo>
                    <a:pt x="974" y="936"/>
                    <a:pt x="992" y="955"/>
                    <a:pt x="997" y="967"/>
                  </a:cubicBezTo>
                  <a:cubicBezTo>
                    <a:pt x="1002" y="980"/>
                    <a:pt x="1012" y="984"/>
                    <a:pt x="1032" y="991"/>
                  </a:cubicBezTo>
                  <a:cubicBezTo>
                    <a:pt x="1051" y="998"/>
                    <a:pt x="1051" y="1005"/>
                    <a:pt x="1073" y="996"/>
                  </a:cubicBezTo>
                  <a:cubicBezTo>
                    <a:pt x="1094" y="988"/>
                    <a:pt x="1102" y="971"/>
                    <a:pt x="1119" y="992"/>
                  </a:cubicBezTo>
                  <a:cubicBezTo>
                    <a:pt x="1135" y="1013"/>
                    <a:pt x="1140" y="1006"/>
                    <a:pt x="1160" y="1000"/>
                  </a:cubicBezTo>
                  <a:cubicBezTo>
                    <a:pt x="1179" y="995"/>
                    <a:pt x="1191" y="993"/>
                    <a:pt x="1191" y="977"/>
                  </a:cubicBezTo>
                  <a:cubicBezTo>
                    <a:pt x="1191" y="960"/>
                    <a:pt x="1196" y="960"/>
                    <a:pt x="1209" y="953"/>
                  </a:cubicBezTo>
                  <a:cubicBezTo>
                    <a:pt x="1222" y="946"/>
                    <a:pt x="1227" y="949"/>
                    <a:pt x="1232" y="927"/>
                  </a:cubicBezTo>
                  <a:cubicBezTo>
                    <a:pt x="1237" y="904"/>
                    <a:pt x="1255" y="910"/>
                    <a:pt x="1258" y="888"/>
                  </a:cubicBezTo>
                  <a:cubicBezTo>
                    <a:pt x="1261" y="866"/>
                    <a:pt x="1228" y="850"/>
                    <a:pt x="1251" y="843"/>
                  </a:cubicBezTo>
                  <a:cubicBezTo>
                    <a:pt x="1274" y="836"/>
                    <a:pt x="1294" y="838"/>
                    <a:pt x="1284" y="820"/>
                  </a:cubicBezTo>
                  <a:cubicBezTo>
                    <a:pt x="1274" y="802"/>
                    <a:pt x="1264" y="796"/>
                    <a:pt x="1246" y="782"/>
                  </a:cubicBezTo>
                  <a:cubicBezTo>
                    <a:pt x="1228" y="768"/>
                    <a:pt x="1223" y="749"/>
                    <a:pt x="1240" y="745"/>
                  </a:cubicBezTo>
                  <a:cubicBezTo>
                    <a:pt x="1252" y="741"/>
                    <a:pt x="1252" y="733"/>
                    <a:pt x="1274" y="742"/>
                  </a:cubicBezTo>
                  <a:cubicBezTo>
                    <a:pt x="1276" y="736"/>
                    <a:pt x="1285" y="734"/>
                    <a:pt x="1304" y="741"/>
                  </a:cubicBezTo>
                  <a:cubicBezTo>
                    <a:pt x="1365" y="763"/>
                    <a:pt x="1431" y="811"/>
                    <a:pt x="1440" y="785"/>
                  </a:cubicBezTo>
                  <a:cubicBezTo>
                    <a:pt x="1448" y="759"/>
                    <a:pt x="1413" y="730"/>
                    <a:pt x="1413" y="700"/>
                  </a:cubicBezTo>
                  <a:cubicBezTo>
                    <a:pt x="1413" y="670"/>
                    <a:pt x="1400" y="656"/>
                    <a:pt x="1370" y="656"/>
                  </a:cubicBezTo>
                  <a:cubicBezTo>
                    <a:pt x="1339" y="656"/>
                    <a:pt x="1304" y="659"/>
                    <a:pt x="1291" y="630"/>
                  </a:cubicBezTo>
                  <a:cubicBezTo>
                    <a:pt x="1278" y="600"/>
                    <a:pt x="1269" y="567"/>
                    <a:pt x="1221" y="567"/>
                  </a:cubicBezTo>
                  <a:cubicBezTo>
                    <a:pt x="1173" y="567"/>
                    <a:pt x="1147" y="552"/>
                    <a:pt x="1147" y="530"/>
                  </a:cubicBezTo>
                  <a:cubicBezTo>
                    <a:pt x="1147" y="507"/>
                    <a:pt x="1195" y="504"/>
                    <a:pt x="1156" y="474"/>
                  </a:cubicBezTo>
                  <a:cubicBezTo>
                    <a:pt x="1116" y="444"/>
                    <a:pt x="1042" y="374"/>
                    <a:pt x="1025" y="341"/>
                  </a:cubicBezTo>
                  <a:cubicBezTo>
                    <a:pt x="1007" y="307"/>
                    <a:pt x="1012" y="292"/>
                    <a:pt x="968" y="266"/>
                  </a:cubicBezTo>
                  <a:cubicBezTo>
                    <a:pt x="924" y="241"/>
                    <a:pt x="924" y="244"/>
                    <a:pt x="929" y="215"/>
                  </a:cubicBezTo>
                  <a:cubicBezTo>
                    <a:pt x="933" y="185"/>
                    <a:pt x="907" y="159"/>
                    <a:pt x="867" y="148"/>
                  </a:cubicBezTo>
                  <a:cubicBezTo>
                    <a:pt x="828" y="137"/>
                    <a:pt x="780" y="140"/>
                    <a:pt x="749" y="118"/>
                  </a:cubicBezTo>
                  <a:cubicBezTo>
                    <a:pt x="719" y="96"/>
                    <a:pt x="653" y="89"/>
                    <a:pt x="649" y="52"/>
                  </a:cubicBezTo>
                  <a:cubicBezTo>
                    <a:pt x="646" y="29"/>
                    <a:pt x="649" y="23"/>
                    <a:pt x="658" y="10"/>
                  </a:cubicBezTo>
                  <a:cubicBezTo>
                    <a:pt x="596" y="0"/>
                    <a:pt x="600" y="13"/>
                    <a:pt x="571" y="29"/>
                  </a:cubicBezTo>
                  <a:cubicBezTo>
                    <a:pt x="539" y="47"/>
                    <a:pt x="549" y="65"/>
                    <a:pt x="544" y="97"/>
                  </a:cubicBezTo>
                  <a:cubicBezTo>
                    <a:pt x="539" y="129"/>
                    <a:pt x="509" y="130"/>
                    <a:pt x="478" y="133"/>
                  </a:cubicBezTo>
                  <a:cubicBezTo>
                    <a:pt x="447" y="136"/>
                    <a:pt x="458" y="164"/>
                    <a:pt x="449" y="183"/>
                  </a:cubicBezTo>
                  <a:cubicBezTo>
                    <a:pt x="439" y="203"/>
                    <a:pt x="414" y="194"/>
                    <a:pt x="409" y="191"/>
                  </a:cubicBezTo>
                  <a:cubicBezTo>
                    <a:pt x="404" y="189"/>
                    <a:pt x="401" y="169"/>
                    <a:pt x="381" y="154"/>
                  </a:cubicBezTo>
                  <a:cubicBezTo>
                    <a:pt x="331" y="140"/>
                    <a:pt x="329" y="159"/>
                    <a:pt x="331" y="176"/>
                  </a:cubicBezTo>
                  <a:cubicBezTo>
                    <a:pt x="332" y="193"/>
                    <a:pt x="319" y="189"/>
                    <a:pt x="298" y="204"/>
                  </a:cubicBezTo>
                  <a:cubicBezTo>
                    <a:pt x="277" y="219"/>
                    <a:pt x="275" y="239"/>
                    <a:pt x="250" y="211"/>
                  </a:cubicBezTo>
                  <a:cubicBezTo>
                    <a:pt x="226" y="183"/>
                    <a:pt x="196" y="215"/>
                    <a:pt x="182" y="204"/>
                  </a:cubicBezTo>
                  <a:cubicBezTo>
                    <a:pt x="167" y="193"/>
                    <a:pt x="141" y="158"/>
                    <a:pt x="116" y="134"/>
                  </a:cubicBezTo>
                  <a:cubicBezTo>
                    <a:pt x="91" y="111"/>
                    <a:pt x="73" y="118"/>
                    <a:pt x="42" y="132"/>
                  </a:cubicBezTo>
                  <a:cubicBezTo>
                    <a:pt x="11" y="146"/>
                    <a:pt x="10" y="137"/>
                    <a:pt x="5" y="151"/>
                  </a:cubicBezTo>
                  <a:cubicBezTo>
                    <a:pt x="0" y="165"/>
                    <a:pt x="1" y="197"/>
                    <a:pt x="5" y="211"/>
                  </a:cubicBezTo>
                  <a:cubicBezTo>
                    <a:pt x="8" y="225"/>
                    <a:pt x="37" y="228"/>
                    <a:pt x="62" y="240"/>
                  </a:cubicBezTo>
                  <a:cubicBezTo>
                    <a:pt x="87" y="253"/>
                    <a:pt x="119" y="260"/>
                    <a:pt x="136" y="278"/>
                  </a:cubicBezTo>
                  <a:cubicBezTo>
                    <a:pt x="152" y="296"/>
                    <a:pt x="172" y="289"/>
                    <a:pt x="190" y="287"/>
                  </a:cubicBezTo>
                  <a:cubicBezTo>
                    <a:pt x="208" y="286"/>
                    <a:pt x="209" y="292"/>
                    <a:pt x="214" y="304"/>
                  </a:cubicBezTo>
                  <a:cubicBezTo>
                    <a:pt x="219" y="317"/>
                    <a:pt x="213" y="325"/>
                    <a:pt x="257" y="323"/>
                  </a:cubicBezTo>
                  <a:cubicBezTo>
                    <a:pt x="301" y="322"/>
                    <a:pt x="301" y="329"/>
                    <a:pt x="321" y="344"/>
                  </a:cubicBezTo>
                  <a:cubicBezTo>
                    <a:pt x="340" y="360"/>
                    <a:pt x="347" y="372"/>
                    <a:pt x="360" y="393"/>
                  </a:cubicBezTo>
                  <a:cubicBezTo>
                    <a:pt x="373" y="414"/>
                    <a:pt x="385" y="404"/>
                    <a:pt x="398" y="386"/>
                  </a:cubicBezTo>
                  <a:cubicBezTo>
                    <a:pt x="411" y="368"/>
                    <a:pt x="429" y="380"/>
                    <a:pt x="447" y="397"/>
                  </a:cubicBezTo>
                  <a:cubicBezTo>
                    <a:pt x="465" y="414"/>
                    <a:pt x="468" y="432"/>
                    <a:pt x="442" y="449"/>
                  </a:cubicBezTo>
                  <a:cubicBezTo>
                    <a:pt x="416" y="465"/>
                    <a:pt x="424" y="485"/>
                    <a:pt x="421" y="503"/>
                  </a:cubicBezTo>
                  <a:cubicBezTo>
                    <a:pt x="417" y="521"/>
                    <a:pt x="460" y="521"/>
                    <a:pt x="483" y="521"/>
                  </a:cubicBezTo>
                  <a:cubicBezTo>
                    <a:pt x="506" y="521"/>
                    <a:pt x="503" y="586"/>
                    <a:pt x="526" y="608"/>
                  </a:cubicBezTo>
                  <a:cubicBezTo>
                    <a:pt x="549" y="631"/>
                    <a:pt x="594" y="611"/>
                    <a:pt x="614" y="608"/>
                  </a:cubicBezTo>
                  <a:cubicBezTo>
                    <a:pt x="634" y="606"/>
                    <a:pt x="630" y="595"/>
                    <a:pt x="629" y="572"/>
                  </a:cubicBezTo>
                  <a:cubicBezTo>
                    <a:pt x="627" y="550"/>
                    <a:pt x="647" y="544"/>
                    <a:pt x="671" y="544"/>
                  </a:cubicBezTo>
                  <a:cubicBezTo>
                    <a:pt x="696" y="544"/>
                    <a:pt x="714" y="568"/>
                    <a:pt x="729" y="595"/>
                  </a:cubicBezTo>
                  <a:cubicBezTo>
                    <a:pt x="743" y="621"/>
                    <a:pt x="747" y="639"/>
                    <a:pt x="727" y="650"/>
                  </a:cubicBezTo>
                  <a:cubicBezTo>
                    <a:pt x="707" y="661"/>
                    <a:pt x="684" y="653"/>
                    <a:pt x="658" y="635"/>
                  </a:cubicBezTo>
                  <a:cubicBezTo>
                    <a:pt x="632" y="617"/>
                    <a:pt x="601" y="650"/>
                    <a:pt x="604" y="661"/>
                  </a:cubicBezTo>
                  <a:cubicBezTo>
                    <a:pt x="607" y="672"/>
                    <a:pt x="635" y="686"/>
                    <a:pt x="635" y="714"/>
                  </a:cubicBezTo>
                  <a:cubicBezTo>
                    <a:pt x="635" y="742"/>
                    <a:pt x="617" y="752"/>
                    <a:pt x="588" y="768"/>
                  </a:cubicBezTo>
                  <a:cubicBezTo>
                    <a:pt x="558" y="785"/>
                    <a:pt x="581" y="795"/>
                    <a:pt x="585" y="814"/>
                  </a:cubicBezTo>
                  <a:cubicBezTo>
                    <a:pt x="588" y="834"/>
                    <a:pt x="603" y="831"/>
                    <a:pt x="622" y="849"/>
                  </a:cubicBezTo>
                  <a:cubicBezTo>
                    <a:pt x="642" y="867"/>
                    <a:pt x="662" y="864"/>
                    <a:pt x="694" y="877"/>
                  </a:cubicBezTo>
                  <a:cubicBezTo>
                    <a:pt x="727" y="889"/>
                    <a:pt x="712" y="898"/>
                    <a:pt x="707" y="923"/>
                  </a:cubicBezTo>
                  <a:cubicBezTo>
                    <a:pt x="702" y="948"/>
                    <a:pt x="701" y="957"/>
                    <a:pt x="714" y="970"/>
                  </a:cubicBezTo>
                  <a:cubicBezTo>
                    <a:pt x="727" y="982"/>
                    <a:pt x="761" y="980"/>
                    <a:pt x="797" y="950"/>
                  </a:cubicBezTo>
                  <a:cubicBezTo>
                    <a:pt x="834" y="921"/>
                    <a:pt x="850" y="963"/>
                    <a:pt x="878" y="964"/>
                  </a:cubicBezTo>
                  <a:cubicBezTo>
                    <a:pt x="892" y="965"/>
                    <a:pt x="897" y="969"/>
                    <a:pt x="901" y="976"/>
                  </a:cubicBezTo>
                  <a:cubicBezTo>
                    <a:pt x="909" y="973"/>
                    <a:pt x="917" y="969"/>
                    <a:pt x="919" y="963"/>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29" name="Freeform 29"/>
            <p:cNvSpPr/>
            <p:nvPr/>
          </p:nvSpPr>
          <p:spPr bwMode="auto">
            <a:xfrm>
              <a:off x="4661" y="2651"/>
              <a:ext cx="455" cy="451"/>
            </a:xfrm>
            <a:custGeom>
              <a:gdLst>
                <a:gd name="T0" fmla="*/ 913 w 983"/>
                <a:gd name="T1" fmla="*/ 416 h 972"/>
                <a:gd name="T2" fmla="*/ 965 w 983"/>
                <a:gd name="T3" fmla="*/ 379 h 972"/>
                <a:gd name="T4" fmla="*/ 926 w 983"/>
                <a:gd name="T5" fmla="*/ 298 h 972"/>
                <a:gd name="T6" fmla="*/ 948 w 983"/>
                <a:gd name="T7" fmla="*/ 227 h 972"/>
                <a:gd name="T8" fmla="*/ 830 w 983"/>
                <a:gd name="T9" fmla="*/ 205 h 972"/>
                <a:gd name="T10" fmla="*/ 707 w 983"/>
                <a:gd name="T11" fmla="*/ 179 h 972"/>
                <a:gd name="T12" fmla="*/ 607 w 983"/>
                <a:gd name="T13" fmla="*/ 253 h 972"/>
                <a:gd name="T14" fmla="*/ 572 w 983"/>
                <a:gd name="T15" fmla="*/ 216 h 972"/>
                <a:gd name="T16" fmla="*/ 559 w 983"/>
                <a:gd name="T17" fmla="*/ 168 h 972"/>
                <a:gd name="T18" fmla="*/ 668 w 983"/>
                <a:gd name="T19" fmla="*/ 164 h 972"/>
                <a:gd name="T20" fmla="*/ 706 w 983"/>
                <a:gd name="T21" fmla="*/ 85 h 972"/>
                <a:gd name="T22" fmla="*/ 677 w 983"/>
                <a:gd name="T23" fmla="*/ 63 h 972"/>
                <a:gd name="T24" fmla="*/ 620 w 983"/>
                <a:gd name="T25" fmla="*/ 31 h 972"/>
                <a:gd name="T26" fmla="*/ 601 w 983"/>
                <a:gd name="T27" fmla="*/ 16 h 972"/>
                <a:gd name="T28" fmla="*/ 599 w 983"/>
                <a:gd name="T29" fmla="*/ 17 h 972"/>
                <a:gd name="T30" fmla="*/ 581 w 983"/>
                <a:gd name="T31" fmla="*/ 41 h 972"/>
                <a:gd name="T32" fmla="*/ 550 w 983"/>
                <a:gd name="T33" fmla="*/ 64 h 972"/>
                <a:gd name="T34" fmla="*/ 509 w 983"/>
                <a:gd name="T35" fmla="*/ 56 h 972"/>
                <a:gd name="T36" fmla="*/ 463 w 983"/>
                <a:gd name="T37" fmla="*/ 60 h 972"/>
                <a:gd name="T38" fmla="*/ 422 w 983"/>
                <a:gd name="T39" fmla="*/ 55 h 972"/>
                <a:gd name="T40" fmla="*/ 387 w 983"/>
                <a:gd name="T41" fmla="*/ 31 h 972"/>
                <a:gd name="T42" fmla="*/ 353 w 983"/>
                <a:gd name="T43" fmla="*/ 10 h 972"/>
                <a:gd name="T44" fmla="*/ 309 w 983"/>
                <a:gd name="T45" fmla="*/ 27 h 972"/>
                <a:gd name="T46" fmla="*/ 291 w 983"/>
                <a:gd name="T47" fmla="*/ 40 h 972"/>
                <a:gd name="T48" fmla="*/ 305 w 983"/>
                <a:gd name="T49" fmla="*/ 73 h 972"/>
                <a:gd name="T50" fmla="*/ 263 w 983"/>
                <a:gd name="T51" fmla="*/ 164 h 972"/>
                <a:gd name="T52" fmla="*/ 281 w 983"/>
                <a:gd name="T53" fmla="*/ 217 h 972"/>
                <a:gd name="T54" fmla="*/ 238 w 983"/>
                <a:gd name="T55" fmla="*/ 245 h 972"/>
                <a:gd name="T56" fmla="*/ 171 w 983"/>
                <a:gd name="T57" fmla="*/ 262 h 972"/>
                <a:gd name="T58" fmla="*/ 189 w 983"/>
                <a:gd name="T59" fmla="*/ 310 h 972"/>
                <a:gd name="T60" fmla="*/ 176 w 983"/>
                <a:gd name="T61" fmla="*/ 349 h 972"/>
                <a:gd name="T62" fmla="*/ 158 w 983"/>
                <a:gd name="T63" fmla="*/ 406 h 972"/>
                <a:gd name="T64" fmla="*/ 115 w 983"/>
                <a:gd name="T65" fmla="*/ 451 h 972"/>
                <a:gd name="T66" fmla="*/ 79 w 983"/>
                <a:gd name="T67" fmla="*/ 492 h 972"/>
                <a:gd name="T68" fmla="*/ 48 w 983"/>
                <a:gd name="T69" fmla="*/ 511 h 972"/>
                <a:gd name="T70" fmla="*/ 6 w 983"/>
                <a:gd name="T71" fmla="*/ 580 h 972"/>
                <a:gd name="T72" fmla="*/ 91 w 983"/>
                <a:gd name="T73" fmla="*/ 635 h 972"/>
                <a:gd name="T74" fmla="*/ 157 w 983"/>
                <a:gd name="T75" fmla="*/ 733 h 972"/>
                <a:gd name="T76" fmla="*/ 156 w 983"/>
                <a:gd name="T77" fmla="*/ 780 h 972"/>
                <a:gd name="T78" fmla="*/ 192 w 983"/>
                <a:gd name="T79" fmla="*/ 777 h 972"/>
                <a:gd name="T80" fmla="*/ 246 w 983"/>
                <a:gd name="T81" fmla="*/ 782 h 972"/>
                <a:gd name="T82" fmla="*/ 251 w 983"/>
                <a:gd name="T83" fmla="*/ 848 h 972"/>
                <a:gd name="T84" fmla="*/ 294 w 983"/>
                <a:gd name="T85" fmla="*/ 905 h 972"/>
                <a:gd name="T86" fmla="*/ 330 w 983"/>
                <a:gd name="T87" fmla="*/ 954 h 972"/>
                <a:gd name="T88" fmla="*/ 397 w 983"/>
                <a:gd name="T89" fmla="*/ 959 h 972"/>
                <a:gd name="T90" fmla="*/ 438 w 983"/>
                <a:gd name="T91" fmla="*/ 923 h 972"/>
                <a:gd name="T92" fmla="*/ 486 w 983"/>
                <a:gd name="T93" fmla="*/ 914 h 972"/>
                <a:gd name="T94" fmla="*/ 533 w 983"/>
                <a:gd name="T95" fmla="*/ 962 h 972"/>
                <a:gd name="T96" fmla="*/ 590 w 983"/>
                <a:gd name="T97" fmla="*/ 950 h 972"/>
                <a:gd name="T98" fmla="*/ 666 w 983"/>
                <a:gd name="T99" fmla="*/ 937 h 972"/>
                <a:gd name="T100" fmla="*/ 713 w 983"/>
                <a:gd name="T101" fmla="*/ 971 h 972"/>
                <a:gd name="T102" fmla="*/ 720 w 983"/>
                <a:gd name="T103" fmla="*/ 972 h 972"/>
                <a:gd name="T104" fmla="*/ 747 w 983"/>
                <a:gd name="T105" fmla="*/ 906 h 972"/>
                <a:gd name="T106" fmla="*/ 768 w 983"/>
                <a:gd name="T107" fmla="*/ 791 h 972"/>
                <a:gd name="T108" fmla="*/ 812 w 983"/>
                <a:gd name="T109" fmla="*/ 706 h 972"/>
                <a:gd name="T110" fmla="*/ 851 w 983"/>
                <a:gd name="T111" fmla="*/ 665 h 972"/>
                <a:gd name="T112" fmla="*/ 900 w 983"/>
                <a:gd name="T113" fmla="*/ 680 h 972"/>
                <a:gd name="T114" fmla="*/ 948 w 983"/>
                <a:gd name="T115" fmla="*/ 635 h 972"/>
                <a:gd name="T116" fmla="*/ 913 w 983"/>
                <a:gd name="T117" fmla="*/ 535 h 972"/>
                <a:gd name="T118" fmla="*/ 900 w 983"/>
                <a:gd name="T119" fmla="*/ 472 h 972"/>
                <a:gd name="T120" fmla="*/ 913 w 983"/>
                <a:gd name="T121" fmla="*/ 416 h 9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972">
                  <a:moveTo>
                    <a:pt x="913" y="416"/>
                  </a:moveTo>
                  <a:cubicBezTo>
                    <a:pt x="948" y="416"/>
                    <a:pt x="983" y="413"/>
                    <a:pt x="965" y="379"/>
                  </a:cubicBezTo>
                  <a:cubicBezTo>
                    <a:pt x="948" y="346"/>
                    <a:pt x="908" y="331"/>
                    <a:pt x="926" y="298"/>
                  </a:cubicBezTo>
                  <a:cubicBezTo>
                    <a:pt x="943" y="265"/>
                    <a:pt x="983" y="246"/>
                    <a:pt x="948" y="227"/>
                  </a:cubicBezTo>
                  <a:cubicBezTo>
                    <a:pt x="913" y="209"/>
                    <a:pt x="856" y="242"/>
                    <a:pt x="830" y="205"/>
                  </a:cubicBezTo>
                  <a:cubicBezTo>
                    <a:pt x="803" y="168"/>
                    <a:pt x="725" y="153"/>
                    <a:pt x="707" y="179"/>
                  </a:cubicBezTo>
                  <a:cubicBezTo>
                    <a:pt x="690" y="205"/>
                    <a:pt x="624" y="279"/>
                    <a:pt x="607" y="253"/>
                  </a:cubicBezTo>
                  <a:cubicBezTo>
                    <a:pt x="589" y="227"/>
                    <a:pt x="598" y="216"/>
                    <a:pt x="572" y="216"/>
                  </a:cubicBezTo>
                  <a:cubicBezTo>
                    <a:pt x="546" y="216"/>
                    <a:pt x="519" y="157"/>
                    <a:pt x="559" y="168"/>
                  </a:cubicBezTo>
                  <a:cubicBezTo>
                    <a:pt x="598" y="179"/>
                    <a:pt x="655" y="194"/>
                    <a:pt x="668" y="164"/>
                  </a:cubicBezTo>
                  <a:cubicBezTo>
                    <a:pt x="679" y="140"/>
                    <a:pt x="687" y="106"/>
                    <a:pt x="706" y="85"/>
                  </a:cubicBezTo>
                  <a:cubicBezTo>
                    <a:pt x="697" y="76"/>
                    <a:pt x="690" y="66"/>
                    <a:pt x="677" y="63"/>
                  </a:cubicBezTo>
                  <a:cubicBezTo>
                    <a:pt x="656" y="59"/>
                    <a:pt x="658" y="46"/>
                    <a:pt x="620" y="31"/>
                  </a:cubicBezTo>
                  <a:cubicBezTo>
                    <a:pt x="610" y="27"/>
                    <a:pt x="604" y="22"/>
                    <a:pt x="601" y="16"/>
                  </a:cubicBezTo>
                  <a:cubicBezTo>
                    <a:pt x="600" y="16"/>
                    <a:pt x="600" y="17"/>
                    <a:pt x="599" y="17"/>
                  </a:cubicBezTo>
                  <a:cubicBezTo>
                    <a:pt x="586" y="24"/>
                    <a:pt x="581" y="24"/>
                    <a:pt x="581" y="41"/>
                  </a:cubicBezTo>
                  <a:cubicBezTo>
                    <a:pt x="581" y="57"/>
                    <a:pt x="569" y="59"/>
                    <a:pt x="550" y="64"/>
                  </a:cubicBezTo>
                  <a:cubicBezTo>
                    <a:pt x="530" y="70"/>
                    <a:pt x="525" y="77"/>
                    <a:pt x="509" y="56"/>
                  </a:cubicBezTo>
                  <a:cubicBezTo>
                    <a:pt x="492" y="35"/>
                    <a:pt x="484" y="52"/>
                    <a:pt x="463" y="60"/>
                  </a:cubicBezTo>
                  <a:cubicBezTo>
                    <a:pt x="441" y="69"/>
                    <a:pt x="441" y="62"/>
                    <a:pt x="422" y="55"/>
                  </a:cubicBezTo>
                  <a:cubicBezTo>
                    <a:pt x="402" y="48"/>
                    <a:pt x="392" y="44"/>
                    <a:pt x="387" y="31"/>
                  </a:cubicBezTo>
                  <a:cubicBezTo>
                    <a:pt x="382" y="19"/>
                    <a:pt x="364" y="0"/>
                    <a:pt x="353" y="10"/>
                  </a:cubicBezTo>
                  <a:cubicBezTo>
                    <a:pt x="341" y="20"/>
                    <a:pt x="312" y="14"/>
                    <a:pt x="309" y="27"/>
                  </a:cubicBezTo>
                  <a:cubicBezTo>
                    <a:pt x="307" y="33"/>
                    <a:pt x="299" y="37"/>
                    <a:pt x="291" y="40"/>
                  </a:cubicBezTo>
                  <a:cubicBezTo>
                    <a:pt x="294" y="48"/>
                    <a:pt x="297" y="58"/>
                    <a:pt x="305" y="73"/>
                  </a:cubicBezTo>
                  <a:cubicBezTo>
                    <a:pt x="323" y="103"/>
                    <a:pt x="287" y="144"/>
                    <a:pt x="263" y="164"/>
                  </a:cubicBezTo>
                  <a:cubicBezTo>
                    <a:pt x="238" y="185"/>
                    <a:pt x="266" y="198"/>
                    <a:pt x="281" y="217"/>
                  </a:cubicBezTo>
                  <a:cubicBezTo>
                    <a:pt x="296" y="237"/>
                    <a:pt x="258" y="238"/>
                    <a:pt x="238" y="245"/>
                  </a:cubicBezTo>
                  <a:cubicBezTo>
                    <a:pt x="219" y="252"/>
                    <a:pt x="207" y="253"/>
                    <a:pt x="171" y="262"/>
                  </a:cubicBezTo>
                  <a:cubicBezTo>
                    <a:pt x="135" y="270"/>
                    <a:pt x="176" y="295"/>
                    <a:pt x="189" y="310"/>
                  </a:cubicBezTo>
                  <a:cubicBezTo>
                    <a:pt x="202" y="326"/>
                    <a:pt x="189" y="335"/>
                    <a:pt x="176" y="349"/>
                  </a:cubicBezTo>
                  <a:cubicBezTo>
                    <a:pt x="163" y="363"/>
                    <a:pt x="161" y="384"/>
                    <a:pt x="158" y="406"/>
                  </a:cubicBezTo>
                  <a:cubicBezTo>
                    <a:pt x="155" y="429"/>
                    <a:pt x="130" y="440"/>
                    <a:pt x="115" y="451"/>
                  </a:cubicBezTo>
                  <a:cubicBezTo>
                    <a:pt x="101" y="462"/>
                    <a:pt x="89" y="470"/>
                    <a:pt x="79" y="492"/>
                  </a:cubicBezTo>
                  <a:cubicBezTo>
                    <a:pt x="75" y="502"/>
                    <a:pt x="62" y="508"/>
                    <a:pt x="48" y="511"/>
                  </a:cubicBezTo>
                  <a:cubicBezTo>
                    <a:pt x="59" y="529"/>
                    <a:pt x="12" y="558"/>
                    <a:pt x="6" y="580"/>
                  </a:cubicBezTo>
                  <a:cubicBezTo>
                    <a:pt x="0" y="604"/>
                    <a:pt x="43" y="613"/>
                    <a:pt x="91" y="635"/>
                  </a:cubicBezTo>
                  <a:cubicBezTo>
                    <a:pt x="139" y="657"/>
                    <a:pt x="131" y="700"/>
                    <a:pt x="157" y="733"/>
                  </a:cubicBezTo>
                  <a:cubicBezTo>
                    <a:pt x="177" y="759"/>
                    <a:pt x="164" y="769"/>
                    <a:pt x="156" y="780"/>
                  </a:cubicBezTo>
                  <a:cubicBezTo>
                    <a:pt x="169" y="782"/>
                    <a:pt x="184" y="782"/>
                    <a:pt x="192" y="777"/>
                  </a:cubicBezTo>
                  <a:cubicBezTo>
                    <a:pt x="210" y="768"/>
                    <a:pt x="248" y="747"/>
                    <a:pt x="246" y="782"/>
                  </a:cubicBezTo>
                  <a:cubicBezTo>
                    <a:pt x="245" y="816"/>
                    <a:pt x="232" y="833"/>
                    <a:pt x="251" y="848"/>
                  </a:cubicBezTo>
                  <a:cubicBezTo>
                    <a:pt x="271" y="864"/>
                    <a:pt x="289" y="884"/>
                    <a:pt x="294" y="905"/>
                  </a:cubicBezTo>
                  <a:cubicBezTo>
                    <a:pt x="299" y="926"/>
                    <a:pt x="309" y="944"/>
                    <a:pt x="330" y="954"/>
                  </a:cubicBezTo>
                  <a:cubicBezTo>
                    <a:pt x="351" y="964"/>
                    <a:pt x="381" y="972"/>
                    <a:pt x="397" y="959"/>
                  </a:cubicBezTo>
                  <a:cubicBezTo>
                    <a:pt x="414" y="947"/>
                    <a:pt x="428" y="943"/>
                    <a:pt x="438" y="923"/>
                  </a:cubicBezTo>
                  <a:cubicBezTo>
                    <a:pt x="448" y="904"/>
                    <a:pt x="464" y="879"/>
                    <a:pt x="486" y="914"/>
                  </a:cubicBezTo>
                  <a:cubicBezTo>
                    <a:pt x="507" y="948"/>
                    <a:pt x="502" y="958"/>
                    <a:pt x="533" y="962"/>
                  </a:cubicBezTo>
                  <a:cubicBezTo>
                    <a:pt x="564" y="966"/>
                    <a:pt x="564" y="961"/>
                    <a:pt x="590" y="950"/>
                  </a:cubicBezTo>
                  <a:cubicBezTo>
                    <a:pt x="617" y="939"/>
                    <a:pt x="656" y="915"/>
                    <a:pt x="666" y="937"/>
                  </a:cubicBezTo>
                  <a:cubicBezTo>
                    <a:pt x="676" y="959"/>
                    <a:pt x="694" y="968"/>
                    <a:pt x="713" y="971"/>
                  </a:cubicBezTo>
                  <a:cubicBezTo>
                    <a:pt x="716" y="971"/>
                    <a:pt x="718" y="971"/>
                    <a:pt x="720" y="972"/>
                  </a:cubicBezTo>
                  <a:cubicBezTo>
                    <a:pt x="732" y="956"/>
                    <a:pt x="744" y="937"/>
                    <a:pt x="747" y="906"/>
                  </a:cubicBezTo>
                  <a:cubicBezTo>
                    <a:pt x="751" y="850"/>
                    <a:pt x="747" y="813"/>
                    <a:pt x="768" y="791"/>
                  </a:cubicBezTo>
                  <a:cubicBezTo>
                    <a:pt x="790" y="769"/>
                    <a:pt x="808" y="728"/>
                    <a:pt x="812" y="706"/>
                  </a:cubicBezTo>
                  <a:cubicBezTo>
                    <a:pt x="817" y="683"/>
                    <a:pt x="825" y="639"/>
                    <a:pt x="851" y="665"/>
                  </a:cubicBezTo>
                  <a:cubicBezTo>
                    <a:pt x="878" y="691"/>
                    <a:pt x="878" y="702"/>
                    <a:pt x="900" y="680"/>
                  </a:cubicBezTo>
                  <a:cubicBezTo>
                    <a:pt x="921" y="657"/>
                    <a:pt x="974" y="683"/>
                    <a:pt x="948" y="635"/>
                  </a:cubicBezTo>
                  <a:cubicBezTo>
                    <a:pt x="921" y="587"/>
                    <a:pt x="882" y="565"/>
                    <a:pt x="913" y="535"/>
                  </a:cubicBezTo>
                  <a:cubicBezTo>
                    <a:pt x="943" y="505"/>
                    <a:pt x="921" y="498"/>
                    <a:pt x="900" y="472"/>
                  </a:cubicBezTo>
                  <a:cubicBezTo>
                    <a:pt x="878" y="446"/>
                    <a:pt x="878" y="416"/>
                    <a:pt x="913" y="416"/>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30" name="Freeform 30"/>
            <p:cNvSpPr/>
            <p:nvPr/>
          </p:nvSpPr>
          <p:spPr bwMode="auto">
            <a:xfrm>
              <a:off x="4939" y="2557"/>
              <a:ext cx="128" cy="134"/>
            </a:xfrm>
            <a:custGeom>
              <a:gdLst>
                <a:gd name="T0" fmla="*/ 19 w 277"/>
                <a:gd name="T1" fmla="*/ 234 h 288"/>
                <a:gd name="T2" fmla="*/ 76 w 277"/>
                <a:gd name="T3" fmla="*/ 266 h 288"/>
                <a:gd name="T4" fmla="*/ 105 w 277"/>
                <a:gd name="T5" fmla="*/ 288 h 288"/>
                <a:gd name="T6" fmla="*/ 119 w 277"/>
                <a:gd name="T7" fmla="*/ 275 h 288"/>
                <a:gd name="T8" fmla="*/ 264 w 277"/>
                <a:gd name="T9" fmla="*/ 197 h 288"/>
                <a:gd name="T10" fmla="*/ 207 w 277"/>
                <a:gd name="T11" fmla="*/ 112 h 288"/>
                <a:gd name="T12" fmla="*/ 102 w 277"/>
                <a:gd name="T13" fmla="*/ 64 h 288"/>
                <a:gd name="T14" fmla="*/ 63 w 277"/>
                <a:gd name="T15" fmla="*/ 9 h 288"/>
                <a:gd name="T16" fmla="*/ 29 w 277"/>
                <a:gd name="T17" fmla="*/ 12 h 288"/>
                <a:gd name="T18" fmla="*/ 35 w 277"/>
                <a:gd name="T19" fmla="*/ 49 h 288"/>
                <a:gd name="T20" fmla="*/ 73 w 277"/>
                <a:gd name="T21" fmla="*/ 87 h 288"/>
                <a:gd name="T22" fmla="*/ 40 w 277"/>
                <a:gd name="T23" fmla="*/ 110 h 288"/>
                <a:gd name="T24" fmla="*/ 47 w 277"/>
                <a:gd name="T25" fmla="*/ 155 h 288"/>
                <a:gd name="T26" fmla="*/ 21 w 277"/>
                <a:gd name="T27" fmla="*/ 194 h 288"/>
                <a:gd name="T28" fmla="*/ 0 w 277"/>
                <a:gd name="T29" fmla="*/ 219 h 288"/>
                <a:gd name="T30" fmla="*/ 19 w 277"/>
                <a:gd name="T31" fmla="*/ 234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88">
                  <a:moveTo>
                    <a:pt x="19" y="234"/>
                  </a:moveTo>
                  <a:cubicBezTo>
                    <a:pt x="57" y="249"/>
                    <a:pt x="55" y="262"/>
                    <a:pt x="76" y="266"/>
                  </a:cubicBezTo>
                  <a:cubicBezTo>
                    <a:pt x="89" y="269"/>
                    <a:pt x="96" y="279"/>
                    <a:pt x="105" y="288"/>
                  </a:cubicBezTo>
                  <a:cubicBezTo>
                    <a:pt x="109" y="283"/>
                    <a:pt x="114" y="278"/>
                    <a:pt x="119" y="275"/>
                  </a:cubicBezTo>
                  <a:cubicBezTo>
                    <a:pt x="150" y="256"/>
                    <a:pt x="277" y="227"/>
                    <a:pt x="264" y="197"/>
                  </a:cubicBezTo>
                  <a:cubicBezTo>
                    <a:pt x="250" y="167"/>
                    <a:pt x="233" y="130"/>
                    <a:pt x="207" y="112"/>
                  </a:cubicBezTo>
                  <a:cubicBezTo>
                    <a:pt x="181" y="93"/>
                    <a:pt x="128" y="75"/>
                    <a:pt x="102" y="64"/>
                  </a:cubicBezTo>
                  <a:cubicBezTo>
                    <a:pt x="84" y="56"/>
                    <a:pt x="58" y="22"/>
                    <a:pt x="63" y="9"/>
                  </a:cubicBezTo>
                  <a:cubicBezTo>
                    <a:pt x="41" y="0"/>
                    <a:pt x="41" y="8"/>
                    <a:pt x="29" y="12"/>
                  </a:cubicBezTo>
                  <a:cubicBezTo>
                    <a:pt x="12" y="16"/>
                    <a:pt x="17" y="35"/>
                    <a:pt x="35" y="49"/>
                  </a:cubicBezTo>
                  <a:cubicBezTo>
                    <a:pt x="53" y="63"/>
                    <a:pt x="63" y="69"/>
                    <a:pt x="73" y="87"/>
                  </a:cubicBezTo>
                  <a:cubicBezTo>
                    <a:pt x="83" y="105"/>
                    <a:pt x="63" y="103"/>
                    <a:pt x="40" y="110"/>
                  </a:cubicBezTo>
                  <a:cubicBezTo>
                    <a:pt x="17" y="117"/>
                    <a:pt x="50" y="133"/>
                    <a:pt x="47" y="155"/>
                  </a:cubicBezTo>
                  <a:cubicBezTo>
                    <a:pt x="44" y="177"/>
                    <a:pt x="26" y="171"/>
                    <a:pt x="21" y="194"/>
                  </a:cubicBezTo>
                  <a:cubicBezTo>
                    <a:pt x="16" y="214"/>
                    <a:pt x="11" y="214"/>
                    <a:pt x="0" y="219"/>
                  </a:cubicBezTo>
                  <a:cubicBezTo>
                    <a:pt x="3" y="225"/>
                    <a:pt x="9" y="230"/>
                    <a:pt x="19" y="234"/>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31" name="Freeform 31"/>
            <p:cNvSpPr/>
            <p:nvPr/>
          </p:nvSpPr>
          <p:spPr bwMode="auto">
            <a:xfrm>
              <a:off x="4213" y="1892"/>
              <a:ext cx="781" cy="475"/>
            </a:xfrm>
            <a:custGeom>
              <a:gdLst>
                <a:gd name="T0" fmla="*/ 1555 w 1686"/>
                <a:gd name="T1" fmla="*/ 63 h 1025"/>
                <a:gd name="T2" fmla="*/ 1393 w 1686"/>
                <a:gd name="T3" fmla="*/ 100 h 1025"/>
                <a:gd name="T4" fmla="*/ 1262 w 1686"/>
                <a:gd name="T5" fmla="*/ 48 h 1025"/>
                <a:gd name="T6" fmla="*/ 1109 w 1686"/>
                <a:gd name="T7" fmla="*/ 119 h 1025"/>
                <a:gd name="T8" fmla="*/ 987 w 1686"/>
                <a:gd name="T9" fmla="*/ 260 h 1025"/>
                <a:gd name="T10" fmla="*/ 847 w 1686"/>
                <a:gd name="T11" fmla="*/ 185 h 1025"/>
                <a:gd name="T12" fmla="*/ 782 w 1686"/>
                <a:gd name="T13" fmla="*/ 41 h 1025"/>
                <a:gd name="T14" fmla="*/ 548 w 1686"/>
                <a:gd name="T15" fmla="*/ 35 h 1025"/>
                <a:gd name="T16" fmla="*/ 469 w 1686"/>
                <a:gd name="T17" fmla="*/ 144 h 1025"/>
                <a:gd name="T18" fmla="*/ 296 w 1686"/>
                <a:gd name="T19" fmla="*/ 238 h 1025"/>
                <a:gd name="T20" fmla="*/ 197 w 1686"/>
                <a:gd name="T21" fmla="*/ 313 h 1025"/>
                <a:gd name="T22" fmla="*/ 102 w 1686"/>
                <a:gd name="T23" fmla="*/ 469 h 1025"/>
                <a:gd name="T24" fmla="*/ 99 w 1686"/>
                <a:gd name="T25" fmla="*/ 600 h 1025"/>
                <a:gd name="T26" fmla="*/ 87 w 1686"/>
                <a:gd name="T27" fmla="*/ 695 h 1025"/>
                <a:gd name="T28" fmla="*/ 203 w 1686"/>
                <a:gd name="T29" fmla="*/ 677 h 1025"/>
                <a:gd name="T30" fmla="*/ 63 w 1686"/>
                <a:gd name="T31" fmla="*/ 832 h 1025"/>
                <a:gd name="T32" fmla="*/ 26 w 1686"/>
                <a:gd name="T33" fmla="*/ 923 h 1025"/>
                <a:gd name="T34" fmla="*/ 155 w 1686"/>
                <a:gd name="T35" fmla="*/ 990 h 1025"/>
                <a:gd name="T36" fmla="*/ 303 w 1686"/>
                <a:gd name="T37" fmla="*/ 990 h 1025"/>
                <a:gd name="T38" fmla="*/ 345 w 1686"/>
                <a:gd name="T39" fmla="*/ 996 h 1025"/>
                <a:gd name="T40" fmla="*/ 378 w 1686"/>
                <a:gd name="T41" fmla="*/ 915 h 1025"/>
                <a:gd name="T42" fmla="*/ 489 w 1686"/>
                <a:gd name="T43" fmla="*/ 898 h 1025"/>
                <a:gd name="T44" fmla="*/ 623 w 1686"/>
                <a:gd name="T45" fmla="*/ 975 h 1025"/>
                <a:gd name="T46" fmla="*/ 704 w 1686"/>
                <a:gd name="T47" fmla="*/ 940 h 1025"/>
                <a:gd name="T48" fmla="*/ 782 w 1686"/>
                <a:gd name="T49" fmla="*/ 955 h 1025"/>
                <a:gd name="T50" fmla="*/ 851 w 1686"/>
                <a:gd name="T51" fmla="*/ 897 h 1025"/>
                <a:gd name="T52" fmla="*/ 944 w 1686"/>
                <a:gd name="T53" fmla="*/ 793 h 1025"/>
                <a:gd name="T54" fmla="*/ 1057 w 1686"/>
                <a:gd name="T55" fmla="*/ 734 h 1025"/>
                <a:gd name="T56" fmla="*/ 1188 w 1686"/>
                <a:gd name="T57" fmla="*/ 556 h 1025"/>
                <a:gd name="T58" fmla="*/ 1297 w 1686"/>
                <a:gd name="T59" fmla="*/ 452 h 1025"/>
                <a:gd name="T60" fmla="*/ 1485 w 1686"/>
                <a:gd name="T61" fmla="*/ 248 h 1025"/>
                <a:gd name="T62" fmla="*/ 1651 w 1686"/>
                <a:gd name="T63" fmla="*/ 178 h 10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6" h="1025">
                  <a:moveTo>
                    <a:pt x="1638" y="71"/>
                  </a:moveTo>
                  <a:cubicBezTo>
                    <a:pt x="1590" y="63"/>
                    <a:pt x="1577" y="85"/>
                    <a:pt x="1555" y="63"/>
                  </a:cubicBezTo>
                  <a:cubicBezTo>
                    <a:pt x="1533" y="41"/>
                    <a:pt x="1516" y="59"/>
                    <a:pt x="1485" y="82"/>
                  </a:cubicBezTo>
                  <a:cubicBezTo>
                    <a:pt x="1454" y="104"/>
                    <a:pt x="1433" y="122"/>
                    <a:pt x="1393" y="100"/>
                  </a:cubicBezTo>
                  <a:cubicBezTo>
                    <a:pt x="1354" y="78"/>
                    <a:pt x="1363" y="74"/>
                    <a:pt x="1332" y="78"/>
                  </a:cubicBezTo>
                  <a:cubicBezTo>
                    <a:pt x="1302" y="82"/>
                    <a:pt x="1275" y="48"/>
                    <a:pt x="1262" y="48"/>
                  </a:cubicBezTo>
                  <a:cubicBezTo>
                    <a:pt x="1249" y="48"/>
                    <a:pt x="1214" y="0"/>
                    <a:pt x="1162" y="59"/>
                  </a:cubicBezTo>
                  <a:cubicBezTo>
                    <a:pt x="1109" y="119"/>
                    <a:pt x="1140" y="74"/>
                    <a:pt x="1109" y="119"/>
                  </a:cubicBezTo>
                  <a:cubicBezTo>
                    <a:pt x="1079" y="163"/>
                    <a:pt x="1057" y="189"/>
                    <a:pt x="1048" y="219"/>
                  </a:cubicBezTo>
                  <a:cubicBezTo>
                    <a:pt x="1039" y="248"/>
                    <a:pt x="1039" y="256"/>
                    <a:pt x="987" y="260"/>
                  </a:cubicBezTo>
                  <a:cubicBezTo>
                    <a:pt x="935" y="263"/>
                    <a:pt x="895" y="271"/>
                    <a:pt x="869" y="248"/>
                  </a:cubicBezTo>
                  <a:cubicBezTo>
                    <a:pt x="843" y="226"/>
                    <a:pt x="834" y="223"/>
                    <a:pt x="847" y="185"/>
                  </a:cubicBezTo>
                  <a:cubicBezTo>
                    <a:pt x="860" y="148"/>
                    <a:pt x="891" y="141"/>
                    <a:pt x="856" y="119"/>
                  </a:cubicBezTo>
                  <a:cubicBezTo>
                    <a:pt x="821" y="96"/>
                    <a:pt x="821" y="33"/>
                    <a:pt x="782" y="41"/>
                  </a:cubicBezTo>
                  <a:cubicBezTo>
                    <a:pt x="742" y="48"/>
                    <a:pt x="594" y="74"/>
                    <a:pt x="555" y="41"/>
                  </a:cubicBezTo>
                  <a:cubicBezTo>
                    <a:pt x="552" y="39"/>
                    <a:pt x="550" y="37"/>
                    <a:pt x="548" y="35"/>
                  </a:cubicBezTo>
                  <a:cubicBezTo>
                    <a:pt x="539" y="50"/>
                    <a:pt x="531" y="60"/>
                    <a:pt x="525" y="77"/>
                  </a:cubicBezTo>
                  <a:cubicBezTo>
                    <a:pt x="515" y="105"/>
                    <a:pt x="489" y="110"/>
                    <a:pt x="469" y="144"/>
                  </a:cubicBezTo>
                  <a:cubicBezTo>
                    <a:pt x="450" y="177"/>
                    <a:pt x="410" y="163"/>
                    <a:pt x="355" y="166"/>
                  </a:cubicBezTo>
                  <a:cubicBezTo>
                    <a:pt x="299" y="169"/>
                    <a:pt x="309" y="230"/>
                    <a:pt x="296" y="238"/>
                  </a:cubicBezTo>
                  <a:cubicBezTo>
                    <a:pt x="283" y="247"/>
                    <a:pt x="266" y="238"/>
                    <a:pt x="247" y="269"/>
                  </a:cubicBezTo>
                  <a:cubicBezTo>
                    <a:pt x="227" y="299"/>
                    <a:pt x="240" y="311"/>
                    <a:pt x="197" y="313"/>
                  </a:cubicBezTo>
                  <a:cubicBezTo>
                    <a:pt x="155" y="316"/>
                    <a:pt x="165" y="363"/>
                    <a:pt x="145" y="402"/>
                  </a:cubicBezTo>
                  <a:cubicBezTo>
                    <a:pt x="125" y="441"/>
                    <a:pt x="129" y="461"/>
                    <a:pt x="102" y="469"/>
                  </a:cubicBezTo>
                  <a:cubicBezTo>
                    <a:pt x="76" y="477"/>
                    <a:pt x="76" y="491"/>
                    <a:pt x="53" y="522"/>
                  </a:cubicBezTo>
                  <a:cubicBezTo>
                    <a:pt x="30" y="552"/>
                    <a:pt x="63" y="566"/>
                    <a:pt x="99" y="600"/>
                  </a:cubicBezTo>
                  <a:cubicBezTo>
                    <a:pt x="118" y="617"/>
                    <a:pt x="110" y="631"/>
                    <a:pt x="99" y="642"/>
                  </a:cubicBezTo>
                  <a:cubicBezTo>
                    <a:pt x="110" y="644"/>
                    <a:pt x="97" y="653"/>
                    <a:pt x="87" y="695"/>
                  </a:cubicBezTo>
                  <a:cubicBezTo>
                    <a:pt x="74" y="749"/>
                    <a:pt x="140" y="684"/>
                    <a:pt x="175" y="673"/>
                  </a:cubicBezTo>
                  <a:cubicBezTo>
                    <a:pt x="273" y="593"/>
                    <a:pt x="227" y="662"/>
                    <a:pt x="203" y="677"/>
                  </a:cubicBezTo>
                  <a:cubicBezTo>
                    <a:pt x="179" y="691"/>
                    <a:pt x="148" y="740"/>
                    <a:pt x="127" y="760"/>
                  </a:cubicBezTo>
                  <a:cubicBezTo>
                    <a:pt x="105" y="780"/>
                    <a:pt x="96" y="814"/>
                    <a:pt x="63" y="832"/>
                  </a:cubicBezTo>
                  <a:cubicBezTo>
                    <a:pt x="30" y="851"/>
                    <a:pt x="35" y="853"/>
                    <a:pt x="19" y="877"/>
                  </a:cubicBezTo>
                  <a:cubicBezTo>
                    <a:pt x="4" y="901"/>
                    <a:pt x="0" y="908"/>
                    <a:pt x="26" y="923"/>
                  </a:cubicBezTo>
                  <a:cubicBezTo>
                    <a:pt x="52" y="938"/>
                    <a:pt x="72" y="936"/>
                    <a:pt x="109" y="949"/>
                  </a:cubicBezTo>
                  <a:cubicBezTo>
                    <a:pt x="146" y="962"/>
                    <a:pt x="146" y="975"/>
                    <a:pt x="155" y="990"/>
                  </a:cubicBezTo>
                  <a:cubicBezTo>
                    <a:pt x="164" y="1005"/>
                    <a:pt x="177" y="1006"/>
                    <a:pt x="216" y="1016"/>
                  </a:cubicBezTo>
                  <a:cubicBezTo>
                    <a:pt x="255" y="1025"/>
                    <a:pt x="271" y="993"/>
                    <a:pt x="303" y="990"/>
                  </a:cubicBezTo>
                  <a:cubicBezTo>
                    <a:pt x="318" y="988"/>
                    <a:pt x="325" y="995"/>
                    <a:pt x="329" y="1003"/>
                  </a:cubicBezTo>
                  <a:cubicBezTo>
                    <a:pt x="335" y="1001"/>
                    <a:pt x="341" y="998"/>
                    <a:pt x="345" y="996"/>
                  </a:cubicBezTo>
                  <a:cubicBezTo>
                    <a:pt x="353" y="992"/>
                    <a:pt x="362" y="977"/>
                    <a:pt x="377" y="970"/>
                  </a:cubicBezTo>
                  <a:cubicBezTo>
                    <a:pt x="374" y="955"/>
                    <a:pt x="373" y="928"/>
                    <a:pt x="378" y="915"/>
                  </a:cubicBezTo>
                  <a:cubicBezTo>
                    <a:pt x="383" y="901"/>
                    <a:pt x="384" y="910"/>
                    <a:pt x="415" y="896"/>
                  </a:cubicBezTo>
                  <a:cubicBezTo>
                    <a:pt x="446" y="882"/>
                    <a:pt x="464" y="875"/>
                    <a:pt x="489" y="898"/>
                  </a:cubicBezTo>
                  <a:cubicBezTo>
                    <a:pt x="514" y="922"/>
                    <a:pt x="540" y="957"/>
                    <a:pt x="555" y="968"/>
                  </a:cubicBezTo>
                  <a:cubicBezTo>
                    <a:pt x="569" y="979"/>
                    <a:pt x="599" y="947"/>
                    <a:pt x="623" y="975"/>
                  </a:cubicBezTo>
                  <a:cubicBezTo>
                    <a:pt x="648" y="1003"/>
                    <a:pt x="650" y="983"/>
                    <a:pt x="671" y="968"/>
                  </a:cubicBezTo>
                  <a:cubicBezTo>
                    <a:pt x="692" y="953"/>
                    <a:pt x="705" y="957"/>
                    <a:pt x="704" y="940"/>
                  </a:cubicBezTo>
                  <a:cubicBezTo>
                    <a:pt x="702" y="923"/>
                    <a:pt x="704" y="904"/>
                    <a:pt x="754" y="918"/>
                  </a:cubicBezTo>
                  <a:cubicBezTo>
                    <a:pt x="774" y="933"/>
                    <a:pt x="777" y="953"/>
                    <a:pt x="782" y="955"/>
                  </a:cubicBezTo>
                  <a:cubicBezTo>
                    <a:pt x="787" y="958"/>
                    <a:pt x="812" y="967"/>
                    <a:pt x="822" y="947"/>
                  </a:cubicBezTo>
                  <a:cubicBezTo>
                    <a:pt x="831" y="928"/>
                    <a:pt x="820" y="900"/>
                    <a:pt x="851" y="897"/>
                  </a:cubicBezTo>
                  <a:cubicBezTo>
                    <a:pt x="882" y="894"/>
                    <a:pt x="912" y="893"/>
                    <a:pt x="917" y="861"/>
                  </a:cubicBezTo>
                  <a:cubicBezTo>
                    <a:pt x="922" y="829"/>
                    <a:pt x="912" y="811"/>
                    <a:pt x="944" y="793"/>
                  </a:cubicBezTo>
                  <a:cubicBezTo>
                    <a:pt x="973" y="777"/>
                    <a:pt x="969" y="764"/>
                    <a:pt x="1031" y="774"/>
                  </a:cubicBezTo>
                  <a:cubicBezTo>
                    <a:pt x="1037" y="765"/>
                    <a:pt x="1045" y="754"/>
                    <a:pt x="1057" y="734"/>
                  </a:cubicBezTo>
                  <a:cubicBezTo>
                    <a:pt x="1088" y="682"/>
                    <a:pt x="1092" y="649"/>
                    <a:pt x="1136" y="626"/>
                  </a:cubicBezTo>
                  <a:cubicBezTo>
                    <a:pt x="1179" y="604"/>
                    <a:pt x="1188" y="586"/>
                    <a:pt x="1188" y="556"/>
                  </a:cubicBezTo>
                  <a:cubicBezTo>
                    <a:pt x="1188" y="526"/>
                    <a:pt x="1136" y="530"/>
                    <a:pt x="1201" y="504"/>
                  </a:cubicBezTo>
                  <a:cubicBezTo>
                    <a:pt x="1267" y="478"/>
                    <a:pt x="1293" y="508"/>
                    <a:pt x="1297" y="452"/>
                  </a:cubicBezTo>
                  <a:cubicBezTo>
                    <a:pt x="1302" y="397"/>
                    <a:pt x="1284" y="360"/>
                    <a:pt x="1336" y="337"/>
                  </a:cubicBezTo>
                  <a:cubicBezTo>
                    <a:pt x="1389" y="315"/>
                    <a:pt x="1433" y="274"/>
                    <a:pt x="1485" y="248"/>
                  </a:cubicBezTo>
                  <a:cubicBezTo>
                    <a:pt x="1537" y="223"/>
                    <a:pt x="1520" y="171"/>
                    <a:pt x="1572" y="208"/>
                  </a:cubicBezTo>
                  <a:cubicBezTo>
                    <a:pt x="1625" y="245"/>
                    <a:pt x="1660" y="223"/>
                    <a:pt x="1651" y="178"/>
                  </a:cubicBezTo>
                  <a:cubicBezTo>
                    <a:pt x="1642" y="134"/>
                    <a:pt x="1686" y="78"/>
                    <a:pt x="1638" y="71"/>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32" name="Freeform 32"/>
            <p:cNvSpPr/>
            <p:nvPr/>
          </p:nvSpPr>
          <p:spPr bwMode="auto">
            <a:xfrm>
              <a:off x="4003" y="1366"/>
              <a:ext cx="624" cy="806"/>
            </a:xfrm>
            <a:custGeom>
              <a:gdLst>
                <a:gd name="T0" fmla="*/ 1147 w 1348"/>
                <a:gd name="T1" fmla="*/ 478 h 1740"/>
                <a:gd name="T2" fmla="*/ 1107 w 1348"/>
                <a:gd name="T3" fmla="*/ 375 h 1740"/>
                <a:gd name="T4" fmla="*/ 1066 w 1348"/>
                <a:gd name="T5" fmla="*/ 326 h 1740"/>
                <a:gd name="T6" fmla="*/ 909 w 1348"/>
                <a:gd name="T7" fmla="*/ 249 h 1740"/>
                <a:gd name="T8" fmla="*/ 861 w 1348"/>
                <a:gd name="T9" fmla="*/ 126 h 1740"/>
                <a:gd name="T10" fmla="*/ 721 w 1348"/>
                <a:gd name="T11" fmla="*/ 34 h 1740"/>
                <a:gd name="T12" fmla="*/ 577 w 1348"/>
                <a:gd name="T13" fmla="*/ 126 h 1740"/>
                <a:gd name="T14" fmla="*/ 568 w 1348"/>
                <a:gd name="T15" fmla="*/ 230 h 1740"/>
                <a:gd name="T16" fmla="*/ 419 w 1348"/>
                <a:gd name="T17" fmla="*/ 267 h 1740"/>
                <a:gd name="T18" fmla="*/ 223 w 1348"/>
                <a:gd name="T19" fmla="*/ 363 h 1740"/>
                <a:gd name="T20" fmla="*/ 109 w 1348"/>
                <a:gd name="T21" fmla="*/ 256 h 1740"/>
                <a:gd name="T22" fmla="*/ 39 w 1348"/>
                <a:gd name="T23" fmla="*/ 382 h 1740"/>
                <a:gd name="T24" fmla="*/ 22 w 1348"/>
                <a:gd name="T25" fmla="*/ 497 h 1740"/>
                <a:gd name="T26" fmla="*/ 79 w 1348"/>
                <a:gd name="T27" fmla="*/ 593 h 1740"/>
                <a:gd name="T28" fmla="*/ 118 w 1348"/>
                <a:gd name="T29" fmla="*/ 666 h 1740"/>
                <a:gd name="T30" fmla="*/ 116 w 1348"/>
                <a:gd name="T31" fmla="*/ 732 h 1740"/>
                <a:gd name="T32" fmla="*/ 155 w 1348"/>
                <a:gd name="T33" fmla="*/ 806 h 1740"/>
                <a:gd name="T34" fmla="*/ 201 w 1348"/>
                <a:gd name="T35" fmla="*/ 888 h 1740"/>
                <a:gd name="T36" fmla="*/ 164 w 1348"/>
                <a:gd name="T37" fmla="*/ 1008 h 1740"/>
                <a:gd name="T38" fmla="*/ 72 w 1348"/>
                <a:gd name="T39" fmla="*/ 1064 h 1740"/>
                <a:gd name="T40" fmla="*/ 33 w 1348"/>
                <a:gd name="T41" fmla="*/ 1171 h 1740"/>
                <a:gd name="T42" fmla="*/ 122 w 1348"/>
                <a:gd name="T43" fmla="*/ 1288 h 1740"/>
                <a:gd name="T44" fmla="*/ 181 w 1348"/>
                <a:gd name="T45" fmla="*/ 1399 h 1740"/>
                <a:gd name="T46" fmla="*/ 131 w 1348"/>
                <a:gd name="T47" fmla="*/ 1540 h 1740"/>
                <a:gd name="T48" fmla="*/ 122 w 1348"/>
                <a:gd name="T49" fmla="*/ 1683 h 1740"/>
                <a:gd name="T50" fmla="*/ 221 w 1348"/>
                <a:gd name="T51" fmla="*/ 1701 h 1740"/>
                <a:gd name="T52" fmla="*/ 360 w 1348"/>
                <a:gd name="T53" fmla="*/ 1724 h 1740"/>
                <a:gd name="T54" fmla="*/ 446 w 1348"/>
                <a:gd name="T55" fmla="*/ 1718 h 1740"/>
                <a:gd name="T56" fmla="*/ 536 w 1348"/>
                <a:gd name="T57" fmla="*/ 1717 h 1740"/>
                <a:gd name="T58" fmla="*/ 490 w 1348"/>
                <a:gd name="T59" fmla="*/ 1597 h 1740"/>
                <a:gd name="T60" fmla="*/ 582 w 1348"/>
                <a:gd name="T61" fmla="*/ 1477 h 1740"/>
                <a:gd name="T62" fmla="*/ 684 w 1348"/>
                <a:gd name="T63" fmla="*/ 1344 h 1740"/>
                <a:gd name="T64" fmla="*/ 792 w 1348"/>
                <a:gd name="T65" fmla="*/ 1241 h 1740"/>
                <a:gd name="T66" fmla="*/ 962 w 1348"/>
                <a:gd name="T67" fmla="*/ 1152 h 1740"/>
                <a:gd name="T68" fmla="*/ 924 w 1348"/>
                <a:gd name="T69" fmla="*/ 1018 h 1740"/>
                <a:gd name="T70" fmla="*/ 841 w 1348"/>
                <a:gd name="T71" fmla="*/ 1049 h 1740"/>
                <a:gd name="T72" fmla="*/ 723 w 1348"/>
                <a:gd name="T73" fmla="*/ 1021 h 1740"/>
                <a:gd name="T74" fmla="*/ 723 w 1348"/>
                <a:gd name="T75" fmla="*/ 907 h 1740"/>
                <a:gd name="T76" fmla="*/ 680 w 1348"/>
                <a:gd name="T77" fmla="*/ 805 h 1740"/>
                <a:gd name="T78" fmla="*/ 602 w 1348"/>
                <a:gd name="T79" fmla="*/ 860 h 1740"/>
                <a:gd name="T80" fmla="*/ 444 w 1348"/>
                <a:gd name="T81" fmla="*/ 843 h 1740"/>
                <a:gd name="T82" fmla="*/ 412 w 1348"/>
                <a:gd name="T83" fmla="*/ 721 h 1740"/>
                <a:gd name="T84" fmla="*/ 484 w 1348"/>
                <a:gd name="T85" fmla="*/ 663 h 1740"/>
                <a:gd name="T86" fmla="*/ 546 w 1348"/>
                <a:gd name="T87" fmla="*/ 540 h 1740"/>
                <a:gd name="T88" fmla="*/ 634 w 1348"/>
                <a:gd name="T89" fmla="*/ 482 h 1740"/>
                <a:gd name="T90" fmla="*/ 798 w 1348"/>
                <a:gd name="T91" fmla="*/ 552 h 1740"/>
                <a:gd name="T92" fmla="*/ 838 w 1348"/>
                <a:gd name="T93" fmla="*/ 649 h 1740"/>
                <a:gd name="T94" fmla="*/ 867 w 1348"/>
                <a:gd name="T95" fmla="*/ 757 h 1740"/>
                <a:gd name="T96" fmla="*/ 962 w 1348"/>
                <a:gd name="T97" fmla="*/ 824 h 1740"/>
                <a:gd name="T98" fmla="*/ 996 w 1348"/>
                <a:gd name="T99" fmla="*/ 895 h 1740"/>
                <a:gd name="T100" fmla="*/ 1123 w 1348"/>
                <a:gd name="T101" fmla="*/ 875 h 1740"/>
                <a:gd name="T102" fmla="*/ 1293 w 1348"/>
                <a:gd name="T103" fmla="*/ 667 h 1740"/>
                <a:gd name="T104" fmla="*/ 1251 w 1348"/>
                <a:gd name="T105" fmla="*/ 514 h 17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8" h="1740">
                  <a:moveTo>
                    <a:pt x="1251" y="514"/>
                  </a:moveTo>
                  <a:cubicBezTo>
                    <a:pt x="1243" y="491"/>
                    <a:pt x="1177" y="482"/>
                    <a:pt x="1147" y="478"/>
                  </a:cubicBezTo>
                  <a:cubicBezTo>
                    <a:pt x="1116" y="475"/>
                    <a:pt x="1101" y="473"/>
                    <a:pt x="1077" y="438"/>
                  </a:cubicBezTo>
                  <a:cubicBezTo>
                    <a:pt x="1053" y="402"/>
                    <a:pt x="1103" y="402"/>
                    <a:pt x="1107" y="375"/>
                  </a:cubicBezTo>
                  <a:cubicBezTo>
                    <a:pt x="1110" y="357"/>
                    <a:pt x="1122" y="337"/>
                    <a:pt x="1136" y="319"/>
                  </a:cubicBezTo>
                  <a:cubicBezTo>
                    <a:pt x="1111" y="323"/>
                    <a:pt x="1083" y="326"/>
                    <a:pt x="1066" y="326"/>
                  </a:cubicBezTo>
                  <a:cubicBezTo>
                    <a:pt x="1027" y="326"/>
                    <a:pt x="996" y="352"/>
                    <a:pt x="961" y="326"/>
                  </a:cubicBezTo>
                  <a:cubicBezTo>
                    <a:pt x="926" y="300"/>
                    <a:pt x="939" y="263"/>
                    <a:pt x="909" y="249"/>
                  </a:cubicBezTo>
                  <a:cubicBezTo>
                    <a:pt x="878" y="234"/>
                    <a:pt x="878" y="223"/>
                    <a:pt x="878" y="189"/>
                  </a:cubicBezTo>
                  <a:cubicBezTo>
                    <a:pt x="878" y="156"/>
                    <a:pt x="887" y="141"/>
                    <a:pt x="861" y="126"/>
                  </a:cubicBezTo>
                  <a:cubicBezTo>
                    <a:pt x="834" y="111"/>
                    <a:pt x="795" y="52"/>
                    <a:pt x="795" y="52"/>
                  </a:cubicBezTo>
                  <a:cubicBezTo>
                    <a:pt x="795" y="52"/>
                    <a:pt x="773" y="0"/>
                    <a:pt x="721" y="34"/>
                  </a:cubicBezTo>
                  <a:cubicBezTo>
                    <a:pt x="668" y="67"/>
                    <a:pt x="734" y="52"/>
                    <a:pt x="668" y="67"/>
                  </a:cubicBezTo>
                  <a:cubicBezTo>
                    <a:pt x="603" y="82"/>
                    <a:pt x="572" y="97"/>
                    <a:pt x="577" y="126"/>
                  </a:cubicBezTo>
                  <a:cubicBezTo>
                    <a:pt x="581" y="156"/>
                    <a:pt x="598" y="171"/>
                    <a:pt x="603" y="193"/>
                  </a:cubicBezTo>
                  <a:cubicBezTo>
                    <a:pt x="607" y="215"/>
                    <a:pt x="594" y="245"/>
                    <a:pt x="568" y="230"/>
                  </a:cubicBezTo>
                  <a:cubicBezTo>
                    <a:pt x="542" y="215"/>
                    <a:pt x="515" y="189"/>
                    <a:pt x="489" y="226"/>
                  </a:cubicBezTo>
                  <a:cubicBezTo>
                    <a:pt x="463" y="263"/>
                    <a:pt x="446" y="289"/>
                    <a:pt x="419" y="267"/>
                  </a:cubicBezTo>
                  <a:cubicBezTo>
                    <a:pt x="393" y="245"/>
                    <a:pt x="371" y="249"/>
                    <a:pt x="341" y="282"/>
                  </a:cubicBezTo>
                  <a:cubicBezTo>
                    <a:pt x="310" y="315"/>
                    <a:pt x="262" y="401"/>
                    <a:pt x="223" y="363"/>
                  </a:cubicBezTo>
                  <a:cubicBezTo>
                    <a:pt x="183" y="326"/>
                    <a:pt x="223" y="267"/>
                    <a:pt x="192" y="245"/>
                  </a:cubicBezTo>
                  <a:cubicBezTo>
                    <a:pt x="162" y="223"/>
                    <a:pt x="140" y="226"/>
                    <a:pt x="109" y="256"/>
                  </a:cubicBezTo>
                  <a:cubicBezTo>
                    <a:pt x="79" y="286"/>
                    <a:pt x="74" y="297"/>
                    <a:pt x="74" y="326"/>
                  </a:cubicBezTo>
                  <a:cubicBezTo>
                    <a:pt x="74" y="356"/>
                    <a:pt x="57" y="378"/>
                    <a:pt x="39" y="382"/>
                  </a:cubicBezTo>
                  <a:cubicBezTo>
                    <a:pt x="22" y="386"/>
                    <a:pt x="26" y="393"/>
                    <a:pt x="22" y="430"/>
                  </a:cubicBezTo>
                  <a:cubicBezTo>
                    <a:pt x="17" y="467"/>
                    <a:pt x="44" y="486"/>
                    <a:pt x="22" y="497"/>
                  </a:cubicBezTo>
                  <a:cubicBezTo>
                    <a:pt x="0" y="508"/>
                    <a:pt x="13" y="519"/>
                    <a:pt x="31" y="549"/>
                  </a:cubicBezTo>
                  <a:cubicBezTo>
                    <a:pt x="48" y="578"/>
                    <a:pt x="83" y="578"/>
                    <a:pt x="79" y="593"/>
                  </a:cubicBezTo>
                  <a:cubicBezTo>
                    <a:pt x="78" y="595"/>
                    <a:pt x="78" y="598"/>
                    <a:pt x="78" y="601"/>
                  </a:cubicBezTo>
                  <a:cubicBezTo>
                    <a:pt x="114" y="615"/>
                    <a:pt x="114" y="644"/>
                    <a:pt x="118" y="666"/>
                  </a:cubicBezTo>
                  <a:cubicBezTo>
                    <a:pt x="122" y="690"/>
                    <a:pt x="149" y="669"/>
                    <a:pt x="164" y="697"/>
                  </a:cubicBezTo>
                  <a:cubicBezTo>
                    <a:pt x="179" y="725"/>
                    <a:pt x="146" y="725"/>
                    <a:pt x="116" y="732"/>
                  </a:cubicBezTo>
                  <a:cubicBezTo>
                    <a:pt x="85" y="740"/>
                    <a:pt x="116" y="732"/>
                    <a:pt x="81" y="766"/>
                  </a:cubicBezTo>
                  <a:cubicBezTo>
                    <a:pt x="46" y="799"/>
                    <a:pt x="124" y="806"/>
                    <a:pt x="155" y="806"/>
                  </a:cubicBezTo>
                  <a:cubicBezTo>
                    <a:pt x="186" y="806"/>
                    <a:pt x="179" y="825"/>
                    <a:pt x="179" y="842"/>
                  </a:cubicBezTo>
                  <a:cubicBezTo>
                    <a:pt x="179" y="858"/>
                    <a:pt x="179" y="862"/>
                    <a:pt x="201" y="888"/>
                  </a:cubicBezTo>
                  <a:cubicBezTo>
                    <a:pt x="223" y="914"/>
                    <a:pt x="203" y="938"/>
                    <a:pt x="199" y="955"/>
                  </a:cubicBezTo>
                  <a:cubicBezTo>
                    <a:pt x="194" y="971"/>
                    <a:pt x="183" y="982"/>
                    <a:pt x="164" y="1008"/>
                  </a:cubicBezTo>
                  <a:cubicBezTo>
                    <a:pt x="144" y="1034"/>
                    <a:pt x="118" y="1021"/>
                    <a:pt x="87" y="1010"/>
                  </a:cubicBezTo>
                  <a:cubicBezTo>
                    <a:pt x="57" y="999"/>
                    <a:pt x="72" y="1047"/>
                    <a:pt x="72" y="1064"/>
                  </a:cubicBezTo>
                  <a:cubicBezTo>
                    <a:pt x="72" y="1081"/>
                    <a:pt x="72" y="1077"/>
                    <a:pt x="72" y="1110"/>
                  </a:cubicBezTo>
                  <a:cubicBezTo>
                    <a:pt x="72" y="1144"/>
                    <a:pt x="44" y="1133"/>
                    <a:pt x="33" y="1171"/>
                  </a:cubicBezTo>
                  <a:cubicBezTo>
                    <a:pt x="22" y="1210"/>
                    <a:pt x="46" y="1234"/>
                    <a:pt x="83" y="1246"/>
                  </a:cubicBezTo>
                  <a:cubicBezTo>
                    <a:pt x="120" y="1257"/>
                    <a:pt x="122" y="1270"/>
                    <a:pt x="122" y="1288"/>
                  </a:cubicBezTo>
                  <a:cubicBezTo>
                    <a:pt x="122" y="1307"/>
                    <a:pt x="138" y="1320"/>
                    <a:pt x="159" y="1338"/>
                  </a:cubicBezTo>
                  <a:cubicBezTo>
                    <a:pt x="181" y="1357"/>
                    <a:pt x="183" y="1375"/>
                    <a:pt x="181" y="1399"/>
                  </a:cubicBezTo>
                  <a:cubicBezTo>
                    <a:pt x="179" y="1424"/>
                    <a:pt x="170" y="1438"/>
                    <a:pt x="146" y="1470"/>
                  </a:cubicBezTo>
                  <a:cubicBezTo>
                    <a:pt x="122" y="1501"/>
                    <a:pt x="127" y="1500"/>
                    <a:pt x="131" y="1540"/>
                  </a:cubicBezTo>
                  <a:cubicBezTo>
                    <a:pt x="135" y="1581"/>
                    <a:pt x="118" y="1581"/>
                    <a:pt x="90" y="1601"/>
                  </a:cubicBezTo>
                  <a:cubicBezTo>
                    <a:pt x="61" y="1622"/>
                    <a:pt x="81" y="1655"/>
                    <a:pt x="122" y="1683"/>
                  </a:cubicBezTo>
                  <a:cubicBezTo>
                    <a:pt x="130" y="1688"/>
                    <a:pt x="134" y="1693"/>
                    <a:pt x="137" y="1697"/>
                  </a:cubicBezTo>
                  <a:cubicBezTo>
                    <a:pt x="170" y="1691"/>
                    <a:pt x="204" y="1699"/>
                    <a:pt x="221" y="1701"/>
                  </a:cubicBezTo>
                  <a:cubicBezTo>
                    <a:pt x="245" y="1705"/>
                    <a:pt x="264" y="1716"/>
                    <a:pt x="297" y="1722"/>
                  </a:cubicBezTo>
                  <a:cubicBezTo>
                    <a:pt x="330" y="1727"/>
                    <a:pt x="334" y="1729"/>
                    <a:pt x="360" y="1724"/>
                  </a:cubicBezTo>
                  <a:cubicBezTo>
                    <a:pt x="387" y="1718"/>
                    <a:pt x="382" y="1722"/>
                    <a:pt x="404" y="1731"/>
                  </a:cubicBezTo>
                  <a:cubicBezTo>
                    <a:pt x="426" y="1740"/>
                    <a:pt x="437" y="1737"/>
                    <a:pt x="446" y="1718"/>
                  </a:cubicBezTo>
                  <a:cubicBezTo>
                    <a:pt x="485" y="1672"/>
                    <a:pt x="485" y="1716"/>
                    <a:pt x="520" y="1716"/>
                  </a:cubicBezTo>
                  <a:cubicBezTo>
                    <a:pt x="528" y="1716"/>
                    <a:pt x="533" y="1716"/>
                    <a:pt x="536" y="1717"/>
                  </a:cubicBezTo>
                  <a:cubicBezTo>
                    <a:pt x="547" y="1706"/>
                    <a:pt x="555" y="1692"/>
                    <a:pt x="536" y="1675"/>
                  </a:cubicBezTo>
                  <a:cubicBezTo>
                    <a:pt x="500" y="1641"/>
                    <a:pt x="467" y="1627"/>
                    <a:pt x="490" y="1597"/>
                  </a:cubicBezTo>
                  <a:cubicBezTo>
                    <a:pt x="513" y="1566"/>
                    <a:pt x="513" y="1552"/>
                    <a:pt x="539" y="1544"/>
                  </a:cubicBezTo>
                  <a:cubicBezTo>
                    <a:pt x="566" y="1536"/>
                    <a:pt x="562" y="1516"/>
                    <a:pt x="582" y="1477"/>
                  </a:cubicBezTo>
                  <a:cubicBezTo>
                    <a:pt x="602" y="1438"/>
                    <a:pt x="592" y="1391"/>
                    <a:pt x="634" y="1388"/>
                  </a:cubicBezTo>
                  <a:cubicBezTo>
                    <a:pt x="677" y="1386"/>
                    <a:pt x="664" y="1374"/>
                    <a:pt x="684" y="1344"/>
                  </a:cubicBezTo>
                  <a:cubicBezTo>
                    <a:pt x="703" y="1313"/>
                    <a:pt x="720" y="1322"/>
                    <a:pt x="733" y="1313"/>
                  </a:cubicBezTo>
                  <a:cubicBezTo>
                    <a:pt x="746" y="1305"/>
                    <a:pt x="736" y="1244"/>
                    <a:pt x="792" y="1241"/>
                  </a:cubicBezTo>
                  <a:cubicBezTo>
                    <a:pt x="847" y="1238"/>
                    <a:pt x="887" y="1252"/>
                    <a:pt x="906" y="1219"/>
                  </a:cubicBezTo>
                  <a:cubicBezTo>
                    <a:pt x="926" y="1185"/>
                    <a:pt x="952" y="1180"/>
                    <a:pt x="962" y="1152"/>
                  </a:cubicBezTo>
                  <a:cubicBezTo>
                    <a:pt x="968" y="1135"/>
                    <a:pt x="976" y="1125"/>
                    <a:pt x="985" y="1110"/>
                  </a:cubicBezTo>
                  <a:cubicBezTo>
                    <a:pt x="953" y="1082"/>
                    <a:pt x="922" y="1049"/>
                    <a:pt x="924" y="1018"/>
                  </a:cubicBezTo>
                  <a:cubicBezTo>
                    <a:pt x="913" y="1022"/>
                    <a:pt x="902" y="1028"/>
                    <a:pt x="897" y="1035"/>
                  </a:cubicBezTo>
                  <a:cubicBezTo>
                    <a:pt x="883" y="1052"/>
                    <a:pt x="874" y="1066"/>
                    <a:pt x="841" y="1049"/>
                  </a:cubicBezTo>
                  <a:cubicBezTo>
                    <a:pt x="808" y="1032"/>
                    <a:pt x="802" y="999"/>
                    <a:pt x="782" y="1024"/>
                  </a:cubicBezTo>
                  <a:cubicBezTo>
                    <a:pt x="762" y="1049"/>
                    <a:pt x="746" y="1044"/>
                    <a:pt x="723" y="1021"/>
                  </a:cubicBezTo>
                  <a:cubicBezTo>
                    <a:pt x="700" y="999"/>
                    <a:pt x="690" y="969"/>
                    <a:pt x="707" y="957"/>
                  </a:cubicBezTo>
                  <a:cubicBezTo>
                    <a:pt x="723" y="946"/>
                    <a:pt x="736" y="924"/>
                    <a:pt x="723" y="907"/>
                  </a:cubicBezTo>
                  <a:cubicBezTo>
                    <a:pt x="710" y="891"/>
                    <a:pt x="710" y="866"/>
                    <a:pt x="710" y="843"/>
                  </a:cubicBezTo>
                  <a:cubicBezTo>
                    <a:pt x="710" y="821"/>
                    <a:pt x="707" y="799"/>
                    <a:pt x="680" y="805"/>
                  </a:cubicBezTo>
                  <a:cubicBezTo>
                    <a:pt x="654" y="810"/>
                    <a:pt x="631" y="818"/>
                    <a:pt x="631" y="838"/>
                  </a:cubicBezTo>
                  <a:cubicBezTo>
                    <a:pt x="631" y="857"/>
                    <a:pt x="621" y="877"/>
                    <a:pt x="602" y="860"/>
                  </a:cubicBezTo>
                  <a:cubicBezTo>
                    <a:pt x="582" y="843"/>
                    <a:pt x="572" y="835"/>
                    <a:pt x="536" y="846"/>
                  </a:cubicBezTo>
                  <a:cubicBezTo>
                    <a:pt x="500" y="857"/>
                    <a:pt x="467" y="863"/>
                    <a:pt x="444" y="843"/>
                  </a:cubicBezTo>
                  <a:cubicBezTo>
                    <a:pt x="422" y="824"/>
                    <a:pt x="395" y="807"/>
                    <a:pt x="395" y="782"/>
                  </a:cubicBezTo>
                  <a:cubicBezTo>
                    <a:pt x="395" y="757"/>
                    <a:pt x="389" y="735"/>
                    <a:pt x="412" y="721"/>
                  </a:cubicBezTo>
                  <a:cubicBezTo>
                    <a:pt x="435" y="707"/>
                    <a:pt x="438" y="696"/>
                    <a:pt x="458" y="693"/>
                  </a:cubicBezTo>
                  <a:cubicBezTo>
                    <a:pt x="477" y="691"/>
                    <a:pt x="494" y="677"/>
                    <a:pt x="484" y="663"/>
                  </a:cubicBezTo>
                  <a:cubicBezTo>
                    <a:pt x="474" y="649"/>
                    <a:pt x="451" y="604"/>
                    <a:pt x="481" y="585"/>
                  </a:cubicBezTo>
                  <a:cubicBezTo>
                    <a:pt x="510" y="565"/>
                    <a:pt x="543" y="571"/>
                    <a:pt x="546" y="540"/>
                  </a:cubicBezTo>
                  <a:cubicBezTo>
                    <a:pt x="549" y="510"/>
                    <a:pt x="543" y="507"/>
                    <a:pt x="572" y="485"/>
                  </a:cubicBezTo>
                  <a:cubicBezTo>
                    <a:pt x="602" y="463"/>
                    <a:pt x="608" y="460"/>
                    <a:pt x="634" y="482"/>
                  </a:cubicBezTo>
                  <a:cubicBezTo>
                    <a:pt x="661" y="504"/>
                    <a:pt x="693" y="538"/>
                    <a:pt x="733" y="532"/>
                  </a:cubicBezTo>
                  <a:cubicBezTo>
                    <a:pt x="772" y="527"/>
                    <a:pt x="831" y="527"/>
                    <a:pt x="798" y="552"/>
                  </a:cubicBezTo>
                  <a:cubicBezTo>
                    <a:pt x="766" y="577"/>
                    <a:pt x="762" y="604"/>
                    <a:pt x="779" y="616"/>
                  </a:cubicBezTo>
                  <a:cubicBezTo>
                    <a:pt x="795" y="627"/>
                    <a:pt x="802" y="646"/>
                    <a:pt x="838" y="649"/>
                  </a:cubicBezTo>
                  <a:cubicBezTo>
                    <a:pt x="874" y="652"/>
                    <a:pt x="893" y="668"/>
                    <a:pt x="870" y="693"/>
                  </a:cubicBezTo>
                  <a:cubicBezTo>
                    <a:pt x="847" y="718"/>
                    <a:pt x="854" y="743"/>
                    <a:pt x="867" y="757"/>
                  </a:cubicBezTo>
                  <a:cubicBezTo>
                    <a:pt x="880" y="771"/>
                    <a:pt x="923" y="788"/>
                    <a:pt x="933" y="805"/>
                  </a:cubicBezTo>
                  <a:cubicBezTo>
                    <a:pt x="942" y="821"/>
                    <a:pt x="949" y="818"/>
                    <a:pt x="962" y="824"/>
                  </a:cubicBezTo>
                  <a:cubicBezTo>
                    <a:pt x="975" y="830"/>
                    <a:pt x="982" y="852"/>
                    <a:pt x="982" y="866"/>
                  </a:cubicBezTo>
                  <a:cubicBezTo>
                    <a:pt x="982" y="876"/>
                    <a:pt x="990" y="881"/>
                    <a:pt x="996" y="895"/>
                  </a:cubicBezTo>
                  <a:cubicBezTo>
                    <a:pt x="1007" y="897"/>
                    <a:pt x="1021" y="903"/>
                    <a:pt x="1035" y="908"/>
                  </a:cubicBezTo>
                  <a:cubicBezTo>
                    <a:pt x="1066" y="919"/>
                    <a:pt x="1079" y="886"/>
                    <a:pt x="1123" y="875"/>
                  </a:cubicBezTo>
                  <a:cubicBezTo>
                    <a:pt x="1166" y="864"/>
                    <a:pt x="1223" y="853"/>
                    <a:pt x="1232" y="823"/>
                  </a:cubicBezTo>
                  <a:cubicBezTo>
                    <a:pt x="1241" y="793"/>
                    <a:pt x="1241" y="693"/>
                    <a:pt x="1293" y="667"/>
                  </a:cubicBezTo>
                  <a:cubicBezTo>
                    <a:pt x="1311" y="659"/>
                    <a:pt x="1329" y="649"/>
                    <a:pt x="1348" y="636"/>
                  </a:cubicBezTo>
                  <a:cubicBezTo>
                    <a:pt x="1317" y="593"/>
                    <a:pt x="1259" y="533"/>
                    <a:pt x="1251" y="514"/>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33" name="Freeform 33"/>
            <p:cNvSpPr/>
            <p:nvPr/>
          </p:nvSpPr>
          <p:spPr bwMode="auto">
            <a:xfrm>
              <a:off x="4183" y="1579"/>
              <a:ext cx="205" cy="193"/>
            </a:xfrm>
            <a:custGeom>
              <a:gdLst>
                <a:gd name="T0" fmla="*/ 347 w 442"/>
                <a:gd name="T1" fmla="*/ 322 h 417"/>
                <a:gd name="T2" fmla="*/ 399 w 442"/>
                <a:gd name="T3" fmla="*/ 286 h 417"/>
                <a:gd name="T4" fmla="*/ 393 w 442"/>
                <a:gd name="T5" fmla="*/ 219 h 417"/>
                <a:gd name="T6" fmla="*/ 424 w 442"/>
                <a:gd name="T7" fmla="*/ 183 h 417"/>
                <a:gd name="T8" fmla="*/ 390 w 442"/>
                <a:gd name="T9" fmla="*/ 156 h 417"/>
                <a:gd name="T10" fmla="*/ 409 w 442"/>
                <a:gd name="T11" fmla="*/ 92 h 417"/>
                <a:gd name="T12" fmla="*/ 344 w 442"/>
                <a:gd name="T13" fmla="*/ 72 h 417"/>
                <a:gd name="T14" fmla="*/ 245 w 442"/>
                <a:gd name="T15" fmla="*/ 22 h 417"/>
                <a:gd name="T16" fmla="*/ 183 w 442"/>
                <a:gd name="T17" fmla="*/ 25 h 417"/>
                <a:gd name="T18" fmla="*/ 157 w 442"/>
                <a:gd name="T19" fmla="*/ 80 h 417"/>
                <a:gd name="T20" fmla="*/ 92 w 442"/>
                <a:gd name="T21" fmla="*/ 125 h 417"/>
                <a:gd name="T22" fmla="*/ 95 w 442"/>
                <a:gd name="T23" fmla="*/ 203 h 417"/>
                <a:gd name="T24" fmla="*/ 69 w 442"/>
                <a:gd name="T25" fmla="*/ 233 h 417"/>
                <a:gd name="T26" fmla="*/ 23 w 442"/>
                <a:gd name="T27" fmla="*/ 261 h 417"/>
                <a:gd name="T28" fmla="*/ 6 w 442"/>
                <a:gd name="T29" fmla="*/ 322 h 417"/>
                <a:gd name="T30" fmla="*/ 55 w 442"/>
                <a:gd name="T31" fmla="*/ 383 h 417"/>
                <a:gd name="T32" fmla="*/ 147 w 442"/>
                <a:gd name="T33" fmla="*/ 386 h 417"/>
                <a:gd name="T34" fmla="*/ 213 w 442"/>
                <a:gd name="T35" fmla="*/ 400 h 417"/>
                <a:gd name="T36" fmla="*/ 242 w 442"/>
                <a:gd name="T37" fmla="*/ 378 h 417"/>
                <a:gd name="T38" fmla="*/ 291 w 442"/>
                <a:gd name="T39" fmla="*/ 345 h 417"/>
                <a:gd name="T40" fmla="*/ 306 w 442"/>
                <a:gd name="T41" fmla="*/ 345 h 417"/>
                <a:gd name="T42" fmla="*/ 347 w 442"/>
                <a:gd name="T43" fmla="*/ 322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2" h="417">
                  <a:moveTo>
                    <a:pt x="347" y="322"/>
                  </a:moveTo>
                  <a:cubicBezTo>
                    <a:pt x="383" y="325"/>
                    <a:pt x="406" y="311"/>
                    <a:pt x="399" y="286"/>
                  </a:cubicBezTo>
                  <a:cubicBezTo>
                    <a:pt x="393" y="261"/>
                    <a:pt x="367" y="247"/>
                    <a:pt x="393" y="219"/>
                  </a:cubicBezTo>
                  <a:cubicBezTo>
                    <a:pt x="408" y="204"/>
                    <a:pt x="416" y="194"/>
                    <a:pt x="424" y="183"/>
                  </a:cubicBezTo>
                  <a:cubicBezTo>
                    <a:pt x="408" y="176"/>
                    <a:pt x="401" y="163"/>
                    <a:pt x="390" y="156"/>
                  </a:cubicBezTo>
                  <a:cubicBezTo>
                    <a:pt x="373" y="144"/>
                    <a:pt x="377" y="117"/>
                    <a:pt x="409" y="92"/>
                  </a:cubicBezTo>
                  <a:cubicBezTo>
                    <a:pt x="442" y="67"/>
                    <a:pt x="383" y="67"/>
                    <a:pt x="344" y="72"/>
                  </a:cubicBezTo>
                  <a:cubicBezTo>
                    <a:pt x="304" y="78"/>
                    <a:pt x="272" y="44"/>
                    <a:pt x="245" y="22"/>
                  </a:cubicBezTo>
                  <a:cubicBezTo>
                    <a:pt x="219" y="0"/>
                    <a:pt x="213" y="3"/>
                    <a:pt x="183" y="25"/>
                  </a:cubicBezTo>
                  <a:cubicBezTo>
                    <a:pt x="154" y="47"/>
                    <a:pt x="160" y="50"/>
                    <a:pt x="157" y="80"/>
                  </a:cubicBezTo>
                  <a:cubicBezTo>
                    <a:pt x="154" y="111"/>
                    <a:pt x="121" y="105"/>
                    <a:pt x="92" y="125"/>
                  </a:cubicBezTo>
                  <a:cubicBezTo>
                    <a:pt x="62" y="144"/>
                    <a:pt x="85" y="189"/>
                    <a:pt x="95" y="203"/>
                  </a:cubicBezTo>
                  <a:cubicBezTo>
                    <a:pt x="105" y="217"/>
                    <a:pt x="88" y="231"/>
                    <a:pt x="69" y="233"/>
                  </a:cubicBezTo>
                  <a:cubicBezTo>
                    <a:pt x="49" y="236"/>
                    <a:pt x="46" y="247"/>
                    <a:pt x="23" y="261"/>
                  </a:cubicBezTo>
                  <a:cubicBezTo>
                    <a:pt x="0" y="275"/>
                    <a:pt x="6" y="297"/>
                    <a:pt x="6" y="322"/>
                  </a:cubicBezTo>
                  <a:cubicBezTo>
                    <a:pt x="6" y="347"/>
                    <a:pt x="33" y="364"/>
                    <a:pt x="55" y="383"/>
                  </a:cubicBezTo>
                  <a:cubicBezTo>
                    <a:pt x="78" y="403"/>
                    <a:pt x="111" y="397"/>
                    <a:pt x="147" y="386"/>
                  </a:cubicBezTo>
                  <a:cubicBezTo>
                    <a:pt x="183" y="375"/>
                    <a:pt x="193" y="383"/>
                    <a:pt x="213" y="400"/>
                  </a:cubicBezTo>
                  <a:cubicBezTo>
                    <a:pt x="232" y="417"/>
                    <a:pt x="242" y="397"/>
                    <a:pt x="242" y="378"/>
                  </a:cubicBezTo>
                  <a:cubicBezTo>
                    <a:pt x="242" y="358"/>
                    <a:pt x="265" y="350"/>
                    <a:pt x="291" y="345"/>
                  </a:cubicBezTo>
                  <a:cubicBezTo>
                    <a:pt x="297" y="343"/>
                    <a:pt x="302" y="344"/>
                    <a:pt x="306" y="345"/>
                  </a:cubicBezTo>
                  <a:cubicBezTo>
                    <a:pt x="318" y="332"/>
                    <a:pt x="333" y="321"/>
                    <a:pt x="347" y="322"/>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34" name="Freeform 34"/>
            <p:cNvSpPr/>
            <p:nvPr/>
          </p:nvSpPr>
          <p:spPr bwMode="auto">
            <a:xfrm>
              <a:off x="4323" y="1664"/>
              <a:ext cx="141" cy="196"/>
            </a:xfrm>
            <a:custGeom>
              <a:gdLst>
                <a:gd name="T0" fmla="*/ 292 w 306"/>
                <a:gd name="T1" fmla="*/ 223 h 423"/>
                <a:gd name="T2" fmla="*/ 272 w 306"/>
                <a:gd name="T3" fmla="*/ 181 h 423"/>
                <a:gd name="T4" fmla="*/ 243 w 306"/>
                <a:gd name="T5" fmla="*/ 162 h 423"/>
                <a:gd name="T6" fmla="*/ 177 w 306"/>
                <a:gd name="T7" fmla="*/ 114 h 423"/>
                <a:gd name="T8" fmla="*/ 180 w 306"/>
                <a:gd name="T9" fmla="*/ 50 h 423"/>
                <a:gd name="T10" fmla="*/ 148 w 306"/>
                <a:gd name="T11" fmla="*/ 6 h 423"/>
                <a:gd name="T12" fmla="*/ 123 w 306"/>
                <a:gd name="T13" fmla="*/ 0 h 423"/>
                <a:gd name="T14" fmla="*/ 92 w 306"/>
                <a:gd name="T15" fmla="*/ 36 h 423"/>
                <a:gd name="T16" fmla="*/ 98 w 306"/>
                <a:gd name="T17" fmla="*/ 103 h 423"/>
                <a:gd name="T18" fmla="*/ 46 w 306"/>
                <a:gd name="T19" fmla="*/ 139 h 423"/>
                <a:gd name="T20" fmla="*/ 5 w 306"/>
                <a:gd name="T21" fmla="*/ 162 h 423"/>
                <a:gd name="T22" fmla="*/ 20 w 306"/>
                <a:gd name="T23" fmla="*/ 200 h 423"/>
                <a:gd name="T24" fmla="*/ 33 w 306"/>
                <a:gd name="T25" fmla="*/ 264 h 423"/>
                <a:gd name="T26" fmla="*/ 17 w 306"/>
                <a:gd name="T27" fmla="*/ 314 h 423"/>
                <a:gd name="T28" fmla="*/ 33 w 306"/>
                <a:gd name="T29" fmla="*/ 378 h 423"/>
                <a:gd name="T30" fmla="*/ 92 w 306"/>
                <a:gd name="T31" fmla="*/ 381 h 423"/>
                <a:gd name="T32" fmla="*/ 151 w 306"/>
                <a:gd name="T33" fmla="*/ 406 h 423"/>
                <a:gd name="T34" fmla="*/ 207 w 306"/>
                <a:gd name="T35" fmla="*/ 392 h 423"/>
                <a:gd name="T36" fmla="*/ 234 w 306"/>
                <a:gd name="T37" fmla="*/ 375 h 423"/>
                <a:gd name="T38" fmla="*/ 236 w 306"/>
                <a:gd name="T39" fmla="*/ 362 h 423"/>
                <a:gd name="T40" fmla="*/ 280 w 306"/>
                <a:gd name="T41" fmla="*/ 269 h 423"/>
                <a:gd name="T42" fmla="*/ 306 w 306"/>
                <a:gd name="T43" fmla="*/ 252 h 423"/>
                <a:gd name="T44" fmla="*/ 292 w 306"/>
                <a:gd name="T45" fmla="*/ 223 h 4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422">
                  <a:moveTo>
                    <a:pt x="292" y="223"/>
                  </a:moveTo>
                  <a:cubicBezTo>
                    <a:pt x="292" y="209"/>
                    <a:pt x="285" y="187"/>
                    <a:pt x="272" y="181"/>
                  </a:cubicBezTo>
                  <a:cubicBezTo>
                    <a:pt x="259" y="175"/>
                    <a:pt x="252" y="178"/>
                    <a:pt x="243" y="162"/>
                  </a:cubicBezTo>
                  <a:cubicBezTo>
                    <a:pt x="233" y="145"/>
                    <a:pt x="190" y="128"/>
                    <a:pt x="177" y="114"/>
                  </a:cubicBezTo>
                  <a:cubicBezTo>
                    <a:pt x="164" y="100"/>
                    <a:pt x="157" y="75"/>
                    <a:pt x="180" y="50"/>
                  </a:cubicBezTo>
                  <a:cubicBezTo>
                    <a:pt x="203" y="25"/>
                    <a:pt x="184" y="9"/>
                    <a:pt x="148" y="6"/>
                  </a:cubicBezTo>
                  <a:cubicBezTo>
                    <a:pt x="137" y="5"/>
                    <a:pt x="130" y="3"/>
                    <a:pt x="123" y="0"/>
                  </a:cubicBezTo>
                  <a:cubicBezTo>
                    <a:pt x="115" y="11"/>
                    <a:pt x="107" y="21"/>
                    <a:pt x="92" y="36"/>
                  </a:cubicBezTo>
                  <a:cubicBezTo>
                    <a:pt x="66" y="64"/>
                    <a:pt x="92" y="78"/>
                    <a:pt x="98" y="103"/>
                  </a:cubicBezTo>
                  <a:cubicBezTo>
                    <a:pt x="105" y="128"/>
                    <a:pt x="82" y="142"/>
                    <a:pt x="46" y="139"/>
                  </a:cubicBezTo>
                  <a:cubicBezTo>
                    <a:pt x="32" y="138"/>
                    <a:pt x="17" y="149"/>
                    <a:pt x="5" y="162"/>
                  </a:cubicBezTo>
                  <a:cubicBezTo>
                    <a:pt x="18" y="166"/>
                    <a:pt x="20" y="183"/>
                    <a:pt x="20" y="200"/>
                  </a:cubicBezTo>
                  <a:cubicBezTo>
                    <a:pt x="20" y="223"/>
                    <a:pt x="20" y="248"/>
                    <a:pt x="33" y="264"/>
                  </a:cubicBezTo>
                  <a:cubicBezTo>
                    <a:pt x="46" y="281"/>
                    <a:pt x="33" y="303"/>
                    <a:pt x="17" y="314"/>
                  </a:cubicBezTo>
                  <a:cubicBezTo>
                    <a:pt x="0" y="326"/>
                    <a:pt x="10" y="356"/>
                    <a:pt x="33" y="378"/>
                  </a:cubicBezTo>
                  <a:cubicBezTo>
                    <a:pt x="56" y="401"/>
                    <a:pt x="72" y="406"/>
                    <a:pt x="92" y="381"/>
                  </a:cubicBezTo>
                  <a:cubicBezTo>
                    <a:pt x="112" y="356"/>
                    <a:pt x="118" y="389"/>
                    <a:pt x="151" y="406"/>
                  </a:cubicBezTo>
                  <a:cubicBezTo>
                    <a:pt x="184" y="423"/>
                    <a:pt x="193" y="409"/>
                    <a:pt x="207" y="392"/>
                  </a:cubicBezTo>
                  <a:cubicBezTo>
                    <a:pt x="212" y="385"/>
                    <a:pt x="223" y="379"/>
                    <a:pt x="234" y="375"/>
                  </a:cubicBezTo>
                  <a:cubicBezTo>
                    <a:pt x="234" y="370"/>
                    <a:pt x="235" y="366"/>
                    <a:pt x="236" y="362"/>
                  </a:cubicBezTo>
                  <a:cubicBezTo>
                    <a:pt x="249" y="325"/>
                    <a:pt x="271" y="299"/>
                    <a:pt x="280" y="269"/>
                  </a:cubicBezTo>
                  <a:cubicBezTo>
                    <a:pt x="284" y="253"/>
                    <a:pt x="294" y="250"/>
                    <a:pt x="306" y="252"/>
                  </a:cubicBezTo>
                  <a:cubicBezTo>
                    <a:pt x="300" y="238"/>
                    <a:pt x="292" y="233"/>
                    <a:pt x="292" y="223"/>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35" name="Freeform 35"/>
            <p:cNvSpPr/>
            <p:nvPr/>
          </p:nvSpPr>
          <p:spPr bwMode="auto">
            <a:xfrm>
              <a:off x="5023" y="3295"/>
              <a:ext cx="201" cy="412"/>
            </a:xfrm>
            <a:custGeom>
              <a:gdLst>
                <a:gd name="T0" fmla="*/ 172 w 434"/>
                <a:gd name="T1" fmla="*/ 136 h 890"/>
                <a:gd name="T2" fmla="*/ 137 w 434"/>
                <a:gd name="T3" fmla="*/ 212 h 890"/>
                <a:gd name="T4" fmla="*/ 102 w 434"/>
                <a:gd name="T5" fmla="*/ 249 h 890"/>
                <a:gd name="T6" fmla="*/ 78 w 434"/>
                <a:gd name="T7" fmla="*/ 336 h 890"/>
                <a:gd name="T8" fmla="*/ 50 w 434"/>
                <a:gd name="T9" fmla="*/ 406 h 890"/>
                <a:gd name="T10" fmla="*/ 43 w 434"/>
                <a:gd name="T11" fmla="*/ 445 h 890"/>
                <a:gd name="T12" fmla="*/ 13 w 434"/>
                <a:gd name="T13" fmla="*/ 506 h 890"/>
                <a:gd name="T14" fmla="*/ 32 w 434"/>
                <a:gd name="T15" fmla="*/ 545 h 890"/>
                <a:gd name="T16" fmla="*/ 28 w 434"/>
                <a:gd name="T17" fmla="*/ 625 h 890"/>
                <a:gd name="T18" fmla="*/ 72 w 434"/>
                <a:gd name="T19" fmla="*/ 668 h 890"/>
                <a:gd name="T20" fmla="*/ 111 w 434"/>
                <a:gd name="T21" fmla="*/ 734 h 890"/>
                <a:gd name="T22" fmla="*/ 185 w 434"/>
                <a:gd name="T23" fmla="*/ 773 h 890"/>
                <a:gd name="T24" fmla="*/ 244 w 434"/>
                <a:gd name="T25" fmla="*/ 834 h 890"/>
                <a:gd name="T26" fmla="*/ 284 w 434"/>
                <a:gd name="T27" fmla="*/ 888 h 890"/>
                <a:gd name="T28" fmla="*/ 312 w 434"/>
                <a:gd name="T29" fmla="*/ 855 h 890"/>
                <a:gd name="T30" fmla="*/ 301 w 434"/>
                <a:gd name="T31" fmla="*/ 788 h 890"/>
                <a:gd name="T32" fmla="*/ 318 w 434"/>
                <a:gd name="T33" fmla="*/ 705 h 890"/>
                <a:gd name="T34" fmla="*/ 364 w 434"/>
                <a:gd name="T35" fmla="*/ 619 h 890"/>
                <a:gd name="T36" fmla="*/ 377 w 434"/>
                <a:gd name="T37" fmla="*/ 580 h 890"/>
                <a:gd name="T38" fmla="*/ 388 w 434"/>
                <a:gd name="T39" fmla="*/ 492 h 890"/>
                <a:gd name="T40" fmla="*/ 401 w 434"/>
                <a:gd name="T41" fmla="*/ 438 h 890"/>
                <a:gd name="T42" fmla="*/ 397 w 434"/>
                <a:gd name="T43" fmla="*/ 386 h 890"/>
                <a:gd name="T44" fmla="*/ 419 w 434"/>
                <a:gd name="T45" fmla="*/ 336 h 890"/>
                <a:gd name="T46" fmla="*/ 404 w 434"/>
                <a:gd name="T47" fmla="*/ 278 h 890"/>
                <a:gd name="T48" fmla="*/ 432 w 434"/>
                <a:gd name="T49" fmla="*/ 206 h 890"/>
                <a:gd name="T50" fmla="*/ 406 w 434"/>
                <a:gd name="T51" fmla="*/ 115 h 890"/>
                <a:gd name="T52" fmla="*/ 406 w 434"/>
                <a:gd name="T53" fmla="*/ 45 h 890"/>
                <a:gd name="T54" fmla="*/ 329 w 434"/>
                <a:gd name="T55" fmla="*/ 30 h 890"/>
                <a:gd name="T56" fmla="*/ 294 w 434"/>
                <a:gd name="T57" fmla="*/ 15 h 890"/>
                <a:gd name="T58" fmla="*/ 238 w 434"/>
                <a:gd name="T59" fmla="*/ 62 h 890"/>
                <a:gd name="T60" fmla="*/ 183 w 434"/>
                <a:gd name="T61" fmla="*/ 93 h 890"/>
                <a:gd name="T62" fmla="*/ 172 w 434"/>
                <a:gd name="T63" fmla="*/ 136 h 8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2" h="890">
                  <a:moveTo>
                    <a:pt x="172" y="136"/>
                  </a:moveTo>
                  <a:cubicBezTo>
                    <a:pt x="172" y="136"/>
                    <a:pt x="166" y="208"/>
                    <a:pt x="137" y="212"/>
                  </a:cubicBezTo>
                  <a:cubicBezTo>
                    <a:pt x="109" y="215"/>
                    <a:pt x="111" y="225"/>
                    <a:pt x="102" y="249"/>
                  </a:cubicBezTo>
                  <a:cubicBezTo>
                    <a:pt x="93" y="273"/>
                    <a:pt x="93" y="317"/>
                    <a:pt x="78" y="336"/>
                  </a:cubicBezTo>
                  <a:cubicBezTo>
                    <a:pt x="63" y="354"/>
                    <a:pt x="48" y="391"/>
                    <a:pt x="50" y="406"/>
                  </a:cubicBezTo>
                  <a:cubicBezTo>
                    <a:pt x="52" y="421"/>
                    <a:pt x="56" y="434"/>
                    <a:pt x="43" y="445"/>
                  </a:cubicBezTo>
                  <a:cubicBezTo>
                    <a:pt x="30" y="456"/>
                    <a:pt x="8" y="484"/>
                    <a:pt x="13" y="506"/>
                  </a:cubicBezTo>
                  <a:cubicBezTo>
                    <a:pt x="17" y="529"/>
                    <a:pt x="32" y="516"/>
                    <a:pt x="32" y="545"/>
                  </a:cubicBezTo>
                  <a:cubicBezTo>
                    <a:pt x="32" y="575"/>
                    <a:pt x="0" y="595"/>
                    <a:pt x="28" y="625"/>
                  </a:cubicBezTo>
                  <a:cubicBezTo>
                    <a:pt x="56" y="655"/>
                    <a:pt x="67" y="649"/>
                    <a:pt x="72" y="668"/>
                  </a:cubicBezTo>
                  <a:cubicBezTo>
                    <a:pt x="76" y="686"/>
                    <a:pt x="83" y="710"/>
                    <a:pt x="111" y="734"/>
                  </a:cubicBezTo>
                  <a:cubicBezTo>
                    <a:pt x="139" y="758"/>
                    <a:pt x="166" y="747"/>
                    <a:pt x="185" y="773"/>
                  </a:cubicBezTo>
                  <a:cubicBezTo>
                    <a:pt x="205" y="799"/>
                    <a:pt x="240" y="808"/>
                    <a:pt x="244" y="834"/>
                  </a:cubicBezTo>
                  <a:cubicBezTo>
                    <a:pt x="249" y="860"/>
                    <a:pt x="266" y="886"/>
                    <a:pt x="284" y="888"/>
                  </a:cubicBezTo>
                  <a:cubicBezTo>
                    <a:pt x="301" y="890"/>
                    <a:pt x="325" y="881"/>
                    <a:pt x="312" y="855"/>
                  </a:cubicBezTo>
                  <a:cubicBezTo>
                    <a:pt x="299" y="829"/>
                    <a:pt x="308" y="816"/>
                    <a:pt x="301" y="788"/>
                  </a:cubicBezTo>
                  <a:cubicBezTo>
                    <a:pt x="294" y="760"/>
                    <a:pt x="294" y="727"/>
                    <a:pt x="318" y="705"/>
                  </a:cubicBezTo>
                  <a:cubicBezTo>
                    <a:pt x="342" y="682"/>
                    <a:pt x="362" y="645"/>
                    <a:pt x="364" y="619"/>
                  </a:cubicBezTo>
                  <a:cubicBezTo>
                    <a:pt x="366" y="593"/>
                    <a:pt x="358" y="593"/>
                    <a:pt x="377" y="580"/>
                  </a:cubicBezTo>
                  <a:cubicBezTo>
                    <a:pt x="397" y="568"/>
                    <a:pt x="371" y="512"/>
                    <a:pt x="388" y="492"/>
                  </a:cubicBezTo>
                  <a:cubicBezTo>
                    <a:pt x="406" y="471"/>
                    <a:pt x="415" y="451"/>
                    <a:pt x="401" y="438"/>
                  </a:cubicBezTo>
                  <a:cubicBezTo>
                    <a:pt x="388" y="425"/>
                    <a:pt x="380" y="395"/>
                    <a:pt x="397" y="386"/>
                  </a:cubicBezTo>
                  <a:cubicBezTo>
                    <a:pt x="415" y="377"/>
                    <a:pt x="432" y="356"/>
                    <a:pt x="419" y="336"/>
                  </a:cubicBezTo>
                  <a:cubicBezTo>
                    <a:pt x="406" y="315"/>
                    <a:pt x="397" y="306"/>
                    <a:pt x="404" y="278"/>
                  </a:cubicBezTo>
                  <a:cubicBezTo>
                    <a:pt x="410" y="251"/>
                    <a:pt x="430" y="239"/>
                    <a:pt x="432" y="206"/>
                  </a:cubicBezTo>
                  <a:cubicBezTo>
                    <a:pt x="434" y="173"/>
                    <a:pt x="401" y="149"/>
                    <a:pt x="406" y="115"/>
                  </a:cubicBezTo>
                  <a:cubicBezTo>
                    <a:pt x="410" y="82"/>
                    <a:pt x="423" y="58"/>
                    <a:pt x="406" y="45"/>
                  </a:cubicBezTo>
                  <a:cubicBezTo>
                    <a:pt x="388" y="32"/>
                    <a:pt x="340" y="41"/>
                    <a:pt x="329" y="30"/>
                  </a:cubicBezTo>
                  <a:cubicBezTo>
                    <a:pt x="318" y="19"/>
                    <a:pt x="312" y="0"/>
                    <a:pt x="294" y="15"/>
                  </a:cubicBezTo>
                  <a:cubicBezTo>
                    <a:pt x="277" y="30"/>
                    <a:pt x="259" y="56"/>
                    <a:pt x="238" y="62"/>
                  </a:cubicBezTo>
                  <a:cubicBezTo>
                    <a:pt x="216" y="67"/>
                    <a:pt x="198" y="78"/>
                    <a:pt x="183" y="93"/>
                  </a:cubicBezTo>
                  <a:cubicBezTo>
                    <a:pt x="168" y="108"/>
                    <a:pt x="172" y="113"/>
                    <a:pt x="172" y="136"/>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36" name="Freeform 36"/>
            <p:cNvSpPr/>
            <p:nvPr/>
          </p:nvSpPr>
          <p:spPr bwMode="auto">
            <a:xfrm>
              <a:off x="5438" y="3349"/>
              <a:ext cx="38" cy="22"/>
            </a:xfrm>
            <a:custGeom>
              <a:gdLst>
                <a:gd name="T0" fmla="*/ 53 w 81"/>
                <a:gd name="T1" fmla="*/ 2 h 48"/>
                <a:gd name="T2" fmla="*/ 5 w 81"/>
                <a:gd name="T3" fmla="*/ 19 h 48"/>
                <a:gd name="T4" fmla="*/ 31 w 81"/>
                <a:gd name="T5" fmla="*/ 45 h 48"/>
                <a:gd name="T6" fmla="*/ 53 w 81"/>
                <a:gd name="T7" fmla="*/ 2 h 48"/>
              </a:gdLst>
              <a:cxnLst>
                <a:cxn ang="0">
                  <a:pos x="T0" y="T1"/>
                </a:cxn>
                <a:cxn ang="0">
                  <a:pos x="T2" y="T3"/>
                </a:cxn>
                <a:cxn ang="0">
                  <a:pos x="T4" y="T5"/>
                </a:cxn>
                <a:cxn ang="0">
                  <a:pos x="T6" y="T7"/>
                </a:cxn>
              </a:cxnLst>
              <a:rect l="0" t="0" r="r" b="b"/>
              <a:pathLst>
                <a:path w="81" h="48">
                  <a:moveTo>
                    <a:pt x="53" y="2"/>
                  </a:moveTo>
                  <a:cubicBezTo>
                    <a:pt x="53" y="2"/>
                    <a:pt x="0" y="0"/>
                    <a:pt x="5" y="19"/>
                  </a:cubicBezTo>
                  <a:cubicBezTo>
                    <a:pt x="9" y="37"/>
                    <a:pt x="5" y="41"/>
                    <a:pt x="31" y="45"/>
                  </a:cubicBezTo>
                  <a:cubicBezTo>
                    <a:pt x="57" y="48"/>
                    <a:pt x="81" y="15"/>
                    <a:pt x="53" y="2"/>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37" name="Freeform 37"/>
            <p:cNvSpPr/>
            <p:nvPr/>
          </p:nvSpPr>
          <p:spPr bwMode="auto">
            <a:xfrm>
              <a:off x="5489" y="3325"/>
              <a:ext cx="25" cy="32"/>
            </a:xfrm>
            <a:custGeom>
              <a:gdLst>
                <a:gd name="T0" fmla="*/ 33 w 55"/>
                <a:gd name="T1" fmla="*/ 0 h 69"/>
                <a:gd name="T2" fmla="*/ 3 w 55"/>
                <a:gd name="T3" fmla="*/ 34 h 69"/>
                <a:gd name="T4" fmla="*/ 35 w 55"/>
                <a:gd name="T5" fmla="*/ 50 h 69"/>
                <a:gd name="T6" fmla="*/ 33 w 55"/>
                <a:gd name="T7" fmla="*/ 0 h 69"/>
              </a:gdLst>
              <a:cxnLst>
                <a:cxn ang="0">
                  <a:pos x="T0" y="T1"/>
                </a:cxn>
                <a:cxn ang="0">
                  <a:pos x="T2" y="T3"/>
                </a:cxn>
                <a:cxn ang="0">
                  <a:pos x="T4" y="T5"/>
                </a:cxn>
                <a:cxn ang="0">
                  <a:pos x="T6" y="T7"/>
                </a:cxn>
              </a:cxnLst>
              <a:rect l="0" t="0" r="r" b="b"/>
              <a:pathLst>
                <a:path w="55" h="69">
                  <a:moveTo>
                    <a:pt x="33" y="0"/>
                  </a:moveTo>
                  <a:cubicBezTo>
                    <a:pt x="33" y="0"/>
                    <a:pt x="0" y="15"/>
                    <a:pt x="3" y="34"/>
                  </a:cubicBezTo>
                  <a:cubicBezTo>
                    <a:pt x="5" y="52"/>
                    <a:pt x="31" y="69"/>
                    <a:pt x="35" y="50"/>
                  </a:cubicBezTo>
                  <a:cubicBezTo>
                    <a:pt x="40" y="32"/>
                    <a:pt x="55" y="4"/>
                    <a:pt x="33" y="0"/>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sp>
          <p:nvSpPr>
            <p:cNvPr id="38" name="Freeform 38"/>
            <p:cNvSpPr/>
            <p:nvPr/>
          </p:nvSpPr>
          <p:spPr bwMode="auto">
            <a:xfrm>
              <a:off x="5605" y="3264"/>
              <a:ext cx="36" cy="26"/>
            </a:xfrm>
            <a:custGeom>
              <a:gdLst>
                <a:gd name="T0" fmla="*/ 45 w 78"/>
                <a:gd name="T1" fmla="*/ 9 h 55"/>
                <a:gd name="T2" fmla="*/ 2 w 78"/>
                <a:gd name="T3" fmla="*/ 11 h 55"/>
                <a:gd name="T4" fmla="*/ 19 w 78"/>
                <a:gd name="T5" fmla="*/ 40 h 55"/>
                <a:gd name="T6" fmla="*/ 50 w 78"/>
                <a:gd name="T7" fmla="*/ 44 h 55"/>
                <a:gd name="T8" fmla="*/ 45 w 78"/>
                <a:gd name="T9" fmla="*/ 9 h 55"/>
              </a:gdLst>
              <a:cxnLst>
                <a:cxn ang="0">
                  <a:pos x="T0" y="T1"/>
                </a:cxn>
                <a:cxn ang="0">
                  <a:pos x="T2" y="T3"/>
                </a:cxn>
                <a:cxn ang="0">
                  <a:pos x="T4" y="T5"/>
                </a:cxn>
                <a:cxn ang="0">
                  <a:pos x="T6" y="T7"/>
                </a:cxn>
                <a:cxn ang="0">
                  <a:pos x="T8" y="T9"/>
                </a:cxn>
              </a:cxnLst>
              <a:rect l="0" t="0" r="r" b="b"/>
              <a:pathLst>
                <a:path w="78" h="55">
                  <a:moveTo>
                    <a:pt x="45" y="9"/>
                  </a:moveTo>
                  <a:cubicBezTo>
                    <a:pt x="45" y="9"/>
                    <a:pt x="0" y="0"/>
                    <a:pt x="2" y="11"/>
                  </a:cubicBezTo>
                  <a:cubicBezTo>
                    <a:pt x="4" y="22"/>
                    <a:pt x="15" y="28"/>
                    <a:pt x="19" y="40"/>
                  </a:cubicBezTo>
                  <a:cubicBezTo>
                    <a:pt x="24" y="53"/>
                    <a:pt x="43" y="55"/>
                    <a:pt x="50" y="44"/>
                  </a:cubicBezTo>
                  <a:cubicBezTo>
                    <a:pt x="56" y="33"/>
                    <a:pt x="78" y="9"/>
                    <a:pt x="45" y="9"/>
                  </a:cubicBezTo>
                  <a:close/>
                </a:path>
              </a:pathLst>
            </a:custGeom>
            <a:grpFill/>
            <a:ln w="38100" cap="rnd" cmpd="sng">
              <a:solidFill>
                <a:schemeClr val="bg1"/>
              </a:solidFill>
              <a:prstDash val="solid"/>
              <a:round/>
            </a:ln>
          </p:spPr>
          <p:txBody>
            <a:bodyPr/>
            <a:lstStyle/>
            <a:p>
              <a:pPr defTabSz="912495" eaLnBrk="1" fontAlgn="auto" hangingPunct="1">
                <a:spcBef>
                  <a:spcPct val="0"/>
                </a:spcBef>
                <a:spcAft>
                  <a:spcPct val="0"/>
                </a:spcAft>
                <a:defRPr/>
              </a:pPr>
              <a:endParaRPr lang="en-US" sz="900">
                <a:latin typeface="+mn-lt"/>
              </a:endParaRPr>
            </a:p>
          </p:txBody>
        </p:sp>
      </p:grpSp>
      <p:sp>
        <p:nvSpPr>
          <p:cNvPr id="39" name="矩形 38"/>
          <p:cNvSpPr/>
          <p:nvPr/>
        </p:nvSpPr>
        <p:spPr>
          <a:xfrm>
            <a:off x="761823" y="1518811"/>
            <a:ext cx="626402" cy="16600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Content Placeholder 2"/>
          <p:cNvSpPr txBox="1"/>
          <p:nvPr/>
        </p:nvSpPr>
        <p:spPr>
          <a:xfrm>
            <a:off x="612846" y="1790337"/>
            <a:ext cx="4890772" cy="940872"/>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600">
                <a:solidFill>
                  <a:schemeClr val="bg1"/>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 name="Content Placeholder 2"/>
          <p:cNvSpPr txBox="1"/>
          <p:nvPr/>
        </p:nvSpPr>
        <p:spPr>
          <a:xfrm>
            <a:off x="612846" y="3276998"/>
            <a:ext cx="4890772" cy="940872"/>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600">
                <a:solidFill>
                  <a:schemeClr val="bg1"/>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2" name="Content Placeholder 2"/>
          <p:cNvSpPr txBox="1"/>
          <p:nvPr/>
        </p:nvSpPr>
        <p:spPr>
          <a:xfrm>
            <a:off x="612846" y="4721229"/>
            <a:ext cx="4890772" cy="940872"/>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600">
                <a:solidFill>
                  <a:schemeClr val="bg1"/>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761823" y="3041657"/>
            <a:ext cx="626402" cy="16600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61823" y="4464350"/>
            <a:ext cx="626402" cy="16600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sp>
        <p:nvSpPr>
          <p:cNvPr id="9" name="TextBox 121"/>
          <p:cNvSpPr txBox="1"/>
          <p:nvPr/>
        </p:nvSpPr>
        <p:spPr bwMode="auto">
          <a:xfrm>
            <a:off x="9461050" y="4645021"/>
            <a:ext cx="1537600" cy="464871"/>
          </a:xfrm>
          <a:prstGeom prst="rect">
            <a:avLst/>
          </a:prstGeom>
          <a:noFill/>
        </p:spPr>
        <p:txBody>
          <a:bodyPr wrap="none">
            <a:spAutoFit/>
          </a:bodyPr>
          <a:lstStyle/>
          <a:p>
            <a:pPr algn="ctr" eaLnBrk="1" fontAlgn="auto" hangingPunct="1">
              <a:lnSpc>
                <a:spcPct val="150000"/>
              </a:lnSpc>
              <a:spcBef>
                <a:spcPct val="0"/>
              </a:spcBef>
              <a:spcAft>
                <a:spcPct val="0"/>
              </a:spcAft>
              <a:defRPr/>
            </a:pPr>
            <a:r>
              <a:rPr lang="en-US" b="1">
                <a:solidFill>
                  <a:schemeClr val="bg1"/>
                </a:solidFill>
                <a:latin typeface="+mn-lt"/>
                <a:cs typeface="Clear Sans" panose="020b0503030202020304" pitchFamily="34" charset="0"/>
              </a:rPr>
              <a:t>Amada Henna</a:t>
            </a:r>
            <a:endParaRPr lang="en-US" b="1">
              <a:solidFill>
                <a:schemeClr val="bg1"/>
              </a:solidFill>
              <a:latin typeface="+mn-lt"/>
              <a:cs typeface="Clear Sans" panose="020b0503030202020304" pitchFamily="34" charset="0"/>
            </a:endParaRPr>
          </a:p>
        </p:txBody>
      </p:sp>
      <p:sp>
        <p:nvSpPr>
          <p:cNvPr id="10" name="TextBox 118"/>
          <p:cNvSpPr txBox="1"/>
          <p:nvPr/>
        </p:nvSpPr>
        <p:spPr bwMode="auto">
          <a:xfrm>
            <a:off x="6713088" y="4645021"/>
            <a:ext cx="1537600" cy="464871"/>
          </a:xfrm>
          <a:prstGeom prst="rect">
            <a:avLst/>
          </a:prstGeom>
          <a:noFill/>
        </p:spPr>
        <p:txBody>
          <a:bodyPr wrap="none">
            <a:spAutoFit/>
          </a:bodyPr>
          <a:lstStyle/>
          <a:p>
            <a:pPr algn="ctr" eaLnBrk="1" fontAlgn="auto" hangingPunct="1">
              <a:lnSpc>
                <a:spcPct val="150000"/>
              </a:lnSpc>
              <a:spcBef>
                <a:spcPct val="0"/>
              </a:spcBef>
              <a:spcAft>
                <a:spcPct val="0"/>
              </a:spcAft>
              <a:defRPr/>
            </a:pPr>
            <a:r>
              <a:rPr lang="en-US" b="1">
                <a:solidFill>
                  <a:schemeClr val="bg1"/>
                </a:solidFill>
                <a:latin typeface="+mn-lt"/>
                <a:cs typeface="Clear Sans" panose="020b0503030202020304" pitchFamily="34" charset="0"/>
              </a:rPr>
              <a:t>Amada Henna</a:t>
            </a:r>
            <a:endParaRPr lang="en-US" b="1">
              <a:solidFill>
                <a:schemeClr val="bg1"/>
              </a:solidFill>
              <a:latin typeface="+mn-lt"/>
              <a:cs typeface="Clear Sans" panose="020b0503030202020304" pitchFamily="34" charset="0"/>
            </a:endParaRPr>
          </a:p>
        </p:txBody>
      </p:sp>
      <p:sp>
        <p:nvSpPr>
          <p:cNvPr id="11" name="TextBox 115"/>
          <p:cNvSpPr txBox="1"/>
          <p:nvPr/>
        </p:nvSpPr>
        <p:spPr bwMode="auto">
          <a:xfrm>
            <a:off x="3962744" y="4645021"/>
            <a:ext cx="1537600" cy="464871"/>
          </a:xfrm>
          <a:prstGeom prst="rect">
            <a:avLst/>
          </a:prstGeom>
          <a:noFill/>
        </p:spPr>
        <p:txBody>
          <a:bodyPr wrap="none">
            <a:spAutoFit/>
          </a:bodyPr>
          <a:lstStyle/>
          <a:p>
            <a:pPr algn="ctr" eaLnBrk="1" fontAlgn="auto" hangingPunct="1">
              <a:lnSpc>
                <a:spcPct val="150000"/>
              </a:lnSpc>
              <a:spcBef>
                <a:spcPct val="0"/>
              </a:spcBef>
              <a:spcAft>
                <a:spcPct val="0"/>
              </a:spcAft>
              <a:defRPr/>
            </a:pPr>
            <a:r>
              <a:rPr lang="en-US" b="1">
                <a:solidFill>
                  <a:schemeClr val="bg1"/>
                </a:solidFill>
                <a:latin typeface="+mn-lt"/>
                <a:cs typeface="Clear Sans" panose="020b0503030202020304" pitchFamily="34" charset="0"/>
              </a:rPr>
              <a:t>Amada Henna</a:t>
            </a:r>
            <a:endParaRPr lang="en-US" b="1">
              <a:solidFill>
                <a:schemeClr val="bg1"/>
              </a:solidFill>
              <a:latin typeface="+mn-lt"/>
              <a:cs typeface="Clear Sans" panose="020b0503030202020304" pitchFamily="34" charset="0"/>
            </a:endParaRPr>
          </a:p>
        </p:txBody>
      </p:sp>
      <p:grpSp>
        <p:nvGrpSpPr>
          <p:cNvPr id="12" name="Group 61"/>
          <p:cNvGrpSpPr/>
          <p:nvPr/>
        </p:nvGrpSpPr>
        <p:grpSpPr>
          <a:xfrm>
            <a:off x="750888" y="1954213"/>
            <a:ext cx="2438400" cy="2341562"/>
            <a:chOff x="635000" y="1450963"/>
            <a:chExt cx="1828800" cy="1958987"/>
          </a:xfrm>
        </p:grpSpPr>
        <p:sp>
          <p:nvSpPr>
            <p:cNvPr id="13" name="Rectangle 62"/>
            <p:cNvSpPr/>
            <p:nvPr/>
          </p:nvSpPr>
          <p:spPr>
            <a:xfrm>
              <a:off x="635000" y="1450963"/>
              <a:ext cx="1828800" cy="182883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2400">
                <a:solidFill>
                  <a:srgbClr val="FFFFFF"/>
                </a:solidFill>
              </a:endParaRPr>
            </a:p>
          </p:txBody>
        </p:sp>
        <p:sp>
          <p:nvSpPr>
            <p:cNvPr id="14" name="Rectangle 63"/>
            <p:cNvSpPr/>
            <p:nvPr/>
          </p:nvSpPr>
          <p:spPr>
            <a:xfrm>
              <a:off x="635000" y="3279794"/>
              <a:ext cx="1828800" cy="1301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2400">
                <a:solidFill>
                  <a:srgbClr val="FFFFFF"/>
                </a:solidFill>
              </a:endParaRPr>
            </a:p>
          </p:txBody>
        </p:sp>
      </p:grpSp>
      <p:grpSp>
        <p:nvGrpSpPr>
          <p:cNvPr id="15" name="Group 64"/>
          <p:cNvGrpSpPr/>
          <p:nvPr/>
        </p:nvGrpSpPr>
        <p:grpSpPr>
          <a:xfrm>
            <a:off x="3514725" y="1954213"/>
            <a:ext cx="2438400" cy="2341562"/>
            <a:chOff x="2707640" y="1450963"/>
            <a:chExt cx="1828800" cy="1958987"/>
          </a:xfrm>
        </p:grpSpPr>
        <p:sp>
          <p:nvSpPr>
            <p:cNvPr id="16" name="Rectangle 65"/>
            <p:cNvSpPr/>
            <p:nvPr/>
          </p:nvSpPr>
          <p:spPr>
            <a:xfrm>
              <a:off x="2707640" y="1450963"/>
              <a:ext cx="1828800" cy="182883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2400">
                <a:solidFill>
                  <a:srgbClr val="FFFFFF"/>
                </a:solidFill>
              </a:endParaRPr>
            </a:p>
          </p:txBody>
        </p:sp>
        <p:sp>
          <p:nvSpPr>
            <p:cNvPr id="17" name="Rectangle 66"/>
            <p:cNvSpPr/>
            <p:nvPr/>
          </p:nvSpPr>
          <p:spPr>
            <a:xfrm>
              <a:off x="2707640" y="3279794"/>
              <a:ext cx="1828800" cy="1301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2400">
                <a:solidFill>
                  <a:srgbClr val="FFFFFF"/>
                </a:solidFill>
              </a:endParaRPr>
            </a:p>
          </p:txBody>
        </p:sp>
      </p:grpSp>
      <p:grpSp>
        <p:nvGrpSpPr>
          <p:cNvPr id="18" name="Group 67"/>
          <p:cNvGrpSpPr/>
          <p:nvPr/>
        </p:nvGrpSpPr>
        <p:grpSpPr>
          <a:xfrm>
            <a:off x="6253163" y="1954213"/>
            <a:ext cx="2441575" cy="2341562"/>
            <a:chOff x="4724399" y="1450963"/>
            <a:chExt cx="1831261" cy="1958987"/>
          </a:xfrm>
        </p:grpSpPr>
        <p:sp>
          <p:nvSpPr>
            <p:cNvPr id="19" name="Rectangle 68"/>
            <p:cNvSpPr/>
            <p:nvPr/>
          </p:nvSpPr>
          <p:spPr>
            <a:xfrm>
              <a:off x="4724399" y="1450963"/>
              <a:ext cx="1831261" cy="183148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2400">
                <a:solidFill>
                  <a:srgbClr val="FFFFFF"/>
                </a:solidFill>
              </a:endParaRPr>
            </a:p>
          </p:txBody>
        </p:sp>
        <p:sp>
          <p:nvSpPr>
            <p:cNvPr id="20" name="Rectangle 69"/>
            <p:cNvSpPr/>
            <p:nvPr/>
          </p:nvSpPr>
          <p:spPr>
            <a:xfrm>
              <a:off x="4724399" y="3279794"/>
              <a:ext cx="1828880" cy="1301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2400">
                <a:solidFill>
                  <a:srgbClr val="FFFFFF"/>
                </a:solidFill>
              </a:endParaRPr>
            </a:p>
          </p:txBody>
        </p:sp>
      </p:grpSp>
      <p:grpSp>
        <p:nvGrpSpPr>
          <p:cNvPr id="21" name="Group 70"/>
          <p:cNvGrpSpPr/>
          <p:nvPr/>
        </p:nvGrpSpPr>
        <p:grpSpPr>
          <a:xfrm>
            <a:off x="9015413" y="1955800"/>
            <a:ext cx="2438400" cy="2338388"/>
            <a:chOff x="6797040" y="1450963"/>
            <a:chExt cx="1828800" cy="1955823"/>
          </a:xfrm>
        </p:grpSpPr>
        <p:sp>
          <p:nvSpPr>
            <p:cNvPr id="22" name="Rectangle 71"/>
            <p:cNvSpPr/>
            <p:nvPr/>
          </p:nvSpPr>
          <p:spPr>
            <a:xfrm>
              <a:off x="6797040" y="1450963"/>
              <a:ext cx="1828800" cy="18283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2400">
                <a:solidFill>
                  <a:srgbClr val="FFFFFF"/>
                </a:solidFill>
              </a:endParaRPr>
            </a:p>
          </p:txBody>
        </p:sp>
        <p:sp>
          <p:nvSpPr>
            <p:cNvPr id="23" name="Rectangle 72"/>
            <p:cNvSpPr/>
            <p:nvPr/>
          </p:nvSpPr>
          <p:spPr>
            <a:xfrm>
              <a:off x="6797040" y="3276663"/>
              <a:ext cx="1828800" cy="1301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2400">
                <a:solidFill>
                  <a:srgbClr val="FFFFFF"/>
                </a:solidFill>
              </a:endParaRPr>
            </a:p>
          </p:txBody>
        </p:sp>
      </p:grpSp>
      <p:grpSp>
        <p:nvGrpSpPr>
          <p:cNvPr id="24" name="Group 89"/>
          <p:cNvGrpSpPr/>
          <p:nvPr/>
        </p:nvGrpSpPr>
        <p:grpSpPr>
          <a:xfrm>
            <a:off x="1205284" y="4389103"/>
            <a:ext cx="1537345" cy="214571"/>
            <a:chOff x="5317188" y="3092930"/>
            <a:chExt cx="1537345" cy="214571"/>
          </a:xfrm>
          <a:solidFill>
            <a:schemeClr val="bg1"/>
          </a:solidFill>
        </p:grpSpPr>
        <p:sp>
          <p:nvSpPr>
            <p:cNvPr id="25" name="5-Point Star 90"/>
            <p:cNvSpPr/>
            <p:nvPr/>
          </p:nvSpPr>
          <p:spPr>
            <a:xfrm>
              <a:off x="5317188"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6" name="5-Point Star 91"/>
            <p:cNvSpPr/>
            <p:nvPr/>
          </p:nvSpPr>
          <p:spPr>
            <a:xfrm>
              <a:off x="5651581"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7" name="5-Point Star 92"/>
            <p:cNvSpPr/>
            <p:nvPr/>
          </p:nvSpPr>
          <p:spPr>
            <a:xfrm>
              <a:off x="5983013"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8" name="5-Point Star 93"/>
            <p:cNvSpPr/>
            <p:nvPr/>
          </p:nvSpPr>
          <p:spPr>
            <a:xfrm>
              <a:off x="6317406"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9" name="5-Point Star 94"/>
            <p:cNvSpPr/>
            <p:nvPr/>
          </p:nvSpPr>
          <p:spPr>
            <a:xfrm>
              <a:off x="6639962"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grpSp>
      <p:grpSp>
        <p:nvGrpSpPr>
          <p:cNvPr id="30" name="Group 95"/>
          <p:cNvGrpSpPr/>
          <p:nvPr/>
        </p:nvGrpSpPr>
        <p:grpSpPr>
          <a:xfrm>
            <a:off x="3951165" y="4389103"/>
            <a:ext cx="1537345" cy="214571"/>
            <a:chOff x="5317188" y="3092930"/>
            <a:chExt cx="1537345" cy="214571"/>
          </a:xfrm>
          <a:solidFill>
            <a:schemeClr val="bg1"/>
          </a:solidFill>
        </p:grpSpPr>
        <p:sp>
          <p:nvSpPr>
            <p:cNvPr id="31" name="5-Point Star 96"/>
            <p:cNvSpPr/>
            <p:nvPr/>
          </p:nvSpPr>
          <p:spPr>
            <a:xfrm>
              <a:off x="5317188"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32" name="5-Point Star 97"/>
            <p:cNvSpPr/>
            <p:nvPr/>
          </p:nvSpPr>
          <p:spPr>
            <a:xfrm>
              <a:off x="5651581"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33" name="5-Point Star 98"/>
            <p:cNvSpPr/>
            <p:nvPr/>
          </p:nvSpPr>
          <p:spPr>
            <a:xfrm>
              <a:off x="5983013"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34" name="5-Point Star 99"/>
            <p:cNvSpPr/>
            <p:nvPr/>
          </p:nvSpPr>
          <p:spPr>
            <a:xfrm>
              <a:off x="6317406"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35" name="5-Point Star 100"/>
            <p:cNvSpPr/>
            <p:nvPr/>
          </p:nvSpPr>
          <p:spPr>
            <a:xfrm>
              <a:off x="6639962"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grpSp>
      <p:grpSp>
        <p:nvGrpSpPr>
          <p:cNvPr id="36" name="Group 101"/>
          <p:cNvGrpSpPr/>
          <p:nvPr/>
        </p:nvGrpSpPr>
        <p:grpSpPr>
          <a:xfrm>
            <a:off x="6708218" y="4389103"/>
            <a:ext cx="1537345" cy="214571"/>
            <a:chOff x="5317188" y="3092930"/>
            <a:chExt cx="1537345" cy="214571"/>
          </a:xfrm>
          <a:solidFill>
            <a:schemeClr val="bg1"/>
          </a:solidFill>
        </p:grpSpPr>
        <p:sp>
          <p:nvSpPr>
            <p:cNvPr id="37" name="5-Point Star 102"/>
            <p:cNvSpPr/>
            <p:nvPr/>
          </p:nvSpPr>
          <p:spPr>
            <a:xfrm>
              <a:off x="5317188"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38" name="5-Point Star 103"/>
            <p:cNvSpPr/>
            <p:nvPr/>
          </p:nvSpPr>
          <p:spPr>
            <a:xfrm>
              <a:off x="5651581"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39" name="5-Point Star 104"/>
            <p:cNvSpPr/>
            <p:nvPr/>
          </p:nvSpPr>
          <p:spPr>
            <a:xfrm>
              <a:off x="5983013"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0" name="5-Point Star 105"/>
            <p:cNvSpPr/>
            <p:nvPr/>
          </p:nvSpPr>
          <p:spPr>
            <a:xfrm>
              <a:off x="6317406"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1" name="5-Point Star 106"/>
            <p:cNvSpPr/>
            <p:nvPr/>
          </p:nvSpPr>
          <p:spPr>
            <a:xfrm>
              <a:off x="6639962"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grpSp>
      <p:grpSp>
        <p:nvGrpSpPr>
          <p:cNvPr id="42" name="Group 107"/>
          <p:cNvGrpSpPr/>
          <p:nvPr/>
        </p:nvGrpSpPr>
        <p:grpSpPr>
          <a:xfrm>
            <a:off x="9465754" y="4389103"/>
            <a:ext cx="1537345" cy="214571"/>
            <a:chOff x="5317188" y="3092930"/>
            <a:chExt cx="1537345" cy="214571"/>
          </a:xfrm>
          <a:solidFill>
            <a:schemeClr val="bg1"/>
          </a:solidFill>
        </p:grpSpPr>
        <p:sp>
          <p:nvSpPr>
            <p:cNvPr id="43" name="5-Point Star 108"/>
            <p:cNvSpPr/>
            <p:nvPr/>
          </p:nvSpPr>
          <p:spPr>
            <a:xfrm>
              <a:off x="5317188"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4" name="5-Point Star 109"/>
            <p:cNvSpPr/>
            <p:nvPr/>
          </p:nvSpPr>
          <p:spPr>
            <a:xfrm>
              <a:off x="5651581"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5" name="5-Point Star 110"/>
            <p:cNvSpPr/>
            <p:nvPr/>
          </p:nvSpPr>
          <p:spPr>
            <a:xfrm>
              <a:off x="5983013"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6" name="5-Point Star 111"/>
            <p:cNvSpPr/>
            <p:nvPr/>
          </p:nvSpPr>
          <p:spPr>
            <a:xfrm>
              <a:off x="6317406"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7" name="5-Point Star 112"/>
            <p:cNvSpPr/>
            <p:nvPr/>
          </p:nvSpPr>
          <p:spPr>
            <a:xfrm>
              <a:off x="6639962" y="3092930"/>
              <a:ext cx="214571" cy="21457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grpSp>
      <p:sp>
        <p:nvSpPr>
          <p:cNvPr id="48" name="TextBox 74"/>
          <p:cNvSpPr txBox="1"/>
          <p:nvPr/>
        </p:nvSpPr>
        <p:spPr bwMode="auto">
          <a:xfrm>
            <a:off x="1203325" y="4645021"/>
            <a:ext cx="1538288" cy="508000"/>
          </a:xfrm>
          <a:prstGeom prst="rect">
            <a:avLst/>
          </a:prstGeom>
          <a:noFill/>
        </p:spPr>
        <p:txBody>
          <a:bodyPr wrap="none">
            <a:spAutoFit/>
          </a:bodyPr>
          <a:lstStyle/>
          <a:p>
            <a:pPr algn="ctr" eaLnBrk="1" fontAlgn="auto" hangingPunct="1">
              <a:lnSpc>
                <a:spcPct val="150000"/>
              </a:lnSpc>
              <a:spcBef>
                <a:spcPct val="0"/>
              </a:spcBef>
              <a:spcAft>
                <a:spcPct val="0"/>
              </a:spcAft>
              <a:defRPr/>
            </a:pPr>
            <a:r>
              <a:rPr lang="en-US" b="1">
                <a:solidFill>
                  <a:schemeClr val="bg1"/>
                </a:solidFill>
                <a:latin typeface="+mn-lt"/>
                <a:cs typeface="Clear Sans" panose="020b0503030202020304" pitchFamily="34" charset="0"/>
              </a:rPr>
              <a:t>Amada Henna</a:t>
            </a:r>
            <a:endParaRPr lang="en-US" b="1">
              <a:solidFill>
                <a:schemeClr val="bg1"/>
              </a:solidFill>
              <a:latin typeface="+mn-lt"/>
              <a:cs typeface="Clear Sans" panose="020b0503030202020304" pitchFamily="34" charset="0"/>
            </a:endParaRPr>
          </a:p>
        </p:txBody>
      </p:sp>
      <p:pic>
        <p:nvPicPr>
          <p:cNvPr id="49" name="图片 48"/>
          <p:cNvPicPr>
            <a:picLocks noChangeAspect="1"/>
          </p:cNvPicPr>
          <p:nvPr/>
        </p:nvPicPr>
        <p:blipFill>
          <a:blip r:embed="rId2"/>
          <a:srcRect l="5625" r="4958"/>
          <a:stretch>
            <a:fillRect/>
          </a:stretch>
        </p:blipFill>
        <p:spPr>
          <a:xfrm>
            <a:off x="742127" y="1952662"/>
            <a:ext cx="2447161" cy="2185951"/>
          </a:xfrm>
          <a:prstGeom prst="rect">
            <a:avLst/>
          </a:prstGeom>
        </p:spPr>
      </p:pic>
      <p:pic>
        <p:nvPicPr>
          <p:cNvPr id="50" name="图片 49"/>
          <p:cNvPicPr>
            <a:picLocks noChangeAspect="1"/>
          </p:cNvPicPr>
          <p:nvPr/>
        </p:nvPicPr>
        <p:blipFill>
          <a:blip r:embed="rId2"/>
          <a:srcRect l="5625" r="4958"/>
          <a:stretch>
            <a:fillRect/>
          </a:stretch>
        </p:blipFill>
        <p:spPr>
          <a:xfrm>
            <a:off x="3505964" y="1951210"/>
            <a:ext cx="2447161" cy="2185951"/>
          </a:xfrm>
          <a:prstGeom prst="rect">
            <a:avLst/>
          </a:prstGeom>
        </p:spPr>
      </p:pic>
      <p:pic>
        <p:nvPicPr>
          <p:cNvPr id="51" name="图片 50"/>
          <p:cNvPicPr>
            <a:picLocks noChangeAspect="1"/>
          </p:cNvPicPr>
          <p:nvPr/>
        </p:nvPicPr>
        <p:blipFill>
          <a:blip r:embed="rId2"/>
          <a:srcRect l="5625" r="4958"/>
          <a:stretch>
            <a:fillRect/>
          </a:stretch>
        </p:blipFill>
        <p:spPr>
          <a:xfrm>
            <a:off x="6252549" y="1951210"/>
            <a:ext cx="2447161" cy="2185951"/>
          </a:xfrm>
          <a:prstGeom prst="rect">
            <a:avLst/>
          </a:prstGeom>
        </p:spPr>
      </p:pic>
      <p:pic>
        <p:nvPicPr>
          <p:cNvPr id="52" name="图片 51"/>
          <p:cNvPicPr>
            <a:picLocks noChangeAspect="1"/>
          </p:cNvPicPr>
          <p:nvPr/>
        </p:nvPicPr>
        <p:blipFill>
          <a:blip r:embed="rId2"/>
          <a:srcRect l="5625" r="4958"/>
          <a:stretch>
            <a:fillRect/>
          </a:stretch>
        </p:blipFill>
        <p:spPr>
          <a:xfrm>
            <a:off x="9014200" y="1954354"/>
            <a:ext cx="2447161" cy="2185951"/>
          </a:xfrm>
          <a:prstGeom prst="rect">
            <a:avLst/>
          </a:prstGeom>
        </p:spPr>
      </p:pic>
      <p:sp>
        <p:nvSpPr>
          <p:cNvPr id="53" name="Content Placeholder 2"/>
          <p:cNvSpPr txBox="1"/>
          <p:nvPr/>
        </p:nvSpPr>
        <p:spPr>
          <a:xfrm>
            <a:off x="884115" y="5092216"/>
            <a:ext cx="2117878" cy="940872"/>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4" name="Content Placeholder 2"/>
          <p:cNvSpPr txBox="1"/>
          <p:nvPr/>
        </p:nvSpPr>
        <p:spPr>
          <a:xfrm>
            <a:off x="3672605" y="5092216"/>
            <a:ext cx="2117878" cy="940872"/>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5" name="Content Placeholder 2"/>
          <p:cNvSpPr txBox="1"/>
          <p:nvPr/>
        </p:nvSpPr>
        <p:spPr>
          <a:xfrm>
            <a:off x="6422389" y="5092216"/>
            <a:ext cx="2117878" cy="940872"/>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6" name="Content Placeholder 2"/>
          <p:cNvSpPr txBox="1"/>
          <p:nvPr/>
        </p:nvSpPr>
        <p:spPr>
          <a:xfrm>
            <a:off x="9170911" y="5092216"/>
            <a:ext cx="2117878" cy="940872"/>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rPr>
              <a:t>本模版所有图形线条及其相应素材均可自由编辑、改色、替换</a:t>
            </a:r>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cxnSp>
        <p:nvCxnSpPr>
          <p:cNvPr id="9" name="Straight Connector 45"/>
          <p:cNvCxnSpPr/>
          <p:nvPr/>
        </p:nvCxnSpPr>
        <p:spPr>
          <a:xfrm>
            <a:off x="2759210" y="2618786"/>
            <a:ext cx="665103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75"/>
          <p:cNvCxnSpPr/>
          <p:nvPr/>
        </p:nvCxnSpPr>
        <p:spPr>
          <a:xfrm flipH="1">
            <a:off x="6082126" y="1985767"/>
            <a:ext cx="0" cy="600067"/>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76"/>
          <p:cNvCxnSpPr/>
          <p:nvPr/>
        </p:nvCxnSpPr>
        <p:spPr>
          <a:xfrm flipH="1">
            <a:off x="6082126" y="2618786"/>
            <a:ext cx="0" cy="556709"/>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77"/>
          <p:cNvCxnSpPr/>
          <p:nvPr/>
        </p:nvCxnSpPr>
        <p:spPr>
          <a:xfrm flipH="1">
            <a:off x="2759210" y="2618786"/>
            <a:ext cx="0" cy="556709"/>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78"/>
          <p:cNvCxnSpPr/>
          <p:nvPr/>
        </p:nvCxnSpPr>
        <p:spPr>
          <a:xfrm flipH="1">
            <a:off x="9406776" y="2618786"/>
            <a:ext cx="0" cy="556709"/>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79"/>
          <p:cNvCxnSpPr/>
          <p:nvPr/>
        </p:nvCxnSpPr>
        <p:spPr>
          <a:xfrm flipH="1">
            <a:off x="6082126" y="3782500"/>
            <a:ext cx="0" cy="528962"/>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80"/>
          <p:cNvCxnSpPr/>
          <p:nvPr/>
        </p:nvCxnSpPr>
        <p:spPr>
          <a:xfrm flipH="1">
            <a:off x="2759210" y="3782500"/>
            <a:ext cx="0" cy="528962"/>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81"/>
          <p:cNvCxnSpPr/>
          <p:nvPr/>
        </p:nvCxnSpPr>
        <p:spPr>
          <a:xfrm flipH="1">
            <a:off x="9406776" y="3782500"/>
            <a:ext cx="0" cy="528962"/>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82"/>
          <p:cNvCxnSpPr/>
          <p:nvPr/>
        </p:nvCxnSpPr>
        <p:spPr>
          <a:xfrm flipH="1">
            <a:off x="6082126" y="4918466"/>
            <a:ext cx="0" cy="528961"/>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8" name="Group 3"/>
          <p:cNvGrpSpPr/>
          <p:nvPr/>
        </p:nvGrpSpPr>
        <p:grpSpPr>
          <a:xfrm>
            <a:off x="5067561" y="1328468"/>
            <a:ext cx="2056878" cy="669439"/>
            <a:chOff x="5171961" y="1728895"/>
            <a:chExt cx="1883635" cy="612069"/>
          </a:xfrm>
        </p:grpSpPr>
        <p:sp>
          <p:nvSpPr>
            <p:cNvPr id="19" name="Rounded Rectangle 47"/>
            <p:cNvSpPr/>
            <p:nvPr/>
          </p:nvSpPr>
          <p:spPr>
            <a:xfrm>
              <a:off x="5171961" y="1784393"/>
              <a:ext cx="1883635" cy="556571"/>
            </a:xfrm>
            <a:prstGeom prst="roundRect">
              <a:avLst>
                <a:gd name="adj" fmla="val 500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nvGrpSpPr>
            <p:cNvPr id="20" name="Group 1"/>
            <p:cNvGrpSpPr/>
            <p:nvPr/>
          </p:nvGrpSpPr>
          <p:grpSpPr>
            <a:xfrm>
              <a:off x="5446367" y="1728895"/>
              <a:ext cx="1343368" cy="575582"/>
              <a:chOff x="5446367" y="1728895"/>
              <a:chExt cx="1343368" cy="575582"/>
            </a:xfrm>
          </p:grpSpPr>
          <p:sp>
            <p:nvSpPr>
              <p:cNvPr id="21" name="TextBox 32"/>
              <p:cNvSpPr txBox="1">
                <a:spLocks noChangeArrowheads="1"/>
              </p:cNvSpPr>
              <p:nvPr/>
            </p:nvSpPr>
            <p:spPr bwMode="auto">
              <a:xfrm>
                <a:off x="5597622" y="1728895"/>
                <a:ext cx="1040862" cy="42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rPr>
                  <a:t>Matt Justin</a:t>
                </a:r>
                <a:endPar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endParaRPr>
              </a:p>
            </p:txBody>
          </p:sp>
          <p:sp>
            <p:nvSpPr>
              <p:cNvPr id="22" name="TextBox 33"/>
              <p:cNvSpPr txBox="1">
                <a:spLocks noChangeArrowheads="1"/>
              </p:cNvSpPr>
              <p:nvPr/>
            </p:nvSpPr>
            <p:spPr bwMode="auto">
              <a:xfrm>
                <a:off x="5446367" y="1995698"/>
                <a:ext cx="1343368" cy="3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zh-CN" altLang="en-US" sz="1200" i="1">
                    <a:solidFill>
                      <a:schemeClr val="bg2">
                        <a:lumMod val="25000"/>
                      </a:schemeClr>
                    </a:solidFill>
                    <a:latin typeface="Calibri" panose="020f0502020204030204" pitchFamily="34" charset="0"/>
                    <a:cs typeface="Open Sans" pitchFamily="34" charset="0"/>
                  </a:rPr>
                  <a:t>董事长</a:t>
                </a:r>
                <a:endParaRPr lang="en-US" altLang="zh-CN" sz="1200" i="1">
                  <a:solidFill>
                    <a:schemeClr val="bg2">
                      <a:lumMod val="25000"/>
                    </a:schemeClr>
                  </a:solidFill>
                  <a:latin typeface="Calibri" panose="020f0502020204030204" pitchFamily="34" charset="0"/>
                  <a:cs typeface="Open Sans" pitchFamily="34" charset="0"/>
                </a:endParaRPr>
              </a:p>
            </p:txBody>
          </p:sp>
        </p:grpSp>
      </p:grpSp>
      <p:grpSp>
        <p:nvGrpSpPr>
          <p:cNvPr id="23" name="Group 4"/>
          <p:cNvGrpSpPr/>
          <p:nvPr/>
        </p:nvGrpSpPr>
        <p:grpSpPr>
          <a:xfrm>
            <a:off x="1730770" y="3093984"/>
            <a:ext cx="2058613" cy="688516"/>
            <a:chOff x="2118174" y="3344908"/>
            <a:chExt cx="1883635" cy="630874"/>
          </a:xfrm>
        </p:grpSpPr>
        <p:sp>
          <p:nvSpPr>
            <p:cNvPr id="24" name="Rounded Rectangle 53"/>
            <p:cNvSpPr/>
            <p:nvPr/>
          </p:nvSpPr>
          <p:spPr>
            <a:xfrm>
              <a:off x="2118174" y="3419595"/>
              <a:ext cx="1883635" cy="556187"/>
            </a:xfrm>
            <a:prstGeom prst="roundRect">
              <a:avLst>
                <a:gd name="adj" fmla="val 500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chemeClr val="bg1"/>
                </a:solidFill>
              </a:endParaRPr>
            </a:p>
          </p:txBody>
        </p:sp>
        <p:grpSp>
          <p:nvGrpSpPr>
            <p:cNvPr id="25" name="Group 35"/>
            <p:cNvGrpSpPr/>
            <p:nvPr/>
          </p:nvGrpSpPr>
          <p:grpSpPr>
            <a:xfrm>
              <a:off x="2361472" y="3344908"/>
              <a:ext cx="1343368" cy="575915"/>
              <a:chOff x="5417454" y="1728895"/>
              <a:chExt cx="1343368" cy="575915"/>
            </a:xfrm>
          </p:grpSpPr>
          <p:sp>
            <p:nvSpPr>
              <p:cNvPr id="26" name="TextBox 36"/>
              <p:cNvSpPr txBox="1">
                <a:spLocks noChangeArrowheads="1"/>
              </p:cNvSpPr>
              <p:nvPr/>
            </p:nvSpPr>
            <p:spPr bwMode="auto">
              <a:xfrm>
                <a:off x="5497881" y="1728895"/>
                <a:ext cx="1240344" cy="42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rPr>
                  <a:t>Marline Swan</a:t>
                </a:r>
                <a:endPar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endParaRPr>
              </a:p>
            </p:txBody>
          </p:sp>
          <p:sp>
            <p:nvSpPr>
              <p:cNvPr id="27" name="TextBox 37"/>
              <p:cNvSpPr txBox="1">
                <a:spLocks noChangeArrowheads="1"/>
              </p:cNvSpPr>
              <p:nvPr/>
            </p:nvSpPr>
            <p:spPr bwMode="auto">
              <a:xfrm>
                <a:off x="5417454" y="1995363"/>
                <a:ext cx="1343368" cy="30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zh-CN" altLang="en-US" sz="1200" i="1">
                    <a:solidFill>
                      <a:schemeClr val="bg2">
                        <a:lumMod val="25000"/>
                      </a:schemeClr>
                    </a:solidFill>
                    <a:latin typeface="Calibri" panose="020f0502020204030204" pitchFamily="34" charset="0"/>
                    <a:cs typeface="Open Sans" pitchFamily="34" charset="0"/>
                  </a:rPr>
                  <a:t>技术总监</a:t>
                </a:r>
                <a:endParaRPr lang="en-US" altLang="zh-CN" sz="1200" i="1">
                  <a:solidFill>
                    <a:schemeClr val="bg2">
                      <a:lumMod val="25000"/>
                    </a:schemeClr>
                  </a:solidFill>
                  <a:latin typeface="Calibri" panose="020f0502020204030204" pitchFamily="34" charset="0"/>
                  <a:cs typeface="Open Sans" pitchFamily="34" charset="0"/>
                </a:endParaRPr>
              </a:p>
            </p:txBody>
          </p:sp>
        </p:grpSp>
      </p:grpSp>
      <p:grpSp>
        <p:nvGrpSpPr>
          <p:cNvPr id="28" name="Group 10"/>
          <p:cNvGrpSpPr/>
          <p:nvPr/>
        </p:nvGrpSpPr>
        <p:grpSpPr>
          <a:xfrm>
            <a:off x="5067561" y="3093984"/>
            <a:ext cx="2056878" cy="688516"/>
            <a:chOff x="5171961" y="3344908"/>
            <a:chExt cx="1883635" cy="630874"/>
          </a:xfrm>
        </p:grpSpPr>
        <p:sp>
          <p:nvSpPr>
            <p:cNvPr id="29" name="Rounded Rectangle 50"/>
            <p:cNvSpPr/>
            <p:nvPr/>
          </p:nvSpPr>
          <p:spPr>
            <a:xfrm>
              <a:off x="5171961" y="3419595"/>
              <a:ext cx="1883635" cy="556187"/>
            </a:xfrm>
            <a:prstGeom prst="roundRect">
              <a:avLst>
                <a:gd name="adj" fmla="val 5000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nvGrpSpPr>
            <p:cNvPr id="30" name="Group 38"/>
            <p:cNvGrpSpPr/>
            <p:nvPr/>
          </p:nvGrpSpPr>
          <p:grpSpPr>
            <a:xfrm>
              <a:off x="5431529" y="3344908"/>
              <a:ext cx="1343368" cy="575915"/>
              <a:chOff x="5446367" y="1728895"/>
              <a:chExt cx="1343368" cy="575915"/>
            </a:xfrm>
          </p:grpSpPr>
          <p:sp>
            <p:nvSpPr>
              <p:cNvPr id="31" name="TextBox 39"/>
              <p:cNvSpPr txBox="1">
                <a:spLocks noChangeArrowheads="1"/>
              </p:cNvSpPr>
              <p:nvPr/>
            </p:nvSpPr>
            <p:spPr bwMode="auto">
              <a:xfrm>
                <a:off x="5516618" y="1728895"/>
                <a:ext cx="1202869" cy="38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rPr>
                  <a:t>Diane Lorand</a:t>
                </a:r>
                <a:endPar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endParaRPr>
              </a:p>
            </p:txBody>
          </p:sp>
          <p:sp>
            <p:nvSpPr>
              <p:cNvPr id="32" name="TextBox 42"/>
              <p:cNvSpPr txBox="1">
                <a:spLocks noChangeArrowheads="1"/>
              </p:cNvSpPr>
              <p:nvPr/>
            </p:nvSpPr>
            <p:spPr bwMode="auto">
              <a:xfrm>
                <a:off x="5446367" y="1995363"/>
                <a:ext cx="1343368" cy="30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zh-CN" altLang="en-US" sz="1200" i="1">
                    <a:solidFill>
                      <a:schemeClr val="bg2">
                        <a:lumMod val="25000"/>
                      </a:schemeClr>
                    </a:solidFill>
                    <a:latin typeface="Calibri" panose="020f0502020204030204" pitchFamily="34" charset="0"/>
                    <a:cs typeface="Open Sans" pitchFamily="34" charset="0"/>
                  </a:rPr>
                  <a:t>总经理</a:t>
                </a:r>
                <a:endParaRPr lang="en-US" altLang="zh-CN" sz="1200" i="1">
                  <a:solidFill>
                    <a:schemeClr val="bg2">
                      <a:lumMod val="25000"/>
                    </a:schemeClr>
                  </a:solidFill>
                  <a:latin typeface="Calibri" panose="020f0502020204030204" pitchFamily="34" charset="0"/>
                  <a:cs typeface="Open Sans" pitchFamily="34" charset="0"/>
                </a:endParaRPr>
              </a:p>
            </p:txBody>
          </p:sp>
        </p:grpSp>
      </p:grpSp>
      <p:grpSp>
        <p:nvGrpSpPr>
          <p:cNvPr id="33" name="Group 9"/>
          <p:cNvGrpSpPr/>
          <p:nvPr/>
        </p:nvGrpSpPr>
        <p:grpSpPr>
          <a:xfrm>
            <a:off x="8404352" y="3093984"/>
            <a:ext cx="2056878" cy="688516"/>
            <a:chOff x="8225748" y="3344908"/>
            <a:chExt cx="1883635" cy="630874"/>
          </a:xfrm>
        </p:grpSpPr>
        <p:sp>
          <p:nvSpPr>
            <p:cNvPr id="34" name="Rounded Rectangle 67"/>
            <p:cNvSpPr/>
            <p:nvPr/>
          </p:nvSpPr>
          <p:spPr>
            <a:xfrm>
              <a:off x="8225748" y="3419595"/>
              <a:ext cx="1883635" cy="556187"/>
            </a:xfrm>
            <a:prstGeom prst="roundRect">
              <a:avLst>
                <a:gd name="adj" fmla="val 5000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nvGrpSpPr>
            <p:cNvPr id="35" name="Group 43"/>
            <p:cNvGrpSpPr/>
            <p:nvPr/>
          </p:nvGrpSpPr>
          <p:grpSpPr>
            <a:xfrm>
              <a:off x="8487149" y="3344908"/>
              <a:ext cx="1343368" cy="575915"/>
              <a:chOff x="5446367" y="1728895"/>
              <a:chExt cx="1343368" cy="575915"/>
            </a:xfrm>
          </p:grpSpPr>
          <p:sp>
            <p:nvSpPr>
              <p:cNvPr id="36" name="TextBox 44"/>
              <p:cNvSpPr txBox="1">
                <a:spLocks noChangeArrowheads="1"/>
              </p:cNvSpPr>
              <p:nvPr/>
            </p:nvSpPr>
            <p:spPr bwMode="auto">
              <a:xfrm>
                <a:off x="5582882" y="1728895"/>
                <a:ext cx="1070339" cy="38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rPr>
                  <a:t>Kim Vander</a:t>
                </a:r>
                <a:endPar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endParaRPr>
              </a:p>
            </p:txBody>
          </p:sp>
          <p:sp>
            <p:nvSpPr>
              <p:cNvPr id="37" name="TextBox 46"/>
              <p:cNvSpPr txBox="1">
                <a:spLocks noChangeArrowheads="1"/>
              </p:cNvSpPr>
              <p:nvPr/>
            </p:nvSpPr>
            <p:spPr bwMode="auto">
              <a:xfrm>
                <a:off x="5446367" y="1995363"/>
                <a:ext cx="1343368" cy="30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zh-CN" altLang="en-US" sz="1200" i="1">
                    <a:solidFill>
                      <a:schemeClr val="bg2">
                        <a:lumMod val="25000"/>
                      </a:schemeClr>
                    </a:solidFill>
                    <a:latin typeface="Calibri" panose="020f0502020204030204" pitchFamily="34" charset="0"/>
                    <a:cs typeface="Open Sans" pitchFamily="34" charset="0"/>
                  </a:rPr>
                  <a:t>市场总监</a:t>
                </a:r>
                <a:endParaRPr lang="en-US" altLang="zh-CN" sz="1200" i="1">
                  <a:solidFill>
                    <a:schemeClr val="bg2">
                      <a:lumMod val="25000"/>
                    </a:schemeClr>
                  </a:solidFill>
                  <a:latin typeface="Calibri" panose="020f0502020204030204" pitchFamily="34" charset="0"/>
                  <a:cs typeface="Open Sans" pitchFamily="34" charset="0"/>
                </a:endParaRPr>
              </a:p>
            </p:txBody>
          </p:sp>
        </p:grpSp>
      </p:grpSp>
      <p:grpSp>
        <p:nvGrpSpPr>
          <p:cNvPr id="38" name="Group 5"/>
          <p:cNvGrpSpPr/>
          <p:nvPr/>
        </p:nvGrpSpPr>
        <p:grpSpPr>
          <a:xfrm>
            <a:off x="1730770" y="4240355"/>
            <a:ext cx="2058613" cy="678111"/>
            <a:chOff x="2118174" y="4393850"/>
            <a:chExt cx="1883635" cy="621617"/>
          </a:xfrm>
        </p:grpSpPr>
        <p:sp>
          <p:nvSpPr>
            <p:cNvPr id="39" name="Rounded Rectangle 69"/>
            <p:cNvSpPr/>
            <p:nvPr/>
          </p:nvSpPr>
          <p:spPr>
            <a:xfrm>
              <a:off x="2118174" y="4459033"/>
              <a:ext cx="1883635" cy="556434"/>
            </a:xfrm>
            <a:prstGeom prst="roundRect">
              <a:avLst>
                <a:gd name="adj" fmla="val 5000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nvGrpSpPr>
            <p:cNvPr id="40" name="Group 49"/>
            <p:cNvGrpSpPr/>
            <p:nvPr/>
          </p:nvGrpSpPr>
          <p:grpSpPr>
            <a:xfrm>
              <a:off x="2390385" y="4393850"/>
              <a:ext cx="1343368" cy="575983"/>
              <a:chOff x="5446367" y="1728895"/>
              <a:chExt cx="1343368" cy="575983"/>
            </a:xfrm>
          </p:grpSpPr>
          <p:sp>
            <p:nvSpPr>
              <p:cNvPr id="41" name="TextBox 52"/>
              <p:cNvSpPr txBox="1">
                <a:spLocks noChangeArrowheads="1"/>
              </p:cNvSpPr>
              <p:nvPr/>
            </p:nvSpPr>
            <p:spPr bwMode="auto">
              <a:xfrm>
                <a:off x="5650011" y="1728895"/>
                <a:ext cx="936080" cy="38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rPr>
                  <a:t>Jhon Moe</a:t>
                </a:r>
                <a:endPar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endParaRPr>
              </a:p>
            </p:txBody>
          </p:sp>
          <p:sp>
            <p:nvSpPr>
              <p:cNvPr id="42" name="TextBox 55"/>
              <p:cNvSpPr txBox="1">
                <a:spLocks noChangeArrowheads="1"/>
              </p:cNvSpPr>
              <p:nvPr/>
            </p:nvSpPr>
            <p:spPr bwMode="auto">
              <a:xfrm>
                <a:off x="5446367" y="1995293"/>
                <a:ext cx="1343368" cy="3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zh-CN" altLang="en-US" sz="1200" i="1">
                    <a:solidFill>
                      <a:schemeClr val="bg2">
                        <a:lumMod val="25000"/>
                      </a:schemeClr>
                    </a:solidFill>
                    <a:latin typeface="Calibri" panose="020f0502020204030204" pitchFamily="34" charset="0"/>
                    <a:cs typeface="Open Sans" pitchFamily="34" charset="0"/>
                  </a:rPr>
                  <a:t>文员</a:t>
                </a:r>
                <a:endParaRPr lang="en-US" altLang="zh-CN" sz="1200" i="1">
                  <a:solidFill>
                    <a:schemeClr val="bg2">
                      <a:lumMod val="25000"/>
                    </a:schemeClr>
                  </a:solidFill>
                  <a:latin typeface="Calibri" panose="020f0502020204030204" pitchFamily="34" charset="0"/>
                  <a:cs typeface="Open Sans" pitchFamily="34" charset="0"/>
                </a:endParaRPr>
              </a:p>
            </p:txBody>
          </p:sp>
        </p:grpSp>
      </p:grpSp>
      <p:grpSp>
        <p:nvGrpSpPr>
          <p:cNvPr id="43" name="Group 8"/>
          <p:cNvGrpSpPr/>
          <p:nvPr/>
        </p:nvGrpSpPr>
        <p:grpSpPr>
          <a:xfrm>
            <a:off x="5067561" y="4240355"/>
            <a:ext cx="2056878" cy="678111"/>
            <a:chOff x="5171961" y="4393850"/>
            <a:chExt cx="1883635" cy="621617"/>
          </a:xfrm>
        </p:grpSpPr>
        <p:sp>
          <p:nvSpPr>
            <p:cNvPr id="44" name="Rounded Rectangle 71"/>
            <p:cNvSpPr/>
            <p:nvPr/>
          </p:nvSpPr>
          <p:spPr>
            <a:xfrm>
              <a:off x="5171961" y="4459033"/>
              <a:ext cx="1883635" cy="556434"/>
            </a:xfrm>
            <a:prstGeom prst="roundRect">
              <a:avLst>
                <a:gd name="adj" fmla="val 5000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nvGrpSpPr>
            <p:cNvPr id="45" name="Group 56"/>
            <p:cNvGrpSpPr/>
            <p:nvPr/>
          </p:nvGrpSpPr>
          <p:grpSpPr>
            <a:xfrm>
              <a:off x="5439149" y="4393850"/>
              <a:ext cx="1343368" cy="575983"/>
              <a:chOff x="5446367" y="1728895"/>
              <a:chExt cx="1343368" cy="575983"/>
            </a:xfrm>
          </p:grpSpPr>
          <p:sp>
            <p:nvSpPr>
              <p:cNvPr id="46" name="TextBox 57"/>
              <p:cNvSpPr txBox="1">
                <a:spLocks noChangeArrowheads="1"/>
              </p:cNvSpPr>
              <p:nvPr/>
            </p:nvSpPr>
            <p:spPr bwMode="auto">
              <a:xfrm>
                <a:off x="5498415" y="1728895"/>
                <a:ext cx="1239275" cy="38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rPr>
                  <a:t>Lucia Mendes</a:t>
                </a:r>
                <a:endPar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endParaRPr>
              </a:p>
            </p:txBody>
          </p:sp>
          <p:sp>
            <p:nvSpPr>
              <p:cNvPr id="47" name="TextBox 58"/>
              <p:cNvSpPr txBox="1">
                <a:spLocks noChangeArrowheads="1"/>
              </p:cNvSpPr>
              <p:nvPr/>
            </p:nvSpPr>
            <p:spPr bwMode="auto">
              <a:xfrm>
                <a:off x="5446367" y="1995293"/>
                <a:ext cx="1343368" cy="3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zh-CN" altLang="en-US" sz="1200" i="1">
                    <a:solidFill>
                      <a:schemeClr val="bg2">
                        <a:lumMod val="25000"/>
                      </a:schemeClr>
                    </a:solidFill>
                    <a:latin typeface="Calibri" panose="020f0502020204030204" pitchFamily="34" charset="0"/>
                    <a:cs typeface="Open Sans" pitchFamily="34" charset="0"/>
                  </a:rPr>
                  <a:t>创意总监</a:t>
                </a:r>
                <a:endParaRPr lang="en-US" altLang="zh-CN" sz="1200" i="1">
                  <a:solidFill>
                    <a:schemeClr val="bg2">
                      <a:lumMod val="25000"/>
                    </a:schemeClr>
                  </a:solidFill>
                  <a:latin typeface="Calibri" panose="020f0502020204030204" pitchFamily="34" charset="0"/>
                  <a:cs typeface="Open Sans" pitchFamily="34" charset="0"/>
                </a:endParaRPr>
              </a:p>
            </p:txBody>
          </p:sp>
        </p:grpSp>
      </p:grpSp>
      <p:grpSp>
        <p:nvGrpSpPr>
          <p:cNvPr id="48" name="Group 7"/>
          <p:cNvGrpSpPr/>
          <p:nvPr/>
        </p:nvGrpSpPr>
        <p:grpSpPr>
          <a:xfrm>
            <a:off x="8404352" y="4240355"/>
            <a:ext cx="2056878" cy="678111"/>
            <a:chOff x="8225748" y="4393850"/>
            <a:chExt cx="1883635" cy="621617"/>
          </a:xfrm>
        </p:grpSpPr>
        <p:sp>
          <p:nvSpPr>
            <p:cNvPr id="49" name="Rounded Rectangle 73"/>
            <p:cNvSpPr/>
            <p:nvPr/>
          </p:nvSpPr>
          <p:spPr>
            <a:xfrm>
              <a:off x="8225748" y="4459033"/>
              <a:ext cx="1883635" cy="556434"/>
            </a:xfrm>
            <a:prstGeom prst="roundRect">
              <a:avLst>
                <a:gd name="adj" fmla="val 5000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nvGrpSpPr>
            <p:cNvPr id="50" name="Group 59"/>
            <p:cNvGrpSpPr/>
            <p:nvPr/>
          </p:nvGrpSpPr>
          <p:grpSpPr>
            <a:xfrm>
              <a:off x="8494769" y="4393850"/>
              <a:ext cx="1343368" cy="575983"/>
              <a:chOff x="5446367" y="1728895"/>
              <a:chExt cx="1343368" cy="575983"/>
            </a:xfrm>
          </p:grpSpPr>
          <p:sp>
            <p:nvSpPr>
              <p:cNvPr id="51" name="TextBox 60"/>
              <p:cNvSpPr txBox="1">
                <a:spLocks noChangeArrowheads="1"/>
              </p:cNvSpPr>
              <p:nvPr/>
            </p:nvSpPr>
            <p:spPr bwMode="auto">
              <a:xfrm>
                <a:off x="5581501" y="1728895"/>
                <a:ext cx="1073099" cy="38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rPr>
                  <a:t>Jupe Cantiq</a:t>
                </a:r>
                <a:endPar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endParaRPr>
              </a:p>
            </p:txBody>
          </p:sp>
          <p:sp>
            <p:nvSpPr>
              <p:cNvPr id="52" name="TextBox 61"/>
              <p:cNvSpPr txBox="1">
                <a:spLocks noChangeArrowheads="1"/>
              </p:cNvSpPr>
              <p:nvPr/>
            </p:nvSpPr>
            <p:spPr bwMode="auto">
              <a:xfrm>
                <a:off x="5446367" y="1995293"/>
                <a:ext cx="1343368" cy="3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zh-CN" altLang="en-US" sz="1200" i="1">
                    <a:solidFill>
                      <a:schemeClr val="bg2">
                        <a:lumMod val="25000"/>
                      </a:schemeClr>
                    </a:solidFill>
                    <a:latin typeface="Calibri" panose="020f0502020204030204" pitchFamily="34" charset="0"/>
                    <a:cs typeface="Open Sans" pitchFamily="34" charset="0"/>
                  </a:rPr>
                  <a:t>文员</a:t>
                </a:r>
                <a:endParaRPr lang="en-US" altLang="zh-CN" sz="1200" i="1">
                  <a:solidFill>
                    <a:schemeClr val="bg2">
                      <a:lumMod val="25000"/>
                    </a:schemeClr>
                  </a:solidFill>
                  <a:latin typeface="Calibri" panose="020f0502020204030204" pitchFamily="34" charset="0"/>
                  <a:cs typeface="Open Sans" pitchFamily="34" charset="0"/>
                </a:endParaRPr>
              </a:p>
            </p:txBody>
          </p:sp>
        </p:grpSp>
      </p:grpSp>
      <p:grpSp>
        <p:nvGrpSpPr>
          <p:cNvPr id="53" name="Group 6"/>
          <p:cNvGrpSpPr/>
          <p:nvPr/>
        </p:nvGrpSpPr>
        <p:grpSpPr>
          <a:xfrm>
            <a:off x="5091841" y="5364181"/>
            <a:ext cx="2056878" cy="693719"/>
            <a:chOff x="5194023" y="5385026"/>
            <a:chExt cx="1883635" cy="634774"/>
          </a:xfrm>
        </p:grpSpPr>
        <p:sp>
          <p:nvSpPr>
            <p:cNvPr id="54" name="Rounded Rectangle 83"/>
            <p:cNvSpPr/>
            <p:nvPr/>
          </p:nvSpPr>
          <p:spPr>
            <a:xfrm>
              <a:off x="5194023" y="5464373"/>
              <a:ext cx="1883635" cy="555427"/>
            </a:xfrm>
            <a:prstGeom prst="roundRect">
              <a:avLst>
                <a:gd name="adj" fmla="val 5000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nvGrpSpPr>
            <p:cNvPr id="55" name="Group 62"/>
            <p:cNvGrpSpPr/>
            <p:nvPr/>
          </p:nvGrpSpPr>
          <p:grpSpPr>
            <a:xfrm>
              <a:off x="5433769" y="5385026"/>
              <a:ext cx="1354132" cy="575704"/>
              <a:chOff x="5440987" y="1728895"/>
              <a:chExt cx="1354132" cy="575704"/>
            </a:xfrm>
          </p:grpSpPr>
          <p:sp>
            <p:nvSpPr>
              <p:cNvPr id="56" name="TextBox 63"/>
              <p:cNvSpPr txBox="1">
                <a:spLocks noChangeArrowheads="1"/>
              </p:cNvSpPr>
              <p:nvPr/>
            </p:nvSpPr>
            <p:spPr bwMode="auto">
              <a:xfrm>
                <a:off x="5440987" y="1728895"/>
                <a:ext cx="1354132" cy="3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rPr>
                  <a:t>Chistopher Van</a:t>
                </a:r>
                <a:endParaRPr lang="en-US" altLang="zh-CN" b="1">
                  <a:solidFill>
                    <a:schemeClr val="bg2">
                      <a:lumMod val="25000"/>
                    </a:schemeClr>
                  </a:solidFill>
                  <a:latin typeface="Calibri" panose="020f0502020204030204" pitchFamily="34" charset="0"/>
                  <a:ea typeface="Fira Sans SemiBold Italic" pitchFamily="50" charset="0"/>
                  <a:cs typeface="Clear Sans" panose="020b0503030202020304" pitchFamily="34" charset="0"/>
                </a:endParaRPr>
              </a:p>
            </p:txBody>
          </p:sp>
          <p:sp>
            <p:nvSpPr>
              <p:cNvPr id="57" name="TextBox 64"/>
              <p:cNvSpPr txBox="1">
                <a:spLocks noChangeArrowheads="1"/>
              </p:cNvSpPr>
              <p:nvPr/>
            </p:nvSpPr>
            <p:spPr bwMode="auto">
              <a:xfrm>
                <a:off x="5446366" y="1995574"/>
                <a:ext cx="1343368" cy="30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16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Raleway"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Raleway" pitchFamily="34" charset="0"/>
                  </a:defRPr>
                </a:lvl9pPr>
              </a:lstStyle>
              <a:p>
                <a:pPr algn="ctr" eaLnBrk="1" hangingPunct="1">
                  <a:lnSpc>
                    <a:spcPct val="150000"/>
                  </a:lnSpc>
                  <a:spcBef>
                    <a:spcPct val="0"/>
                  </a:spcBef>
                  <a:buFontTx/>
                  <a:buNone/>
                </a:pPr>
                <a:r>
                  <a:rPr lang="zh-CN" altLang="en-US" sz="1200" i="1">
                    <a:solidFill>
                      <a:schemeClr val="bg2">
                        <a:lumMod val="25000"/>
                      </a:schemeClr>
                    </a:solidFill>
                    <a:latin typeface="Calibri" panose="020f0502020204030204" pitchFamily="34" charset="0"/>
                    <a:cs typeface="Open Sans" pitchFamily="34" charset="0"/>
                  </a:rPr>
                  <a:t>文员</a:t>
                </a:r>
                <a:endParaRPr lang="en-US" altLang="zh-CN" sz="1200" i="1">
                  <a:solidFill>
                    <a:schemeClr val="bg2">
                      <a:lumMod val="25000"/>
                    </a:schemeClr>
                  </a:solidFill>
                  <a:latin typeface="Calibri" panose="020f0502020204030204" pitchFamily="34" charset="0"/>
                  <a:cs typeface="Open Sans" pitchFamily="34" charset="0"/>
                </a:endParaRPr>
              </a:p>
            </p:txBody>
          </p:sp>
        </p:grpSp>
      </p:grpSp>
      <p:sp>
        <p:nvSpPr>
          <p:cNvPr id="58" name="文本框 57"/>
          <p:cNvSpPr txBox="1"/>
          <p:nvPr/>
        </p:nvSpPr>
        <p:spPr>
          <a:xfrm>
            <a:off x="4925479" y="249117"/>
            <a:ext cx="2341041" cy="523220"/>
          </a:xfrm>
          <a:prstGeom prst="rect">
            <a:avLst/>
          </a:prstGeom>
          <a:noFill/>
        </p:spPr>
        <p:txBody>
          <a:bodyPr wrap="square" rtlCol="0">
            <a:spAutoFit/>
          </a:bodyPr>
          <a:lstStyle/>
          <a:p>
            <a:r>
              <a:rPr lang="zh-CN" altLang="en-US" sz="2800" b="1">
                <a:solidFill>
                  <a:srgbClr val="FFFFFF"/>
                </a:solidFill>
                <a:latin typeface="微软雅黑" panose="020b0503020204020204" pitchFamily="34" charset="-122"/>
                <a:ea typeface="微软雅黑" panose="020b0503020204020204" pitchFamily="34" charset="-122"/>
              </a:rPr>
              <a:t>单击添加标题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000F21"/>
        </a:solidFill>
        <a:effectLst/>
      </p:bgPr>
    </p:bg>
    <p:spTree>
      <p:nvGrpSpPr>
        <p:cNvPr id="1" name=""/>
        <p:cNvGrpSpPr/>
        <p:nvPr/>
      </p:nvGrpSpPr>
      <p:grpSpPr>
        <a:xfrm>
          <a:off x="0" y="0"/>
          <a:ext cx="0" cy="0"/>
        </a:xfrm>
      </p:grpSpPr>
      <p:pic>
        <p:nvPicPr>
          <p:cNvPr id="13" name="图片 12"/>
          <p:cNvPicPr>
            <a:picLocks noChangeAspect="1"/>
          </p:cNvPicPr>
          <p:nvPr/>
        </p:nvPicPr>
        <p:blipFill>
          <a:blip r:embed="rId2"/>
          <a:srcRect t="456"/>
          <a:stretch>
            <a:fillRect/>
          </a:stretch>
        </p:blipFill>
        <p:spPr>
          <a:xfrm rot="18115584">
            <a:off x="3401031" y="-215052"/>
            <a:ext cx="5360908" cy="5354021"/>
          </a:xfrm>
          <a:custGeom>
            <a:gdLst>
              <a:gd name="connsiteX0" fmla="*/ 6099726 w 6099726"/>
              <a:gd name="connsiteY0" fmla="*/ 2635203 h 6091890"/>
              <a:gd name="connsiteX1" fmla="*/ 6099726 w 6099726"/>
              <a:gd name="connsiteY1" fmla="*/ 6091890 h 6091890"/>
              <a:gd name="connsiteX2" fmla="*/ 155307 w 6099726"/>
              <a:gd name="connsiteY2" fmla="*/ 6091890 h 6091890"/>
              <a:gd name="connsiteX3" fmla="*/ 0 w 6099726"/>
              <a:gd name="connsiteY3" fmla="*/ 5842635 h 6091890"/>
              <a:gd name="connsiteX4" fmla="*/ 0 w 6099726"/>
              <a:gd name="connsiteY4" fmla="*/ 0 h 6091890"/>
              <a:gd name="connsiteX5" fmla="*/ 4439871 w 6099726"/>
              <a:gd name="connsiteY5" fmla="*/ 0 h 6091890"/>
              <a:gd name="connsiteX6" fmla="*/ 6086831 w 6099726"/>
              <a:gd name="connsiteY6" fmla="*/ 2643237 h 60918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726" h="6091890">
                <a:moveTo>
                  <a:pt x="6099726" y="2635203"/>
                </a:moveTo>
                <a:lnTo>
                  <a:pt x="6099726" y="6091890"/>
                </a:lnTo>
                <a:lnTo>
                  <a:pt x="155307" y="6091890"/>
                </a:lnTo>
                <a:lnTo>
                  <a:pt x="0" y="5842635"/>
                </a:lnTo>
                <a:lnTo>
                  <a:pt x="0" y="0"/>
                </a:lnTo>
                <a:lnTo>
                  <a:pt x="4439871" y="0"/>
                </a:lnTo>
                <a:lnTo>
                  <a:pt x="6086831" y="2643237"/>
                </a:lnTo>
                <a:close/>
              </a:path>
            </a:pathLst>
          </a:custGeom>
        </p:spPr>
      </p:pic>
      <p:sp>
        <p:nvSpPr>
          <p:cNvPr id="6" name="文本框 5"/>
          <p:cNvSpPr txBox="1"/>
          <p:nvPr/>
        </p:nvSpPr>
        <p:spPr>
          <a:xfrm>
            <a:off x="4462235" y="4230591"/>
            <a:ext cx="3458030" cy="584775"/>
          </a:xfrm>
          <a:prstGeom prst="rect">
            <a:avLst/>
          </a:prstGeom>
          <a:noFill/>
        </p:spPr>
        <p:txBody>
          <a:bodyPr wrap="squar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单击此处添加标题</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391048" y="1809456"/>
            <a:ext cx="1619351" cy="1569660"/>
          </a:xfrm>
          <a:prstGeom prst="rect">
            <a:avLst/>
          </a:prstGeom>
          <a:noFill/>
        </p:spPr>
        <p:txBody>
          <a:bodyPr wrap="square" rtlCol="0">
            <a:spAutoFit/>
          </a:bodyPr>
          <a:lstStyle/>
          <a:p>
            <a:r>
              <a:rPr lang="en-US" altLang="zh-CN" sz="9600">
                <a:solidFill>
                  <a:schemeClr val="bg1"/>
                </a:solidFill>
                <a:latin typeface="微软雅黑" panose="020b0503020204020204" pitchFamily="34" charset="-122"/>
                <a:ea typeface="微软雅黑" panose="020b0503020204020204" pitchFamily="34" charset="-122"/>
              </a:rPr>
              <a:t>02</a:t>
            </a:r>
            <a:endParaRPr lang="zh-CN" altLang="en-US" sz="960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481020" y="5006938"/>
            <a:ext cx="5363309" cy="369332"/>
          </a:xfrm>
          <a:prstGeom prst="rect">
            <a:avLst/>
          </a:prstGeom>
          <a:noFill/>
        </p:spPr>
        <p:txBody>
          <a:bodyPr wrap="square" rtlCol="0">
            <a:spAutoFit/>
          </a:bodyPr>
          <a:lstStyle/>
          <a:p>
            <a:pPr algn="dist"/>
            <a:r>
              <a:rPr lang="en-US" altLang="zh-CN">
                <a:solidFill>
                  <a:srgbClr val="FFFFFF"/>
                </a:solidFill>
                <a:latin typeface="微软雅黑" panose="020b0503020204020204" pitchFamily="34" charset="-122"/>
                <a:ea typeface="微软雅黑" panose="020b0503020204020204" pitchFamily="34" charset="-122"/>
              </a:rPr>
              <a:t>CLICK TO ADD TITLE IN HERE</a:t>
            </a:r>
            <a:endParaRPr lang="zh-CN" altLang="en-US">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220</Paragraphs>
  <Slides>29</Slides>
  <Notes>2</Notes>
  <TotalTime>0</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29</vt:i4>
      </vt:variant>
    </vt:vector>
  </HeadingPairs>
  <TitlesOfParts>
    <vt:vector baseType="lpstr" size="51">
      <vt:lpstr>Arial</vt:lpstr>
      <vt:lpstr>Calibri Light</vt:lpstr>
      <vt:lpstr>Calibri</vt:lpstr>
      <vt:lpstr>微软雅黑</vt:lpstr>
      <vt:lpstr>微软雅黑 Light</vt:lpstr>
      <vt:lpstr>Raleway</vt:lpstr>
      <vt:lpstr>Open Sans</vt:lpstr>
      <vt:lpstr>Clear Sans</vt:lpstr>
      <vt:lpstr>Fira Sans SemiBold Italic</vt:lpstr>
      <vt:lpstr>宋体</vt:lpstr>
      <vt:lpstr>Roboto Condensed Light</vt:lpstr>
      <vt:lpstr>Helvetica Light</vt:lpstr>
      <vt:lpstr>华文细黑</vt:lpstr>
      <vt:lpstr>Wingdings</vt:lpstr>
      <vt:lpstr>Gill Sans</vt:lpstr>
      <vt:lpstr>Roboto</vt:lpstr>
      <vt:lpstr>Lato Light</vt:lpstr>
      <vt:lpstr>Lucida Grande</vt:lpstr>
      <vt:lpstr>Kozuka Mincho Pro EL</vt:lpstr>
      <vt:lpstr>Clear Sans Light</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23</cp:revision>
  <dcterms:created xsi:type="dcterms:W3CDTF">2015-05-05T08:02:00Z</dcterms:created>
  <dcterms:modified xsi:type="dcterms:W3CDTF">2023-05-08T04:29:16Z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544648558A404E4CB0F551C4874EE80B</vt:lpwstr>
  </property>
  <property fmtid="{D5CDD505-2E9C-101B-9397-08002B2CF9AE}" pid="3" name="KSOProductBuildVer">
    <vt:lpwstr>2052-11.1.0.10495</vt:lpwstr>
  </property>
</Properties>
</file>